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notesMasterIdLst>
    <p:notesMasterId r:id="rId25"/>
  </p:notesMasterIdLst>
  <p:sldIdLst>
    <p:sldId id="256" r:id="rId3"/>
    <p:sldId id="297" r:id="rId4"/>
    <p:sldId id="324" r:id="rId5"/>
    <p:sldId id="259" r:id="rId6"/>
    <p:sldId id="312" r:id="rId7"/>
    <p:sldId id="972" r:id="rId8"/>
    <p:sldId id="973" r:id="rId9"/>
    <p:sldId id="974" r:id="rId10"/>
    <p:sldId id="980" r:id="rId11"/>
    <p:sldId id="262" r:id="rId12"/>
    <p:sldId id="305" r:id="rId13"/>
    <p:sldId id="303" r:id="rId14"/>
    <p:sldId id="326" r:id="rId15"/>
    <p:sldId id="264" r:id="rId16"/>
    <p:sldId id="258" r:id="rId17"/>
    <p:sldId id="328" r:id="rId18"/>
    <p:sldId id="979" r:id="rId19"/>
    <p:sldId id="306" r:id="rId20"/>
    <p:sldId id="307" r:id="rId21"/>
    <p:sldId id="308" r:id="rId22"/>
    <p:sldId id="304" r:id="rId23"/>
    <p:sldId id="280" r:id="rId2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1D54"/>
    <a:srgbClr val="76B12A"/>
    <a:srgbClr val="4DAF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AB5F0A-452C-41DB-A3B0-10C1EBFD1B0C}" v="16" dt="2025-10-14T15:05:47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13"/>
    <p:restoredTop sz="96327"/>
  </p:normalViewPr>
  <p:slideViewPr>
    <p:cSldViewPr snapToGrid="0" showGuides="1">
      <p:cViewPr varScale="1">
        <p:scale>
          <a:sx n="112" d="100"/>
          <a:sy n="112" d="100"/>
        </p:scale>
        <p:origin x="102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z Adriana Guerrero Guevara" userId="84a48935-9d79-4f3a-9d82-ee5ed4e1f8c8" providerId="ADAL" clId="{CCB92F73-1058-48AD-BA80-C2256A24ABA5}"/>
    <pc:docChg chg="custSel addSld modSld">
      <pc:chgData name="Luz Adriana Guerrero Guevara" userId="84a48935-9d79-4f3a-9d82-ee5ed4e1f8c8" providerId="ADAL" clId="{CCB92F73-1058-48AD-BA80-C2256A24ABA5}" dt="2025-10-14T15:08:11.702" v="784" actId="27636"/>
      <pc:docMkLst>
        <pc:docMk/>
      </pc:docMkLst>
      <pc:sldChg chg="modSp mod">
        <pc:chgData name="Luz Adriana Guerrero Guevara" userId="84a48935-9d79-4f3a-9d82-ee5ed4e1f8c8" providerId="ADAL" clId="{CCB92F73-1058-48AD-BA80-C2256A24ABA5}" dt="2025-10-14T14:38:08.056" v="24" actId="14100"/>
        <pc:sldMkLst>
          <pc:docMk/>
          <pc:sldMk cId="3246291925" sldId="304"/>
        </pc:sldMkLst>
        <pc:spChg chg="mod">
          <ac:chgData name="Luz Adriana Guerrero Guevara" userId="84a48935-9d79-4f3a-9d82-ee5ed4e1f8c8" providerId="ADAL" clId="{CCB92F73-1058-48AD-BA80-C2256A24ABA5}" dt="2025-10-14T14:38:08.056" v="24" actId="14100"/>
          <ac:spMkLst>
            <pc:docMk/>
            <pc:sldMk cId="3246291925" sldId="304"/>
            <ac:spMk id="3" creationId="{087DB17D-8B09-2793-40CD-FF6ADEBE4C3F}"/>
          </ac:spMkLst>
        </pc:spChg>
      </pc:sldChg>
      <pc:sldChg chg="modSp mod">
        <pc:chgData name="Luz Adriana Guerrero Guevara" userId="84a48935-9d79-4f3a-9d82-ee5ed4e1f8c8" providerId="ADAL" clId="{CCB92F73-1058-48AD-BA80-C2256A24ABA5}" dt="2025-10-14T14:36:34.398" v="0" actId="255"/>
        <pc:sldMkLst>
          <pc:docMk/>
          <pc:sldMk cId="2267217484" sldId="973"/>
        </pc:sldMkLst>
        <pc:spChg chg="mod">
          <ac:chgData name="Luz Adriana Guerrero Guevara" userId="84a48935-9d79-4f3a-9d82-ee5ed4e1f8c8" providerId="ADAL" clId="{CCB92F73-1058-48AD-BA80-C2256A24ABA5}" dt="2025-10-14T14:36:34.398" v="0" actId="255"/>
          <ac:spMkLst>
            <pc:docMk/>
            <pc:sldMk cId="2267217484" sldId="973"/>
            <ac:spMk id="6" creationId="{00000000-0000-0000-0000-000000000000}"/>
          </ac:spMkLst>
        </pc:spChg>
      </pc:sldChg>
      <pc:sldChg chg="addSp delSp modSp new mod">
        <pc:chgData name="Luz Adriana Guerrero Guevara" userId="84a48935-9d79-4f3a-9d82-ee5ed4e1f8c8" providerId="ADAL" clId="{CCB92F73-1058-48AD-BA80-C2256A24ABA5}" dt="2025-10-14T15:08:11.702" v="784" actId="27636"/>
        <pc:sldMkLst>
          <pc:docMk/>
          <pc:sldMk cId="1335145061" sldId="980"/>
        </pc:sldMkLst>
        <pc:spChg chg="del">
          <ac:chgData name="Luz Adriana Guerrero Guevara" userId="84a48935-9d79-4f3a-9d82-ee5ed4e1f8c8" providerId="ADAL" clId="{CCB92F73-1058-48AD-BA80-C2256A24ABA5}" dt="2025-10-14T14:45:22.477" v="26" actId="478"/>
          <ac:spMkLst>
            <pc:docMk/>
            <pc:sldMk cId="1335145061" sldId="980"/>
            <ac:spMk id="2" creationId="{E0373423-ECCC-8F4A-C56C-BCBF9CCE7C88}"/>
          </ac:spMkLst>
        </pc:spChg>
        <pc:spChg chg="del">
          <ac:chgData name="Luz Adriana Guerrero Guevara" userId="84a48935-9d79-4f3a-9d82-ee5ed4e1f8c8" providerId="ADAL" clId="{CCB92F73-1058-48AD-BA80-C2256A24ABA5}" dt="2025-10-14T14:45:24.321" v="27" actId="478"/>
          <ac:spMkLst>
            <pc:docMk/>
            <pc:sldMk cId="1335145061" sldId="980"/>
            <ac:spMk id="3" creationId="{3BE553C4-30FA-921D-F5ED-9BABFEA79824}"/>
          </ac:spMkLst>
        </pc:spChg>
        <pc:spChg chg="add mod">
          <ac:chgData name="Luz Adriana Guerrero Guevara" userId="84a48935-9d79-4f3a-9d82-ee5ed4e1f8c8" providerId="ADAL" clId="{CCB92F73-1058-48AD-BA80-C2256A24ABA5}" dt="2025-10-14T15:02:30.770" v="406" actId="1076"/>
          <ac:spMkLst>
            <pc:docMk/>
            <pc:sldMk cId="1335145061" sldId="980"/>
            <ac:spMk id="5" creationId="{13D10CAF-3552-1DD3-69DB-89D3AB32EB92}"/>
          </ac:spMkLst>
        </pc:spChg>
        <pc:spChg chg="add mod">
          <ac:chgData name="Luz Adriana Guerrero Guevara" userId="84a48935-9d79-4f3a-9d82-ee5ed4e1f8c8" providerId="ADAL" clId="{CCB92F73-1058-48AD-BA80-C2256A24ABA5}" dt="2025-10-14T15:08:11.702" v="784" actId="27636"/>
          <ac:spMkLst>
            <pc:docMk/>
            <pc:sldMk cId="1335145061" sldId="980"/>
            <ac:spMk id="6" creationId="{01DF5FC3-96D5-9DD0-5AF9-DE91BBD0F3A9}"/>
          </ac:spMkLst>
        </pc:spChg>
        <pc:spChg chg="add del mod">
          <ac:chgData name="Luz Adriana Guerrero Guevara" userId="84a48935-9d79-4f3a-9d82-ee5ed4e1f8c8" providerId="ADAL" clId="{CCB92F73-1058-48AD-BA80-C2256A24ABA5}" dt="2025-10-14T15:04:36.020" v="584" actId="478"/>
          <ac:spMkLst>
            <pc:docMk/>
            <pc:sldMk cId="1335145061" sldId="980"/>
            <ac:spMk id="7" creationId="{A64C4D16-5AF4-B5B5-5FA1-D696CE4F4799}"/>
          </ac:spMkLst>
        </pc:spChg>
        <pc:spChg chg="add mod">
          <ac:chgData name="Luz Adriana Guerrero Guevara" userId="84a48935-9d79-4f3a-9d82-ee5ed4e1f8c8" providerId="ADAL" clId="{CCB92F73-1058-48AD-BA80-C2256A24ABA5}" dt="2025-10-14T15:04:39.047" v="585"/>
          <ac:spMkLst>
            <pc:docMk/>
            <pc:sldMk cId="1335145061" sldId="980"/>
            <ac:spMk id="8" creationId="{36EE1473-5942-D89A-9A77-AD0727C93C5F}"/>
          </ac:spMkLst>
        </pc:spChg>
        <pc:picChg chg="add mod">
          <ac:chgData name="Luz Adriana Guerrero Guevara" userId="84a48935-9d79-4f3a-9d82-ee5ed4e1f8c8" providerId="ADAL" clId="{CCB92F73-1058-48AD-BA80-C2256A24ABA5}" dt="2025-10-14T14:56:44.665" v="60" actId="1076"/>
          <ac:picMkLst>
            <pc:docMk/>
            <pc:sldMk cId="1335145061" sldId="980"/>
            <ac:picMk id="1026" creationId="{317472D9-82FD-12B1-1D99-8D466FFB491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F9F75F-3A96-46D7-B7D0-D3FDFA0317B1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A4FFE073-E9E4-4FE1-8D76-0D30F9F1FD28}">
      <dgm:prSet phldrT="[Texto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ES" dirty="0">
              <a:solidFill>
                <a:srgbClr val="0070C0"/>
              </a:solidFill>
            </a:rPr>
            <a:t>Hablar con la verdad</a:t>
          </a:r>
          <a:endParaRPr lang="es-CO" dirty="0">
            <a:solidFill>
              <a:srgbClr val="0070C0"/>
            </a:solidFill>
          </a:endParaRPr>
        </a:p>
      </dgm:t>
    </dgm:pt>
    <dgm:pt modelId="{C26E9F0A-15C2-41BA-9D6E-9CE4E1E01510}" type="parTrans" cxnId="{88A68056-06B1-4B9C-8F00-36D6277D3655}">
      <dgm:prSet/>
      <dgm:spPr/>
      <dgm:t>
        <a:bodyPr/>
        <a:lstStyle/>
        <a:p>
          <a:endParaRPr lang="es-CO"/>
        </a:p>
      </dgm:t>
    </dgm:pt>
    <dgm:pt modelId="{65620E06-D5EB-4CAF-ABA2-F9DD04BE6D36}" type="sibTrans" cxnId="{88A68056-06B1-4B9C-8F00-36D6277D3655}">
      <dgm:prSet/>
      <dgm:spPr/>
      <dgm:t>
        <a:bodyPr/>
        <a:lstStyle/>
        <a:p>
          <a:endParaRPr lang="es-CO"/>
        </a:p>
      </dgm:t>
    </dgm:pt>
    <dgm:pt modelId="{FB09E5C2-3D12-49A4-8468-75E471D8351F}">
      <dgm:prSet phldrT="[Texto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ES" dirty="0">
              <a:solidFill>
                <a:srgbClr val="002060"/>
              </a:solidFill>
            </a:rPr>
            <a:t>Crear un ambiente seguro y respetuoso</a:t>
          </a:r>
          <a:endParaRPr lang="es-CO" dirty="0">
            <a:solidFill>
              <a:srgbClr val="002060"/>
            </a:solidFill>
          </a:endParaRPr>
        </a:p>
      </dgm:t>
    </dgm:pt>
    <dgm:pt modelId="{9F4922D8-007A-4027-83F1-EA491CB9CD7D}" type="parTrans" cxnId="{4AD85076-D977-4ADC-BB1E-BC4BD1AB8BD3}">
      <dgm:prSet/>
      <dgm:spPr/>
      <dgm:t>
        <a:bodyPr/>
        <a:lstStyle/>
        <a:p>
          <a:endParaRPr lang="es-CO"/>
        </a:p>
      </dgm:t>
    </dgm:pt>
    <dgm:pt modelId="{662FCAE3-CBB5-4E60-B081-1F6792C44B1A}" type="sibTrans" cxnId="{4AD85076-D977-4ADC-BB1E-BC4BD1AB8BD3}">
      <dgm:prSet/>
      <dgm:spPr/>
      <dgm:t>
        <a:bodyPr/>
        <a:lstStyle/>
        <a:p>
          <a:endParaRPr lang="es-CO"/>
        </a:p>
      </dgm:t>
    </dgm:pt>
    <dgm:pt modelId="{6B008BA0-CEC9-4706-B675-BD2BE68752AC}">
      <dgm:prSet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es-ES" dirty="0"/>
            <a:t>Participación voluntaria</a:t>
          </a:r>
          <a:endParaRPr lang="es-CO" dirty="0"/>
        </a:p>
      </dgm:t>
    </dgm:pt>
    <dgm:pt modelId="{342B5AF0-2543-4DB0-BCBE-A182CD13B09F}" type="parTrans" cxnId="{CB8DAD47-826C-417A-A047-6E54CAED486F}">
      <dgm:prSet/>
      <dgm:spPr/>
      <dgm:t>
        <a:bodyPr/>
        <a:lstStyle/>
        <a:p>
          <a:endParaRPr lang="es-CO"/>
        </a:p>
      </dgm:t>
    </dgm:pt>
    <dgm:pt modelId="{35DAA6C1-D507-44A6-BFC3-3C59CACF55EB}" type="sibTrans" cxnId="{CB8DAD47-826C-417A-A047-6E54CAED486F}">
      <dgm:prSet/>
      <dgm:spPr/>
      <dgm:t>
        <a:bodyPr/>
        <a:lstStyle/>
        <a:p>
          <a:endParaRPr lang="es-CO"/>
        </a:p>
      </dgm:t>
    </dgm:pt>
    <dgm:pt modelId="{CEA4B676-9F83-40A9-BEAD-ECD94AAA2551}" type="pres">
      <dgm:prSet presAssocID="{02F9F75F-3A96-46D7-B7D0-D3FDFA0317B1}" presName="outerComposite" presStyleCnt="0">
        <dgm:presLayoutVars>
          <dgm:chMax val="5"/>
          <dgm:dir/>
          <dgm:resizeHandles val="exact"/>
        </dgm:presLayoutVars>
      </dgm:prSet>
      <dgm:spPr/>
    </dgm:pt>
    <dgm:pt modelId="{88A055E3-0BE6-4CDA-84E3-FB5D7E65D9C2}" type="pres">
      <dgm:prSet presAssocID="{02F9F75F-3A96-46D7-B7D0-D3FDFA0317B1}" presName="dummyMaxCanvas" presStyleCnt="0">
        <dgm:presLayoutVars/>
      </dgm:prSet>
      <dgm:spPr/>
    </dgm:pt>
    <dgm:pt modelId="{C6C72633-D6C8-4D92-A4E8-0E89C7E3F193}" type="pres">
      <dgm:prSet presAssocID="{02F9F75F-3A96-46D7-B7D0-D3FDFA0317B1}" presName="ThreeNodes_1" presStyleLbl="node1" presStyleIdx="0" presStyleCnt="3">
        <dgm:presLayoutVars>
          <dgm:bulletEnabled val="1"/>
        </dgm:presLayoutVars>
      </dgm:prSet>
      <dgm:spPr/>
    </dgm:pt>
    <dgm:pt modelId="{B439587A-91E7-49CA-96A8-2A47AC1B6135}" type="pres">
      <dgm:prSet presAssocID="{02F9F75F-3A96-46D7-B7D0-D3FDFA0317B1}" presName="ThreeNodes_2" presStyleLbl="node1" presStyleIdx="1" presStyleCnt="3">
        <dgm:presLayoutVars>
          <dgm:bulletEnabled val="1"/>
        </dgm:presLayoutVars>
      </dgm:prSet>
      <dgm:spPr/>
    </dgm:pt>
    <dgm:pt modelId="{F194B9AC-D5FF-4125-B402-C1726CE83513}" type="pres">
      <dgm:prSet presAssocID="{02F9F75F-3A96-46D7-B7D0-D3FDFA0317B1}" presName="ThreeNodes_3" presStyleLbl="node1" presStyleIdx="2" presStyleCnt="3">
        <dgm:presLayoutVars>
          <dgm:bulletEnabled val="1"/>
        </dgm:presLayoutVars>
      </dgm:prSet>
      <dgm:spPr/>
    </dgm:pt>
    <dgm:pt modelId="{5F391D83-04EE-4A4F-8CFC-48F7A001D593}" type="pres">
      <dgm:prSet presAssocID="{02F9F75F-3A96-46D7-B7D0-D3FDFA0317B1}" presName="ThreeConn_1-2" presStyleLbl="fgAccFollowNode1" presStyleIdx="0" presStyleCnt="2">
        <dgm:presLayoutVars>
          <dgm:bulletEnabled val="1"/>
        </dgm:presLayoutVars>
      </dgm:prSet>
      <dgm:spPr/>
    </dgm:pt>
    <dgm:pt modelId="{669CF746-3A72-40F3-AA78-0647539647B7}" type="pres">
      <dgm:prSet presAssocID="{02F9F75F-3A96-46D7-B7D0-D3FDFA0317B1}" presName="ThreeConn_2-3" presStyleLbl="fgAccFollowNode1" presStyleIdx="1" presStyleCnt="2">
        <dgm:presLayoutVars>
          <dgm:bulletEnabled val="1"/>
        </dgm:presLayoutVars>
      </dgm:prSet>
      <dgm:spPr/>
    </dgm:pt>
    <dgm:pt modelId="{E987EA82-FFD4-4FF8-BE35-87DF8F25AD5C}" type="pres">
      <dgm:prSet presAssocID="{02F9F75F-3A96-46D7-B7D0-D3FDFA0317B1}" presName="ThreeNodes_1_text" presStyleLbl="node1" presStyleIdx="2" presStyleCnt="3">
        <dgm:presLayoutVars>
          <dgm:bulletEnabled val="1"/>
        </dgm:presLayoutVars>
      </dgm:prSet>
      <dgm:spPr/>
    </dgm:pt>
    <dgm:pt modelId="{174EA480-9674-436C-8B22-D2C56A892D09}" type="pres">
      <dgm:prSet presAssocID="{02F9F75F-3A96-46D7-B7D0-D3FDFA0317B1}" presName="ThreeNodes_2_text" presStyleLbl="node1" presStyleIdx="2" presStyleCnt="3">
        <dgm:presLayoutVars>
          <dgm:bulletEnabled val="1"/>
        </dgm:presLayoutVars>
      </dgm:prSet>
      <dgm:spPr/>
    </dgm:pt>
    <dgm:pt modelId="{0FE78715-FD24-4ED3-92D2-2C952C2FAFA2}" type="pres">
      <dgm:prSet presAssocID="{02F9F75F-3A96-46D7-B7D0-D3FDFA0317B1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CB8DAD47-826C-417A-A047-6E54CAED486F}" srcId="{02F9F75F-3A96-46D7-B7D0-D3FDFA0317B1}" destId="{6B008BA0-CEC9-4706-B675-BD2BE68752AC}" srcOrd="0" destOrd="0" parTransId="{342B5AF0-2543-4DB0-BCBE-A182CD13B09F}" sibTransId="{35DAA6C1-D507-44A6-BFC3-3C59CACF55EB}"/>
    <dgm:cxn modelId="{24CB326B-3171-43BF-9264-926AE4756674}" type="presOf" srcId="{6B008BA0-CEC9-4706-B675-BD2BE68752AC}" destId="{C6C72633-D6C8-4D92-A4E8-0E89C7E3F193}" srcOrd="0" destOrd="0" presId="urn:microsoft.com/office/officeart/2005/8/layout/vProcess5"/>
    <dgm:cxn modelId="{4AD85076-D977-4ADC-BB1E-BC4BD1AB8BD3}" srcId="{02F9F75F-3A96-46D7-B7D0-D3FDFA0317B1}" destId="{FB09E5C2-3D12-49A4-8468-75E471D8351F}" srcOrd="2" destOrd="0" parTransId="{9F4922D8-007A-4027-83F1-EA491CB9CD7D}" sibTransId="{662FCAE3-CBB5-4E60-B081-1F6792C44B1A}"/>
    <dgm:cxn modelId="{88A68056-06B1-4B9C-8F00-36D6277D3655}" srcId="{02F9F75F-3A96-46D7-B7D0-D3FDFA0317B1}" destId="{A4FFE073-E9E4-4FE1-8D76-0D30F9F1FD28}" srcOrd="1" destOrd="0" parTransId="{C26E9F0A-15C2-41BA-9D6E-9CE4E1E01510}" sibTransId="{65620E06-D5EB-4CAF-ABA2-F9DD04BE6D36}"/>
    <dgm:cxn modelId="{63D52381-CA28-4C82-B444-279CEBBE3906}" type="presOf" srcId="{A4FFE073-E9E4-4FE1-8D76-0D30F9F1FD28}" destId="{174EA480-9674-436C-8B22-D2C56A892D09}" srcOrd="1" destOrd="0" presId="urn:microsoft.com/office/officeart/2005/8/layout/vProcess5"/>
    <dgm:cxn modelId="{8761219A-A4D5-43F5-BB69-D8CD9D05BBBB}" type="presOf" srcId="{FB09E5C2-3D12-49A4-8468-75E471D8351F}" destId="{0FE78715-FD24-4ED3-92D2-2C952C2FAFA2}" srcOrd="1" destOrd="0" presId="urn:microsoft.com/office/officeart/2005/8/layout/vProcess5"/>
    <dgm:cxn modelId="{4047299A-E5D8-4431-BC66-51047D6D2843}" type="presOf" srcId="{A4FFE073-E9E4-4FE1-8D76-0D30F9F1FD28}" destId="{B439587A-91E7-49CA-96A8-2A47AC1B6135}" srcOrd="0" destOrd="0" presId="urn:microsoft.com/office/officeart/2005/8/layout/vProcess5"/>
    <dgm:cxn modelId="{FFF61AA5-5D43-4323-9A2C-19243953C72D}" type="presOf" srcId="{35DAA6C1-D507-44A6-BFC3-3C59CACF55EB}" destId="{5F391D83-04EE-4A4F-8CFC-48F7A001D593}" srcOrd="0" destOrd="0" presId="urn:microsoft.com/office/officeart/2005/8/layout/vProcess5"/>
    <dgm:cxn modelId="{DC5857BA-E901-493E-92F8-2EA32C009576}" type="presOf" srcId="{6B008BA0-CEC9-4706-B675-BD2BE68752AC}" destId="{E987EA82-FFD4-4FF8-BE35-87DF8F25AD5C}" srcOrd="1" destOrd="0" presId="urn:microsoft.com/office/officeart/2005/8/layout/vProcess5"/>
    <dgm:cxn modelId="{4FEFE4CB-2079-4B23-AB9E-E11F816E81CB}" type="presOf" srcId="{FB09E5C2-3D12-49A4-8468-75E471D8351F}" destId="{F194B9AC-D5FF-4125-B402-C1726CE83513}" srcOrd="0" destOrd="0" presId="urn:microsoft.com/office/officeart/2005/8/layout/vProcess5"/>
    <dgm:cxn modelId="{2A66FBCB-6C11-467E-A9DD-CDF91553985E}" type="presOf" srcId="{02F9F75F-3A96-46D7-B7D0-D3FDFA0317B1}" destId="{CEA4B676-9F83-40A9-BEAD-ECD94AAA2551}" srcOrd="0" destOrd="0" presId="urn:microsoft.com/office/officeart/2005/8/layout/vProcess5"/>
    <dgm:cxn modelId="{5E21ABD7-2D1C-4B19-AF5A-31BEF699BD4C}" type="presOf" srcId="{65620E06-D5EB-4CAF-ABA2-F9DD04BE6D36}" destId="{669CF746-3A72-40F3-AA78-0647539647B7}" srcOrd="0" destOrd="0" presId="urn:microsoft.com/office/officeart/2005/8/layout/vProcess5"/>
    <dgm:cxn modelId="{6E04AF4D-A14F-4C2B-8DE6-A67F072A3C96}" type="presParOf" srcId="{CEA4B676-9F83-40A9-BEAD-ECD94AAA2551}" destId="{88A055E3-0BE6-4CDA-84E3-FB5D7E65D9C2}" srcOrd="0" destOrd="0" presId="urn:microsoft.com/office/officeart/2005/8/layout/vProcess5"/>
    <dgm:cxn modelId="{ADCD8349-F411-4767-89E2-30B534C6E034}" type="presParOf" srcId="{CEA4B676-9F83-40A9-BEAD-ECD94AAA2551}" destId="{C6C72633-D6C8-4D92-A4E8-0E89C7E3F193}" srcOrd="1" destOrd="0" presId="urn:microsoft.com/office/officeart/2005/8/layout/vProcess5"/>
    <dgm:cxn modelId="{879FB03E-4F3E-4239-A9F9-819552121C21}" type="presParOf" srcId="{CEA4B676-9F83-40A9-BEAD-ECD94AAA2551}" destId="{B439587A-91E7-49CA-96A8-2A47AC1B6135}" srcOrd="2" destOrd="0" presId="urn:microsoft.com/office/officeart/2005/8/layout/vProcess5"/>
    <dgm:cxn modelId="{0773F3E4-1B86-471A-A1AD-BC1C8DA58AA5}" type="presParOf" srcId="{CEA4B676-9F83-40A9-BEAD-ECD94AAA2551}" destId="{F194B9AC-D5FF-4125-B402-C1726CE83513}" srcOrd="3" destOrd="0" presId="urn:microsoft.com/office/officeart/2005/8/layout/vProcess5"/>
    <dgm:cxn modelId="{AAC643D7-0AFB-490A-B964-1CB5F633E12B}" type="presParOf" srcId="{CEA4B676-9F83-40A9-BEAD-ECD94AAA2551}" destId="{5F391D83-04EE-4A4F-8CFC-48F7A001D593}" srcOrd="4" destOrd="0" presId="urn:microsoft.com/office/officeart/2005/8/layout/vProcess5"/>
    <dgm:cxn modelId="{D12EFBF4-4B2B-43F0-9580-3DE4BFB74611}" type="presParOf" srcId="{CEA4B676-9F83-40A9-BEAD-ECD94AAA2551}" destId="{669CF746-3A72-40F3-AA78-0647539647B7}" srcOrd="5" destOrd="0" presId="urn:microsoft.com/office/officeart/2005/8/layout/vProcess5"/>
    <dgm:cxn modelId="{6E2F68C1-F460-4C98-A2F4-2519D5F25F70}" type="presParOf" srcId="{CEA4B676-9F83-40A9-BEAD-ECD94AAA2551}" destId="{E987EA82-FFD4-4FF8-BE35-87DF8F25AD5C}" srcOrd="6" destOrd="0" presId="urn:microsoft.com/office/officeart/2005/8/layout/vProcess5"/>
    <dgm:cxn modelId="{16ACC6F8-82AA-402E-9581-69C378B2C795}" type="presParOf" srcId="{CEA4B676-9F83-40A9-BEAD-ECD94AAA2551}" destId="{174EA480-9674-436C-8B22-D2C56A892D09}" srcOrd="7" destOrd="0" presId="urn:microsoft.com/office/officeart/2005/8/layout/vProcess5"/>
    <dgm:cxn modelId="{3A2AB5C1-1745-42A3-AFFB-0FDBCAD6C2C0}" type="presParOf" srcId="{CEA4B676-9F83-40A9-BEAD-ECD94AAA2551}" destId="{0FE78715-FD24-4ED3-92D2-2C952C2FAFA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C72633-D6C8-4D92-A4E8-0E89C7E3F193}">
      <dsp:nvSpPr>
        <dsp:cNvPr id="0" name=""/>
        <dsp:cNvSpPr/>
      </dsp:nvSpPr>
      <dsp:spPr>
        <a:xfrm>
          <a:off x="0" y="0"/>
          <a:ext cx="2978644" cy="875213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Participación voluntaria</a:t>
          </a:r>
          <a:endParaRPr lang="es-CO" sz="1800" kern="1200" dirty="0"/>
        </a:p>
      </dsp:txBody>
      <dsp:txXfrm>
        <a:off x="25634" y="25634"/>
        <a:ext cx="2034221" cy="823945"/>
      </dsp:txXfrm>
    </dsp:sp>
    <dsp:sp modelId="{B439587A-91E7-49CA-96A8-2A47AC1B6135}">
      <dsp:nvSpPr>
        <dsp:cNvPr id="0" name=""/>
        <dsp:cNvSpPr/>
      </dsp:nvSpPr>
      <dsp:spPr>
        <a:xfrm>
          <a:off x="262821" y="1021082"/>
          <a:ext cx="2978644" cy="875213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0070C0"/>
              </a:solidFill>
            </a:rPr>
            <a:t>Hablar con la verdad</a:t>
          </a:r>
          <a:endParaRPr lang="es-CO" sz="1800" kern="1200" dirty="0">
            <a:solidFill>
              <a:srgbClr val="0070C0"/>
            </a:solidFill>
          </a:endParaRPr>
        </a:p>
      </dsp:txBody>
      <dsp:txXfrm>
        <a:off x="288455" y="1046716"/>
        <a:ext cx="2095666" cy="823945"/>
      </dsp:txXfrm>
    </dsp:sp>
    <dsp:sp modelId="{F194B9AC-D5FF-4125-B402-C1726CE83513}">
      <dsp:nvSpPr>
        <dsp:cNvPr id="0" name=""/>
        <dsp:cNvSpPr/>
      </dsp:nvSpPr>
      <dsp:spPr>
        <a:xfrm>
          <a:off x="525643" y="2042165"/>
          <a:ext cx="2978644" cy="875213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002060"/>
              </a:solidFill>
            </a:rPr>
            <a:t>Crear un ambiente seguro y respetuoso</a:t>
          </a:r>
          <a:endParaRPr lang="es-CO" sz="1800" kern="1200" dirty="0">
            <a:solidFill>
              <a:srgbClr val="002060"/>
            </a:solidFill>
          </a:endParaRPr>
        </a:p>
      </dsp:txBody>
      <dsp:txXfrm>
        <a:off x="551277" y="2067799"/>
        <a:ext cx="2095666" cy="823945"/>
      </dsp:txXfrm>
    </dsp:sp>
    <dsp:sp modelId="{5F391D83-04EE-4A4F-8CFC-48F7A001D593}">
      <dsp:nvSpPr>
        <dsp:cNvPr id="0" name=""/>
        <dsp:cNvSpPr/>
      </dsp:nvSpPr>
      <dsp:spPr>
        <a:xfrm>
          <a:off x="2409755" y="663703"/>
          <a:ext cx="568888" cy="56888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500" kern="1200"/>
        </a:p>
      </dsp:txBody>
      <dsp:txXfrm>
        <a:off x="2537755" y="663703"/>
        <a:ext cx="312888" cy="428088"/>
      </dsp:txXfrm>
    </dsp:sp>
    <dsp:sp modelId="{669CF746-3A72-40F3-AA78-0647539647B7}">
      <dsp:nvSpPr>
        <dsp:cNvPr id="0" name=""/>
        <dsp:cNvSpPr/>
      </dsp:nvSpPr>
      <dsp:spPr>
        <a:xfrm>
          <a:off x="2672577" y="1678951"/>
          <a:ext cx="568888" cy="568888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CO" sz="2500" kern="1200"/>
        </a:p>
      </dsp:txBody>
      <dsp:txXfrm>
        <a:off x="2800577" y="1678951"/>
        <a:ext cx="312888" cy="4280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0215D7-96ED-4C33-9A88-02870D9573F3}" type="datetimeFigureOut">
              <a:rPr lang="es-CO" smtClean="0"/>
              <a:t>14/10/2025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D1FEB-1370-4A72-A5EA-8979B9CA7C8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49346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9" name="Google Shape;3529;g1003d90df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0" name="Google Shape;3530;g1003d90df7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3736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3" name="Google Shape;2953;g1003d90df7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4" name="Google Shape;2954;g1003d90df7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3" name="Google Shape;2953;g1003d90df7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4" name="Google Shape;2954;g1003d90df7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3286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9" name="Google Shape;3879;g105b624263b_1_7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0" name="Google Shape;3880;g105b624263b_1_7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483A49-71D8-E949-4BCF-1E0988707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8CB43E-0597-971A-B250-B1C1A4754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DBFD07-363C-68B0-E4BA-C11469748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161ED-93E0-CE44-BAB2-0EE580BABF22}" type="datetimeFigureOut">
              <a:rPr lang="es-ES_tradnl" smtClean="0"/>
              <a:t>14/10/2025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6EF2E1-F71A-DA5E-504D-EA15C30AF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81A250-6265-99F1-9CC6-FF6C41B17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55D0-2903-0648-8BA0-7A323A2A7BF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4301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8F3A38-15DD-EDCE-E2B2-BE10309A6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E349AE-FE76-FA46-E686-BE3C3B1DF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1C002E-37E1-1CC7-97B6-C02A75C24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161ED-93E0-CE44-BAB2-0EE580BABF22}" type="datetimeFigureOut">
              <a:rPr lang="es-ES_tradnl" smtClean="0"/>
              <a:t>14/10/2025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AC56FD-5E41-E087-A065-D1BCB230C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BAD750-4CB5-09B4-148F-8CD12FF36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55D0-2903-0648-8BA0-7A323A2A7BF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10255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D3431C-29C2-8BEC-C002-652617F0A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68BEED-B3D0-206A-4EEA-B2E65E468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F0ABB4-450C-E550-5D9E-D374E4990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161ED-93E0-CE44-BAB2-0EE580BABF22}" type="datetimeFigureOut">
              <a:rPr lang="es-ES_tradnl" smtClean="0"/>
              <a:t>14/10/2025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B5C0B9-19D6-14CE-2DCE-72084684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D2D518-6CC2-9753-3604-B70B9B0C1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55D0-2903-0648-8BA0-7A323A2A7BF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27962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6558A4-D264-7A4A-A7F2-7E1445835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F39127-9849-7117-E0CD-AEA27F3969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CB6DF16-01F6-6168-9D46-CCEA00AC0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F52974-CB5B-4BBB-B04F-F71DB506D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161ED-93E0-CE44-BAB2-0EE580BABF22}" type="datetimeFigureOut">
              <a:rPr lang="es-ES_tradnl" smtClean="0"/>
              <a:t>14/10/2025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A664AA-A6CC-F646-5CC0-0744FF7FE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14E7C9-3458-B90D-05C6-1312E1DDB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55D0-2903-0648-8BA0-7A323A2A7BF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67250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A7D61-E78E-A4B4-F0C9-8F1D516DC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2D2483-8337-662B-657D-A0DF18BC8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ED2E663-0A7A-6582-85DF-21FF61515D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1F07E90-FB7E-6F66-1568-57377F25A7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04826C8-D213-A8EB-6E2C-47129D921C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8E7DF32-94C7-3D12-59A0-AB2067D39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161ED-93E0-CE44-BAB2-0EE580BABF22}" type="datetimeFigureOut">
              <a:rPr lang="es-ES_tradnl" smtClean="0"/>
              <a:t>14/10/2025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4F22018-60EF-2082-C692-6EAC2E8A3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60B0DFF-B980-64F0-BB3D-E28695FC2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55D0-2903-0648-8BA0-7A323A2A7BF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9463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F047E8-1B17-BF19-1F8B-B4D812A3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D9A2142-1D18-0079-CEB6-F72096D4A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161ED-93E0-CE44-BAB2-0EE580BABF22}" type="datetimeFigureOut">
              <a:rPr lang="es-ES_tradnl" smtClean="0"/>
              <a:t>14/10/2025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8C3AF9E-9112-1220-D814-8286586CF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B292EC8-027E-FDDD-CA8D-52665E9C1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55D0-2903-0648-8BA0-7A323A2A7BF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21582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A0A9F07-71A6-8CA5-C860-0ECB6F038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161ED-93E0-CE44-BAB2-0EE580BABF22}" type="datetimeFigureOut">
              <a:rPr lang="es-ES_tradnl" smtClean="0"/>
              <a:t>14/10/2025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807CDD-3639-AD30-0999-2A6A57EBB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90BED0-6270-CAF9-78C4-9136146D2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55D0-2903-0648-8BA0-7A323A2A7BF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57772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03DF11-4694-7906-59A6-8C3C67366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75D10E-37C3-747B-BF51-203038D81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FE66EA-AA6B-0442-ED45-499E83BEA1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B6733A5-E960-C847-55B2-DEC18989C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161ED-93E0-CE44-BAB2-0EE580BABF22}" type="datetimeFigureOut">
              <a:rPr lang="es-ES_tradnl" smtClean="0"/>
              <a:t>14/10/2025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FE29F19-0023-EEDC-E2D1-5042B9B6E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04808C1-26F0-339B-11C1-D33D98403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55D0-2903-0648-8BA0-7A323A2A7BF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0470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3A2D9B-D3EB-5B3C-BFA1-FBC40D8D8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1FBAEA0-561D-3087-61C9-32185D23BA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70425FB-EF95-BB95-A52D-49D654011D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662E15-0F71-B9D5-6E88-0E1D9E7E5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161ED-93E0-CE44-BAB2-0EE580BABF22}" type="datetimeFigureOut">
              <a:rPr lang="es-ES_tradnl" smtClean="0"/>
              <a:t>14/10/2025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647BA85-731B-7305-28C5-C12310ABC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53F0F5-9E98-04E5-7602-DDA98417A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55D0-2903-0648-8BA0-7A323A2A7BF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44785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1BEF8-0302-4F12-A9E7-7F22F81E2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FEAED9B-AC98-8974-82BC-4E4FC953A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E7ABC4-235F-B112-9FF4-98D97305C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161ED-93E0-CE44-BAB2-0EE580BABF22}" type="datetimeFigureOut">
              <a:rPr lang="es-ES_tradnl" smtClean="0"/>
              <a:t>14/10/2025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24284E-D2D8-17BF-78BB-7C325D09D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2AA021-531A-E390-1B5B-F2B198FDC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55D0-2903-0648-8BA0-7A323A2A7BF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87230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07FB20-1C16-135B-5C9D-18273A1761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4D45E15-B094-4337-D46D-622E9AE21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118205-0C07-341B-8E07-4A4E4908B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161ED-93E0-CE44-BAB2-0EE580BABF22}" type="datetimeFigureOut">
              <a:rPr lang="es-ES_tradnl" smtClean="0"/>
              <a:t>14/10/2025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E1612D-9095-BA88-3479-9D0FD85E7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050FA0-2D24-A233-DBBD-75948D498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55D0-2903-0648-8BA0-7A323A2A7BF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9572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rgbClr val="FFF0FA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E9CE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-526">
            <a:off x="3480200" y="4949368"/>
            <a:ext cx="5231600" cy="806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Jua"/>
              <a:buNone/>
              <a:defRPr sz="3467" b="1">
                <a:solidFill>
                  <a:schemeClr val="accent6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Jua"/>
              <a:buNone/>
              <a:defRPr sz="2400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Jua"/>
              <a:buNone/>
              <a:defRPr sz="2400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Jua"/>
              <a:buNone/>
              <a:defRPr sz="2400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Jua"/>
              <a:buNone/>
              <a:defRPr sz="2400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Jua"/>
              <a:buNone/>
              <a:defRPr sz="2400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Jua"/>
              <a:buNone/>
              <a:defRPr sz="2400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Jua"/>
              <a:buNone/>
              <a:defRPr sz="2400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Jua"/>
              <a:buNone/>
              <a:defRPr sz="2400">
                <a:solidFill>
                  <a:schemeClr val="accent6"/>
                </a:solidFill>
                <a:latin typeface="Jua"/>
                <a:ea typeface="Jua"/>
                <a:cs typeface="Jua"/>
                <a:sym typeface="Jua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417367" y="720000"/>
            <a:ext cx="1814800" cy="7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3467">
                <a:latin typeface="Amatic SC"/>
                <a:ea typeface="Amatic SC"/>
                <a:cs typeface="Amatic SC"/>
                <a:sym typeface="Amatic SC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 idx="2"/>
          </p:nvPr>
        </p:nvSpPr>
        <p:spPr>
          <a:xfrm>
            <a:off x="1425300" y="1857800"/>
            <a:ext cx="9341600" cy="314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4289623" y="1099130"/>
            <a:ext cx="235399" cy="260177"/>
          </a:xfrm>
          <a:custGeom>
            <a:avLst/>
            <a:gdLst/>
            <a:ahLst/>
            <a:cxnLst/>
            <a:rect l="l" t="t" r="r" b="b"/>
            <a:pathLst>
              <a:path w="1720" h="1901" extrusionOk="0">
                <a:moveTo>
                  <a:pt x="916" y="737"/>
                </a:moveTo>
                <a:cubicBezTo>
                  <a:pt x="865" y="1005"/>
                  <a:pt x="746" y="1200"/>
                  <a:pt x="684" y="1200"/>
                </a:cubicBezTo>
                <a:cubicBezTo>
                  <a:pt x="670" y="1200"/>
                  <a:pt x="653" y="1175"/>
                  <a:pt x="645" y="1161"/>
                </a:cubicBezTo>
                <a:cubicBezTo>
                  <a:pt x="617" y="1117"/>
                  <a:pt x="614" y="1064"/>
                  <a:pt x="634" y="1008"/>
                </a:cubicBezTo>
                <a:cubicBezTo>
                  <a:pt x="673" y="907"/>
                  <a:pt x="776" y="807"/>
                  <a:pt x="916" y="737"/>
                </a:cubicBezTo>
                <a:close/>
                <a:moveTo>
                  <a:pt x="620" y="84"/>
                </a:moveTo>
                <a:cubicBezTo>
                  <a:pt x="715" y="84"/>
                  <a:pt x="793" y="112"/>
                  <a:pt x="838" y="182"/>
                </a:cubicBezTo>
                <a:cubicBezTo>
                  <a:pt x="918" y="277"/>
                  <a:pt x="949" y="439"/>
                  <a:pt x="924" y="648"/>
                </a:cubicBezTo>
                <a:cubicBezTo>
                  <a:pt x="740" y="726"/>
                  <a:pt x="600" y="854"/>
                  <a:pt x="550" y="986"/>
                </a:cubicBezTo>
                <a:cubicBezTo>
                  <a:pt x="522" y="1064"/>
                  <a:pt x="531" y="1139"/>
                  <a:pt x="564" y="1206"/>
                </a:cubicBezTo>
                <a:cubicBezTo>
                  <a:pt x="603" y="1273"/>
                  <a:pt x="645" y="1287"/>
                  <a:pt x="676" y="1287"/>
                </a:cubicBezTo>
                <a:cubicBezTo>
                  <a:pt x="815" y="1287"/>
                  <a:pt x="952" y="991"/>
                  <a:pt x="997" y="704"/>
                </a:cubicBezTo>
                <a:cubicBezTo>
                  <a:pt x="1086" y="673"/>
                  <a:pt x="1170" y="656"/>
                  <a:pt x="1245" y="656"/>
                </a:cubicBezTo>
                <a:cubicBezTo>
                  <a:pt x="1373" y="656"/>
                  <a:pt x="1538" y="698"/>
                  <a:pt x="1599" y="910"/>
                </a:cubicBezTo>
                <a:cubicBezTo>
                  <a:pt x="1630" y="1008"/>
                  <a:pt x="1599" y="1108"/>
                  <a:pt x="1524" y="1214"/>
                </a:cubicBezTo>
                <a:cubicBezTo>
                  <a:pt x="1281" y="1541"/>
                  <a:pt x="561" y="1828"/>
                  <a:pt x="257" y="1828"/>
                </a:cubicBezTo>
                <a:cubicBezTo>
                  <a:pt x="199" y="1828"/>
                  <a:pt x="176" y="1814"/>
                  <a:pt x="171" y="1806"/>
                </a:cubicBezTo>
                <a:cubicBezTo>
                  <a:pt x="171" y="1800"/>
                  <a:pt x="171" y="1792"/>
                  <a:pt x="176" y="1778"/>
                </a:cubicBezTo>
                <a:cubicBezTo>
                  <a:pt x="182" y="1772"/>
                  <a:pt x="182" y="1764"/>
                  <a:pt x="182" y="1758"/>
                </a:cubicBezTo>
                <a:cubicBezTo>
                  <a:pt x="148" y="1309"/>
                  <a:pt x="157" y="126"/>
                  <a:pt x="575" y="87"/>
                </a:cubicBezTo>
                <a:cubicBezTo>
                  <a:pt x="589" y="84"/>
                  <a:pt x="606" y="84"/>
                  <a:pt x="620" y="84"/>
                </a:cubicBezTo>
                <a:close/>
                <a:moveTo>
                  <a:pt x="623" y="1"/>
                </a:moveTo>
                <a:cubicBezTo>
                  <a:pt x="606" y="1"/>
                  <a:pt x="588" y="2"/>
                  <a:pt x="570" y="4"/>
                </a:cubicBezTo>
                <a:cubicBezTo>
                  <a:pt x="1" y="54"/>
                  <a:pt x="90" y="1602"/>
                  <a:pt x="101" y="1750"/>
                </a:cubicBezTo>
                <a:cubicBezTo>
                  <a:pt x="87" y="1797"/>
                  <a:pt x="95" y="1828"/>
                  <a:pt x="109" y="1845"/>
                </a:cubicBezTo>
                <a:cubicBezTo>
                  <a:pt x="132" y="1884"/>
                  <a:pt x="185" y="1901"/>
                  <a:pt x="266" y="1901"/>
                </a:cubicBezTo>
                <a:cubicBezTo>
                  <a:pt x="589" y="1901"/>
                  <a:pt x="1331" y="1608"/>
                  <a:pt x="1594" y="1256"/>
                </a:cubicBezTo>
                <a:cubicBezTo>
                  <a:pt x="1691" y="1131"/>
                  <a:pt x="1719" y="1005"/>
                  <a:pt x="1686" y="882"/>
                </a:cubicBezTo>
                <a:cubicBezTo>
                  <a:pt x="1624" y="681"/>
                  <a:pt x="1471" y="570"/>
                  <a:pt x="1253" y="570"/>
                </a:cubicBezTo>
                <a:cubicBezTo>
                  <a:pt x="1175" y="570"/>
                  <a:pt x="1094" y="578"/>
                  <a:pt x="1016" y="606"/>
                </a:cubicBezTo>
                <a:cubicBezTo>
                  <a:pt x="1024" y="461"/>
                  <a:pt x="1019" y="252"/>
                  <a:pt x="905" y="118"/>
                </a:cubicBezTo>
                <a:cubicBezTo>
                  <a:pt x="836" y="42"/>
                  <a:pt x="743" y="1"/>
                  <a:pt x="62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197728" y="1680325"/>
            <a:ext cx="176800" cy="177480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/>
          <p:nvPr/>
        </p:nvSpPr>
        <p:spPr>
          <a:xfrm>
            <a:off x="10034584" y="6285679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2"/>
          <p:cNvSpPr/>
          <p:nvPr/>
        </p:nvSpPr>
        <p:spPr>
          <a:xfrm rot="10800000">
            <a:off x="6385952" y="1614323"/>
            <a:ext cx="1037536" cy="243480"/>
          </a:xfrm>
          <a:custGeom>
            <a:avLst/>
            <a:gdLst/>
            <a:ahLst/>
            <a:cxnLst/>
            <a:rect l="l" t="t" r="r" b="b"/>
            <a:pathLst>
              <a:path w="7581" h="1779" extrusionOk="0">
                <a:moveTo>
                  <a:pt x="4594" y="1"/>
                </a:moveTo>
                <a:cubicBezTo>
                  <a:pt x="4593" y="1"/>
                  <a:pt x="4591" y="1"/>
                  <a:pt x="4589" y="1"/>
                </a:cubicBezTo>
                <a:cubicBezTo>
                  <a:pt x="4531" y="12"/>
                  <a:pt x="4475" y="43"/>
                  <a:pt x="4436" y="96"/>
                </a:cubicBezTo>
                <a:cubicBezTo>
                  <a:pt x="4428" y="110"/>
                  <a:pt x="4430" y="135"/>
                  <a:pt x="4447" y="149"/>
                </a:cubicBezTo>
                <a:cubicBezTo>
                  <a:pt x="4456" y="152"/>
                  <a:pt x="4464" y="155"/>
                  <a:pt x="4472" y="155"/>
                </a:cubicBezTo>
                <a:cubicBezTo>
                  <a:pt x="4483" y="155"/>
                  <a:pt x="4492" y="149"/>
                  <a:pt x="4497" y="146"/>
                </a:cubicBezTo>
                <a:cubicBezTo>
                  <a:pt x="4525" y="110"/>
                  <a:pt x="4559" y="91"/>
                  <a:pt x="4601" y="82"/>
                </a:cubicBezTo>
                <a:cubicBezTo>
                  <a:pt x="4623" y="79"/>
                  <a:pt x="4640" y="57"/>
                  <a:pt x="4637" y="38"/>
                </a:cubicBezTo>
                <a:cubicBezTo>
                  <a:pt x="4632" y="17"/>
                  <a:pt x="4615" y="1"/>
                  <a:pt x="4594" y="1"/>
                </a:cubicBezTo>
                <a:close/>
                <a:moveTo>
                  <a:pt x="4746" y="33"/>
                </a:moveTo>
                <a:cubicBezTo>
                  <a:pt x="4732" y="33"/>
                  <a:pt x="4720" y="41"/>
                  <a:pt x="4712" y="54"/>
                </a:cubicBezTo>
                <a:cubicBezTo>
                  <a:pt x="4701" y="71"/>
                  <a:pt x="4712" y="96"/>
                  <a:pt x="4729" y="107"/>
                </a:cubicBezTo>
                <a:cubicBezTo>
                  <a:pt x="4751" y="118"/>
                  <a:pt x="4762" y="152"/>
                  <a:pt x="4762" y="205"/>
                </a:cubicBezTo>
                <a:lnTo>
                  <a:pt x="4799" y="211"/>
                </a:lnTo>
                <a:lnTo>
                  <a:pt x="4799" y="211"/>
                </a:lnTo>
                <a:lnTo>
                  <a:pt x="4762" y="208"/>
                </a:lnTo>
                <a:lnTo>
                  <a:pt x="4762" y="208"/>
                </a:lnTo>
                <a:cubicBezTo>
                  <a:pt x="4762" y="230"/>
                  <a:pt x="4776" y="247"/>
                  <a:pt x="4799" y="247"/>
                </a:cubicBezTo>
                <a:cubicBezTo>
                  <a:pt x="4821" y="247"/>
                  <a:pt x="4838" y="230"/>
                  <a:pt x="4838" y="211"/>
                </a:cubicBezTo>
                <a:lnTo>
                  <a:pt x="4838" y="202"/>
                </a:lnTo>
                <a:cubicBezTo>
                  <a:pt x="4838" y="99"/>
                  <a:pt x="4799" y="57"/>
                  <a:pt x="4765" y="38"/>
                </a:cubicBezTo>
                <a:cubicBezTo>
                  <a:pt x="4758" y="34"/>
                  <a:pt x="4752" y="33"/>
                  <a:pt x="4746" y="33"/>
                </a:cubicBezTo>
                <a:close/>
                <a:moveTo>
                  <a:pt x="4421" y="221"/>
                </a:moveTo>
                <a:cubicBezTo>
                  <a:pt x="4403" y="221"/>
                  <a:pt x="4388" y="237"/>
                  <a:pt x="4383" y="255"/>
                </a:cubicBezTo>
                <a:cubicBezTo>
                  <a:pt x="4380" y="266"/>
                  <a:pt x="4380" y="275"/>
                  <a:pt x="4380" y="283"/>
                </a:cubicBezTo>
                <a:cubicBezTo>
                  <a:pt x="4380" y="330"/>
                  <a:pt x="4389" y="375"/>
                  <a:pt x="4403" y="423"/>
                </a:cubicBezTo>
                <a:cubicBezTo>
                  <a:pt x="4408" y="442"/>
                  <a:pt x="4422" y="453"/>
                  <a:pt x="4442" y="453"/>
                </a:cubicBezTo>
                <a:lnTo>
                  <a:pt x="4450" y="450"/>
                </a:lnTo>
                <a:cubicBezTo>
                  <a:pt x="4472" y="445"/>
                  <a:pt x="4486" y="423"/>
                  <a:pt x="4478" y="403"/>
                </a:cubicBezTo>
                <a:cubicBezTo>
                  <a:pt x="4467" y="361"/>
                  <a:pt x="4461" y="322"/>
                  <a:pt x="4461" y="283"/>
                </a:cubicBezTo>
                <a:lnTo>
                  <a:pt x="4461" y="264"/>
                </a:lnTo>
                <a:cubicBezTo>
                  <a:pt x="4464" y="241"/>
                  <a:pt x="4447" y="224"/>
                  <a:pt x="4425" y="222"/>
                </a:cubicBezTo>
                <a:cubicBezTo>
                  <a:pt x="4423" y="221"/>
                  <a:pt x="4422" y="221"/>
                  <a:pt x="4421" y="221"/>
                </a:cubicBezTo>
                <a:close/>
                <a:moveTo>
                  <a:pt x="4780" y="318"/>
                </a:moveTo>
                <a:cubicBezTo>
                  <a:pt x="4762" y="318"/>
                  <a:pt x="4747" y="331"/>
                  <a:pt x="4740" y="347"/>
                </a:cubicBezTo>
                <a:cubicBezTo>
                  <a:pt x="4726" y="392"/>
                  <a:pt x="4712" y="442"/>
                  <a:pt x="4693" y="489"/>
                </a:cubicBezTo>
                <a:cubicBezTo>
                  <a:pt x="4682" y="509"/>
                  <a:pt x="4693" y="531"/>
                  <a:pt x="4712" y="540"/>
                </a:cubicBezTo>
                <a:cubicBezTo>
                  <a:pt x="4715" y="542"/>
                  <a:pt x="4721" y="542"/>
                  <a:pt x="4726" y="542"/>
                </a:cubicBezTo>
                <a:cubicBezTo>
                  <a:pt x="4743" y="542"/>
                  <a:pt x="4757" y="537"/>
                  <a:pt x="4768" y="517"/>
                </a:cubicBezTo>
                <a:cubicBezTo>
                  <a:pt x="4785" y="470"/>
                  <a:pt x="4804" y="417"/>
                  <a:pt x="4818" y="370"/>
                </a:cubicBezTo>
                <a:cubicBezTo>
                  <a:pt x="4824" y="347"/>
                  <a:pt x="4810" y="328"/>
                  <a:pt x="4790" y="319"/>
                </a:cubicBezTo>
                <a:cubicBezTo>
                  <a:pt x="4787" y="318"/>
                  <a:pt x="4784" y="318"/>
                  <a:pt x="4780" y="318"/>
                </a:cubicBezTo>
                <a:close/>
                <a:moveTo>
                  <a:pt x="4494" y="517"/>
                </a:moveTo>
                <a:cubicBezTo>
                  <a:pt x="4488" y="517"/>
                  <a:pt x="4481" y="519"/>
                  <a:pt x="4475" y="523"/>
                </a:cubicBezTo>
                <a:cubicBezTo>
                  <a:pt x="4458" y="531"/>
                  <a:pt x="4450" y="556"/>
                  <a:pt x="4461" y="573"/>
                </a:cubicBezTo>
                <a:cubicBezTo>
                  <a:pt x="4489" y="621"/>
                  <a:pt x="4520" y="662"/>
                  <a:pt x="4556" y="707"/>
                </a:cubicBezTo>
                <a:cubicBezTo>
                  <a:pt x="4562" y="713"/>
                  <a:pt x="4570" y="718"/>
                  <a:pt x="4576" y="721"/>
                </a:cubicBezTo>
                <a:cubicBezTo>
                  <a:pt x="4570" y="735"/>
                  <a:pt x="4562" y="749"/>
                  <a:pt x="4553" y="763"/>
                </a:cubicBezTo>
                <a:cubicBezTo>
                  <a:pt x="4542" y="780"/>
                  <a:pt x="4548" y="805"/>
                  <a:pt x="4567" y="816"/>
                </a:cubicBezTo>
                <a:cubicBezTo>
                  <a:pt x="4573" y="819"/>
                  <a:pt x="4581" y="821"/>
                  <a:pt x="4587" y="821"/>
                </a:cubicBezTo>
                <a:cubicBezTo>
                  <a:pt x="4601" y="821"/>
                  <a:pt x="4615" y="816"/>
                  <a:pt x="4615" y="802"/>
                </a:cubicBezTo>
                <a:cubicBezTo>
                  <a:pt x="4642" y="760"/>
                  <a:pt x="4668" y="710"/>
                  <a:pt x="4693" y="665"/>
                </a:cubicBezTo>
                <a:cubicBezTo>
                  <a:pt x="4701" y="649"/>
                  <a:pt x="4695" y="623"/>
                  <a:pt x="4673" y="612"/>
                </a:cubicBezTo>
                <a:cubicBezTo>
                  <a:pt x="4668" y="609"/>
                  <a:pt x="4662" y="607"/>
                  <a:pt x="4656" y="607"/>
                </a:cubicBezTo>
                <a:cubicBezTo>
                  <a:pt x="4643" y="607"/>
                  <a:pt x="4629" y="615"/>
                  <a:pt x="4623" y="629"/>
                </a:cubicBezTo>
                <a:cubicBezTo>
                  <a:pt x="4617" y="637"/>
                  <a:pt x="4612" y="649"/>
                  <a:pt x="4609" y="654"/>
                </a:cubicBezTo>
                <a:cubicBezTo>
                  <a:pt x="4576" y="612"/>
                  <a:pt x="4553" y="573"/>
                  <a:pt x="4528" y="537"/>
                </a:cubicBezTo>
                <a:cubicBezTo>
                  <a:pt x="4521" y="524"/>
                  <a:pt x="4507" y="517"/>
                  <a:pt x="4494" y="517"/>
                </a:cubicBezTo>
                <a:close/>
                <a:moveTo>
                  <a:pt x="2140" y="743"/>
                </a:moveTo>
                <a:cubicBezTo>
                  <a:pt x="2125" y="743"/>
                  <a:pt x="2110" y="753"/>
                  <a:pt x="2104" y="768"/>
                </a:cubicBezTo>
                <a:cubicBezTo>
                  <a:pt x="2098" y="791"/>
                  <a:pt x="2107" y="810"/>
                  <a:pt x="2129" y="819"/>
                </a:cubicBezTo>
                <a:cubicBezTo>
                  <a:pt x="2132" y="819"/>
                  <a:pt x="2134" y="819"/>
                  <a:pt x="2140" y="821"/>
                </a:cubicBezTo>
                <a:cubicBezTo>
                  <a:pt x="2182" y="838"/>
                  <a:pt x="2213" y="863"/>
                  <a:pt x="2232" y="894"/>
                </a:cubicBezTo>
                <a:cubicBezTo>
                  <a:pt x="2240" y="905"/>
                  <a:pt x="2252" y="914"/>
                  <a:pt x="2266" y="914"/>
                </a:cubicBezTo>
                <a:cubicBezTo>
                  <a:pt x="2271" y="914"/>
                  <a:pt x="2282" y="914"/>
                  <a:pt x="2285" y="905"/>
                </a:cubicBezTo>
                <a:cubicBezTo>
                  <a:pt x="2307" y="894"/>
                  <a:pt x="2310" y="872"/>
                  <a:pt x="2296" y="852"/>
                </a:cubicBezTo>
                <a:cubicBezTo>
                  <a:pt x="2266" y="808"/>
                  <a:pt x="2224" y="777"/>
                  <a:pt x="2171" y="752"/>
                </a:cubicBezTo>
                <a:cubicBezTo>
                  <a:pt x="2162" y="749"/>
                  <a:pt x="2160" y="749"/>
                  <a:pt x="2154" y="746"/>
                </a:cubicBezTo>
                <a:cubicBezTo>
                  <a:pt x="2149" y="744"/>
                  <a:pt x="2145" y="743"/>
                  <a:pt x="2140" y="743"/>
                </a:cubicBezTo>
                <a:close/>
                <a:moveTo>
                  <a:pt x="4692" y="750"/>
                </a:moveTo>
                <a:cubicBezTo>
                  <a:pt x="4682" y="750"/>
                  <a:pt x="4672" y="754"/>
                  <a:pt x="4665" y="763"/>
                </a:cubicBezTo>
                <a:cubicBezTo>
                  <a:pt x="4651" y="780"/>
                  <a:pt x="4651" y="805"/>
                  <a:pt x="4668" y="819"/>
                </a:cubicBezTo>
                <a:cubicBezTo>
                  <a:pt x="4707" y="858"/>
                  <a:pt x="4748" y="888"/>
                  <a:pt x="4790" y="922"/>
                </a:cubicBezTo>
                <a:cubicBezTo>
                  <a:pt x="4796" y="930"/>
                  <a:pt x="4804" y="933"/>
                  <a:pt x="4813" y="933"/>
                </a:cubicBezTo>
                <a:cubicBezTo>
                  <a:pt x="4824" y="933"/>
                  <a:pt x="4838" y="930"/>
                  <a:pt x="4841" y="914"/>
                </a:cubicBezTo>
                <a:cubicBezTo>
                  <a:pt x="4854" y="894"/>
                  <a:pt x="4852" y="872"/>
                  <a:pt x="4835" y="858"/>
                </a:cubicBezTo>
                <a:cubicBezTo>
                  <a:pt x="4793" y="824"/>
                  <a:pt x="4754" y="794"/>
                  <a:pt x="4721" y="760"/>
                </a:cubicBezTo>
                <a:cubicBezTo>
                  <a:pt x="4711" y="753"/>
                  <a:pt x="4701" y="750"/>
                  <a:pt x="4692" y="750"/>
                </a:cubicBezTo>
                <a:close/>
                <a:moveTo>
                  <a:pt x="115" y="727"/>
                </a:moveTo>
                <a:cubicBezTo>
                  <a:pt x="102" y="727"/>
                  <a:pt x="89" y="734"/>
                  <a:pt x="81" y="749"/>
                </a:cubicBezTo>
                <a:cubicBezTo>
                  <a:pt x="81" y="752"/>
                  <a:pt x="50" y="810"/>
                  <a:pt x="25" y="902"/>
                </a:cubicBezTo>
                <a:cubicBezTo>
                  <a:pt x="20" y="919"/>
                  <a:pt x="31" y="941"/>
                  <a:pt x="53" y="947"/>
                </a:cubicBezTo>
                <a:cubicBezTo>
                  <a:pt x="56" y="950"/>
                  <a:pt x="59" y="950"/>
                  <a:pt x="64" y="950"/>
                </a:cubicBezTo>
                <a:cubicBezTo>
                  <a:pt x="81" y="950"/>
                  <a:pt x="95" y="936"/>
                  <a:pt x="103" y="919"/>
                </a:cubicBezTo>
                <a:cubicBezTo>
                  <a:pt x="123" y="838"/>
                  <a:pt x="151" y="782"/>
                  <a:pt x="151" y="782"/>
                </a:cubicBezTo>
                <a:cubicBezTo>
                  <a:pt x="162" y="766"/>
                  <a:pt x="154" y="741"/>
                  <a:pt x="134" y="732"/>
                </a:cubicBezTo>
                <a:cubicBezTo>
                  <a:pt x="129" y="728"/>
                  <a:pt x="122" y="727"/>
                  <a:pt x="115" y="727"/>
                </a:cubicBezTo>
                <a:close/>
                <a:moveTo>
                  <a:pt x="1985" y="761"/>
                </a:moveTo>
                <a:cubicBezTo>
                  <a:pt x="1979" y="761"/>
                  <a:pt x="1973" y="762"/>
                  <a:pt x="1967" y="766"/>
                </a:cubicBezTo>
                <a:cubicBezTo>
                  <a:pt x="1908" y="796"/>
                  <a:pt x="1875" y="852"/>
                  <a:pt x="1864" y="916"/>
                </a:cubicBezTo>
                <a:cubicBezTo>
                  <a:pt x="1864" y="936"/>
                  <a:pt x="1878" y="955"/>
                  <a:pt x="1897" y="958"/>
                </a:cubicBezTo>
                <a:lnTo>
                  <a:pt x="1906" y="958"/>
                </a:lnTo>
                <a:cubicBezTo>
                  <a:pt x="1925" y="958"/>
                  <a:pt x="1945" y="944"/>
                  <a:pt x="1936" y="930"/>
                </a:cubicBezTo>
                <a:cubicBezTo>
                  <a:pt x="1945" y="891"/>
                  <a:pt x="1964" y="858"/>
                  <a:pt x="2003" y="835"/>
                </a:cubicBezTo>
                <a:cubicBezTo>
                  <a:pt x="2023" y="824"/>
                  <a:pt x="2031" y="805"/>
                  <a:pt x="2020" y="782"/>
                </a:cubicBezTo>
                <a:cubicBezTo>
                  <a:pt x="2012" y="769"/>
                  <a:pt x="1999" y="761"/>
                  <a:pt x="1985" y="761"/>
                </a:cubicBezTo>
                <a:close/>
                <a:moveTo>
                  <a:pt x="7537" y="847"/>
                </a:moveTo>
                <a:cubicBezTo>
                  <a:pt x="7521" y="847"/>
                  <a:pt x="7508" y="855"/>
                  <a:pt x="7499" y="872"/>
                </a:cubicBezTo>
                <a:cubicBezTo>
                  <a:pt x="7499" y="872"/>
                  <a:pt x="7482" y="908"/>
                  <a:pt x="7443" y="964"/>
                </a:cubicBezTo>
                <a:cubicBezTo>
                  <a:pt x="7432" y="983"/>
                  <a:pt x="7435" y="1003"/>
                  <a:pt x="7452" y="1017"/>
                </a:cubicBezTo>
                <a:cubicBezTo>
                  <a:pt x="7457" y="1020"/>
                  <a:pt x="7469" y="1025"/>
                  <a:pt x="7474" y="1025"/>
                </a:cubicBezTo>
                <a:cubicBezTo>
                  <a:pt x="7488" y="1025"/>
                  <a:pt x="7499" y="1020"/>
                  <a:pt x="7510" y="1011"/>
                </a:cubicBezTo>
                <a:cubicBezTo>
                  <a:pt x="7552" y="947"/>
                  <a:pt x="7572" y="905"/>
                  <a:pt x="7572" y="902"/>
                </a:cubicBezTo>
                <a:cubicBezTo>
                  <a:pt x="7580" y="880"/>
                  <a:pt x="7572" y="861"/>
                  <a:pt x="7552" y="849"/>
                </a:cubicBezTo>
                <a:cubicBezTo>
                  <a:pt x="7547" y="848"/>
                  <a:pt x="7542" y="847"/>
                  <a:pt x="7537" y="847"/>
                </a:cubicBezTo>
                <a:close/>
                <a:moveTo>
                  <a:pt x="4502" y="871"/>
                </a:moveTo>
                <a:cubicBezTo>
                  <a:pt x="4491" y="871"/>
                  <a:pt x="4479" y="878"/>
                  <a:pt x="4469" y="888"/>
                </a:cubicBezTo>
                <a:cubicBezTo>
                  <a:pt x="4436" y="930"/>
                  <a:pt x="4405" y="969"/>
                  <a:pt x="4375" y="1006"/>
                </a:cubicBezTo>
                <a:cubicBezTo>
                  <a:pt x="4363" y="1025"/>
                  <a:pt x="4363" y="1047"/>
                  <a:pt x="4380" y="1061"/>
                </a:cubicBezTo>
                <a:cubicBezTo>
                  <a:pt x="4389" y="1070"/>
                  <a:pt x="4394" y="1073"/>
                  <a:pt x="4405" y="1073"/>
                </a:cubicBezTo>
                <a:cubicBezTo>
                  <a:pt x="4416" y="1073"/>
                  <a:pt x="4428" y="1067"/>
                  <a:pt x="4433" y="1056"/>
                </a:cubicBezTo>
                <a:cubicBezTo>
                  <a:pt x="4469" y="1014"/>
                  <a:pt x="4500" y="972"/>
                  <a:pt x="4531" y="930"/>
                </a:cubicBezTo>
                <a:cubicBezTo>
                  <a:pt x="4542" y="916"/>
                  <a:pt x="4539" y="891"/>
                  <a:pt x="4520" y="877"/>
                </a:cubicBezTo>
                <a:cubicBezTo>
                  <a:pt x="4515" y="873"/>
                  <a:pt x="4509" y="871"/>
                  <a:pt x="4502" y="871"/>
                </a:cubicBezTo>
                <a:close/>
                <a:moveTo>
                  <a:pt x="4938" y="947"/>
                </a:moveTo>
                <a:cubicBezTo>
                  <a:pt x="4927" y="947"/>
                  <a:pt x="4916" y="954"/>
                  <a:pt x="4907" y="964"/>
                </a:cubicBezTo>
                <a:cubicBezTo>
                  <a:pt x="4894" y="983"/>
                  <a:pt x="4902" y="1003"/>
                  <a:pt x="4919" y="1017"/>
                </a:cubicBezTo>
                <a:cubicBezTo>
                  <a:pt x="4958" y="1042"/>
                  <a:pt x="5002" y="1070"/>
                  <a:pt x="5050" y="1098"/>
                </a:cubicBezTo>
                <a:cubicBezTo>
                  <a:pt x="5058" y="1100"/>
                  <a:pt x="5064" y="1103"/>
                  <a:pt x="5072" y="1103"/>
                </a:cubicBezTo>
                <a:cubicBezTo>
                  <a:pt x="5086" y="1103"/>
                  <a:pt x="5100" y="1098"/>
                  <a:pt x="5103" y="1086"/>
                </a:cubicBezTo>
                <a:cubicBezTo>
                  <a:pt x="5114" y="1070"/>
                  <a:pt x="5106" y="1045"/>
                  <a:pt x="5089" y="1033"/>
                </a:cubicBezTo>
                <a:cubicBezTo>
                  <a:pt x="5044" y="1006"/>
                  <a:pt x="5002" y="983"/>
                  <a:pt x="4961" y="955"/>
                </a:cubicBezTo>
                <a:cubicBezTo>
                  <a:pt x="4953" y="950"/>
                  <a:pt x="4945" y="947"/>
                  <a:pt x="4938" y="947"/>
                </a:cubicBezTo>
                <a:close/>
                <a:moveTo>
                  <a:pt x="2313" y="983"/>
                </a:moveTo>
                <a:cubicBezTo>
                  <a:pt x="2291" y="983"/>
                  <a:pt x="2274" y="1000"/>
                  <a:pt x="2274" y="1020"/>
                </a:cubicBezTo>
                <a:cubicBezTo>
                  <a:pt x="2274" y="1061"/>
                  <a:pt x="2266" y="1109"/>
                  <a:pt x="2243" y="1156"/>
                </a:cubicBezTo>
                <a:cubicBezTo>
                  <a:pt x="2238" y="1173"/>
                  <a:pt x="2243" y="1195"/>
                  <a:pt x="2266" y="1206"/>
                </a:cubicBezTo>
                <a:cubicBezTo>
                  <a:pt x="2268" y="1206"/>
                  <a:pt x="2271" y="1209"/>
                  <a:pt x="2280" y="1209"/>
                </a:cubicBezTo>
                <a:cubicBezTo>
                  <a:pt x="2293" y="1209"/>
                  <a:pt x="2307" y="1201"/>
                  <a:pt x="2316" y="1184"/>
                </a:cubicBezTo>
                <a:cubicBezTo>
                  <a:pt x="2338" y="1128"/>
                  <a:pt x="2352" y="1073"/>
                  <a:pt x="2352" y="1020"/>
                </a:cubicBezTo>
                <a:cubicBezTo>
                  <a:pt x="2352" y="1000"/>
                  <a:pt x="2335" y="983"/>
                  <a:pt x="2313" y="983"/>
                </a:cubicBezTo>
                <a:close/>
                <a:moveTo>
                  <a:pt x="1946" y="1025"/>
                </a:moveTo>
                <a:cubicBezTo>
                  <a:pt x="1939" y="1025"/>
                  <a:pt x="1932" y="1027"/>
                  <a:pt x="1925" y="1031"/>
                </a:cubicBezTo>
                <a:cubicBezTo>
                  <a:pt x="1906" y="1042"/>
                  <a:pt x="1903" y="1067"/>
                  <a:pt x="1911" y="1084"/>
                </a:cubicBezTo>
                <a:cubicBezTo>
                  <a:pt x="1939" y="1128"/>
                  <a:pt x="1978" y="1167"/>
                  <a:pt x="2023" y="1209"/>
                </a:cubicBezTo>
                <a:cubicBezTo>
                  <a:pt x="2031" y="1215"/>
                  <a:pt x="2037" y="1220"/>
                  <a:pt x="2048" y="1220"/>
                </a:cubicBezTo>
                <a:cubicBezTo>
                  <a:pt x="2059" y="1220"/>
                  <a:pt x="2070" y="1215"/>
                  <a:pt x="2076" y="1209"/>
                </a:cubicBezTo>
                <a:cubicBezTo>
                  <a:pt x="2090" y="1190"/>
                  <a:pt x="2090" y="1167"/>
                  <a:pt x="2073" y="1153"/>
                </a:cubicBezTo>
                <a:cubicBezTo>
                  <a:pt x="2031" y="1114"/>
                  <a:pt x="2001" y="1081"/>
                  <a:pt x="1978" y="1045"/>
                </a:cubicBezTo>
                <a:cubicBezTo>
                  <a:pt x="1971" y="1032"/>
                  <a:pt x="1959" y="1025"/>
                  <a:pt x="1946" y="1025"/>
                </a:cubicBezTo>
                <a:close/>
                <a:moveTo>
                  <a:pt x="5209" y="1100"/>
                </a:moveTo>
                <a:cubicBezTo>
                  <a:pt x="5195" y="1100"/>
                  <a:pt x="5180" y="1107"/>
                  <a:pt x="5173" y="1123"/>
                </a:cubicBezTo>
                <a:cubicBezTo>
                  <a:pt x="5161" y="1142"/>
                  <a:pt x="5170" y="1165"/>
                  <a:pt x="5189" y="1173"/>
                </a:cubicBezTo>
                <a:cubicBezTo>
                  <a:pt x="5237" y="1195"/>
                  <a:pt x="5284" y="1220"/>
                  <a:pt x="5334" y="1240"/>
                </a:cubicBezTo>
                <a:cubicBezTo>
                  <a:pt x="5340" y="1240"/>
                  <a:pt x="5343" y="1243"/>
                  <a:pt x="5351" y="1243"/>
                </a:cubicBezTo>
                <a:cubicBezTo>
                  <a:pt x="5365" y="1243"/>
                  <a:pt x="5379" y="1234"/>
                  <a:pt x="5385" y="1223"/>
                </a:cubicBezTo>
                <a:cubicBezTo>
                  <a:pt x="5393" y="1201"/>
                  <a:pt x="5385" y="1181"/>
                  <a:pt x="5365" y="1170"/>
                </a:cubicBezTo>
                <a:cubicBezTo>
                  <a:pt x="5315" y="1151"/>
                  <a:pt x="5270" y="1126"/>
                  <a:pt x="5226" y="1103"/>
                </a:cubicBezTo>
                <a:cubicBezTo>
                  <a:pt x="5221" y="1101"/>
                  <a:pt x="5215" y="1100"/>
                  <a:pt x="5209" y="1100"/>
                </a:cubicBezTo>
                <a:close/>
                <a:moveTo>
                  <a:pt x="7378" y="1065"/>
                </a:moveTo>
                <a:cubicBezTo>
                  <a:pt x="7367" y="1065"/>
                  <a:pt x="7356" y="1070"/>
                  <a:pt x="7349" y="1081"/>
                </a:cubicBezTo>
                <a:cubicBezTo>
                  <a:pt x="7315" y="1114"/>
                  <a:pt x="7276" y="1151"/>
                  <a:pt x="7237" y="1181"/>
                </a:cubicBezTo>
                <a:cubicBezTo>
                  <a:pt x="7220" y="1195"/>
                  <a:pt x="7217" y="1220"/>
                  <a:pt x="7231" y="1237"/>
                </a:cubicBezTo>
                <a:cubicBezTo>
                  <a:pt x="7237" y="1243"/>
                  <a:pt x="7251" y="1251"/>
                  <a:pt x="7262" y="1251"/>
                </a:cubicBezTo>
                <a:cubicBezTo>
                  <a:pt x="7273" y="1251"/>
                  <a:pt x="7279" y="1248"/>
                  <a:pt x="7290" y="1240"/>
                </a:cubicBezTo>
                <a:cubicBezTo>
                  <a:pt x="7332" y="1206"/>
                  <a:pt x="7374" y="1170"/>
                  <a:pt x="7407" y="1131"/>
                </a:cubicBezTo>
                <a:cubicBezTo>
                  <a:pt x="7421" y="1114"/>
                  <a:pt x="7421" y="1089"/>
                  <a:pt x="7404" y="1075"/>
                </a:cubicBezTo>
                <a:cubicBezTo>
                  <a:pt x="7397" y="1069"/>
                  <a:pt x="7387" y="1065"/>
                  <a:pt x="7378" y="1065"/>
                </a:cubicBezTo>
                <a:close/>
                <a:moveTo>
                  <a:pt x="39" y="1020"/>
                </a:moveTo>
                <a:cubicBezTo>
                  <a:pt x="23" y="1020"/>
                  <a:pt x="0" y="1039"/>
                  <a:pt x="0" y="1059"/>
                </a:cubicBezTo>
                <a:lnTo>
                  <a:pt x="0" y="1084"/>
                </a:lnTo>
                <a:cubicBezTo>
                  <a:pt x="0" y="1128"/>
                  <a:pt x="9" y="1176"/>
                  <a:pt x="20" y="1223"/>
                </a:cubicBezTo>
                <a:cubicBezTo>
                  <a:pt x="23" y="1240"/>
                  <a:pt x="39" y="1254"/>
                  <a:pt x="56" y="1254"/>
                </a:cubicBezTo>
                <a:cubicBezTo>
                  <a:pt x="56" y="1254"/>
                  <a:pt x="62" y="1254"/>
                  <a:pt x="64" y="1248"/>
                </a:cubicBezTo>
                <a:cubicBezTo>
                  <a:pt x="84" y="1243"/>
                  <a:pt x="98" y="1223"/>
                  <a:pt x="92" y="1201"/>
                </a:cubicBezTo>
                <a:cubicBezTo>
                  <a:pt x="84" y="1165"/>
                  <a:pt x="78" y="1120"/>
                  <a:pt x="78" y="1081"/>
                </a:cubicBezTo>
                <a:lnTo>
                  <a:pt x="78" y="1059"/>
                </a:lnTo>
                <a:cubicBezTo>
                  <a:pt x="78" y="1039"/>
                  <a:pt x="62" y="1020"/>
                  <a:pt x="39" y="1020"/>
                </a:cubicBezTo>
                <a:close/>
                <a:moveTo>
                  <a:pt x="4300" y="1105"/>
                </a:moveTo>
                <a:cubicBezTo>
                  <a:pt x="4290" y="1105"/>
                  <a:pt x="4281" y="1109"/>
                  <a:pt x="4274" y="1117"/>
                </a:cubicBezTo>
                <a:cubicBezTo>
                  <a:pt x="4235" y="1156"/>
                  <a:pt x="4199" y="1193"/>
                  <a:pt x="4163" y="1223"/>
                </a:cubicBezTo>
                <a:cubicBezTo>
                  <a:pt x="4143" y="1237"/>
                  <a:pt x="4143" y="1262"/>
                  <a:pt x="4157" y="1279"/>
                </a:cubicBezTo>
                <a:cubicBezTo>
                  <a:pt x="4168" y="1285"/>
                  <a:pt x="4179" y="1293"/>
                  <a:pt x="4191" y="1293"/>
                </a:cubicBezTo>
                <a:cubicBezTo>
                  <a:pt x="4196" y="1293"/>
                  <a:pt x="4207" y="1290"/>
                  <a:pt x="4213" y="1282"/>
                </a:cubicBezTo>
                <a:cubicBezTo>
                  <a:pt x="4252" y="1248"/>
                  <a:pt x="4291" y="1212"/>
                  <a:pt x="4330" y="1173"/>
                </a:cubicBezTo>
                <a:cubicBezTo>
                  <a:pt x="4347" y="1156"/>
                  <a:pt x="4347" y="1131"/>
                  <a:pt x="4330" y="1117"/>
                </a:cubicBezTo>
                <a:cubicBezTo>
                  <a:pt x="4320" y="1109"/>
                  <a:pt x="4310" y="1105"/>
                  <a:pt x="4300" y="1105"/>
                </a:cubicBezTo>
                <a:close/>
                <a:moveTo>
                  <a:pt x="5488" y="1222"/>
                </a:moveTo>
                <a:cubicBezTo>
                  <a:pt x="5474" y="1222"/>
                  <a:pt x="5460" y="1231"/>
                  <a:pt x="5454" y="1246"/>
                </a:cubicBezTo>
                <a:cubicBezTo>
                  <a:pt x="5446" y="1265"/>
                  <a:pt x="5454" y="1290"/>
                  <a:pt x="5477" y="1296"/>
                </a:cubicBezTo>
                <a:cubicBezTo>
                  <a:pt x="5502" y="1304"/>
                  <a:pt x="5524" y="1312"/>
                  <a:pt x="5549" y="1324"/>
                </a:cubicBezTo>
                <a:cubicBezTo>
                  <a:pt x="5574" y="1335"/>
                  <a:pt x="5599" y="1340"/>
                  <a:pt x="5622" y="1352"/>
                </a:cubicBezTo>
                <a:cubicBezTo>
                  <a:pt x="5627" y="1354"/>
                  <a:pt x="5633" y="1354"/>
                  <a:pt x="5636" y="1354"/>
                </a:cubicBezTo>
                <a:cubicBezTo>
                  <a:pt x="5650" y="1354"/>
                  <a:pt x="5669" y="1349"/>
                  <a:pt x="5672" y="1326"/>
                </a:cubicBezTo>
                <a:cubicBezTo>
                  <a:pt x="5677" y="1307"/>
                  <a:pt x="5669" y="1285"/>
                  <a:pt x="5647" y="1279"/>
                </a:cubicBezTo>
                <a:cubicBezTo>
                  <a:pt x="5624" y="1271"/>
                  <a:pt x="5602" y="1265"/>
                  <a:pt x="5577" y="1254"/>
                </a:cubicBezTo>
                <a:cubicBezTo>
                  <a:pt x="5552" y="1246"/>
                  <a:pt x="5527" y="1237"/>
                  <a:pt x="5505" y="1226"/>
                </a:cubicBezTo>
                <a:cubicBezTo>
                  <a:pt x="5499" y="1223"/>
                  <a:pt x="5494" y="1222"/>
                  <a:pt x="5488" y="1222"/>
                </a:cubicBezTo>
                <a:close/>
                <a:moveTo>
                  <a:pt x="7136" y="1259"/>
                </a:moveTo>
                <a:cubicBezTo>
                  <a:pt x="7129" y="1259"/>
                  <a:pt x="7121" y="1261"/>
                  <a:pt x="7114" y="1265"/>
                </a:cubicBezTo>
                <a:cubicBezTo>
                  <a:pt x="7072" y="1290"/>
                  <a:pt x="7028" y="1310"/>
                  <a:pt x="6983" y="1332"/>
                </a:cubicBezTo>
                <a:cubicBezTo>
                  <a:pt x="6961" y="1340"/>
                  <a:pt x="6952" y="1363"/>
                  <a:pt x="6961" y="1382"/>
                </a:cubicBezTo>
                <a:cubicBezTo>
                  <a:pt x="6969" y="1396"/>
                  <a:pt x="6983" y="1407"/>
                  <a:pt x="6997" y="1407"/>
                </a:cubicBezTo>
                <a:cubicBezTo>
                  <a:pt x="7003" y="1407"/>
                  <a:pt x="7008" y="1407"/>
                  <a:pt x="7011" y="1405"/>
                </a:cubicBezTo>
                <a:cubicBezTo>
                  <a:pt x="7058" y="1382"/>
                  <a:pt x="7109" y="1360"/>
                  <a:pt x="7153" y="1332"/>
                </a:cubicBezTo>
                <a:cubicBezTo>
                  <a:pt x="7176" y="1321"/>
                  <a:pt x="7178" y="1296"/>
                  <a:pt x="7167" y="1279"/>
                </a:cubicBezTo>
                <a:cubicBezTo>
                  <a:pt x="7160" y="1265"/>
                  <a:pt x="7149" y="1259"/>
                  <a:pt x="7136" y="1259"/>
                </a:cubicBezTo>
                <a:close/>
                <a:moveTo>
                  <a:pt x="5786" y="1323"/>
                </a:moveTo>
                <a:cubicBezTo>
                  <a:pt x="5768" y="1323"/>
                  <a:pt x="5749" y="1334"/>
                  <a:pt x="5744" y="1352"/>
                </a:cubicBezTo>
                <a:cubicBezTo>
                  <a:pt x="5742" y="1374"/>
                  <a:pt x="5750" y="1393"/>
                  <a:pt x="5772" y="1402"/>
                </a:cubicBezTo>
                <a:cubicBezTo>
                  <a:pt x="5823" y="1418"/>
                  <a:pt x="5873" y="1430"/>
                  <a:pt x="5923" y="1444"/>
                </a:cubicBezTo>
                <a:cubicBezTo>
                  <a:pt x="5926" y="1446"/>
                  <a:pt x="5929" y="1446"/>
                  <a:pt x="5934" y="1446"/>
                </a:cubicBezTo>
                <a:cubicBezTo>
                  <a:pt x="5951" y="1446"/>
                  <a:pt x="5968" y="1435"/>
                  <a:pt x="5968" y="1410"/>
                </a:cubicBezTo>
                <a:cubicBezTo>
                  <a:pt x="5973" y="1393"/>
                  <a:pt x="5959" y="1371"/>
                  <a:pt x="5940" y="1365"/>
                </a:cubicBezTo>
                <a:cubicBezTo>
                  <a:pt x="5895" y="1352"/>
                  <a:pt x="5842" y="1340"/>
                  <a:pt x="5792" y="1324"/>
                </a:cubicBezTo>
                <a:cubicBezTo>
                  <a:pt x="5790" y="1323"/>
                  <a:pt x="5788" y="1323"/>
                  <a:pt x="5786" y="1323"/>
                </a:cubicBezTo>
                <a:close/>
                <a:moveTo>
                  <a:pt x="2171" y="1229"/>
                </a:moveTo>
                <a:cubicBezTo>
                  <a:pt x="2158" y="1229"/>
                  <a:pt x="2146" y="1235"/>
                  <a:pt x="2140" y="1248"/>
                </a:cubicBezTo>
                <a:cubicBezTo>
                  <a:pt x="2129" y="1265"/>
                  <a:pt x="2132" y="1285"/>
                  <a:pt x="2148" y="1299"/>
                </a:cubicBezTo>
                <a:cubicBezTo>
                  <a:pt x="2126" y="1332"/>
                  <a:pt x="2101" y="1360"/>
                  <a:pt x="2070" y="1388"/>
                </a:cubicBezTo>
                <a:cubicBezTo>
                  <a:pt x="2051" y="1402"/>
                  <a:pt x="2051" y="1424"/>
                  <a:pt x="2065" y="1444"/>
                </a:cubicBezTo>
                <a:cubicBezTo>
                  <a:pt x="2073" y="1452"/>
                  <a:pt x="2084" y="1458"/>
                  <a:pt x="2093" y="1458"/>
                </a:cubicBezTo>
                <a:cubicBezTo>
                  <a:pt x="2104" y="1458"/>
                  <a:pt x="2115" y="1452"/>
                  <a:pt x="2118" y="1444"/>
                </a:cubicBezTo>
                <a:cubicBezTo>
                  <a:pt x="2157" y="1407"/>
                  <a:pt x="2187" y="1374"/>
                  <a:pt x="2215" y="1338"/>
                </a:cubicBezTo>
                <a:cubicBezTo>
                  <a:pt x="2240" y="1352"/>
                  <a:pt x="2266" y="1363"/>
                  <a:pt x="2288" y="1377"/>
                </a:cubicBezTo>
                <a:cubicBezTo>
                  <a:pt x="2294" y="1380"/>
                  <a:pt x="2300" y="1382"/>
                  <a:pt x="2306" y="1382"/>
                </a:cubicBezTo>
                <a:cubicBezTo>
                  <a:pt x="2320" y="1382"/>
                  <a:pt x="2333" y="1373"/>
                  <a:pt x="2341" y="1360"/>
                </a:cubicBezTo>
                <a:cubicBezTo>
                  <a:pt x="2352" y="1338"/>
                  <a:pt x="2344" y="1318"/>
                  <a:pt x="2324" y="1307"/>
                </a:cubicBezTo>
                <a:cubicBezTo>
                  <a:pt x="2274" y="1282"/>
                  <a:pt x="2229" y="1257"/>
                  <a:pt x="2190" y="1234"/>
                </a:cubicBezTo>
                <a:cubicBezTo>
                  <a:pt x="2184" y="1231"/>
                  <a:pt x="2178" y="1229"/>
                  <a:pt x="2171" y="1229"/>
                </a:cubicBezTo>
                <a:close/>
                <a:moveTo>
                  <a:pt x="4066" y="1309"/>
                </a:moveTo>
                <a:cubicBezTo>
                  <a:pt x="4058" y="1309"/>
                  <a:pt x="4050" y="1312"/>
                  <a:pt x="4043" y="1318"/>
                </a:cubicBezTo>
                <a:cubicBezTo>
                  <a:pt x="3998" y="1346"/>
                  <a:pt x="3956" y="1374"/>
                  <a:pt x="3914" y="1396"/>
                </a:cubicBezTo>
                <a:cubicBezTo>
                  <a:pt x="3895" y="1407"/>
                  <a:pt x="3889" y="1432"/>
                  <a:pt x="3900" y="1449"/>
                </a:cubicBezTo>
                <a:cubicBezTo>
                  <a:pt x="3906" y="1463"/>
                  <a:pt x="3920" y="1471"/>
                  <a:pt x="3934" y="1471"/>
                </a:cubicBezTo>
                <a:cubicBezTo>
                  <a:pt x="3942" y="1471"/>
                  <a:pt x="3948" y="1471"/>
                  <a:pt x="3951" y="1463"/>
                </a:cubicBezTo>
                <a:cubicBezTo>
                  <a:pt x="3998" y="1438"/>
                  <a:pt x="4043" y="1410"/>
                  <a:pt x="4085" y="1379"/>
                </a:cubicBezTo>
                <a:cubicBezTo>
                  <a:pt x="4104" y="1368"/>
                  <a:pt x="4110" y="1346"/>
                  <a:pt x="4096" y="1326"/>
                </a:cubicBezTo>
                <a:cubicBezTo>
                  <a:pt x="4089" y="1315"/>
                  <a:pt x="4078" y="1309"/>
                  <a:pt x="4066" y="1309"/>
                </a:cubicBezTo>
                <a:close/>
                <a:moveTo>
                  <a:pt x="6848" y="1381"/>
                </a:moveTo>
                <a:cubicBezTo>
                  <a:pt x="6845" y="1381"/>
                  <a:pt x="6841" y="1381"/>
                  <a:pt x="6838" y="1382"/>
                </a:cubicBezTo>
                <a:cubicBezTo>
                  <a:pt x="6793" y="1393"/>
                  <a:pt x="6740" y="1405"/>
                  <a:pt x="6693" y="1416"/>
                </a:cubicBezTo>
                <a:cubicBezTo>
                  <a:pt x="6673" y="1418"/>
                  <a:pt x="6657" y="1438"/>
                  <a:pt x="6662" y="1460"/>
                </a:cubicBezTo>
                <a:cubicBezTo>
                  <a:pt x="6665" y="1477"/>
                  <a:pt x="6682" y="1491"/>
                  <a:pt x="6701" y="1491"/>
                </a:cubicBezTo>
                <a:cubicBezTo>
                  <a:pt x="6704" y="1491"/>
                  <a:pt x="6704" y="1491"/>
                  <a:pt x="6707" y="1494"/>
                </a:cubicBezTo>
                <a:cubicBezTo>
                  <a:pt x="6754" y="1488"/>
                  <a:pt x="6810" y="1474"/>
                  <a:pt x="6860" y="1460"/>
                </a:cubicBezTo>
                <a:cubicBezTo>
                  <a:pt x="6880" y="1452"/>
                  <a:pt x="6894" y="1432"/>
                  <a:pt x="6888" y="1410"/>
                </a:cubicBezTo>
                <a:cubicBezTo>
                  <a:pt x="6881" y="1394"/>
                  <a:pt x="6866" y="1381"/>
                  <a:pt x="6848" y="1381"/>
                </a:cubicBezTo>
                <a:close/>
                <a:moveTo>
                  <a:pt x="6084" y="1401"/>
                </a:moveTo>
                <a:cubicBezTo>
                  <a:pt x="6067" y="1401"/>
                  <a:pt x="6051" y="1413"/>
                  <a:pt x="6049" y="1432"/>
                </a:cubicBezTo>
                <a:cubicBezTo>
                  <a:pt x="6046" y="1452"/>
                  <a:pt x="6057" y="1474"/>
                  <a:pt x="6079" y="1477"/>
                </a:cubicBezTo>
                <a:cubicBezTo>
                  <a:pt x="6132" y="1488"/>
                  <a:pt x="6185" y="1494"/>
                  <a:pt x="6235" y="1502"/>
                </a:cubicBezTo>
                <a:lnTo>
                  <a:pt x="6241" y="1502"/>
                </a:lnTo>
                <a:cubicBezTo>
                  <a:pt x="6258" y="1502"/>
                  <a:pt x="6274" y="1488"/>
                  <a:pt x="6277" y="1463"/>
                </a:cubicBezTo>
                <a:cubicBezTo>
                  <a:pt x="6283" y="1444"/>
                  <a:pt x="6263" y="1424"/>
                  <a:pt x="6244" y="1421"/>
                </a:cubicBezTo>
                <a:cubicBezTo>
                  <a:pt x="6194" y="1418"/>
                  <a:pt x="6146" y="1410"/>
                  <a:pt x="6093" y="1402"/>
                </a:cubicBezTo>
                <a:cubicBezTo>
                  <a:pt x="6090" y="1401"/>
                  <a:pt x="6087" y="1401"/>
                  <a:pt x="6084" y="1401"/>
                </a:cubicBezTo>
                <a:close/>
                <a:moveTo>
                  <a:pt x="2446" y="1373"/>
                </a:moveTo>
                <a:cubicBezTo>
                  <a:pt x="2432" y="1373"/>
                  <a:pt x="2419" y="1382"/>
                  <a:pt x="2411" y="1396"/>
                </a:cubicBezTo>
                <a:cubicBezTo>
                  <a:pt x="2405" y="1416"/>
                  <a:pt x="2411" y="1435"/>
                  <a:pt x="2433" y="1446"/>
                </a:cubicBezTo>
                <a:cubicBezTo>
                  <a:pt x="2478" y="1463"/>
                  <a:pt x="2525" y="1480"/>
                  <a:pt x="2578" y="1502"/>
                </a:cubicBezTo>
                <a:cubicBezTo>
                  <a:pt x="2581" y="1505"/>
                  <a:pt x="2589" y="1505"/>
                  <a:pt x="2592" y="1505"/>
                </a:cubicBezTo>
                <a:cubicBezTo>
                  <a:pt x="2609" y="1505"/>
                  <a:pt x="2623" y="1494"/>
                  <a:pt x="2628" y="1480"/>
                </a:cubicBezTo>
                <a:cubicBezTo>
                  <a:pt x="2634" y="1460"/>
                  <a:pt x="2623" y="1438"/>
                  <a:pt x="2603" y="1432"/>
                </a:cubicBezTo>
                <a:cubicBezTo>
                  <a:pt x="2553" y="1416"/>
                  <a:pt x="2505" y="1393"/>
                  <a:pt x="2461" y="1377"/>
                </a:cubicBezTo>
                <a:cubicBezTo>
                  <a:pt x="2456" y="1374"/>
                  <a:pt x="2451" y="1373"/>
                  <a:pt x="2446" y="1373"/>
                </a:cubicBezTo>
                <a:close/>
                <a:moveTo>
                  <a:pt x="6540" y="1432"/>
                </a:moveTo>
                <a:cubicBezTo>
                  <a:pt x="6508" y="1434"/>
                  <a:pt x="6472" y="1436"/>
                  <a:pt x="6435" y="1436"/>
                </a:cubicBezTo>
                <a:cubicBezTo>
                  <a:pt x="6420" y="1436"/>
                  <a:pt x="6404" y="1436"/>
                  <a:pt x="6389" y="1435"/>
                </a:cubicBezTo>
                <a:cubicBezTo>
                  <a:pt x="6369" y="1435"/>
                  <a:pt x="6350" y="1452"/>
                  <a:pt x="6350" y="1474"/>
                </a:cubicBezTo>
                <a:cubicBezTo>
                  <a:pt x="6350" y="1494"/>
                  <a:pt x="6369" y="1513"/>
                  <a:pt x="6389" y="1513"/>
                </a:cubicBezTo>
                <a:lnTo>
                  <a:pt x="6445" y="1513"/>
                </a:lnTo>
                <a:cubicBezTo>
                  <a:pt x="6481" y="1513"/>
                  <a:pt x="6514" y="1513"/>
                  <a:pt x="6545" y="1508"/>
                </a:cubicBezTo>
                <a:cubicBezTo>
                  <a:pt x="6567" y="1505"/>
                  <a:pt x="6584" y="1488"/>
                  <a:pt x="6581" y="1466"/>
                </a:cubicBezTo>
                <a:cubicBezTo>
                  <a:pt x="6579" y="1446"/>
                  <a:pt x="6565" y="1432"/>
                  <a:pt x="6540" y="1432"/>
                </a:cubicBezTo>
                <a:close/>
                <a:moveTo>
                  <a:pt x="108" y="1321"/>
                </a:moveTo>
                <a:cubicBezTo>
                  <a:pt x="102" y="1321"/>
                  <a:pt x="95" y="1323"/>
                  <a:pt x="90" y="1326"/>
                </a:cubicBezTo>
                <a:cubicBezTo>
                  <a:pt x="67" y="1338"/>
                  <a:pt x="64" y="1363"/>
                  <a:pt x="76" y="1379"/>
                </a:cubicBezTo>
                <a:cubicBezTo>
                  <a:pt x="106" y="1424"/>
                  <a:pt x="140" y="1466"/>
                  <a:pt x="182" y="1505"/>
                </a:cubicBezTo>
                <a:cubicBezTo>
                  <a:pt x="193" y="1513"/>
                  <a:pt x="201" y="1516"/>
                  <a:pt x="209" y="1516"/>
                </a:cubicBezTo>
                <a:cubicBezTo>
                  <a:pt x="223" y="1516"/>
                  <a:pt x="235" y="1513"/>
                  <a:pt x="237" y="1508"/>
                </a:cubicBezTo>
                <a:cubicBezTo>
                  <a:pt x="251" y="1491"/>
                  <a:pt x="251" y="1466"/>
                  <a:pt x="235" y="1452"/>
                </a:cubicBezTo>
                <a:cubicBezTo>
                  <a:pt x="196" y="1418"/>
                  <a:pt x="165" y="1379"/>
                  <a:pt x="140" y="1340"/>
                </a:cubicBezTo>
                <a:cubicBezTo>
                  <a:pt x="132" y="1328"/>
                  <a:pt x="120" y="1321"/>
                  <a:pt x="108" y="1321"/>
                </a:cubicBezTo>
                <a:close/>
                <a:moveTo>
                  <a:pt x="3795" y="1459"/>
                </a:moveTo>
                <a:cubicBezTo>
                  <a:pt x="3789" y="1459"/>
                  <a:pt x="3784" y="1460"/>
                  <a:pt x="3778" y="1463"/>
                </a:cubicBezTo>
                <a:cubicBezTo>
                  <a:pt x="3733" y="1485"/>
                  <a:pt x="3683" y="1502"/>
                  <a:pt x="3638" y="1516"/>
                </a:cubicBezTo>
                <a:cubicBezTo>
                  <a:pt x="3621" y="1522"/>
                  <a:pt x="3607" y="1544"/>
                  <a:pt x="3613" y="1564"/>
                </a:cubicBezTo>
                <a:cubicBezTo>
                  <a:pt x="3621" y="1583"/>
                  <a:pt x="3635" y="1591"/>
                  <a:pt x="3652" y="1591"/>
                </a:cubicBezTo>
                <a:lnTo>
                  <a:pt x="3658" y="1591"/>
                </a:lnTo>
                <a:cubicBezTo>
                  <a:pt x="3708" y="1575"/>
                  <a:pt x="3761" y="1558"/>
                  <a:pt x="3808" y="1536"/>
                </a:cubicBezTo>
                <a:cubicBezTo>
                  <a:pt x="3831" y="1524"/>
                  <a:pt x="3842" y="1505"/>
                  <a:pt x="3831" y="1485"/>
                </a:cubicBezTo>
                <a:cubicBezTo>
                  <a:pt x="3822" y="1469"/>
                  <a:pt x="3810" y="1459"/>
                  <a:pt x="3795" y="1459"/>
                </a:cubicBezTo>
                <a:close/>
                <a:moveTo>
                  <a:pt x="2741" y="1475"/>
                </a:moveTo>
                <a:cubicBezTo>
                  <a:pt x="2724" y="1475"/>
                  <a:pt x="2710" y="1484"/>
                  <a:pt x="2704" y="1502"/>
                </a:cubicBezTo>
                <a:cubicBezTo>
                  <a:pt x="2698" y="1522"/>
                  <a:pt x="2706" y="1544"/>
                  <a:pt x="2729" y="1550"/>
                </a:cubicBezTo>
                <a:cubicBezTo>
                  <a:pt x="2771" y="1564"/>
                  <a:pt x="2815" y="1577"/>
                  <a:pt x="2865" y="1591"/>
                </a:cubicBezTo>
                <a:lnTo>
                  <a:pt x="2879" y="1597"/>
                </a:lnTo>
                <a:cubicBezTo>
                  <a:pt x="2882" y="1600"/>
                  <a:pt x="2885" y="1600"/>
                  <a:pt x="2888" y="1600"/>
                </a:cubicBezTo>
                <a:cubicBezTo>
                  <a:pt x="2907" y="1600"/>
                  <a:pt x="2924" y="1589"/>
                  <a:pt x="2930" y="1572"/>
                </a:cubicBezTo>
                <a:cubicBezTo>
                  <a:pt x="2938" y="1550"/>
                  <a:pt x="2924" y="1530"/>
                  <a:pt x="2902" y="1522"/>
                </a:cubicBezTo>
                <a:lnTo>
                  <a:pt x="2888" y="1519"/>
                </a:lnTo>
                <a:cubicBezTo>
                  <a:pt x="2840" y="1505"/>
                  <a:pt x="2796" y="1491"/>
                  <a:pt x="2754" y="1477"/>
                </a:cubicBezTo>
                <a:cubicBezTo>
                  <a:pt x="2749" y="1476"/>
                  <a:pt x="2745" y="1475"/>
                  <a:pt x="2741" y="1475"/>
                </a:cubicBezTo>
                <a:close/>
                <a:moveTo>
                  <a:pt x="1972" y="1478"/>
                </a:moveTo>
                <a:cubicBezTo>
                  <a:pt x="1965" y="1478"/>
                  <a:pt x="1957" y="1480"/>
                  <a:pt x="1950" y="1485"/>
                </a:cubicBezTo>
                <a:cubicBezTo>
                  <a:pt x="1908" y="1508"/>
                  <a:pt x="1867" y="1533"/>
                  <a:pt x="1822" y="1558"/>
                </a:cubicBezTo>
                <a:cubicBezTo>
                  <a:pt x="1800" y="1569"/>
                  <a:pt x="1794" y="1589"/>
                  <a:pt x="1805" y="1611"/>
                </a:cubicBezTo>
                <a:cubicBezTo>
                  <a:pt x="1811" y="1625"/>
                  <a:pt x="1825" y="1631"/>
                  <a:pt x="1839" y="1631"/>
                </a:cubicBezTo>
                <a:cubicBezTo>
                  <a:pt x="1847" y="1631"/>
                  <a:pt x="1850" y="1628"/>
                  <a:pt x="1853" y="1628"/>
                </a:cubicBezTo>
                <a:cubicBezTo>
                  <a:pt x="1903" y="1603"/>
                  <a:pt x="1950" y="1575"/>
                  <a:pt x="1992" y="1547"/>
                </a:cubicBezTo>
                <a:cubicBezTo>
                  <a:pt x="2009" y="1536"/>
                  <a:pt x="2017" y="1513"/>
                  <a:pt x="2003" y="1494"/>
                </a:cubicBezTo>
                <a:cubicBezTo>
                  <a:pt x="1997" y="1484"/>
                  <a:pt x="1985" y="1478"/>
                  <a:pt x="1972" y="1478"/>
                </a:cubicBezTo>
                <a:close/>
                <a:moveTo>
                  <a:pt x="3040" y="1554"/>
                </a:moveTo>
                <a:cubicBezTo>
                  <a:pt x="3022" y="1554"/>
                  <a:pt x="3007" y="1567"/>
                  <a:pt x="3005" y="1586"/>
                </a:cubicBezTo>
                <a:cubicBezTo>
                  <a:pt x="2999" y="1605"/>
                  <a:pt x="3013" y="1628"/>
                  <a:pt x="3036" y="1631"/>
                </a:cubicBezTo>
                <a:cubicBezTo>
                  <a:pt x="3089" y="1639"/>
                  <a:pt x="3144" y="1644"/>
                  <a:pt x="3195" y="1647"/>
                </a:cubicBezTo>
                <a:cubicBezTo>
                  <a:pt x="3214" y="1647"/>
                  <a:pt x="3231" y="1631"/>
                  <a:pt x="3236" y="1614"/>
                </a:cubicBezTo>
                <a:cubicBezTo>
                  <a:pt x="3236" y="1591"/>
                  <a:pt x="3220" y="1575"/>
                  <a:pt x="3200" y="1572"/>
                </a:cubicBezTo>
                <a:cubicBezTo>
                  <a:pt x="3150" y="1569"/>
                  <a:pt x="3097" y="1564"/>
                  <a:pt x="3049" y="1555"/>
                </a:cubicBezTo>
                <a:cubicBezTo>
                  <a:pt x="3046" y="1554"/>
                  <a:pt x="3043" y="1554"/>
                  <a:pt x="3040" y="1554"/>
                </a:cubicBezTo>
                <a:close/>
                <a:moveTo>
                  <a:pt x="3505" y="1554"/>
                </a:moveTo>
                <a:cubicBezTo>
                  <a:pt x="3502" y="1554"/>
                  <a:pt x="3499" y="1554"/>
                  <a:pt x="3496" y="1555"/>
                </a:cubicBezTo>
                <a:cubicBezTo>
                  <a:pt x="3446" y="1561"/>
                  <a:pt x="3395" y="1569"/>
                  <a:pt x="3345" y="1572"/>
                </a:cubicBezTo>
                <a:cubicBezTo>
                  <a:pt x="3326" y="1575"/>
                  <a:pt x="3306" y="1591"/>
                  <a:pt x="3312" y="1614"/>
                </a:cubicBezTo>
                <a:cubicBezTo>
                  <a:pt x="3312" y="1631"/>
                  <a:pt x="3328" y="1647"/>
                  <a:pt x="3348" y="1647"/>
                </a:cubicBezTo>
                <a:cubicBezTo>
                  <a:pt x="3401" y="1647"/>
                  <a:pt x="3457" y="1639"/>
                  <a:pt x="3510" y="1631"/>
                </a:cubicBezTo>
                <a:cubicBezTo>
                  <a:pt x="3529" y="1628"/>
                  <a:pt x="3543" y="1605"/>
                  <a:pt x="3540" y="1586"/>
                </a:cubicBezTo>
                <a:cubicBezTo>
                  <a:pt x="3538" y="1567"/>
                  <a:pt x="3522" y="1554"/>
                  <a:pt x="3505" y="1554"/>
                </a:cubicBezTo>
                <a:close/>
                <a:moveTo>
                  <a:pt x="340" y="1532"/>
                </a:moveTo>
                <a:cubicBezTo>
                  <a:pt x="326" y="1532"/>
                  <a:pt x="312" y="1538"/>
                  <a:pt x="304" y="1550"/>
                </a:cubicBezTo>
                <a:cubicBezTo>
                  <a:pt x="293" y="1569"/>
                  <a:pt x="302" y="1591"/>
                  <a:pt x="318" y="1603"/>
                </a:cubicBezTo>
                <a:cubicBezTo>
                  <a:pt x="363" y="1628"/>
                  <a:pt x="413" y="1647"/>
                  <a:pt x="466" y="1670"/>
                </a:cubicBezTo>
                <a:cubicBezTo>
                  <a:pt x="469" y="1672"/>
                  <a:pt x="472" y="1672"/>
                  <a:pt x="480" y="1672"/>
                </a:cubicBezTo>
                <a:cubicBezTo>
                  <a:pt x="497" y="1672"/>
                  <a:pt x="511" y="1661"/>
                  <a:pt x="516" y="1647"/>
                </a:cubicBezTo>
                <a:cubicBezTo>
                  <a:pt x="525" y="1631"/>
                  <a:pt x="514" y="1605"/>
                  <a:pt x="494" y="1600"/>
                </a:cubicBezTo>
                <a:cubicBezTo>
                  <a:pt x="441" y="1583"/>
                  <a:pt x="399" y="1561"/>
                  <a:pt x="357" y="1536"/>
                </a:cubicBezTo>
                <a:cubicBezTo>
                  <a:pt x="352" y="1533"/>
                  <a:pt x="346" y="1532"/>
                  <a:pt x="340" y="1532"/>
                </a:cubicBezTo>
                <a:close/>
                <a:moveTo>
                  <a:pt x="1692" y="1615"/>
                </a:moveTo>
                <a:cubicBezTo>
                  <a:pt x="1688" y="1615"/>
                  <a:pt x="1684" y="1615"/>
                  <a:pt x="1680" y="1617"/>
                </a:cubicBezTo>
                <a:cubicBezTo>
                  <a:pt x="1632" y="1631"/>
                  <a:pt x="1585" y="1644"/>
                  <a:pt x="1535" y="1658"/>
                </a:cubicBezTo>
                <a:cubicBezTo>
                  <a:pt x="1515" y="1661"/>
                  <a:pt x="1501" y="1684"/>
                  <a:pt x="1507" y="1703"/>
                </a:cubicBezTo>
                <a:cubicBezTo>
                  <a:pt x="1512" y="1723"/>
                  <a:pt x="1529" y="1737"/>
                  <a:pt x="1546" y="1737"/>
                </a:cubicBezTo>
                <a:lnTo>
                  <a:pt x="1549" y="1737"/>
                </a:lnTo>
                <a:cubicBezTo>
                  <a:pt x="1602" y="1723"/>
                  <a:pt x="1655" y="1709"/>
                  <a:pt x="1702" y="1689"/>
                </a:cubicBezTo>
                <a:cubicBezTo>
                  <a:pt x="1724" y="1684"/>
                  <a:pt x="1733" y="1661"/>
                  <a:pt x="1727" y="1642"/>
                </a:cubicBezTo>
                <a:cubicBezTo>
                  <a:pt x="1723" y="1624"/>
                  <a:pt x="1707" y="1615"/>
                  <a:pt x="1692" y="1615"/>
                </a:cubicBezTo>
                <a:close/>
                <a:moveTo>
                  <a:pt x="628" y="1643"/>
                </a:moveTo>
                <a:cubicBezTo>
                  <a:pt x="613" y="1643"/>
                  <a:pt x="596" y="1656"/>
                  <a:pt x="592" y="1672"/>
                </a:cubicBezTo>
                <a:cubicBezTo>
                  <a:pt x="583" y="1689"/>
                  <a:pt x="597" y="1711"/>
                  <a:pt x="620" y="1717"/>
                </a:cubicBezTo>
                <a:cubicBezTo>
                  <a:pt x="664" y="1728"/>
                  <a:pt x="720" y="1739"/>
                  <a:pt x="773" y="1750"/>
                </a:cubicBezTo>
                <a:lnTo>
                  <a:pt x="779" y="1750"/>
                </a:lnTo>
                <a:cubicBezTo>
                  <a:pt x="795" y="1750"/>
                  <a:pt x="815" y="1737"/>
                  <a:pt x="815" y="1723"/>
                </a:cubicBezTo>
                <a:cubicBezTo>
                  <a:pt x="818" y="1700"/>
                  <a:pt x="804" y="1678"/>
                  <a:pt x="781" y="1675"/>
                </a:cubicBezTo>
                <a:cubicBezTo>
                  <a:pt x="734" y="1664"/>
                  <a:pt x="681" y="1658"/>
                  <a:pt x="636" y="1644"/>
                </a:cubicBezTo>
                <a:cubicBezTo>
                  <a:pt x="634" y="1644"/>
                  <a:pt x="631" y="1643"/>
                  <a:pt x="628" y="1643"/>
                </a:cubicBezTo>
                <a:close/>
                <a:moveTo>
                  <a:pt x="931" y="1689"/>
                </a:moveTo>
                <a:cubicBezTo>
                  <a:pt x="913" y="1689"/>
                  <a:pt x="898" y="1705"/>
                  <a:pt x="893" y="1725"/>
                </a:cubicBezTo>
                <a:cubicBezTo>
                  <a:pt x="890" y="1745"/>
                  <a:pt x="907" y="1764"/>
                  <a:pt x="929" y="1767"/>
                </a:cubicBezTo>
                <a:lnTo>
                  <a:pt x="1085" y="1778"/>
                </a:lnTo>
                <a:cubicBezTo>
                  <a:pt x="1108" y="1778"/>
                  <a:pt x="1125" y="1764"/>
                  <a:pt x="1125" y="1739"/>
                </a:cubicBezTo>
                <a:cubicBezTo>
                  <a:pt x="1125" y="1717"/>
                  <a:pt x="1108" y="1700"/>
                  <a:pt x="1085" y="1700"/>
                </a:cubicBezTo>
                <a:cubicBezTo>
                  <a:pt x="1035" y="1700"/>
                  <a:pt x="988" y="1697"/>
                  <a:pt x="935" y="1689"/>
                </a:cubicBezTo>
                <a:cubicBezTo>
                  <a:pt x="933" y="1689"/>
                  <a:pt x="932" y="1689"/>
                  <a:pt x="931" y="1689"/>
                </a:cubicBezTo>
                <a:close/>
                <a:moveTo>
                  <a:pt x="1394" y="1683"/>
                </a:moveTo>
                <a:cubicBezTo>
                  <a:pt x="1392" y="1683"/>
                  <a:pt x="1391" y="1683"/>
                  <a:pt x="1390" y="1684"/>
                </a:cubicBezTo>
                <a:cubicBezTo>
                  <a:pt x="1339" y="1689"/>
                  <a:pt x="1292" y="1695"/>
                  <a:pt x="1239" y="1697"/>
                </a:cubicBezTo>
                <a:cubicBezTo>
                  <a:pt x="1219" y="1700"/>
                  <a:pt x="1197" y="1717"/>
                  <a:pt x="1200" y="1739"/>
                </a:cubicBezTo>
                <a:cubicBezTo>
                  <a:pt x="1200" y="1759"/>
                  <a:pt x="1219" y="1778"/>
                  <a:pt x="1239" y="1778"/>
                </a:cubicBezTo>
                <a:cubicBezTo>
                  <a:pt x="1295" y="1773"/>
                  <a:pt x="1348" y="1770"/>
                  <a:pt x="1401" y="1764"/>
                </a:cubicBezTo>
                <a:cubicBezTo>
                  <a:pt x="1420" y="1759"/>
                  <a:pt x="1437" y="1739"/>
                  <a:pt x="1434" y="1717"/>
                </a:cubicBezTo>
                <a:cubicBezTo>
                  <a:pt x="1432" y="1699"/>
                  <a:pt x="1412" y="1683"/>
                  <a:pt x="1394" y="168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2"/>
          <p:cNvSpPr/>
          <p:nvPr/>
        </p:nvSpPr>
        <p:spPr>
          <a:xfrm>
            <a:off x="573110" y="2307289"/>
            <a:ext cx="586719" cy="233215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" name="Google Shape;18;p2"/>
          <p:cNvSpPr/>
          <p:nvPr/>
        </p:nvSpPr>
        <p:spPr>
          <a:xfrm>
            <a:off x="10697223" y="1961832"/>
            <a:ext cx="291101" cy="616569"/>
          </a:xfrm>
          <a:custGeom>
            <a:avLst/>
            <a:gdLst/>
            <a:ahLst/>
            <a:cxnLst/>
            <a:rect l="l" t="t" r="r" b="b"/>
            <a:pathLst>
              <a:path w="2127" h="4505" extrusionOk="0">
                <a:moveTo>
                  <a:pt x="417" y="1"/>
                </a:moveTo>
                <a:cubicBezTo>
                  <a:pt x="407" y="1"/>
                  <a:pt x="396" y="5"/>
                  <a:pt x="388" y="13"/>
                </a:cubicBezTo>
                <a:cubicBezTo>
                  <a:pt x="382" y="16"/>
                  <a:pt x="335" y="66"/>
                  <a:pt x="276" y="144"/>
                </a:cubicBezTo>
                <a:cubicBezTo>
                  <a:pt x="262" y="161"/>
                  <a:pt x="265" y="186"/>
                  <a:pt x="282" y="200"/>
                </a:cubicBezTo>
                <a:cubicBezTo>
                  <a:pt x="290" y="206"/>
                  <a:pt x="296" y="208"/>
                  <a:pt x="307" y="208"/>
                </a:cubicBezTo>
                <a:cubicBezTo>
                  <a:pt x="321" y="208"/>
                  <a:pt x="332" y="206"/>
                  <a:pt x="341" y="194"/>
                </a:cubicBezTo>
                <a:cubicBezTo>
                  <a:pt x="402" y="119"/>
                  <a:pt x="447" y="74"/>
                  <a:pt x="447" y="74"/>
                </a:cubicBezTo>
                <a:cubicBezTo>
                  <a:pt x="463" y="55"/>
                  <a:pt x="463" y="33"/>
                  <a:pt x="447" y="13"/>
                </a:cubicBezTo>
                <a:cubicBezTo>
                  <a:pt x="438" y="5"/>
                  <a:pt x="428" y="1"/>
                  <a:pt x="417" y="1"/>
                </a:cubicBezTo>
                <a:close/>
                <a:moveTo>
                  <a:pt x="208" y="263"/>
                </a:moveTo>
                <a:cubicBezTo>
                  <a:pt x="195" y="263"/>
                  <a:pt x="182" y="270"/>
                  <a:pt x="173" y="284"/>
                </a:cubicBezTo>
                <a:cubicBezTo>
                  <a:pt x="145" y="331"/>
                  <a:pt x="117" y="381"/>
                  <a:pt x="95" y="429"/>
                </a:cubicBezTo>
                <a:cubicBezTo>
                  <a:pt x="87" y="451"/>
                  <a:pt x="95" y="473"/>
                  <a:pt x="115" y="485"/>
                </a:cubicBezTo>
                <a:cubicBezTo>
                  <a:pt x="117" y="485"/>
                  <a:pt x="126" y="487"/>
                  <a:pt x="131" y="487"/>
                </a:cubicBezTo>
                <a:cubicBezTo>
                  <a:pt x="151" y="487"/>
                  <a:pt x="165" y="479"/>
                  <a:pt x="168" y="465"/>
                </a:cubicBezTo>
                <a:cubicBezTo>
                  <a:pt x="187" y="418"/>
                  <a:pt x="212" y="370"/>
                  <a:pt x="243" y="326"/>
                </a:cubicBezTo>
                <a:cubicBezTo>
                  <a:pt x="254" y="306"/>
                  <a:pt x="251" y="284"/>
                  <a:pt x="229" y="270"/>
                </a:cubicBezTo>
                <a:cubicBezTo>
                  <a:pt x="223" y="266"/>
                  <a:pt x="215" y="263"/>
                  <a:pt x="208" y="263"/>
                </a:cubicBezTo>
                <a:close/>
                <a:moveTo>
                  <a:pt x="76" y="556"/>
                </a:moveTo>
                <a:cubicBezTo>
                  <a:pt x="56" y="556"/>
                  <a:pt x="41" y="568"/>
                  <a:pt x="34" y="585"/>
                </a:cubicBezTo>
                <a:cubicBezTo>
                  <a:pt x="17" y="641"/>
                  <a:pt x="6" y="697"/>
                  <a:pt x="0" y="752"/>
                </a:cubicBezTo>
                <a:cubicBezTo>
                  <a:pt x="0" y="778"/>
                  <a:pt x="14" y="794"/>
                  <a:pt x="39" y="800"/>
                </a:cubicBezTo>
                <a:lnTo>
                  <a:pt x="42" y="800"/>
                </a:lnTo>
                <a:cubicBezTo>
                  <a:pt x="62" y="800"/>
                  <a:pt x="81" y="780"/>
                  <a:pt x="84" y="761"/>
                </a:cubicBezTo>
                <a:cubicBezTo>
                  <a:pt x="87" y="713"/>
                  <a:pt x="98" y="663"/>
                  <a:pt x="115" y="610"/>
                </a:cubicBezTo>
                <a:cubicBezTo>
                  <a:pt x="123" y="588"/>
                  <a:pt x="109" y="565"/>
                  <a:pt x="87" y="557"/>
                </a:cubicBezTo>
                <a:cubicBezTo>
                  <a:pt x="83" y="556"/>
                  <a:pt x="79" y="556"/>
                  <a:pt x="76" y="556"/>
                </a:cubicBezTo>
                <a:close/>
                <a:moveTo>
                  <a:pt x="55" y="882"/>
                </a:moveTo>
                <a:cubicBezTo>
                  <a:pt x="51" y="882"/>
                  <a:pt x="48" y="883"/>
                  <a:pt x="45" y="884"/>
                </a:cubicBezTo>
                <a:cubicBezTo>
                  <a:pt x="20" y="886"/>
                  <a:pt x="6" y="906"/>
                  <a:pt x="11" y="931"/>
                </a:cubicBezTo>
                <a:cubicBezTo>
                  <a:pt x="20" y="987"/>
                  <a:pt x="39" y="1043"/>
                  <a:pt x="67" y="1096"/>
                </a:cubicBezTo>
                <a:cubicBezTo>
                  <a:pt x="73" y="1107"/>
                  <a:pt x="87" y="1115"/>
                  <a:pt x="101" y="1115"/>
                </a:cubicBezTo>
                <a:cubicBezTo>
                  <a:pt x="109" y="1115"/>
                  <a:pt x="112" y="1115"/>
                  <a:pt x="126" y="1112"/>
                </a:cubicBezTo>
                <a:cubicBezTo>
                  <a:pt x="145" y="1101"/>
                  <a:pt x="154" y="1079"/>
                  <a:pt x="143" y="1056"/>
                </a:cubicBezTo>
                <a:cubicBezTo>
                  <a:pt x="117" y="1012"/>
                  <a:pt x="103" y="962"/>
                  <a:pt x="95" y="914"/>
                </a:cubicBezTo>
                <a:cubicBezTo>
                  <a:pt x="88" y="895"/>
                  <a:pt x="73" y="882"/>
                  <a:pt x="55" y="882"/>
                </a:cubicBezTo>
                <a:close/>
                <a:moveTo>
                  <a:pt x="1011" y="1119"/>
                </a:moveTo>
                <a:cubicBezTo>
                  <a:pt x="1008" y="1119"/>
                  <a:pt x="1005" y="1120"/>
                  <a:pt x="1002" y="1121"/>
                </a:cubicBezTo>
                <a:cubicBezTo>
                  <a:pt x="949" y="1129"/>
                  <a:pt x="893" y="1151"/>
                  <a:pt x="837" y="1185"/>
                </a:cubicBezTo>
                <a:cubicBezTo>
                  <a:pt x="815" y="1196"/>
                  <a:pt x="809" y="1221"/>
                  <a:pt x="823" y="1241"/>
                </a:cubicBezTo>
                <a:cubicBezTo>
                  <a:pt x="829" y="1255"/>
                  <a:pt x="843" y="1263"/>
                  <a:pt x="857" y="1263"/>
                </a:cubicBezTo>
                <a:cubicBezTo>
                  <a:pt x="865" y="1263"/>
                  <a:pt x="871" y="1260"/>
                  <a:pt x="879" y="1255"/>
                </a:cubicBezTo>
                <a:cubicBezTo>
                  <a:pt x="924" y="1227"/>
                  <a:pt x="968" y="1210"/>
                  <a:pt x="1016" y="1199"/>
                </a:cubicBezTo>
                <a:cubicBezTo>
                  <a:pt x="1038" y="1196"/>
                  <a:pt x="1052" y="1171"/>
                  <a:pt x="1049" y="1151"/>
                </a:cubicBezTo>
                <a:cubicBezTo>
                  <a:pt x="1047" y="1132"/>
                  <a:pt x="1028" y="1119"/>
                  <a:pt x="1011" y="1119"/>
                </a:cubicBezTo>
                <a:close/>
                <a:moveTo>
                  <a:pt x="1162" y="1136"/>
                </a:moveTo>
                <a:cubicBezTo>
                  <a:pt x="1148" y="1136"/>
                  <a:pt x="1133" y="1146"/>
                  <a:pt x="1127" y="1160"/>
                </a:cubicBezTo>
                <a:cubicBezTo>
                  <a:pt x="1116" y="1179"/>
                  <a:pt x="1127" y="1202"/>
                  <a:pt x="1147" y="1213"/>
                </a:cubicBezTo>
                <a:lnTo>
                  <a:pt x="1169" y="1224"/>
                </a:lnTo>
                <a:cubicBezTo>
                  <a:pt x="1197" y="1241"/>
                  <a:pt x="1217" y="1269"/>
                  <a:pt x="1219" y="1305"/>
                </a:cubicBezTo>
                <a:cubicBezTo>
                  <a:pt x="1225" y="1322"/>
                  <a:pt x="1242" y="1338"/>
                  <a:pt x="1261" y="1338"/>
                </a:cubicBezTo>
                <a:cubicBezTo>
                  <a:pt x="1267" y="1338"/>
                  <a:pt x="1267" y="1338"/>
                  <a:pt x="1261" y="1341"/>
                </a:cubicBezTo>
                <a:cubicBezTo>
                  <a:pt x="1284" y="1338"/>
                  <a:pt x="1300" y="1322"/>
                  <a:pt x="1297" y="1296"/>
                </a:cubicBezTo>
                <a:cubicBezTo>
                  <a:pt x="1289" y="1238"/>
                  <a:pt x="1258" y="1188"/>
                  <a:pt x="1205" y="1157"/>
                </a:cubicBezTo>
                <a:cubicBezTo>
                  <a:pt x="1200" y="1151"/>
                  <a:pt x="1189" y="1143"/>
                  <a:pt x="1178" y="1140"/>
                </a:cubicBezTo>
                <a:cubicBezTo>
                  <a:pt x="1173" y="1137"/>
                  <a:pt x="1168" y="1136"/>
                  <a:pt x="1162" y="1136"/>
                </a:cubicBezTo>
                <a:close/>
                <a:moveTo>
                  <a:pt x="193" y="1164"/>
                </a:moveTo>
                <a:cubicBezTo>
                  <a:pt x="184" y="1164"/>
                  <a:pt x="175" y="1168"/>
                  <a:pt x="168" y="1176"/>
                </a:cubicBezTo>
                <a:cubicBezTo>
                  <a:pt x="151" y="1193"/>
                  <a:pt x="145" y="1218"/>
                  <a:pt x="165" y="1235"/>
                </a:cubicBezTo>
                <a:cubicBezTo>
                  <a:pt x="198" y="1277"/>
                  <a:pt x="243" y="1316"/>
                  <a:pt x="293" y="1349"/>
                </a:cubicBezTo>
                <a:cubicBezTo>
                  <a:pt x="299" y="1352"/>
                  <a:pt x="307" y="1358"/>
                  <a:pt x="318" y="1358"/>
                </a:cubicBezTo>
                <a:cubicBezTo>
                  <a:pt x="332" y="1358"/>
                  <a:pt x="341" y="1352"/>
                  <a:pt x="355" y="1338"/>
                </a:cubicBezTo>
                <a:cubicBezTo>
                  <a:pt x="368" y="1322"/>
                  <a:pt x="363" y="1296"/>
                  <a:pt x="346" y="1282"/>
                </a:cubicBezTo>
                <a:cubicBezTo>
                  <a:pt x="299" y="1249"/>
                  <a:pt x="262" y="1213"/>
                  <a:pt x="226" y="1179"/>
                </a:cubicBezTo>
                <a:cubicBezTo>
                  <a:pt x="217" y="1170"/>
                  <a:pt x="205" y="1164"/>
                  <a:pt x="193" y="1164"/>
                </a:cubicBezTo>
                <a:close/>
                <a:moveTo>
                  <a:pt x="728" y="1283"/>
                </a:moveTo>
                <a:cubicBezTo>
                  <a:pt x="717" y="1283"/>
                  <a:pt x="706" y="1288"/>
                  <a:pt x="698" y="1296"/>
                </a:cubicBezTo>
                <a:cubicBezTo>
                  <a:pt x="659" y="1335"/>
                  <a:pt x="625" y="1380"/>
                  <a:pt x="592" y="1430"/>
                </a:cubicBezTo>
                <a:cubicBezTo>
                  <a:pt x="555" y="1411"/>
                  <a:pt x="516" y="1391"/>
                  <a:pt x="475" y="1366"/>
                </a:cubicBezTo>
                <a:cubicBezTo>
                  <a:pt x="468" y="1363"/>
                  <a:pt x="461" y="1361"/>
                  <a:pt x="454" y="1361"/>
                </a:cubicBezTo>
                <a:cubicBezTo>
                  <a:pt x="440" y="1361"/>
                  <a:pt x="426" y="1369"/>
                  <a:pt x="419" y="1383"/>
                </a:cubicBezTo>
                <a:cubicBezTo>
                  <a:pt x="408" y="1405"/>
                  <a:pt x="416" y="1430"/>
                  <a:pt x="435" y="1439"/>
                </a:cubicBezTo>
                <a:cubicBezTo>
                  <a:pt x="486" y="1469"/>
                  <a:pt x="536" y="1492"/>
                  <a:pt x="586" y="1514"/>
                </a:cubicBezTo>
                <a:cubicBezTo>
                  <a:pt x="592" y="1514"/>
                  <a:pt x="597" y="1517"/>
                  <a:pt x="603" y="1517"/>
                </a:cubicBezTo>
                <a:cubicBezTo>
                  <a:pt x="617" y="1517"/>
                  <a:pt x="631" y="1508"/>
                  <a:pt x="639" y="1492"/>
                </a:cubicBezTo>
                <a:cubicBezTo>
                  <a:pt x="647" y="1492"/>
                  <a:pt x="656" y="1486"/>
                  <a:pt x="661" y="1475"/>
                </a:cubicBezTo>
                <a:cubicBezTo>
                  <a:pt x="692" y="1430"/>
                  <a:pt x="726" y="1391"/>
                  <a:pt x="759" y="1352"/>
                </a:cubicBezTo>
                <a:cubicBezTo>
                  <a:pt x="773" y="1335"/>
                  <a:pt x="773" y="1310"/>
                  <a:pt x="756" y="1294"/>
                </a:cubicBezTo>
                <a:cubicBezTo>
                  <a:pt x="748" y="1287"/>
                  <a:pt x="738" y="1283"/>
                  <a:pt x="728" y="1283"/>
                </a:cubicBezTo>
                <a:close/>
                <a:moveTo>
                  <a:pt x="1215" y="1410"/>
                </a:moveTo>
                <a:cubicBezTo>
                  <a:pt x="1203" y="1410"/>
                  <a:pt x="1191" y="1415"/>
                  <a:pt x="1183" y="1425"/>
                </a:cubicBezTo>
                <a:cubicBezTo>
                  <a:pt x="1155" y="1458"/>
                  <a:pt x="1116" y="1481"/>
                  <a:pt x="1066" y="1500"/>
                </a:cubicBezTo>
                <a:cubicBezTo>
                  <a:pt x="1046" y="1506"/>
                  <a:pt x="1032" y="1531"/>
                  <a:pt x="1038" y="1550"/>
                </a:cubicBezTo>
                <a:cubicBezTo>
                  <a:pt x="1044" y="1570"/>
                  <a:pt x="1060" y="1578"/>
                  <a:pt x="1077" y="1578"/>
                </a:cubicBezTo>
                <a:cubicBezTo>
                  <a:pt x="1085" y="1578"/>
                  <a:pt x="1088" y="1578"/>
                  <a:pt x="1091" y="1575"/>
                </a:cubicBezTo>
                <a:cubicBezTo>
                  <a:pt x="1155" y="1556"/>
                  <a:pt x="1205" y="1520"/>
                  <a:pt x="1244" y="1475"/>
                </a:cubicBezTo>
                <a:cubicBezTo>
                  <a:pt x="1258" y="1461"/>
                  <a:pt x="1256" y="1433"/>
                  <a:pt x="1239" y="1419"/>
                </a:cubicBezTo>
                <a:cubicBezTo>
                  <a:pt x="1233" y="1413"/>
                  <a:pt x="1224" y="1410"/>
                  <a:pt x="1215" y="1410"/>
                </a:cubicBezTo>
                <a:close/>
                <a:moveTo>
                  <a:pt x="754" y="1495"/>
                </a:moveTo>
                <a:cubicBezTo>
                  <a:pt x="738" y="1495"/>
                  <a:pt x="724" y="1507"/>
                  <a:pt x="717" y="1525"/>
                </a:cubicBezTo>
                <a:cubicBezTo>
                  <a:pt x="712" y="1545"/>
                  <a:pt x="726" y="1567"/>
                  <a:pt x="745" y="1573"/>
                </a:cubicBezTo>
                <a:cubicBezTo>
                  <a:pt x="806" y="1587"/>
                  <a:pt x="862" y="1598"/>
                  <a:pt x="918" y="1601"/>
                </a:cubicBezTo>
                <a:cubicBezTo>
                  <a:pt x="938" y="1601"/>
                  <a:pt x="960" y="1584"/>
                  <a:pt x="960" y="1561"/>
                </a:cubicBezTo>
                <a:cubicBezTo>
                  <a:pt x="963" y="1542"/>
                  <a:pt x="946" y="1525"/>
                  <a:pt x="921" y="1520"/>
                </a:cubicBezTo>
                <a:cubicBezTo>
                  <a:pt x="871" y="1520"/>
                  <a:pt x="820" y="1508"/>
                  <a:pt x="767" y="1497"/>
                </a:cubicBezTo>
                <a:cubicBezTo>
                  <a:pt x="763" y="1496"/>
                  <a:pt x="759" y="1495"/>
                  <a:pt x="754" y="1495"/>
                </a:cubicBezTo>
                <a:close/>
                <a:moveTo>
                  <a:pt x="559" y="1560"/>
                </a:moveTo>
                <a:cubicBezTo>
                  <a:pt x="541" y="1560"/>
                  <a:pt x="526" y="1569"/>
                  <a:pt x="519" y="1587"/>
                </a:cubicBezTo>
                <a:cubicBezTo>
                  <a:pt x="500" y="1642"/>
                  <a:pt x="486" y="1698"/>
                  <a:pt x="477" y="1754"/>
                </a:cubicBezTo>
                <a:cubicBezTo>
                  <a:pt x="475" y="1776"/>
                  <a:pt x="488" y="1796"/>
                  <a:pt x="514" y="1799"/>
                </a:cubicBezTo>
                <a:lnTo>
                  <a:pt x="519" y="1799"/>
                </a:lnTo>
                <a:cubicBezTo>
                  <a:pt x="536" y="1799"/>
                  <a:pt x="555" y="1785"/>
                  <a:pt x="558" y="1765"/>
                </a:cubicBezTo>
                <a:cubicBezTo>
                  <a:pt x="564" y="1715"/>
                  <a:pt x="578" y="1662"/>
                  <a:pt x="597" y="1614"/>
                </a:cubicBezTo>
                <a:cubicBezTo>
                  <a:pt x="603" y="1592"/>
                  <a:pt x="592" y="1570"/>
                  <a:pt x="572" y="1561"/>
                </a:cubicBezTo>
                <a:cubicBezTo>
                  <a:pt x="568" y="1560"/>
                  <a:pt x="563" y="1560"/>
                  <a:pt x="559" y="1560"/>
                </a:cubicBezTo>
                <a:close/>
                <a:moveTo>
                  <a:pt x="513" y="1882"/>
                </a:moveTo>
                <a:cubicBezTo>
                  <a:pt x="511" y="1882"/>
                  <a:pt x="510" y="1882"/>
                  <a:pt x="508" y="1882"/>
                </a:cubicBezTo>
                <a:cubicBezTo>
                  <a:pt x="488" y="1888"/>
                  <a:pt x="472" y="1905"/>
                  <a:pt x="475" y="1927"/>
                </a:cubicBezTo>
                <a:cubicBezTo>
                  <a:pt x="480" y="1985"/>
                  <a:pt x="491" y="2038"/>
                  <a:pt x="514" y="2097"/>
                </a:cubicBezTo>
                <a:cubicBezTo>
                  <a:pt x="519" y="2114"/>
                  <a:pt x="533" y="2125"/>
                  <a:pt x="550" y="2125"/>
                </a:cubicBezTo>
                <a:cubicBezTo>
                  <a:pt x="554" y="2125"/>
                  <a:pt x="557" y="2123"/>
                  <a:pt x="560" y="2123"/>
                </a:cubicBezTo>
                <a:cubicBezTo>
                  <a:pt x="562" y="2123"/>
                  <a:pt x="563" y="2123"/>
                  <a:pt x="564" y="2125"/>
                </a:cubicBezTo>
                <a:cubicBezTo>
                  <a:pt x="586" y="2117"/>
                  <a:pt x="597" y="2092"/>
                  <a:pt x="589" y="2072"/>
                </a:cubicBezTo>
                <a:cubicBezTo>
                  <a:pt x="572" y="2022"/>
                  <a:pt x="561" y="1969"/>
                  <a:pt x="555" y="1921"/>
                </a:cubicBezTo>
                <a:cubicBezTo>
                  <a:pt x="550" y="1898"/>
                  <a:pt x="533" y="1882"/>
                  <a:pt x="513" y="1882"/>
                </a:cubicBezTo>
                <a:close/>
                <a:moveTo>
                  <a:pt x="623" y="2187"/>
                </a:moveTo>
                <a:cubicBezTo>
                  <a:pt x="616" y="2187"/>
                  <a:pt x="607" y="2189"/>
                  <a:pt x="600" y="2195"/>
                </a:cubicBezTo>
                <a:cubicBezTo>
                  <a:pt x="578" y="2203"/>
                  <a:pt x="572" y="2228"/>
                  <a:pt x="586" y="2251"/>
                </a:cubicBezTo>
                <a:cubicBezTo>
                  <a:pt x="617" y="2295"/>
                  <a:pt x="653" y="2340"/>
                  <a:pt x="695" y="2382"/>
                </a:cubicBezTo>
                <a:cubicBezTo>
                  <a:pt x="703" y="2393"/>
                  <a:pt x="714" y="2396"/>
                  <a:pt x="726" y="2396"/>
                </a:cubicBezTo>
                <a:cubicBezTo>
                  <a:pt x="737" y="2396"/>
                  <a:pt x="745" y="2393"/>
                  <a:pt x="751" y="2387"/>
                </a:cubicBezTo>
                <a:cubicBezTo>
                  <a:pt x="767" y="2370"/>
                  <a:pt x="770" y="2345"/>
                  <a:pt x="753" y="2329"/>
                </a:cubicBezTo>
                <a:cubicBezTo>
                  <a:pt x="714" y="2290"/>
                  <a:pt x="684" y="2248"/>
                  <a:pt x="656" y="2206"/>
                </a:cubicBezTo>
                <a:cubicBezTo>
                  <a:pt x="649" y="2194"/>
                  <a:pt x="637" y="2187"/>
                  <a:pt x="623" y="2187"/>
                </a:cubicBezTo>
                <a:close/>
                <a:moveTo>
                  <a:pt x="847" y="2422"/>
                </a:moveTo>
                <a:cubicBezTo>
                  <a:pt x="835" y="2422"/>
                  <a:pt x="823" y="2428"/>
                  <a:pt x="815" y="2437"/>
                </a:cubicBezTo>
                <a:cubicBezTo>
                  <a:pt x="801" y="2454"/>
                  <a:pt x="806" y="2479"/>
                  <a:pt x="823" y="2493"/>
                </a:cubicBezTo>
                <a:cubicBezTo>
                  <a:pt x="865" y="2530"/>
                  <a:pt x="913" y="2557"/>
                  <a:pt x="963" y="2588"/>
                </a:cubicBezTo>
                <a:cubicBezTo>
                  <a:pt x="968" y="2591"/>
                  <a:pt x="977" y="2594"/>
                  <a:pt x="982" y="2594"/>
                </a:cubicBezTo>
                <a:cubicBezTo>
                  <a:pt x="996" y="2594"/>
                  <a:pt x="1010" y="2588"/>
                  <a:pt x="1019" y="2574"/>
                </a:cubicBezTo>
                <a:cubicBezTo>
                  <a:pt x="1032" y="2557"/>
                  <a:pt x="1024" y="2530"/>
                  <a:pt x="1005" y="2518"/>
                </a:cubicBezTo>
                <a:cubicBezTo>
                  <a:pt x="954" y="2490"/>
                  <a:pt x="913" y="2463"/>
                  <a:pt x="871" y="2432"/>
                </a:cubicBezTo>
                <a:cubicBezTo>
                  <a:pt x="864" y="2425"/>
                  <a:pt x="855" y="2422"/>
                  <a:pt x="847" y="2422"/>
                </a:cubicBezTo>
                <a:close/>
                <a:moveTo>
                  <a:pt x="1124" y="2585"/>
                </a:moveTo>
                <a:cubicBezTo>
                  <a:pt x="1107" y="2585"/>
                  <a:pt x="1092" y="2593"/>
                  <a:pt x="1085" y="2608"/>
                </a:cubicBezTo>
                <a:cubicBezTo>
                  <a:pt x="1077" y="2630"/>
                  <a:pt x="1085" y="2655"/>
                  <a:pt x="1105" y="2663"/>
                </a:cubicBezTo>
                <a:cubicBezTo>
                  <a:pt x="1158" y="2689"/>
                  <a:pt x="1205" y="2714"/>
                  <a:pt x="1253" y="2739"/>
                </a:cubicBezTo>
                <a:cubicBezTo>
                  <a:pt x="1258" y="2742"/>
                  <a:pt x="1267" y="2744"/>
                  <a:pt x="1272" y="2744"/>
                </a:cubicBezTo>
                <a:cubicBezTo>
                  <a:pt x="1289" y="2744"/>
                  <a:pt x="1303" y="2739"/>
                  <a:pt x="1303" y="2716"/>
                </a:cubicBezTo>
                <a:cubicBezTo>
                  <a:pt x="1314" y="2694"/>
                  <a:pt x="1309" y="2672"/>
                  <a:pt x="1286" y="2661"/>
                </a:cubicBezTo>
                <a:cubicBezTo>
                  <a:pt x="1242" y="2636"/>
                  <a:pt x="1191" y="2610"/>
                  <a:pt x="1141" y="2588"/>
                </a:cubicBezTo>
                <a:cubicBezTo>
                  <a:pt x="1135" y="2586"/>
                  <a:pt x="1129" y="2585"/>
                  <a:pt x="1124" y="2585"/>
                </a:cubicBezTo>
                <a:close/>
                <a:moveTo>
                  <a:pt x="1417" y="2745"/>
                </a:moveTo>
                <a:cubicBezTo>
                  <a:pt x="1404" y="2745"/>
                  <a:pt x="1391" y="2752"/>
                  <a:pt x="1384" y="2767"/>
                </a:cubicBezTo>
                <a:cubicBezTo>
                  <a:pt x="1370" y="2786"/>
                  <a:pt x="1378" y="2811"/>
                  <a:pt x="1398" y="2822"/>
                </a:cubicBezTo>
                <a:cubicBezTo>
                  <a:pt x="1448" y="2850"/>
                  <a:pt x="1493" y="2878"/>
                  <a:pt x="1535" y="2906"/>
                </a:cubicBezTo>
                <a:cubicBezTo>
                  <a:pt x="1540" y="2909"/>
                  <a:pt x="1551" y="2912"/>
                  <a:pt x="1560" y="2912"/>
                </a:cubicBezTo>
                <a:cubicBezTo>
                  <a:pt x="1568" y="2912"/>
                  <a:pt x="1582" y="2903"/>
                  <a:pt x="1596" y="2895"/>
                </a:cubicBezTo>
                <a:cubicBezTo>
                  <a:pt x="1607" y="2878"/>
                  <a:pt x="1604" y="2853"/>
                  <a:pt x="1582" y="2839"/>
                </a:cubicBezTo>
                <a:cubicBezTo>
                  <a:pt x="1537" y="2808"/>
                  <a:pt x="1490" y="2781"/>
                  <a:pt x="1440" y="2753"/>
                </a:cubicBezTo>
                <a:cubicBezTo>
                  <a:pt x="1433" y="2748"/>
                  <a:pt x="1425" y="2745"/>
                  <a:pt x="1417" y="2745"/>
                </a:cubicBezTo>
                <a:close/>
                <a:moveTo>
                  <a:pt x="1692" y="2924"/>
                </a:moveTo>
                <a:cubicBezTo>
                  <a:pt x="1680" y="2924"/>
                  <a:pt x="1668" y="2930"/>
                  <a:pt x="1660" y="2940"/>
                </a:cubicBezTo>
                <a:cubicBezTo>
                  <a:pt x="1646" y="2956"/>
                  <a:pt x="1649" y="2981"/>
                  <a:pt x="1666" y="2995"/>
                </a:cubicBezTo>
                <a:cubicBezTo>
                  <a:pt x="1713" y="3034"/>
                  <a:pt x="1755" y="3065"/>
                  <a:pt x="1788" y="3101"/>
                </a:cubicBezTo>
                <a:cubicBezTo>
                  <a:pt x="1797" y="3107"/>
                  <a:pt x="1805" y="3110"/>
                  <a:pt x="1816" y="3110"/>
                </a:cubicBezTo>
                <a:cubicBezTo>
                  <a:pt x="1828" y="3110"/>
                  <a:pt x="1839" y="3104"/>
                  <a:pt x="1847" y="3101"/>
                </a:cubicBezTo>
                <a:cubicBezTo>
                  <a:pt x="1861" y="3082"/>
                  <a:pt x="1861" y="3060"/>
                  <a:pt x="1844" y="3040"/>
                </a:cubicBezTo>
                <a:cubicBezTo>
                  <a:pt x="1805" y="3007"/>
                  <a:pt x="1761" y="2967"/>
                  <a:pt x="1716" y="2934"/>
                </a:cubicBezTo>
                <a:cubicBezTo>
                  <a:pt x="1709" y="2927"/>
                  <a:pt x="1700" y="2924"/>
                  <a:pt x="1692" y="2924"/>
                </a:cubicBezTo>
                <a:close/>
                <a:moveTo>
                  <a:pt x="1925" y="3148"/>
                </a:moveTo>
                <a:cubicBezTo>
                  <a:pt x="1916" y="3148"/>
                  <a:pt x="1907" y="3151"/>
                  <a:pt x="1900" y="3157"/>
                </a:cubicBezTo>
                <a:cubicBezTo>
                  <a:pt x="1883" y="3171"/>
                  <a:pt x="1881" y="3193"/>
                  <a:pt x="1895" y="3213"/>
                </a:cubicBezTo>
                <a:cubicBezTo>
                  <a:pt x="1928" y="3255"/>
                  <a:pt x="1956" y="3297"/>
                  <a:pt x="1978" y="3341"/>
                </a:cubicBezTo>
                <a:cubicBezTo>
                  <a:pt x="1984" y="3355"/>
                  <a:pt x="2001" y="3366"/>
                  <a:pt x="2014" y="3366"/>
                </a:cubicBezTo>
                <a:cubicBezTo>
                  <a:pt x="2026" y="3366"/>
                  <a:pt x="2028" y="3366"/>
                  <a:pt x="2034" y="3361"/>
                </a:cubicBezTo>
                <a:cubicBezTo>
                  <a:pt x="2054" y="3352"/>
                  <a:pt x="2062" y="3327"/>
                  <a:pt x="2051" y="3305"/>
                </a:cubicBezTo>
                <a:cubicBezTo>
                  <a:pt x="2026" y="3260"/>
                  <a:pt x="1995" y="3207"/>
                  <a:pt x="1956" y="3163"/>
                </a:cubicBezTo>
                <a:cubicBezTo>
                  <a:pt x="1948" y="3153"/>
                  <a:pt x="1936" y="3148"/>
                  <a:pt x="1925" y="3148"/>
                </a:cubicBezTo>
                <a:close/>
                <a:moveTo>
                  <a:pt x="2072" y="3437"/>
                </a:moveTo>
                <a:cubicBezTo>
                  <a:pt x="2068" y="3437"/>
                  <a:pt x="2065" y="3438"/>
                  <a:pt x="2062" y="3439"/>
                </a:cubicBezTo>
                <a:cubicBezTo>
                  <a:pt x="2040" y="3442"/>
                  <a:pt x="2023" y="3467"/>
                  <a:pt x="2028" y="3486"/>
                </a:cubicBezTo>
                <a:cubicBezTo>
                  <a:pt x="2040" y="3528"/>
                  <a:pt x="2042" y="3567"/>
                  <a:pt x="2042" y="3609"/>
                </a:cubicBezTo>
                <a:lnTo>
                  <a:pt x="2042" y="3640"/>
                </a:lnTo>
                <a:cubicBezTo>
                  <a:pt x="2042" y="3662"/>
                  <a:pt x="2062" y="3679"/>
                  <a:pt x="2084" y="3682"/>
                </a:cubicBezTo>
                <a:cubicBezTo>
                  <a:pt x="2107" y="3682"/>
                  <a:pt x="2126" y="3665"/>
                  <a:pt x="2120" y="3645"/>
                </a:cubicBezTo>
                <a:cubicBezTo>
                  <a:pt x="2123" y="3634"/>
                  <a:pt x="2123" y="3623"/>
                  <a:pt x="2123" y="3609"/>
                </a:cubicBezTo>
                <a:cubicBezTo>
                  <a:pt x="2123" y="3562"/>
                  <a:pt x="2120" y="3514"/>
                  <a:pt x="2109" y="3470"/>
                </a:cubicBezTo>
                <a:cubicBezTo>
                  <a:pt x="2107" y="3453"/>
                  <a:pt x="2089" y="3437"/>
                  <a:pt x="2072" y="3437"/>
                </a:cubicBezTo>
                <a:close/>
                <a:moveTo>
                  <a:pt x="2056" y="3760"/>
                </a:moveTo>
                <a:cubicBezTo>
                  <a:pt x="2040" y="3760"/>
                  <a:pt x="2025" y="3773"/>
                  <a:pt x="2020" y="3790"/>
                </a:cubicBezTo>
                <a:cubicBezTo>
                  <a:pt x="2006" y="3835"/>
                  <a:pt x="1987" y="3888"/>
                  <a:pt x="1964" y="3936"/>
                </a:cubicBezTo>
                <a:cubicBezTo>
                  <a:pt x="1953" y="3958"/>
                  <a:pt x="1964" y="3983"/>
                  <a:pt x="1984" y="3991"/>
                </a:cubicBezTo>
                <a:cubicBezTo>
                  <a:pt x="1987" y="3991"/>
                  <a:pt x="1995" y="3997"/>
                  <a:pt x="2001" y="3997"/>
                </a:cubicBezTo>
                <a:cubicBezTo>
                  <a:pt x="2014" y="3997"/>
                  <a:pt x="2034" y="3989"/>
                  <a:pt x="2037" y="3972"/>
                </a:cubicBezTo>
                <a:cubicBezTo>
                  <a:pt x="2062" y="3916"/>
                  <a:pt x="2081" y="3863"/>
                  <a:pt x="2095" y="3810"/>
                </a:cubicBezTo>
                <a:cubicBezTo>
                  <a:pt x="2104" y="3790"/>
                  <a:pt x="2090" y="3768"/>
                  <a:pt x="2067" y="3763"/>
                </a:cubicBezTo>
                <a:cubicBezTo>
                  <a:pt x="2064" y="3761"/>
                  <a:pt x="2060" y="3760"/>
                  <a:pt x="2056" y="3760"/>
                </a:cubicBezTo>
                <a:close/>
                <a:moveTo>
                  <a:pt x="1918" y="4060"/>
                </a:moveTo>
                <a:cubicBezTo>
                  <a:pt x="1905" y="4060"/>
                  <a:pt x="1892" y="4067"/>
                  <a:pt x="1883" y="4081"/>
                </a:cubicBezTo>
                <a:cubicBezTo>
                  <a:pt x="1858" y="4122"/>
                  <a:pt x="1830" y="4167"/>
                  <a:pt x="1797" y="4212"/>
                </a:cubicBezTo>
                <a:cubicBezTo>
                  <a:pt x="1786" y="4228"/>
                  <a:pt x="1788" y="4254"/>
                  <a:pt x="1805" y="4268"/>
                </a:cubicBezTo>
                <a:cubicBezTo>
                  <a:pt x="1814" y="4270"/>
                  <a:pt x="1819" y="4276"/>
                  <a:pt x="1830" y="4276"/>
                </a:cubicBezTo>
                <a:cubicBezTo>
                  <a:pt x="1844" y="4276"/>
                  <a:pt x="1858" y="4268"/>
                  <a:pt x="1858" y="4262"/>
                </a:cubicBezTo>
                <a:cubicBezTo>
                  <a:pt x="1895" y="4212"/>
                  <a:pt x="1925" y="4167"/>
                  <a:pt x="1953" y="4122"/>
                </a:cubicBezTo>
                <a:cubicBezTo>
                  <a:pt x="1964" y="4106"/>
                  <a:pt x="1959" y="4081"/>
                  <a:pt x="1939" y="4067"/>
                </a:cubicBezTo>
                <a:cubicBezTo>
                  <a:pt x="1933" y="4063"/>
                  <a:pt x="1926" y="4060"/>
                  <a:pt x="1918" y="4060"/>
                </a:cubicBezTo>
                <a:close/>
                <a:moveTo>
                  <a:pt x="1730" y="4323"/>
                </a:moveTo>
                <a:cubicBezTo>
                  <a:pt x="1719" y="4323"/>
                  <a:pt x="1707" y="4328"/>
                  <a:pt x="1699" y="4337"/>
                </a:cubicBezTo>
                <a:cubicBezTo>
                  <a:pt x="1669" y="4374"/>
                  <a:pt x="1643" y="4404"/>
                  <a:pt x="1610" y="4438"/>
                </a:cubicBezTo>
                <a:cubicBezTo>
                  <a:pt x="1596" y="4454"/>
                  <a:pt x="1596" y="4477"/>
                  <a:pt x="1616" y="4496"/>
                </a:cubicBezTo>
                <a:cubicBezTo>
                  <a:pt x="1621" y="4502"/>
                  <a:pt x="1632" y="4505"/>
                  <a:pt x="1643" y="4505"/>
                </a:cubicBezTo>
                <a:cubicBezTo>
                  <a:pt x="1652" y="4505"/>
                  <a:pt x="1666" y="4502"/>
                  <a:pt x="1674" y="4488"/>
                </a:cubicBezTo>
                <a:cubicBezTo>
                  <a:pt x="1705" y="4454"/>
                  <a:pt x="1733" y="4421"/>
                  <a:pt x="1761" y="4387"/>
                </a:cubicBezTo>
                <a:cubicBezTo>
                  <a:pt x="1775" y="4374"/>
                  <a:pt x="1772" y="4346"/>
                  <a:pt x="1755" y="4332"/>
                </a:cubicBezTo>
                <a:cubicBezTo>
                  <a:pt x="1748" y="4326"/>
                  <a:pt x="1739" y="4323"/>
                  <a:pt x="1730" y="432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51510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rgbClr val="FFEEAA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DFB200">
              <a:alpha val="419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hasCustomPrompt="1"/>
          </p:nvPr>
        </p:nvSpPr>
        <p:spPr>
          <a:xfrm>
            <a:off x="960000" y="720000"/>
            <a:ext cx="2090400" cy="2833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8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1"/>
          </p:nvPr>
        </p:nvSpPr>
        <p:spPr>
          <a:xfrm rot="333">
            <a:off x="960000" y="5576600"/>
            <a:ext cx="4130000" cy="5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2"/>
          </p:nvPr>
        </p:nvSpPr>
        <p:spPr>
          <a:xfrm>
            <a:off x="960000" y="3696000"/>
            <a:ext cx="7906000" cy="198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9407123" y="5475297"/>
            <a:ext cx="235399" cy="260177"/>
          </a:xfrm>
          <a:custGeom>
            <a:avLst/>
            <a:gdLst/>
            <a:ahLst/>
            <a:cxnLst/>
            <a:rect l="l" t="t" r="r" b="b"/>
            <a:pathLst>
              <a:path w="1720" h="1901" extrusionOk="0">
                <a:moveTo>
                  <a:pt x="916" y="737"/>
                </a:moveTo>
                <a:cubicBezTo>
                  <a:pt x="865" y="1005"/>
                  <a:pt x="746" y="1200"/>
                  <a:pt x="684" y="1200"/>
                </a:cubicBezTo>
                <a:cubicBezTo>
                  <a:pt x="670" y="1200"/>
                  <a:pt x="653" y="1175"/>
                  <a:pt x="645" y="1161"/>
                </a:cubicBezTo>
                <a:cubicBezTo>
                  <a:pt x="617" y="1117"/>
                  <a:pt x="614" y="1064"/>
                  <a:pt x="634" y="1008"/>
                </a:cubicBezTo>
                <a:cubicBezTo>
                  <a:pt x="673" y="907"/>
                  <a:pt x="776" y="807"/>
                  <a:pt x="916" y="737"/>
                </a:cubicBezTo>
                <a:close/>
                <a:moveTo>
                  <a:pt x="620" y="84"/>
                </a:moveTo>
                <a:cubicBezTo>
                  <a:pt x="715" y="84"/>
                  <a:pt x="793" y="112"/>
                  <a:pt x="838" y="182"/>
                </a:cubicBezTo>
                <a:cubicBezTo>
                  <a:pt x="918" y="277"/>
                  <a:pt x="949" y="439"/>
                  <a:pt x="924" y="648"/>
                </a:cubicBezTo>
                <a:cubicBezTo>
                  <a:pt x="740" y="726"/>
                  <a:pt x="600" y="854"/>
                  <a:pt x="550" y="986"/>
                </a:cubicBezTo>
                <a:cubicBezTo>
                  <a:pt x="522" y="1064"/>
                  <a:pt x="531" y="1139"/>
                  <a:pt x="564" y="1206"/>
                </a:cubicBezTo>
                <a:cubicBezTo>
                  <a:pt x="603" y="1273"/>
                  <a:pt x="645" y="1287"/>
                  <a:pt x="676" y="1287"/>
                </a:cubicBezTo>
                <a:cubicBezTo>
                  <a:pt x="815" y="1287"/>
                  <a:pt x="952" y="991"/>
                  <a:pt x="997" y="704"/>
                </a:cubicBezTo>
                <a:cubicBezTo>
                  <a:pt x="1086" y="673"/>
                  <a:pt x="1170" y="656"/>
                  <a:pt x="1245" y="656"/>
                </a:cubicBezTo>
                <a:cubicBezTo>
                  <a:pt x="1373" y="656"/>
                  <a:pt x="1538" y="698"/>
                  <a:pt x="1599" y="910"/>
                </a:cubicBezTo>
                <a:cubicBezTo>
                  <a:pt x="1630" y="1008"/>
                  <a:pt x="1599" y="1108"/>
                  <a:pt x="1524" y="1214"/>
                </a:cubicBezTo>
                <a:cubicBezTo>
                  <a:pt x="1281" y="1541"/>
                  <a:pt x="561" y="1828"/>
                  <a:pt x="257" y="1828"/>
                </a:cubicBezTo>
                <a:cubicBezTo>
                  <a:pt x="199" y="1828"/>
                  <a:pt x="176" y="1814"/>
                  <a:pt x="171" y="1806"/>
                </a:cubicBezTo>
                <a:cubicBezTo>
                  <a:pt x="171" y="1800"/>
                  <a:pt x="171" y="1792"/>
                  <a:pt x="176" y="1778"/>
                </a:cubicBezTo>
                <a:cubicBezTo>
                  <a:pt x="182" y="1772"/>
                  <a:pt x="182" y="1764"/>
                  <a:pt x="182" y="1758"/>
                </a:cubicBezTo>
                <a:cubicBezTo>
                  <a:pt x="148" y="1309"/>
                  <a:pt x="157" y="126"/>
                  <a:pt x="575" y="87"/>
                </a:cubicBezTo>
                <a:cubicBezTo>
                  <a:pt x="589" y="84"/>
                  <a:pt x="606" y="84"/>
                  <a:pt x="620" y="84"/>
                </a:cubicBezTo>
                <a:close/>
                <a:moveTo>
                  <a:pt x="623" y="1"/>
                </a:moveTo>
                <a:cubicBezTo>
                  <a:pt x="606" y="1"/>
                  <a:pt x="588" y="2"/>
                  <a:pt x="570" y="4"/>
                </a:cubicBezTo>
                <a:cubicBezTo>
                  <a:pt x="1" y="54"/>
                  <a:pt x="90" y="1602"/>
                  <a:pt x="101" y="1750"/>
                </a:cubicBezTo>
                <a:cubicBezTo>
                  <a:pt x="87" y="1797"/>
                  <a:pt x="95" y="1828"/>
                  <a:pt x="109" y="1845"/>
                </a:cubicBezTo>
                <a:cubicBezTo>
                  <a:pt x="132" y="1884"/>
                  <a:pt x="185" y="1901"/>
                  <a:pt x="266" y="1901"/>
                </a:cubicBezTo>
                <a:cubicBezTo>
                  <a:pt x="589" y="1901"/>
                  <a:pt x="1331" y="1608"/>
                  <a:pt x="1594" y="1256"/>
                </a:cubicBezTo>
                <a:cubicBezTo>
                  <a:pt x="1691" y="1131"/>
                  <a:pt x="1719" y="1005"/>
                  <a:pt x="1686" y="882"/>
                </a:cubicBezTo>
                <a:cubicBezTo>
                  <a:pt x="1624" y="681"/>
                  <a:pt x="1471" y="570"/>
                  <a:pt x="1253" y="570"/>
                </a:cubicBezTo>
                <a:cubicBezTo>
                  <a:pt x="1175" y="570"/>
                  <a:pt x="1094" y="578"/>
                  <a:pt x="1016" y="606"/>
                </a:cubicBezTo>
                <a:cubicBezTo>
                  <a:pt x="1024" y="461"/>
                  <a:pt x="1019" y="252"/>
                  <a:pt x="905" y="118"/>
                </a:cubicBezTo>
                <a:cubicBezTo>
                  <a:pt x="836" y="42"/>
                  <a:pt x="743" y="1"/>
                  <a:pt x="623" y="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3"/>
          <p:cNvSpPr/>
          <p:nvPr/>
        </p:nvSpPr>
        <p:spPr>
          <a:xfrm>
            <a:off x="5089993" y="2351531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3"/>
          <p:cNvSpPr/>
          <p:nvPr/>
        </p:nvSpPr>
        <p:spPr>
          <a:xfrm>
            <a:off x="9798119" y="5735456"/>
            <a:ext cx="1037536" cy="243480"/>
          </a:xfrm>
          <a:custGeom>
            <a:avLst/>
            <a:gdLst/>
            <a:ahLst/>
            <a:cxnLst/>
            <a:rect l="l" t="t" r="r" b="b"/>
            <a:pathLst>
              <a:path w="7581" h="1779" extrusionOk="0">
                <a:moveTo>
                  <a:pt x="4594" y="1"/>
                </a:moveTo>
                <a:cubicBezTo>
                  <a:pt x="4593" y="1"/>
                  <a:pt x="4591" y="1"/>
                  <a:pt x="4589" y="1"/>
                </a:cubicBezTo>
                <a:cubicBezTo>
                  <a:pt x="4531" y="12"/>
                  <a:pt x="4475" y="43"/>
                  <a:pt x="4436" y="96"/>
                </a:cubicBezTo>
                <a:cubicBezTo>
                  <a:pt x="4428" y="110"/>
                  <a:pt x="4430" y="135"/>
                  <a:pt x="4447" y="149"/>
                </a:cubicBezTo>
                <a:cubicBezTo>
                  <a:pt x="4456" y="152"/>
                  <a:pt x="4464" y="155"/>
                  <a:pt x="4472" y="155"/>
                </a:cubicBezTo>
                <a:cubicBezTo>
                  <a:pt x="4483" y="155"/>
                  <a:pt x="4492" y="149"/>
                  <a:pt x="4497" y="146"/>
                </a:cubicBezTo>
                <a:cubicBezTo>
                  <a:pt x="4525" y="110"/>
                  <a:pt x="4559" y="91"/>
                  <a:pt x="4601" y="82"/>
                </a:cubicBezTo>
                <a:cubicBezTo>
                  <a:pt x="4623" y="79"/>
                  <a:pt x="4640" y="57"/>
                  <a:pt x="4637" y="38"/>
                </a:cubicBezTo>
                <a:cubicBezTo>
                  <a:pt x="4632" y="17"/>
                  <a:pt x="4615" y="1"/>
                  <a:pt x="4594" y="1"/>
                </a:cubicBezTo>
                <a:close/>
                <a:moveTo>
                  <a:pt x="4746" y="33"/>
                </a:moveTo>
                <a:cubicBezTo>
                  <a:pt x="4732" y="33"/>
                  <a:pt x="4720" y="41"/>
                  <a:pt x="4712" y="54"/>
                </a:cubicBezTo>
                <a:cubicBezTo>
                  <a:pt x="4701" y="71"/>
                  <a:pt x="4712" y="96"/>
                  <a:pt x="4729" y="107"/>
                </a:cubicBezTo>
                <a:cubicBezTo>
                  <a:pt x="4751" y="118"/>
                  <a:pt x="4762" y="152"/>
                  <a:pt x="4762" y="205"/>
                </a:cubicBezTo>
                <a:lnTo>
                  <a:pt x="4799" y="211"/>
                </a:lnTo>
                <a:lnTo>
                  <a:pt x="4799" y="211"/>
                </a:lnTo>
                <a:lnTo>
                  <a:pt x="4762" y="208"/>
                </a:lnTo>
                <a:lnTo>
                  <a:pt x="4762" y="208"/>
                </a:lnTo>
                <a:cubicBezTo>
                  <a:pt x="4762" y="230"/>
                  <a:pt x="4776" y="247"/>
                  <a:pt x="4799" y="247"/>
                </a:cubicBezTo>
                <a:cubicBezTo>
                  <a:pt x="4821" y="247"/>
                  <a:pt x="4838" y="230"/>
                  <a:pt x="4838" y="211"/>
                </a:cubicBezTo>
                <a:lnTo>
                  <a:pt x="4838" y="202"/>
                </a:lnTo>
                <a:cubicBezTo>
                  <a:pt x="4838" y="99"/>
                  <a:pt x="4799" y="57"/>
                  <a:pt x="4765" y="38"/>
                </a:cubicBezTo>
                <a:cubicBezTo>
                  <a:pt x="4758" y="34"/>
                  <a:pt x="4752" y="33"/>
                  <a:pt x="4746" y="33"/>
                </a:cubicBezTo>
                <a:close/>
                <a:moveTo>
                  <a:pt x="4421" y="221"/>
                </a:moveTo>
                <a:cubicBezTo>
                  <a:pt x="4403" y="221"/>
                  <a:pt x="4388" y="237"/>
                  <a:pt x="4383" y="255"/>
                </a:cubicBezTo>
                <a:cubicBezTo>
                  <a:pt x="4380" y="266"/>
                  <a:pt x="4380" y="275"/>
                  <a:pt x="4380" y="283"/>
                </a:cubicBezTo>
                <a:cubicBezTo>
                  <a:pt x="4380" y="330"/>
                  <a:pt x="4389" y="375"/>
                  <a:pt x="4403" y="423"/>
                </a:cubicBezTo>
                <a:cubicBezTo>
                  <a:pt x="4408" y="442"/>
                  <a:pt x="4422" y="453"/>
                  <a:pt x="4442" y="453"/>
                </a:cubicBezTo>
                <a:lnTo>
                  <a:pt x="4450" y="450"/>
                </a:lnTo>
                <a:cubicBezTo>
                  <a:pt x="4472" y="445"/>
                  <a:pt x="4486" y="423"/>
                  <a:pt x="4478" y="403"/>
                </a:cubicBezTo>
                <a:cubicBezTo>
                  <a:pt x="4467" y="361"/>
                  <a:pt x="4461" y="322"/>
                  <a:pt x="4461" y="283"/>
                </a:cubicBezTo>
                <a:lnTo>
                  <a:pt x="4461" y="264"/>
                </a:lnTo>
                <a:cubicBezTo>
                  <a:pt x="4464" y="241"/>
                  <a:pt x="4447" y="224"/>
                  <a:pt x="4425" y="222"/>
                </a:cubicBezTo>
                <a:cubicBezTo>
                  <a:pt x="4423" y="221"/>
                  <a:pt x="4422" y="221"/>
                  <a:pt x="4421" y="221"/>
                </a:cubicBezTo>
                <a:close/>
                <a:moveTo>
                  <a:pt x="4780" y="318"/>
                </a:moveTo>
                <a:cubicBezTo>
                  <a:pt x="4762" y="318"/>
                  <a:pt x="4747" y="331"/>
                  <a:pt x="4740" y="347"/>
                </a:cubicBezTo>
                <a:cubicBezTo>
                  <a:pt x="4726" y="392"/>
                  <a:pt x="4712" y="442"/>
                  <a:pt x="4693" y="489"/>
                </a:cubicBezTo>
                <a:cubicBezTo>
                  <a:pt x="4682" y="509"/>
                  <a:pt x="4693" y="531"/>
                  <a:pt x="4712" y="540"/>
                </a:cubicBezTo>
                <a:cubicBezTo>
                  <a:pt x="4715" y="542"/>
                  <a:pt x="4721" y="542"/>
                  <a:pt x="4726" y="542"/>
                </a:cubicBezTo>
                <a:cubicBezTo>
                  <a:pt x="4743" y="542"/>
                  <a:pt x="4757" y="537"/>
                  <a:pt x="4768" y="517"/>
                </a:cubicBezTo>
                <a:cubicBezTo>
                  <a:pt x="4785" y="470"/>
                  <a:pt x="4804" y="417"/>
                  <a:pt x="4818" y="370"/>
                </a:cubicBezTo>
                <a:cubicBezTo>
                  <a:pt x="4824" y="347"/>
                  <a:pt x="4810" y="328"/>
                  <a:pt x="4790" y="319"/>
                </a:cubicBezTo>
                <a:cubicBezTo>
                  <a:pt x="4787" y="318"/>
                  <a:pt x="4784" y="318"/>
                  <a:pt x="4780" y="318"/>
                </a:cubicBezTo>
                <a:close/>
                <a:moveTo>
                  <a:pt x="4494" y="517"/>
                </a:moveTo>
                <a:cubicBezTo>
                  <a:pt x="4488" y="517"/>
                  <a:pt x="4481" y="519"/>
                  <a:pt x="4475" y="523"/>
                </a:cubicBezTo>
                <a:cubicBezTo>
                  <a:pt x="4458" y="531"/>
                  <a:pt x="4450" y="556"/>
                  <a:pt x="4461" y="573"/>
                </a:cubicBezTo>
                <a:cubicBezTo>
                  <a:pt x="4489" y="621"/>
                  <a:pt x="4520" y="662"/>
                  <a:pt x="4556" y="707"/>
                </a:cubicBezTo>
                <a:cubicBezTo>
                  <a:pt x="4562" y="713"/>
                  <a:pt x="4570" y="718"/>
                  <a:pt x="4576" y="721"/>
                </a:cubicBezTo>
                <a:cubicBezTo>
                  <a:pt x="4570" y="735"/>
                  <a:pt x="4562" y="749"/>
                  <a:pt x="4553" y="763"/>
                </a:cubicBezTo>
                <a:cubicBezTo>
                  <a:pt x="4542" y="780"/>
                  <a:pt x="4548" y="805"/>
                  <a:pt x="4567" y="816"/>
                </a:cubicBezTo>
                <a:cubicBezTo>
                  <a:pt x="4573" y="819"/>
                  <a:pt x="4581" y="821"/>
                  <a:pt x="4587" y="821"/>
                </a:cubicBezTo>
                <a:cubicBezTo>
                  <a:pt x="4601" y="821"/>
                  <a:pt x="4615" y="816"/>
                  <a:pt x="4615" y="802"/>
                </a:cubicBezTo>
                <a:cubicBezTo>
                  <a:pt x="4642" y="760"/>
                  <a:pt x="4668" y="710"/>
                  <a:pt x="4693" y="665"/>
                </a:cubicBezTo>
                <a:cubicBezTo>
                  <a:pt x="4701" y="649"/>
                  <a:pt x="4695" y="623"/>
                  <a:pt x="4673" y="612"/>
                </a:cubicBezTo>
                <a:cubicBezTo>
                  <a:pt x="4668" y="609"/>
                  <a:pt x="4662" y="607"/>
                  <a:pt x="4656" y="607"/>
                </a:cubicBezTo>
                <a:cubicBezTo>
                  <a:pt x="4643" y="607"/>
                  <a:pt x="4629" y="615"/>
                  <a:pt x="4623" y="629"/>
                </a:cubicBezTo>
                <a:cubicBezTo>
                  <a:pt x="4617" y="637"/>
                  <a:pt x="4612" y="649"/>
                  <a:pt x="4609" y="654"/>
                </a:cubicBezTo>
                <a:cubicBezTo>
                  <a:pt x="4576" y="612"/>
                  <a:pt x="4553" y="573"/>
                  <a:pt x="4528" y="537"/>
                </a:cubicBezTo>
                <a:cubicBezTo>
                  <a:pt x="4521" y="524"/>
                  <a:pt x="4507" y="517"/>
                  <a:pt x="4494" y="517"/>
                </a:cubicBezTo>
                <a:close/>
                <a:moveTo>
                  <a:pt x="2140" y="743"/>
                </a:moveTo>
                <a:cubicBezTo>
                  <a:pt x="2125" y="743"/>
                  <a:pt x="2110" y="753"/>
                  <a:pt x="2104" y="768"/>
                </a:cubicBezTo>
                <a:cubicBezTo>
                  <a:pt x="2098" y="791"/>
                  <a:pt x="2107" y="810"/>
                  <a:pt x="2129" y="819"/>
                </a:cubicBezTo>
                <a:cubicBezTo>
                  <a:pt x="2132" y="819"/>
                  <a:pt x="2134" y="819"/>
                  <a:pt x="2140" y="821"/>
                </a:cubicBezTo>
                <a:cubicBezTo>
                  <a:pt x="2182" y="838"/>
                  <a:pt x="2213" y="863"/>
                  <a:pt x="2232" y="894"/>
                </a:cubicBezTo>
                <a:cubicBezTo>
                  <a:pt x="2240" y="905"/>
                  <a:pt x="2252" y="914"/>
                  <a:pt x="2266" y="914"/>
                </a:cubicBezTo>
                <a:cubicBezTo>
                  <a:pt x="2271" y="914"/>
                  <a:pt x="2282" y="914"/>
                  <a:pt x="2285" y="905"/>
                </a:cubicBezTo>
                <a:cubicBezTo>
                  <a:pt x="2307" y="894"/>
                  <a:pt x="2310" y="872"/>
                  <a:pt x="2296" y="852"/>
                </a:cubicBezTo>
                <a:cubicBezTo>
                  <a:pt x="2266" y="808"/>
                  <a:pt x="2224" y="777"/>
                  <a:pt x="2171" y="752"/>
                </a:cubicBezTo>
                <a:cubicBezTo>
                  <a:pt x="2162" y="749"/>
                  <a:pt x="2160" y="749"/>
                  <a:pt x="2154" y="746"/>
                </a:cubicBezTo>
                <a:cubicBezTo>
                  <a:pt x="2149" y="744"/>
                  <a:pt x="2145" y="743"/>
                  <a:pt x="2140" y="743"/>
                </a:cubicBezTo>
                <a:close/>
                <a:moveTo>
                  <a:pt x="4692" y="750"/>
                </a:moveTo>
                <a:cubicBezTo>
                  <a:pt x="4682" y="750"/>
                  <a:pt x="4672" y="754"/>
                  <a:pt x="4665" y="763"/>
                </a:cubicBezTo>
                <a:cubicBezTo>
                  <a:pt x="4651" y="780"/>
                  <a:pt x="4651" y="805"/>
                  <a:pt x="4668" y="819"/>
                </a:cubicBezTo>
                <a:cubicBezTo>
                  <a:pt x="4707" y="858"/>
                  <a:pt x="4748" y="888"/>
                  <a:pt x="4790" y="922"/>
                </a:cubicBezTo>
                <a:cubicBezTo>
                  <a:pt x="4796" y="930"/>
                  <a:pt x="4804" y="933"/>
                  <a:pt x="4813" y="933"/>
                </a:cubicBezTo>
                <a:cubicBezTo>
                  <a:pt x="4824" y="933"/>
                  <a:pt x="4838" y="930"/>
                  <a:pt x="4841" y="914"/>
                </a:cubicBezTo>
                <a:cubicBezTo>
                  <a:pt x="4854" y="894"/>
                  <a:pt x="4852" y="872"/>
                  <a:pt x="4835" y="858"/>
                </a:cubicBezTo>
                <a:cubicBezTo>
                  <a:pt x="4793" y="824"/>
                  <a:pt x="4754" y="794"/>
                  <a:pt x="4721" y="760"/>
                </a:cubicBezTo>
                <a:cubicBezTo>
                  <a:pt x="4711" y="753"/>
                  <a:pt x="4701" y="750"/>
                  <a:pt x="4692" y="750"/>
                </a:cubicBezTo>
                <a:close/>
                <a:moveTo>
                  <a:pt x="115" y="727"/>
                </a:moveTo>
                <a:cubicBezTo>
                  <a:pt x="102" y="727"/>
                  <a:pt x="89" y="734"/>
                  <a:pt x="81" y="749"/>
                </a:cubicBezTo>
                <a:cubicBezTo>
                  <a:pt x="81" y="752"/>
                  <a:pt x="50" y="810"/>
                  <a:pt x="25" y="902"/>
                </a:cubicBezTo>
                <a:cubicBezTo>
                  <a:pt x="20" y="919"/>
                  <a:pt x="31" y="941"/>
                  <a:pt x="53" y="947"/>
                </a:cubicBezTo>
                <a:cubicBezTo>
                  <a:pt x="56" y="950"/>
                  <a:pt x="59" y="950"/>
                  <a:pt x="64" y="950"/>
                </a:cubicBezTo>
                <a:cubicBezTo>
                  <a:pt x="81" y="950"/>
                  <a:pt x="95" y="936"/>
                  <a:pt x="103" y="919"/>
                </a:cubicBezTo>
                <a:cubicBezTo>
                  <a:pt x="123" y="838"/>
                  <a:pt x="151" y="782"/>
                  <a:pt x="151" y="782"/>
                </a:cubicBezTo>
                <a:cubicBezTo>
                  <a:pt x="162" y="766"/>
                  <a:pt x="154" y="741"/>
                  <a:pt x="134" y="732"/>
                </a:cubicBezTo>
                <a:cubicBezTo>
                  <a:pt x="129" y="728"/>
                  <a:pt x="122" y="727"/>
                  <a:pt x="115" y="727"/>
                </a:cubicBezTo>
                <a:close/>
                <a:moveTo>
                  <a:pt x="1985" y="761"/>
                </a:moveTo>
                <a:cubicBezTo>
                  <a:pt x="1979" y="761"/>
                  <a:pt x="1973" y="762"/>
                  <a:pt x="1967" y="766"/>
                </a:cubicBezTo>
                <a:cubicBezTo>
                  <a:pt x="1908" y="796"/>
                  <a:pt x="1875" y="852"/>
                  <a:pt x="1864" y="916"/>
                </a:cubicBezTo>
                <a:cubicBezTo>
                  <a:pt x="1864" y="936"/>
                  <a:pt x="1878" y="955"/>
                  <a:pt x="1897" y="958"/>
                </a:cubicBezTo>
                <a:lnTo>
                  <a:pt x="1906" y="958"/>
                </a:lnTo>
                <a:cubicBezTo>
                  <a:pt x="1925" y="958"/>
                  <a:pt x="1945" y="944"/>
                  <a:pt x="1936" y="930"/>
                </a:cubicBezTo>
                <a:cubicBezTo>
                  <a:pt x="1945" y="891"/>
                  <a:pt x="1964" y="858"/>
                  <a:pt x="2003" y="835"/>
                </a:cubicBezTo>
                <a:cubicBezTo>
                  <a:pt x="2023" y="824"/>
                  <a:pt x="2031" y="805"/>
                  <a:pt x="2020" y="782"/>
                </a:cubicBezTo>
                <a:cubicBezTo>
                  <a:pt x="2012" y="769"/>
                  <a:pt x="1999" y="761"/>
                  <a:pt x="1985" y="761"/>
                </a:cubicBezTo>
                <a:close/>
                <a:moveTo>
                  <a:pt x="7537" y="847"/>
                </a:moveTo>
                <a:cubicBezTo>
                  <a:pt x="7521" y="847"/>
                  <a:pt x="7508" y="855"/>
                  <a:pt x="7499" y="872"/>
                </a:cubicBezTo>
                <a:cubicBezTo>
                  <a:pt x="7499" y="872"/>
                  <a:pt x="7482" y="908"/>
                  <a:pt x="7443" y="964"/>
                </a:cubicBezTo>
                <a:cubicBezTo>
                  <a:pt x="7432" y="983"/>
                  <a:pt x="7435" y="1003"/>
                  <a:pt x="7452" y="1017"/>
                </a:cubicBezTo>
                <a:cubicBezTo>
                  <a:pt x="7457" y="1020"/>
                  <a:pt x="7469" y="1025"/>
                  <a:pt x="7474" y="1025"/>
                </a:cubicBezTo>
                <a:cubicBezTo>
                  <a:pt x="7488" y="1025"/>
                  <a:pt x="7499" y="1020"/>
                  <a:pt x="7510" y="1011"/>
                </a:cubicBezTo>
                <a:cubicBezTo>
                  <a:pt x="7552" y="947"/>
                  <a:pt x="7572" y="905"/>
                  <a:pt x="7572" y="902"/>
                </a:cubicBezTo>
                <a:cubicBezTo>
                  <a:pt x="7580" y="880"/>
                  <a:pt x="7572" y="861"/>
                  <a:pt x="7552" y="849"/>
                </a:cubicBezTo>
                <a:cubicBezTo>
                  <a:pt x="7547" y="848"/>
                  <a:pt x="7542" y="847"/>
                  <a:pt x="7537" y="847"/>
                </a:cubicBezTo>
                <a:close/>
                <a:moveTo>
                  <a:pt x="4502" y="871"/>
                </a:moveTo>
                <a:cubicBezTo>
                  <a:pt x="4491" y="871"/>
                  <a:pt x="4479" y="878"/>
                  <a:pt x="4469" y="888"/>
                </a:cubicBezTo>
                <a:cubicBezTo>
                  <a:pt x="4436" y="930"/>
                  <a:pt x="4405" y="969"/>
                  <a:pt x="4375" y="1006"/>
                </a:cubicBezTo>
                <a:cubicBezTo>
                  <a:pt x="4363" y="1025"/>
                  <a:pt x="4363" y="1047"/>
                  <a:pt x="4380" y="1061"/>
                </a:cubicBezTo>
                <a:cubicBezTo>
                  <a:pt x="4389" y="1070"/>
                  <a:pt x="4394" y="1073"/>
                  <a:pt x="4405" y="1073"/>
                </a:cubicBezTo>
                <a:cubicBezTo>
                  <a:pt x="4416" y="1073"/>
                  <a:pt x="4428" y="1067"/>
                  <a:pt x="4433" y="1056"/>
                </a:cubicBezTo>
                <a:cubicBezTo>
                  <a:pt x="4469" y="1014"/>
                  <a:pt x="4500" y="972"/>
                  <a:pt x="4531" y="930"/>
                </a:cubicBezTo>
                <a:cubicBezTo>
                  <a:pt x="4542" y="916"/>
                  <a:pt x="4539" y="891"/>
                  <a:pt x="4520" y="877"/>
                </a:cubicBezTo>
                <a:cubicBezTo>
                  <a:pt x="4515" y="873"/>
                  <a:pt x="4509" y="871"/>
                  <a:pt x="4502" y="871"/>
                </a:cubicBezTo>
                <a:close/>
                <a:moveTo>
                  <a:pt x="4938" y="947"/>
                </a:moveTo>
                <a:cubicBezTo>
                  <a:pt x="4927" y="947"/>
                  <a:pt x="4916" y="954"/>
                  <a:pt x="4907" y="964"/>
                </a:cubicBezTo>
                <a:cubicBezTo>
                  <a:pt x="4894" y="983"/>
                  <a:pt x="4902" y="1003"/>
                  <a:pt x="4919" y="1017"/>
                </a:cubicBezTo>
                <a:cubicBezTo>
                  <a:pt x="4958" y="1042"/>
                  <a:pt x="5002" y="1070"/>
                  <a:pt x="5050" y="1098"/>
                </a:cubicBezTo>
                <a:cubicBezTo>
                  <a:pt x="5058" y="1100"/>
                  <a:pt x="5064" y="1103"/>
                  <a:pt x="5072" y="1103"/>
                </a:cubicBezTo>
                <a:cubicBezTo>
                  <a:pt x="5086" y="1103"/>
                  <a:pt x="5100" y="1098"/>
                  <a:pt x="5103" y="1086"/>
                </a:cubicBezTo>
                <a:cubicBezTo>
                  <a:pt x="5114" y="1070"/>
                  <a:pt x="5106" y="1045"/>
                  <a:pt x="5089" y="1033"/>
                </a:cubicBezTo>
                <a:cubicBezTo>
                  <a:pt x="5044" y="1006"/>
                  <a:pt x="5002" y="983"/>
                  <a:pt x="4961" y="955"/>
                </a:cubicBezTo>
                <a:cubicBezTo>
                  <a:pt x="4953" y="950"/>
                  <a:pt x="4945" y="947"/>
                  <a:pt x="4938" y="947"/>
                </a:cubicBezTo>
                <a:close/>
                <a:moveTo>
                  <a:pt x="2313" y="983"/>
                </a:moveTo>
                <a:cubicBezTo>
                  <a:pt x="2291" y="983"/>
                  <a:pt x="2274" y="1000"/>
                  <a:pt x="2274" y="1020"/>
                </a:cubicBezTo>
                <a:cubicBezTo>
                  <a:pt x="2274" y="1061"/>
                  <a:pt x="2266" y="1109"/>
                  <a:pt x="2243" y="1156"/>
                </a:cubicBezTo>
                <a:cubicBezTo>
                  <a:pt x="2238" y="1173"/>
                  <a:pt x="2243" y="1195"/>
                  <a:pt x="2266" y="1206"/>
                </a:cubicBezTo>
                <a:cubicBezTo>
                  <a:pt x="2268" y="1206"/>
                  <a:pt x="2271" y="1209"/>
                  <a:pt x="2280" y="1209"/>
                </a:cubicBezTo>
                <a:cubicBezTo>
                  <a:pt x="2293" y="1209"/>
                  <a:pt x="2307" y="1201"/>
                  <a:pt x="2316" y="1184"/>
                </a:cubicBezTo>
                <a:cubicBezTo>
                  <a:pt x="2338" y="1128"/>
                  <a:pt x="2352" y="1073"/>
                  <a:pt x="2352" y="1020"/>
                </a:cubicBezTo>
                <a:cubicBezTo>
                  <a:pt x="2352" y="1000"/>
                  <a:pt x="2335" y="983"/>
                  <a:pt x="2313" y="983"/>
                </a:cubicBezTo>
                <a:close/>
                <a:moveTo>
                  <a:pt x="1946" y="1025"/>
                </a:moveTo>
                <a:cubicBezTo>
                  <a:pt x="1939" y="1025"/>
                  <a:pt x="1932" y="1027"/>
                  <a:pt x="1925" y="1031"/>
                </a:cubicBezTo>
                <a:cubicBezTo>
                  <a:pt x="1906" y="1042"/>
                  <a:pt x="1903" y="1067"/>
                  <a:pt x="1911" y="1084"/>
                </a:cubicBezTo>
                <a:cubicBezTo>
                  <a:pt x="1939" y="1128"/>
                  <a:pt x="1978" y="1167"/>
                  <a:pt x="2023" y="1209"/>
                </a:cubicBezTo>
                <a:cubicBezTo>
                  <a:pt x="2031" y="1215"/>
                  <a:pt x="2037" y="1220"/>
                  <a:pt x="2048" y="1220"/>
                </a:cubicBezTo>
                <a:cubicBezTo>
                  <a:pt x="2059" y="1220"/>
                  <a:pt x="2070" y="1215"/>
                  <a:pt x="2076" y="1209"/>
                </a:cubicBezTo>
                <a:cubicBezTo>
                  <a:pt x="2090" y="1190"/>
                  <a:pt x="2090" y="1167"/>
                  <a:pt x="2073" y="1153"/>
                </a:cubicBezTo>
                <a:cubicBezTo>
                  <a:pt x="2031" y="1114"/>
                  <a:pt x="2001" y="1081"/>
                  <a:pt x="1978" y="1045"/>
                </a:cubicBezTo>
                <a:cubicBezTo>
                  <a:pt x="1971" y="1032"/>
                  <a:pt x="1959" y="1025"/>
                  <a:pt x="1946" y="1025"/>
                </a:cubicBezTo>
                <a:close/>
                <a:moveTo>
                  <a:pt x="5209" y="1100"/>
                </a:moveTo>
                <a:cubicBezTo>
                  <a:pt x="5195" y="1100"/>
                  <a:pt x="5180" y="1107"/>
                  <a:pt x="5173" y="1123"/>
                </a:cubicBezTo>
                <a:cubicBezTo>
                  <a:pt x="5161" y="1142"/>
                  <a:pt x="5170" y="1165"/>
                  <a:pt x="5189" y="1173"/>
                </a:cubicBezTo>
                <a:cubicBezTo>
                  <a:pt x="5237" y="1195"/>
                  <a:pt x="5284" y="1220"/>
                  <a:pt x="5334" y="1240"/>
                </a:cubicBezTo>
                <a:cubicBezTo>
                  <a:pt x="5340" y="1240"/>
                  <a:pt x="5343" y="1243"/>
                  <a:pt x="5351" y="1243"/>
                </a:cubicBezTo>
                <a:cubicBezTo>
                  <a:pt x="5365" y="1243"/>
                  <a:pt x="5379" y="1234"/>
                  <a:pt x="5385" y="1223"/>
                </a:cubicBezTo>
                <a:cubicBezTo>
                  <a:pt x="5393" y="1201"/>
                  <a:pt x="5385" y="1181"/>
                  <a:pt x="5365" y="1170"/>
                </a:cubicBezTo>
                <a:cubicBezTo>
                  <a:pt x="5315" y="1151"/>
                  <a:pt x="5270" y="1126"/>
                  <a:pt x="5226" y="1103"/>
                </a:cubicBezTo>
                <a:cubicBezTo>
                  <a:pt x="5221" y="1101"/>
                  <a:pt x="5215" y="1100"/>
                  <a:pt x="5209" y="1100"/>
                </a:cubicBezTo>
                <a:close/>
                <a:moveTo>
                  <a:pt x="7378" y="1065"/>
                </a:moveTo>
                <a:cubicBezTo>
                  <a:pt x="7367" y="1065"/>
                  <a:pt x="7356" y="1070"/>
                  <a:pt x="7349" y="1081"/>
                </a:cubicBezTo>
                <a:cubicBezTo>
                  <a:pt x="7315" y="1114"/>
                  <a:pt x="7276" y="1151"/>
                  <a:pt x="7237" y="1181"/>
                </a:cubicBezTo>
                <a:cubicBezTo>
                  <a:pt x="7220" y="1195"/>
                  <a:pt x="7217" y="1220"/>
                  <a:pt x="7231" y="1237"/>
                </a:cubicBezTo>
                <a:cubicBezTo>
                  <a:pt x="7237" y="1243"/>
                  <a:pt x="7251" y="1251"/>
                  <a:pt x="7262" y="1251"/>
                </a:cubicBezTo>
                <a:cubicBezTo>
                  <a:pt x="7273" y="1251"/>
                  <a:pt x="7279" y="1248"/>
                  <a:pt x="7290" y="1240"/>
                </a:cubicBezTo>
                <a:cubicBezTo>
                  <a:pt x="7332" y="1206"/>
                  <a:pt x="7374" y="1170"/>
                  <a:pt x="7407" y="1131"/>
                </a:cubicBezTo>
                <a:cubicBezTo>
                  <a:pt x="7421" y="1114"/>
                  <a:pt x="7421" y="1089"/>
                  <a:pt x="7404" y="1075"/>
                </a:cubicBezTo>
                <a:cubicBezTo>
                  <a:pt x="7397" y="1069"/>
                  <a:pt x="7387" y="1065"/>
                  <a:pt x="7378" y="1065"/>
                </a:cubicBezTo>
                <a:close/>
                <a:moveTo>
                  <a:pt x="39" y="1020"/>
                </a:moveTo>
                <a:cubicBezTo>
                  <a:pt x="23" y="1020"/>
                  <a:pt x="0" y="1039"/>
                  <a:pt x="0" y="1059"/>
                </a:cubicBezTo>
                <a:lnTo>
                  <a:pt x="0" y="1084"/>
                </a:lnTo>
                <a:cubicBezTo>
                  <a:pt x="0" y="1128"/>
                  <a:pt x="9" y="1176"/>
                  <a:pt x="20" y="1223"/>
                </a:cubicBezTo>
                <a:cubicBezTo>
                  <a:pt x="23" y="1240"/>
                  <a:pt x="39" y="1254"/>
                  <a:pt x="56" y="1254"/>
                </a:cubicBezTo>
                <a:cubicBezTo>
                  <a:pt x="56" y="1254"/>
                  <a:pt x="62" y="1254"/>
                  <a:pt x="64" y="1248"/>
                </a:cubicBezTo>
                <a:cubicBezTo>
                  <a:pt x="84" y="1243"/>
                  <a:pt x="98" y="1223"/>
                  <a:pt x="92" y="1201"/>
                </a:cubicBezTo>
                <a:cubicBezTo>
                  <a:pt x="84" y="1165"/>
                  <a:pt x="78" y="1120"/>
                  <a:pt x="78" y="1081"/>
                </a:cubicBezTo>
                <a:lnTo>
                  <a:pt x="78" y="1059"/>
                </a:lnTo>
                <a:cubicBezTo>
                  <a:pt x="78" y="1039"/>
                  <a:pt x="62" y="1020"/>
                  <a:pt x="39" y="1020"/>
                </a:cubicBezTo>
                <a:close/>
                <a:moveTo>
                  <a:pt x="4300" y="1105"/>
                </a:moveTo>
                <a:cubicBezTo>
                  <a:pt x="4290" y="1105"/>
                  <a:pt x="4281" y="1109"/>
                  <a:pt x="4274" y="1117"/>
                </a:cubicBezTo>
                <a:cubicBezTo>
                  <a:pt x="4235" y="1156"/>
                  <a:pt x="4199" y="1193"/>
                  <a:pt x="4163" y="1223"/>
                </a:cubicBezTo>
                <a:cubicBezTo>
                  <a:pt x="4143" y="1237"/>
                  <a:pt x="4143" y="1262"/>
                  <a:pt x="4157" y="1279"/>
                </a:cubicBezTo>
                <a:cubicBezTo>
                  <a:pt x="4168" y="1285"/>
                  <a:pt x="4179" y="1293"/>
                  <a:pt x="4191" y="1293"/>
                </a:cubicBezTo>
                <a:cubicBezTo>
                  <a:pt x="4196" y="1293"/>
                  <a:pt x="4207" y="1290"/>
                  <a:pt x="4213" y="1282"/>
                </a:cubicBezTo>
                <a:cubicBezTo>
                  <a:pt x="4252" y="1248"/>
                  <a:pt x="4291" y="1212"/>
                  <a:pt x="4330" y="1173"/>
                </a:cubicBezTo>
                <a:cubicBezTo>
                  <a:pt x="4347" y="1156"/>
                  <a:pt x="4347" y="1131"/>
                  <a:pt x="4330" y="1117"/>
                </a:cubicBezTo>
                <a:cubicBezTo>
                  <a:pt x="4320" y="1109"/>
                  <a:pt x="4310" y="1105"/>
                  <a:pt x="4300" y="1105"/>
                </a:cubicBezTo>
                <a:close/>
                <a:moveTo>
                  <a:pt x="5488" y="1222"/>
                </a:moveTo>
                <a:cubicBezTo>
                  <a:pt x="5474" y="1222"/>
                  <a:pt x="5460" y="1231"/>
                  <a:pt x="5454" y="1246"/>
                </a:cubicBezTo>
                <a:cubicBezTo>
                  <a:pt x="5446" y="1265"/>
                  <a:pt x="5454" y="1290"/>
                  <a:pt x="5477" y="1296"/>
                </a:cubicBezTo>
                <a:cubicBezTo>
                  <a:pt x="5502" y="1304"/>
                  <a:pt x="5524" y="1312"/>
                  <a:pt x="5549" y="1324"/>
                </a:cubicBezTo>
                <a:cubicBezTo>
                  <a:pt x="5574" y="1335"/>
                  <a:pt x="5599" y="1340"/>
                  <a:pt x="5622" y="1352"/>
                </a:cubicBezTo>
                <a:cubicBezTo>
                  <a:pt x="5627" y="1354"/>
                  <a:pt x="5633" y="1354"/>
                  <a:pt x="5636" y="1354"/>
                </a:cubicBezTo>
                <a:cubicBezTo>
                  <a:pt x="5650" y="1354"/>
                  <a:pt x="5669" y="1349"/>
                  <a:pt x="5672" y="1326"/>
                </a:cubicBezTo>
                <a:cubicBezTo>
                  <a:pt x="5677" y="1307"/>
                  <a:pt x="5669" y="1285"/>
                  <a:pt x="5647" y="1279"/>
                </a:cubicBezTo>
                <a:cubicBezTo>
                  <a:pt x="5624" y="1271"/>
                  <a:pt x="5602" y="1265"/>
                  <a:pt x="5577" y="1254"/>
                </a:cubicBezTo>
                <a:cubicBezTo>
                  <a:pt x="5552" y="1246"/>
                  <a:pt x="5527" y="1237"/>
                  <a:pt x="5505" y="1226"/>
                </a:cubicBezTo>
                <a:cubicBezTo>
                  <a:pt x="5499" y="1223"/>
                  <a:pt x="5494" y="1222"/>
                  <a:pt x="5488" y="1222"/>
                </a:cubicBezTo>
                <a:close/>
                <a:moveTo>
                  <a:pt x="7136" y="1259"/>
                </a:moveTo>
                <a:cubicBezTo>
                  <a:pt x="7129" y="1259"/>
                  <a:pt x="7121" y="1261"/>
                  <a:pt x="7114" y="1265"/>
                </a:cubicBezTo>
                <a:cubicBezTo>
                  <a:pt x="7072" y="1290"/>
                  <a:pt x="7028" y="1310"/>
                  <a:pt x="6983" y="1332"/>
                </a:cubicBezTo>
                <a:cubicBezTo>
                  <a:pt x="6961" y="1340"/>
                  <a:pt x="6952" y="1363"/>
                  <a:pt x="6961" y="1382"/>
                </a:cubicBezTo>
                <a:cubicBezTo>
                  <a:pt x="6969" y="1396"/>
                  <a:pt x="6983" y="1407"/>
                  <a:pt x="6997" y="1407"/>
                </a:cubicBezTo>
                <a:cubicBezTo>
                  <a:pt x="7003" y="1407"/>
                  <a:pt x="7008" y="1407"/>
                  <a:pt x="7011" y="1405"/>
                </a:cubicBezTo>
                <a:cubicBezTo>
                  <a:pt x="7058" y="1382"/>
                  <a:pt x="7109" y="1360"/>
                  <a:pt x="7153" y="1332"/>
                </a:cubicBezTo>
                <a:cubicBezTo>
                  <a:pt x="7176" y="1321"/>
                  <a:pt x="7178" y="1296"/>
                  <a:pt x="7167" y="1279"/>
                </a:cubicBezTo>
                <a:cubicBezTo>
                  <a:pt x="7160" y="1265"/>
                  <a:pt x="7149" y="1259"/>
                  <a:pt x="7136" y="1259"/>
                </a:cubicBezTo>
                <a:close/>
                <a:moveTo>
                  <a:pt x="5786" y="1323"/>
                </a:moveTo>
                <a:cubicBezTo>
                  <a:pt x="5768" y="1323"/>
                  <a:pt x="5749" y="1334"/>
                  <a:pt x="5744" y="1352"/>
                </a:cubicBezTo>
                <a:cubicBezTo>
                  <a:pt x="5742" y="1374"/>
                  <a:pt x="5750" y="1393"/>
                  <a:pt x="5772" y="1402"/>
                </a:cubicBezTo>
                <a:cubicBezTo>
                  <a:pt x="5823" y="1418"/>
                  <a:pt x="5873" y="1430"/>
                  <a:pt x="5923" y="1444"/>
                </a:cubicBezTo>
                <a:cubicBezTo>
                  <a:pt x="5926" y="1446"/>
                  <a:pt x="5929" y="1446"/>
                  <a:pt x="5934" y="1446"/>
                </a:cubicBezTo>
                <a:cubicBezTo>
                  <a:pt x="5951" y="1446"/>
                  <a:pt x="5968" y="1435"/>
                  <a:pt x="5968" y="1410"/>
                </a:cubicBezTo>
                <a:cubicBezTo>
                  <a:pt x="5973" y="1393"/>
                  <a:pt x="5959" y="1371"/>
                  <a:pt x="5940" y="1365"/>
                </a:cubicBezTo>
                <a:cubicBezTo>
                  <a:pt x="5895" y="1352"/>
                  <a:pt x="5842" y="1340"/>
                  <a:pt x="5792" y="1324"/>
                </a:cubicBezTo>
                <a:cubicBezTo>
                  <a:pt x="5790" y="1323"/>
                  <a:pt x="5788" y="1323"/>
                  <a:pt x="5786" y="1323"/>
                </a:cubicBezTo>
                <a:close/>
                <a:moveTo>
                  <a:pt x="2171" y="1229"/>
                </a:moveTo>
                <a:cubicBezTo>
                  <a:pt x="2158" y="1229"/>
                  <a:pt x="2146" y="1235"/>
                  <a:pt x="2140" y="1248"/>
                </a:cubicBezTo>
                <a:cubicBezTo>
                  <a:pt x="2129" y="1265"/>
                  <a:pt x="2132" y="1285"/>
                  <a:pt x="2148" y="1299"/>
                </a:cubicBezTo>
                <a:cubicBezTo>
                  <a:pt x="2126" y="1332"/>
                  <a:pt x="2101" y="1360"/>
                  <a:pt x="2070" y="1388"/>
                </a:cubicBezTo>
                <a:cubicBezTo>
                  <a:pt x="2051" y="1402"/>
                  <a:pt x="2051" y="1424"/>
                  <a:pt x="2065" y="1444"/>
                </a:cubicBezTo>
                <a:cubicBezTo>
                  <a:pt x="2073" y="1452"/>
                  <a:pt x="2084" y="1458"/>
                  <a:pt x="2093" y="1458"/>
                </a:cubicBezTo>
                <a:cubicBezTo>
                  <a:pt x="2104" y="1458"/>
                  <a:pt x="2115" y="1452"/>
                  <a:pt x="2118" y="1444"/>
                </a:cubicBezTo>
                <a:cubicBezTo>
                  <a:pt x="2157" y="1407"/>
                  <a:pt x="2187" y="1374"/>
                  <a:pt x="2215" y="1338"/>
                </a:cubicBezTo>
                <a:cubicBezTo>
                  <a:pt x="2240" y="1352"/>
                  <a:pt x="2266" y="1363"/>
                  <a:pt x="2288" y="1377"/>
                </a:cubicBezTo>
                <a:cubicBezTo>
                  <a:pt x="2294" y="1380"/>
                  <a:pt x="2300" y="1382"/>
                  <a:pt x="2306" y="1382"/>
                </a:cubicBezTo>
                <a:cubicBezTo>
                  <a:pt x="2320" y="1382"/>
                  <a:pt x="2333" y="1373"/>
                  <a:pt x="2341" y="1360"/>
                </a:cubicBezTo>
                <a:cubicBezTo>
                  <a:pt x="2352" y="1338"/>
                  <a:pt x="2344" y="1318"/>
                  <a:pt x="2324" y="1307"/>
                </a:cubicBezTo>
                <a:cubicBezTo>
                  <a:pt x="2274" y="1282"/>
                  <a:pt x="2229" y="1257"/>
                  <a:pt x="2190" y="1234"/>
                </a:cubicBezTo>
                <a:cubicBezTo>
                  <a:pt x="2184" y="1231"/>
                  <a:pt x="2178" y="1229"/>
                  <a:pt x="2171" y="1229"/>
                </a:cubicBezTo>
                <a:close/>
                <a:moveTo>
                  <a:pt x="4066" y="1309"/>
                </a:moveTo>
                <a:cubicBezTo>
                  <a:pt x="4058" y="1309"/>
                  <a:pt x="4050" y="1312"/>
                  <a:pt x="4043" y="1318"/>
                </a:cubicBezTo>
                <a:cubicBezTo>
                  <a:pt x="3998" y="1346"/>
                  <a:pt x="3956" y="1374"/>
                  <a:pt x="3914" y="1396"/>
                </a:cubicBezTo>
                <a:cubicBezTo>
                  <a:pt x="3895" y="1407"/>
                  <a:pt x="3889" y="1432"/>
                  <a:pt x="3900" y="1449"/>
                </a:cubicBezTo>
                <a:cubicBezTo>
                  <a:pt x="3906" y="1463"/>
                  <a:pt x="3920" y="1471"/>
                  <a:pt x="3934" y="1471"/>
                </a:cubicBezTo>
                <a:cubicBezTo>
                  <a:pt x="3942" y="1471"/>
                  <a:pt x="3948" y="1471"/>
                  <a:pt x="3951" y="1463"/>
                </a:cubicBezTo>
                <a:cubicBezTo>
                  <a:pt x="3998" y="1438"/>
                  <a:pt x="4043" y="1410"/>
                  <a:pt x="4085" y="1379"/>
                </a:cubicBezTo>
                <a:cubicBezTo>
                  <a:pt x="4104" y="1368"/>
                  <a:pt x="4110" y="1346"/>
                  <a:pt x="4096" y="1326"/>
                </a:cubicBezTo>
                <a:cubicBezTo>
                  <a:pt x="4089" y="1315"/>
                  <a:pt x="4078" y="1309"/>
                  <a:pt x="4066" y="1309"/>
                </a:cubicBezTo>
                <a:close/>
                <a:moveTo>
                  <a:pt x="6848" y="1381"/>
                </a:moveTo>
                <a:cubicBezTo>
                  <a:pt x="6845" y="1381"/>
                  <a:pt x="6841" y="1381"/>
                  <a:pt x="6838" y="1382"/>
                </a:cubicBezTo>
                <a:cubicBezTo>
                  <a:pt x="6793" y="1393"/>
                  <a:pt x="6740" y="1405"/>
                  <a:pt x="6693" y="1416"/>
                </a:cubicBezTo>
                <a:cubicBezTo>
                  <a:pt x="6673" y="1418"/>
                  <a:pt x="6657" y="1438"/>
                  <a:pt x="6662" y="1460"/>
                </a:cubicBezTo>
                <a:cubicBezTo>
                  <a:pt x="6665" y="1477"/>
                  <a:pt x="6682" y="1491"/>
                  <a:pt x="6701" y="1491"/>
                </a:cubicBezTo>
                <a:cubicBezTo>
                  <a:pt x="6704" y="1491"/>
                  <a:pt x="6704" y="1491"/>
                  <a:pt x="6707" y="1494"/>
                </a:cubicBezTo>
                <a:cubicBezTo>
                  <a:pt x="6754" y="1488"/>
                  <a:pt x="6810" y="1474"/>
                  <a:pt x="6860" y="1460"/>
                </a:cubicBezTo>
                <a:cubicBezTo>
                  <a:pt x="6880" y="1452"/>
                  <a:pt x="6894" y="1432"/>
                  <a:pt x="6888" y="1410"/>
                </a:cubicBezTo>
                <a:cubicBezTo>
                  <a:pt x="6881" y="1394"/>
                  <a:pt x="6866" y="1381"/>
                  <a:pt x="6848" y="1381"/>
                </a:cubicBezTo>
                <a:close/>
                <a:moveTo>
                  <a:pt x="6084" y="1401"/>
                </a:moveTo>
                <a:cubicBezTo>
                  <a:pt x="6067" y="1401"/>
                  <a:pt x="6051" y="1413"/>
                  <a:pt x="6049" y="1432"/>
                </a:cubicBezTo>
                <a:cubicBezTo>
                  <a:pt x="6046" y="1452"/>
                  <a:pt x="6057" y="1474"/>
                  <a:pt x="6079" y="1477"/>
                </a:cubicBezTo>
                <a:cubicBezTo>
                  <a:pt x="6132" y="1488"/>
                  <a:pt x="6185" y="1494"/>
                  <a:pt x="6235" y="1502"/>
                </a:cubicBezTo>
                <a:lnTo>
                  <a:pt x="6241" y="1502"/>
                </a:lnTo>
                <a:cubicBezTo>
                  <a:pt x="6258" y="1502"/>
                  <a:pt x="6274" y="1488"/>
                  <a:pt x="6277" y="1463"/>
                </a:cubicBezTo>
                <a:cubicBezTo>
                  <a:pt x="6283" y="1444"/>
                  <a:pt x="6263" y="1424"/>
                  <a:pt x="6244" y="1421"/>
                </a:cubicBezTo>
                <a:cubicBezTo>
                  <a:pt x="6194" y="1418"/>
                  <a:pt x="6146" y="1410"/>
                  <a:pt x="6093" y="1402"/>
                </a:cubicBezTo>
                <a:cubicBezTo>
                  <a:pt x="6090" y="1401"/>
                  <a:pt x="6087" y="1401"/>
                  <a:pt x="6084" y="1401"/>
                </a:cubicBezTo>
                <a:close/>
                <a:moveTo>
                  <a:pt x="2446" y="1373"/>
                </a:moveTo>
                <a:cubicBezTo>
                  <a:pt x="2432" y="1373"/>
                  <a:pt x="2419" y="1382"/>
                  <a:pt x="2411" y="1396"/>
                </a:cubicBezTo>
                <a:cubicBezTo>
                  <a:pt x="2405" y="1416"/>
                  <a:pt x="2411" y="1435"/>
                  <a:pt x="2433" y="1446"/>
                </a:cubicBezTo>
                <a:cubicBezTo>
                  <a:pt x="2478" y="1463"/>
                  <a:pt x="2525" y="1480"/>
                  <a:pt x="2578" y="1502"/>
                </a:cubicBezTo>
                <a:cubicBezTo>
                  <a:pt x="2581" y="1505"/>
                  <a:pt x="2589" y="1505"/>
                  <a:pt x="2592" y="1505"/>
                </a:cubicBezTo>
                <a:cubicBezTo>
                  <a:pt x="2609" y="1505"/>
                  <a:pt x="2623" y="1494"/>
                  <a:pt x="2628" y="1480"/>
                </a:cubicBezTo>
                <a:cubicBezTo>
                  <a:pt x="2634" y="1460"/>
                  <a:pt x="2623" y="1438"/>
                  <a:pt x="2603" y="1432"/>
                </a:cubicBezTo>
                <a:cubicBezTo>
                  <a:pt x="2553" y="1416"/>
                  <a:pt x="2505" y="1393"/>
                  <a:pt x="2461" y="1377"/>
                </a:cubicBezTo>
                <a:cubicBezTo>
                  <a:pt x="2456" y="1374"/>
                  <a:pt x="2451" y="1373"/>
                  <a:pt x="2446" y="1373"/>
                </a:cubicBezTo>
                <a:close/>
                <a:moveTo>
                  <a:pt x="6540" y="1432"/>
                </a:moveTo>
                <a:cubicBezTo>
                  <a:pt x="6508" y="1434"/>
                  <a:pt x="6472" y="1436"/>
                  <a:pt x="6435" y="1436"/>
                </a:cubicBezTo>
                <a:cubicBezTo>
                  <a:pt x="6420" y="1436"/>
                  <a:pt x="6404" y="1436"/>
                  <a:pt x="6389" y="1435"/>
                </a:cubicBezTo>
                <a:cubicBezTo>
                  <a:pt x="6369" y="1435"/>
                  <a:pt x="6350" y="1452"/>
                  <a:pt x="6350" y="1474"/>
                </a:cubicBezTo>
                <a:cubicBezTo>
                  <a:pt x="6350" y="1494"/>
                  <a:pt x="6369" y="1513"/>
                  <a:pt x="6389" y="1513"/>
                </a:cubicBezTo>
                <a:lnTo>
                  <a:pt x="6445" y="1513"/>
                </a:lnTo>
                <a:cubicBezTo>
                  <a:pt x="6481" y="1513"/>
                  <a:pt x="6514" y="1513"/>
                  <a:pt x="6545" y="1508"/>
                </a:cubicBezTo>
                <a:cubicBezTo>
                  <a:pt x="6567" y="1505"/>
                  <a:pt x="6584" y="1488"/>
                  <a:pt x="6581" y="1466"/>
                </a:cubicBezTo>
                <a:cubicBezTo>
                  <a:pt x="6579" y="1446"/>
                  <a:pt x="6565" y="1432"/>
                  <a:pt x="6540" y="1432"/>
                </a:cubicBezTo>
                <a:close/>
                <a:moveTo>
                  <a:pt x="108" y="1321"/>
                </a:moveTo>
                <a:cubicBezTo>
                  <a:pt x="102" y="1321"/>
                  <a:pt x="95" y="1323"/>
                  <a:pt x="90" y="1326"/>
                </a:cubicBezTo>
                <a:cubicBezTo>
                  <a:pt x="67" y="1338"/>
                  <a:pt x="64" y="1363"/>
                  <a:pt x="76" y="1379"/>
                </a:cubicBezTo>
                <a:cubicBezTo>
                  <a:pt x="106" y="1424"/>
                  <a:pt x="140" y="1466"/>
                  <a:pt x="182" y="1505"/>
                </a:cubicBezTo>
                <a:cubicBezTo>
                  <a:pt x="193" y="1513"/>
                  <a:pt x="201" y="1516"/>
                  <a:pt x="209" y="1516"/>
                </a:cubicBezTo>
                <a:cubicBezTo>
                  <a:pt x="223" y="1516"/>
                  <a:pt x="235" y="1513"/>
                  <a:pt x="237" y="1508"/>
                </a:cubicBezTo>
                <a:cubicBezTo>
                  <a:pt x="251" y="1491"/>
                  <a:pt x="251" y="1466"/>
                  <a:pt x="235" y="1452"/>
                </a:cubicBezTo>
                <a:cubicBezTo>
                  <a:pt x="196" y="1418"/>
                  <a:pt x="165" y="1379"/>
                  <a:pt x="140" y="1340"/>
                </a:cubicBezTo>
                <a:cubicBezTo>
                  <a:pt x="132" y="1328"/>
                  <a:pt x="120" y="1321"/>
                  <a:pt x="108" y="1321"/>
                </a:cubicBezTo>
                <a:close/>
                <a:moveTo>
                  <a:pt x="3795" y="1459"/>
                </a:moveTo>
                <a:cubicBezTo>
                  <a:pt x="3789" y="1459"/>
                  <a:pt x="3784" y="1460"/>
                  <a:pt x="3778" y="1463"/>
                </a:cubicBezTo>
                <a:cubicBezTo>
                  <a:pt x="3733" y="1485"/>
                  <a:pt x="3683" y="1502"/>
                  <a:pt x="3638" y="1516"/>
                </a:cubicBezTo>
                <a:cubicBezTo>
                  <a:pt x="3621" y="1522"/>
                  <a:pt x="3607" y="1544"/>
                  <a:pt x="3613" y="1564"/>
                </a:cubicBezTo>
                <a:cubicBezTo>
                  <a:pt x="3621" y="1583"/>
                  <a:pt x="3635" y="1591"/>
                  <a:pt x="3652" y="1591"/>
                </a:cubicBezTo>
                <a:lnTo>
                  <a:pt x="3658" y="1591"/>
                </a:lnTo>
                <a:cubicBezTo>
                  <a:pt x="3708" y="1575"/>
                  <a:pt x="3761" y="1558"/>
                  <a:pt x="3808" y="1536"/>
                </a:cubicBezTo>
                <a:cubicBezTo>
                  <a:pt x="3831" y="1524"/>
                  <a:pt x="3842" y="1505"/>
                  <a:pt x="3831" y="1485"/>
                </a:cubicBezTo>
                <a:cubicBezTo>
                  <a:pt x="3822" y="1469"/>
                  <a:pt x="3810" y="1459"/>
                  <a:pt x="3795" y="1459"/>
                </a:cubicBezTo>
                <a:close/>
                <a:moveTo>
                  <a:pt x="2741" y="1475"/>
                </a:moveTo>
                <a:cubicBezTo>
                  <a:pt x="2724" y="1475"/>
                  <a:pt x="2710" y="1484"/>
                  <a:pt x="2704" y="1502"/>
                </a:cubicBezTo>
                <a:cubicBezTo>
                  <a:pt x="2698" y="1522"/>
                  <a:pt x="2706" y="1544"/>
                  <a:pt x="2729" y="1550"/>
                </a:cubicBezTo>
                <a:cubicBezTo>
                  <a:pt x="2771" y="1564"/>
                  <a:pt x="2815" y="1577"/>
                  <a:pt x="2865" y="1591"/>
                </a:cubicBezTo>
                <a:lnTo>
                  <a:pt x="2879" y="1597"/>
                </a:lnTo>
                <a:cubicBezTo>
                  <a:pt x="2882" y="1600"/>
                  <a:pt x="2885" y="1600"/>
                  <a:pt x="2888" y="1600"/>
                </a:cubicBezTo>
                <a:cubicBezTo>
                  <a:pt x="2907" y="1600"/>
                  <a:pt x="2924" y="1589"/>
                  <a:pt x="2930" y="1572"/>
                </a:cubicBezTo>
                <a:cubicBezTo>
                  <a:pt x="2938" y="1550"/>
                  <a:pt x="2924" y="1530"/>
                  <a:pt x="2902" y="1522"/>
                </a:cubicBezTo>
                <a:lnTo>
                  <a:pt x="2888" y="1519"/>
                </a:lnTo>
                <a:cubicBezTo>
                  <a:pt x="2840" y="1505"/>
                  <a:pt x="2796" y="1491"/>
                  <a:pt x="2754" y="1477"/>
                </a:cubicBezTo>
                <a:cubicBezTo>
                  <a:pt x="2749" y="1476"/>
                  <a:pt x="2745" y="1475"/>
                  <a:pt x="2741" y="1475"/>
                </a:cubicBezTo>
                <a:close/>
                <a:moveTo>
                  <a:pt x="1972" y="1478"/>
                </a:moveTo>
                <a:cubicBezTo>
                  <a:pt x="1965" y="1478"/>
                  <a:pt x="1957" y="1480"/>
                  <a:pt x="1950" y="1485"/>
                </a:cubicBezTo>
                <a:cubicBezTo>
                  <a:pt x="1908" y="1508"/>
                  <a:pt x="1867" y="1533"/>
                  <a:pt x="1822" y="1558"/>
                </a:cubicBezTo>
                <a:cubicBezTo>
                  <a:pt x="1800" y="1569"/>
                  <a:pt x="1794" y="1589"/>
                  <a:pt x="1805" y="1611"/>
                </a:cubicBezTo>
                <a:cubicBezTo>
                  <a:pt x="1811" y="1625"/>
                  <a:pt x="1825" y="1631"/>
                  <a:pt x="1839" y="1631"/>
                </a:cubicBezTo>
                <a:cubicBezTo>
                  <a:pt x="1847" y="1631"/>
                  <a:pt x="1850" y="1628"/>
                  <a:pt x="1853" y="1628"/>
                </a:cubicBezTo>
                <a:cubicBezTo>
                  <a:pt x="1903" y="1603"/>
                  <a:pt x="1950" y="1575"/>
                  <a:pt x="1992" y="1547"/>
                </a:cubicBezTo>
                <a:cubicBezTo>
                  <a:pt x="2009" y="1536"/>
                  <a:pt x="2017" y="1513"/>
                  <a:pt x="2003" y="1494"/>
                </a:cubicBezTo>
                <a:cubicBezTo>
                  <a:pt x="1997" y="1484"/>
                  <a:pt x="1985" y="1478"/>
                  <a:pt x="1972" y="1478"/>
                </a:cubicBezTo>
                <a:close/>
                <a:moveTo>
                  <a:pt x="3040" y="1554"/>
                </a:moveTo>
                <a:cubicBezTo>
                  <a:pt x="3022" y="1554"/>
                  <a:pt x="3007" y="1567"/>
                  <a:pt x="3005" y="1586"/>
                </a:cubicBezTo>
                <a:cubicBezTo>
                  <a:pt x="2999" y="1605"/>
                  <a:pt x="3013" y="1628"/>
                  <a:pt x="3036" y="1631"/>
                </a:cubicBezTo>
                <a:cubicBezTo>
                  <a:pt x="3089" y="1639"/>
                  <a:pt x="3144" y="1644"/>
                  <a:pt x="3195" y="1647"/>
                </a:cubicBezTo>
                <a:cubicBezTo>
                  <a:pt x="3214" y="1647"/>
                  <a:pt x="3231" y="1631"/>
                  <a:pt x="3236" y="1614"/>
                </a:cubicBezTo>
                <a:cubicBezTo>
                  <a:pt x="3236" y="1591"/>
                  <a:pt x="3220" y="1575"/>
                  <a:pt x="3200" y="1572"/>
                </a:cubicBezTo>
                <a:cubicBezTo>
                  <a:pt x="3150" y="1569"/>
                  <a:pt x="3097" y="1564"/>
                  <a:pt x="3049" y="1555"/>
                </a:cubicBezTo>
                <a:cubicBezTo>
                  <a:pt x="3046" y="1554"/>
                  <a:pt x="3043" y="1554"/>
                  <a:pt x="3040" y="1554"/>
                </a:cubicBezTo>
                <a:close/>
                <a:moveTo>
                  <a:pt x="3505" y="1554"/>
                </a:moveTo>
                <a:cubicBezTo>
                  <a:pt x="3502" y="1554"/>
                  <a:pt x="3499" y="1554"/>
                  <a:pt x="3496" y="1555"/>
                </a:cubicBezTo>
                <a:cubicBezTo>
                  <a:pt x="3446" y="1561"/>
                  <a:pt x="3395" y="1569"/>
                  <a:pt x="3345" y="1572"/>
                </a:cubicBezTo>
                <a:cubicBezTo>
                  <a:pt x="3326" y="1575"/>
                  <a:pt x="3306" y="1591"/>
                  <a:pt x="3312" y="1614"/>
                </a:cubicBezTo>
                <a:cubicBezTo>
                  <a:pt x="3312" y="1631"/>
                  <a:pt x="3328" y="1647"/>
                  <a:pt x="3348" y="1647"/>
                </a:cubicBezTo>
                <a:cubicBezTo>
                  <a:pt x="3401" y="1647"/>
                  <a:pt x="3457" y="1639"/>
                  <a:pt x="3510" y="1631"/>
                </a:cubicBezTo>
                <a:cubicBezTo>
                  <a:pt x="3529" y="1628"/>
                  <a:pt x="3543" y="1605"/>
                  <a:pt x="3540" y="1586"/>
                </a:cubicBezTo>
                <a:cubicBezTo>
                  <a:pt x="3538" y="1567"/>
                  <a:pt x="3522" y="1554"/>
                  <a:pt x="3505" y="1554"/>
                </a:cubicBezTo>
                <a:close/>
                <a:moveTo>
                  <a:pt x="340" y="1532"/>
                </a:moveTo>
                <a:cubicBezTo>
                  <a:pt x="326" y="1532"/>
                  <a:pt x="312" y="1538"/>
                  <a:pt x="304" y="1550"/>
                </a:cubicBezTo>
                <a:cubicBezTo>
                  <a:pt x="293" y="1569"/>
                  <a:pt x="302" y="1591"/>
                  <a:pt x="318" y="1603"/>
                </a:cubicBezTo>
                <a:cubicBezTo>
                  <a:pt x="363" y="1628"/>
                  <a:pt x="413" y="1647"/>
                  <a:pt x="466" y="1670"/>
                </a:cubicBezTo>
                <a:cubicBezTo>
                  <a:pt x="469" y="1672"/>
                  <a:pt x="472" y="1672"/>
                  <a:pt x="480" y="1672"/>
                </a:cubicBezTo>
                <a:cubicBezTo>
                  <a:pt x="497" y="1672"/>
                  <a:pt x="511" y="1661"/>
                  <a:pt x="516" y="1647"/>
                </a:cubicBezTo>
                <a:cubicBezTo>
                  <a:pt x="525" y="1631"/>
                  <a:pt x="514" y="1605"/>
                  <a:pt x="494" y="1600"/>
                </a:cubicBezTo>
                <a:cubicBezTo>
                  <a:pt x="441" y="1583"/>
                  <a:pt x="399" y="1561"/>
                  <a:pt x="357" y="1536"/>
                </a:cubicBezTo>
                <a:cubicBezTo>
                  <a:pt x="352" y="1533"/>
                  <a:pt x="346" y="1532"/>
                  <a:pt x="340" y="1532"/>
                </a:cubicBezTo>
                <a:close/>
                <a:moveTo>
                  <a:pt x="1692" y="1615"/>
                </a:moveTo>
                <a:cubicBezTo>
                  <a:pt x="1688" y="1615"/>
                  <a:pt x="1684" y="1615"/>
                  <a:pt x="1680" y="1617"/>
                </a:cubicBezTo>
                <a:cubicBezTo>
                  <a:pt x="1632" y="1631"/>
                  <a:pt x="1585" y="1644"/>
                  <a:pt x="1535" y="1658"/>
                </a:cubicBezTo>
                <a:cubicBezTo>
                  <a:pt x="1515" y="1661"/>
                  <a:pt x="1501" y="1684"/>
                  <a:pt x="1507" y="1703"/>
                </a:cubicBezTo>
                <a:cubicBezTo>
                  <a:pt x="1512" y="1723"/>
                  <a:pt x="1529" y="1737"/>
                  <a:pt x="1546" y="1737"/>
                </a:cubicBezTo>
                <a:lnTo>
                  <a:pt x="1549" y="1737"/>
                </a:lnTo>
                <a:cubicBezTo>
                  <a:pt x="1602" y="1723"/>
                  <a:pt x="1655" y="1709"/>
                  <a:pt x="1702" y="1689"/>
                </a:cubicBezTo>
                <a:cubicBezTo>
                  <a:pt x="1724" y="1684"/>
                  <a:pt x="1733" y="1661"/>
                  <a:pt x="1727" y="1642"/>
                </a:cubicBezTo>
                <a:cubicBezTo>
                  <a:pt x="1723" y="1624"/>
                  <a:pt x="1707" y="1615"/>
                  <a:pt x="1692" y="1615"/>
                </a:cubicBezTo>
                <a:close/>
                <a:moveTo>
                  <a:pt x="628" y="1643"/>
                </a:moveTo>
                <a:cubicBezTo>
                  <a:pt x="613" y="1643"/>
                  <a:pt x="596" y="1656"/>
                  <a:pt x="592" y="1672"/>
                </a:cubicBezTo>
                <a:cubicBezTo>
                  <a:pt x="583" y="1689"/>
                  <a:pt x="597" y="1711"/>
                  <a:pt x="620" y="1717"/>
                </a:cubicBezTo>
                <a:cubicBezTo>
                  <a:pt x="664" y="1728"/>
                  <a:pt x="720" y="1739"/>
                  <a:pt x="773" y="1750"/>
                </a:cubicBezTo>
                <a:lnTo>
                  <a:pt x="779" y="1750"/>
                </a:lnTo>
                <a:cubicBezTo>
                  <a:pt x="795" y="1750"/>
                  <a:pt x="815" y="1737"/>
                  <a:pt x="815" y="1723"/>
                </a:cubicBezTo>
                <a:cubicBezTo>
                  <a:pt x="818" y="1700"/>
                  <a:pt x="804" y="1678"/>
                  <a:pt x="781" y="1675"/>
                </a:cubicBezTo>
                <a:cubicBezTo>
                  <a:pt x="734" y="1664"/>
                  <a:pt x="681" y="1658"/>
                  <a:pt x="636" y="1644"/>
                </a:cubicBezTo>
                <a:cubicBezTo>
                  <a:pt x="634" y="1644"/>
                  <a:pt x="631" y="1643"/>
                  <a:pt x="628" y="1643"/>
                </a:cubicBezTo>
                <a:close/>
                <a:moveTo>
                  <a:pt x="931" y="1689"/>
                </a:moveTo>
                <a:cubicBezTo>
                  <a:pt x="913" y="1689"/>
                  <a:pt x="898" y="1705"/>
                  <a:pt x="893" y="1725"/>
                </a:cubicBezTo>
                <a:cubicBezTo>
                  <a:pt x="890" y="1745"/>
                  <a:pt x="907" y="1764"/>
                  <a:pt x="929" y="1767"/>
                </a:cubicBezTo>
                <a:lnTo>
                  <a:pt x="1085" y="1778"/>
                </a:lnTo>
                <a:cubicBezTo>
                  <a:pt x="1108" y="1778"/>
                  <a:pt x="1125" y="1764"/>
                  <a:pt x="1125" y="1739"/>
                </a:cubicBezTo>
                <a:cubicBezTo>
                  <a:pt x="1125" y="1717"/>
                  <a:pt x="1108" y="1700"/>
                  <a:pt x="1085" y="1700"/>
                </a:cubicBezTo>
                <a:cubicBezTo>
                  <a:pt x="1035" y="1700"/>
                  <a:pt x="988" y="1697"/>
                  <a:pt x="935" y="1689"/>
                </a:cubicBezTo>
                <a:cubicBezTo>
                  <a:pt x="933" y="1689"/>
                  <a:pt x="932" y="1689"/>
                  <a:pt x="931" y="1689"/>
                </a:cubicBezTo>
                <a:close/>
                <a:moveTo>
                  <a:pt x="1394" y="1683"/>
                </a:moveTo>
                <a:cubicBezTo>
                  <a:pt x="1392" y="1683"/>
                  <a:pt x="1391" y="1683"/>
                  <a:pt x="1390" y="1684"/>
                </a:cubicBezTo>
                <a:cubicBezTo>
                  <a:pt x="1339" y="1689"/>
                  <a:pt x="1292" y="1695"/>
                  <a:pt x="1239" y="1697"/>
                </a:cubicBezTo>
                <a:cubicBezTo>
                  <a:pt x="1219" y="1700"/>
                  <a:pt x="1197" y="1717"/>
                  <a:pt x="1200" y="1739"/>
                </a:cubicBezTo>
                <a:cubicBezTo>
                  <a:pt x="1200" y="1759"/>
                  <a:pt x="1219" y="1778"/>
                  <a:pt x="1239" y="1778"/>
                </a:cubicBezTo>
                <a:cubicBezTo>
                  <a:pt x="1295" y="1773"/>
                  <a:pt x="1348" y="1770"/>
                  <a:pt x="1401" y="1764"/>
                </a:cubicBezTo>
                <a:cubicBezTo>
                  <a:pt x="1420" y="1759"/>
                  <a:pt x="1437" y="1739"/>
                  <a:pt x="1434" y="1717"/>
                </a:cubicBezTo>
                <a:cubicBezTo>
                  <a:pt x="1432" y="1699"/>
                  <a:pt x="1412" y="1683"/>
                  <a:pt x="1394" y="168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3"/>
          <p:cNvSpPr/>
          <p:nvPr/>
        </p:nvSpPr>
        <p:spPr>
          <a:xfrm rot="5071536">
            <a:off x="5154240" y="1737689"/>
            <a:ext cx="586723" cy="233216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3"/>
          <p:cNvSpPr/>
          <p:nvPr/>
        </p:nvSpPr>
        <p:spPr>
          <a:xfrm>
            <a:off x="8341890" y="1465698"/>
            <a:ext cx="291101" cy="616569"/>
          </a:xfrm>
          <a:custGeom>
            <a:avLst/>
            <a:gdLst/>
            <a:ahLst/>
            <a:cxnLst/>
            <a:rect l="l" t="t" r="r" b="b"/>
            <a:pathLst>
              <a:path w="2127" h="4505" extrusionOk="0">
                <a:moveTo>
                  <a:pt x="417" y="1"/>
                </a:moveTo>
                <a:cubicBezTo>
                  <a:pt x="407" y="1"/>
                  <a:pt x="396" y="5"/>
                  <a:pt x="388" y="13"/>
                </a:cubicBezTo>
                <a:cubicBezTo>
                  <a:pt x="382" y="16"/>
                  <a:pt x="335" y="66"/>
                  <a:pt x="276" y="144"/>
                </a:cubicBezTo>
                <a:cubicBezTo>
                  <a:pt x="262" y="161"/>
                  <a:pt x="265" y="186"/>
                  <a:pt x="282" y="200"/>
                </a:cubicBezTo>
                <a:cubicBezTo>
                  <a:pt x="290" y="206"/>
                  <a:pt x="296" y="208"/>
                  <a:pt x="307" y="208"/>
                </a:cubicBezTo>
                <a:cubicBezTo>
                  <a:pt x="321" y="208"/>
                  <a:pt x="332" y="206"/>
                  <a:pt x="341" y="194"/>
                </a:cubicBezTo>
                <a:cubicBezTo>
                  <a:pt x="402" y="119"/>
                  <a:pt x="447" y="74"/>
                  <a:pt x="447" y="74"/>
                </a:cubicBezTo>
                <a:cubicBezTo>
                  <a:pt x="463" y="55"/>
                  <a:pt x="463" y="33"/>
                  <a:pt x="447" y="13"/>
                </a:cubicBezTo>
                <a:cubicBezTo>
                  <a:pt x="438" y="5"/>
                  <a:pt x="428" y="1"/>
                  <a:pt x="417" y="1"/>
                </a:cubicBezTo>
                <a:close/>
                <a:moveTo>
                  <a:pt x="208" y="263"/>
                </a:moveTo>
                <a:cubicBezTo>
                  <a:pt x="195" y="263"/>
                  <a:pt x="182" y="270"/>
                  <a:pt x="173" y="284"/>
                </a:cubicBezTo>
                <a:cubicBezTo>
                  <a:pt x="145" y="331"/>
                  <a:pt x="117" y="381"/>
                  <a:pt x="95" y="429"/>
                </a:cubicBezTo>
                <a:cubicBezTo>
                  <a:pt x="87" y="451"/>
                  <a:pt x="95" y="473"/>
                  <a:pt x="115" y="485"/>
                </a:cubicBezTo>
                <a:cubicBezTo>
                  <a:pt x="117" y="485"/>
                  <a:pt x="126" y="487"/>
                  <a:pt x="131" y="487"/>
                </a:cubicBezTo>
                <a:cubicBezTo>
                  <a:pt x="151" y="487"/>
                  <a:pt x="165" y="479"/>
                  <a:pt x="168" y="465"/>
                </a:cubicBezTo>
                <a:cubicBezTo>
                  <a:pt x="187" y="418"/>
                  <a:pt x="212" y="370"/>
                  <a:pt x="243" y="326"/>
                </a:cubicBezTo>
                <a:cubicBezTo>
                  <a:pt x="254" y="306"/>
                  <a:pt x="251" y="284"/>
                  <a:pt x="229" y="270"/>
                </a:cubicBezTo>
                <a:cubicBezTo>
                  <a:pt x="223" y="266"/>
                  <a:pt x="215" y="263"/>
                  <a:pt x="208" y="263"/>
                </a:cubicBezTo>
                <a:close/>
                <a:moveTo>
                  <a:pt x="76" y="556"/>
                </a:moveTo>
                <a:cubicBezTo>
                  <a:pt x="56" y="556"/>
                  <a:pt x="41" y="568"/>
                  <a:pt x="34" y="585"/>
                </a:cubicBezTo>
                <a:cubicBezTo>
                  <a:pt x="17" y="641"/>
                  <a:pt x="6" y="697"/>
                  <a:pt x="0" y="752"/>
                </a:cubicBezTo>
                <a:cubicBezTo>
                  <a:pt x="0" y="778"/>
                  <a:pt x="14" y="794"/>
                  <a:pt x="39" y="800"/>
                </a:cubicBezTo>
                <a:lnTo>
                  <a:pt x="42" y="800"/>
                </a:lnTo>
                <a:cubicBezTo>
                  <a:pt x="62" y="800"/>
                  <a:pt x="81" y="780"/>
                  <a:pt x="84" y="761"/>
                </a:cubicBezTo>
                <a:cubicBezTo>
                  <a:pt x="87" y="713"/>
                  <a:pt x="98" y="663"/>
                  <a:pt x="115" y="610"/>
                </a:cubicBezTo>
                <a:cubicBezTo>
                  <a:pt x="123" y="588"/>
                  <a:pt x="109" y="565"/>
                  <a:pt x="87" y="557"/>
                </a:cubicBezTo>
                <a:cubicBezTo>
                  <a:pt x="83" y="556"/>
                  <a:pt x="79" y="556"/>
                  <a:pt x="76" y="556"/>
                </a:cubicBezTo>
                <a:close/>
                <a:moveTo>
                  <a:pt x="55" y="882"/>
                </a:moveTo>
                <a:cubicBezTo>
                  <a:pt x="51" y="882"/>
                  <a:pt x="48" y="883"/>
                  <a:pt x="45" y="884"/>
                </a:cubicBezTo>
                <a:cubicBezTo>
                  <a:pt x="20" y="886"/>
                  <a:pt x="6" y="906"/>
                  <a:pt x="11" y="931"/>
                </a:cubicBezTo>
                <a:cubicBezTo>
                  <a:pt x="20" y="987"/>
                  <a:pt x="39" y="1043"/>
                  <a:pt x="67" y="1096"/>
                </a:cubicBezTo>
                <a:cubicBezTo>
                  <a:pt x="73" y="1107"/>
                  <a:pt x="87" y="1115"/>
                  <a:pt x="101" y="1115"/>
                </a:cubicBezTo>
                <a:cubicBezTo>
                  <a:pt x="109" y="1115"/>
                  <a:pt x="112" y="1115"/>
                  <a:pt x="126" y="1112"/>
                </a:cubicBezTo>
                <a:cubicBezTo>
                  <a:pt x="145" y="1101"/>
                  <a:pt x="154" y="1079"/>
                  <a:pt x="143" y="1056"/>
                </a:cubicBezTo>
                <a:cubicBezTo>
                  <a:pt x="117" y="1012"/>
                  <a:pt x="103" y="962"/>
                  <a:pt x="95" y="914"/>
                </a:cubicBezTo>
                <a:cubicBezTo>
                  <a:pt x="88" y="895"/>
                  <a:pt x="73" y="882"/>
                  <a:pt x="55" y="882"/>
                </a:cubicBezTo>
                <a:close/>
                <a:moveTo>
                  <a:pt x="1011" y="1119"/>
                </a:moveTo>
                <a:cubicBezTo>
                  <a:pt x="1008" y="1119"/>
                  <a:pt x="1005" y="1120"/>
                  <a:pt x="1002" y="1121"/>
                </a:cubicBezTo>
                <a:cubicBezTo>
                  <a:pt x="949" y="1129"/>
                  <a:pt x="893" y="1151"/>
                  <a:pt x="837" y="1185"/>
                </a:cubicBezTo>
                <a:cubicBezTo>
                  <a:pt x="815" y="1196"/>
                  <a:pt x="809" y="1221"/>
                  <a:pt x="823" y="1241"/>
                </a:cubicBezTo>
                <a:cubicBezTo>
                  <a:pt x="829" y="1255"/>
                  <a:pt x="843" y="1263"/>
                  <a:pt x="857" y="1263"/>
                </a:cubicBezTo>
                <a:cubicBezTo>
                  <a:pt x="865" y="1263"/>
                  <a:pt x="871" y="1260"/>
                  <a:pt x="879" y="1255"/>
                </a:cubicBezTo>
                <a:cubicBezTo>
                  <a:pt x="924" y="1227"/>
                  <a:pt x="968" y="1210"/>
                  <a:pt x="1016" y="1199"/>
                </a:cubicBezTo>
                <a:cubicBezTo>
                  <a:pt x="1038" y="1196"/>
                  <a:pt x="1052" y="1171"/>
                  <a:pt x="1049" y="1151"/>
                </a:cubicBezTo>
                <a:cubicBezTo>
                  <a:pt x="1047" y="1132"/>
                  <a:pt x="1028" y="1119"/>
                  <a:pt x="1011" y="1119"/>
                </a:cubicBezTo>
                <a:close/>
                <a:moveTo>
                  <a:pt x="1162" y="1136"/>
                </a:moveTo>
                <a:cubicBezTo>
                  <a:pt x="1148" y="1136"/>
                  <a:pt x="1133" y="1146"/>
                  <a:pt x="1127" y="1160"/>
                </a:cubicBezTo>
                <a:cubicBezTo>
                  <a:pt x="1116" y="1179"/>
                  <a:pt x="1127" y="1202"/>
                  <a:pt x="1147" y="1213"/>
                </a:cubicBezTo>
                <a:lnTo>
                  <a:pt x="1169" y="1224"/>
                </a:lnTo>
                <a:cubicBezTo>
                  <a:pt x="1197" y="1241"/>
                  <a:pt x="1217" y="1269"/>
                  <a:pt x="1219" y="1305"/>
                </a:cubicBezTo>
                <a:cubicBezTo>
                  <a:pt x="1225" y="1322"/>
                  <a:pt x="1242" y="1338"/>
                  <a:pt x="1261" y="1338"/>
                </a:cubicBezTo>
                <a:cubicBezTo>
                  <a:pt x="1267" y="1338"/>
                  <a:pt x="1267" y="1338"/>
                  <a:pt x="1261" y="1341"/>
                </a:cubicBezTo>
                <a:cubicBezTo>
                  <a:pt x="1284" y="1338"/>
                  <a:pt x="1300" y="1322"/>
                  <a:pt x="1297" y="1296"/>
                </a:cubicBezTo>
                <a:cubicBezTo>
                  <a:pt x="1289" y="1238"/>
                  <a:pt x="1258" y="1188"/>
                  <a:pt x="1205" y="1157"/>
                </a:cubicBezTo>
                <a:cubicBezTo>
                  <a:pt x="1200" y="1151"/>
                  <a:pt x="1189" y="1143"/>
                  <a:pt x="1178" y="1140"/>
                </a:cubicBezTo>
                <a:cubicBezTo>
                  <a:pt x="1173" y="1137"/>
                  <a:pt x="1168" y="1136"/>
                  <a:pt x="1162" y="1136"/>
                </a:cubicBezTo>
                <a:close/>
                <a:moveTo>
                  <a:pt x="193" y="1164"/>
                </a:moveTo>
                <a:cubicBezTo>
                  <a:pt x="184" y="1164"/>
                  <a:pt x="175" y="1168"/>
                  <a:pt x="168" y="1176"/>
                </a:cubicBezTo>
                <a:cubicBezTo>
                  <a:pt x="151" y="1193"/>
                  <a:pt x="145" y="1218"/>
                  <a:pt x="165" y="1235"/>
                </a:cubicBezTo>
                <a:cubicBezTo>
                  <a:pt x="198" y="1277"/>
                  <a:pt x="243" y="1316"/>
                  <a:pt x="293" y="1349"/>
                </a:cubicBezTo>
                <a:cubicBezTo>
                  <a:pt x="299" y="1352"/>
                  <a:pt x="307" y="1358"/>
                  <a:pt x="318" y="1358"/>
                </a:cubicBezTo>
                <a:cubicBezTo>
                  <a:pt x="332" y="1358"/>
                  <a:pt x="341" y="1352"/>
                  <a:pt x="355" y="1338"/>
                </a:cubicBezTo>
                <a:cubicBezTo>
                  <a:pt x="368" y="1322"/>
                  <a:pt x="363" y="1296"/>
                  <a:pt x="346" y="1282"/>
                </a:cubicBezTo>
                <a:cubicBezTo>
                  <a:pt x="299" y="1249"/>
                  <a:pt x="262" y="1213"/>
                  <a:pt x="226" y="1179"/>
                </a:cubicBezTo>
                <a:cubicBezTo>
                  <a:pt x="217" y="1170"/>
                  <a:pt x="205" y="1164"/>
                  <a:pt x="193" y="1164"/>
                </a:cubicBezTo>
                <a:close/>
                <a:moveTo>
                  <a:pt x="728" y="1283"/>
                </a:moveTo>
                <a:cubicBezTo>
                  <a:pt x="717" y="1283"/>
                  <a:pt x="706" y="1288"/>
                  <a:pt x="698" y="1296"/>
                </a:cubicBezTo>
                <a:cubicBezTo>
                  <a:pt x="659" y="1335"/>
                  <a:pt x="625" y="1380"/>
                  <a:pt x="592" y="1430"/>
                </a:cubicBezTo>
                <a:cubicBezTo>
                  <a:pt x="555" y="1411"/>
                  <a:pt x="516" y="1391"/>
                  <a:pt x="475" y="1366"/>
                </a:cubicBezTo>
                <a:cubicBezTo>
                  <a:pt x="468" y="1363"/>
                  <a:pt x="461" y="1361"/>
                  <a:pt x="454" y="1361"/>
                </a:cubicBezTo>
                <a:cubicBezTo>
                  <a:pt x="440" y="1361"/>
                  <a:pt x="426" y="1369"/>
                  <a:pt x="419" y="1383"/>
                </a:cubicBezTo>
                <a:cubicBezTo>
                  <a:pt x="408" y="1405"/>
                  <a:pt x="416" y="1430"/>
                  <a:pt x="435" y="1439"/>
                </a:cubicBezTo>
                <a:cubicBezTo>
                  <a:pt x="486" y="1469"/>
                  <a:pt x="536" y="1492"/>
                  <a:pt x="586" y="1514"/>
                </a:cubicBezTo>
                <a:cubicBezTo>
                  <a:pt x="592" y="1514"/>
                  <a:pt x="597" y="1517"/>
                  <a:pt x="603" y="1517"/>
                </a:cubicBezTo>
                <a:cubicBezTo>
                  <a:pt x="617" y="1517"/>
                  <a:pt x="631" y="1508"/>
                  <a:pt x="639" y="1492"/>
                </a:cubicBezTo>
                <a:cubicBezTo>
                  <a:pt x="647" y="1492"/>
                  <a:pt x="656" y="1486"/>
                  <a:pt x="661" y="1475"/>
                </a:cubicBezTo>
                <a:cubicBezTo>
                  <a:pt x="692" y="1430"/>
                  <a:pt x="726" y="1391"/>
                  <a:pt x="759" y="1352"/>
                </a:cubicBezTo>
                <a:cubicBezTo>
                  <a:pt x="773" y="1335"/>
                  <a:pt x="773" y="1310"/>
                  <a:pt x="756" y="1294"/>
                </a:cubicBezTo>
                <a:cubicBezTo>
                  <a:pt x="748" y="1287"/>
                  <a:pt x="738" y="1283"/>
                  <a:pt x="728" y="1283"/>
                </a:cubicBezTo>
                <a:close/>
                <a:moveTo>
                  <a:pt x="1215" y="1410"/>
                </a:moveTo>
                <a:cubicBezTo>
                  <a:pt x="1203" y="1410"/>
                  <a:pt x="1191" y="1415"/>
                  <a:pt x="1183" y="1425"/>
                </a:cubicBezTo>
                <a:cubicBezTo>
                  <a:pt x="1155" y="1458"/>
                  <a:pt x="1116" y="1481"/>
                  <a:pt x="1066" y="1500"/>
                </a:cubicBezTo>
                <a:cubicBezTo>
                  <a:pt x="1046" y="1506"/>
                  <a:pt x="1032" y="1531"/>
                  <a:pt x="1038" y="1550"/>
                </a:cubicBezTo>
                <a:cubicBezTo>
                  <a:pt x="1044" y="1570"/>
                  <a:pt x="1060" y="1578"/>
                  <a:pt x="1077" y="1578"/>
                </a:cubicBezTo>
                <a:cubicBezTo>
                  <a:pt x="1085" y="1578"/>
                  <a:pt x="1088" y="1578"/>
                  <a:pt x="1091" y="1575"/>
                </a:cubicBezTo>
                <a:cubicBezTo>
                  <a:pt x="1155" y="1556"/>
                  <a:pt x="1205" y="1520"/>
                  <a:pt x="1244" y="1475"/>
                </a:cubicBezTo>
                <a:cubicBezTo>
                  <a:pt x="1258" y="1461"/>
                  <a:pt x="1256" y="1433"/>
                  <a:pt x="1239" y="1419"/>
                </a:cubicBezTo>
                <a:cubicBezTo>
                  <a:pt x="1233" y="1413"/>
                  <a:pt x="1224" y="1410"/>
                  <a:pt x="1215" y="1410"/>
                </a:cubicBezTo>
                <a:close/>
                <a:moveTo>
                  <a:pt x="754" y="1495"/>
                </a:moveTo>
                <a:cubicBezTo>
                  <a:pt x="738" y="1495"/>
                  <a:pt x="724" y="1507"/>
                  <a:pt x="717" y="1525"/>
                </a:cubicBezTo>
                <a:cubicBezTo>
                  <a:pt x="712" y="1545"/>
                  <a:pt x="726" y="1567"/>
                  <a:pt x="745" y="1573"/>
                </a:cubicBezTo>
                <a:cubicBezTo>
                  <a:pt x="806" y="1587"/>
                  <a:pt x="862" y="1598"/>
                  <a:pt x="918" y="1601"/>
                </a:cubicBezTo>
                <a:cubicBezTo>
                  <a:pt x="938" y="1601"/>
                  <a:pt x="960" y="1584"/>
                  <a:pt x="960" y="1561"/>
                </a:cubicBezTo>
                <a:cubicBezTo>
                  <a:pt x="963" y="1542"/>
                  <a:pt x="946" y="1525"/>
                  <a:pt x="921" y="1520"/>
                </a:cubicBezTo>
                <a:cubicBezTo>
                  <a:pt x="871" y="1520"/>
                  <a:pt x="820" y="1508"/>
                  <a:pt x="767" y="1497"/>
                </a:cubicBezTo>
                <a:cubicBezTo>
                  <a:pt x="763" y="1496"/>
                  <a:pt x="759" y="1495"/>
                  <a:pt x="754" y="1495"/>
                </a:cubicBezTo>
                <a:close/>
                <a:moveTo>
                  <a:pt x="559" y="1560"/>
                </a:moveTo>
                <a:cubicBezTo>
                  <a:pt x="541" y="1560"/>
                  <a:pt x="526" y="1569"/>
                  <a:pt x="519" y="1587"/>
                </a:cubicBezTo>
                <a:cubicBezTo>
                  <a:pt x="500" y="1642"/>
                  <a:pt x="486" y="1698"/>
                  <a:pt x="477" y="1754"/>
                </a:cubicBezTo>
                <a:cubicBezTo>
                  <a:pt x="475" y="1776"/>
                  <a:pt x="488" y="1796"/>
                  <a:pt x="514" y="1799"/>
                </a:cubicBezTo>
                <a:lnTo>
                  <a:pt x="519" y="1799"/>
                </a:lnTo>
                <a:cubicBezTo>
                  <a:pt x="536" y="1799"/>
                  <a:pt x="555" y="1785"/>
                  <a:pt x="558" y="1765"/>
                </a:cubicBezTo>
                <a:cubicBezTo>
                  <a:pt x="564" y="1715"/>
                  <a:pt x="578" y="1662"/>
                  <a:pt x="597" y="1614"/>
                </a:cubicBezTo>
                <a:cubicBezTo>
                  <a:pt x="603" y="1592"/>
                  <a:pt x="592" y="1570"/>
                  <a:pt x="572" y="1561"/>
                </a:cubicBezTo>
                <a:cubicBezTo>
                  <a:pt x="568" y="1560"/>
                  <a:pt x="563" y="1560"/>
                  <a:pt x="559" y="1560"/>
                </a:cubicBezTo>
                <a:close/>
                <a:moveTo>
                  <a:pt x="513" y="1882"/>
                </a:moveTo>
                <a:cubicBezTo>
                  <a:pt x="511" y="1882"/>
                  <a:pt x="510" y="1882"/>
                  <a:pt x="508" y="1882"/>
                </a:cubicBezTo>
                <a:cubicBezTo>
                  <a:pt x="488" y="1888"/>
                  <a:pt x="472" y="1905"/>
                  <a:pt x="475" y="1927"/>
                </a:cubicBezTo>
                <a:cubicBezTo>
                  <a:pt x="480" y="1985"/>
                  <a:pt x="491" y="2038"/>
                  <a:pt x="514" y="2097"/>
                </a:cubicBezTo>
                <a:cubicBezTo>
                  <a:pt x="519" y="2114"/>
                  <a:pt x="533" y="2125"/>
                  <a:pt x="550" y="2125"/>
                </a:cubicBezTo>
                <a:cubicBezTo>
                  <a:pt x="554" y="2125"/>
                  <a:pt x="557" y="2123"/>
                  <a:pt x="560" y="2123"/>
                </a:cubicBezTo>
                <a:cubicBezTo>
                  <a:pt x="562" y="2123"/>
                  <a:pt x="563" y="2123"/>
                  <a:pt x="564" y="2125"/>
                </a:cubicBezTo>
                <a:cubicBezTo>
                  <a:pt x="586" y="2117"/>
                  <a:pt x="597" y="2092"/>
                  <a:pt x="589" y="2072"/>
                </a:cubicBezTo>
                <a:cubicBezTo>
                  <a:pt x="572" y="2022"/>
                  <a:pt x="561" y="1969"/>
                  <a:pt x="555" y="1921"/>
                </a:cubicBezTo>
                <a:cubicBezTo>
                  <a:pt x="550" y="1898"/>
                  <a:pt x="533" y="1882"/>
                  <a:pt x="513" y="1882"/>
                </a:cubicBezTo>
                <a:close/>
                <a:moveTo>
                  <a:pt x="623" y="2187"/>
                </a:moveTo>
                <a:cubicBezTo>
                  <a:pt x="616" y="2187"/>
                  <a:pt x="607" y="2189"/>
                  <a:pt x="600" y="2195"/>
                </a:cubicBezTo>
                <a:cubicBezTo>
                  <a:pt x="578" y="2203"/>
                  <a:pt x="572" y="2228"/>
                  <a:pt x="586" y="2251"/>
                </a:cubicBezTo>
                <a:cubicBezTo>
                  <a:pt x="617" y="2295"/>
                  <a:pt x="653" y="2340"/>
                  <a:pt x="695" y="2382"/>
                </a:cubicBezTo>
                <a:cubicBezTo>
                  <a:pt x="703" y="2393"/>
                  <a:pt x="714" y="2396"/>
                  <a:pt x="726" y="2396"/>
                </a:cubicBezTo>
                <a:cubicBezTo>
                  <a:pt x="737" y="2396"/>
                  <a:pt x="745" y="2393"/>
                  <a:pt x="751" y="2387"/>
                </a:cubicBezTo>
                <a:cubicBezTo>
                  <a:pt x="767" y="2370"/>
                  <a:pt x="770" y="2345"/>
                  <a:pt x="753" y="2329"/>
                </a:cubicBezTo>
                <a:cubicBezTo>
                  <a:pt x="714" y="2290"/>
                  <a:pt x="684" y="2248"/>
                  <a:pt x="656" y="2206"/>
                </a:cubicBezTo>
                <a:cubicBezTo>
                  <a:pt x="649" y="2194"/>
                  <a:pt x="637" y="2187"/>
                  <a:pt x="623" y="2187"/>
                </a:cubicBezTo>
                <a:close/>
                <a:moveTo>
                  <a:pt x="847" y="2422"/>
                </a:moveTo>
                <a:cubicBezTo>
                  <a:pt x="835" y="2422"/>
                  <a:pt x="823" y="2428"/>
                  <a:pt x="815" y="2437"/>
                </a:cubicBezTo>
                <a:cubicBezTo>
                  <a:pt x="801" y="2454"/>
                  <a:pt x="806" y="2479"/>
                  <a:pt x="823" y="2493"/>
                </a:cubicBezTo>
                <a:cubicBezTo>
                  <a:pt x="865" y="2530"/>
                  <a:pt x="913" y="2557"/>
                  <a:pt x="963" y="2588"/>
                </a:cubicBezTo>
                <a:cubicBezTo>
                  <a:pt x="968" y="2591"/>
                  <a:pt x="977" y="2594"/>
                  <a:pt x="982" y="2594"/>
                </a:cubicBezTo>
                <a:cubicBezTo>
                  <a:pt x="996" y="2594"/>
                  <a:pt x="1010" y="2588"/>
                  <a:pt x="1019" y="2574"/>
                </a:cubicBezTo>
                <a:cubicBezTo>
                  <a:pt x="1032" y="2557"/>
                  <a:pt x="1024" y="2530"/>
                  <a:pt x="1005" y="2518"/>
                </a:cubicBezTo>
                <a:cubicBezTo>
                  <a:pt x="954" y="2490"/>
                  <a:pt x="913" y="2463"/>
                  <a:pt x="871" y="2432"/>
                </a:cubicBezTo>
                <a:cubicBezTo>
                  <a:pt x="864" y="2425"/>
                  <a:pt x="855" y="2422"/>
                  <a:pt x="847" y="2422"/>
                </a:cubicBezTo>
                <a:close/>
                <a:moveTo>
                  <a:pt x="1124" y="2585"/>
                </a:moveTo>
                <a:cubicBezTo>
                  <a:pt x="1107" y="2585"/>
                  <a:pt x="1092" y="2593"/>
                  <a:pt x="1085" y="2608"/>
                </a:cubicBezTo>
                <a:cubicBezTo>
                  <a:pt x="1077" y="2630"/>
                  <a:pt x="1085" y="2655"/>
                  <a:pt x="1105" y="2663"/>
                </a:cubicBezTo>
                <a:cubicBezTo>
                  <a:pt x="1158" y="2689"/>
                  <a:pt x="1205" y="2714"/>
                  <a:pt x="1253" y="2739"/>
                </a:cubicBezTo>
                <a:cubicBezTo>
                  <a:pt x="1258" y="2742"/>
                  <a:pt x="1267" y="2744"/>
                  <a:pt x="1272" y="2744"/>
                </a:cubicBezTo>
                <a:cubicBezTo>
                  <a:pt x="1289" y="2744"/>
                  <a:pt x="1303" y="2739"/>
                  <a:pt x="1303" y="2716"/>
                </a:cubicBezTo>
                <a:cubicBezTo>
                  <a:pt x="1314" y="2694"/>
                  <a:pt x="1309" y="2672"/>
                  <a:pt x="1286" y="2661"/>
                </a:cubicBezTo>
                <a:cubicBezTo>
                  <a:pt x="1242" y="2636"/>
                  <a:pt x="1191" y="2610"/>
                  <a:pt x="1141" y="2588"/>
                </a:cubicBezTo>
                <a:cubicBezTo>
                  <a:pt x="1135" y="2586"/>
                  <a:pt x="1129" y="2585"/>
                  <a:pt x="1124" y="2585"/>
                </a:cubicBezTo>
                <a:close/>
                <a:moveTo>
                  <a:pt x="1417" y="2745"/>
                </a:moveTo>
                <a:cubicBezTo>
                  <a:pt x="1404" y="2745"/>
                  <a:pt x="1391" y="2752"/>
                  <a:pt x="1384" y="2767"/>
                </a:cubicBezTo>
                <a:cubicBezTo>
                  <a:pt x="1370" y="2786"/>
                  <a:pt x="1378" y="2811"/>
                  <a:pt x="1398" y="2822"/>
                </a:cubicBezTo>
                <a:cubicBezTo>
                  <a:pt x="1448" y="2850"/>
                  <a:pt x="1493" y="2878"/>
                  <a:pt x="1535" y="2906"/>
                </a:cubicBezTo>
                <a:cubicBezTo>
                  <a:pt x="1540" y="2909"/>
                  <a:pt x="1551" y="2912"/>
                  <a:pt x="1560" y="2912"/>
                </a:cubicBezTo>
                <a:cubicBezTo>
                  <a:pt x="1568" y="2912"/>
                  <a:pt x="1582" y="2903"/>
                  <a:pt x="1596" y="2895"/>
                </a:cubicBezTo>
                <a:cubicBezTo>
                  <a:pt x="1607" y="2878"/>
                  <a:pt x="1604" y="2853"/>
                  <a:pt x="1582" y="2839"/>
                </a:cubicBezTo>
                <a:cubicBezTo>
                  <a:pt x="1537" y="2808"/>
                  <a:pt x="1490" y="2781"/>
                  <a:pt x="1440" y="2753"/>
                </a:cubicBezTo>
                <a:cubicBezTo>
                  <a:pt x="1433" y="2748"/>
                  <a:pt x="1425" y="2745"/>
                  <a:pt x="1417" y="2745"/>
                </a:cubicBezTo>
                <a:close/>
                <a:moveTo>
                  <a:pt x="1692" y="2924"/>
                </a:moveTo>
                <a:cubicBezTo>
                  <a:pt x="1680" y="2924"/>
                  <a:pt x="1668" y="2930"/>
                  <a:pt x="1660" y="2940"/>
                </a:cubicBezTo>
                <a:cubicBezTo>
                  <a:pt x="1646" y="2956"/>
                  <a:pt x="1649" y="2981"/>
                  <a:pt x="1666" y="2995"/>
                </a:cubicBezTo>
                <a:cubicBezTo>
                  <a:pt x="1713" y="3034"/>
                  <a:pt x="1755" y="3065"/>
                  <a:pt x="1788" y="3101"/>
                </a:cubicBezTo>
                <a:cubicBezTo>
                  <a:pt x="1797" y="3107"/>
                  <a:pt x="1805" y="3110"/>
                  <a:pt x="1816" y="3110"/>
                </a:cubicBezTo>
                <a:cubicBezTo>
                  <a:pt x="1828" y="3110"/>
                  <a:pt x="1839" y="3104"/>
                  <a:pt x="1847" y="3101"/>
                </a:cubicBezTo>
                <a:cubicBezTo>
                  <a:pt x="1861" y="3082"/>
                  <a:pt x="1861" y="3060"/>
                  <a:pt x="1844" y="3040"/>
                </a:cubicBezTo>
                <a:cubicBezTo>
                  <a:pt x="1805" y="3007"/>
                  <a:pt x="1761" y="2967"/>
                  <a:pt x="1716" y="2934"/>
                </a:cubicBezTo>
                <a:cubicBezTo>
                  <a:pt x="1709" y="2927"/>
                  <a:pt x="1700" y="2924"/>
                  <a:pt x="1692" y="2924"/>
                </a:cubicBezTo>
                <a:close/>
                <a:moveTo>
                  <a:pt x="1925" y="3148"/>
                </a:moveTo>
                <a:cubicBezTo>
                  <a:pt x="1916" y="3148"/>
                  <a:pt x="1907" y="3151"/>
                  <a:pt x="1900" y="3157"/>
                </a:cubicBezTo>
                <a:cubicBezTo>
                  <a:pt x="1883" y="3171"/>
                  <a:pt x="1881" y="3193"/>
                  <a:pt x="1895" y="3213"/>
                </a:cubicBezTo>
                <a:cubicBezTo>
                  <a:pt x="1928" y="3255"/>
                  <a:pt x="1956" y="3297"/>
                  <a:pt x="1978" y="3341"/>
                </a:cubicBezTo>
                <a:cubicBezTo>
                  <a:pt x="1984" y="3355"/>
                  <a:pt x="2001" y="3366"/>
                  <a:pt x="2014" y="3366"/>
                </a:cubicBezTo>
                <a:cubicBezTo>
                  <a:pt x="2026" y="3366"/>
                  <a:pt x="2028" y="3366"/>
                  <a:pt x="2034" y="3361"/>
                </a:cubicBezTo>
                <a:cubicBezTo>
                  <a:pt x="2054" y="3352"/>
                  <a:pt x="2062" y="3327"/>
                  <a:pt x="2051" y="3305"/>
                </a:cubicBezTo>
                <a:cubicBezTo>
                  <a:pt x="2026" y="3260"/>
                  <a:pt x="1995" y="3207"/>
                  <a:pt x="1956" y="3163"/>
                </a:cubicBezTo>
                <a:cubicBezTo>
                  <a:pt x="1948" y="3153"/>
                  <a:pt x="1936" y="3148"/>
                  <a:pt x="1925" y="3148"/>
                </a:cubicBezTo>
                <a:close/>
                <a:moveTo>
                  <a:pt x="2072" y="3437"/>
                </a:moveTo>
                <a:cubicBezTo>
                  <a:pt x="2068" y="3437"/>
                  <a:pt x="2065" y="3438"/>
                  <a:pt x="2062" y="3439"/>
                </a:cubicBezTo>
                <a:cubicBezTo>
                  <a:pt x="2040" y="3442"/>
                  <a:pt x="2023" y="3467"/>
                  <a:pt x="2028" y="3486"/>
                </a:cubicBezTo>
                <a:cubicBezTo>
                  <a:pt x="2040" y="3528"/>
                  <a:pt x="2042" y="3567"/>
                  <a:pt x="2042" y="3609"/>
                </a:cubicBezTo>
                <a:lnTo>
                  <a:pt x="2042" y="3640"/>
                </a:lnTo>
                <a:cubicBezTo>
                  <a:pt x="2042" y="3662"/>
                  <a:pt x="2062" y="3679"/>
                  <a:pt x="2084" y="3682"/>
                </a:cubicBezTo>
                <a:cubicBezTo>
                  <a:pt x="2107" y="3682"/>
                  <a:pt x="2126" y="3665"/>
                  <a:pt x="2120" y="3645"/>
                </a:cubicBezTo>
                <a:cubicBezTo>
                  <a:pt x="2123" y="3634"/>
                  <a:pt x="2123" y="3623"/>
                  <a:pt x="2123" y="3609"/>
                </a:cubicBezTo>
                <a:cubicBezTo>
                  <a:pt x="2123" y="3562"/>
                  <a:pt x="2120" y="3514"/>
                  <a:pt x="2109" y="3470"/>
                </a:cubicBezTo>
                <a:cubicBezTo>
                  <a:pt x="2107" y="3453"/>
                  <a:pt x="2089" y="3437"/>
                  <a:pt x="2072" y="3437"/>
                </a:cubicBezTo>
                <a:close/>
                <a:moveTo>
                  <a:pt x="2056" y="3760"/>
                </a:moveTo>
                <a:cubicBezTo>
                  <a:pt x="2040" y="3760"/>
                  <a:pt x="2025" y="3773"/>
                  <a:pt x="2020" y="3790"/>
                </a:cubicBezTo>
                <a:cubicBezTo>
                  <a:pt x="2006" y="3835"/>
                  <a:pt x="1987" y="3888"/>
                  <a:pt x="1964" y="3936"/>
                </a:cubicBezTo>
                <a:cubicBezTo>
                  <a:pt x="1953" y="3958"/>
                  <a:pt x="1964" y="3983"/>
                  <a:pt x="1984" y="3991"/>
                </a:cubicBezTo>
                <a:cubicBezTo>
                  <a:pt x="1987" y="3991"/>
                  <a:pt x="1995" y="3997"/>
                  <a:pt x="2001" y="3997"/>
                </a:cubicBezTo>
                <a:cubicBezTo>
                  <a:pt x="2014" y="3997"/>
                  <a:pt x="2034" y="3989"/>
                  <a:pt x="2037" y="3972"/>
                </a:cubicBezTo>
                <a:cubicBezTo>
                  <a:pt x="2062" y="3916"/>
                  <a:pt x="2081" y="3863"/>
                  <a:pt x="2095" y="3810"/>
                </a:cubicBezTo>
                <a:cubicBezTo>
                  <a:pt x="2104" y="3790"/>
                  <a:pt x="2090" y="3768"/>
                  <a:pt x="2067" y="3763"/>
                </a:cubicBezTo>
                <a:cubicBezTo>
                  <a:pt x="2064" y="3761"/>
                  <a:pt x="2060" y="3760"/>
                  <a:pt x="2056" y="3760"/>
                </a:cubicBezTo>
                <a:close/>
                <a:moveTo>
                  <a:pt x="1918" y="4060"/>
                </a:moveTo>
                <a:cubicBezTo>
                  <a:pt x="1905" y="4060"/>
                  <a:pt x="1892" y="4067"/>
                  <a:pt x="1883" y="4081"/>
                </a:cubicBezTo>
                <a:cubicBezTo>
                  <a:pt x="1858" y="4122"/>
                  <a:pt x="1830" y="4167"/>
                  <a:pt x="1797" y="4212"/>
                </a:cubicBezTo>
                <a:cubicBezTo>
                  <a:pt x="1786" y="4228"/>
                  <a:pt x="1788" y="4254"/>
                  <a:pt x="1805" y="4268"/>
                </a:cubicBezTo>
                <a:cubicBezTo>
                  <a:pt x="1814" y="4270"/>
                  <a:pt x="1819" y="4276"/>
                  <a:pt x="1830" y="4276"/>
                </a:cubicBezTo>
                <a:cubicBezTo>
                  <a:pt x="1844" y="4276"/>
                  <a:pt x="1858" y="4268"/>
                  <a:pt x="1858" y="4262"/>
                </a:cubicBezTo>
                <a:cubicBezTo>
                  <a:pt x="1895" y="4212"/>
                  <a:pt x="1925" y="4167"/>
                  <a:pt x="1953" y="4122"/>
                </a:cubicBezTo>
                <a:cubicBezTo>
                  <a:pt x="1964" y="4106"/>
                  <a:pt x="1959" y="4081"/>
                  <a:pt x="1939" y="4067"/>
                </a:cubicBezTo>
                <a:cubicBezTo>
                  <a:pt x="1933" y="4063"/>
                  <a:pt x="1926" y="4060"/>
                  <a:pt x="1918" y="4060"/>
                </a:cubicBezTo>
                <a:close/>
                <a:moveTo>
                  <a:pt x="1730" y="4323"/>
                </a:moveTo>
                <a:cubicBezTo>
                  <a:pt x="1719" y="4323"/>
                  <a:pt x="1707" y="4328"/>
                  <a:pt x="1699" y="4337"/>
                </a:cubicBezTo>
                <a:cubicBezTo>
                  <a:pt x="1669" y="4374"/>
                  <a:pt x="1643" y="4404"/>
                  <a:pt x="1610" y="4438"/>
                </a:cubicBezTo>
                <a:cubicBezTo>
                  <a:pt x="1596" y="4454"/>
                  <a:pt x="1596" y="4477"/>
                  <a:pt x="1616" y="4496"/>
                </a:cubicBezTo>
                <a:cubicBezTo>
                  <a:pt x="1621" y="4502"/>
                  <a:pt x="1632" y="4505"/>
                  <a:pt x="1643" y="4505"/>
                </a:cubicBezTo>
                <a:cubicBezTo>
                  <a:pt x="1652" y="4505"/>
                  <a:pt x="1666" y="4502"/>
                  <a:pt x="1674" y="4488"/>
                </a:cubicBezTo>
                <a:cubicBezTo>
                  <a:pt x="1705" y="4454"/>
                  <a:pt x="1733" y="4421"/>
                  <a:pt x="1761" y="4387"/>
                </a:cubicBezTo>
                <a:cubicBezTo>
                  <a:pt x="1775" y="4374"/>
                  <a:pt x="1772" y="4346"/>
                  <a:pt x="1755" y="4332"/>
                </a:cubicBezTo>
                <a:cubicBezTo>
                  <a:pt x="1748" y="4326"/>
                  <a:pt x="1739" y="4323"/>
                  <a:pt x="1730" y="432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3"/>
          <p:cNvSpPr/>
          <p:nvPr/>
        </p:nvSpPr>
        <p:spPr>
          <a:xfrm>
            <a:off x="10640984" y="1880445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5273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l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E9CE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960000" y="1649444"/>
            <a:ext cx="10272000" cy="4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3979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 sz="1467"/>
            </a:lvl1pPr>
            <a:lvl2pPr marL="1219170" lvl="1" indent="-3979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467"/>
            </a:lvl2pPr>
            <a:lvl3pPr marL="1828754" lvl="2" indent="-3979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■"/>
              <a:defRPr sz="1467"/>
            </a:lvl3pPr>
            <a:lvl4pPr marL="2438339" lvl="3" indent="-3979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●"/>
              <a:defRPr sz="1467"/>
            </a:lvl4pPr>
            <a:lvl5pPr marL="3047924" lvl="4" indent="-3979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○"/>
              <a:defRPr sz="1467"/>
            </a:lvl5pPr>
            <a:lvl6pPr marL="3657509" lvl="5" indent="-3979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■"/>
              <a:defRPr sz="1467"/>
            </a:lvl6pPr>
            <a:lvl7pPr marL="4267093" lvl="6" indent="-3979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●"/>
              <a:defRPr sz="1467"/>
            </a:lvl7pPr>
            <a:lvl8pPr marL="4876678" lvl="7" indent="-397923" rtl="0">
              <a:lnSpc>
                <a:spcPct val="115000"/>
              </a:lnSpc>
              <a:spcBef>
                <a:spcPts val="2133"/>
              </a:spcBef>
              <a:spcAft>
                <a:spcPts val="0"/>
              </a:spcAft>
              <a:buSzPts val="1100"/>
              <a:buChar char="○"/>
              <a:defRPr sz="1467"/>
            </a:lvl8pPr>
            <a:lvl9pPr marL="5486263" lvl="8" indent="-397923" rtl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 sz="1467"/>
            </a:lvl9pPr>
          </a:lstStyle>
          <a:p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1193390" y="304630"/>
            <a:ext cx="235399" cy="260177"/>
          </a:xfrm>
          <a:custGeom>
            <a:avLst/>
            <a:gdLst/>
            <a:ahLst/>
            <a:cxnLst/>
            <a:rect l="l" t="t" r="r" b="b"/>
            <a:pathLst>
              <a:path w="1720" h="1901" extrusionOk="0">
                <a:moveTo>
                  <a:pt x="916" y="737"/>
                </a:moveTo>
                <a:cubicBezTo>
                  <a:pt x="865" y="1005"/>
                  <a:pt x="746" y="1200"/>
                  <a:pt x="684" y="1200"/>
                </a:cubicBezTo>
                <a:cubicBezTo>
                  <a:pt x="670" y="1200"/>
                  <a:pt x="653" y="1175"/>
                  <a:pt x="645" y="1161"/>
                </a:cubicBezTo>
                <a:cubicBezTo>
                  <a:pt x="617" y="1117"/>
                  <a:pt x="614" y="1064"/>
                  <a:pt x="634" y="1008"/>
                </a:cubicBezTo>
                <a:cubicBezTo>
                  <a:pt x="673" y="907"/>
                  <a:pt x="776" y="807"/>
                  <a:pt x="916" y="737"/>
                </a:cubicBezTo>
                <a:close/>
                <a:moveTo>
                  <a:pt x="620" y="84"/>
                </a:moveTo>
                <a:cubicBezTo>
                  <a:pt x="715" y="84"/>
                  <a:pt x="793" y="112"/>
                  <a:pt x="838" y="182"/>
                </a:cubicBezTo>
                <a:cubicBezTo>
                  <a:pt x="918" y="277"/>
                  <a:pt x="949" y="439"/>
                  <a:pt x="924" y="648"/>
                </a:cubicBezTo>
                <a:cubicBezTo>
                  <a:pt x="740" y="726"/>
                  <a:pt x="600" y="854"/>
                  <a:pt x="550" y="986"/>
                </a:cubicBezTo>
                <a:cubicBezTo>
                  <a:pt x="522" y="1064"/>
                  <a:pt x="531" y="1139"/>
                  <a:pt x="564" y="1206"/>
                </a:cubicBezTo>
                <a:cubicBezTo>
                  <a:pt x="603" y="1273"/>
                  <a:pt x="645" y="1287"/>
                  <a:pt x="676" y="1287"/>
                </a:cubicBezTo>
                <a:cubicBezTo>
                  <a:pt x="815" y="1287"/>
                  <a:pt x="952" y="991"/>
                  <a:pt x="997" y="704"/>
                </a:cubicBezTo>
                <a:cubicBezTo>
                  <a:pt x="1086" y="673"/>
                  <a:pt x="1170" y="656"/>
                  <a:pt x="1245" y="656"/>
                </a:cubicBezTo>
                <a:cubicBezTo>
                  <a:pt x="1373" y="656"/>
                  <a:pt x="1538" y="698"/>
                  <a:pt x="1599" y="910"/>
                </a:cubicBezTo>
                <a:cubicBezTo>
                  <a:pt x="1630" y="1008"/>
                  <a:pt x="1599" y="1108"/>
                  <a:pt x="1524" y="1214"/>
                </a:cubicBezTo>
                <a:cubicBezTo>
                  <a:pt x="1281" y="1541"/>
                  <a:pt x="561" y="1828"/>
                  <a:pt x="257" y="1828"/>
                </a:cubicBezTo>
                <a:cubicBezTo>
                  <a:pt x="199" y="1828"/>
                  <a:pt x="176" y="1814"/>
                  <a:pt x="171" y="1806"/>
                </a:cubicBezTo>
                <a:cubicBezTo>
                  <a:pt x="171" y="1800"/>
                  <a:pt x="171" y="1792"/>
                  <a:pt x="176" y="1778"/>
                </a:cubicBezTo>
                <a:cubicBezTo>
                  <a:pt x="182" y="1772"/>
                  <a:pt x="182" y="1764"/>
                  <a:pt x="182" y="1758"/>
                </a:cubicBezTo>
                <a:cubicBezTo>
                  <a:pt x="148" y="1309"/>
                  <a:pt x="157" y="126"/>
                  <a:pt x="575" y="87"/>
                </a:cubicBezTo>
                <a:cubicBezTo>
                  <a:pt x="589" y="84"/>
                  <a:pt x="606" y="84"/>
                  <a:pt x="620" y="84"/>
                </a:cubicBezTo>
                <a:close/>
                <a:moveTo>
                  <a:pt x="623" y="1"/>
                </a:moveTo>
                <a:cubicBezTo>
                  <a:pt x="606" y="1"/>
                  <a:pt x="588" y="2"/>
                  <a:pt x="570" y="4"/>
                </a:cubicBezTo>
                <a:cubicBezTo>
                  <a:pt x="1" y="54"/>
                  <a:pt x="90" y="1602"/>
                  <a:pt x="101" y="1750"/>
                </a:cubicBezTo>
                <a:cubicBezTo>
                  <a:pt x="87" y="1797"/>
                  <a:pt x="95" y="1828"/>
                  <a:pt x="109" y="1845"/>
                </a:cubicBezTo>
                <a:cubicBezTo>
                  <a:pt x="132" y="1884"/>
                  <a:pt x="185" y="1901"/>
                  <a:pt x="266" y="1901"/>
                </a:cubicBezTo>
                <a:cubicBezTo>
                  <a:pt x="589" y="1901"/>
                  <a:pt x="1331" y="1608"/>
                  <a:pt x="1594" y="1256"/>
                </a:cubicBezTo>
                <a:cubicBezTo>
                  <a:pt x="1691" y="1131"/>
                  <a:pt x="1719" y="1005"/>
                  <a:pt x="1686" y="882"/>
                </a:cubicBezTo>
                <a:cubicBezTo>
                  <a:pt x="1624" y="681"/>
                  <a:pt x="1471" y="570"/>
                  <a:pt x="1253" y="570"/>
                </a:cubicBezTo>
                <a:cubicBezTo>
                  <a:pt x="1175" y="570"/>
                  <a:pt x="1094" y="578"/>
                  <a:pt x="1016" y="606"/>
                </a:cubicBezTo>
                <a:cubicBezTo>
                  <a:pt x="1024" y="461"/>
                  <a:pt x="1019" y="252"/>
                  <a:pt x="905" y="118"/>
                </a:cubicBezTo>
                <a:cubicBezTo>
                  <a:pt x="836" y="42"/>
                  <a:pt x="743" y="1"/>
                  <a:pt x="623" y="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" name="Google Shape;35;p4"/>
          <p:cNvSpPr/>
          <p:nvPr/>
        </p:nvSpPr>
        <p:spPr>
          <a:xfrm>
            <a:off x="8856345" y="523373"/>
            <a:ext cx="112772" cy="11318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4"/>
          <p:cNvSpPr/>
          <p:nvPr/>
        </p:nvSpPr>
        <p:spPr>
          <a:xfrm>
            <a:off x="4871117" y="6221279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4"/>
          <p:cNvSpPr/>
          <p:nvPr/>
        </p:nvSpPr>
        <p:spPr>
          <a:xfrm>
            <a:off x="5577219" y="6137989"/>
            <a:ext cx="1037536" cy="243480"/>
          </a:xfrm>
          <a:custGeom>
            <a:avLst/>
            <a:gdLst/>
            <a:ahLst/>
            <a:cxnLst/>
            <a:rect l="l" t="t" r="r" b="b"/>
            <a:pathLst>
              <a:path w="7581" h="1779" extrusionOk="0">
                <a:moveTo>
                  <a:pt x="4594" y="1"/>
                </a:moveTo>
                <a:cubicBezTo>
                  <a:pt x="4593" y="1"/>
                  <a:pt x="4591" y="1"/>
                  <a:pt x="4589" y="1"/>
                </a:cubicBezTo>
                <a:cubicBezTo>
                  <a:pt x="4531" y="12"/>
                  <a:pt x="4475" y="43"/>
                  <a:pt x="4436" y="96"/>
                </a:cubicBezTo>
                <a:cubicBezTo>
                  <a:pt x="4428" y="110"/>
                  <a:pt x="4430" y="135"/>
                  <a:pt x="4447" y="149"/>
                </a:cubicBezTo>
                <a:cubicBezTo>
                  <a:pt x="4456" y="152"/>
                  <a:pt x="4464" y="155"/>
                  <a:pt x="4472" y="155"/>
                </a:cubicBezTo>
                <a:cubicBezTo>
                  <a:pt x="4483" y="155"/>
                  <a:pt x="4492" y="149"/>
                  <a:pt x="4497" y="146"/>
                </a:cubicBezTo>
                <a:cubicBezTo>
                  <a:pt x="4525" y="110"/>
                  <a:pt x="4559" y="91"/>
                  <a:pt x="4601" y="82"/>
                </a:cubicBezTo>
                <a:cubicBezTo>
                  <a:pt x="4623" y="79"/>
                  <a:pt x="4640" y="57"/>
                  <a:pt x="4637" y="38"/>
                </a:cubicBezTo>
                <a:cubicBezTo>
                  <a:pt x="4632" y="17"/>
                  <a:pt x="4615" y="1"/>
                  <a:pt x="4594" y="1"/>
                </a:cubicBezTo>
                <a:close/>
                <a:moveTo>
                  <a:pt x="4746" y="33"/>
                </a:moveTo>
                <a:cubicBezTo>
                  <a:pt x="4732" y="33"/>
                  <a:pt x="4720" y="41"/>
                  <a:pt x="4712" y="54"/>
                </a:cubicBezTo>
                <a:cubicBezTo>
                  <a:pt x="4701" y="71"/>
                  <a:pt x="4712" y="96"/>
                  <a:pt x="4729" y="107"/>
                </a:cubicBezTo>
                <a:cubicBezTo>
                  <a:pt x="4751" y="118"/>
                  <a:pt x="4762" y="152"/>
                  <a:pt x="4762" y="205"/>
                </a:cubicBezTo>
                <a:lnTo>
                  <a:pt x="4799" y="211"/>
                </a:lnTo>
                <a:lnTo>
                  <a:pt x="4799" y="211"/>
                </a:lnTo>
                <a:lnTo>
                  <a:pt x="4762" y="208"/>
                </a:lnTo>
                <a:lnTo>
                  <a:pt x="4762" y="208"/>
                </a:lnTo>
                <a:cubicBezTo>
                  <a:pt x="4762" y="230"/>
                  <a:pt x="4776" y="247"/>
                  <a:pt x="4799" y="247"/>
                </a:cubicBezTo>
                <a:cubicBezTo>
                  <a:pt x="4821" y="247"/>
                  <a:pt x="4838" y="230"/>
                  <a:pt x="4838" y="211"/>
                </a:cubicBezTo>
                <a:lnTo>
                  <a:pt x="4838" y="202"/>
                </a:lnTo>
                <a:cubicBezTo>
                  <a:pt x="4838" y="99"/>
                  <a:pt x="4799" y="57"/>
                  <a:pt x="4765" y="38"/>
                </a:cubicBezTo>
                <a:cubicBezTo>
                  <a:pt x="4758" y="34"/>
                  <a:pt x="4752" y="33"/>
                  <a:pt x="4746" y="33"/>
                </a:cubicBezTo>
                <a:close/>
                <a:moveTo>
                  <a:pt x="4421" y="221"/>
                </a:moveTo>
                <a:cubicBezTo>
                  <a:pt x="4403" y="221"/>
                  <a:pt x="4388" y="237"/>
                  <a:pt x="4383" y="255"/>
                </a:cubicBezTo>
                <a:cubicBezTo>
                  <a:pt x="4380" y="266"/>
                  <a:pt x="4380" y="275"/>
                  <a:pt x="4380" y="283"/>
                </a:cubicBezTo>
                <a:cubicBezTo>
                  <a:pt x="4380" y="330"/>
                  <a:pt x="4389" y="375"/>
                  <a:pt x="4403" y="423"/>
                </a:cubicBezTo>
                <a:cubicBezTo>
                  <a:pt x="4408" y="442"/>
                  <a:pt x="4422" y="453"/>
                  <a:pt x="4442" y="453"/>
                </a:cubicBezTo>
                <a:lnTo>
                  <a:pt x="4450" y="450"/>
                </a:lnTo>
                <a:cubicBezTo>
                  <a:pt x="4472" y="445"/>
                  <a:pt x="4486" y="423"/>
                  <a:pt x="4478" y="403"/>
                </a:cubicBezTo>
                <a:cubicBezTo>
                  <a:pt x="4467" y="361"/>
                  <a:pt x="4461" y="322"/>
                  <a:pt x="4461" y="283"/>
                </a:cubicBezTo>
                <a:lnTo>
                  <a:pt x="4461" y="264"/>
                </a:lnTo>
                <a:cubicBezTo>
                  <a:pt x="4464" y="241"/>
                  <a:pt x="4447" y="224"/>
                  <a:pt x="4425" y="222"/>
                </a:cubicBezTo>
                <a:cubicBezTo>
                  <a:pt x="4423" y="221"/>
                  <a:pt x="4422" y="221"/>
                  <a:pt x="4421" y="221"/>
                </a:cubicBezTo>
                <a:close/>
                <a:moveTo>
                  <a:pt x="4780" y="318"/>
                </a:moveTo>
                <a:cubicBezTo>
                  <a:pt x="4762" y="318"/>
                  <a:pt x="4747" y="331"/>
                  <a:pt x="4740" y="347"/>
                </a:cubicBezTo>
                <a:cubicBezTo>
                  <a:pt x="4726" y="392"/>
                  <a:pt x="4712" y="442"/>
                  <a:pt x="4693" y="489"/>
                </a:cubicBezTo>
                <a:cubicBezTo>
                  <a:pt x="4682" y="509"/>
                  <a:pt x="4693" y="531"/>
                  <a:pt x="4712" y="540"/>
                </a:cubicBezTo>
                <a:cubicBezTo>
                  <a:pt x="4715" y="542"/>
                  <a:pt x="4721" y="542"/>
                  <a:pt x="4726" y="542"/>
                </a:cubicBezTo>
                <a:cubicBezTo>
                  <a:pt x="4743" y="542"/>
                  <a:pt x="4757" y="537"/>
                  <a:pt x="4768" y="517"/>
                </a:cubicBezTo>
                <a:cubicBezTo>
                  <a:pt x="4785" y="470"/>
                  <a:pt x="4804" y="417"/>
                  <a:pt x="4818" y="370"/>
                </a:cubicBezTo>
                <a:cubicBezTo>
                  <a:pt x="4824" y="347"/>
                  <a:pt x="4810" y="328"/>
                  <a:pt x="4790" y="319"/>
                </a:cubicBezTo>
                <a:cubicBezTo>
                  <a:pt x="4787" y="318"/>
                  <a:pt x="4784" y="318"/>
                  <a:pt x="4780" y="318"/>
                </a:cubicBezTo>
                <a:close/>
                <a:moveTo>
                  <a:pt x="4494" y="517"/>
                </a:moveTo>
                <a:cubicBezTo>
                  <a:pt x="4488" y="517"/>
                  <a:pt x="4481" y="519"/>
                  <a:pt x="4475" y="523"/>
                </a:cubicBezTo>
                <a:cubicBezTo>
                  <a:pt x="4458" y="531"/>
                  <a:pt x="4450" y="556"/>
                  <a:pt x="4461" y="573"/>
                </a:cubicBezTo>
                <a:cubicBezTo>
                  <a:pt x="4489" y="621"/>
                  <a:pt x="4520" y="662"/>
                  <a:pt x="4556" y="707"/>
                </a:cubicBezTo>
                <a:cubicBezTo>
                  <a:pt x="4562" y="713"/>
                  <a:pt x="4570" y="718"/>
                  <a:pt x="4576" y="721"/>
                </a:cubicBezTo>
                <a:cubicBezTo>
                  <a:pt x="4570" y="735"/>
                  <a:pt x="4562" y="749"/>
                  <a:pt x="4553" y="763"/>
                </a:cubicBezTo>
                <a:cubicBezTo>
                  <a:pt x="4542" y="780"/>
                  <a:pt x="4548" y="805"/>
                  <a:pt x="4567" y="816"/>
                </a:cubicBezTo>
                <a:cubicBezTo>
                  <a:pt x="4573" y="819"/>
                  <a:pt x="4581" y="821"/>
                  <a:pt x="4587" y="821"/>
                </a:cubicBezTo>
                <a:cubicBezTo>
                  <a:pt x="4601" y="821"/>
                  <a:pt x="4615" y="816"/>
                  <a:pt x="4615" y="802"/>
                </a:cubicBezTo>
                <a:cubicBezTo>
                  <a:pt x="4642" y="760"/>
                  <a:pt x="4668" y="710"/>
                  <a:pt x="4693" y="665"/>
                </a:cubicBezTo>
                <a:cubicBezTo>
                  <a:pt x="4701" y="649"/>
                  <a:pt x="4695" y="623"/>
                  <a:pt x="4673" y="612"/>
                </a:cubicBezTo>
                <a:cubicBezTo>
                  <a:pt x="4668" y="609"/>
                  <a:pt x="4662" y="607"/>
                  <a:pt x="4656" y="607"/>
                </a:cubicBezTo>
                <a:cubicBezTo>
                  <a:pt x="4643" y="607"/>
                  <a:pt x="4629" y="615"/>
                  <a:pt x="4623" y="629"/>
                </a:cubicBezTo>
                <a:cubicBezTo>
                  <a:pt x="4617" y="637"/>
                  <a:pt x="4612" y="649"/>
                  <a:pt x="4609" y="654"/>
                </a:cubicBezTo>
                <a:cubicBezTo>
                  <a:pt x="4576" y="612"/>
                  <a:pt x="4553" y="573"/>
                  <a:pt x="4528" y="537"/>
                </a:cubicBezTo>
                <a:cubicBezTo>
                  <a:pt x="4521" y="524"/>
                  <a:pt x="4507" y="517"/>
                  <a:pt x="4494" y="517"/>
                </a:cubicBezTo>
                <a:close/>
                <a:moveTo>
                  <a:pt x="2140" y="743"/>
                </a:moveTo>
                <a:cubicBezTo>
                  <a:pt x="2125" y="743"/>
                  <a:pt x="2110" y="753"/>
                  <a:pt x="2104" y="768"/>
                </a:cubicBezTo>
                <a:cubicBezTo>
                  <a:pt x="2098" y="791"/>
                  <a:pt x="2107" y="810"/>
                  <a:pt x="2129" y="819"/>
                </a:cubicBezTo>
                <a:cubicBezTo>
                  <a:pt x="2132" y="819"/>
                  <a:pt x="2134" y="819"/>
                  <a:pt x="2140" y="821"/>
                </a:cubicBezTo>
                <a:cubicBezTo>
                  <a:pt x="2182" y="838"/>
                  <a:pt x="2213" y="863"/>
                  <a:pt x="2232" y="894"/>
                </a:cubicBezTo>
                <a:cubicBezTo>
                  <a:pt x="2240" y="905"/>
                  <a:pt x="2252" y="914"/>
                  <a:pt x="2266" y="914"/>
                </a:cubicBezTo>
                <a:cubicBezTo>
                  <a:pt x="2271" y="914"/>
                  <a:pt x="2282" y="914"/>
                  <a:pt x="2285" y="905"/>
                </a:cubicBezTo>
                <a:cubicBezTo>
                  <a:pt x="2307" y="894"/>
                  <a:pt x="2310" y="872"/>
                  <a:pt x="2296" y="852"/>
                </a:cubicBezTo>
                <a:cubicBezTo>
                  <a:pt x="2266" y="808"/>
                  <a:pt x="2224" y="777"/>
                  <a:pt x="2171" y="752"/>
                </a:cubicBezTo>
                <a:cubicBezTo>
                  <a:pt x="2162" y="749"/>
                  <a:pt x="2160" y="749"/>
                  <a:pt x="2154" y="746"/>
                </a:cubicBezTo>
                <a:cubicBezTo>
                  <a:pt x="2149" y="744"/>
                  <a:pt x="2145" y="743"/>
                  <a:pt x="2140" y="743"/>
                </a:cubicBezTo>
                <a:close/>
                <a:moveTo>
                  <a:pt x="4692" y="750"/>
                </a:moveTo>
                <a:cubicBezTo>
                  <a:pt x="4682" y="750"/>
                  <a:pt x="4672" y="754"/>
                  <a:pt x="4665" y="763"/>
                </a:cubicBezTo>
                <a:cubicBezTo>
                  <a:pt x="4651" y="780"/>
                  <a:pt x="4651" y="805"/>
                  <a:pt x="4668" y="819"/>
                </a:cubicBezTo>
                <a:cubicBezTo>
                  <a:pt x="4707" y="858"/>
                  <a:pt x="4748" y="888"/>
                  <a:pt x="4790" y="922"/>
                </a:cubicBezTo>
                <a:cubicBezTo>
                  <a:pt x="4796" y="930"/>
                  <a:pt x="4804" y="933"/>
                  <a:pt x="4813" y="933"/>
                </a:cubicBezTo>
                <a:cubicBezTo>
                  <a:pt x="4824" y="933"/>
                  <a:pt x="4838" y="930"/>
                  <a:pt x="4841" y="914"/>
                </a:cubicBezTo>
                <a:cubicBezTo>
                  <a:pt x="4854" y="894"/>
                  <a:pt x="4852" y="872"/>
                  <a:pt x="4835" y="858"/>
                </a:cubicBezTo>
                <a:cubicBezTo>
                  <a:pt x="4793" y="824"/>
                  <a:pt x="4754" y="794"/>
                  <a:pt x="4721" y="760"/>
                </a:cubicBezTo>
                <a:cubicBezTo>
                  <a:pt x="4711" y="753"/>
                  <a:pt x="4701" y="750"/>
                  <a:pt x="4692" y="750"/>
                </a:cubicBezTo>
                <a:close/>
                <a:moveTo>
                  <a:pt x="115" y="727"/>
                </a:moveTo>
                <a:cubicBezTo>
                  <a:pt x="102" y="727"/>
                  <a:pt x="89" y="734"/>
                  <a:pt x="81" y="749"/>
                </a:cubicBezTo>
                <a:cubicBezTo>
                  <a:pt x="81" y="752"/>
                  <a:pt x="50" y="810"/>
                  <a:pt x="25" y="902"/>
                </a:cubicBezTo>
                <a:cubicBezTo>
                  <a:pt x="20" y="919"/>
                  <a:pt x="31" y="941"/>
                  <a:pt x="53" y="947"/>
                </a:cubicBezTo>
                <a:cubicBezTo>
                  <a:pt x="56" y="950"/>
                  <a:pt x="59" y="950"/>
                  <a:pt x="64" y="950"/>
                </a:cubicBezTo>
                <a:cubicBezTo>
                  <a:pt x="81" y="950"/>
                  <a:pt x="95" y="936"/>
                  <a:pt x="103" y="919"/>
                </a:cubicBezTo>
                <a:cubicBezTo>
                  <a:pt x="123" y="838"/>
                  <a:pt x="151" y="782"/>
                  <a:pt x="151" y="782"/>
                </a:cubicBezTo>
                <a:cubicBezTo>
                  <a:pt x="162" y="766"/>
                  <a:pt x="154" y="741"/>
                  <a:pt x="134" y="732"/>
                </a:cubicBezTo>
                <a:cubicBezTo>
                  <a:pt x="129" y="728"/>
                  <a:pt x="122" y="727"/>
                  <a:pt x="115" y="727"/>
                </a:cubicBezTo>
                <a:close/>
                <a:moveTo>
                  <a:pt x="1985" y="761"/>
                </a:moveTo>
                <a:cubicBezTo>
                  <a:pt x="1979" y="761"/>
                  <a:pt x="1973" y="762"/>
                  <a:pt x="1967" y="766"/>
                </a:cubicBezTo>
                <a:cubicBezTo>
                  <a:pt x="1908" y="796"/>
                  <a:pt x="1875" y="852"/>
                  <a:pt x="1864" y="916"/>
                </a:cubicBezTo>
                <a:cubicBezTo>
                  <a:pt x="1864" y="936"/>
                  <a:pt x="1878" y="955"/>
                  <a:pt x="1897" y="958"/>
                </a:cubicBezTo>
                <a:lnTo>
                  <a:pt x="1906" y="958"/>
                </a:lnTo>
                <a:cubicBezTo>
                  <a:pt x="1925" y="958"/>
                  <a:pt x="1945" y="944"/>
                  <a:pt x="1936" y="930"/>
                </a:cubicBezTo>
                <a:cubicBezTo>
                  <a:pt x="1945" y="891"/>
                  <a:pt x="1964" y="858"/>
                  <a:pt x="2003" y="835"/>
                </a:cubicBezTo>
                <a:cubicBezTo>
                  <a:pt x="2023" y="824"/>
                  <a:pt x="2031" y="805"/>
                  <a:pt x="2020" y="782"/>
                </a:cubicBezTo>
                <a:cubicBezTo>
                  <a:pt x="2012" y="769"/>
                  <a:pt x="1999" y="761"/>
                  <a:pt x="1985" y="761"/>
                </a:cubicBezTo>
                <a:close/>
                <a:moveTo>
                  <a:pt x="7537" y="847"/>
                </a:moveTo>
                <a:cubicBezTo>
                  <a:pt x="7521" y="847"/>
                  <a:pt x="7508" y="855"/>
                  <a:pt x="7499" y="872"/>
                </a:cubicBezTo>
                <a:cubicBezTo>
                  <a:pt x="7499" y="872"/>
                  <a:pt x="7482" y="908"/>
                  <a:pt x="7443" y="964"/>
                </a:cubicBezTo>
                <a:cubicBezTo>
                  <a:pt x="7432" y="983"/>
                  <a:pt x="7435" y="1003"/>
                  <a:pt x="7452" y="1017"/>
                </a:cubicBezTo>
                <a:cubicBezTo>
                  <a:pt x="7457" y="1020"/>
                  <a:pt x="7469" y="1025"/>
                  <a:pt x="7474" y="1025"/>
                </a:cubicBezTo>
                <a:cubicBezTo>
                  <a:pt x="7488" y="1025"/>
                  <a:pt x="7499" y="1020"/>
                  <a:pt x="7510" y="1011"/>
                </a:cubicBezTo>
                <a:cubicBezTo>
                  <a:pt x="7552" y="947"/>
                  <a:pt x="7572" y="905"/>
                  <a:pt x="7572" y="902"/>
                </a:cubicBezTo>
                <a:cubicBezTo>
                  <a:pt x="7580" y="880"/>
                  <a:pt x="7572" y="861"/>
                  <a:pt x="7552" y="849"/>
                </a:cubicBezTo>
                <a:cubicBezTo>
                  <a:pt x="7547" y="848"/>
                  <a:pt x="7542" y="847"/>
                  <a:pt x="7537" y="847"/>
                </a:cubicBezTo>
                <a:close/>
                <a:moveTo>
                  <a:pt x="4502" y="871"/>
                </a:moveTo>
                <a:cubicBezTo>
                  <a:pt x="4491" y="871"/>
                  <a:pt x="4479" y="878"/>
                  <a:pt x="4469" y="888"/>
                </a:cubicBezTo>
                <a:cubicBezTo>
                  <a:pt x="4436" y="930"/>
                  <a:pt x="4405" y="969"/>
                  <a:pt x="4375" y="1006"/>
                </a:cubicBezTo>
                <a:cubicBezTo>
                  <a:pt x="4363" y="1025"/>
                  <a:pt x="4363" y="1047"/>
                  <a:pt x="4380" y="1061"/>
                </a:cubicBezTo>
                <a:cubicBezTo>
                  <a:pt x="4389" y="1070"/>
                  <a:pt x="4394" y="1073"/>
                  <a:pt x="4405" y="1073"/>
                </a:cubicBezTo>
                <a:cubicBezTo>
                  <a:pt x="4416" y="1073"/>
                  <a:pt x="4428" y="1067"/>
                  <a:pt x="4433" y="1056"/>
                </a:cubicBezTo>
                <a:cubicBezTo>
                  <a:pt x="4469" y="1014"/>
                  <a:pt x="4500" y="972"/>
                  <a:pt x="4531" y="930"/>
                </a:cubicBezTo>
                <a:cubicBezTo>
                  <a:pt x="4542" y="916"/>
                  <a:pt x="4539" y="891"/>
                  <a:pt x="4520" y="877"/>
                </a:cubicBezTo>
                <a:cubicBezTo>
                  <a:pt x="4515" y="873"/>
                  <a:pt x="4509" y="871"/>
                  <a:pt x="4502" y="871"/>
                </a:cubicBezTo>
                <a:close/>
                <a:moveTo>
                  <a:pt x="4938" y="947"/>
                </a:moveTo>
                <a:cubicBezTo>
                  <a:pt x="4927" y="947"/>
                  <a:pt x="4916" y="954"/>
                  <a:pt x="4907" y="964"/>
                </a:cubicBezTo>
                <a:cubicBezTo>
                  <a:pt x="4894" y="983"/>
                  <a:pt x="4902" y="1003"/>
                  <a:pt x="4919" y="1017"/>
                </a:cubicBezTo>
                <a:cubicBezTo>
                  <a:pt x="4958" y="1042"/>
                  <a:pt x="5002" y="1070"/>
                  <a:pt x="5050" y="1098"/>
                </a:cubicBezTo>
                <a:cubicBezTo>
                  <a:pt x="5058" y="1100"/>
                  <a:pt x="5064" y="1103"/>
                  <a:pt x="5072" y="1103"/>
                </a:cubicBezTo>
                <a:cubicBezTo>
                  <a:pt x="5086" y="1103"/>
                  <a:pt x="5100" y="1098"/>
                  <a:pt x="5103" y="1086"/>
                </a:cubicBezTo>
                <a:cubicBezTo>
                  <a:pt x="5114" y="1070"/>
                  <a:pt x="5106" y="1045"/>
                  <a:pt x="5089" y="1033"/>
                </a:cubicBezTo>
                <a:cubicBezTo>
                  <a:pt x="5044" y="1006"/>
                  <a:pt x="5002" y="983"/>
                  <a:pt x="4961" y="955"/>
                </a:cubicBezTo>
                <a:cubicBezTo>
                  <a:pt x="4953" y="950"/>
                  <a:pt x="4945" y="947"/>
                  <a:pt x="4938" y="947"/>
                </a:cubicBezTo>
                <a:close/>
                <a:moveTo>
                  <a:pt x="2313" y="983"/>
                </a:moveTo>
                <a:cubicBezTo>
                  <a:pt x="2291" y="983"/>
                  <a:pt x="2274" y="1000"/>
                  <a:pt x="2274" y="1020"/>
                </a:cubicBezTo>
                <a:cubicBezTo>
                  <a:pt x="2274" y="1061"/>
                  <a:pt x="2266" y="1109"/>
                  <a:pt x="2243" y="1156"/>
                </a:cubicBezTo>
                <a:cubicBezTo>
                  <a:pt x="2238" y="1173"/>
                  <a:pt x="2243" y="1195"/>
                  <a:pt x="2266" y="1206"/>
                </a:cubicBezTo>
                <a:cubicBezTo>
                  <a:pt x="2268" y="1206"/>
                  <a:pt x="2271" y="1209"/>
                  <a:pt x="2280" y="1209"/>
                </a:cubicBezTo>
                <a:cubicBezTo>
                  <a:pt x="2293" y="1209"/>
                  <a:pt x="2307" y="1201"/>
                  <a:pt x="2316" y="1184"/>
                </a:cubicBezTo>
                <a:cubicBezTo>
                  <a:pt x="2338" y="1128"/>
                  <a:pt x="2352" y="1073"/>
                  <a:pt x="2352" y="1020"/>
                </a:cubicBezTo>
                <a:cubicBezTo>
                  <a:pt x="2352" y="1000"/>
                  <a:pt x="2335" y="983"/>
                  <a:pt x="2313" y="983"/>
                </a:cubicBezTo>
                <a:close/>
                <a:moveTo>
                  <a:pt x="1946" y="1025"/>
                </a:moveTo>
                <a:cubicBezTo>
                  <a:pt x="1939" y="1025"/>
                  <a:pt x="1932" y="1027"/>
                  <a:pt x="1925" y="1031"/>
                </a:cubicBezTo>
                <a:cubicBezTo>
                  <a:pt x="1906" y="1042"/>
                  <a:pt x="1903" y="1067"/>
                  <a:pt x="1911" y="1084"/>
                </a:cubicBezTo>
                <a:cubicBezTo>
                  <a:pt x="1939" y="1128"/>
                  <a:pt x="1978" y="1167"/>
                  <a:pt x="2023" y="1209"/>
                </a:cubicBezTo>
                <a:cubicBezTo>
                  <a:pt x="2031" y="1215"/>
                  <a:pt x="2037" y="1220"/>
                  <a:pt x="2048" y="1220"/>
                </a:cubicBezTo>
                <a:cubicBezTo>
                  <a:pt x="2059" y="1220"/>
                  <a:pt x="2070" y="1215"/>
                  <a:pt x="2076" y="1209"/>
                </a:cubicBezTo>
                <a:cubicBezTo>
                  <a:pt x="2090" y="1190"/>
                  <a:pt x="2090" y="1167"/>
                  <a:pt x="2073" y="1153"/>
                </a:cubicBezTo>
                <a:cubicBezTo>
                  <a:pt x="2031" y="1114"/>
                  <a:pt x="2001" y="1081"/>
                  <a:pt x="1978" y="1045"/>
                </a:cubicBezTo>
                <a:cubicBezTo>
                  <a:pt x="1971" y="1032"/>
                  <a:pt x="1959" y="1025"/>
                  <a:pt x="1946" y="1025"/>
                </a:cubicBezTo>
                <a:close/>
                <a:moveTo>
                  <a:pt x="5209" y="1100"/>
                </a:moveTo>
                <a:cubicBezTo>
                  <a:pt x="5195" y="1100"/>
                  <a:pt x="5180" y="1107"/>
                  <a:pt x="5173" y="1123"/>
                </a:cubicBezTo>
                <a:cubicBezTo>
                  <a:pt x="5161" y="1142"/>
                  <a:pt x="5170" y="1165"/>
                  <a:pt x="5189" y="1173"/>
                </a:cubicBezTo>
                <a:cubicBezTo>
                  <a:pt x="5237" y="1195"/>
                  <a:pt x="5284" y="1220"/>
                  <a:pt x="5334" y="1240"/>
                </a:cubicBezTo>
                <a:cubicBezTo>
                  <a:pt x="5340" y="1240"/>
                  <a:pt x="5343" y="1243"/>
                  <a:pt x="5351" y="1243"/>
                </a:cubicBezTo>
                <a:cubicBezTo>
                  <a:pt x="5365" y="1243"/>
                  <a:pt x="5379" y="1234"/>
                  <a:pt x="5385" y="1223"/>
                </a:cubicBezTo>
                <a:cubicBezTo>
                  <a:pt x="5393" y="1201"/>
                  <a:pt x="5385" y="1181"/>
                  <a:pt x="5365" y="1170"/>
                </a:cubicBezTo>
                <a:cubicBezTo>
                  <a:pt x="5315" y="1151"/>
                  <a:pt x="5270" y="1126"/>
                  <a:pt x="5226" y="1103"/>
                </a:cubicBezTo>
                <a:cubicBezTo>
                  <a:pt x="5221" y="1101"/>
                  <a:pt x="5215" y="1100"/>
                  <a:pt x="5209" y="1100"/>
                </a:cubicBezTo>
                <a:close/>
                <a:moveTo>
                  <a:pt x="7378" y="1065"/>
                </a:moveTo>
                <a:cubicBezTo>
                  <a:pt x="7367" y="1065"/>
                  <a:pt x="7356" y="1070"/>
                  <a:pt x="7349" y="1081"/>
                </a:cubicBezTo>
                <a:cubicBezTo>
                  <a:pt x="7315" y="1114"/>
                  <a:pt x="7276" y="1151"/>
                  <a:pt x="7237" y="1181"/>
                </a:cubicBezTo>
                <a:cubicBezTo>
                  <a:pt x="7220" y="1195"/>
                  <a:pt x="7217" y="1220"/>
                  <a:pt x="7231" y="1237"/>
                </a:cubicBezTo>
                <a:cubicBezTo>
                  <a:pt x="7237" y="1243"/>
                  <a:pt x="7251" y="1251"/>
                  <a:pt x="7262" y="1251"/>
                </a:cubicBezTo>
                <a:cubicBezTo>
                  <a:pt x="7273" y="1251"/>
                  <a:pt x="7279" y="1248"/>
                  <a:pt x="7290" y="1240"/>
                </a:cubicBezTo>
                <a:cubicBezTo>
                  <a:pt x="7332" y="1206"/>
                  <a:pt x="7374" y="1170"/>
                  <a:pt x="7407" y="1131"/>
                </a:cubicBezTo>
                <a:cubicBezTo>
                  <a:pt x="7421" y="1114"/>
                  <a:pt x="7421" y="1089"/>
                  <a:pt x="7404" y="1075"/>
                </a:cubicBezTo>
                <a:cubicBezTo>
                  <a:pt x="7397" y="1069"/>
                  <a:pt x="7387" y="1065"/>
                  <a:pt x="7378" y="1065"/>
                </a:cubicBezTo>
                <a:close/>
                <a:moveTo>
                  <a:pt x="39" y="1020"/>
                </a:moveTo>
                <a:cubicBezTo>
                  <a:pt x="23" y="1020"/>
                  <a:pt x="0" y="1039"/>
                  <a:pt x="0" y="1059"/>
                </a:cubicBezTo>
                <a:lnTo>
                  <a:pt x="0" y="1084"/>
                </a:lnTo>
                <a:cubicBezTo>
                  <a:pt x="0" y="1128"/>
                  <a:pt x="9" y="1176"/>
                  <a:pt x="20" y="1223"/>
                </a:cubicBezTo>
                <a:cubicBezTo>
                  <a:pt x="23" y="1240"/>
                  <a:pt x="39" y="1254"/>
                  <a:pt x="56" y="1254"/>
                </a:cubicBezTo>
                <a:cubicBezTo>
                  <a:pt x="56" y="1254"/>
                  <a:pt x="62" y="1254"/>
                  <a:pt x="64" y="1248"/>
                </a:cubicBezTo>
                <a:cubicBezTo>
                  <a:pt x="84" y="1243"/>
                  <a:pt x="98" y="1223"/>
                  <a:pt x="92" y="1201"/>
                </a:cubicBezTo>
                <a:cubicBezTo>
                  <a:pt x="84" y="1165"/>
                  <a:pt x="78" y="1120"/>
                  <a:pt x="78" y="1081"/>
                </a:cubicBezTo>
                <a:lnTo>
                  <a:pt x="78" y="1059"/>
                </a:lnTo>
                <a:cubicBezTo>
                  <a:pt x="78" y="1039"/>
                  <a:pt x="62" y="1020"/>
                  <a:pt x="39" y="1020"/>
                </a:cubicBezTo>
                <a:close/>
                <a:moveTo>
                  <a:pt x="4300" y="1105"/>
                </a:moveTo>
                <a:cubicBezTo>
                  <a:pt x="4290" y="1105"/>
                  <a:pt x="4281" y="1109"/>
                  <a:pt x="4274" y="1117"/>
                </a:cubicBezTo>
                <a:cubicBezTo>
                  <a:pt x="4235" y="1156"/>
                  <a:pt x="4199" y="1193"/>
                  <a:pt x="4163" y="1223"/>
                </a:cubicBezTo>
                <a:cubicBezTo>
                  <a:pt x="4143" y="1237"/>
                  <a:pt x="4143" y="1262"/>
                  <a:pt x="4157" y="1279"/>
                </a:cubicBezTo>
                <a:cubicBezTo>
                  <a:pt x="4168" y="1285"/>
                  <a:pt x="4179" y="1293"/>
                  <a:pt x="4191" y="1293"/>
                </a:cubicBezTo>
                <a:cubicBezTo>
                  <a:pt x="4196" y="1293"/>
                  <a:pt x="4207" y="1290"/>
                  <a:pt x="4213" y="1282"/>
                </a:cubicBezTo>
                <a:cubicBezTo>
                  <a:pt x="4252" y="1248"/>
                  <a:pt x="4291" y="1212"/>
                  <a:pt x="4330" y="1173"/>
                </a:cubicBezTo>
                <a:cubicBezTo>
                  <a:pt x="4347" y="1156"/>
                  <a:pt x="4347" y="1131"/>
                  <a:pt x="4330" y="1117"/>
                </a:cubicBezTo>
                <a:cubicBezTo>
                  <a:pt x="4320" y="1109"/>
                  <a:pt x="4310" y="1105"/>
                  <a:pt x="4300" y="1105"/>
                </a:cubicBezTo>
                <a:close/>
                <a:moveTo>
                  <a:pt x="5488" y="1222"/>
                </a:moveTo>
                <a:cubicBezTo>
                  <a:pt x="5474" y="1222"/>
                  <a:pt x="5460" y="1231"/>
                  <a:pt x="5454" y="1246"/>
                </a:cubicBezTo>
                <a:cubicBezTo>
                  <a:pt x="5446" y="1265"/>
                  <a:pt x="5454" y="1290"/>
                  <a:pt x="5477" y="1296"/>
                </a:cubicBezTo>
                <a:cubicBezTo>
                  <a:pt x="5502" y="1304"/>
                  <a:pt x="5524" y="1312"/>
                  <a:pt x="5549" y="1324"/>
                </a:cubicBezTo>
                <a:cubicBezTo>
                  <a:pt x="5574" y="1335"/>
                  <a:pt x="5599" y="1340"/>
                  <a:pt x="5622" y="1352"/>
                </a:cubicBezTo>
                <a:cubicBezTo>
                  <a:pt x="5627" y="1354"/>
                  <a:pt x="5633" y="1354"/>
                  <a:pt x="5636" y="1354"/>
                </a:cubicBezTo>
                <a:cubicBezTo>
                  <a:pt x="5650" y="1354"/>
                  <a:pt x="5669" y="1349"/>
                  <a:pt x="5672" y="1326"/>
                </a:cubicBezTo>
                <a:cubicBezTo>
                  <a:pt x="5677" y="1307"/>
                  <a:pt x="5669" y="1285"/>
                  <a:pt x="5647" y="1279"/>
                </a:cubicBezTo>
                <a:cubicBezTo>
                  <a:pt x="5624" y="1271"/>
                  <a:pt x="5602" y="1265"/>
                  <a:pt x="5577" y="1254"/>
                </a:cubicBezTo>
                <a:cubicBezTo>
                  <a:pt x="5552" y="1246"/>
                  <a:pt x="5527" y="1237"/>
                  <a:pt x="5505" y="1226"/>
                </a:cubicBezTo>
                <a:cubicBezTo>
                  <a:pt x="5499" y="1223"/>
                  <a:pt x="5494" y="1222"/>
                  <a:pt x="5488" y="1222"/>
                </a:cubicBezTo>
                <a:close/>
                <a:moveTo>
                  <a:pt x="7136" y="1259"/>
                </a:moveTo>
                <a:cubicBezTo>
                  <a:pt x="7129" y="1259"/>
                  <a:pt x="7121" y="1261"/>
                  <a:pt x="7114" y="1265"/>
                </a:cubicBezTo>
                <a:cubicBezTo>
                  <a:pt x="7072" y="1290"/>
                  <a:pt x="7028" y="1310"/>
                  <a:pt x="6983" y="1332"/>
                </a:cubicBezTo>
                <a:cubicBezTo>
                  <a:pt x="6961" y="1340"/>
                  <a:pt x="6952" y="1363"/>
                  <a:pt x="6961" y="1382"/>
                </a:cubicBezTo>
                <a:cubicBezTo>
                  <a:pt x="6969" y="1396"/>
                  <a:pt x="6983" y="1407"/>
                  <a:pt x="6997" y="1407"/>
                </a:cubicBezTo>
                <a:cubicBezTo>
                  <a:pt x="7003" y="1407"/>
                  <a:pt x="7008" y="1407"/>
                  <a:pt x="7011" y="1405"/>
                </a:cubicBezTo>
                <a:cubicBezTo>
                  <a:pt x="7058" y="1382"/>
                  <a:pt x="7109" y="1360"/>
                  <a:pt x="7153" y="1332"/>
                </a:cubicBezTo>
                <a:cubicBezTo>
                  <a:pt x="7176" y="1321"/>
                  <a:pt x="7178" y="1296"/>
                  <a:pt x="7167" y="1279"/>
                </a:cubicBezTo>
                <a:cubicBezTo>
                  <a:pt x="7160" y="1265"/>
                  <a:pt x="7149" y="1259"/>
                  <a:pt x="7136" y="1259"/>
                </a:cubicBezTo>
                <a:close/>
                <a:moveTo>
                  <a:pt x="5786" y="1323"/>
                </a:moveTo>
                <a:cubicBezTo>
                  <a:pt x="5768" y="1323"/>
                  <a:pt x="5749" y="1334"/>
                  <a:pt x="5744" y="1352"/>
                </a:cubicBezTo>
                <a:cubicBezTo>
                  <a:pt x="5742" y="1374"/>
                  <a:pt x="5750" y="1393"/>
                  <a:pt x="5772" y="1402"/>
                </a:cubicBezTo>
                <a:cubicBezTo>
                  <a:pt x="5823" y="1418"/>
                  <a:pt x="5873" y="1430"/>
                  <a:pt x="5923" y="1444"/>
                </a:cubicBezTo>
                <a:cubicBezTo>
                  <a:pt x="5926" y="1446"/>
                  <a:pt x="5929" y="1446"/>
                  <a:pt x="5934" y="1446"/>
                </a:cubicBezTo>
                <a:cubicBezTo>
                  <a:pt x="5951" y="1446"/>
                  <a:pt x="5968" y="1435"/>
                  <a:pt x="5968" y="1410"/>
                </a:cubicBezTo>
                <a:cubicBezTo>
                  <a:pt x="5973" y="1393"/>
                  <a:pt x="5959" y="1371"/>
                  <a:pt x="5940" y="1365"/>
                </a:cubicBezTo>
                <a:cubicBezTo>
                  <a:pt x="5895" y="1352"/>
                  <a:pt x="5842" y="1340"/>
                  <a:pt x="5792" y="1324"/>
                </a:cubicBezTo>
                <a:cubicBezTo>
                  <a:pt x="5790" y="1323"/>
                  <a:pt x="5788" y="1323"/>
                  <a:pt x="5786" y="1323"/>
                </a:cubicBezTo>
                <a:close/>
                <a:moveTo>
                  <a:pt x="2171" y="1229"/>
                </a:moveTo>
                <a:cubicBezTo>
                  <a:pt x="2158" y="1229"/>
                  <a:pt x="2146" y="1235"/>
                  <a:pt x="2140" y="1248"/>
                </a:cubicBezTo>
                <a:cubicBezTo>
                  <a:pt x="2129" y="1265"/>
                  <a:pt x="2132" y="1285"/>
                  <a:pt x="2148" y="1299"/>
                </a:cubicBezTo>
                <a:cubicBezTo>
                  <a:pt x="2126" y="1332"/>
                  <a:pt x="2101" y="1360"/>
                  <a:pt x="2070" y="1388"/>
                </a:cubicBezTo>
                <a:cubicBezTo>
                  <a:pt x="2051" y="1402"/>
                  <a:pt x="2051" y="1424"/>
                  <a:pt x="2065" y="1444"/>
                </a:cubicBezTo>
                <a:cubicBezTo>
                  <a:pt x="2073" y="1452"/>
                  <a:pt x="2084" y="1458"/>
                  <a:pt x="2093" y="1458"/>
                </a:cubicBezTo>
                <a:cubicBezTo>
                  <a:pt x="2104" y="1458"/>
                  <a:pt x="2115" y="1452"/>
                  <a:pt x="2118" y="1444"/>
                </a:cubicBezTo>
                <a:cubicBezTo>
                  <a:pt x="2157" y="1407"/>
                  <a:pt x="2187" y="1374"/>
                  <a:pt x="2215" y="1338"/>
                </a:cubicBezTo>
                <a:cubicBezTo>
                  <a:pt x="2240" y="1352"/>
                  <a:pt x="2266" y="1363"/>
                  <a:pt x="2288" y="1377"/>
                </a:cubicBezTo>
                <a:cubicBezTo>
                  <a:pt x="2294" y="1380"/>
                  <a:pt x="2300" y="1382"/>
                  <a:pt x="2306" y="1382"/>
                </a:cubicBezTo>
                <a:cubicBezTo>
                  <a:pt x="2320" y="1382"/>
                  <a:pt x="2333" y="1373"/>
                  <a:pt x="2341" y="1360"/>
                </a:cubicBezTo>
                <a:cubicBezTo>
                  <a:pt x="2352" y="1338"/>
                  <a:pt x="2344" y="1318"/>
                  <a:pt x="2324" y="1307"/>
                </a:cubicBezTo>
                <a:cubicBezTo>
                  <a:pt x="2274" y="1282"/>
                  <a:pt x="2229" y="1257"/>
                  <a:pt x="2190" y="1234"/>
                </a:cubicBezTo>
                <a:cubicBezTo>
                  <a:pt x="2184" y="1231"/>
                  <a:pt x="2178" y="1229"/>
                  <a:pt x="2171" y="1229"/>
                </a:cubicBezTo>
                <a:close/>
                <a:moveTo>
                  <a:pt x="4066" y="1309"/>
                </a:moveTo>
                <a:cubicBezTo>
                  <a:pt x="4058" y="1309"/>
                  <a:pt x="4050" y="1312"/>
                  <a:pt x="4043" y="1318"/>
                </a:cubicBezTo>
                <a:cubicBezTo>
                  <a:pt x="3998" y="1346"/>
                  <a:pt x="3956" y="1374"/>
                  <a:pt x="3914" y="1396"/>
                </a:cubicBezTo>
                <a:cubicBezTo>
                  <a:pt x="3895" y="1407"/>
                  <a:pt x="3889" y="1432"/>
                  <a:pt x="3900" y="1449"/>
                </a:cubicBezTo>
                <a:cubicBezTo>
                  <a:pt x="3906" y="1463"/>
                  <a:pt x="3920" y="1471"/>
                  <a:pt x="3934" y="1471"/>
                </a:cubicBezTo>
                <a:cubicBezTo>
                  <a:pt x="3942" y="1471"/>
                  <a:pt x="3948" y="1471"/>
                  <a:pt x="3951" y="1463"/>
                </a:cubicBezTo>
                <a:cubicBezTo>
                  <a:pt x="3998" y="1438"/>
                  <a:pt x="4043" y="1410"/>
                  <a:pt x="4085" y="1379"/>
                </a:cubicBezTo>
                <a:cubicBezTo>
                  <a:pt x="4104" y="1368"/>
                  <a:pt x="4110" y="1346"/>
                  <a:pt x="4096" y="1326"/>
                </a:cubicBezTo>
                <a:cubicBezTo>
                  <a:pt x="4089" y="1315"/>
                  <a:pt x="4078" y="1309"/>
                  <a:pt x="4066" y="1309"/>
                </a:cubicBezTo>
                <a:close/>
                <a:moveTo>
                  <a:pt x="6848" y="1381"/>
                </a:moveTo>
                <a:cubicBezTo>
                  <a:pt x="6845" y="1381"/>
                  <a:pt x="6841" y="1381"/>
                  <a:pt x="6838" y="1382"/>
                </a:cubicBezTo>
                <a:cubicBezTo>
                  <a:pt x="6793" y="1393"/>
                  <a:pt x="6740" y="1405"/>
                  <a:pt x="6693" y="1416"/>
                </a:cubicBezTo>
                <a:cubicBezTo>
                  <a:pt x="6673" y="1418"/>
                  <a:pt x="6657" y="1438"/>
                  <a:pt x="6662" y="1460"/>
                </a:cubicBezTo>
                <a:cubicBezTo>
                  <a:pt x="6665" y="1477"/>
                  <a:pt x="6682" y="1491"/>
                  <a:pt x="6701" y="1491"/>
                </a:cubicBezTo>
                <a:cubicBezTo>
                  <a:pt x="6704" y="1491"/>
                  <a:pt x="6704" y="1491"/>
                  <a:pt x="6707" y="1494"/>
                </a:cubicBezTo>
                <a:cubicBezTo>
                  <a:pt x="6754" y="1488"/>
                  <a:pt x="6810" y="1474"/>
                  <a:pt x="6860" y="1460"/>
                </a:cubicBezTo>
                <a:cubicBezTo>
                  <a:pt x="6880" y="1452"/>
                  <a:pt x="6894" y="1432"/>
                  <a:pt x="6888" y="1410"/>
                </a:cubicBezTo>
                <a:cubicBezTo>
                  <a:pt x="6881" y="1394"/>
                  <a:pt x="6866" y="1381"/>
                  <a:pt x="6848" y="1381"/>
                </a:cubicBezTo>
                <a:close/>
                <a:moveTo>
                  <a:pt x="6084" y="1401"/>
                </a:moveTo>
                <a:cubicBezTo>
                  <a:pt x="6067" y="1401"/>
                  <a:pt x="6051" y="1413"/>
                  <a:pt x="6049" y="1432"/>
                </a:cubicBezTo>
                <a:cubicBezTo>
                  <a:pt x="6046" y="1452"/>
                  <a:pt x="6057" y="1474"/>
                  <a:pt x="6079" y="1477"/>
                </a:cubicBezTo>
                <a:cubicBezTo>
                  <a:pt x="6132" y="1488"/>
                  <a:pt x="6185" y="1494"/>
                  <a:pt x="6235" y="1502"/>
                </a:cubicBezTo>
                <a:lnTo>
                  <a:pt x="6241" y="1502"/>
                </a:lnTo>
                <a:cubicBezTo>
                  <a:pt x="6258" y="1502"/>
                  <a:pt x="6274" y="1488"/>
                  <a:pt x="6277" y="1463"/>
                </a:cubicBezTo>
                <a:cubicBezTo>
                  <a:pt x="6283" y="1444"/>
                  <a:pt x="6263" y="1424"/>
                  <a:pt x="6244" y="1421"/>
                </a:cubicBezTo>
                <a:cubicBezTo>
                  <a:pt x="6194" y="1418"/>
                  <a:pt x="6146" y="1410"/>
                  <a:pt x="6093" y="1402"/>
                </a:cubicBezTo>
                <a:cubicBezTo>
                  <a:pt x="6090" y="1401"/>
                  <a:pt x="6087" y="1401"/>
                  <a:pt x="6084" y="1401"/>
                </a:cubicBezTo>
                <a:close/>
                <a:moveTo>
                  <a:pt x="2446" y="1373"/>
                </a:moveTo>
                <a:cubicBezTo>
                  <a:pt x="2432" y="1373"/>
                  <a:pt x="2419" y="1382"/>
                  <a:pt x="2411" y="1396"/>
                </a:cubicBezTo>
                <a:cubicBezTo>
                  <a:pt x="2405" y="1416"/>
                  <a:pt x="2411" y="1435"/>
                  <a:pt x="2433" y="1446"/>
                </a:cubicBezTo>
                <a:cubicBezTo>
                  <a:pt x="2478" y="1463"/>
                  <a:pt x="2525" y="1480"/>
                  <a:pt x="2578" y="1502"/>
                </a:cubicBezTo>
                <a:cubicBezTo>
                  <a:pt x="2581" y="1505"/>
                  <a:pt x="2589" y="1505"/>
                  <a:pt x="2592" y="1505"/>
                </a:cubicBezTo>
                <a:cubicBezTo>
                  <a:pt x="2609" y="1505"/>
                  <a:pt x="2623" y="1494"/>
                  <a:pt x="2628" y="1480"/>
                </a:cubicBezTo>
                <a:cubicBezTo>
                  <a:pt x="2634" y="1460"/>
                  <a:pt x="2623" y="1438"/>
                  <a:pt x="2603" y="1432"/>
                </a:cubicBezTo>
                <a:cubicBezTo>
                  <a:pt x="2553" y="1416"/>
                  <a:pt x="2505" y="1393"/>
                  <a:pt x="2461" y="1377"/>
                </a:cubicBezTo>
                <a:cubicBezTo>
                  <a:pt x="2456" y="1374"/>
                  <a:pt x="2451" y="1373"/>
                  <a:pt x="2446" y="1373"/>
                </a:cubicBezTo>
                <a:close/>
                <a:moveTo>
                  <a:pt x="6540" y="1432"/>
                </a:moveTo>
                <a:cubicBezTo>
                  <a:pt x="6508" y="1434"/>
                  <a:pt x="6472" y="1436"/>
                  <a:pt x="6435" y="1436"/>
                </a:cubicBezTo>
                <a:cubicBezTo>
                  <a:pt x="6420" y="1436"/>
                  <a:pt x="6404" y="1436"/>
                  <a:pt x="6389" y="1435"/>
                </a:cubicBezTo>
                <a:cubicBezTo>
                  <a:pt x="6369" y="1435"/>
                  <a:pt x="6350" y="1452"/>
                  <a:pt x="6350" y="1474"/>
                </a:cubicBezTo>
                <a:cubicBezTo>
                  <a:pt x="6350" y="1494"/>
                  <a:pt x="6369" y="1513"/>
                  <a:pt x="6389" y="1513"/>
                </a:cubicBezTo>
                <a:lnTo>
                  <a:pt x="6445" y="1513"/>
                </a:lnTo>
                <a:cubicBezTo>
                  <a:pt x="6481" y="1513"/>
                  <a:pt x="6514" y="1513"/>
                  <a:pt x="6545" y="1508"/>
                </a:cubicBezTo>
                <a:cubicBezTo>
                  <a:pt x="6567" y="1505"/>
                  <a:pt x="6584" y="1488"/>
                  <a:pt x="6581" y="1466"/>
                </a:cubicBezTo>
                <a:cubicBezTo>
                  <a:pt x="6579" y="1446"/>
                  <a:pt x="6565" y="1432"/>
                  <a:pt x="6540" y="1432"/>
                </a:cubicBezTo>
                <a:close/>
                <a:moveTo>
                  <a:pt x="108" y="1321"/>
                </a:moveTo>
                <a:cubicBezTo>
                  <a:pt x="102" y="1321"/>
                  <a:pt x="95" y="1323"/>
                  <a:pt x="90" y="1326"/>
                </a:cubicBezTo>
                <a:cubicBezTo>
                  <a:pt x="67" y="1338"/>
                  <a:pt x="64" y="1363"/>
                  <a:pt x="76" y="1379"/>
                </a:cubicBezTo>
                <a:cubicBezTo>
                  <a:pt x="106" y="1424"/>
                  <a:pt x="140" y="1466"/>
                  <a:pt x="182" y="1505"/>
                </a:cubicBezTo>
                <a:cubicBezTo>
                  <a:pt x="193" y="1513"/>
                  <a:pt x="201" y="1516"/>
                  <a:pt x="209" y="1516"/>
                </a:cubicBezTo>
                <a:cubicBezTo>
                  <a:pt x="223" y="1516"/>
                  <a:pt x="235" y="1513"/>
                  <a:pt x="237" y="1508"/>
                </a:cubicBezTo>
                <a:cubicBezTo>
                  <a:pt x="251" y="1491"/>
                  <a:pt x="251" y="1466"/>
                  <a:pt x="235" y="1452"/>
                </a:cubicBezTo>
                <a:cubicBezTo>
                  <a:pt x="196" y="1418"/>
                  <a:pt x="165" y="1379"/>
                  <a:pt x="140" y="1340"/>
                </a:cubicBezTo>
                <a:cubicBezTo>
                  <a:pt x="132" y="1328"/>
                  <a:pt x="120" y="1321"/>
                  <a:pt x="108" y="1321"/>
                </a:cubicBezTo>
                <a:close/>
                <a:moveTo>
                  <a:pt x="3795" y="1459"/>
                </a:moveTo>
                <a:cubicBezTo>
                  <a:pt x="3789" y="1459"/>
                  <a:pt x="3784" y="1460"/>
                  <a:pt x="3778" y="1463"/>
                </a:cubicBezTo>
                <a:cubicBezTo>
                  <a:pt x="3733" y="1485"/>
                  <a:pt x="3683" y="1502"/>
                  <a:pt x="3638" y="1516"/>
                </a:cubicBezTo>
                <a:cubicBezTo>
                  <a:pt x="3621" y="1522"/>
                  <a:pt x="3607" y="1544"/>
                  <a:pt x="3613" y="1564"/>
                </a:cubicBezTo>
                <a:cubicBezTo>
                  <a:pt x="3621" y="1583"/>
                  <a:pt x="3635" y="1591"/>
                  <a:pt x="3652" y="1591"/>
                </a:cubicBezTo>
                <a:lnTo>
                  <a:pt x="3658" y="1591"/>
                </a:lnTo>
                <a:cubicBezTo>
                  <a:pt x="3708" y="1575"/>
                  <a:pt x="3761" y="1558"/>
                  <a:pt x="3808" y="1536"/>
                </a:cubicBezTo>
                <a:cubicBezTo>
                  <a:pt x="3831" y="1524"/>
                  <a:pt x="3842" y="1505"/>
                  <a:pt x="3831" y="1485"/>
                </a:cubicBezTo>
                <a:cubicBezTo>
                  <a:pt x="3822" y="1469"/>
                  <a:pt x="3810" y="1459"/>
                  <a:pt x="3795" y="1459"/>
                </a:cubicBezTo>
                <a:close/>
                <a:moveTo>
                  <a:pt x="2741" y="1475"/>
                </a:moveTo>
                <a:cubicBezTo>
                  <a:pt x="2724" y="1475"/>
                  <a:pt x="2710" y="1484"/>
                  <a:pt x="2704" y="1502"/>
                </a:cubicBezTo>
                <a:cubicBezTo>
                  <a:pt x="2698" y="1522"/>
                  <a:pt x="2706" y="1544"/>
                  <a:pt x="2729" y="1550"/>
                </a:cubicBezTo>
                <a:cubicBezTo>
                  <a:pt x="2771" y="1564"/>
                  <a:pt x="2815" y="1577"/>
                  <a:pt x="2865" y="1591"/>
                </a:cubicBezTo>
                <a:lnTo>
                  <a:pt x="2879" y="1597"/>
                </a:lnTo>
                <a:cubicBezTo>
                  <a:pt x="2882" y="1600"/>
                  <a:pt x="2885" y="1600"/>
                  <a:pt x="2888" y="1600"/>
                </a:cubicBezTo>
                <a:cubicBezTo>
                  <a:pt x="2907" y="1600"/>
                  <a:pt x="2924" y="1589"/>
                  <a:pt x="2930" y="1572"/>
                </a:cubicBezTo>
                <a:cubicBezTo>
                  <a:pt x="2938" y="1550"/>
                  <a:pt x="2924" y="1530"/>
                  <a:pt x="2902" y="1522"/>
                </a:cubicBezTo>
                <a:lnTo>
                  <a:pt x="2888" y="1519"/>
                </a:lnTo>
                <a:cubicBezTo>
                  <a:pt x="2840" y="1505"/>
                  <a:pt x="2796" y="1491"/>
                  <a:pt x="2754" y="1477"/>
                </a:cubicBezTo>
                <a:cubicBezTo>
                  <a:pt x="2749" y="1476"/>
                  <a:pt x="2745" y="1475"/>
                  <a:pt x="2741" y="1475"/>
                </a:cubicBezTo>
                <a:close/>
                <a:moveTo>
                  <a:pt x="1972" y="1478"/>
                </a:moveTo>
                <a:cubicBezTo>
                  <a:pt x="1965" y="1478"/>
                  <a:pt x="1957" y="1480"/>
                  <a:pt x="1950" y="1485"/>
                </a:cubicBezTo>
                <a:cubicBezTo>
                  <a:pt x="1908" y="1508"/>
                  <a:pt x="1867" y="1533"/>
                  <a:pt x="1822" y="1558"/>
                </a:cubicBezTo>
                <a:cubicBezTo>
                  <a:pt x="1800" y="1569"/>
                  <a:pt x="1794" y="1589"/>
                  <a:pt x="1805" y="1611"/>
                </a:cubicBezTo>
                <a:cubicBezTo>
                  <a:pt x="1811" y="1625"/>
                  <a:pt x="1825" y="1631"/>
                  <a:pt x="1839" y="1631"/>
                </a:cubicBezTo>
                <a:cubicBezTo>
                  <a:pt x="1847" y="1631"/>
                  <a:pt x="1850" y="1628"/>
                  <a:pt x="1853" y="1628"/>
                </a:cubicBezTo>
                <a:cubicBezTo>
                  <a:pt x="1903" y="1603"/>
                  <a:pt x="1950" y="1575"/>
                  <a:pt x="1992" y="1547"/>
                </a:cubicBezTo>
                <a:cubicBezTo>
                  <a:pt x="2009" y="1536"/>
                  <a:pt x="2017" y="1513"/>
                  <a:pt x="2003" y="1494"/>
                </a:cubicBezTo>
                <a:cubicBezTo>
                  <a:pt x="1997" y="1484"/>
                  <a:pt x="1985" y="1478"/>
                  <a:pt x="1972" y="1478"/>
                </a:cubicBezTo>
                <a:close/>
                <a:moveTo>
                  <a:pt x="3040" y="1554"/>
                </a:moveTo>
                <a:cubicBezTo>
                  <a:pt x="3022" y="1554"/>
                  <a:pt x="3007" y="1567"/>
                  <a:pt x="3005" y="1586"/>
                </a:cubicBezTo>
                <a:cubicBezTo>
                  <a:pt x="2999" y="1605"/>
                  <a:pt x="3013" y="1628"/>
                  <a:pt x="3036" y="1631"/>
                </a:cubicBezTo>
                <a:cubicBezTo>
                  <a:pt x="3089" y="1639"/>
                  <a:pt x="3144" y="1644"/>
                  <a:pt x="3195" y="1647"/>
                </a:cubicBezTo>
                <a:cubicBezTo>
                  <a:pt x="3214" y="1647"/>
                  <a:pt x="3231" y="1631"/>
                  <a:pt x="3236" y="1614"/>
                </a:cubicBezTo>
                <a:cubicBezTo>
                  <a:pt x="3236" y="1591"/>
                  <a:pt x="3220" y="1575"/>
                  <a:pt x="3200" y="1572"/>
                </a:cubicBezTo>
                <a:cubicBezTo>
                  <a:pt x="3150" y="1569"/>
                  <a:pt x="3097" y="1564"/>
                  <a:pt x="3049" y="1555"/>
                </a:cubicBezTo>
                <a:cubicBezTo>
                  <a:pt x="3046" y="1554"/>
                  <a:pt x="3043" y="1554"/>
                  <a:pt x="3040" y="1554"/>
                </a:cubicBezTo>
                <a:close/>
                <a:moveTo>
                  <a:pt x="3505" y="1554"/>
                </a:moveTo>
                <a:cubicBezTo>
                  <a:pt x="3502" y="1554"/>
                  <a:pt x="3499" y="1554"/>
                  <a:pt x="3496" y="1555"/>
                </a:cubicBezTo>
                <a:cubicBezTo>
                  <a:pt x="3446" y="1561"/>
                  <a:pt x="3395" y="1569"/>
                  <a:pt x="3345" y="1572"/>
                </a:cubicBezTo>
                <a:cubicBezTo>
                  <a:pt x="3326" y="1575"/>
                  <a:pt x="3306" y="1591"/>
                  <a:pt x="3312" y="1614"/>
                </a:cubicBezTo>
                <a:cubicBezTo>
                  <a:pt x="3312" y="1631"/>
                  <a:pt x="3328" y="1647"/>
                  <a:pt x="3348" y="1647"/>
                </a:cubicBezTo>
                <a:cubicBezTo>
                  <a:pt x="3401" y="1647"/>
                  <a:pt x="3457" y="1639"/>
                  <a:pt x="3510" y="1631"/>
                </a:cubicBezTo>
                <a:cubicBezTo>
                  <a:pt x="3529" y="1628"/>
                  <a:pt x="3543" y="1605"/>
                  <a:pt x="3540" y="1586"/>
                </a:cubicBezTo>
                <a:cubicBezTo>
                  <a:pt x="3538" y="1567"/>
                  <a:pt x="3522" y="1554"/>
                  <a:pt x="3505" y="1554"/>
                </a:cubicBezTo>
                <a:close/>
                <a:moveTo>
                  <a:pt x="340" y="1532"/>
                </a:moveTo>
                <a:cubicBezTo>
                  <a:pt x="326" y="1532"/>
                  <a:pt x="312" y="1538"/>
                  <a:pt x="304" y="1550"/>
                </a:cubicBezTo>
                <a:cubicBezTo>
                  <a:pt x="293" y="1569"/>
                  <a:pt x="302" y="1591"/>
                  <a:pt x="318" y="1603"/>
                </a:cubicBezTo>
                <a:cubicBezTo>
                  <a:pt x="363" y="1628"/>
                  <a:pt x="413" y="1647"/>
                  <a:pt x="466" y="1670"/>
                </a:cubicBezTo>
                <a:cubicBezTo>
                  <a:pt x="469" y="1672"/>
                  <a:pt x="472" y="1672"/>
                  <a:pt x="480" y="1672"/>
                </a:cubicBezTo>
                <a:cubicBezTo>
                  <a:pt x="497" y="1672"/>
                  <a:pt x="511" y="1661"/>
                  <a:pt x="516" y="1647"/>
                </a:cubicBezTo>
                <a:cubicBezTo>
                  <a:pt x="525" y="1631"/>
                  <a:pt x="514" y="1605"/>
                  <a:pt x="494" y="1600"/>
                </a:cubicBezTo>
                <a:cubicBezTo>
                  <a:pt x="441" y="1583"/>
                  <a:pt x="399" y="1561"/>
                  <a:pt x="357" y="1536"/>
                </a:cubicBezTo>
                <a:cubicBezTo>
                  <a:pt x="352" y="1533"/>
                  <a:pt x="346" y="1532"/>
                  <a:pt x="340" y="1532"/>
                </a:cubicBezTo>
                <a:close/>
                <a:moveTo>
                  <a:pt x="1692" y="1615"/>
                </a:moveTo>
                <a:cubicBezTo>
                  <a:pt x="1688" y="1615"/>
                  <a:pt x="1684" y="1615"/>
                  <a:pt x="1680" y="1617"/>
                </a:cubicBezTo>
                <a:cubicBezTo>
                  <a:pt x="1632" y="1631"/>
                  <a:pt x="1585" y="1644"/>
                  <a:pt x="1535" y="1658"/>
                </a:cubicBezTo>
                <a:cubicBezTo>
                  <a:pt x="1515" y="1661"/>
                  <a:pt x="1501" y="1684"/>
                  <a:pt x="1507" y="1703"/>
                </a:cubicBezTo>
                <a:cubicBezTo>
                  <a:pt x="1512" y="1723"/>
                  <a:pt x="1529" y="1737"/>
                  <a:pt x="1546" y="1737"/>
                </a:cubicBezTo>
                <a:lnTo>
                  <a:pt x="1549" y="1737"/>
                </a:lnTo>
                <a:cubicBezTo>
                  <a:pt x="1602" y="1723"/>
                  <a:pt x="1655" y="1709"/>
                  <a:pt x="1702" y="1689"/>
                </a:cubicBezTo>
                <a:cubicBezTo>
                  <a:pt x="1724" y="1684"/>
                  <a:pt x="1733" y="1661"/>
                  <a:pt x="1727" y="1642"/>
                </a:cubicBezTo>
                <a:cubicBezTo>
                  <a:pt x="1723" y="1624"/>
                  <a:pt x="1707" y="1615"/>
                  <a:pt x="1692" y="1615"/>
                </a:cubicBezTo>
                <a:close/>
                <a:moveTo>
                  <a:pt x="628" y="1643"/>
                </a:moveTo>
                <a:cubicBezTo>
                  <a:pt x="613" y="1643"/>
                  <a:pt x="596" y="1656"/>
                  <a:pt x="592" y="1672"/>
                </a:cubicBezTo>
                <a:cubicBezTo>
                  <a:pt x="583" y="1689"/>
                  <a:pt x="597" y="1711"/>
                  <a:pt x="620" y="1717"/>
                </a:cubicBezTo>
                <a:cubicBezTo>
                  <a:pt x="664" y="1728"/>
                  <a:pt x="720" y="1739"/>
                  <a:pt x="773" y="1750"/>
                </a:cubicBezTo>
                <a:lnTo>
                  <a:pt x="779" y="1750"/>
                </a:lnTo>
                <a:cubicBezTo>
                  <a:pt x="795" y="1750"/>
                  <a:pt x="815" y="1737"/>
                  <a:pt x="815" y="1723"/>
                </a:cubicBezTo>
                <a:cubicBezTo>
                  <a:pt x="818" y="1700"/>
                  <a:pt x="804" y="1678"/>
                  <a:pt x="781" y="1675"/>
                </a:cubicBezTo>
                <a:cubicBezTo>
                  <a:pt x="734" y="1664"/>
                  <a:pt x="681" y="1658"/>
                  <a:pt x="636" y="1644"/>
                </a:cubicBezTo>
                <a:cubicBezTo>
                  <a:pt x="634" y="1644"/>
                  <a:pt x="631" y="1643"/>
                  <a:pt x="628" y="1643"/>
                </a:cubicBezTo>
                <a:close/>
                <a:moveTo>
                  <a:pt x="931" y="1689"/>
                </a:moveTo>
                <a:cubicBezTo>
                  <a:pt x="913" y="1689"/>
                  <a:pt x="898" y="1705"/>
                  <a:pt x="893" y="1725"/>
                </a:cubicBezTo>
                <a:cubicBezTo>
                  <a:pt x="890" y="1745"/>
                  <a:pt x="907" y="1764"/>
                  <a:pt x="929" y="1767"/>
                </a:cubicBezTo>
                <a:lnTo>
                  <a:pt x="1085" y="1778"/>
                </a:lnTo>
                <a:cubicBezTo>
                  <a:pt x="1108" y="1778"/>
                  <a:pt x="1125" y="1764"/>
                  <a:pt x="1125" y="1739"/>
                </a:cubicBezTo>
                <a:cubicBezTo>
                  <a:pt x="1125" y="1717"/>
                  <a:pt x="1108" y="1700"/>
                  <a:pt x="1085" y="1700"/>
                </a:cubicBezTo>
                <a:cubicBezTo>
                  <a:pt x="1035" y="1700"/>
                  <a:pt x="988" y="1697"/>
                  <a:pt x="935" y="1689"/>
                </a:cubicBezTo>
                <a:cubicBezTo>
                  <a:pt x="933" y="1689"/>
                  <a:pt x="932" y="1689"/>
                  <a:pt x="931" y="1689"/>
                </a:cubicBezTo>
                <a:close/>
                <a:moveTo>
                  <a:pt x="1394" y="1683"/>
                </a:moveTo>
                <a:cubicBezTo>
                  <a:pt x="1392" y="1683"/>
                  <a:pt x="1391" y="1683"/>
                  <a:pt x="1390" y="1684"/>
                </a:cubicBezTo>
                <a:cubicBezTo>
                  <a:pt x="1339" y="1689"/>
                  <a:pt x="1292" y="1695"/>
                  <a:pt x="1239" y="1697"/>
                </a:cubicBezTo>
                <a:cubicBezTo>
                  <a:pt x="1219" y="1700"/>
                  <a:pt x="1197" y="1717"/>
                  <a:pt x="1200" y="1739"/>
                </a:cubicBezTo>
                <a:cubicBezTo>
                  <a:pt x="1200" y="1759"/>
                  <a:pt x="1219" y="1778"/>
                  <a:pt x="1239" y="1778"/>
                </a:cubicBezTo>
                <a:cubicBezTo>
                  <a:pt x="1295" y="1773"/>
                  <a:pt x="1348" y="1770"/>
                  <a:pt x="1401" y="1764"/>
                </a:cubicBezTo>
                <a:cubicBezTo>
                  <a:pt x="1420" y="1759"/>
                  <a:pt x="1437" y="1739"/>
                  <a:pt x="1434" y="1717"/>
                </a:cubicBezTo>
                <a:cubicBezTo>
                  <a:pt x="1432" y="1699"/>
                  <a:pt x="1412" y="1683"/>
                  <a:pt x="1394" y="168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" name="Google Shape;38;p4"/>
          <p:cNvSpPr/>
          <p:nvPr/>
        </p:nvSpPr>
        <p:spPr>
          <a:xfrm>
            <a:off x="11312790" y="4341465"/>
            <a:ext cx="291101" cy="616569"/>
          </a:xfrm>
          <a:custGeom>
            <a:avLst/>
            <a:gdLst/>
            <a:ahLst/>
            <a:cxnLst/>
            <a:rect l="l" t="t" r="r" b="b"/>
            <a:pathLst>
              <a:path w="2127" h="4505" extrusionOk="0">
                <a:moveTo>
                  <a:pt x="417" y="1"/>
                </a:moveTo>
                <a:cubicBezTo>
                  <a:pt x="407" y="1"/>
                  <a:pt x="396" y="5"/>
                  <a:pt x="388" y="13"/>
                </a:cubicBezTo>
                <a:cubicBezTo>
                  <a:pt x="382" y="16"/>
                  <a:pt x="335" y="66"/>
                  <a:pt x="276" y="144"/>
                </a:cubicBezTo>
                <a:cubicBezTo>
                  <a:pt x="262" y="161"/>
                  <a:pt x="265" y="186"/>
                  <a:pt x="282" y="200"/>
                </a:cubicBezTo>
                <a:cubicBezTo>
                  <a:pt x="290" y="206"/>
                  <a:pt x="296" y="208"/>
                  <a:pt x="307" y="208"/>
                </a:cubicBezTo>
                <a:cubicBezTo>
                  <a:pt x="321" y="208"/>
                  <a:pt x="332" y="206"/>
                  <a:pt x="341" y="194"/>
                </a:cubicBezTo>
                <a:cubicBezTo>
                  <a:pt x="402" y="119"/>
                  <a:pt x="447" y="74"/>
                  <a:pt x="447" y="74"/>
                </a:cubicBezTo>
                <a:cubicBezTo>
                  <a:pt x="463" y="55"/>
                  <a:pt x="463" y="33"/>
                  <a:pt x="447" y="13"/>
                </a:cubicBezTo>
                <a:cubicBezTo>
                  <a:pt x="438" y="5"/>
                  <a:pt x="428" y="1"/>
                  <a:pt x="417" y="1"/>
                </a:cubicBezTo>
                <a:close/>
                <a:moveTo>
                  <a:pt x="208" y="263"/>
                </a:moveTo>
                <a:cubicBezTo>
                  <a:pt x="195" y="263"/>
                  <a:pt x="182" y="270"/>
                  <a:pt x="173" y="284"/>
                </a:cubicBezTo>
                <a:cubicBezTo>
                  <a:pt x="145" y="331"/>
                  <a:pt x="117" y="381"/>
                  <a:pt x="95" y="429"/>
                </a:cubicBezTo>
                <a:cubicBezTo>
                  <a:pt x="87" y="451"/>
                  <a:pt x="95" y="473"/>
                  <a:pt x="115" y="485"/>
                </a:cubicBezTo>
                <a:cubicBezTo>
                  <a:pt x="117" y="485"/>
                  <a:pt x="126" y="487"/>
                  <a:pt x="131" y="487"/>
                </a:cubicBezTo>
                <a:cubicBezTo>
                  <a:pt x="151" y="487"/>
                  <a:pt x="165" y="479"/>
                  <a:pt x="168" y="465"/>
                </a:cubicBezTo>
                <a:cubicBezTo>
                  <a:pt x="187" y="418"/>
                  <a:pt x="212" y="370"/>
                  <a:pt x="243" y="326"/>
                </a:cubicBezTo>
                <a:cubicBezTo>
                  <a:pt x="254" y="306"/>
                  <a:pt x="251" y="284"/>
                  <a:pt x="229" y="270"/>
                </a:cubicBezTo>
                <a:cubicBezTo>
                  <a:pt x="223" y="266"/>
                  <a:pt x="215" y="263"/>
                  <a:pt x="208" y="263"/>
                </a:cubicBezTo>
                <a:close/>
                <a:moveTo>
                  <a:pt x="76" y="556"/>
                </a:moveTo>
                <a:cubicBezTo>
                  <a:pt x="56" y="556"/>
                  <a:pt x="41" y="568"/>
                  <a:pt x="34" y="585"/>
                </a:cubicBezTo>
                <a:cubicBezTo>
                  <a:pt x="17" y="641"/>
                  <a:pt x="6" y="697"/>
                  <a:pt x="0" y="752"/>
                </a:cubicBezTo>
                <a:cubicBezTo>
                  <a:pt x="0" y="778"/>
                  <a:pt x="14" y="794"/>
                  <a:pt x="39" y="800"/>
                </a:cubicBezTo>
                <a:lnTo>
                  <a:pt x="42" y="800"/>
                </a:lnTo>
                <a:cubicBezTo>
                  <a:pt x="62" y="800"/>
                  <a:pt x="81" y="780"/>
                  <a:pt x="84" y="761"/>
                </a:cubicBezTo>
                <a:cubicBezTo>
                  <a:pt x="87" y="713"/>
                  <a:pt x="98" y="663"/>
                  <a:pt x="115" y="610"/>
                </a:cubicBezTo>
                <a:cubicBezTo>
                  <a:pt x="123" y="588"/>
                  <a:pt x="109" y="565"/>
                  <a:pt x="87" y="557"/>
                </a:cubicBezTo>
                <a:cubicBezTo>
                  <a:pt x="83" y="556"/>
                  <a:pt x="79" y="556"/>
                  <a:pt x="76" y="556"/>
                </a:cubicBezTo>
                <a:close/>
                <a:moveTo>
                  <a:pt x="55" y="882"/>
                </a:moveTo>
                <a:cubicBezTo>
                  <a:pt x="51" y="882"/>
                  <a:pt x="48" y="883"/>
                  <a:pt x="45" y="884"/>
                </a:cubicBezTo>
                <a:cubicBezTo>
                  <a:pt x="20" y="886"/>
                  <a:pt x="6" y="906"/>
                  <a:pt x="11" y="931"/>
                </a:cubicBezTo>
                <a:cubicBezTo>
                  <a:pt x="20" y="987"/>
                  <a:pt x="39" y="1043"/>
                  <a:pt x="67" y="1096"/>
                </a:cubicBezTo>
                <a:cubicBezTo>
                  <a:pt x="73" y="1107"/>
                  <a:pt x="87" y="1115"/>
                  <a:pt x="101" y="1115"/>
                </a:cubicBezTo>
                <a:cubicBezTo>
                  <a:pt x="109" y="1115"/>
                  <a:pt x="112" y="1115"/>
                  <a:pt x="126" y="1112"/>
                </a:cubicBezTo>
                <a:cubicBezTo>
                  <a:pt x="145" y="1101"/>
                  <a:pt x="154" y="1079"/>
                  <a:pt x="143" y="1056"/>
                </a:cubicBezTo>
                <a:cubicBezTo>
                  <a:pt x="117" y="1012"/>
                  <a:pt x="103" y="962"/>
                  <a:pt x="95" y="914"/>
                </a:cubicBezTo>
                <a:cubicBezTo>
                  <a:pt x="88" y="895"/>
                  <a:pt x="73" y="882"/>
                  <a:pt x="55" y="882"/>
                </a:cubicBezTo>
                <a:close/>
                <a:moveTo>
                  <a:pt x="1011" y="1119"/>
                </a:moveTo>
                <a:cubicBezTo>
                  <a:pt x="1008" y="1119"/>
                  <a:pt x="1005" y="1120"/>
                  <a:pt x="1002" y="1121"/>
                </a:cubicBezTo>
                <a:cubicBezTo>
                  <a:pt x="949" y="1129"/>
                  <a:pt x="893" y="1151"/>
                  <a:pt x="837" y="1185"/>
                </a:cubicBezTo>
                <a:cubicBezTo>
                  <a:pt x="815" y="1196"/>
                  <a:pt x="809" y="1221"/>
                  <a:pt x="823" y="1241"/>
                </a:cubicBezTo>
                <a:cubicBezTo>
                  <a:pt x="829" y="1255"/>
                  <a:pt x="843" y="1263"/>
                  <a:pt x="857" y="1263"/>
                </a:cubicBezTo>
                <a:cubicBezTo>
                  <a:pt x="865" y="1263"/>
                  <a:pt x="871" y="1260"/>
                  <a:pt x="879" y="1255"/>
                </a:cubicBezTo>
                <a:cubicBezTo>
                  <a:pt x="924" y="1227"/>
                  <a:pt x="968" y="1210"/>
                  <a:pt x="1016" y="1199"/>
                </a:cubicBezTo>
                <a:cubicBezTo>
                  <a:pt x="1038" y="1196"/>
                  <a:pt x="1052" y="1171"/>
                  <a:pt x="1049" y="1151"/>
                </a:cubicBezTo>
                <a:cubicBezTo>
                  <a:pt x="1047" y="1132"/>
                  <a:pt x="1028" y="1119"/>
                  <a:pt x="1011" y="1119"/>
                </a:cubicBezTo>
                <a:close/>
                <a:moveTo>
                  <a:pt x="1162" y="1136"/>
                </a:moveTo>
                <a:cubicBezTo>
                  <a:pt x="1148" y="1136"/>
                  <a:pt x="1133" y="1146"/>
                  <a:pt x="1127" y="1160"/>
                </a:cubicBezTo>
                <a:cubicBezTo>
                  <a:pt x="1116" y="1179"/>
                  <a:pt x="1127" y="1202"/>
                  <a:pt x="1147" y="1213"/>
                </a:cubicBezTo>
                <a:lnTo>
                  <a:pt x="1169" y="1224"/>
                </a:lnTo>
                <a:cubicBezTo>
                  <a:pt x="1197" y="1241"/>
                  <a:pt x="1217" y="1269"/>
                  <a:pt x="1219" y="1305"/>
                </a:cubicBezTo>
                <a:cubicBezTo>
                  <a:pt x="1225" y="1322"/>
                  <a:pt x="1242" y="1338"/>
                  <a:pt x="1261" y="1338"/>
                </a:cubicBezTo>
                <a:cubicBezTo>
                  <a:pt x="1267" y="1338"/>
                  <a:pt x="1267" y="1338"/>
                  <a:pt x="1261" y="1341"/>
                </a:cubicBezTo>
                <a:cubicBezTo>
                  <a:pt x="1284" y="1338"/>
                  <a:pt x="1300" y="1322"/>
                  <a:pt x="1297" y="1296"/>
                </a:cubicBezTo>
                <a:cubicBezTo>
                  <a:pt x="1289" y="1238"/>
                  <a:pt x="1258" y="1188"/>
                  <a:pt x="1205" y="1157"/>
                </a:cubicBezTo>
                <a:cubicBezTo>
                  <a:pt x="1200" y="1151"/>
                  <a:pt x="1189" y="1143"/>
                  <a:pt x="1178" y="1140"/>
                </a:cubicBezTo>
                <a:cubicBezTo>
                  <a:pt x="1173" y="1137"/>
                  <a:pt x="1168" y="1136"/>
                  <a:pt x="1162" y="1136"/>
                </a:cubicBezTo>
                <a:close/>
                <a:moveTo>
                  <a:pt x="193" y="1164"/>
                </a:moveTo>
                <a:cubicBezTo>
                  <a:pt x="184" y="1164"/>
                  <a:pt x="175" y="1168"/>
                  <a:pt x="168" y="1176"/>
                </a:cubicBezTo>
                <a:cubicBezTo>
                  <a:pt x="151" y="1193"/>
                  <a:pt x="145" y="1218"/>
                  <a:pt x="165" y="1235"/>
                </a:cubicBezTo>
                <a:cubicBezTo>
                  <a:pt x="198" y="1277"/>
                  <a:pt x="243" y="1316"/>
                  <a:pt x="293" y="1349"/>
                </a:cubicBezTo>
                <a:cubicBezTo>
                  <a:pt x="299" y="1352"/>
                  <a:pt x="307" y="1358"/>
                  <a:pt x="318" y="1358"/>
                </a:cubicBezTo>
                <a:cubicBezTo>
                  <a:pt x="332" y="1358"/>
                  <a:pt x="341" y="1352"/>
                  <a:pt x="355" y="1338"/>
                </a:cubicBezTo>
                <a:cubicBezTo>
                  <a:pt x="368" y="1322"/>
                  <a:pt x="363" y="1296"/>
                  <a:pt x="346" y="1282"/>
                </a:cubicBezTo>
                <a:cubicBezTo>
                  <a:pt x="299" y="1249"/>
                  <a:pt x="262" y="1213"/>
                  <a:pt x="226" y="1179"/>
                </a:cubicBezTo>
                <a:cubicBezTo>
                  <a:pt x="217" y="1170"/>
                  <a:pt x="205" y="1164"/>
                  <a:pt x="193" y="1164"/>
                </a:cubicBezTo>
                <a:close/>
                <a:moveTo>
                  <a:pt x="728" y="1283"/>
                </a:moveTo>
                <a:cubicBezTo>
                  <a:pt x="717" y="1283"/>
                  <a:pt x="706" y="1288"/>
                  <a:pt x="698" y="1296"/>
                </a:cubicBezTo>
                <a:cubicBezTo>
                  <a:pt x="659" y="1335"/>
                  <a:pt x="625" y="1380"/>
                  <a:pt x="592" y="1430"/>
                </a:cubicBezTo>
                <a:cubicBezTo>
                  <a:pt x="555" y="1411"/>
                  <a:pt x="516" y="1391"/>
                  <a:pt x="475" y="1366"/>
                </a:cubicBezTo>
                <a:cubicBezTo>
                  <a:pt x="468" y="1363"/>
                  <a:pt x="461" y="1361"/>
                  <a:pt x="454" y="1361"/>
                </a:cubicBezTo>
                <a:cubicBezTo>
                  <a:pt x="440" y="1361"/>
                  <a:pt x="426" y="1369"/>
                  <a:pt x="419" y="1383"/>
                </a:cubicBezTo>
                <a:cubicBezTo>
                  <a:pt x="408" y="1405"/>
                  <a:pt x="416" y="1430"/>
                  <a:pt x="435" y="1439"/>
                </a:cubicBezTo>
                <a:cubicBezTo>
                  <a:pt x="486" y="1469"/>
                  <a:pt x="536" y="1492"/>
                  <a:pt x="586" y="1514"/>
                </a:cubicBezTo>
                <a:cubicBezTo>
                  <a:pt x="592" y="1514"/>
                  <a:pt x="597" y="1517"/>
                  <a:pt x="603" y="1517"/>
                </a:cubicBezTo>
                <a:cubicBezTo>
                  <a:pt x="617" y="1517"/>
                  <a:pt x="631" y="1508"/>
                  <a:pt x="639" y="1492"/>
                </a:cubicBezTo>
                <a:cubicBezTo>
                  <a:pt x="647" y="1492"/>
                  <a:pt x="656" y="1486"/>
                  <a:pt x="661" y="1475"/>
                </a:cubicBezTo>
                <a:cubicBezTo>
                  <a:pt x="692" y="1430"/>
                  <a:pt x="726" y="1391"/>
                  <a:pt x="759" y="1352"/>
                </a:cubicBezTo>
                <a:cubicBezTo>
                  <a:pt x="773" y="1335"/>
                  <a:pt x="773" y="1310"/>
                  <a:pt x="756" y="1294"/>
                </a:cubicBezTo>
                <a:cubicBezTo>
                  <a:pt x="748" y="1287"/>
                  <a:pt x="738" y="1283"/>
                  <a:pt x="728" y="1283"/>
                </a:cubicBezTo>
                <a:close/>
                <a:moveTo>
                  <a:pt x="1215" y="1410"/>
                </a:moveTo>
                <a:cubicBezTo>
                  <a:pt x="1203" y="1410"/>
                  <a:pt x="1191" y="1415"/>
                  <a:pt x="1183" y="1425"/>
                </a:cubicBezTo>
                <a:cubicBezTo>
                  <a:pt x="1155" y="1458"/>
                  <a:pt x="1116" y="1481"/>
                  <a:pt x="1066" y="1500"/>
                </a:cubicBezTo>
                <a:cubicBezTo>
                  <a:pt x="1046" y="1506"/>
                  <a:pt x="1032" y="1531"/>
                  <a:pt x="1038" y="1550"/>
                </a:cubicBezTo>
                <a:cubicBezTo>
                  <a:pt x="1044" y="1570"/>
                  <a:pt x="1060" y="1578"/>
                  <a:pt x="1077" y="1578"/>
                </a:cubicBezTo>
                <a:cubicBezTo>
                  <a:pt x="1085" y="1578"/>
                  <a:pt x="1088" y="1578"/>
                  <a:pt x="1091" y="1575"/>
                </a:cubicBezTo>
                <a:cubicBezTo>
                  <a:pt x="1155" y="1556"/>
                  <a:pt x="1205" y="1520"/>
                  <a:pt x="1244" y="1475"/>
                </a:cubicBezTo>
                <a:cubicBezTo>
                  <a:pt x="1258" y="1461"/>
                  <a:pt x="1256" y="1433"/>
                  <a:pt x="1239" y="1419"/>
                </a:cubicBezTo>
                <a:cubicBezTo>
                  <a:pt x="1233" y="1413"/>
                  <a:pt x="1224" y="1410"/>
                  <a:pt x="1215" y="1410"/>
                </a:cubicBezTo>
                <a:close/>
                <a:moveTo>
                  <a:pt x="754" y="1495"/>
                </a:moveTo>
                <a:cubicBezTo>
                  <a:pt x="738" y="1495"/>
                  <a:pt x="724" y="1507"/>
                  <a:pt x="717" y="1525"/>
                </a:cubicBezTo>
                <a:cubicBezTo>
                  <a:pt x="712" y="1545"/>
                  <a:pt x="726" y="1567"/>
                  <a:pt x="745" y="1573"/>
                </a:cubicBezTo>
                <a:cubicBezTo>
                  <a:pt x="806" y="1587"/>
                  <a:pt x="862" y="1598"/>
                  <a:pt x="918" y="1601"/>
                </a:cubicBezTo>
                <a:cubicBezTo>
                  <a:pt x="938" y="1601"/>
                  <a:pt x="960" y="1584"/>
                  <a:pt x="960" y="1561"/>
                </a:cubicBezTo>
                <a:cubicBezTo>
                  <a:pt x="963" y="1542"/>
                  <a:pt x="946" y="1525"/>
                  <a:pt x="921" y="1520"/>
                </a:cubicBezTo>
                <a:cubicBezTo>
                  <a:pt x="871" y="1520"/>
                  <a:pt x="820" y="1508"/>
                  <a:pt x="767" y="1497"/>
                </a:cubicBezTo>
                <a:cubicBezTo>
                  <a:pt x="763" y="1496"/>
                  <a:pt x="759" y="1495"/>
                  <a:pt x="754" y="1495"/>
                </a:cubicBezTo>
                <a:close/>
                <a:moveTo>
                  <a:pt x="559" y="1560"/>
                </a:moveTo>
                <a:cubicBezTo>
                  <a:pt x="541" y="1560"/>
                  <a:pt x="526" y="1569"/>
                  <a:pt x="519" y="1587"/>
                </a:cubicBezTo>
                <a:cubicBezTo>
                  <a:pt x="500" y="1642"/>
                  <a:pt x="486" y="1698"/>
                  <a:pt x="477" y="1754"/>
                </a:cubicBezTo>
                <a:cubicBezTo>
                  <a:pt x="475" y="1776"/>
                  <a:pt x="488" y="1796"/>
                  <a:pt x="514" y="1799"/>
                </a:cubicBezTo>
                <a:lnTo>
                  <a:pt x="519" y="1799"/>
                </a:lnTo>
                <a:cubicBezTo>
                  <a:pt x="536" y="1799"/>
                  <a:pt x="555" y="1785"/>
                  <a:pt x="558" y="1765"/>
                </a:cubicBezTo>
                <a:cubicBezTo>
                  <a:pt x="564" y="1715"/>
                  <a:pt x="578" y="1662"/>
                  <a:pt x="597" y="1614"/>
                </a:cubicBezTo>
                <a:cubicBezTo>
                  <a:pt x="603" y="1592"/>
                  <a:pt x="592" y="1570"/>
                  <a:pt x="572" y="1561"/>
                </a:cubicBezTo>
                <a:cubicBezTo>
                  <a:pt x="568" y="1560"/>
                  <a:pt x="563" y="1560"/>
                  <a:pt x="559" y="1560"/>
                </a:cubicBezTo>
                <a:close/>
                <a:moveTo>
                  <a:pt x="513" y="1882"/>
                </a:moveTo>
                <a:cubicBezTo>
                  <a:pt x="511" y="1882"/>
                  <a:pt x="510" y="1882"/>
                  <a:pt x="508" y="1882"/>
                </a:cubicBezTo>
                <a:cubicBezTo>
                  <a:pt x="488" y="1888"/>
                  <a:pt x="472" y="1905"/>
                  <a:pt x="475" y="1927"/>
                </a:cubicBezTo>
                <a:cubicBezTo>
                  <a:pt x="480" y="1985"/>
                  <a:pt x="491" y="2038"/>
                  <a:pt x="514" y="2097"/>
                </a:cubicBezTo>
                <a:cubicBezTo>
                  <a:pt x="519" y="2114"/>
                  <a:pt x="533" y="2125"/>
                  <a:pt x="550" y="2125"/>
                </a:cubicBezTo>
                <a:cubicBezTo>
                  <a:pt x="554" y="2125"/>
                  <a:pt x="557" y="2123"/>
                  <a:pt x="560" y="2123"/>
                </a:cubicBezTo>
                <a:cubicBezTo>
                  <a:pt x="562" y="2123"/>
                  <a:pt x="563" y="2123"/>
                  <a:pt x="564" y="2125"/>
                </a:cubicBezTo>
                <a:cubicBezTo>
                  <a:pt x="586" y="2117"/>
                  <a:pt x="597" y="2092"/>
                  <a:pt x="589" y="2072"/>
                </a:cubicBezTo>
                <a:cubicBezTo>
                  <a:pt x="572" y="2022"/>
                  <a:pt x="561" y="1969"/>
                  <a:pt x="555" y="1921"/>
                </a:cubicBezTo>
                <a:cubicBezTo>
                  <a:pt x="550" y="1898"/>
                  <a:pt x="533" y="1882"/>
                  <a:pt x="513" y="1882"/>
                </a:cubicBezTo>
                <a:close/>
                <a:moveTo>
                  <a:pt x="623" y="2187"/>
                </a:moveTo>
                <a:cubicBezTo>
                  <a:pt x="616" y="2187"/>
                  <a:pt x="607" y="2189"/>
                  <a:pt x="600" y="2195"/>
                </a:cubicBezTo>
                <a:cubicBezTo>
                  <a:pt x="578" y="2203"/>
                  <a:pt x="572" y="2228"/>
                  <a:pt x="586" y="2251"/>
                </a:cubicBezTo>
                <a:cubicBezTo>
                  <a:pt x="617" y="2295"/>
                  <a:pt x="653" y="2340"/>
                  <a:pt x="695" y="2382"/>
                </a:cubicBezTo>
                <a:cubicBezTo>
                  <a:pt x="703" y="2393"/>
                  <a:pt x="714" y="2396"/>
                  <a:pt x="726" y="2396"/>
                </a:cubicBezTo>
                <a:cubicBezTo>
                  <a:pt x="737" y="2396"/>
                  <a:pt x="745" y="2393"/>
                  <a:pt x="751" y="2387"/>
                </a:cubicBezTo>
                <a:cubicBezTo>
                  <a:pt x="767" y="2370"/>
                  <a:pt x="770" y="2345"/>
                  <a:pt x="753" y="2329"/>
                </a:cubicBezTo>
                <a:cubicBezTo>
                  <a:pt x="714" y="2290"/>
                  <a:pt x="684" y="2248"/>
                  <a:pt x="656" y="2206"/>
                </a:cubicBezTo>
                <a:cubicBezTo>
                  <a:pt x="649" y="2194"/>
                  <a:pt x="637" y="2187"/>
                  <a:pt x="623" y="2187"/>
                </a:cubicBezTo>
                <a:close/>
                <a:moveTo>
                  <a:pt x="847" y="2422"/>
                </a:moveTo>
                <a:cubicBezTo>
                  <a:pt x="835" y="2422"/>
                  <a:pt x="823" y="2428"/>
                  <a:pt x="815" y="2437"/>
                </a:cubicBezTo>
                <a:cubicBezTo>
                  <a:pt x="801" y="2454"/>
                  <a:pt x="806" y="2479"/>
                  <a:pt x="823" y="2493"/>
                </a:cubicBezTo>
                <a:cubicBezTo>
                  <a:pt x="865" y="2530"/>
                  <a:pt x="913" y="2557"/>
                  <a:pt x="963" y="2588"/>
                </a:cubicBezTo>
                <a:cubicBezTo>
                  <a:pt x="968" y="2591"/>
                  <a:pt x="977" y="2594"/>
                  <a:pt x="982" y="2594"/>
                </a:cubicBezTo>
                <a:cubicBezTo>
                  <a:pt x="996" y="2594"/>
                  <a:pt x="1010" y="2588"/>
                  <a:pt x="1019" y="2574"/>
                </a:cubicBezTo>
                <a:cubicBezTo>
                  <a:pt x="1032" y="2557"/>
                  <a:pt x="1024" y="2530"/>
                  <a:pt x="1005" y="2518"/>
                </a:cubicBezTo>
                <a:cubicBezTo>
                  <a:pt x="954" y="2490"/>
                  <a:pt x="913" y="2463"/>
                  <a:pt x="871" y="2432"/>
                </a:cubicBezTo>
                <a:cubicBezTo>
                  <a:pt x="864" y="2425"/>
                  <a:pt x="855" y="2422"/>
                  <a:pt x="847" y="2422"/>
                </a:cubicBezTo>
                <a:close/>
                <a:moveTo>
                  <a:pt x="1124" y="2585"/>
                </a:moveTo>
                <a:cubicBezTo>
                  <a:pt x="1107" y="2585"/>
                  <a:pt x="1092" y="2593"/>
                  <a:pt x="1085" y="2608"/>
                </a:cubicBezTo>
                <a:cubicBezTo>
                  <a:pt x="1077" y="2630"/>
                  <a:pt x="1085" y="2655"/>
                  <a:pt x="1105" y="2663"/>
                </a:cubicBezTo>
                <a:cubicBezTo>
                  <a:pt x="1158" y="2689"/>
                  <a:pt x="1205" y="2714"/>
                  <a:pt x="1253" y="2739"/>
                </a:cubicBezTo>
                <a:cubicBezTo>
                  <a:pt x="1258" y="2742"/>
                  <a:pt x="1267" y="2744"/>
                  <a:pt x="1272" y="2744"/>
                </a:cubicBezTo>
                <a:cubicBezTo>
                  <a:pt x="1289" y="2744"/>
                  <a:pt x="1303" y="2739"/>
                  <a:pt x="1303" y="2716"/>
                </a:cubicBezTo>
                <a:cubicBezTo>
                  <a:pt x="1314" y="2694"/>
                  <a:pt x="1309" y="2672"/>
                  <a:pt x="1286" y="2661"/>
                </a:cubicBezTo>
                <a:cubicBezTo>
                  <a:pt x="1242" y="2636"/>
                  <a:pt x="1191" y="2610"/>
                  <a:pt x="1141" y="2588"/>
                </a:cubicBezTo>
                <a:cubicBezTo>
                  <a:pt x="1135" y="2586"/>
                  <a:pt x="1129" y="2585"/>
                  <a:pt x="1124" y="2585"/>
                </a:cubicBezTo>
                <a:close/>
                <a:moveTo>
                  <a:pt x="1417" y="2745"/>
                </a:moveTo>
                <a:cubicBezTo>
                  <a:pt x="1404" y="2745"/>
                  <a:pt x="1391" y="2752"/>
                  <a:pt x="1384" y="2767"/>
                </a:cubicBezTo>
                <a:cubicBezTo>
                  <a:pt x="1370" y="2786"/>
                  <a:pt x="1378" y="2811"/>
                  <a:pt x="1398" y="2822"/>
                </a:cubicBezTo>
                <a:cubicBezTo>
                  <a:pt x="1448" y="2850"/>
                  <a:pt x="1493" y="2878"/>
                  <a:pt x="1535" y="2906"/>
                </a:cubicBezTo>
                <a:cubicBezTo>
                  <a:pt x="1540" y="2909"/>
                  <a:pt x="1551" y="2912"/>
                  <a:pt x="1560" y="2912"/>
                </a:cubicBezTo>
                <a:cubicBezTo>
                  <a:pt x="1568" y="2912"/>
                  <a:pt x="1582" y="2903"/>
                  <a:pt x="1596" y="2895"/>
                </a:cubicBezTo>
                <a:cubicBezTo>
                  <a:pt x="1607" y="2878"/>
                  <a:pt x="1604" y="2853"/>
                  <a:pt x="1582" y="2839"/>
                </a:cubicBezTo>
                <a:cubicBezTo>
                  <a:pt x="1537" y="2808"/>
                  <a:pt x="1490" y="2781"/>
                  <a:pt x="1440" y="2753"/>
                </a:cubicBezTo>
                <a:cubicBezTo>
                  <a:pt x="1433" y="2748"/>
                  <a:pt x="1425" y="2745"/>
                  <a:pt x="1417" y="2745"/>
                </a:cubicBezTo>
                <a:close/>
                <a:moveTo>
                  <a:pt x="1692" y="2924"/>
                </a:moveTo>
                <a:cubicBezTo>
                  <a:pt x="1680" y="2924"/>
                  <a:pt x="1668" y="2930"/>
                  <a:pt x="1660" y="2940"/>
                </a:cubicBezTo>
                <a:cubicBezTo>
                  <a:pt x="1646" y="2956"/>
                  <a:pt x="1649" y="2981"/>
                  <a:pt x="1666" y="2995"/>
                </a:cubicBezTo>
                <a:cubicBezTo>
                  <a:pt x="1713" y="3034"/>
                  <a:pt x="1755" y="3065"/>
                  <a:pt x="1788" y="3101"/>
                </a:cubicBezTo>
                <a:cubicBezTo>
                  <a:pt x="1797" y="3107"/>
                  <a:pt x="1805" y="3110"/>
                  <a:pt x="1816" y="3110"/>
                </a:cubicBezTo>
                <a:cubicBezTo>
                  <a:pt x="1828" y="3110"/>
                  <a:pt x="1839" y="3104"/>
                  <a:pt x="1847" y="3101"/>
                </a:cubicBezTo>
                <a:cubicBezTo>
                  <a:pt x="1861" y="3082"/>
                  <a:pt x="1861" y="3060"/>
                  <a:pt x="1844" y="3040"/>
                </a:cubicBezTo>
                <a:cubicBezTo>
                  <a:pt x="1805" y="3007"/>
                  <a:pt x="1761" y="2967"/>
                  <a:pt x="1716" y="2934"/>
                </a:cubicBezTo>
                <a:cubicBezTo>
                  <a:pt x="1709" y="2927"/>
                  <a:pt x="1700" y="2924"/>
                  <a:pt x="1692" y="2924"/>
                </a:cubicBezTo>
                <a:close/>
                <a:moveTo>
                  <a:pt x="1925" y="3148"/>
                </a:moveTo>
                <a:cubicBezTo>
                  <a:pt x="1916" y="3148"/>
                  <a:pt x="1907" y="3151"/>
                  <a:pt x="1900" y="3157"/>
                </a:cubicBezTo>
                <a:cubicBezTo>
                  <a:pt x="1883" y="3171"/>
                  <a:pt x="1881" y="3193"/>
                  <a:pt x="1895" y="3213"/>
                </a:cubicBezTo>
                <a:cubicBezTo>
                  <a:pt x="1928" y="3255"/>
                  <a:pt x="1956" y="3297"/>
                  <a:pt x="1978" y="3341"/>
                </a:cubicBezTo>
                <a:cubicBezTo>
                  <a:pt x="1984" y="3355"/>
                  <a:pt x="2001" y="3366"/>
                  <a:pt x="2014" y="3366"/>
                </a:cubicBezTo>
                <a:cubicBezTo>
                  <a:pt x="2026" y="3366"/>
                  <a:pt x="2028" y="3366"/>
                  <a:pt x="2034" y="3361"/>
                </a:cubicBezTo>
                <a:cubicBezTo>
                  <a:pt x="2054" y="3352"/>
                  <a:pt x="2062" y="3327"/>
                  <a:pt x="2051" y="3305"/>
                </a:cubicBezTo>
                <a:cubicBezTo>
                  <a:pt x="2026" y="3260"/>
                  <a:pt x="1995" y="3207"/>
                  <a:pt x="1956" y="3163"/>
                </a:cubicBezTo>
                <a:cubicBezTo>
                  <a:pt x="1948" y="3153"/>
                  <a:pt x="1936" y="3148"/>
                  <a:pt x="1925" y="3148"/>
                </a:cubicBezTo>
                <a:close/>
                <a:moveTo>
                  <a:pt x="2072" y="3437"/>
                </a:moveTo>
                <a:cubicBezTo>
                  <a:pt x="2068" y="3437"/>
                  <a:pt x="2065" y="3438"/>
                  <a:pt x="2062" y="3439"/>
                </a:cubicBezTo>
                <a:cubicBezTo>
                  <a:pt x="2040" y="3442"/>
                  <a:pt x="2023" y="3467"/>
                  <a:pt x="2028" y="3486"/>
                </a:cubicBezTo>
                <a:cubicBezTo>
                  <a:pt x="2040" y="3528"/>
                  <a:pt x="2042" y="3567"/>
                  <a:pt x="2042" y="3609"/>
                </a:cubicBezTo>
                <a:lnTo>
                  <a:pt x="2042" y="3640"/>
                </a:lnTo>
                <a:cubicBezTo>
                  <a:pt x="2042" y="3662"/>
                  <a:pt x="2062" y="3679"/>
                  <a:pt x="2084" y="3682"/>
                </a:cubicBezTo>
                <a:cubicBezTo>
                  <a:pt x="2107" y="3682"/>
                  <a:pt x="2126" y="3665"/>
                  <a:pt x="2120" y="3645"/>
                </a:cubicBezTo>
                <a:cubicBezTo>
                  <a:pt x="2123" y="3634"/>
                  <a:pt x="2123" y="3623"/>
                  <a:pt x="2123" y="3609"/>
                </a:cubicBezTo>
                <a:cubicBezTo>
                  <a:pt x="2123" y="3562"/>
                  <a:pt x="2120" y="3514"/>
                  <a:pt x="2109" y="3470"/>
                </a:cubicBezTo>
                <a:cubicBezTo>
                  <a:pt x="2107" y="3453"/>
                  <a:pt x="2089" y="3437"/>
                  <a:pt x="2072" y="3437"/>
                </a:cubicBezTo>
                <a:close/>
                <a:moveTo>
                  <a:pt x="2056" y="3760"/>
                </a:moveTo>
                <a:cubicBezTo>
                  <a:pt x="2040" y="3760"/>
                  <a:pt x="2025" y="3773"/>
                  <a:pt x="2020" y="3790"/>
                </a:cubicBezTo>
                <a:cubicBezTo>
                  <a:pt x="2006" y="3835"/>
                  <a:pt x="1987" y="3888"/>
                  <a:pt x="1964" y="3936"/>
                </a:cubicBezTo>
                <a:cubicBezTo>
                  <a:pt x="1953" y="3958"/>
                  <a:pt x="1964" y="3983"/>
                  <a:pt x="1984" y="3991"/>
                </a:cubicBezTo>
                <a:cubicBezTo>
                  <a:pt x="1987" y="3991"/>
                  <a:pt x="1995" y="3997"/>
                  <a:pt x="2001" y="3997"/>
                </a:cubicBezTo>
                <a:cubicBezTo>
                  <a:pt x="2014" y="3997"/>
                  <a:pt x="2034" y="3989"/>
                  <a:pt x="2037" y="3972"/>
                </a:cubicBezTo>
                <a:cubicBezTo>
                  <a:pt x="2062" y="3916"/>
                  <a:pt x="2081" y="3863"/>
                  <a:pt x="2095" y="3810"/>
                </a:cubicBezTo>
                <a:cubicBezTo>
                  <a:pt x="2104" y="3790"/>
                  <a:pt x="2090" y="3768"/>
                  <a:pt x="2067" y="3763"/>
                </a:cubicBezTo>
                <a:cubicBezTo>
                  <a:pt x="2064" y="3761"/>
                  <a:pt x="2060" y="3760"/>
                  <a:pt x="2056" y="3760"/>
                </a:cubicBezTo>
                <a:close/>
                <a:moveTo>
                  <a:pt x="1918" y="4060"/>
                </a:moveTo>
                <a:cubicBezTo>
                  <a:pt x="1905" y="4060"/>
                  <a:pt x="1892" y="4067"/>
                  <a:pt x="1883" y="4081"/>
                </a:cubicBezTo>
                <a:cubicBezTo>
                  <a:pt x="1858" y="4122"/>
                  <a:pt x="1830" y="4167"/>
                  <a:pt x="1797" y="4212"/>
                </a:cubicBezTo>
                <a:cubicBezTo>
                  <a:pt x="1786" y="4228"/>
                  <a:pt x="1788" y="4254"/>
                  <a:pt x="1805" y="4268"/>
                </a:cubicBezTo>
                <a:cubicBezTo>
                  <a:pt x="1814" y="4270"/>
                  <a:pt x="1819" y="4276"/>
                  <a:pt x="1830" y="4276"/>
                </a:cubicBezTo>
                <a:cubicBezTo>
                  <a:pt x="1844" y="4276"/>
                  <a:pt x="1858" y="4268"/>
                  <a:pt x="1858" y="4262"/>
                </a:cubicBezTo>
                <a:cubicBezTo>
                  <a:pt x="1895" y="4212"/>
                  <a:pt x="1925" y="4167"/>
                  <a:pt x="1953" y="4122"/>
                </a:cubicBezTo>
                <a:cubicBezTo>
                  <a:pt x="1964" y="4106"/>
                  <a:pt x="1959" y="4081"/>
                  <a:pt x="1939" y="4067"/>
                </a:cubicBezTo>
                <a:cubicBezTo>
                  <a:pt x="1933" y="4063"/>
                  <a:pt x="1926" y="4060"/>
                  <a:pt x="1918" y="4060"/>
                </a:cubicBezTo>
                <a:close/>
                <a:moveTo>
                  <a:pt x="1730" y="4323"/>
                </a:moveTo>
                <a:cubicBezTo>
                  <a:pt x="1719" y="4323"/>
                  <a:pt x="1707" y="4328"/>
                  <a:pt x="1699" y="4337"/>
                </a:cubicBezTo>
                <a:cubicBezTo>
                  <a:pt x="1669" y="4374"/>
                  <a:pt x="1643" y="4404"/>
                  <a:pt x="1610" y="4438"/>
                </a:cubicBezTo>
                <a:cubicBezTo>
                  <a:pt x="1596" y="4454"/>
                  <a:pt x="1596" y="4477"/>
                  <a:pt x="1616" y="4496"/>
                </a:cubicBezTo>
                <a:cubicBezTo>
                  <a:pt x="1621" y="4502"/>
                  <a:pt x="1632" y="4505"/>
                  <a:pt x="1643" y="4505"/>
                </a:cubicBezTo>
                <a:cubicBezTo>
                  <a:pt x="1652" y="4505"/>
                  <a:pt x="1666" y="4502"/>
                  <a:pt x="1674" y="4488"/>
                </a:cubicBezTo>
                <a:cubicBezTo>
                  <a:pt x="1705" y="4454"/>
                  <a:pt x="1733" y="4421"/>
                  <a:pt x="1761" y="4387"/>
                </a:cubicBezTo>
                <a:cubicBezTo>
                  <a:pt x="1775" y="4374"/>
                  <a:pt x="1772" y="4346"/>
                  <a:pt x="1755" y="4332"/>
                </a:cubicBezTo>
                <a:cubicBezTo>
                  <a:pt x="1748" y="4326"/>
                  <a:pt x="1739" y="4323"/>
                  <a:pt x="1730" y="432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" name="Google Shape;39;p4"/>
          <p:cNvSpPr/>
          <p:nvPr/>
        </p:nvSpPr>
        <p:spPr>
          <a:xfrm rot="5400000">
            <a:off x="363443" y="896755"/>
            <a:ext cx="586719" cy="233215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668560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6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E9CE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" name="Google Shape;62;p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"/>
          <p:cNvSpPr/>
          <p:nvPr/>
        </p:nvSpPr>
        <p:spPr>
          <a:xfrm>
            <a:off x="11428390" y="952330"/>
            <a:ext cx="235399" cy="260177"/>
          </a:xfrm>
          <a:custGeom>
            <a:avLst/>
            <a:gdLst/>
            <a:ahLst/>
            <a:cxnLst/>
            <a:rect l="l" t="t" r="r" b="b"/>
            <a:pathLst>
              <a:path w="1720" h="1901" extrusionOk="0">
                <a:moveTo>
                  <a:pt x="916" y="737"/>
                </a:moveTo>
                <a:cubicBezTo>
                  <a:pt x="865" y="1005"/>
                  <a:pt x="746" y="1200"/>
                  <a:pt x="684" y="1200"/>
                </a:cubicBezTo>
                <a:cubicBezTo>
                  <a:pt x="670" y="1200"/>
                  <a:pt x="653" y="1175"/>
                  <a:pt x="645" y="1161"/>
                </a:cubicBezTo>
                <a:cubicBezTo>
                  <a:pt x="617" y="1117"/>
                  <a:pt x="614" y="1064"/>
                  <a:pt x="634" y="1008"/>
                </a:cubicBezTo>
                <a:cubicBezTo>
                  <a:pt x="673" y="907"/>
                  <a:pt x="776" y="807"/>
                  <a:pt x="916" y="737"/>
                </a:cubicBezTo>
                <a:close/>
                <a:moveTo>
                  <a:pt x="620" y="84"/>
                </a:moveTo>
                <a:cubicBezTo>
                  <a:pt x="715" y="84"/>
                  <a:pt x="793" y="112"/>
                  <a:pt x="838" y="182"/>
                </a:cubicBezTo>
                <a:cubicBezTo>
                  <a:pt x="918" y="277"/>
                  <a:pt x="949" y="439"/>
                  <a:pt x="924" y="648"/>
                </a:cubicBezTo>
                <a:cubicBezTo>
                  <a:pt x="740" y="726"/>
                  <a:pt x="600" y="854"/>
                  <a:pt x="550" y="986"/>
                </a:cubicBezTo>
                <a:cubicBezTo>
                  <a:pt x="522" y="1064"/>
                  <a:pt x="531" y="1139"/>
                  <a:pt x="564" y="1206"/>
                </a:cubicBezTo>
                <a:cubicBezTo>
                  <a:pt x="603" y="1273"/>
                  <a:pt x="645" y="1287"/>
                  <a:pt x="676" y="1287"/>
                </a:cubicBezTo>
                <a:cubicBezTo>
                  <a:pt x="815" y="1287"/>
                  <a:pt x="952" y="991"/>
                  <a:pt x="997" y="704"/>
                </a:cubicBezTo>
                <a:cubicBezTo>
                  <a:pt x="1086" y="673"/>
                  <a:pt x="1170" y="656"/>
                  <a:pt x="1245" y="656"/>
                </a:cubicBezTo>
                <a:cubicBezTo>
                  <a:pt x="1373" y="656"/>
                  <a:pt x="1538" y="698"/>
                  <a:pt x="1599" y="910"/>
                </a:cubicBezTo>
                <a:cubicBezTo>
                  <a:pt x="1630" y="1008"/>
                  <a:pt x="1599" y="1108"/>
                  <a:pt x="1524" y="1214"/>
                </a:cubicBezTo>
                <a:cubicBezTo>
                  <a:pt x="1281" y="1541"/>
                  <a:pt x="561" y="1828"/>
                  <a:pt x="257" y="1828"/>
                </a:cubicBezTo>
                <a:cubicBezTo>
                  <a:pt x="199" y="1828"/>
                  <a:pt x="176" y="1814"/>
                  <a:pt x="171" y="1806"/>
                </a:cubicBezTo>
                <a:cubicBezTo>
                  <a:pt x="171" y="1800"/>
                  <a:pt x="171" y="1792"/>
                  <a:pt x="176" y="1778"/>
                </a:cubicBezTo>
                <a:cubicBezTo>
                  <a:pt x="182" y="1772"/>
                  <a:pt x="182" y="1764"/>
                  <a:pt x="182" y="1758"/>
                </a:cubicBezTo>
                <a:cubicBezTo>
                  <a:pt x="148" y="1309"/>
                  <a:pt x="157" y="126"/>
                  <a:pt x="575" y="87"/>
                </a:cubicBezTo>
                <a:cubicBezTo>
                  <a:pt x="589" y="84"/>
                  <a:pt x="606" y="84"/>
                  <a:pt x="620" y="84"/>
                </a:cubicBezTo>
                <a:close/>
                <a:moveTo>
                  <a:pt x="623" y="1"/>
                </a:moveTo>
                <a:cubicBezTo>
                  <a:pt x="606" y="1"/>
                  <a:pt x="588" y="2"/>
                  <a:pt x="570" y="4"/>
                </a:cubicBezTo>
                <a:cubicBezTo>
                  <a:pt x="1" y="54"/>
                  <a:pt x="90" y="1602"/>
                  <a:pt x="101" y="1750"/>
                </a:cubicBezTo>
                <a:cubicBezTo>
                  <a:pt x="87" y="1797"/>
                  <a:pt x="95" y="1828"/>
                  <a:pt x="109" y="1845"/>
                </a:cubicBezTo>
                <a:cubicBezTo>
                  <a:pt x="132" y="1884"/>
                  <a:pt x="185" y="1901"/>
                  <a:pt x="266" y="1901"/>
                </a:cubicBezTo>
                <a:cubicBezTo>
                  <a:pt x="589" y="1901"/>
                  <a:pt x="1331" y="1608"/>
                  <a:pt x="1594" y="1256"/>
                </a:cubicBezTo>
                <a:cubicBezTo>
                  <a:pt x="1691" y="1131"/>
                  <a:pt x="1719" y="1005"/>
                  <a:pt x="1686" y="882"/>
                </a:cubicBezTo>
                <a:cubicBezTo>
                  <a:pt x="1624" y="681"/>
                  <a:pt x="1471" y="570"/>
                  <a:pt x="1253" y="570"/>
                </a:cubicBezTo>
                <a:cubicBezTo>
                  <a:pt x="1175" y="570"/>
                  <a:pt x="1094" y="578"/>
                  <a:pt x="1016" y="606"/>
                </a:cubicBezTo>
                <a:cubicBezTo>
                  <a:pt x="1024" y="461"/>
                  <a:pt x="1019" y="252"/>
                  <a:pt x="905" y="118"/>
                </a:cubicBezTo>
                <a:cubicBezTo>
                  <a:pt x="836" y="42"/>
                  <a:pt x="743" y="1"/>
                  <a:pt x="623" y="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" name="Google Shape;64;p6"/>
          <p:cNvSpPr/>
          <p:nvPr/>
        </p:nvSpPr>
        <p:spPr>
          <a:xfrm>
            <a:off x="722726" y="2109982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" name="Google Shape;65;p6"/>
          <p:cNvSpPr/>
          <p:nvPr/>
        </p:nvSpPr>
        <p:spPr>
          <a:xfrm>
            <a:off x="11328551" y="2715779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" name="Google Shape;66;p6"/>
          <p:cNvSpPr/>
          <p:nvPr/>
        </p:nvSpPr>
        <p:spPr>
          <a:xfrm>
            <a:off x="5602336" y="6392289"/>
            <a:ext cx="1037536" cy="243480"/>
          </a:xfrm>
          <a:custGeom>
            <a:avLst/>
            <a:gdLst/>
            <a:ahLst/>
            <a:cxnLst/>
            <a:rect l="l" t="t" r="r" b="b"/>
            <a:pathLst>
              <a:path w="7581" h="1779" extrusionOk="0">
                <a:moveTo>
                  <a:pt x="4594" y="1"/>
                </a:moveTo>
                <a:cubicBezTo>
                  <a:pt x="4593" y="1"/>
                  <a:pt x="4591" y="1"/>
                  <a:pt x="4589" y="1"/>
                </a:cubicBezTo>
                <a:cubicBezTo>
                  <a:pt x="4531" y="12"/>
                  <a:pt x="4475" y="43"/>
                  <a:pt x="4436" y="96"/>
                </a:cubicBezTo>
                <a:cubicBezTo>
                  <a:pt x="4428" y="110"/>
                  <a:pt x="4430" y="135"/>
                  <a:pt x="4447" y="149"/>
                </a:cubicBezTo>
                <a:cubicBezTo>
                  <a:pt x="4456" y="152"/>
                  <a:pt x="4464" y="155"/>
                  <a:pt x="4472" y="155"/>
                </a:cubicBezTo>
                <a:cubicBezTo>
                  <a:pt x="4483" y="155"/>
                  <a:pt x="4492" y="149"/>
                  <a:pt x="4497" y="146"/>
                </a:cubicBezTo>
                <a:cubicBezTo>
                  <a:pt x="4525" y="110"/>
                  <a:pt x="4559" y="91"/>
                  <a:pt x="4601" y="82"/>
                </a:cubicBezTo>
                <a:cubicBezTo>
                  <a:pt x="4623" y="79"/>
                  <a:pt x="4640" y="57"/>
                  <a:pt x="4637" y="38"/>
                </a:cubicBezTo>
                <a:cubicBezTo>
                  <a:pt x="4632" y="17"/>
                  <a:pt x="4615" y="1"/>
                  <a:pt x="4594" y="1"/>
                </a:cubicBezTo>
                <a:close/>
                <a:moveTo>
                  <a:pt x="4746" y="33"/>
                </a:moveTo>
                <a:cubicBezTo>
                  <a:pt x="4732" y="33"/>
                  <a:pt x="4720" y="41"/>
                  <a:pt x="4712" y="54"/>
                </a:cubicBezTo>
                <a:cubicBezTo>
                  <a:pt x="4701" y="71"/>
                  <a:pt x="4712" y="96"/>
                  <a:pt x="4729" y="107"/>
                </a:cubicBezTo>
                <a:cubicBezTo>
                  <a:pt x="4751" y="118"/>
                  <a:pt x="4762" y="152"/>
                  <a:pt x="4762" y="205"/>
                </a:cubicBezTo>
                <a:lnTo>
                  <a:pt x="4799" y="211"/>
                </a:lnTo>
                <a:lnTo>
                  <a:pt x="4799" y="211"/>
                </a:lnTo>
                <a:lnTo>
                  <a:pt x="4762" y="208"/>
                </a:lnTo>
                <a:lnTo>
                  <a:pt x="4762" y="208"/>
                </a:lnTo>
                <a:cubicBezTo>
                  <a:pt x="4762" y="230"/>
                  <a:pt x="4776" y="247"/>
                  <a:pt x="4799" y="247"/>
                </a:cubicBezTo>
                <a:cubicBezTo>
                  <a:pt x="4821" y="247"/>
                  <a:pt x="4838" y="230"/>
                  <a:pt x="4838" y="211"/>
                </a:cubicBezTo>
                <a:lnTo>
                  <a:pt x="4838" y="202"/>
                </a:lnTo>
                <a:cubicBezTo>
                  <a:pt x="4838" y="99"/>
                  <a:pt x="4799" y="57"/>
                  <a:pt x="4765" y="38"/>
                </a:cubicBezTo>
                <a:cubicBezTo>
                  <a:pt x="4758" y="34"/>
                  <a:pt x="4752" y="33"/>
                  <a:pt x="4746" y="33"/>
                </a:cubicBezTo>
                <a:close/>
                <a:moveTo>
                  <a:pt x="4421" y="221"/>
                </a:moveTo>
                <a:cubicBezTo>
                  <a:pt x="4403" y="221"/>
                  <a:pt x="4388" y="237"/>
                  <a:pt x="4383" y="255"/>
                </a:cubicBezTo>
                <a:cubicBezTo>
                  <a:pt x="4380" y="266"/>
                  <a:pt x="4380" y="275"/>
                  <a:pt x="4380" y="283"/>
                </a:cubicBezTo>
                <a:cubicBezTo>
                  <a:pt x="4380" y="330"/>
                  <a:pt x="4389" y="375"/>
                  <a:pt x="4403" y="423"/>
                </a:cubicBezTo>
                <a:cubicBezTo>
                  <a:pt x="4408" y="442"/>
                  <a:pt x="4422" y="453"/>
                  <a:pt x="4442" y="453"/>
                </a:cubicBezTo>
                <a:lnTo>
                  <a:pt x="4450" y="450"/>
                </a:lnTo>
                <a:cubicBezTo>
                  <a:pt x="4472" y="445"/>
                  <a:pt x="4486" y="423"/>
                  <a:pt x="4478" y="403"/>
                </a:cubicBezTo>
                <a:cubicBezTo>
                  <a:pt x="4467" y="361"/>
                  <a:pt x="4461" y="322"/>
                  <a:pt x="4461" y="283"/>
                </a:cubicBezTo>
                <a:lnTo>
                  <a:pt x="4461" y="264"/>
                </a:lnTo>
                <a:cubicBezTo>
                  <a:pt x="4464" y="241"/>
                  <a:pt x="4447" y="224"/>
                  <a:pt x="4425" y="222"/>
                </a:cubicBezTo>
                <a:cubicBezTo>
                  <a:pt x="4423" y="221"/>
                  <a:pt x="4422" y="221"/>
                  <a:pt x="4421" y="221"/>
                </a:cubicBezTo>
                <a:close/>
                <a:moveTo>
                  <a:pt x="4780" y="318"/>
                </a:moveTo>
                <a:cubicBezTo>
                  <a:pt x="4762" y="318"/>
                  <a:pt x="4747" y="331"/>
                  <a:pt x="4740" y="347"/>
                </a:cubicBezTo>
                <a:cubicBezTo>
                  <a:pt x="4726" y="392"/>
                  <a:pt x="4712" y="442"/>
                  <a:pt x="4693" y="489"/>
                </a:cubicBezTo>
                <a:cubicBezTo>
                  <a:pt x="4682" y="509"/>
                  <a:pt x="4693" y="531"/>
                  <a:pt x="4712" y="540"/>
                </a:cubicBezTo>
                <a:cubicBezTo>
                  <a:pt x="4715" y="542"/>
                  <a:pt x="4721" y="542"/>
                  <a:pt x="4726" y="542"/>
                </a:cubicBezTo>
                <a:cubicBezTo>
                  <a:pt x="4743" y="542"/>
                  <a:pt x="4757" y="537"/>
                  <a:pt x="4768" y="517"/>
                </a:cubicBezTo>
                <a:cubicBezTo>
                  <a:pt x="4785" y="470"/>
                  <a:pt x="4804" y="417"/>
                  <a:pt x="4818" y="370"/>
                </a:cubicBezTo>
                <a:cubicBezTo>
                  <a:pt x="4824" y="347"/>
                  <a:pt x="4810" y="328"/>
                  <a:pt x="4790" y="319"/>
                </a:cubicBezTo>
                <a:cubicBezTo>
                  <a:pt x="4787" y="318"/>
                  <a:pt x="4784" y="318"/>
                  <a:pt x="4780" y="318"/>
                </a:cubicBezTo>
                <a:close/>
                <a:moveTo>
                  <a:pt x="4494" y="517"/>
                </a:moveTo>
                <a:cubicBezTo>
                  <a:pt x="4488" y="517"/>
                  <a:pt x="4481" y="519"/>
                  <a:pt x="4475" y="523"/>
                </a:cubicBezTo>
                <a:cubicBezTo>
                  <a:pt x="4458" y="531"/>
                  <a:pt x="4450" y="556"/>
                  <a:pt x="4461" y="573"/>
                </a:cubicBezTo>
                <a:cubicBezTo>
                  <a:pt x="4489" y="621"/>
                  <a:pt x="4520" y="662"/>
                  <a:pt x="4556" y="707"/>
                </a:cubicBezTo>
                <a:cubicBezTo>
                  <a:pt x="4562" y="713"/>
                  <a:pt x="4570" y="718"/>
                  <a:pt x="4576" y="721"/>
                </a:cubicBezTo>
                <a:cubicBezTo>
                  <a:pt x="4570" y="735"/>
                  <a:pt x="4562" y="749"/>
                  <a:pt x="4553" y="763"/>
                </a:cubicBezTo>
                <a:cubicBezTo>
                  <a:pt x="4542" y="780"/>
                  <a:pt x="4548" y="805"/>
                  <a:pt x="4567" y="816"/>
                </a:cubicBezTo>
                <a:cubicBezTo>
                  <a:pt x="4573" y="819"/>
                  <a:pt x="4581" y="821"/>
                  <a:pt x="4587" y="821"/>
                </a:cubicBezTo>
                <a:cubicBezTo>
                  <a:pt x="4601" y="821"/>
                  <a:pt x="4615" y="816"/>
                  <a:pt x="4615" y="802"/>
                </a:cubicBezTo>
                <a:cubicBezTo>
                  <a:pt x="4642" y="760"/>
                  <a:pt x="4668" y="710"/>
                  <a:pt x="4693" y="665"/>
                </a:cubicBezTo>
                <a:cubicBezTo>
                  <a:pt x="4701" y="649"/>
                  <a:pt x="4695" y="623"/>
                  <a:pt x="4673" y="612"/>
                </a:cubicBezTo>
                <a:cubicBezTo>
                  <a:pt x="4668" y="609"/>
                  <a:pt x="4662" y="607"/>
                  <a:pt x="4656" y="607"/>
                </a:cubicBezTo>
                <a:cubicBezTo>
                  <a:pt x="4643" y="607"/>
                  <a:pt x="4629" y="615"/>
                  <a:pt x="4623" y="629"/>
                </a:cubicBezTo>
                <a:cubicBezTo>
                  <a:pt x="4617" y="637"/>
                  <a:pt x="4612" y="649"/>
                  <a:pt x="4609" y="654"/>
                </a:cubicBezTo>
                <a:cubicBezTo>
                  <a:pt x="4576" y="612"/>
                  <a:pt x="4553" y="573"/>
                  <a:pt x="4528" y="537"/>
                </a:cubicBezTo>
                <a:cubicBezTo>
                  <a:pt x="4521" y="524"/>
                  <a:pt x="4507" y="517"/>
                  <a:pt x="4494" y="517"/>
                </a:cubicBezTo>
                <a:close/>
                <a:moveTo>
                  <a:pt x="2140" y="743"/>
                </a:moveTo>
                <a:cubicBezTo>
                  <a:pt x="2125" y="743"/>
                  <a:pt x="2110" y="753"/>
                  <a:pt x="2104" y="768"/>
                </a:cubicBezTo>
                <a:cubicBezTo>
                  <a:pt x="2098" y="791"/>
                  <a:pt x="2107" y="810"/>
                  <a:pt x="2129" y="819"/>
                </a:cubicBezTo>
                <a:cubicBezTo>
                  <a:pt x="2132" y="819"/>
                  <a:pt x="2134" y="819"/>
                  <a:pt x="2140" y="821"/>
                </a:cubicBezTo>
                <a:cubicBezTo>
                  <a:pt x="2182" y="838"/>
                  <a:pt x="2213" y="863"/>
                  <a:pt x="2232" y="894"/>
                </a:cubicBezTo>
                <a:cubicBezTo>
                  <a:pt x="2240" y="905"/>
                  <a:pt x="2252" y="914"/>
                  <a:pt x="2266" y="914"/>
                </a:cubicBezTo>
                <a:cubicBezTo>
                  <a:pt x="2271" y="914"/>
                  <a:pt x="2282" y="914"/>
                  <a:pt x="2285" y="905"/>
                </a:cubicBezTo>
                <a:cubicBezTo>
                  <a:pt x="2307" y="894"/>
                  <a:pt x="2310" y="872"/>
                  <a:pt x="2296" y="852"/>
                </a:cubicBezTo>
                <a:cubicBezTo>
                  <a:pt x="2266" y="808"/>
                  <a:pt x="2224" y="777"/>
                  <a:pt x="2171" y="752"/>
                </a:cubicBezTo>
                <a:cubicBezTo>
                  <a:pt x="2162" y="749"/>
                  <a:pt x="2160" y="749"/>
                  <a:pt x="2154" y="746"/>
                </a:cubicBezTo>
                <a:cubicBezTo>
                  <a:pt x="2149" y="744"/>
                  <a:pt x="2145" y="743"/>
                  <a:pt x="2140" y="743"/>
                </a:cubicBezTo>
                <a:close/>
                <a:moveTo>
                  <a:pt x="4692" y="750"/>
                </a:moveTo>
                <a:cubicBezTo>
                  <a:pt x="4682" y="750"/>
                  <a:pt x="4672" y="754"/>
                  <a:pt x="4665" y="763"/>
                </a:cubicBezTo>
                <a:cubicBezTo>
                  <a:pt x="4651" y="780"/>
                  <a:pt x="4651" y="805"/>
                  <a:pt x="4668" y="819"/>
                </a:cubicBezTo>
                <a:cubicBezTo>
                  <a:pt x="4707" y="858"/>
                  <a:pt x="4748" y="888"/>
                  <a:pt x="4790" y="922"/>
                </a:cubicBezTo>
                <a:cubicBezTo>
                  <a:pt x="4796" y="930"/>
                  <a:pt x="4804" y="933"/>
                  <a:pt x="4813" y="933"/>
                </a:cubicBezTo>
                <a:cubicBezTo>
                  <a:pt x="4824" y="933"/>
                  <a:pt x="4838" y="930"/>
                  <a:pt x="4841" y="914"/>
                </a:cubicBezTo>
                <a:cubicBezTo>
                  <a:pt x="4854" y="894"/>
                  <a:pt x="4852" y="872"/>
                  <a:pt x="4835" y="858"/>
                </a:cubicBezTo>
                <a:cubicBezTo>
                  <a:pt x="4793" y="824"/>
                  <a:pt x="4754" y="794"/>
                  <a:pt x="4721" y="760"/>
                </a:cubicBezTo>
                <a:cubicBezTo>
                  <a:pt x="4711" y="753"/>
                  <a:pt x="4701" y="750"/>
                  <a:pt x="4692" y="750"/>
                </a:cubicBezTo>
                <a:close/>
                <a:moveTo>
                  <a:pt x="115" y="727"/>
                </a:moveTo>
                <a:cubicBezTo>
                  <a:pt x="102" y="727"/>
                  <a:pt x="89" y="734"/>
                  <a:pt x="81" y="749"/>
                </a:cubicBezTo>
                <a:cubicBezTo>
                  <a:pt x="81" y="752"/>
                  <a:pt x="50" y="810"/>
                  <a:pt x="25" y="902"/>
                </a:cubicBezTo>
                <a:cubicBezTo>
                  <a:pt x="20" y="919"/>
                  <a:pt x="31" y="941"/>
                  <a:pt x="53" y="947"/>
                </a:cubicBezTo>
                <a:cubicBezTo>
                  <a:pt x="56" y="950"/>
                  <a:pt x="59" y="950"/>
                  <a:pt x="64" y="950"/>
                </a:cubicBezTo>
                <a:cubicBezTo>
                  <a:pt x="81" y="950"/>
                  <a:pt x="95" y="936"/>
                  <a:pt x="103" y="919"/>
                </a:cubicBezTo>
                <a:cubicBezTo>
                  <a:pt x="123" y="838"/>
                  <a:pt x="151" y="782"/>
                  <a:pt x="151" y="782"/>
                </a:cubicBezTo>
                <a:cubicBezTo>
                  <a:pt x="162" y="766"/>
                  <a:pt x="154" y="741"/>
                  <a:pt x="134" y="732"/>
                </a:cubicBezTo>
                <a:cubicBezTo>
                  <a:pt x="129" y="728"/>
                  <a:pt x="122" y="727"/>
                  <a:pt x="115" y="727"/>
                </a:cubicBezTo>
                <a:close/>
                <a:moveTo>
                  <a:pt x="1985" y="761"/>
                </a:moveTo>
                <a:cubicBezTo>
                  <a:pt x="1979" y="761"/>
                  <a:pt x="1973" y="762"/>
                  <a:pt x="1967" y="766"/>
                </a:cubicBezTo>
                <a:cubicBezTo>
                  <a:pt x="1908" y="796"/>
                  <a:pt x="1875" y="852"/>
                  <a:pt x="1864" y="916"/>
                </a:cubicBezTo>
                <a:cubicBezTo>
                  <a:pt x="1864" y="936"/>
                  <a:pt x="1878" y="955"/>
                  <a:pt x="1897" y="958"/>
                </a:cubicBezTo>
                <a:lnTo>
                  <a:pt x="1906" y="958"/>
                </a:lnTo>
                <a:cubicBezTo>
                  <a:pt x="1925" y="958"/>
                  <a:pt x="1945" y="944"/>
                  <a:pt x="1936" y="930"/>
                </a:cubicBezTo>
                <a:cubicBezTo>
                  <a:pt x="1945" y="891"/>
                  <a:pt x="1964" y="858"/>
                  <a:pt x="2003" y="835"/>
                </a:cubicBezTo>
                <a:cubicBezTo>
                  <a:pt x="2023" y="824"/>
                  <a:pt x="2031" y="805"/>
                  <a:pt x="2020" y="782"/>
                </a:cubicBezTo>
                <a:cubicBezTo>
                  <a:pt x="2012" y="769"/>
                  <a:pt x="1999" y="761"/>
                  <a:pt x="1985" y="761"/>
                </a:cubicBezTo>
                <a:close/>
                <a:moveTo>
                  <a:pt x="7537" y="847"/>
                </a:moveTo>
                <a:cubicBezTo>
                  <a:pt x="7521" y="847"/>
                  <a:pt x="7508" y="855"/>
                  <a:pt x="7499" y="872"/>
                </a:cubicBezTo>
                <a:cubicBezTo>
                  <a:pt x="7499" y="872"/>
                  <a:pt x="7482" y="908"/>
                  <a:pt x="7443" y="964"/>
                </a:cubicBezTo>
                <a:cubicBezTo>
                  <a:pt x="7432" y="983"/>
                  <a:pt x="7435" y="1003"/>
                  <a:pt x="7452" y="1017"/>
                </a:cubicBezTo>
                <a:cubicBezTo>
                  <a:pt x="7457" y="1020"/>
                  <a:pt x="7469" y="1025"/>
                  <a:pt x="7474" y="1025"/>
                </a:cubicBezTo>
                <a:cubicBezTo>
                  <a:pt x="7488" y="1025"/>
                  <a:pt x="7499" y="1020"/>
                  <a:pt x="7510" y="1011"/>
                </a:cubicBezTo>
                <a:cubicBezTo>
                  <a:pt x="7552" y="947"/>
                  <a:pt x="7572" y="905"/>
                  <a:pt x="7572" y="902"/>
                </a:cubicBezTo>
                <a:cubicBezTo>
                  <a:pt x="7580" y="880"/>
                  <a:pt x="7572" y="861"/>
                  <a:pt x="7552" y="849"/>
                </a:cubicBezTo>
                <a:cubicBezTo>
                  <a:pt x="7547" y="848"/>
                  <a:pt x="7542" y="847"/>
                  <a:pt x="7537" y="847"/>
                </a:cubicBezTo>
                <a:close/>
                <a:moveTo>
                  <a:pt x="4502" y="871"/>
                </a:moveTo>
                <a:cubicBezTo>
                  <a:pt x="4491" y="871"/>
                  <a:pt x="4479" y="878"/>
                  <a:pt x="4469" y="888"/>
                </a:cubicBezTo>
                <a:cubicBezTo>
                  <a:pt x="4436" y="930"/>
                  <a:pt x="4405" y="969"/>
                  <a:pt x="4375" y="1006"/>
                </a:cubicBezTo>
                <a:cubicBezTo>
                  <a:pt x="4363" y="1025"/>
                  <a:pt x="4363" y="1047"/>
                  <a:pt x="4380" y="1061"/>
                </a:cubicBezTo>
                <a:cubicBezTo>
                  <a:pt x="4389" y="1070"/>
                  <a:pt x="4394" y="1073"/>
                  <a:pt x="4405" y="1073"/>
                </a:cubicBezTo>
                <a:cubicBezTo>
                  <a:pt x="4416" y="1073"/>
                  <a:pt x="4428" y="1067"/>
                  <a:pt x="4433" y="1056"/>
                </a:cubicBezTo>
                <a:cubicBezTo>
                  <a:pt x="4469" y="1014"/>
                  <a:pt x="4500" y="972"/>
                  <a:pt x="4531" y="930"/>
                </a:cubicBezTo>
                <a:cubicBezTo>
                  <a:pt x="4542" y="916"/>
                  <a:pt x="4539" y="891"/>
                  <a:pt x="4520" y="877"/>
                </a:cubicBezTo>
                <a:cubicBezTo>
                  <a:pt x="4515" y="873"/>
                  <a:pt x="4509" y="871"/>
                  <a:pt x="4502" y="871"/>
                </a:cubicBezTo>
                <a:close/>
                <a:moveTo>
                  <a:pt x="4938" y="947"/>
                </a:moveTo>
                <a:cubicBezTo>
                  <a:pt x="4927" y="947"/>
                  <a:pt x="4916" y="954"/>
                  <a:pt x="4907" y="964"/>
                </a:cubicBezTo>
                <a:cubicBezTo>
                  <a:pt x="4894" y="983"/>
                  <a:pt x="4902" y="1003"/>
                  <a:pt x="4919" y="1017"/>
                </a:cubicBezTo>
                <a:cubicBezTo>
                  <a:pt x="4958" y="1042"/>
                  <a:pt x="5002" y="1070"/>
                  <a:pt x="5050" y="1098"/>
                </a:cubicBezTo>
                <a:cubicBezTo>
                  <a:pt x="5058" y="1100"/>
                  <a:pt x="5064" y="1103"/>
                  <a:pt x="5072" y="1103"/>
                </a:cubicBezTo>
                <a:cubicBezTo>
                  <a:pt x="5086" y="1103"/>
                  <a:pt x="5100" y="1098"/>
                  <a:pt x="5103" y="1086"/>
                </a:cubicBezTo>
                <a:cubicBezTo>
                  <a:pt x="5114" y="1070"/>
                  <a:pt x="5106" y="1045"/>
                  <a:pt x="5089" y="1033"/>
                </a:cubicBezTo>
                <a:cubicBezTo>
                  <a:pt x="5044" y="1006"/>
                  <a:pt x="5002" y="983"/>
                  <a:pt x="4961" y="955"/>
                </a:cubicBezTo>
                <a:cubicBezTo>
                  <a:pt x="4953" y="950"/>
                  <a:pt x="4945" y="947"/>
                  <a:pt x="4938" y="947"/>
                </a:cubicBezTo>
                <a:close/>
                <a:moveTo>
                  <a:pt x="2313" y="983"/>
                </a:moveTo>
                <a:cubicBezTo>
                  <a:pt x="2291" y="983"/>
                  <a:pt x="2274" y="1000"/>
                  <a:pt x="2274" y="1020"/>
                </a:cubicBezTo>
                <a:cubicBezTo>
                  <a:pt x="2274" y="1061"/>
                  <a:pt x="2266" y="1109"/>
                  <a:pt x="2243" y="1156"/>
                </a:cubicBezTo>
                <a:cubicBezTo>
                  <a:pt x="2238" y="1173"/>
                  <a:pt x="2243" y="1195"/>
                  <a:pt x="2266" y="1206"/>
                </a:cubicBezTo>
                <a:cubicBezTo>
                  <a:pt x="2268" y="1206"/>
                  <a:pt x="2271" y="1209"/>
                  <a:pt x="2280" y="1209"/>
                </a:cubicBezTo>
                <a:cubicBezTo>
                  <a:pt x="2293" y="1209"/>
                  <a:pt x="2307" y="1201"/>
                  <a:pt x="2316" y="1184"/>
                </a:cubicBezTo>
                <a:cubicBezTo>
                  <a:pt x="2338" y="1128"/>
                  <a:pt x="2352" y="1073"/>
                  <a:pt x="2352" y="1020"/>
                </a:cubicBezTo>
                <a:cubicBezTo>
                  <a:pt x="2352" y="1000"/>
                  <a:pt x="2335" y="983"/>
                  <a:pt x="2313" y="983"/>
                </a:cubicBezTo>
                <a:close/>
                <a:moveTo>
                  <a:pt x="1946" y="1025"/>
                </a:moveTo>
                <a:cubicBezTo>
                  <a:pt x="1939" y="1025"/>
                  <a:pt x="1932" y="1027"/>
                  <a:pt x="1925" y="1031"/>
                </a:cubicBezTo>
                <a:cubicBezTo>
                  <a:pt x="1906" y="1042"/>
                  <a:pt x="1903" y="1067"/>
                  <a:pt x="1911" y="1084"/>
                </a:cubicBezTo>
                <a:cubicBezTo>
                  <a:pt x="1939" y="1128"/>
                  <a:pt x="1978" y="1167"/>
                  <a:pt x="2023" y="1209"/>
                </a:cubicBezTo>
                <a:cubicBezTo>
                  <a:pt x="2031" y="1215"/>
                  <a:pt x="2037" y="1220"/>
                  <a:pt x="2048" y="1220"/>
                </a:cubicBezTo>
                <a:cubicBezTo>
                  <a:pt x="2059" y="1220"/>
                  <a:pt x="2070" y="1215"/>
                  <a:pt x="2076" y="1209"/>
                </a:cubicBezTo>
                <a:cubicBezTo>
                  <a:pt x="2090" y="1190"/>
                  <a:pt x="2090" y="1167"/>
                  <a:pt x="2073" y="1153"/>
                </a:cubicBezTo>
                <a:cubicBezTo>
                  <a:pt x="2031" y="1114"/>
                  <a:pt x="2001" y="1081"/>
                  <a:pt x="1978" y="1045"/>
                </a:cubicBezTo>
                <a:cubicBezTo>
                  <a:pt x="1971" y="1032"/>
                  <a:pt x="1959" y="1025"/>
                  <a:pt x="1946" y="1025"/>
                </a:cubicBezTo>
                <a:close/>
                <a:moveTo>
                  <a:pt x="5209" y="1100"/>
                </a:moveTo>
                <a:cubicBezTo>
                  <a:pt x="5195" y="1100"/>
                  <a:pt x="5180" y="1107"/>
                  <a:pt x="5173" y="1123"/>
                </a:cubicBezTo>
                <a:cubicBezTo>
                  <a:pt x="5161" y="1142"/>
                  <a:pt x="5170" y="1165"/>
                  <a:pt x="5189" y="1173"/>
                </a:cubicBezTo>
                <a:cubicBezTo>
                  <a:pt x="5237" y="1195"/>
                  <a:pt x="5284" y="1220"/>
                  <a:pt x="5334" y="1240"/>
                </a:cubicBezTo>
                <a:cubicBezTo>
                  <a:pt x="5340" y="1240"/>
                  <a:pt x="5343" y="1243"/>
                  <a:pt x="5351" y="1243"/>
                </a:cubicBezTo>
                <a:cubicBezTo>
                  <a:pt x="5365" y="1243"/>
                  <a:pt x="5379" y="1234"/>
                  <a:pt x="5385" y="1223"/>
                </a:cubicBezTo>
                <a:cubicBezTo>
                  <a:pt x="5393" y="1201"/>
                  <a:pt x="5385" y="1181"/>
                  <a:pt x="5365" y="1170"/>
                </a:cubicBezTo>
                <a:cubicBezTo>
                  <a:pt x="5315" y="1151"/>
                  <a:pt x="5270" y="1126"/>
                  <a:pt x="5226" y="1103"/>
                </a:cubicBezTo>
                <a:cubicBezTo>
                  <a:pt x="5221" y="1101"/>
                  <a:pt x="5215" y="1100"/>
                  <a:pt x="5209" y="1100"/>
                </a:cubicBezTo>
                <a:close/>
                <a:moveTo>
                  <a:pt x="7378" y="1065"/>
                </a:moveTo>
                <a:cubicBezTo>
                  <a:pt x="7367" y="1065"/>
                  <a:pt x="7356" y="1070"/>
                  <a:pt x="7349" y="1081"/>
                </a:cubicBezTo>
                <a:cubicBezTo>
                  <a:pt x="7315" y="1114"/>
                  <a:pt x="7276" y="1151"/>
                  <a:pt x="7237" y="1181"/>
                </a:cubicBezTo>
                <a:cubicBezTo>
                  <a:pt x="7220" y="1195"/>
                  <a:pt x="7217" y="1220"/>
                  <a:pt x="7231" y="1237"/>
                </a:cubicBezTo>
                <a:cubicBezTo>
                  <a:pt x="7237" y="1243"/>
                  <a:pt x="7251" y="1251"/>
                  <a:pt x="7262" y="1251"/>
                </a:cubicBezTo>
                <a:cubicBezTo>
                  <a:pt x="7273" y="1251"/>
                  <a:pt x="7279" y="1248"/>
                  <a:pt x="7290" y="1240"/>
                </a:cubicBezTo>
                <a:cubicBezTo>
                  <a:pt x="7332" y="1206"/>
                  <a:pt x="7374" y="1170"/>
                  <a:pt x="7407" y="1131"/>
                </a:cubicBezTo>
                <a:cubicBezTo>
                  <a:pt x="7421" y="1114"/>
                  <a:pt x="7421" y="1089"/>
                  <a:pt x="7404" y="1075"/>
                </a:cubicBezTo>
                <a:cubicBezTo>
                  <a:pt x="7397" y="1069"/>
                  <a:pt x="7387" y="1065"/>
                  <a:pt x="7378" y="1065"/>
                </a:cubicBezTo>
                <a:close/>
                <a:moveTo>
                  <a:pt x="39" y="1020"/>
                </a:moveTo>
                <a:cubicBezTo>
                  <a:pt x="23" y="1020"/>
                  <a:pt x="0" y="1039"/>
                  <a:pt x="0" y="1059"/>
                </a:cubicBezTo>
                <a:lnTo>
                  <a:pt x="0" y="1084"/>
                </a:lnTo>
                <a:cubicBezTo>
                  <a:pt x="0" y="1128"/>
                  <a:pt x="9" y="1176"/>
                  <a:pt x="20" y="1223"/>
                </a:cubicBezTo>
                <a:cubicBezTo>
                  <a:pt x="23" y="1240"/>
                  <a:pt x="39" y="1254"/>
                  <a:pt x="56" y="1254"/>
                </a:cubicBezTo>
                <a:cubicBezTo>
                  <a:pt x="56" y="1254"/>
                  <a:pt x="62" y="1254"/>
                  <a:pt x="64" y="1248"/>
                </a:cubicBezTo>
                <a:cubicBezTo>
                  <a:pt x="84" y="1243"/>
                  <a:pt x="98" y="1223"/>
                  <a:pt x="92" y="1201"/>
                </a:cubicBezTo>
                <a:cubicBezTo>
                  <a:pt x="84" y="1165"/>
                  <a:pt x="78" y="1120"/>
                  <a:pt x="78" y="1081"/>
                </a:cubicBezTo>
                <a:lnTo>
                  <a:pt x="78" y="1059"/>
                </a:lnTo>
                <a:cubicBezTo>
                  <a:pt x="78" y="1039"/>
                  <a:pt x="62" y="1020"/>
                  <a:pt x="39" y="1020"/>
                </a:cubicBezTo>
                <a:close/>
                <a:moveTo>
                  <a:pt x="4300" y="1105"/>
                </a:moveTo>
                <a:cubicBezTo>
                  <a:pt x="4290" y="1105"/>
                  <a:pt x="4281" y="1109"/>
                  <a:pt x="4274" y="1117"/>
                </a:cubicBezTo>
                <a:cubicBezTo>
                  <a:pt x="4235" y="1156"/>
                  <a:pt x="4199" y="1193"/>
                  <a:pt x="4163" y="1223"/>
                </a:cubicBezTo>
                <a:cubicBezTo>
                  <a:pt x="4143" y="1237"/>
                  <a:pt x="4143" y="1262"/>
                  <a:pt x="4157" y="1279"/>
                </a:cubicBezTo>
                <a:cubicBezTo>
                  <a:pt x="4168" y="1285"/>
                  <a:pt x="4179" y="1293"/>
                  <a:pt x="4191" y="1293"/>
                </a:cubicBezTo>
                <a:cubicBezTo>
                  <a:pt x="4196" y="1293"/>
                  <a:pt x="4207" y="1290"/>
                  <a:pt x="4213" y="1282"/>
                </a:cubicBezTo>
                <a:cubicBezTo>
                  <a:pt x="4252" y="1248"/>
                  <a:pt x="4291" y="1212"/>
                  <a:pt x="4330" y="1173"/>
                </a:cubicBezTo>
                <a:cubicBezTo>
                  <a:pt x="4347" y="1156"/>
                  <a:pt x="4347" y="1131"/>
                  <a:pt x="4330" y="1117"/>
                </a:cubicBezTo>
                <a:cubicBezTo>
                  <a:pt x="4320" y="1109"/>
                  <a:pt x="4310" y="1105"/>
                  <a:pt x="4300" y="1105"/>
                </a:cubicBezTo>
                <a:close/>
                <a:moveTo>
                  <a:pt x="5488" y="1222"/>
                </a:moveTo>
                <a:cubicBezTo>
                  <a:pt x="5474" y="1222"/>
                  <a:pt x="5460" y="1231"/>
                  <a:pt x="5454" y="1246"/>
                </a:cubicBezTo>
                <a:cubicBezTo>
                  <a:pt x="5446" y="1265"/>
                  <a:pt x="5454" y="1290"/>
                  <a:pt x="5477" y="1296"/>
                </a:cubicBezTo>
                <a:cubicBezTo>
                  <a:pt x="5502" y="1304"/>
                  <a:pt x="5524" y="1312"/>
                  <a:pt x="5549" y="1324"/>
                </a:cubicBezTo>
                <a:cubicBezTo>
                  <a:pt x="5574" y="1335"/>
                  <a:pt x="5599" y="1340"/>
                  <a:pt x="5622" y="1352"/>
                </a:cubicBezTo>
                <a:cubicBezTo>
                  <a:pt x="5627" y="1354"/>
                  <a:pt x="5633" y="1354"/>
                  <a:pt x="5636" y="1354"/>
                </a:cubicBezTo>
                <a:cubicBezTo>
                  <a:pt x="5650" y="1354"/>
                  <a:pt x="5669" y="1349"/>
                  <a:pt x="5672" y="1326"/>
                </a:cubicBezTo>
                <a:cubicBezTo>
                  <a:pt x="5677" y="1307"/>
                  <a:pt x="5669" y="1285"/>
                  <a:pt x="5647" y="1279"/>
                </a:cubicBezTo>
                <a:cubicBezTo>
                  <a:pt x="5624" y="1271"/>
                  <a:pt x="5602" y="1265"/>
                  <a:pt x="5577" y="1254"/>
                </a:cubicBezTo>
                <a:cubicBezTo>
                  <a:pt x="5552" y="1246"/>
                  <a:pt x="5527" y="1237"/>
                  <a:pt x="5505" y="1226"/>
                </a:cubicBezTo>
                <a:cubicBezTo>
                  <a:pt x="5499" y="1223"/>
                  <a:pt x="5494" y="1222"/>
                  <a:pt x="5488" y="1222"/>
                </a:cubicBezTo>
                <a:close/>
                <a:moveTo>
                  <a:pt x="7136" y="1259"/>
                </a:moveTo>
                <a:cubicBezTo>
                  <a:pt x="7129" y="1259"/>
                  <a:pt x="7121" y="1261"/>
                  <a:pt x="7114" y="1265"/>
                </a:cubicBezTo>
                <a:cubicBezTo>
                  <a:pt x="7072" y="1290"/>
                  <a:pt x="7028" y="1310"/>
                  <a:pt x="6983" y="1332"/>
                </a:cubicBezTo>
                <a:cubicBezTo>
                  <a:pt x="6961" y="1340"/>
                  <a:pt x="6952" y="1363"/>
                  <a:pt x="6961" y="1382"/>
                </a:cubicBezTo>
                <a:cubicBezTo>
                  <a:pt x="6969" y="1396"/>
                  <a:pt x="6983" y="1407"/>
                  <a:pt x="6997" y="1407"/>
                </a:cubicBezTo>
                <a:cubicBezTo>
                  <a:pt x="7003" y="1407"/>
                  <a:pt x="7008" y="1407"/>
                  <a:pt x="7011" y="1405"/>
                </a:cubicBezTo>
                <a:cubicBezTo>
                  <a:pt x="7058" y="1382"/>
                  <a:pt x="7109" y="1360"/>
                  <a:pt x="7153" y="1332"/>
                </a:cubicBezTo>
                <a:cubicBezTo>
                  <a:pt x="7176" y="1321"/>
                  <a:pt x="7178" y="1296"/>
                  <a:pt x="7167" y="1279"/>
                </a:cubicBezTo>
                <a:cubicBezTo>
                  <a:pt x="7160" y="1265"/>
                  <a:pt x="7149" y="1259"/>
                  <a:pt x="7136" y="1259"/>
                </a:cubicBezTo>
                <a:close/>
                <a:moveTo>
                  <a:pt x="5786" y="1323"/>
                </a:moveTo>
                <a:cubicBezTo>
                  <a:pt x="5768" y="1323"/>
                  <a:pt x="5749" y="1334"/>
                  <a:pt x="5744" y="1352"/>
                </a:cubicBezTo>
                <a:cubicBezTo>
                  <a:pt x="5742" y="1374"/>
                  <a:pt x="5750" y="1393"/>
                  <a:pt x="5772" y="1402"/>
                </a:cubicBezTo>
                <a:cubicBezTo>
                  <a:pt x="5823" y="1418"/>
                  <a:pt x="5873" y="1430"/>
                  <a:pt x="5923" y="1444"/>
                </a:cubicBezTo>
                <a:cubicBezTo>
                  <a:pt x="5926" y="1446"/>
                  <a:pt x="5929" y="1446"/>
                  <a:pt x="5934" y="1446"/>
                </a:cubicBezTo>
                <a:cubicBezTo>
                  <a:pt x="5951" y="1446"/>
                  <a:pt x="5968" y="1435"/>
                  <a:pt x="5968" y="1410"/>
                </a:cubicBezTo>
                <a:cubicBezTo>
                  <a:pt x="5973" y="1393"/>
                  <a:pt x="5959" y="1371"/>
                  <a:pt x="5940" y="1365"/>
                </a:cubicBezTo>
                <a:cubicBezTo>
                  <a:pt x="5895" y="1352"/>
                  <a:pt x="5842" y="1340"/>
                  <a:pt x="5792" y="1324"/>
                </a:cubicBezTo>
                <a:cubicBezTo>
                  <a:pt x="5790" y="1323"/>
                  <a:pt x="5788" y="1323"/>
                  <a:pt x="5786" y="1323"/>
                </a:cubicBezTo>
                <a:close/>
                <a:moveTo>
                  <a:pt x="2171" y="1229"/>
                </a:moveTo>
                <a:cubicBezTo>
                  <a:pt x="2158" y="1229"/>
                  <a:pt x="2146" y="1235"/>
                  <a:pt x="2140" y="1248"/>
                </a:cubicBezTo>
                <a:cubicBezTo>
                  <a:pt x="2129" y="1265"/>
                  <a:pt x="2132" y="1285"/>
                  <a:pt x="2148" y="1299"/>
                </a:cubicBezTo>
                <a:cubicBezTo>
                  <a:pt x="2126" y="1332"/>
                  <a:pt x="2101" y="1360"/>
                  <a:pt x="2070" y="1388"/>
                </a:cubicBezTo>
                <a:cubicBezTo>
                  <a:pt x="2051" y="1402"/>
                  <a:pt x="2051" y="1424"/>
                  <a:pt x="2065" y="1444"/>
                </a:cubicBezTo>
                <a:cubicBezTo>
                  <a:pt x="2073" y="1452"/>
                  <a:pt x="2084" y="1458"/>
                  <a:pt x="2093" y="1458"/>
                </a:cubicBezTo>
                <a:cubicBezTo>
                  <a:pt x="2104" y="1458"/>
                  <a:pt x="2115" y="1452"/>
                  <a:pt x="2118" y="1444"/>
                </a:cubicBezTo>
                <a:cubicBezTo>
                  <a:pt x="2157" y="1407"/>
                  <a:pt x="2187" y="1374"/>
                  <a:pt x="2215" y="1338"/>
                </a:cubicBezTo>
                <a:cubicBezTo>
                  <a:pt x="2240" y="1352"/>
                  <a:pt x="2266" y="1363"/>
                  <a:pt x="2288" y="1377"/>
                </a:cubicBezTo>
                <a:cubicBezTo>
                  <a:pt x="2294" y="1380"/>
                  <a:pt x="2300" y="1382"/>
                  <a:pt x="2306" y="1382"/>
                </a:cubicBezTo>
                <a:cubicBezTo>
                  <a:pt x="2320" y="1382"/>
                  <a:pt x="2333" y="1373"/>
                  <a:pt x="2341" y="1360"/>
                </a:cubicBezTo>
                <a:cubicBezTo>
                  <a:pt x="2352" y="1338"/>
                  <a:pt x="2344" y="1318"/>
                  <a:pt x="2324" y="1307"/>
                </a:cubicBezTo>
                <a:cubicBezTo>
                  <a:pt x="2274" y="1282"/>
                  <a:pt x="2229" y="1257"/>
                  <a:pt x="2190" y="1234"/>
                </a:cubicBezTo>
                <a:cubicBezTo>
                  <a:pt x="2184" y="1231"/>
                  <a:pt x="2178" y="1229"/>
                  <a:pt x="2171" y="1229"/>
                </a:cubicBezTo>
                <a:close/>
                <a:moveTo>
                  <a:pt x="4066" y="1309"/>
                </a:moveTo>
                <a:cubicBezTo>
                  <a:pt x="4058" y="1309"/>
                  <a:pt x="4050" y="1312"/>
                  <a:pt x="4043" y="1318"/>
                </a:cubicBezTo>
                <a:cubicBezTo>
                  <a:pt x="3998" y="1346"/>
                  <a:pt x="3956" y="1374"/>
                  <a:pt x="3914" y="1396"/>
                </a:cubicBezTo>
                <a:cubicBezTo>
                  <a:pt x="3895" y="1407"/>
                  <a:pt x="3889" y="1432"/>
                  <a:pt x="3900" y="1449"/>
                </a:cubicBezTo>
                <a:cubicBezTo>
                  <a:pt x="3906" y="1463"/>
                  <a:pt x="3920" y="1471"/>
                  <a:pt x="3934" y="1471"/>
                </a:cubicBezTo>
                <a:cubicBezTo>
                  <a:pt x="3942" y="1471"/>
                  <a:pt x="3948" y="1471"/>
                  <a:pt x="3951" y="1463"/>
                </a:cubicBezTo>
                <a:cubicBezTo>
                  <a:pt x="3998" y="1438"/>
                  <a:pt x="4043" y="1410"/>
                  <a:pt x="4085" y="1379"/>
                </a:cubicBezTo>
                <a:cubicBezTo>
                  <a:pt x="4104" y="1368"/>
                  <a:pt x="4110" y="1346"/>
                  <a:pt x="4096" y="1326"/>
                </a:cubicBezTo>
                <a:cubicBezTo>
                  <a:pt x="4089" y="1315"/>
                  <a:pt x="4078" y="1309"/>
                  <a:pt x="4066" y="1309"/>
                </a:cubicBezTo>
                <a:close/>
                <a:moveTo>
                  <a:pt x="6848" y="1381"/>
                </a:moveTo>
                <a:cubicBezTo>
                  <a:pt x="6845" y="1381"/>
                  <a:pt x="6841" y="1381"/>
                  <a:pt x="6838" y="1382"/>
                </a:cubicBezTo>
                <a:cubicBezTo>
                  <a:pt x="6793" y="1393"/>
                  <a:pt x="6740" y="1405"/>
                  <a:pt x="6693" y="1416"/>
                </a:cubicBezTo>
                <a:cubicBezTo>
                  <a:pt x="6673" y="1418"/>
                  <a:pt x="6657" y="1438"/>
                  <a:pt x="6662" y="1460"/>
                </a:cubicBezTo>
                <a:cubicBezTo>
                  <a:pt x="6665" y="1477"/>
                  <a:pt x="6682" y="1491"/>
                  <a:pt x="6701" y="1491"/>
                </a:cubicBezTo>
                <a:cubicBezTo>
                  <a:pt x="6704" y="1491"/>
                  <a:pt x="6704" y="1491"/>
                  <a:pt x="6707" y="1494"/>
                </a:cubicBezTo>
                <a:cubicBezTo>
                  <a:pt x="6754" y="1488"/>
                  <a:pt x="6810" y="1474"/>
                  <a:pt x="6860" y="1460"/>
                </a:cubicBezTo>
                <a:cubicBezTo>
                  <a:pt x="6880" y="1452"/>
                  <a:pt x="6894" y="1432"/>
                  <a:pt x="6888" y="1410"/>
                </a:cubicBezTo>
                <a:cubicBezTo>
                  <a:pt x="6881" y="1394"/>
                  <a:pt x="6866" y="1381"/>
                  <a:pt x="6848" y="1381"/>
                </a:cubicBezTo>
                <a:close/>
                <a:moveTo>
                  <a:pt x="6084" y="1401"/>
                </a:moveTo>
                <a:cubicBezTo>
                  <a:pt x="6067" y="1401"/>
                  <a:pt x="6051" y="1413"/>
                  <a:pt x="6049" y="1432"/>
                </a:cubicBezTo>
                <a:cubicBezTo>
                  <a:pt x="6046" y="1452"/>
                  <a:pt x="6057" y="1474"/>
                  <a:pt x="6079" y="1477"/>
                </a:cubicBezTo>
                <a:cubicBezTo>
                  <a:pt x="6132" y="1488"/>
                  <a:pt x="6185" y="1494"/>
                  <a:pt x="6235" y="1502"/>
                </a:cubicBezTo>
                <a:lnTo>
                  <a:pt x="6241" y="1502"/>
                </a:lnTo>
                <a:cubicBezTo>
                  <a:pt x="6258" y="1502"/>
                  <a:pt x="6274" y="1488"/>
                  <a:pt x="6277" y="1463"/>
                </a:cubicBezTo>
                <a:cubicBezTo>
                  <a:pt x="6283" y="1444"/>
                  <a:pt x="6263" y="1424"/>
                  <a:pt x="6244" y="1421"/>
                </a:cubicBezTo>
                <a:cubicBezTo>
                  <a:pt x="6194" y="1418"/>
                  <a:pt x="6146" y="1410"/>
                  <a:pt x="6093" y="1402"/>
                </a:cubicBezTo>
                <a:cubicBezTo>
                  <a:pt x="6090" y="1401"/>
                  <a:pt x="6087" y="1401"/>
                  <a:pt x="6084" y="1401"/>
                </a:cubicBezTo>
                <a:close/>
                <a:moveTo>
                  <a:pt x="2446" y="1373"/>
                </a:moveTo>
                <a:cubicBezTo>
                  <a:pt x="2432" y="1373"/>
                  <a:pt x="2419" y="1382"/>
                  <a:pt x="2411" y="1396"/>
                </a:cubicBezTo>
                <a:cubicBezTo>
                  <a:pt x="2405" y="1416"/>
                  <a:pt x="2411" y="1435"/>
                  <a:pt x="2433" y="1446"/>
                </a:cubicBezTo>
                <a:cubicBezTo>
                  <a:pt x="2478" y="1463"/>
                  <a:pt x="2525" y="1480"/>
                  <a:pt x="2578" y="1502"/>
                </a:cubicBezTo>
                <a:cubicBezTo>
                  <a:pt x="2581" y="1505"/>
                  <a:pt x="2589" y="1505"/>
                  <a:pt x="2592" y="1505"/>
                </a:cubicBezTo>
                <a:cubicBezTo>
                  <a:pt x="2609" y="1505"/>
                  <a:pt x="2623" y="1494"/>
                  <a:pt x="2628" y="1480"/>
                </a:cubicBezTo>
                <a:cubicBezTo>
                  <a:pt x="2634" y="1460"/>
                  <a:pt x="2623" y="1438"/>
                  <a:pt x="2603" y="1432"/>
                </a:cubicBezTo>
                <a:cubicBezTo>
                  <a:pt x="2553" y="1416"/>
                  <a:pt x="2505" y="1393"/>
                  <a:pt x="2461" y="1377"/>
                </a:cubicBezTo>
                <a:cubicBezTo>
                  <a:pt x="2456" y="1374"/>
                  <a:pt x="2451" y="1373"/>
                  <a:pt x="2446" y="1373"/>
                </a:cubicBezTo>
                <a:close/>
                <a:moveTo>
                  <a:pt x="6540" y="1432"/>
                </a:moveTo>
                <a:cubicBezTo>
                  <a:pt x="6508" y="1434"/>
                  <a:pt x="6472" y="1436"/>
                  <a:pt x="6435" y="1436"/>
                </a:cubicBezTo>
                <a:cubicBezTo>
                  <a:pt x="6420" y="1436"/>
                  <a:pt x="6404" y="1436"/>
                  <a:pt x="6389" y="1435"/>
                </a:cubicBezTo>
                <a:cubicBezTo>
                  <a:pt x="6369" y="1435"/>
                  <a:pt x="6350" y="1452"/>
                  <a:pt x="6350" y="1474"/>
                </a:cubicBezTo>
                <a:cubicBezTo>
                  <a:pt x="6350" y="1494"/>
                  <a:pt x="6369" y="1513"/>
                  <a:pt x="6389" y="1513"/>
                </a:cubicBezTo>
                <a:lnTo>
                  <a:pt x="6445" y="1513"/>
                </a:lnTo>
                <a:cubicBezTo>
                  <a:pt x="6481" y="1513"/>
                  <a:pt x="6514" y="1513"/>
                  <a:pt x="6545" y="1508"/>
                </a:cubicBezTo>
                <a:cubicBezTo>
                  <a:pt x="6567" y="1505"/>
                  <a:pt x="6584" y="1488"/>
                  <a:pt x="6581" y="1466"/>
                </a:cubicBezTo>
                <a:cubicBezTo>
                  <a:pt x="6579" y="1446"/>
                  <a:pt x="6565" y="1432"/>
                  <a:pt x="6540" y="1432"/>
                </a:cubicBezTo>
                <a:close/>
                <a:moveTo>
                  <a:pt x="108" y="1321"/>
                </a:moveTo>
                <a:cubicBezTo>
                  <a:pt x="102" y="1321"/>
                  <a:pt x="95" y="1323"/>
                  <a:pt x="90" y="1326"/>
                </a:cubicBezTo>
                <a:cubicBezTo>
                  <a:pt x="67" y="1338"/>
                  <a:pt x="64" y="1363"/>
                  <a:pt x="76" y="1379"/>
                </a:cubicBezTo>
                <a:cubicBezTo>
                  <a:pt x="106" y="1424"/>
                  <a:pt x="140" y="1466"/>
                  <a:pt x="182" y="1505"/>
                </a:cubicBezTo>
                <a:cubicBezTo>
                  <a:pt x="193" y="1513"/>
                  <a:pt x="201" y="1516"/>
                  <a:pt x="209" y="1516"/>
                </a:cubicBezTo>
                <a:cubicBezTo>
                  <a:pt x="223" y="1516"/>
                  <a:pt x="235" y="1513"/>
                  <a:pt x="237" y="1508"/>
                </a:cubicBezTo>
                <a:cubicBezTo>
                  <a:pt x="251" y="1491"/>
                  <a:pt x="251" y="1466"/>
                  <a:pt x="235" y="1452"/>
                </a:cubicBezTo>
                <a:cubicBezTo>
                  <a:pt x="196" y="1418"/>
                  <a:pt x="165" y="1379"/>
                  <a:pt x="140" y="1340"/>
                </a:cubicBezTo>
                <a:cubicBezTo>
                  <a:pt x="132" y="1328"/>
                  <a:pt x="120" y="1321"/>
                  <a:pt x="108" y="1321"/>
                </a:cubicBezTo>
                <a:close/>
                <a:moveTo>
                  <a:pt x="3795" y="1459"/>
                </a:moveTo>
                <a:cubicBezTo>
                  <a:pt x="3789" y="1459"/>
                  <a:pt x="3784" y="1460"/>
                  <a:pt x="3778" y="1463"/>
                </a:cubicBezTo>
                <a:cubicBezTo>
                  <a:pt x="3733" y="1485"/>
                  <a:pt x="3683" y="1502"/>
                  <a:pt x="3638" y="1516"/>
                </a:cubicBezTo>
                <a:cubicBezTo>
                  <a:pt x="3621" y="1522"/>
                  <a:pt x="3607" y="1544"/>
                  <a:pt x="3613" y="1564"/>
                </a:cubicBezTo>
                <a:cubicBezTo>
                  <a:pt x="3621" y="1583"/>
                  <a:pt x="3635" y="1591"/>
                  <a:pt x="3652" y="1591"/>
                </a:cubicBezTo>
                <a:lnTo>
                  <a:pt x="3658" y="1591"/>
                </a:lnTo>
                <a:cubicBezTo>
                  <a:pt x="3708" y="1575"/>
                  <a:pt x="3761" y="1558"/>
                  <a:pt x="3808" y="1536"/>
                </a:cubicBezTo>
                <a:cubicBezTo>
                  <a:pt x="3831" y="1524"/>
                  <a:pt x="3842" y="1505"/>
                  <a:pt x="3831" y="1485"/>
                </a:cubicBezTo>
                <a:cubicBezTo>
                  <a:pt x="3822" y="1469"/>
                  <a:pt x="3810" y="1459"/>
                  <a:pt x="3795" y="1459"/>
                </a:cubicBezTo>
                <a:close/>
                <a:moveTo>
                  <a:pt x="2741" y="1475"/>
                </a:moveTo>
                <a:cubicBezTo>
                  <a:pt x="2724" y="1475"/>
                  <a:pt x="2710" y="1484"/>
                  <a:pt x="2704" y="1502"/>
                </a:cubicBezTo>
                <a:cubicBezTo>
                  <a:pt x="2698" y="1522"/>
                  <a:pt x="2706" y="1544"/>
                  <a:pt x="2729" y="1550"/>
                </a:cubicBezTo>
                <a:cubicBezTo>
                  <a:pt x="2771" y="1564"/>
                  <a:pt x="2815" y="1577"/>
                  <a:pt x="2865" y="1591"/>
                </a:cubicBezTo>
                <a:lnTo>
                  <a:pt x="2879" y="1597"/>
                </a:lnTo>
                <a:cubicBezTo>
                  <a:pt x="2882" y="1600"/>
                  <a:pt x="2885" y="1600"/>
                  <a:pt x="2888" y="1600"/>
                </a:cubicBezTo>
                <a:cubicBezTo>
                  <a:pt x="2907" y="1600"/>
                  <a:pt x="2924" y="1589"/>
                  <a:pt x="2930" y="1572"/>
                </a:cubicBezTo>
                <a:cubicBezTo>
                  <a:pt x="2938" y="1550"/>
                  <a:pt x="2924" y="1530"/>
                  <a:pt x="2902" y="1522"/>
                </a:cubicBezTo>
                <a:lnTo>
                  <a:pt x="2888" y="1519"/>
                </a:lnTo>
                <a:cubicBezTo>
                  <a:pt x="2840" y="1505"/>
                  <a:pt x="2796" y="1491"/>
                  <a:pt x="2754" y="1477"/>
                </a:cubicBezTo>
                <a:cubicBezTo>
                  <a:pt x="2749" y="1476"/>
                  <a:pt x="2745" y="1475"/>
                  <a:pt x="2741" y="1475"/>
                </a:cubicBezTo>
                <a:close/>
                <a:moveTo>
                  <a:pt x="1972" y="1478"/>
                </a:moveTo>
                <a:cubicBezTo>
                  <a:pt x="1965" y="1478"/>
                  <a:pt x="1957" y="1480"/>
                  <a:pt x="1950" y="1485"/>
                </a:cubicBezTo>
                <a:cubicBezTo>
                  <a:pt x="1908" y="1508"/>
                  <a:pt x="1867" y="1533"/>
                  <a:pt x="1822" y="1558"/>
                </a:cubicBezTo>
                <a:cubicBezTo>
                  <a:pt x="1800" y="1569"/>
                  <a:pt x="1794" y="1589"/>
                  <a:pt x="1805" y="1611"/>
                </a:cubicBezTo>
                <a:cubicBezTo>
                  <a:pt x="1811" y="1625"/>
                  <a:pt x="1825" y="1631"/>
                  <a:pt x="1839" y="1631"/>
                </a:cubicBezTo>
                <a:cubicBezTo>
                  <a:pt x="1847" y="1631"/>
                  <a:pt x="1850" y="1628"/>
                  <a:pt x="1853" y="1628"/>
                </a:cubicBezTo>
                <a:cubicBezTo>
                  <a:pt x="1903" y="1603"/>
                  <a:pt x="1950" y="1575"/>
                  <a:pt x="1992" y="1547"/>
                </a:cubicBezTo>
                <a:cubicBezTo>
                  <a:pt x="2009" y="1536"/>
                  <a:pt x="2017" y="1513"/>
                  <a:pt x="2003" y="1494"/>
                </a:cubicBezTo>
                <a:cubicBezTo>
                  <a:pt x="1997" y="1484"/>
                  <a:pt x="1985" y="1478"/>
                  <a:pt x="1972" y="1478"/>
                </a:cubicBezTo>
                <a:close/>
                <a:moveTo>
                  <a:pt x="3040" y="1554"/>
                </a:moveTo>
                <a:cubicBezTo>
                  <a:pt x="3022" y="1554"/>
                  <a:pt x="3007" y="1567"/>
                  <a:pt x="3005" y="1586"/>
                </a:cubicBezTo>
                <a:cubicBezTo>
                  <a:pt x="2999" y="1605"/>
                  <a:pt x="3013" y="1628"/>
                  <a:pt x="3036" y="1631"/>
                </a:cubicBezTo>
                <a:cubicBezTo>
                  <a:pt x="3089" y="1639"/>
                  <a:pt x="3144" y="1644"/>
                  <a:pt x="3195" y="1647"/>
                </a:cubicBezTo>
                <a:cubicBezTo>
                  <a:pt x="3214" y="1647"/>
                  <a:pt x="3231" y="1631"/>
                  <a:pt x="3236" y="1614"/>
                </a:cubicBezTo>
                <a:cubicBezTo>
                  <a:pt x="3236" y="1591"/>
                  <a:pt x="3220" y="1575"/>
                  <a:pt x="3200" y="1572"/>
                </a:cubicBezTo>
                <a:cubicBezTo>
                  <a:pt x="3150" y="1569"/>
                  <a:pt x="3097" y="1564"/>
                  <a:pt x="3049" y="1555"/>
                </a:cubicBezTo>
                <a:cubicBezTo>
                  <a:pt x="3046" y="1554"/>
                  <a:pt x="3043" y="1554"/>
                  <a:pt x="3040" y="1554"/>
                </a:cubicBezTo>
                <a:close/>
                <a:moveTo>
                  <a:pt x="3505" y="1554"/>
                </a:moveTo>
                <a:cubicBezTo>
                  <a:pt x="3502" y="1554"/>
                  <a:pt x="3499" y="1554"/>
                  <a:pt x="3496" y="1555"/>
                </a:cubicBezTo>
                <a:cubicBezTo>
                  <a:pt x="3446" y="1561"/>
                  <a:pt x="3395" y="1569"/>
                  <a:pt x="3345" y="1572"/>
                </a:cubicBezTo>
                <a:cubicBezTo>
                  <a:pt x="3326" y="1575"/>
                  <a:pt x="3306" y="1591"/>
                  <a:pt x="3312" y="1614"/>
                </a:cubicBezTo>
                <a:cubicBezTo>
                  <a:pt x="3312" y="1631"/>
                  <a:pt x="3328" y="1647"/>
                  <a:pt x="3348" y="1647"/>
                </a:cubicBezTo>
                <a:cubicBezTo>
                  <a:pt x="3401" y="1647"/>
                  <a:pt x="3457" y="1639"/>
                  <a:pt x="3510" y="1631"/>
                </a:cubicBezTo>
                <a:cubicBezTo>
                  <a:pt x="3529" y="1628"/>
                  <a:pt x="3543" y="1605"/>
                  <a:pt x="3540" y="1586"/>
                </a:cubicBezTo>
                <a:cubicBezTo>
                  <a:pt x="3538" y="1567"/>
                  <a:pt x="3522" y="1554"/>
                  <a:pt x="3505" y="1554"/>
                </a:cubicBezTo>
                <a:close/>
                <a:moveTo>
                  <a:pt x="340" y="1532"/>
                </a:moveTo>
                <a:cubicBezTo>
                  <a:pt x="326" y="1532"/>
                  <a:pt x="312" y="1538"/>
                  <a:pt x="304" y="1550"/>
                </a:cubicBezTo>
                <a:cubicBezTo>
                  <a:pt x="293" y="1569"/>
                  <a:pt x="302" y="1591"/>
                  <a:pt x="318" y="1603"/>
                </a:cubicBezTo>
                <a:cubicBezTo>
                  <a:pt x="363" y="1628"/>
                  <a:pt x="413" y="1647"/>
                  <a:pt x="466" y="1670"/>
                </a:cubicBezTo>
                <a:cubicBezTo>
                  <a:pt x="469" y="1672"/>
                  <a:pt x="472" y="1672"/>
                  <a:pt x="480" y="1672"/>
                </a:cubicBezTo>
                <a:cubicBezTo>
                  <a:pt x="497" y="1672"/>
                  <a:pt x="511" y="1661"/>
                  <a:pt x="516" y="1647"/>
                </a:cubicBezTo>
                <a:cubicBezTo>
                  <a:pt x="525" y="1631"/>
                  <a:pt x="514" y="1605"/>
                  <a:pt x="494" y="1600"/>
                </a:cubicBezTo>
                <a:cubicBezTo>
                  <a:pt x="441" y="1583"/>
                  <a:pt x="399" y="1561"/>
                  <a:pt x="357" y="1536"/>
                </a:cubicBezTo>
                <a:cubicBezTo>
                  <a:pt x="352" y="1533"/>
                  <a:pt x="346" y="1532"/>
                  <a:pt x="340" y="1532"/>
                </a:cubicBezTo>
                <a:close/>
                <a:moveTo>
                  <a:pt x="1692" y="1615"/>
                </a:moveTo>
                <a:cubicBezTo>
                  <a:pt x="1688" y="1615"/>
                  <a:pt x="1684" y="1615"/>
                  <a:pt x="1680" y="1617"/>
                </a:cubicBezTo>
                <a:cubicBezTo>
                  <a:pt x="1632" y="1631"/>
                  <a:pt x="1585" y="1644"/>
                  <a:pt x="1535" y="1658"/>
                </a:cubicBezTo>
                <a:cubicBezTo>
                  <a:pt x="1515" y="1661"/>
                  <a:pt x="1501" y="1684"/>
                  <a:pt x="1507" y="1703"/>
                </a:cubicBezTo>
                <a:cubicBezTo>
                  <a:pt x="1512" y="1723"/>
                  <a:pt x="1529" y="1737"/>
                  <a:pt x="1546" y="1737"/>
                </a:cubicBezTo>
                <a:lnTo>
                  <a:pt x="1549" y="1737"/>
                </a:lnTo>
                <a:cubicBezTo>
                  <a:pt x="1602" y="1723"/>
                  <a:pt x="1655" y="1709"/>
                  <a:pt x="1702" y="1689"/>
                </a:cubicBezTo>
                <a:cubicBezTo>
                  <a:pt x="1724" y="1684"/>
                  <a:pt x="1733" y="1661"/>
                  <a:pt x="1727" y="1642"/>
                </a:cubicBezTo>
                <a:cubicBezTo>
                  <a:pt x="1723" y="1624"/>
                  <a:pt x="1707" y="1615"/>
                  <a:pt x="1692" y="1615"/>
                </a:cubicBezTo>
                <a:close/>
                <a:moveTo>
                  <a:pt x="628" y="1643"/>
                </a:moveTo>
                <a:cubicBezTo>
                  <a:pt x="613" y="1643"/>
                  <a:pt x="596" y="1656"/>
                  <a:pt x="592" y="1672"/>
                </a:cubicBezTo>
                <a:cubicBezTo>
                  <a:pt x="583" y="1689"/>
                  <a:pt x="597" y="1711"/>
                  <a:pt x="620" y="1717"/>
                </a:cubicBezTo>
                <a:cubicBezTo>
                  <a:pt x="664" y="1728"/>
                  <a:pt x="720" y="1739"/>
                  <a:pt x="773" y="1750"/>
                </a:cubicBezTo>
                <a:lnTo>
                  <a:pt x="779" y="1750"/>
                </a:lnTo>
                <a:cubicBezTo>
                  <a:pt x="795" y="1750"/>
                  <a:pt x="815" y="1737"/>
                  <a:pt x="815" y="1723"/>
                </a:cubicBezTo>
                <a:cubicBezTo>
                  <a:pt x="818" y="1700"/>
                  <a:pt x="804" y="1678"/>
                  <a:pt x="781" y="1675"/>
                </a:cubicBezTo>
                <a:cubicBezTo>
                  <a:pt x="734" y="1664"/>
                  <a:pt x="681" y="1658"/>
                  <a:pt x="636" y="1644"/>
                </a:cubicBezTo>
                <a:cubicBezTo>
                  <a:pt x="634" y="1644"/>
                  <a:pt x="631" y="1643"/>
                  <a:pt x="628" y="1643"/>
                </a:cubicBezTo>
                <a:close/>
                <a:moveTo>
                  <a:pt x="931" y="1689"/>
                </a:moveTo>
                <a:cubicBezTo>
                  <a:pt x="913" y="1689"/>
                  <a:pt x="898" y="1705"/>
                  <a:pt x="893" y="1725"/>
                </a:cubicBezTo>
                <a:cubicBezTo>
                  <a:pt x="890" y="1745"/>
                  <a:pt x="907" y="1764"/>
                  <a:pt x="929" y="1767"/>
                </a:cubicBezTo>
                <a:lnTo>
                  <a:pt x="1085" y="1778"/>
                </a:lnTo>
                <a:cubicBezTo>
                  <a:pt x="1108" y="1778"/>
                  <a:pt x="1125" y="1764"/>
                  <a:pt x="1125" y="1739"/>
                </a:cubicBezTo>
                <a:cubicBezTo>
                  <a:pt x="1125" y="1717"/>
                  <a:pt x="1108" y="1700"/>
                  <a:pt x="1085" y="1700"/>
                </a:cubicBezTo>
                <a:cubicBezTo>
                  <a:pt x="1035" y="1700"/>
                  <a:pt x="988" y="1697"/>
                  <a:pt x="935" y="1689"/>
                </a:cubicBezTo>
                <a:cubicBezTo>
                  <a:pt x="933" y="1689"/>
                  <a:pt x="932" y="1689"/>
                  <a:pt x="931" y="1689"/>
                </a:cubicBezTo>
                <a:close/>
                <a:moveTo>
                  <a:pt x="1394" y="1683"/>
                </a:moveTo>
                <a:cubicBezTo>
                  <a:pt x="1392" y="1683"/>
                  <a:pt x="1391" y="1683"/>
                  <a:pt x="1390" y="1684"/>
                </a:cubicBezTo>
                <a:cubicBezTo>
                  <a:pt x="1339" y="1689"/>
                  <a:pt x="1292" y="1695"/>
                  <a:pt x="1239" y="1697"/>
                </a:cubicBezTo>
                <a:cubicBezTo>
                  <a:pt x="1219" y="1700"/>
                  <a:pt x="1197" y="1717"/>
                  <a:pt x="1200" y="1739"/>
                </a:cubicBezTo>
                <a:cubicBezTo>
                  <a:pt x="1200" y="1759"/>
                  <a:pt x="1219" y="1778"/>
                  <a:pt x="1239" y="1778"/>
                </a:cubicBezTo>
                <a:cubicBezTo>
                  <a:pt x="1295" y="1773"/>
                  <a:pt x="1348" y="1770"/>
                  <a:pt x="1401" y="1764"/>
                </a:cubicBezTo>
                <a:cubicBezTo>
                  <a:pt x="1420" y="1759"/>
                  <a:pt x="1437" y="1739"/>
                  <a:pt x="1434" y="1717"/>
                </a:cubicBezTo>
                <a:cubicBezTo>
                  <a:pt x="1432" y="1699"/>
                  <a:pt x="1412" y="1683"/>
                  <a:pt x="1394" y="168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6"/>
          <p:cNvSpPr/>
          <p:nvPr/>
        </p:nvSpPr>
        <p:spPr>
          <a:xfrm rot="-6300033">
            <a:off x="11291772" y="1847521"/>
            <a:ext cx="586720" cy="233216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" name="Google Shape;68;p6"/>
          <p:cNvSpPr/>
          <p:nvPr/>
        </p:nvSpPr>
        <p:spPr>
          <a:xfrm>
            <a:off x="552126" y="1650615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18089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E9CE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" name="Google Shape;71;p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subTitle" idx="1"/>
          </p:nvPr>
        </p:nvSpPr>
        <p:spPr>
          <a:xfrm rot="-272">
            <a:off x="3565400" y="2653167"/>
            <a:ext cx="5061200" cy="28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10429039" y="5014330"/>
            <a:ext cx="235399" cy="260177"/>
          </a:xfrm>
          <a:custGeom>
            <a:avLst/>
            <a:gdLst/>
            <a:ahLst/>
            <a:cxnLst/>
            <a:rect l="l" t="t" r="r" b="b"/>
            <a:pathLst>
              <a:path w="1720" h="1901" extrusionOk="0">
                <a:moveTo>
                  <a:pt x="916" y="737"/>
                </a:moveTo>
                <a:cubicBezTo>
                  <a:pt x="865" y="1005"/>
                  <a:pt x="746" y="1200"/>
                  <a:pt x="684" y="1200"/>
                </a:cubicBezTo>
                <a:cubicBezTo>
                  <a:pt x="670" y="1200"/>
                  <a:pt x="653" y="1175"/>
                  <a:pt x="645" y="1161"/>
                </a:cubicBezTo>
                <a:cubicBezTo>
                  <a:pt x="617" y="1117"/>
                  <a:pt x="614" y="1064"/>
                  <a:pt x="634" y="1008"/>
                </a:cubicBezTo>
                <a:cubicBezTo>
                  <a:pt x="673" y="907"/>
                  <a:pt x="776" y="807"/>
                  <a:pt x="916" y="737"/>
                </a:cubicBezTo>
                <a:close/>
                <a:moveTo>
                  <a:pt x="620" y="84"/>
                </a:moveTo>
                <a:cubicBezTo>
                  <a:pt x="715" y="84"/>
                  <a:pt x="793" y="112"/>
                  <a:pt x="838" y="182"/>
                </a:cubicBezTo>
                <a:cubicBezTo>
                  <a:pt x="918" y="277"/>
                  <a:pt x="949" y="439"/>
                  <a:pt x="924" y="648"/>
                </a:cubicBezTo>
                <a:cubicBezTo>
                  <a:pt x="740" y="726"/>
                  <a:pt x="600" y="854"/>
                  <a:pt x="550" y="986"/>
                </a:cubicBezTo>
                <a:cubicBezTo>
                  <a:pt x="522" y="1064"/>
                  <a:pt x="531" y="1139"/>
                  <a:pt x="564" y="1206"/>
                </a:cubicBezTo>
                <a:cubicBezTo>
                  <a:pt x="603" y="1273"/>
                  <a:pt x="645" y="1287"/>
                  <a:pt x="676" y="1287"/>
                </a:cubicBezTo>
                <a:cubicBezTo>
                  <a:pt x="815" y="1287"/>
                  <a:pt x="952" y="991"/>
                  <a:pt x="997" y="704"/>
                </a:cubicBezTo>
                <a:cubicBezTo>
                  <a:pt x="1086" y="673"/>
                  <a:pt x="1170" y="656"/>
                  <a:pt x="1245" y="656"/>
                </a:cubicBezTo>
                <a:cubicBezTo>
                  <a:pt x="1373" y="656"/>
                  <a:pt x="1538" y="698"/>
                  <a:pt x="1599" y="910"/>
                </a:cubicBezTo>
                <a:cubicBezTo>
                  <a:pt x="1630" y="1008"/>
                  <a:pt x="1599" y="1108"/>
                  <a:pt x="1524" y="1214"/>
                </a:cubicBezTo>
                <a:cubicBezTo>
                  <a:pt x="1281" y="1541"/>
                  <a:pt x="561" y="1828"/>
                  <a:pt x="257" y="1828"/>
                </a:cubicBezTo>
                <a:cubicBezTo>
                  <a:pt x="199" y="1828"/>
                  <a:pt x="176" y="1814"/>
                  <a:pt x="171" y="1806"/>
                </a:cubicBezTo>
                <a:cubicBezTo>
                  <a:pt x="171" y="1800"/>
                  <a:pt x="171" y="1792"/>
                  <a:pt x="176" y="1778"/>
                </a:cubicBezTo>
                <a:cubicBezTo>
                  <a:pt x="182" y="1772"/>
                  <a:pt x="182" y="1764"/>
                  <a:pt x="182" y="1758"/>
                </a:cubicBezTo>
                <a:cubicBezTo>
                  <a:pt x="148" y="1309"/>
                  <a:pt x="157" y="126"/>
                  <a:pt x="575" y="87"/>
                </a:cubicBezTo>
                <a:cubicBezTo>
                  <a:pt x="589" y="84"/>
                  <a:pt x="606" y="84"/>
                  <a:pt x="620" y="84"/>
                </a:cubicBezTo>
                <a:close/>
                <a:moveTo>
                  <a:pt x="623" y="1"/>
                </a:moveTo>
                <a:cubicBezTo>
                  <a:pt x="606" y="1"/>
                  <a:pt x="588" y="2"/>
                  <a:pt x="570" y="4"/>
                </a:cubicBezTo>
                <a:cubicBezTo>
                  <a:pt x="1" y="54"/>
                  <a:pt x="90" y="1602"/>
                  <a:pt x="101" y="1750"/>
                </a:cubicBezTo>
                <a:cubicBezTo>
                  <a:pt x="87" y="1797"/>
                  <a:pt x="95" y="1828"/>
                  <a:pt x="109" y="1845"/>
                </a:cubicBezTo>
                <a:cubicBezTo>
                  <a:pt x="132" y="1884"/>
                  <a:pt x="185" y="1901"/>
                  <a:pt x="266" y="1901"/>
                </a:cubicBezTo>
                <a:cubicBezTo>
                  <a:pt x="589" y="1901"/>
                  <a:pt x="1331" y="1608"/>
                  <a:pt x="1594" y="1256"/>
                </a:cubicBezTo>
                <a:cubicBezTo>
                  <a:pt x="1691" y="1131"/>
                  <a:pt x="1719" y="1005"/>
                  <a:pt x="1686" y="882"/>
                </a:cubicBezTo>
                <a:cubicBezTo>
                  <a:pt x="1624" y="681"/>
                  <a:pt x="1471" y="570"/>
                  <a:pt x="1253" y="570"/>
                </a:cubicBezTo>
                <a:cubicBezTo>
                  <a:pt x="1175" y="570"/>
                  <a:pt x="1094" y="578"/>
                  <a:pt x="1016" y="606"/>
                </a:cubicBezTo>
                <a:cubicBezTo>
                  <a:pt x="1024" y="461"/>
                  <a:pt x="1019" y="252"/>
                  <a:pt x="905" y="118"/>
                </a:cubicBezTo>
                <a:cubicBezTo>
                  <a:pt x="836" y="42"/>
                  <a:pt x="743" y="1"/>
                  <a:pt x="623" y="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4" name="Google Shape;74;p7"/>
          <p:cNvSpPr/>
          <p:nvPr/>
        </p:nvSpPr>
        <p:spPr>
          <a:xfrm>
            <a:off x="1739893" y="2423598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7"/>
          <p:cNvSpPr/>
          <p:nvPr/>
        </p:nvSpPr>
        <p:spPr>
          <a:xfrm>
            <a:off x="10429033" y="1566012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6" name="Google Shape;76;p7"/>
          <p:cNvSpPr/>
          <p:nvPr/>
        </p:nvSpPr>
        <p:spPr>
          <a:xfrm rot="-1717496">
            <a:off x="1938528" y="4930914"/>
            <a:ext cx="1037545" cy="243479"/>
          </a:xfrm>
          <a:custGeom>
            <a:avLst/>
            <a:gdLst/>
            <a:ahLst/>
            <a:cxnLst/>
            <a:rect l="l" t="t" r="r" b="b"/>
            <a:pathLst>
              <a:path w="7581" h="1779" extrusionOk="0">
                <a:moveTo>
                  <a:pt x="4594" y="1"/>
                </a:moveTo>
                <a:cubicBezTo>
                  <a:pt x="4593" y="1"/>
                  <a:pt x="4591" y="1"/>
                  <a:pt x="4589" y="1"/>
                </a:cubicBezTo>
                <a:cubicBezTo>
                  <a:pt x="4531" y="12"/>
                  <a:pt x="4475" y="43"/>
                  <a:pt x="4436" y="96"/>
                </a:cubicBezTo>
                <a:cubicBezTo>
                  <a:pt x="4428" y="110"/>
                  <a:pt x="4430" y="135"/>
                  <a:pt x="4447" y="149"/>
                </a:cubicBezTo>
                <a:cubicBezTo>
                  <a:pt x="4456" y="152"/>
                  <a:pt x="4464" y="155"/>
                  <a:pt x="4472" y="155"/>
                </a:cubicBezTo>
                <a:cubicBezTo>
                  <a:pt x="4483" y="155"/>
                  <a:pt x="4492" y="149"/>
                  <a:pt x="4497" y="146"/>
                </a:cubicBezTo>
                <a:cubicBezTo>
                  <a:pt x="4525" y="110"/>
                  <a:pt x="4559" y="91"/>
                  <a:pt x="4601" y="82"/>
                </a:cubicBezTo>
                <a:cubicBezTo>
                  <a:pt x="4623" y="79"/>
                  <a:pt x="4640" y="57"/>
                  <a:pt x="4637" y="38"/>
                </a:cubicBezTo>
                <a:cubicBezTo>
                  <a:pt x="4632" y="17"/>
                  <a:pt x="4615" y="1"/>
                  <a:pt x="4594" y="1"/>
                </a:cubicBezTo>
                <a:close/>
                <a:moveTo>
                  <a:pt x="4746" y="33"/>
                </a:moveTo>
                <a:cubicBezTo>
                  <a:pt x="4732" y="33"/>
                  <a:pt x="4720" y="41"/>
                  <a:pt x="4712" y="54"/>
                </a:cubicBezTo>
                <a:cubicBezTo>
                  <a:pt x="4701" y="71"/>
                  <a:pt x="4712" y="96"/>
                  <a:pt x="4729" y="107"/>
                </a:cubicBezTo>
                <a:cubicBezTo>
                  <a:pt x="4751" y="118"/>
                  <a:pt x="4762" y="152"/>
                  <a:pt x="4762" y="205"/>
                </a:cubicBezTo>
                <a:lnTo>
                  <a:pt x="4799" y="211"/>
                </a:lnTo>
                <a:lnTo>
                  <a:pt x="4799" y="211"/>
                </a:lnTo>
                <a:lnTo>
                  <a:pt x="4762" y="208"/>
                </a:lnTo>
                <a:lnTo>
                  <a:pt x="4762" y="208"/>
                </a:lnTo>
                <a:cubicBezTo>
                  <a:pt x="4762" y="230"/>
                  <a:pt x="4776" y="247"/>
                  <a:pt x="4799" y="247"/>
                </a:cubicBezTo>
                <a:cubicBezTo>
                  <a:pt x="4821" y="247"/>
                  <a:pt x="4838" y="230"/>
                  <a:pt x="4838" y="211"/>
                </a:cubicBezTo>
                <a:lnTo>
                  <a:pt x="4838" y="202"/>
                </a:lnTo>
                <a:cubicBezTo>
                  <a:pt x="4838" y="99"/>
                  <a:pt x="4799" y="57"/>
                  <a:pt x="4765" y="38"/>
                </a:cubicBezTo>
                <a:cubicBezTo>
                  <a:pt x="4758" y="34"/>
                  <a:pt x="4752" y="33"/>
                  <a:pt x="4746" y="33"/>
                </a:cubicBezTo>
                <a:close/>
                <a:moveTo>
                  <a:pt x="4421" y="221"/>
                </a:moveTo>
                <a:cubicBezTo>
                  <a:pt x="4403" y="221"/>
                  <a:pt x="4388" y="237"/>
                  <a:pt x="4383" y="255"/>
                </a:cubicBezTo>
                <a:cubicBezTo>
                  <a:pt x="4380" y="266"/>
                  <a:pt x="4380" y="275"/>
                  <a:pt x="4380" y="283"/>
                </a:cubicBezTo>
                <a:cubicBezTo>
                  <a:pt x="4380" y="330"/>
                  <a:pt x="4389" y="375"/>
                  <a:pt x="4403" y="423"/>
                </a:cubicBezTo>
                <a:cubicBezTo>
                  <a:pt x="4408" y="442"/>
                  <a:pt x="4422" y="453"/>
                  <a:pt x="4442" y="453"/>
                </a:cubicBezTo>
                <a:lnTo>
                  <a:pt x="4450" y="450"/>
                </a:lnTo>
                <a:cubicBezTo>
                  <a:pt x="4472" y="445"/>
                  <a:pt x="4486" y="423"/>
                  <a:pt x="4478" y="403"/>
                </a:cubicBezTo>
                <a:cubicBezTo>
                  <a:pt x="4467" y="361"/>
                  <a:pt x="4461" y="322"/>
                  <a:pt x="4461" y="283"/>
                </a:cubicBezTo>
                <a:lnTo>
                  <a:pt x="4461" y="264"/>
                </a:lnTo>
                <a:cubicBezTo>
                  <a:pt x="4464" y="241"/>
                  <a:pt x="4447" y="224"/>
                  <a:pt x="4425" y="222"/>
                </a:cubicBezTo>
                <a:cubicBezTo>
                  <a:pt x="4423" y="221"/>
                  <a:pt x="4422" y="221"/>
                  <a:pt x="4421" y="221"/>
                </a:cubicBezTo>
                <a:close/>
                <a:moveTo>
                  <a:pt x="4780" y="318"/>
                </a:moveTo>
                <a:cubicBezTo>
                  <a:pt x="4762" y="318"/>
                  <a:pt x="4747" y="331"/>
                  <a:pt x="4740" y="347"/>
                </a:cubicBezTo>
                <a:cubicBezTo>
                  <a:pt x="4726" y="392"/>
                  <a:pt x="4712" y="442"/>
                  <a:pt x="4693" y="489"/>
                </a:cubicBezTo>
                <a:cubicBezTo>
                  <a:pt x="4682" y="509"/>
                  <a:pt x="4693" y="531"/>
                  <a:pt x="4712" y="540"/>
                </a:cubicBezTo>
                <a:cubicBezTo>
                  <a:pt x="4715" y="542"/>
                  <a:pt x="4721" y="542"/>
                  <a:pt x="4726" y="542"/>
                </a:cubicBezTo>
                <a:cubicBezTo>
                  <a:pt x="4743" y="542"/>
                  <a:pt x="4757" y="537"/>
                  <a:pt x="4768" y="517"/>
                </a:cubicBezTo>
                <a:cubicBezTo>
                  <a:pt x="4785" y="470"/>
                  <a:pt x="4804" y="417"/>
                  <a:pt x="4818" y="370"/>
                </a:cubicBezTo>
                <a:cubicBezTo>
                  <a:pt x="4824" y="347"/>
                  <a:pt x="4810" y="328"/>
                  <a:pt x="4790" y="319"/>
                </a:cubicBezTo>
                <a:cubicBezTo>
                  <a:pt x="4787" y="318"/>
                  <a:pt x="4784" y="318"/>
                  <a:pt x="4780" y="318"/>
                </a:cubicBezTo>
                <a:close/>
                <a:moveTo>
                  <a:pt x="4494" y="517"/>
                </a:moveTo>
                <a:cubicBezTo>
                  <a:pt x="4488" y="517"/>
                  <a:pt x="4481" y="519"/>
                  <a:pt x="4475" y="523"/>
                </a:cubicBezTo>
                <a:cubicBezTo>
                  <a:pt x="4458" y="531"/>
                  <a:pt x="4450" y="556"/>
                  <a:pt x="4461" y="573"/>
                </a:cubicBezTo>
                <a:cubicBezTo>
                  <a:pt x="4489" y="621"/>
                  <a:pt x="4520" y="662"/>
                  <a:pt x="4556" y="707"/>
                </a:cubicBezTo>
                <a:cubicBezTo>
                  <a:pt x="4562" y="713"/>
                  <a:pt x="4570" y="718"/>
                  <a:pt x="4576" y="721"/>
                </a:cubicBezTo>
                <a:cubicBezTo>
                  <a:pt x="4570" y="735"/>
                  <a:pt x="4562" y="749"/>
                  <a:pt x="4553" y="763"/>
                </a:cubicBezTo>
                <a:cubicBezTo>
                  <a:pt x="4542" y="780"/>
                  <a:pt x="4548" y="805"/>
                  <a:pt x="4567" y="816"/>
                </a:cubicBezTo>
                <a:cubicBezTo>
                  <a:pt x="4573" y="819"/>
                  <a:pt x="4581" y="821"/>
                  <a:pt x="4587" y="821"/>
                </a:cubicBezTo>
                <a:cubicBezTo>
                  <a:pt x="4601" y="821"/>
                  <a:pt x="4615" y="816"/>
                  <a:pt x="4615" y="802"/>
                </a:cubicBezTo>
                <a:cubicBezTo>
                  <a:pt x="4642" y="760"/>
                  <a:pt x="4668" y="710"/>
                  <a:pt x="4693" y="665"/>
                </a:cubicBezTo>
                <a:cubicBezTo>
                  <a:pt x="4701" y="649"/>
                  <a:pt x="4695" y="623"/>
                  <a:pt x="4673" y="612"/>
                </a:cubicBezTo>
                <a:cubicBezTo>
                  <a:pt x="4668" y="609"/>
                  <a:pt x="4662" y="607"/>
                  <a:pt x="4656" y="607"/>
                </a:cubicBezTo>
                <a:cubicBezTo>
                  <a:pt x="4643" y="607"/>
                  <a:pt x="4629" y="615"/>
                  <a:pt x="4623" y="629"/>
                </a:cubicBezTo>
                <a:cubicBezTo>
                  <a:pt x="4617" y="637"/>
                  <a:pt x="4612" y="649"/>
                  <a:pt x="4609" y="654"/>
                </a:cubicBezTo>
                <a:cubicBezTo>
                  <a:pt x="4576" y="612"/>
                  <a:pt x="4553" y="573"/>
                  <a:pt x="4528" y="537"/>
                </a:cubicBezTo>
                <a:cubicBezTo>
                  <a:pt x="4521" y="524"/>
                  <a:pt x="4507" y="517"/>
                  <a:pt x="4494" y="517"/>
                </a:cubicBezTo>
                <a:close/>
                <a:moveTo>
                  <a:pt x="2140" y="743"/>
                </a:moveTo>
                <a:cubicBezTo>
                  <a:pt x="2125" y="743"/>
                  <a:pt x="2110" y="753"/>
                  <a:pt x="2104" y="768"/>
                </a:cubicBezTo>
                <a:cubicBezTo>
                  <a:pt x="2098" y="791"/>
                  <a:pt x="2107" y="810"/>
                  <a:pt x="2129" y="819"/>
                </a:cubicBezTo>
                <a:cubicBezTo>
                  <a:pt x="2132" y="819"/>
                  <a:pt x="2134" y="819"/>
                  <a:pt x="2140" y="821"/>
                </a:cubicBezTo>
                <a:cubicBezTo>
                  <a:pt x="2182" y="838"/>
                  <a:pt x="2213" y="863"/>
                  <a:pt x="2232" y="894"/>
                </a:cubicBezTo>
                <a:cubicBezTo>
                  <a:pt x="2240" y="905"/>
                  <a:pt x="2252" y="914"/>
                  <a:pt x="2266" y="914"/>
                </a:cubicBezTo>
                <a:cubicBezTo>
                  <a:pt x="2271" y="914"/>
                  <a:pt x="2282" y="914"/>
                  <a:pt x="2285" y="905"/>
                </a:cubicBezTo>
                <a:cubicBezTo>
                  <a:pt x="2307" y="894"/>
                  <a:pt x="2310" y="872"/>
                  <a:pt x="2296" y="852"/>
                </a:cubicBezTo>
                <a:cubicBezTo>
                  <a:pt x="2266" y="808"/>
                  <a:pt x="2224" y="777"/>
                  <a:pt x="2171" y="752"/>
                </a:cubicBezTo>
                <a:cubicBezTo>
                  <a:pt x="2162" y="749"/>
                  <a:pt x="2160" y="749"/>
                  <a:pt x="2154" y="746"/>
                </a:cubicBezTo>
                <a:cubicBezTo>
                  <a:pt x="2149" y="744"/>
                  <a:pt x="2145" y="743"/>
                  <a:pt x="2140" y="743"/>
                </a:cubicBezTo>
                <a:close/>
                <a:moveTo>
                  <a:pt x="4692" y="750"/>
                </a:moveTo>
                <a:cubicBezTo>
                  <a:pt x="4682" y="750"/>
                  <a:pt x="4672" y="754"/>
                  <a:pt x="4665" y="763"/>
                </a:cubicBezTo>
                <a:cubicBezTo>
                  <a:pt x="4651" y="780"/>
                  <a:pt x="4651" y="805"/>
                  <a:pt x="4668" y="819"/>
                </a:cubicBezTo>
                <a:cubicBezTo>
                  <a:pt x="4707" y="858"/>
                  <a:pt x="4748" y="888"/>
                  <a:pt x="4790" y="922"/>
                </a:cubicBezTo>
                <a:cubicBezTo>
                  <a:pt x="4796" y="930"/>
                  <a:pt x="4804" y="933"/>
                  <a:pt x="4813" y="933"/>
                </a:cubicBezTo>
                <a:cubicBezTo>
                  <a:pt x="4824" y="933"/>
                  <a:pt x="4838" y="930"/>
                  <a:pt x="4841" y="914"/>
                </a:cubicBezTo>
                <a:cubicBezTo>
                  <a:pt x="4854" y="894"/>
                  <a:pt x="4852" y="872"/>
                  <a:pt x="4835" y="858"/>
                </a:cubicBezTo>
                <a:cubicBezTo>
                  <a:pt x="4793" y="824"/>
                  <a:pt x="4754" y="794"/>
                  <a:pt x="4721" y="760"/>
                </a:cubicBezTo>
                <a:cubicBezTo>
                  <a:pt x="4711" y="753"/>
                  <a:pt x="4701" y="750"/>
                  <a:pt x="4692" y="750"/>
                </a:cubicBezTo>
                <a:close/>
                <a:moveTo>
                  <a:pt x="115" y="727"/>
                </a:moveTo>
                <a:cubicBezTo>
                  <a:pt x="102" y="727"/>
                  <a:pt x="89" y="734"/>
                  <a:pt x="81" y="749"/>
                </a:cubicBezTo>
                <a:cubicBezTo>
                  <a:pt x="81" y="752"/>
                  <a:pt x="50" y="810"/>
                  <a:pt x="25" y="902"/>
                </a:cubicBezTo>
                <a:cubicBezTo>
                  <a:pt x="20" y="919"/>
                  <a:pt x="31" y="941"/>
                  <a:pt x="53" y="947"/>
                </a:cubicBezTo>
                <a:cubicBezTo>
                  <a:pt x="56" y="950"/>
                  <a:pt x="59" y="950"/>
                  <a:pt x="64" y="950"/>
                </a:cubicBezTo>
                <a:cubicBezTo>
                  <a:pt x="81" y="950"/>
                  <a:pt x="95" y="936"/>
                  <a:pt x="103" y="919"/>
                </a:cubicBezTo>
                <a:cubicBezTo>
                  <a:pt x="123" y="838"/>
                  <a:pt x="151" y="782"/>
                  <a:pt x="151" y="782"/>
                </a:cubicBezTo>
                <a:cubicBezTo>
                  <a:pt x="162" y="766"/>
                  <a:pt x="154" y="741"/>
                  <a:pt x="134" y="732"/>
                </a:cubicBezTo>
                <a:cubicBezTo>
                  <a:pt x="129" y="728"/>
                  <a:pt x="122" y="727"/>
                  <a:pt x="115" y="727"/>
                </a:cubicBezTo>
                <a:close/>
                <a:moveTo>
                  <a:pt x="1985" y="761"/>
                </a:moveTo>
                <a:cubicBezTo>
                  <a:pt x="1979" y="761"/>
                  <a:pt x="1973" y="762"/>
                  <a:pt x="1967" y="766"/>
                </a:cubicBezTo>
                <a:cubicBezTo>
                  <a:pt x="1908" y="796"/>
                  <a:pt x="1875" y="852"/>
                  <a:pt x="1864" y="916"/>
                </a:cubicBezTo>
                <a:cubicBezTo>
                  <a:pt x="1864" y="936"/>
                  <a:pt x="1878" y="955"/>
                  <a:pt x="1897" y="958"/>
                </a:cubicBezTo>
                <a:lnTo>
                  <a:pt x="1906" y="958"/>
                </a:lnTo>
                <a:cubicBezTo>
                  <a:pt x="1925" y="958"/>
                  <a:pt x="1945" y="944"/>
                  <a:pt x="1936" y="930"/>
                </a:cubicBezTo>
                <a:cubicBezTo>
                  <a:pt x="1945" y="891"/>
                  <a:pt x="1964" y="858"/>
                  <a:pt x="2003" y="835"/>
                </a:cubicBezTo>
                <a:cubicBezTo>
                  <a:pt x="2023" y="824"/>
                  <a:pt x="2031" y="805"/>
                  <a:pt x="2020" y="782"/>
                </a:cubicBezTo>
                <a:cubicBezTo>
                  <a:pt x="2012" y="769"/>
                  <a:pt x="1999" y="761"/>
                  <a:pt x="1985" y="761"/>
                </a:cubicBezTo>
                <a:close/>
                <a:moveTo>
                  <a:pt x="7537" y="847"/>
                </a:moveTo>
                <a:cubicBezTo>
                  <a:pt x="7521" y="847"/>
                  <a:pt x="7508" y="855"/>
                  <a:pt x="7499" y="872"/>
                </a:cubicBezTo>
                <a:cubicBezTo>
                  <a:pt x="7499" y="872"/>
                  <a:pt x="7482" y="908"/>
                  <a:pt x="7443" y="964"/>
                </a:cubicBezTo>
                <a:cubicBezTo>
                  <a:pt x="7432" y="983"/>
                  <a:pt x="7435" y="1003"/>
                  <a:pt x="7452" y="1017"/>
                </a:cubicBezTo>
                <a:cubicBezTo>
                  <a:pt x="7457" y="1020"/>
                  <a:pt x="7469" y="1025"/>
                  <a:pt x="7474" y="1025"/>
                </a:cubicBezTo>
                <a:cubicBezTo>
                  <a:pt x="7488" y="1025"/>
                  <a:pt x="7499" y="1020"/>
                  <a:pt x="7510" y="1011"/>
                </a:cubicBezTo>
                <a:cubicBezTo>
                  <a:pt x="7552" y="947"/>
                  <a:pt x="7572" y="905"/>
                  <a:pt x="7572" y="902"/>
                </a:cubicBezTo>
                <a:cubicBezTo>
                  <a:pt x="7580" y="880"/>
                  <a:pt x="7572" y="861"/>
                  <a:pt x="7552" y="849"/>
                </a:cubicBezTo>
                <a:cubicBezTo>
                  <a:pt x="7547" y="848"/>
                  <a:pt x="7542" y="847"/>
                  <a:pt x="7537" y="847"/>
                </a:cubicBezTo>
                <a:close/>
                <a:moveTo>
                  <a:pt x="4502" y="871"/>
                </a:moveTo>
                <a:cubicBezTo>
                  <a:pt x="4491" y="871"/>
                  <a:pt x="4479" y="878"/>
                  <a:pt x="4469" y="888"/>
                </a:cubicBezTo>
                <a:cubicBezTo>
                  <a:pt x="4436" y="930"/>
                  <a:pt x="4405" y="969"/>
                  <a:pt x="4375" y="1006"/>
                </a:cubicBezTo>
                <a:cubicBezTo>
                  <a:pt x="4363" y="1025"/>
                  <a:pt x="4363" y="1047"/>
                  <a:pt x="4380" y="1061"/>
                </a:cubicBezTo>
                <a:cubicBezTo>
                  <a:pt x="4389" y="1070"/>
                  <a:pt x="4394" y="1073"/>
                  <a:pt x="4405" y="1073"/>
                </a:cubicBezTo>
                <a:cubicBezTo>
                  <a:pt x="4416" y="1073"/>
                  <a:pt x="4428" y="1067"/>
                  <a:pt x="4433" y="1056"/>
                </a:cubicBezTo>
                <a:cubicBezTo>
                  <a:pt x="4469" y="1014"/>
                  <a:pt x="4500" y="972"/>
                  <a:pt x="4531" y="930"/>
                </a:cubicBezTo>
                <a:cubicBezTo>
                  <a:pt x="4542" y="916"/>
                  <a:pt x="4539" y="891"/>
                  <a:pt x="4520" y="877"/>
                </a:cubicBezTo>
                <a:cubicBezTo>
                  <a:pt x="4515" y="873"/>
                  <a:pt x="4509" y="871"/>
                  <a:pt x="4502" y="871"/>
                </a:cubicBezTo>
                <a:close/>
                <a:moveTo>
                  <a:pt x="4938" y="947"/>
                </a:moveTo>
                <a:cubicBezTo>
                  <a:pt x="4927" y="947"/>
                  <a:pt x="4916" y="954"/>
                  <a:pt x="4907" y="964"/>
                </a:cubicBezTo>
                <a:cubicBezTo>
                  <a:pt x="4894" y="983"/>
                  <a:pt x="4902" y="1003"/>
                  <a:pt x="4919" y="1017"/>
                </a:cubicBezTo>
                <a:cubicBezTo>
                  <a:pt x="4958" y="1042"/>
                  <a:pt x="5002" y="1070"/>
                  <a:pt x="5050" y="1098"/>
                </a:cubicBezTo>
                <a:cubicBezTo>
                  <a:pt x="5058" y="1100"/>
                  <a:pt x="5064" y="1103"/>
                  <a:pt x="5072" y="1103"/>
                </a:cubicBezTo>
                <a:cubicBezTo>
                  <a:pt x="5086" y="1103"/>
                  <a:pt x="5100" y="1098"/>
                  <a:pt x="5103" y="1086"/>
                </a:cubicBezTo>
                <a:cubicBezTo>
                  <a:pt x="5114" y="1070"/>
                  <a:pt x="5106" y="1045"/>
                  <a:pt x="5089" y="1033"/>
                </a:cubicBezTo>
                <a:cubicBezTo>
                  <a:pt x="5044" y="1006"/>
                  <a:pt x="5002" y="983"/>
                  <a:pt x="4961" y="955"/>
                </a:cubicBezTo>
                <a:cubicBezTo>
                  <a:pt x="4953" y="950"/>
                  <a:pt x="4945" y="947"/>
                  <a:pt x="4938" y="947"/>
                </a:cubicBezTo>
                <a:close/>
                <a:moveTo>
                  <a:pt x="2313" y="983"/>
                </a:moveTo>
                <a:cubicBezTo>
                  <a:pt x="2291" y="983"/>
                  <a:pt x="2274" y="1000"/>
                  <a:pt x="2274" y="1020"/>
                </a:cubicBezTo>
                <a:cubicBezTo>
                  <a:pt x="2274" y="1061"/>
                  <a:pt x="2266" y="1109"/>
                  <a:pt x="2243" y="1156"/>
                </a:cubicBezTo>
                <a:cubicBezTo>
                  <a:pt x="2238" y="1173"/>
                  <a:pt x="2243" y="1195"/>
                  <a:pt x="2266" y="1206"/>
                </a:cubicBezTo>
                <a:cubicBezTo>
                  <a:pt x="2268" y="1206"/>
                  <a:pt x="2271" y="1209"/>
                  <a:pt x="2280" y="1209"/>
                </a:cubicBezTo>
                <a:cubicBezTo>
                  <a:pt x="2293" y="1209"/>
                  <a:pt x="2307" y="1201"/>
                  <a:pt x="2316" y="1184"/>
                </a:cubicBezTo>
                <a:cubicBezTo>
                  <a:pt x="2338" y="1128"/>
                  <a:pt x="2352" y="1073"/>
                  <a:pt x="2352" y="1020"/>
                </a:cubicBezTo>
                <a:cubicBezTo>
                  <a:pt x="2352" y="1000"/>
                  <a:pt x="2335" y="983"/>
                  <a:pt x="2313" y="983"/>
                </a:cubicBezTo>
                <a:close/>
                <a:moveTo>
                  <a:pt x="1946" y="1025"/>
                </a:moveTo>
                <a:cubicBezTo>
                  <a:pt x="1939" y="1025"/>
                  <a:pt x="1932" y="1027"/>
                  <a:pt x="1925" y="1031"/>
                </a:cubicBezTo>
                <a:cubicBezTo>
                  <a:pt x="1906" y="1042"/>
                  <a:pt x="1903" y="1067"/>
                  <a:pt x="1911" y="1084"/>
                </a:cubicBezTo>
                <a:cubicBezTo>
                  <a:pt x="1939" y="1128"/>
                  <a:pt x="1978" y="1167"/>
                  <a:pt x="2023" y="1209"/>
                </a:cubicBezTo>
                <a:cubicBezTo>
                  <a:pt x="2031" y="1215"/>
                  <a:pt x="2037" y="1220"/>
                  <a:pt x="2048" y="1220"/>
                </a:cubicBezTo>
                <a:cubicBezTo>
                  <a:pt x="2059" y="1220"/>
                  <a:pt x="2070" y="1215"/>
                  <a:pt x="2076" y="1209"/>
                </a:cubicBezTo>
                <a:cubicBezTo>
                  <a:pt x="2090" y="1190"/>
                  <a:pt x="2090" y="1167"/>
                  <a:pt x="2073" y="1153"/>
                </a:cubicBezTo>
                <a:cubicBezTo>
                  <a:pt x="2031" y="1114"/>
                  <a:pt x="2001" y="1081"/>
                  <a:pt x="1978" y="1045"/>
                </a:cubicBezTo>
                <a:cubicBezTo>
                  <a:pt x="1971" y="1032"/>
                  <a:pt x="1959" y="1025"/>
                  <a:pt x="1946" y="1025"/>
                </a:cubicBezTo>
                <a:close/>
                <a:moveTo>
                  <a:pt x="5209" y="1100"/>
                </a:moveTo>
                <a:cubicBezTo>
                  <a:pt x="5195" y="1100"/>
                  <a:pt x="5180" y="1107"/>
                  <a:pt x="5173" y="1123"/>
                </a:cubicBezTo>
                <a:cubicBezTo>
                  <a:pt x="5161" y="1142"/>
                  <a:pt x="5170" y="1165"/>
                  <a:pt x="5189" y="1173"/>
                </a:cubicBezTo>
                <a:cubicBezTo>
                  <a:pt x="5237" y="1195"/>
                  <a:pt x="5284" y="1220"/>
                  <a:pt x="5334" y="1240"/>
                </a:cubicBezTo>
                <a:cubicBezTo>
                  <a:pt x="5340" y="1240"/>
                  <a:pt x="5343" y="1243"/>
                  <a:pt x="5351" y="1243"/>
                </a:cubicBezTo>
                <a:cubicBezTo>
                  <a:pt x="5365" y="1243"/>
                  <a:pt x="5379" y="1234"/>
                  <a:pt x="5385" y="1223"/>
                </a:cubicBezTo>
                <a:cubicBezTo>
                  <a:pt x="5393" y="1201"/>
                  <a:pt x="5385" y="1181"/>
                  <a:pt x="5365" y="1170"/>
                </a:cubicBezTo>
                <a:cubicBezTo>
                  <a:pt x="5315" y="1151"/>
                  <a:pt x="5270" y="1126"/>
                  <a:pt x="5226" y="1103"/>
                </a:cubicBezTo>
                <a:cubicBezTo>
                  <a:pt x="5221" y="1101"/>
                  <a:pt x="5215" y="1100"/>
                  <a:pt x="5209" y="1100"/>
                </a:cubicBezTo>
                <a:close/>
                <a:moveTo>
                  <a:pt x="7378" y="1065"/>
                </a:moveTo>
                <a:cubicBezTo>
                  <a:pt x="7367" y="1065"/>
                  <a:pt x="7356" y="1070"/>
                  <a:pt x="7349" y="1081"/>
                </a:cubicBezTo>
                <a:cubicBezTo>
                  <a:pt x="7315" y="1114"/>
                  <a:pt x="7276" y="1151"/>
                  <a:pt x="7237" y="1181"/>
                </a:cubicBezTo>
                <a:cubicBezTo>
                  <a:pt x="7220" y="1195"/>
                  <a:pt x="7217" y="1220"/>
                  <a:pt x="7231" y="1237"/>
                </a:cubicBezTo>
                <a:cubicBezTo>
                  <a:pt x="7237" y="1243"/>
                  <a:pt x="7251" y="1251"/>
                  <a:pt x="7262" y="1251"/>
                </a:cubicBezTo>
                <a:cubicBezTo>
                  <a:pt x="7273" y="1251"/>
                  <a:pt x="7279" y="1248"/>
                  <a:pt x="7290" y="1240"/>
                </a:cubicBezTo>
                <a:cubicBezTo>
                  <a:pt x="7332" y="1206"/>
                  <a:pt x="7374" y="1170"/>
                  <a:pt x="7407" y="1131"/>
                </a:cubicBezTo>
                <a:cubicBezTo>
                  <a:pt x="7421" y="1114"/>
                  <a:pt x="7421" y="1089"/>
                  <a:pt x="7404" y="1075"/>
                </a:cubicBezTo>
                <a:cubicBezTo>
                  <a:pt x="7397" y="1069"/>
                  <a:pt x="7387" y="1065"/>
                  <a:pt x="7378" y="1065"/>
                </a:cubicBezTo>
                <a:close/>
                <a:moveTo>
                  <a:pt x="39" y="1020"/>
                </a:moveTo>
                <a:cubicBezTo>
                  <a:pt x="23" y="1020"/>
                  <a:pt x="0" y="1039"/>
                  <a:pt x="0" y="1059"/>
                </a:cubicBezTo>
                <a:lnTo>
                  <a:pt x="0" y="1084"/>
                </a:lnTo>
                <a:cubicBezTo>
                  <a:pt x="0" y="1128"/>
                  <a:pt x="9" y="1176"/>
                  <a:pt x="20" y="1223"/>
                </a:cubicBezTo>
                <a:cubicBezTo>
                  <a:pt x="23" y="1240"/>
                  <a:pt x="39" y="1254"/>
                  <a:pt x="56" y="1254"/>
                </a:cubicBezTo>
                <a:cubicBezTo>
                  <a:pt x="56" y="1254"/>
                  <a:pt x="62" y="1254"/>
                  <a:pt x="64" y="1248"/>
                </a:cubicBezTo>
                <a:cubicBezTo>
                  <a:pt x="84" y="1243"/>
                  <a:pt x="98" y="1223"/>
                  <a:pt x="92" y="1201"/>
                </a:cubicBezTo>
                <a:cubicBezTo>
                  <a:pt x="84" y="1165"/>
                  <a:pt x="78" y="1120"/>
                  <a:pt x="78" y="1081"/>
                </a:cubicBezTo>
                <a:lnTo>
                  <a:pt x="78" y="1059"/>
                </a:lnTo>
                <a:cubicBezTo>
                  <a:pt x="78" y="1039"/>
                  <a:pt x="62" y="1020"/>
                  <a:pt x="39" y="1020"/>
                </a:cubicBezTo>
                <a:close/>
                <a:moveTo>
                  <a:pt x="4300" y="1105"/>
                </a:moveTo>
                <a:cubicBezTo>
                  <a:pt x="4290" y="1105"/>
                  <a:pt x="4281" y="1109"/>
                  <a:pt x="4274" y="1117"/>
                </a:cubicBezTo>
                <a:cubicBezTo>
                  <a:pt x="4235" y="1156"/>
                  <a:pt x="4199" y="1193"/>
                  <a:pt x="4163" y="1223"/>
                </a:cubicBezTo>
                <a:cubicBezTo>
                  <a:pt x="4143" y="1237"/>
                  <a:pt x="4143" y="1262"/>
                  <a:pt x="4157" y="1279"/>
                </a:cubicBezTo>
                <a:cubicBezTo>
                  <a:pt x="4168" y="1285"/>
                  <a:pt x="4179" y="1293"/>
                  <a:pt x="4191" y="1293"/>
                </a:cubicBezTo>
                <a:cubicBezTo>
                  <a:pt x="4196" y="1293"/>
                  <a:pt x="4207" y="1290"/>
                  <a:pt x="4213" y="1282"/>
                </a:cubicBezTo>
                <a:cubicBezTo>
                  <a:pt x="4252" y="1248"/>
                  <a:pt x="4291" y="1212"/>
                  <a:pt x="4330" y="1173"/>
                </a:cubicBezTo>
                <a:cubicBezTo>
                  <a:pt x="4347" y="1156"/>
                  <a:pt x="4347" y="1131"/>
                  <a:pt x="4330" y="1117"/>
                </a:cubicBezTo>
                <a:cubicBezTo>
                  <a:pt x="4320" y="1109"/>
                  <a:pt x="4310" y="1105"/>
                  <a:pt x="4300" y="1105"/>
                </a:cubicBezTo>
                <a:close/>
                <a:moveTo>
                  <a:pt x="5488" y="1222"/>
                </a:moveTo>
                <a:cubicBezTo>
                  <a:pt x="5474" y="1222"/>
                  <a:pt x="5460" y="1231"/>
                  <a:pt x="5454" y="1246"/>
                </a:cubicBezTo>
                <a:cubicBezTo>
                  <a:pt x="5446" y="1265"/>
                  <a:pt x="5454" y="1290"/>
                  <a:pt x="5477" y="1296"/>
                </a:cubicBezTo>
                <a:cubicBezTo>
                  <a:pt x="5502" y="1304"/>
                  <a:pt x="5524" y="1312"/>
                  <a:pt x="5549" y="1324"/>
                </a:cubicBezTo>
                <a:cubicBezTo>
                  <a:pt x="5574" y="1335"/>
                  <a:pt x="5599" y="1340"/>
                  <a:pt x="5622" y="1352"/>
                </a:cubicBezTo>
                <a:cubicBezTo>
                  <a:pt x="5627" y="1354"/>
                  <a:pt x="5633" y="1354"/>
                  <a:pt x="5636" y="1354"/>
                </a:cubicBezTo>
                <a:cubicBezTo>
                  <a:pt x="5650" y="1354"/>
                  <a:pt x="5669" y="1349"/>
                  <a:pt x="5672" y="1326"/>
                </a:cubicBezTo>
                <a:cubicBezTo>
                  <a:pt x="5677" y="1307"/>
                  <a:pt x="5669" y="1285"/>
                  <a:pt x="5647" y="1279"/>
                </a:cubicBezTo>
                <a:cubicBezTo>
                  <a:pt x="5624" y="1271"/>
                  <a:pt x="5602" y="1265"/>
                  <a:pt x="5577" y="1254"/>
                </a:cubicBezTo>
                <a:cubicBezTo>
                  <a:pt x="5552" y="1246"/>
                  <a:pt x="5527" y="1237"/>
                  <a:pt x="5505" y="1226"/>
                </a:cubicBezTo>
                <a:cubicBezTo>
                  <a:pt x="5499" y="1223"/>
                  <a:pt x="5494" y="1222"/>
                  <a:pt x="5488" y="1222"/>
                </a:cubicBezTo>
                <a:close/>
                <a:moveTo>
                  <a:pt x="7136" y="1259"/>
                </a:moveTo>
                <a:cubicBezTo>
                  <a:pt x="7129" y="1259"/>
                  <a:pt x="7121" y="1261"/>
                  <a:pt x="7114" y="1265"/>
                </a:cubicBezTo>
                <a:cubicBezTo>
                  <a:pt x="7072" y="1290"/>
                  <a:pt x="7028" y="1310"/>
                  <a:pt x="6983" y="1332"/>
                </a:cubicBezTo>
                <a:cubicBezTo>
                  <a:pt x="6961" y="1340"/>
                  <a:pt x="6952" y="1363"/>
                  <a:pt x="6961" y="1382"/>
                </a:cubicBezTo>
                <a:cubicBezTo>
                  <a:pt x="6969" y="1396"/>
                  <a:pt x="6983" y="1407"/>
                  <a:pt x="6997" y="1407"/>
                </a:cubicBezTo>
                <a:cubicBezTo>
                  <a:pt x="7003" y="1407"/>
                  <a:pt x="7008" y="1407"/>
                  <a:pt x="7011" y="1405"/>
                </a:cubicBezTo>
                <a:cubicBezTo>
                  <a:pt x="7058" y="1382"/>
                  <a:pt x="7109" y="1360"/>
                  <a:pt x="7153" y="1332"/>
                </a:cubicBezTo>
                <a:cubicBezTo>
                  <a:pt x="7176" y="1321"/>
                  <a:pt x="7178" y="1296"/>
                  <a:pt x="7167" y="1279"/>
                </a:cubicBezTo>
                <a:cubicBezTo>
                  <a:pt x="7160" y="1265"/>
                  <a:pt x="7149" y="1259"/>
                  <a:pt x="7136" y="1259"/>
                </a:cubicBezTo>
                <a:close/>
                <a:moveTo>
                  <a:pt x="5786" y="1323"/>
                </a:moveTo>
                <a:cubicBezTo>
                  <a:pt x="5768" y="1323"/>
                  <a:pt x="5749" y="1334"/>
                  <a:pt x="5744" y="1352"/>
                </a:cubicBezTo>
                <a:cubicBezTo>
                  <a:pt x="5742" y="1374"/>
                  <a:pt x="5750" y="1393"/>
                  <a:pt x="5772" y="1402"/>
                </a:cubicBezTo>
                <a:cubicBezTo>
                  <a:pt x="5823" y="1418"/>
                  <a:pt x="5873" y="1430"/>
                  <a:pt x="5923" y="1444"/>
                </a:cubicBezTo>
                <a:cubicBezTo>
                  <a:pt x="5926" y="1446"/>
                  <a:pt x="5929" y="1446"/>
                  <a:pt x="5934" y="1446"/>
                </a:cubicBezTo>
                <a:cubicBezTo>
                  <a:pt x="5951" y="1446"/>
                  <a:pt x="5968" y="1435"/>
                  <a:pt x="5968" y="1410"/>
                </a:cubicBezTo>
                <a:cubicBezTo>
                  <a:pt x="5973" y="1393"/>
                  <a:pt x="5959" y="1371"/>
                  <a:pt x="5940" y="1365"/>
                </a:cubicBezTo>
                <a:cubicBezTo>
                  <a:pt x="5895" y="1352"/>
                  <a:pt x="5842" y="1340"/>
                  <a:pt x="5792" y="1324"/>
                </a:cubicBezTo>
                <a:cubicBezTo>
                  <a:pt x="5790" y="1323"/>
                  <a:pt x="5788" y="1323"/>
                  <a:pt x="5786" y="1323"/>
                </a:cubicBezTo>
                <a:close/>
                <a:moveTo>
                  <a:pt x="2171" y="1229"/>
                </a:moveTo>
                <a:cubicBezTo>
                  <a:pt x="2158" y="1229"/>
                  <a:pt x="2146" y="1235"/>
                  <a:pt x="2140" y="1248"/>
                </a:cubicBezTo>
                <a:cubicBezTo>
                  <a:pt x="2129" y="1265"/>
                  <a:pt x="2132" y="1285"/>
                  <a:pt x="2148" y="1299"/>
                </a:cubicBezTo>
                <a:cubicBezTo>
                  <a:pt x="2126" y="1332"/>
                  <a:pt x="2101" y="1360"/>
                  <a:pt x="2070" y="1388"/>
                </a:cubicBezTo>
                <a:cubicBezTo>
                  <a:pt x="2051" y="1402"/>
                  <a:pt x="2051" y="1424"/>
                  <a:pt x="2065" y="1444"/>
                </a:cubicBezTo>
                <a:cubicBezTo>
                  <a:pt x="2073" y="1452"/>
                  <a:pt x="2084" y="1458"/>
                  <a:pt x="2093" y="1458"/>
                </a:cubicBezTo>
                <a:cubicBezTo>
                  <a:pt x="2104" y="1458"/>
                  <a:pt x="2115" y="1452"/>
                  <a:pt x="2118" y="1444"/>
                </a:cubicBezTo>
                <a:cubicBezTo>
                  <a:pt x="2157" y="1407"/>
                  <a:pt x="2187" y="1374"/>
                  <a:pt x="2215" y="1338"/>
                </a:cubicBezTo>
                <a:cubicBezTo>
                  <a:pt x="2240" y="1352"/>
                  <a:pt x="2266" y="1363"/>
                  <a:pt x="2288" y="1377"/>
                </a:cubicBezTo>
                <a:cubicBezTo>
                  <a:pt x="2294" y="1380"/>
                  <a:pt x="2300" y="1382"/>
                  <a:pt x="2306" y="1382"/>
                </a:cubicBezTo>
                <a:cubicBezTo>
                  <a:pt x="2320" y="1382"/>
                  <a:pt x="2333" y="1373"/>
                  <a:pt x="2341" y="1360"/>
                </a:cubicBezTo>
                <a:cubicBezTo>
                  <a:pt x="2352" y="1338"/>
                  <a:pt x="2344" y="1318"/>
                  <a:pt x="2324" y="1307"/>
                </a:cubicBezTo>
                <a:cubicBezTo>
                  <a:pt x="2274" y="1282"/>
                  <a:pt x="2229" y="1257"/>
                  <a:pt x="2190" y="1234"/>
                </a:cubicBezTo>
                <a:cubicBezTo>
                  <a:pt x="2184" y="1231"/>
                  <a:pt x="2178" y="1229"/>
                  <a:pt x="2171" y="1229"/>
                </a:cubicBezTo>
                <a:close/>
                <a:moveTo>
                  <a:pt x="4066" y="1309"/>
                </a:moveTo>
                <a:cubicBezTo>
                  <a:pt x="4058" y="1309"/>
                  <a:pt x="4050" y="1312"/>
                  <a:pt x="4043" y="1318"/>
                </a:cubicBezTo>
                <a:cubicBezTo>
                  <a:pt x="3998" y="1346"/>
                  <a:pt x="3956" y="1374"/>
                  <a:pt x="3914" y="1396"/>
                </a:cubicBezTo>
                <a:cubicBezTo>
                  <a:pt x="3895" y="1407"/>
                  <a:pt x="3889" y="1432"/>
                  <a:pt x="3900" y="1449"/>
                </a:cubicBezTo>
                <a:cubicBezTo>
                  <a:pt x="3906" y="1463"/>
                  <a:pt x="3920" y="1471"/>
                  <a:pt x="3934" y="1471"/>
                </a:cubicBezTo>
                <a:cubicBezTo>
                  <a:pt x="3942" y="1471"/>
                  <a:pt x="3948" y="1471"/>
                  <a:pt x="3951" y="1463"/>
                </a:cubicBezTo>
                <a:cubicBezTo>
                  <a:pt x="3998" y="1438"/>
                  <a:pt x="4043" y="1410"/>
                  <a:pt x="4085" y="1379"/>
                </a:cubicBezTo>
                <a:cubicBezTo>
                  <a:pt x="4104" y="1368"/>
                  <a:pt x="4110" y="1346"/>
                  <a:pt x="4096" y="1326"/>
                </a:cubicBezTo>
                <a:cubicBezTo>
                  <a:pt x="4089" y="1315"/>
                  <a:pt x="4078" y="1309"/>
                  <a:pt x="4066" y="1309"/>
                </a:cubicBezTo>
                <a:close/>
                <a:moveTo>
                  <a:pt x="6848" y="1381"/>
                </a:moveTo>
                <a:cubicBezTo>
                  <a:pt x="6845" y="1381"/>
                  <a:pt x="6841" y="1381"/>
                  <a:pt x="6838" y="1382"/>
                </a:cubicBezTo>
                <a:cubicBezTo>
                  <a:pt x="6793" y="1393"/>
                  <a:pt x="6740" y="1405"/>
                  <a:pt x="6693" y="1416"/>
                </a:cubicBezTo>
                <a:cubicBezTo>
                  <a:pt x="6673" y="1418"/>
                  <a:pt x="6657" y="1438"/>
                  <a:pt x="6662" y="1460"/>
                </a:cubicBezTo>
                <a:cubicBezTo>
                  <a:pt x="6665" y="1477"/>
                  <a:pt x="6682" y="1491"/>
                  <a:pt x="6701" y="1491"/>
                </a:cubicBezTo>
                <a:cubicBezTo>
                  <a:pt x="6704" y="1491"/>
                  <a:pt x="6704" y="1491"/>
                  <a:pt x="6707" y="1494"/>
                </a:cubicBezTo>
                <a:cubicBezTo>
                  <a:pt x="6754" y="1488"/>
                  <a:pt x="6810" y="1474"/>
                  <a:pt x="6860" y="1460"/>
                </a:cubicBezTo>
                <a:cubicBezTo>
                  <a:pt x="6880" y="1452"/>
                  <a:pt x="6894" y="1432"/>
                  <a:pt x="6888" y="1410"/>
                </a:cubicBezTo>
                <a:cubicBezTo>
                  <a:pt x="6881" y="1394"/>
                  <a:pt x="6866" y="1381"/>
                  <a:pt x="6848" y="1381"/>
                </a:cubicBezTo>
                <a:close/>
                <a:moveTo>
                  <a:pt x="6084" y="1401"/>
                </a:moveTo>
                <a:cubicBezTo>
                  <a:pt x="6067" y="1401"/>
                  <a:pt x="6051" y="1413"/>
                  <a:pt x="6049" y="1432"/>
                </a:cubicBezTo>
                <a:cubicBezTo>
                  <a:pt x="6046" y="1452"/>
                  <a:pt x="6057" y="1474"/>
                  <a:pt x="6079" y="1477"/>
                </a:cubicBezTo>
                <a:cubicBezTo>
                  <a:pt x="6132" y="1488"/>
                  <a:pt x="6185" y="1494"/>
                  <a:pt x="6235" y="1502"/>
                </a:cubicBezTo>
                <a:lnTo>
                  <a:pt x="6241" y="1502"/>
                </a:lnTo>
                <a:cubicBezTo>
                  <a:pt x="6258" y="1502"/>
                  <a:pt x="6274" y="1488"/>
                  <a:pt x="6277" y="1463"/>
                </a:cubicBezTo>
                <a:cubicBezTo>
                  <a:pt x="6283" y="1444"/>
                  <a:pt x="6263" y="1424"/>
                  <a:pt x="6244" y="1421"/>
                </a:cubicBezTo>
                <a:cubicBezTo>
                  <a:pt x="6194" y="1418"/>
                  <a:pt x="6146" y="1410"/>
                  <a:pt x="6093" y="1402"/>
                </a:cubicBezTo>
                <a:cubicBezTo>
                  <a:pt x="6090" y="1401"/>
                  <a:pt x="6087" y="1401"/>
                  <a:pt x="6084" y="1401"/>
                </a:cubicBezTo>
                <a:close/>
                <a:moveTo>
                  <a:pt x="2446" y="1373"/>
                </a:moveTo>
                <a:cubicBezTo>
                  <a:pt x="2432" y="1373"/>
                  <a:pt x="2419" y="1382"/>
                  <a:pt x="2411" y="1396"/>
                </a:cubicBezTo>
                <a:cubicBezTo>
                  <a:pt x="2405" y="1416"/>
                  <a:pt x="2411" y="1435"/>
                  <a:pt x="2433" y="1446"/>
                </a:cubicBezTo>
                <a:cubicBezTo>
                  <a:pt x="2478" y="1463"/>
                  <a:pt x="2525" y="1480"/>
                  <a:pt x="2578" y="1502"/>
                </a:cubicBezTo>
                <a:cubicBezTo>
                  <a:pt x="2581" y="1505"/>
                  <a:pt x="2589" y="1505"/>
                  <a:pt x="2592" y="1505"/>
                </a:cubicBezTo>
                <a:cubicBezTo>
                  <a:pt x="2609" y="1505"/>
                  <a:pt x="2623" y="1494"/>
                  <a:pt x="2628" y="1480"/>
                </a:cubicBezTo>
                <a:cubicBezTo>
                  <a:pt x="2634" y="1460"/>
                  <a:pt x="2623" y="1438"/>
                  <a:pt x="2603" y="1432"/>
                </a:cubicBezTo>
                <a:cubicBezTo>
                  <a:pt x="2553" y="1416"/>
                  <a:pt x="2505" y="1393"/>
                  <a:pt x="2461" y="1377"/>
                </a:cubicBezTo>
                <a:cubicBezTo>
                  <a:pt x="2456" y="1374"/>
                  <a:pt x="2451" y="1373"/>
                  <a:pt x="2446" y="1373"/>
                </a:cubicBezTo>
                <a:close/>
                <a:moveTo>
                  <a:pt x="6540" y="1432"/>
                </a:moveTo>
                <a:cubicBezTo>
                  <a:pt x="6508" y="1434"/>
                  <a:pt x="6472" y="1436"/>
                  <a:pt x="6435" y="1436"/>
                </a:cubicBezTo>
                <a:cubicBezTo>
                  <a:pt x="6420" y="1436"/>
                  <a:pt x="6404" y="1436"/>
                  <a:pt x="6389" y="1435"/>
                </a:cubicBezTo>
                <a:cubicBezTo>
                  <a:pt x="6369" y="1435"/>
                  <a:pt x="6350" y="1452"/>
                  <a:pt x="6350" y="1474"/>
                </a:cubicBezTo>
                <a:cubicBezTo>
                  <a:pt x="6350" y="1494"/>
                  <a:pt x="6369" y="1513"/>
                  <a:pt x="6389" y="1513"/>
                </a:cubicBezTo>
                <a:lnTo>
                  <a:pt x="6445" y="1513"/>
                </a:lnTo>
                <a:cubicBezTo>
                  <a:pt x="6481" y="1513"/>
                  <a:pt x="6514" y="1513"/>
                  <a:pt x="6545" y="1508"/>
                </a:cubicBezTo>
                <a:cubicBezTo>
                  <a:pt x="6567" y="1505"/>
                  <a:pt x="6584" y="1488"/>
                  <a:pt x="6581" y="1466"/>
                </a:cubicBezTo>
                <a:cubicBezTo>
                  <a:pt x="6579" y="1446"/>
                  <a:pt x="6565" y="1432"/>
                  <a:pt x="6540" y="1432"/>
                </a:cubicBezTo>
                <a:close/>
                <a:moveTo>
                  <a:pt x="108" y="1321"/>
                </a:moveTo>
                <a:cubicBezTo>
                  <a:pt x="102" y="1321"/>
                  <a:pt x="95" y="1323"/>
                  <a:pt x="90" y="1326"/>
                </a:cubicBezTo>
                <a:cubicBezTo>
                  <a:pt x="67" y="1338"/>
                  <a:pt x="64" y="1363"/>
                  <a:pt x="76" y="1379"/>
                </a:cubicBezTo>
                <a:cubicBezTo>
                  <a:pt x="106" y="1424"/>
                  <a:pt x="140" y="1466"/>
                  <a:pt x="182" y="1505"/>
                </a:cubicBezTo>
                <a:cubicBezTo>
                  <a:pt x="193" y="1513"/>
                  <a:pt x="201" y="1516"/>
                  <a:pt x="209" y="1516"/>
                </a:cubicBezTo>
                <a:cubicBezTo>
                  <a:pt x="223" y="1516"/>
                  <a:pt x="235" y="1513"/>
                  <a:pt x="237" y="1508"/>
                </a:cubicBezTo>
                <a:cubicBezTo>
                  <a:pt x="251" y="1491"/>
                  <a:pt x="251" y="1466"/>
                  <a:pt x="235" y="1452"/>
                </a:cubicBezTo>
                <a:cubicBezTo>
                  <a:pt x="196" y="1418"/>
                  <a:pt x="165" y="1379"/>
                  <a:pt x="140" y="1340"/>
                </a:cubicBezTo>
                <a:cubicBezTo>
                  <a:pt x="132" y="1328"/>
                  <a:pt x="120" y="1321"/>
                  <a:pt x="108" y="1321"/>
                </a:cubicBezTo>
                <a:close/>
                <a:moveTo>
                  <a:pt x="3795" y="1459"/>
                </a:moveTo>
                <a:cubicBezTo>
                  <a:pt x="3789" y="1459"/>
                  <a:pt x="3784" y="1460"/>
                  <a:pt x="3778" y="1463"/>
                </a:cubicBezTo>
                <a:cubicBezTo>
                  <a:pt x="3733" y="1485"/>
                  <a:pt x="3683" y="1502"/>
                  <a:pt x="3638" y="1516"/>
                </a:cubicBezTo>
                <a:cubicBezTo>
                  <a:pt x="3621" y="1522"/>
                  <a:pt x="3607" y="1544"/>
                  <a:pt x="3613" y="1564"/>
                </a:cubicBezTo>
                <a:cubicBezTo>
                  <a:pt x="3621" y="1583"/>
                  <a:pt x="3635" y="1591"/>
                  <a:pt x="3652" y="1591"/>
                </a:cubicBezTo>
                <a:lnTo>
                  <a:pt x="3658" y="1591"/>
                </a:lnTo>
                <a:cubicBezTo>
                  <a:pt x="3708" y="1575"/>
                  <a:pt x="3761" y="1558"/>
                  <a:pt x="3808" y="1536"/>
                </a:cubicBezTo>
                <a:cubicBezTo>
                  <a:pt x="3831" y="1524"/>
                  <a:pt x="3842" y="1505"/>
                  <a:pt x="3831" y="1485"/>
                </a:cubicBezTo>
                <a:cubicBezTo>
                  <a:pt x="3822" y="1469"/>
                  <a:pt x="3810" y="1459"/>
                  <a:pt x="3795" y="1459"/>
                </a:cubicBezTo>
                <a:close/>
                <a:moveTo>
                  <a:pt x="2741" y="1475"/>
                </a:moveTo>
                <a:cubicBezTo>
                  <a:pt x="2724" y="1475"/>
                  <a:pt x="2710" y="1484"/>
                  <a:pt x="2704" y="1502"/>
                </a:cubicBezTo>
                <a:cubicBezTo>
                  <a:pt x="2698" y="1522"/>
                  <a:pt x="2706" y="1544"/>
                  <a:pt x="2729" y="1550"/>
                </a:cubicBezTo>
                <a:cubicBezTo>
                  <a:pt x="2771" y="1564"/>
                  <a:pt x="2815" y="1577"/>
                  <a:pt x="2865" y="1591"/>
                </a:cubicBezTo>
                <a:lnTo>
                  <a:pt x="2879" y="1597"/>
                </a:lnTo>
                <a:cubicBezTo>
                  <a:pt x="2882" y="1600"/>
                  <a:pt x="2885" y="1600"/>
                  <a:pt x="2888" y="1600"/>
                </a:cubicBezTo>
                <a:cubicBezTo>
                  <a:pt x="2907" y="1600"/>
                  <a:pt x="2924" y="1589"/>
                  <a:pt x="2930" y="1572"/>
                </a:cubicBezTo>
                <a:cubicBezTo>
                  <a:pt x="2938" y="1550"/>
                  <a:pt x="2924" y="1530"/>
                  <a:pt x="2902" y="1522"/>
                </a:cubicBezTo>
                <a:lnTo>
                  <a:pt x="2888" y="1519"/>
                </a:lnTo>
                <a:cubicBezTo>
                  <a:pt x="2840" y="1505"/>
                  <a:pt x="2796" y="1491"/>
                  <a:pt x="2754" y="1477"/>
                </a:cubicBezTo>
                <a:cubicBezTo>
                  <a:pt x="2749" y="1476"/>
                  <a:pt x="2745" y="1475"/>
                  <a:pt x="2741" y="1475"/>
                </a:cubicBezTo>
                <a:close/>
                <a:moveTo>
                  <a:pt x="1972" y="1478"/>
                </a:moveTo>
                <a:cubicBezTo>
                  <a:pt x="1965" y="1478"/>
                  <a:pt x="1957" y="1480"/>
                  <a:pt x="1950" y="1485"/>
                </a:cubicBezTo>
                <a:cubicBezTo>
                  <a:pt x="1908" y="1508"/>
                  <a:pt x="1867" y="1533"/>
                  <a:pt x="1822" y="1558"/>
                </a:cubicBezTo>
                <a:cubicBezTo>
                  <a:pt x="1800" y="1569"/>
                  <a:pt x="1794" y="1589"/>
                  <a:pt x="1805" y="1611"/>
                </a:cubicBezTo>
                <a:cubicBezTo>
                  <a:pt x="1811" y="1625"/>
                  <a:pt x="1825" y="1631"/>
                  <a:pt x="1839" y="1631"/>
                </a:cubicBezTo>
                <a:cubicBezTo>
                  <a:pt x="1847" y="1631"/>
                  <a:pt x="1850" y="1628"/>
                  <a:pt x="1853" y="1628"/>
                </a:cubicBezTo>
                <a:cubicBezTo>
                  <a:pt x="1903" y="1603"/>
                  <a:pt x="1950" y="1575"/>
                  <a:pt x="1992" y="1547"/>
                </a:cubicBezTo>
                <a:cubicBezTo>
                  <a:pt x="2009" y="1536"/>
                  <a:pt x="2017" y="1513"/>
                  <a:pt x="2003" y="1494"/>
                </a:cubicBezTo>
                <a:cubicBezTo>
                  <a:pt x="1997" y="1484"/>
                  <a:pt x="1985" y="1478"/>
                  <a:pt x="1972" y="1478"/>
                </a:cubicBezTo>
                <a:close/>
                <a:moveTo>
                  <a:pt x="3040" y="1554"/>
                </a:moveTo>
                <a:cubicBezTo>
                  <a:pt x="3022" y="1554"/>
                  <a:pt x="3007" y="1567"/>
                  <a:pt x="3005" y="1586"/>
                </a:cubicBezTo>
                <a:cubicBezTo>
                  <a:pt x="2999" y="1605"/>
                  <a:pt x="3013" y="1628"/>
                  <a:pt x="3036" y="1631"/>
                </a:cubicBezTo>
                <a:cubicBezTo>
                  <a:pt x="3089" y="1639"/>
                  <a:pt x="3144" y="1644"/>
                  <a:pt x="3195" y="1647"/>
                </a:cubicBezTo>
                <a:cubicBezTo>
                  <a:pt x="3214" y="1647"/>
                  <a:pt x="3231" y="1631"/>
                  <a:pt x="3236" y="1614"/>
                </a:cubicBezTo>
                <a:cubicBezTo>
                  <a:pt x="3236" y="1591"/>
                  <a:pt x="3220" y="1575"/>
                  <a:pt x="3200" y="1572"/>
                </a:cubicBezTo>
                <a:cubicBezTo>
                  <a:pt x="3150" y="1569"/>
                  <a:pt x="3097" y="1564"/>
                  <a:pt x="3049" y="1555"/>
                </a:cubicBezTo>
                <a:cubicBezTo>
                  <a:pt x="3046" y="1554"/>
                  <a:pt x="3043" y="1554"/>
                  <a:pt x="3040" y="1554"/>
                </a:cubicBezTo>
                <a:close/>
                <a:moveTo>
                  <a:pt x="3505" y="1554"/>
                </a:moveTo>
                <a:cubicBezTo>
                  <a:pt x="3502" y="1554"/>
                  <a:pt x="3499" y="1554"/>
                  <a:pt x="3496" y="1555"/>
                </a:cubicBezTo>
                <a:cubicBezTo>
                  <a:pt x="3446" y="1561"/>
                  <a:pt x="3395" y="1569"/>
                  <a:pt x="3345" y="1572"/>
                </a:cubicBezTo>
                <a:cubicBezTo>
                  <a:pt x="3326" y="1575"/>
                  <a:pt x="3306" y="1591"/>
                  <a:pt x="3312" y="1614"/>
                </a:cubicBezTo>
                <a:cubicBezTo>
                  <a:pt x="3312" y="1631"/>
                  <a:pt x="3328" y="1647"/>
                  <a:pt x="3348" y="1647"/>
                </a:cubicBezTo>
                <a:cubicBezTo>
                  <a:pt x="3401" y="1647"/>
                  <a:pt x="3457" y="1639"/>
                  <a:pt x="3510" y="1631"/>
                </a:cubicBezTo>
                <a:cubicBezTo>
                  <a:pt x="3529" y="1628"/>
                  <a:pt x="3543" y="1605"/>
                  <a:pt x="3540" y="1586"/>
                </a:cubicBezTo>
                <a:cubicBezTo>
                  <a:pt x="3538" y="1567"/>
                  <a:pt x="3522" y="1554"/>
                  <a:pt x="3505" y="1554"/>
                </a:cubicBezTo>
                <a:close/>
                <a:moveTo>
                  <a:pt x="340" y="1532"/>
                </a:moveTo>
                <a:cubicBezTo>
                  <a:pt x="326" y="1532"/>
                  <a:pt x="312" y="1538"/>
                  <a:pt x="304" y="1550"/>
                </a:cubicBezTo>
                <a:cubicBezTo>
                  <a:pt x="293" y="1569"/>
                  <a:pt x="302" y="1591"/>
                  <a:pt x="318" y="1603"/>
                </a:cubicBezTo>
                <a:cubicBezTo>
                  <a:pt x="363" y="1628"/>
                  <a:pt x="413" y="1647"/>
                  <a:pt x="466" y="1670"/>
                </a:cubicBezTo>
                <a:cubicBezTo>
                  <a:pt x="469" y="1672"/>
                  <a:pt x="472" y="1672"/>
                  <a:pt x="480" y="1672"/>
                </a:cubicBezTo>
                <a:cubicBezTo>
                  <a:pt x="497" y="1672"/>
                  <a:pt x="511" y="1661"/>
                  <a:pt x="516" y="1647"/>
                </a:cubicBezTo>
                <a:cubicBezTo>
                  <a:pt x="525" y="1631"/>
                  <a:pt x="514" y="1605"/>
                  <a:pt x="494" y="1600"/>
                </a:cubicBezTo>
                <a:cubicBezTo>
                  <a:pt x="441" y="1583"/>
                  <a:pt x="399" y="1561"/>
                  <a:pt x="357" y="1536"/>
                </a:cubicBezTo>
                <a:cubicBezTo>
                  <a:pt x="352" y="1533"/>
                  <a:pt x="346" y="1532"/>
                  <a:pt x="340" y="1532"/>
                </a:cubicBezTo>
                <a:close/>
                <a:moveTo>
                  <a:pt x="1692" y="1615"/>
                </a:moveTo>
                <a:cubicBezTo>
                  <a:pt x="1688" y="1615"/>
                  <a:pt x="1684" y="1615"/>
                  <a:pt x="1680" y="1617"/>
                </a:cubicBezTo>
                <a:cubicBezTo>
                  <a:pt x="1632" y="1631"/>
                  <a:pt x="1585" y="1644"/>
                  <a:pt x="1535" y="1658"/>
                </a:cubicBezTo>
                <a:cubicBezTo>
                  <a:pt x="1515" y="1661"/>
                  <a:pt x="1501" y="1684"/>
                  <a:pt x="1507" y="1703"/>
                </a:cubicBezTo>
                <a:cubicBezTo>
                  <a:pt x="1512" y="1723"/>
                  <a:pt x="1529" y="1737"/>
                  <a:pt x="1546" y="1737"/>
                </a:cubicBezTo>
                <a:lnTo>
                  <a:pt x="1549" y="1737"/>
                </a:lnTo>
                <a:cubicBezTo>
                  <a:pt x="1602" y="1723"/>
                  <a:pt x="1655" y="1709"/>
                  <a:pt x="1702" y="1689"/>
                </a:cubicBezTo>
                <a:cubicBezTo>
                  <a:pt x="1724" y="1684"/>
                  <a:pt x="1733" y="1661"/>
                  <a:pt x="1727" y="1642"/>
                </a:cubicBezTo>
                <a:cubicBezTo>
                  <a:pt x="1723" y="1624"/>
                  <a:pt x="1707" y="1615"/>
                  <a:pt x="1692" y="1615"/>
                </a:cubicBezTo>
                <a:close/>
                <a:moveTo>
                  <a:pt x="628" y="1643"/>
                </a:moveTo>
                <a:cubicBezTo>
                  <a:pt x="613" y="1643"/>
                  <a:pt x="596" y="1656"/>
                  <a:pt x="592" y="1672"/>
                </a:cubicBezTo>
                <a:cubicBezTo>
                  <a:pt x="583" y="1689"/>
                  <a:pt x="597" y="1711"/>
                  <a:pt x="620" y="1717"/>
                </a:cubicBezTo>
                <a:cubicBezTo>
                  <a:pt x="664" y="1728"/>
                  <a:pt x="720" y="1739"/>
                  <a:pt x="773" y="1750"/>
                </a:cubicBezTo>
                <a:lnTo>
                  <a:pt x="779" y="1750"/>
                </a:lnTo>
                <a:cubicBezTo>
                  <a:pt x="795" y="1750"/>
                  <a:pt x="815" y="1737"/>
                  <a:pt x="815" y="1723"/>
                </a:cubicBezTo>
                <a:cubicBezTo>
                  <a:pt x="818" y="1700"/>
                  <a:pt x="804" y="1678"/>
                  <a:pt x="781" y="1675"/>
                </a:cubicBezTo>
                <a:cubicBezTo>
                  <a:pt x="734" y="1664"/>
                  <a:pt x="681" y="1658"/>
                  <a:pt x="636" y="1644"/>
                </a:cubicBezTo>
                <a:cubicBezTo>
                  <a:pt x="634" y="1644"/>
                  <a:pt x="631" y="1643"/>
                  <a:pt x="628" y="1643"/>
                </a:cubicBezTo>
                <a:close/>
                <a:moveTo>
                  <a:pt x="931" y="1689"/>
                </a:moveTo>
                <a:cubicBezTo>
                  <a:pt x="913" y="1689"/>
                  <a:pt x="898" y="1705"/>
                  <a:pt x="893" y="1725"/>
                </a:cubicBezTo>
                <a:cubicBezTo>
                  <a:pt x="890" y="1745"/>
                  <a:pt x="907" y="1764"/>
                  <a:pt x="929" y="1767"/>
                </a:cubicBezTo>
                <a:lnTo>
                  <a:pt x="1085" y="1778"/>
                </a:lnTo>
                <a:cubicBezTo>
                  <a:pt x="1108" y="1778"/>
                  <a:pt x="1125" y="1764"/>
                  <a:pt x="1125" y="1739"/>
                </a:cubicBezTo>
                <a:cubicBezTo>
                  <a:pt x="1125" y="1717"/>
                  <a:pt x="1108" y="1700"/>
                  <a:pt x="1085" y="1700"/>
                </a:cubicBezTo>
                <a:cubicBezTo>
                  <a:pt x="1035" y="1700"/>
                  <a:pt x="988" y="1697"/>
                  <a:pt x="935" y="1689"/>
                </a:cubicBezTo>
                <a:cubicBezTo>
                  <a:pt x="933" y="1689"/>
                  <a:pt x="932" y="1689"/>
                  <a:pt x="931" y="1689"/>
                </a:cubicBezTo>
                <a:close/>
                <a:moveTo>
                  <a:pt x="1394" y="1683"/>
                </a:moveTo>
                <a:cubicBezTo>
                  <a:pt x="1392" y="1683"/>
                  <a:pt x="1391" y="1683"/>
                  <a:pt x="1390" y="1684"/>
                </a:cubicBezTo>
                <a:cubicBezTo>
                  <a:pt x="1339" y="1689"/>
                  <a:pt x="1292" y="1695"/>
                  <a:pt x="1239" y="1697"/>
                </a:cubicBezTo>
                <a:cubicBezTo>
                  <a:pt x="1219" y="1700"/>
                  <a:pt x="1197" y="1717"/>
                  <a:pt x="1200" y="1739"/>
                </a:cubicBezTo>
                <a:cubicBezTo>
                  <a:pt x="1200" y="1759"/>
                  <a:pt x="1219" y="1778"/>
                  <a:pt x="1239" y="1778"/>
                </a:cubicBezTo>
                <a:cubicBezTo>
                  <a:pt x="1295" y="1773"/>
                  <a:pt x="1348" y="1770"/>
                  <a:pt x="1401" y="1764"/>
                </a:cubicBezTo>
                <a:cubicBezTo>
                  <a:pt x="1420" y="1759"/>
                  <a:pt x="1437" y="1739"/>
                  <a:pt x="1434" y="1717"/>
                </a:cubicBezTo>
                <a:cubicBezTo>
                  <a:pt x="1432" y="1699"/>
                  <a:pt x="1412" y="1683"/>
                  <a:pt x="1394" y="168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" name="Google Shape;77;p7"/>
          <p:cNvSpPr/>
          <p:nvPr/>
        </p:nvSpPr>
        <p:spPr>
          <a:xfrm>
            <a:off x="6957927" y="5505689"/>
            <a:ext cx="586719" cy="233215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7"/>
          <p:cNvSpPr/>
          <p:nvPr/>
        </p:nvSpPr>
        <p:spPr>
          <a:xfrm>
            <a:off x="9391974" y="2302865"/>
            <a:ext cx="291101" cy="616569"/>
          </a:xfrm>
          <a:custGeom>
            <a:avLst/>
            <a:gdLst/>
            <a:ahLst/>
            <a:cxnLst/>
            <a:rect l="l" t="t" r="r" b="b"/>
            <a:pathLst>
              <a:path w="2127" h="4505" extrusionOk="0">
                <a:moveTo>
                  <a:pt x="417" y="1"/>
                </a:moveTo>
                <a:cubicBezTo>
                  <a:pt x="407" y="1"/>
                  <a:pt x="396" y="5"/>
                  <a:pt x="388" y="13"/>
                </a:cubicBezTo>
                <a:cubicBezTo>
                  <a:pt x="382" y="16"/>
                  <a:pt x="335" y="66"/>
                  <a:pt x="276" y="144"/>
                </a:cubicBezTo>
                <a:cubicBezTo>
                  <a:pt x="262" y="161"/>
                  <a:pt x="265" y="186"/>
                  <a:pt x="282" y="200"/>
                </a:cubicBezTo>
                <a:cubicBezTo>
                  <a:pt x="290" y="206"/>
                  <a:pt x="296" y="208"/>
                  <a:pt x="307" y="208"/>
                </a:cubicBezTo>
                <a:cubicBezTo>
                  <a:pt x="321" y="208"/>
                  <a:pt x="332" y="206"/>
                  <a:pt x="341" y="194"/>
                </a:cubicBezTo>
                <a:cubicBezTo>
                  <a:pt x="402" y="119"/>
                  <a:pt x="447" y="74"/>
                  <a:pt x="447" y="74"/>
                </a:cubicBezTo>
                <a:cubicBezTo>
                  <a:pt x="463" y="55"/>
                  <a:pt x="463" y="33"/>
                  <a:pt x="447" y="13"/>
                </a:cubicBezTo>
                <a:cubicBezTo>
                  <a:pt x="438" y="5"/>
                  <a:pt x="428" y="1"/>
                  <a:pt x="417" y="1"/>
                </a:cubicBezTo>
                <a:close/>
                <a:moveTo>
                  <a:pt x="208" y="263"/>
                </a:moveTo>
                <a:cubicBezTo>
                  <a:pt x="195" y="263"/>
                  <a:pt x="182" y="270"/>
                  <a:pt x="173" y="284"/>
                </a:cubicBezTo>
                <a:cubicBezTo>
                  <a:pt x="145" y="331"/>
                  <a:pt x="117" y="381"/>
                  <a:pt x="95" y="429"/>
                </a:cubicBezTo>
                <a:cubicBezTo>
                  <a:pt x="87" y="451"/>
                  <a:pt x="95" y="473"/>
                  <a:pt x="115" y="485"/>
                </a:cubicBezTo>
                <a:cubicBezTo>
                  <a:pt x="117" y="485"/>
                  <a:pt x="126" y="487"/>
                  <a:pt x="131" y="487"/>
                </a:cubicBezTo>
                <a:cubicBezTo>
                  <a:pt x="151" y="487"/>
                  <a:pt x="165" y="479"/>
                  <a:pt x="168" y="465"/>
                </a:cubicBezTo>
                <a:cubicBezTo>
                  <a:pt x="187" y="418"/>
                  <a:pt x="212" y="370"/>
                  <a:pt x="243" y="326"/>
                </a:cubicBezTo>
                <a:cubicBezTo>
                  <a:pt x="254" y="306"/>
                  <a:pt x="251" y="284"/>
                  <a:pt x="229" y="270"/>
                </a:cubicBezTo>
                <a:cubicBezTo>
                  <a:pt x="223" y="266"/>
                  <a:pt x="215" y="263"/>
                  <a:pt x="208" y="263"/>
                </a:cubicBezTo>
                <a:close/>
                <a:moveTo>
                  <a:pt x="76" y="556"/>
                </a:moveTo>
                <a:cubicBezTo>
                  <a:pt x="56" y="556"/>
                  <a:pt x="41" y="568"/>
                  <a:pt x="34" y="585"/>
                </a:cubicBezTo>
                <a:cubicBezTo>
                  <a:pt x="17" y="641"/>
                  <a:pt x="6" y="697"/>
                  <a:pt x="0" y="752"/>
                </a:cubicBezTo>
                <a:cubicBezTo>
                  <a:pt x="0" y="778"/>
                  <a:pt x="14" y="794"/>
                  <a:pt x="39" y="800"/>
                </a:cubicBezTo>
                <a:lnTo>
                  <a:pt x="42" y="800"/>
                </a:lnTo>
                <a:cubicBezTo>
                  <a:pt x="62" y="800"/>
                  <a:pt x="81" y="780"/>
                  <a:pt x="84" y="761"/>
                </a:cubicBezTo>
                <a:cubicBezTo>
                  <a:pt x="87" y="713"/>
                  <a:pt x="98" y="663"/>
                  <a:pt x="115" y="610"/>
                </a:cubicBezTo>
                <a:cubicBezTo>
                  <a:pt x="123" y="588"/>
                  <a:pt x="109" y="565"/>
                  <a:pt x="87" y="557"/>
                </a:cubicBezTo>
                <a:cubicBezTo>
                  <a:pt x="83" y="556"/>
                  <a:pt x="79" y="556"/>
                  <a:pt x="76" y="556"/>
                </a:cubicBezTo>
                <a:close/>
                <a:moveTo>
                  <a:pt x="55" y="882"/>
                </a:moveTo>
                <a:cubicBezTo>
                  <a:pt x="51" y="882"/>
                  <a:pt x="48" y="883"/>
                  <a:pt x="45" y="884"/>
                </a:cubicBezTo>
                <a:cubicBezTo>
                  <a:pt x="20" y="886"/>
                  <a:pt x="6" y="906"/>
                  <a:pt x="11" y="931"/>
                </a:cubicBezTo>
                <a:cubicBezTo>
                  <a:pt x="20" y="987"/>
                  <a:pt x="39" y="1043"/>
                  <a:pt x="67" y="1096"/>
                </a:cubicBezTo>
                <a:cubicBezTo>
                  <a:pt x="73" y="1107"/>
                  <a:pt x="87" y="1115"/>
                  <a:pt x="101" y="1115"/>
                </a:cubicBezTo>
                <a:cubicBezTo>
                  <a:pt x="109" y="1115"/>
                  <a:pt x="112" y="1115"/>
                  <a:pt x="126" y="1112"/>
                </a:cubicBezTo>
                <a:cubicBezTo>
                  <a:pt x="145" y="1101"/>
                  <a:pt x="154" y="1079"/>
                  <a:pt x="143" y="1056"/>
                </a:cubicBezTo>
                <a:cubicBezTo>
                  <a:pt x="117" y="1012"/>
                  <a:pt x="103" y="962"/>
                  <a:pt x="95" y="914"/>
                </a:cubicBezTo>
                <a:cubicBezTo>
                  <a:pt x="88" y="895"/>
                  <a:pt x="73" y="882"/>
                  <a:pt x="55" y="882"/>
                </a:cubicBezTo>
                <a:close/>
                <a:moveTo>
                  <a:pt x="1011" y="1119"/>
                </a:moveTo>
                <a:cubicBezTo>
                  <a:pt x="1008" y="1119"/>
                  <a:pt x="1005" y="1120"/>
                  <a:pt x="1002" y="1121"/>
                </a:cubicBezTo>
                <a:cubicBezTo>
                  <a:pt x="949" y="1129"/>
                  <a:pt x="893" y="1151"/>
                  <a:pt x="837" y="1185"/>
                </a:cubicBezTo>
                <a:cubicBezTo>
                  <a:pt x="815" y="1196"/>
                  <a:pt x="809" y="1221"/>
                  <a:pt x="823" y="1241"/>
                </a:cubicBezTo>
                <a:cubicBezTo>
                  <a:pt x="829" y="1255"/>
                  <a:pt x="843" y="1263"/>
                  <a:pt x="857" y="1263"/>
                </a:cubicBezTo>
                <a:cubicBezTo>
                  <a:pt x="865" y="1263"/>
                  <a:pt x="871" y="1260"/>
                  <a:pt x="879" y="1255"/>
                </a:cubicBezTo>
                <a:cubicBezTo>
                  <a:pt x="924" y="1227"/>
                  <a:pt x="968" y="1210"/>
                  <a:pt x="1016" y="1199"/>
                </a:cubicBezTo>
                <a:cubicBezTo>
                  <a:pt x="1038" y="1196"/>
                  <a:pt x="1052" y="1171"/>
                  <a:pt x="1049" y="1151"/>
                </a:cubicBezTo>
                <a:cubicBezTo>
                  <a:pt x="1047" y="1132"/>
                  <a:pt x="1028" y="1119"/>
                  <a:pt x="1011" y="1119"/>
                </a:cubicBezTo>
                <a:close/>
                <a:moveTo>
                  <a:pt x="1162" y="1136"/>
                </a:moveTo>
                <a:cubicBezTo>
                  <a:pt x="1148" y="1136"/>
                  <a:pt x="1133" y="1146"/>
                  <a:pt x="1127" y="1160"/>
                </a:cubicBezTo>
                <a:cubicBezTo>
                  <a:pt x="1116" y="1179"/>
                  <a:pt x="1127" y="1202"/>
                  <a:pt x="1147" y="1213"/>
                </a:cubicBezTo>
                <a:lnTo>
                  <a:pt x="1169" y="1224"/>
                </a:lnTo>
                <a:cubicBezTo>
                  <a:pt x="1197" y="1241"/>
                  <a:pt x="1217" y="1269"/>
                  <a:pt x="1219" y="1305"/>
                </a:cubicBezTo>
                <a:cubicBezTo>
                  <a:pt x="1225" y="1322"/>
                  <a:pt x="1242" y="1338"/>
                  <a:pt x="1261" y="1338"/>
                </a:cubicBezTo>
                <a:cubicBezTo>
                  <a:pt x="1267" y="1338"/>
                  <a:pt x="1267" y="1338"/>
                  <a:pt x="1261" y="1341"/>
                </a:cubicBezTo>
                <a:cubicBezTo>
                  <a:pt x="1284" y="1338"/>
                  <a:pt x="1300" y="1322"/>
                  <a:pt x="1297" y="1296"/>
                </a:cubicBezTo>
                <a:cubicBezTo>
                  <a:pt x="1289" y="1238"/>
                  <a:pt x="1258" y="1188"/>
                  <a:pt x="1205" y="1157"/>
                </a:cubicBezTo>
                <a:cubicBezTo>
                  <a:pt x="1200" y="1151"/>
                  <a:pt x="1189" y="1143"/>
                  <a:pt x="1178" y="1140"/>
                </a:cubicBezTo>
                <a:cubicBezTo>
                  <a:pt x="1173" y="1137"/>
                  <a:pt x="1168" y="1136"/>
                  <a:pt x="1162" y="1136"/>
                </a:cubicBezTo>
                <a:close/>
                <a:moveTo>
                  <a:pt x="193" y="1164"/>
                </a:moveTo>
                <a:cubicBezTo>
                  <a:pt x="184" y="1164"/>
                  <a:pt x="175" y="1168"/>
                  <a:pt x="168" y="1176"/>
                </a:cubicBezTo>
                <a:cubicBezTo>
                  <a:pt x="151" y="1193"/>
                  <a:pt x="145" y="1218"/>
                  <a:pt x="165" y="1235"/>
                </a:cubicBezTo>
                <a:cubicBezTo>
                  <a:pt x="198" y="1277"/>
                  <a:pt x="243" y="1316"/>
                  <a:pt x="293" y="1349"/>
                </a:cubicBezTo>
                <a:cubicBezTo>
                  <a:pt x="299" y="1352"/>
                  <a:pt x="307" y="1358"/>
                  <a:pt x="318" y="1358"/>
                </a:cubicBezTo>
                <a:cubicBezTo>
                  <a:pt x="332" y="1358"/>
                  <a:pt x="341" y="1352"/>
                  <a:pt x="355" y="1338"/>
                </a:cubicBezTo>
                <a:cubicBezTo>
                  <a:pt x="368" y="1322"/>
                  <a:pt x="363" y="1296"/>
                  <a:pt x="346" y="1282"/>
                </a:cubicBezTo>
                <a:cubicBezTo>
                  <a:pt x="299" y="1249"/>
                  <a:pt x="262" y="1213"/>
                  <a:pt x="226" y="1179"/>
                </a:cubicBezTo>
                <a:cubicBezTo>
                  <a:pt x="217" y="1170"/>
                  <a:pt x="205" y="1164"/>
                  <a:pt x="193" y="1164"/>
                </a:cubicBezTo>
                <a:close/>
                <a:moveTo>
                  <a:pt x="728" y="1283"/>
                </a:moveTo>
                <a:cubicBezTo>
                  <a:pt x="717" y="1283"/>
                  <a:pt x="706" y="1288"/>
                  <a:pt x="698" y="1296"/>
                </a:cubicBezTo>
                <a:cubicBezTo>
                  <a:pt x="659" y="1335"/>
                  <a:pt x="625" y="1380"/>
                  <a:pt x="592" y="1430"/>
                </a:cubicBezTo>
                <a:cubicBezTo>
                  <a:pt x="555" y="1411"/>
                  <a:pt x="516" y="1391"/>
                  <a:pt x="475" y="1366"/>
                </a:cubicBezTo>
                <a:cubicBezTo>
                  <a:pt x="468" y="1363"/>
                  <a:pt x="461" y="1361"/>
                  <a:pt x="454" y="1361"/>
                </a:cubicBezTo>
                <a:cubicBezTo>
                  <a:pt x="440" y="1361"/>
                  <a:pt x="426" y="1369"/>
                  <a:pt x="419" y="1383"/>
                </a:cubicBezTo>
                <a:cubicBezTo>
                  <a:pt x="408" y="1405"/>
                  <a:pt x="416" y="1430"/>
                  <a:pt x="435" y="1439"/>
                </a:cubicBezTo>
                <a:cubicBezTo>
                  <a:pt x="486" y="1469"/>
                  <a:pt x="536" y="1492"/>
                  <a:pt x="586" y="1514"/>
                </a:cubicBezTo>
                <a:cubicBezTo>
                  <a:pt x="592" y="1514"/>
                  <a:pt x="597" y="1517"/>
                  <a:pt x="603" y="1517"/>
                </a:cubicBezTo>
                <a:cubicBezTo>
                  <a:pt x="617" y="1517"/>
                  <a:pt x="631" y="1508"/>
                  <a:pt x="639" y="1492"/>
                </a:cubicBezTo>
                <a:cubicBezTo>
                  <a:pt x="647" y="1492"/>
                  <a:pt x="656" y="1486"/>
                  <a:pt x="661" y="1475"/>
                </a:cubicBezTo>
                <a:cubicBezTo>
                  <a:pt x="692" y="1430"/>
                  <a:pt x="726" y="1391"/>
                  <a:pt x="759" y="1352"/>
                </a:cubicBezTo>
                <a:cubicBezTo>
                  <a:pt x="773" y="1335"/>
                  <a:pt x="773" y="1310"/>
                  <a:pt x="756" y="1294"/>
                </a:cubicBezTo>
                <a:cubicBezTo>
                  <a:pt x="748" y="1287"/>
                  <a:pt x="738" y="1283"/>
                  <a:pt x="728" y="1283"/>
                </a:cubicBezTo>
                <a:close/>
                <a:moveTo>
                  <a:pt x="1215" y="1410"/>
                </a:moveTo>
                <a:cubicBezTo>
                  <a:pt x="1203" y="1410"/>
                  <a:pt x="1191" y="1415"/>
                  <a:pt x="1183" y="1425"/>
                </a:cubicBezTo>
                <a:cubicBezTo>
                  <a:pt x="1155" y="1458"/>
                  <a:pt x="1116" y="1481"/>
                  <a:pt x="1066" y="1500"/>
                </a:cubicBezTo>
                <a:cubicBezTo>
                  <a:pt x="1046" y="1506"/>
                  <a:pt x="1032" y="1531"/>
                  <a:pt x="1038" y="1550"/>
                </a:cubicBezTo>
                <a:cubicBezTo>
                  <a:pt x="1044" y="1570"/>
                  <a:pt x="1060" y="1578"/>
                  <a:pt x="1077" y="1578"/>
                </a:cubicBezTo>
                <a:cubicBezTo>
                  <a:pt x="1085" y="1578"/>
                  <a:pt x="1088" y="1578"/>
                  <a:pt x="1091" y="1575"/>
                </a:cubicBezTo>
                <a:cubicBezTo>
                  <a:pt x="1155" y="1556"/>
                  <a:pt x="1205" y="1520"/>
                  <a:pt x="1244" y="1475"/>
                </a:cubicBezTo>
                <a:cubicBezTo>
                  <a:pt x="1258" y="1461"/>
                  <a:pt x="1256" y="1433"/>
                  <a:pt x="1239" y="1419"/>
                </a:cubicBezTo>
                <a:cubicBezTo>
                  <a:pt x="1233" y="1413"/>
                  <a:pt x="1224" y="1410"/>
                  <a:pt x="1215" y="1410"/>
                </a:cubicBezTo>
                <a:close/>
                <a:moveTo>
                  <a:pt x="754" y="1495"/>
                </a:moveTo>
                <a:cubicBezTo>
                  <a:pt x="738" y="1495"/>
                  <a:pt x="724" y="1507"/>
                  <a:pt x="717" y="1525"/>
                </a:cubicBezTo>
                <a:cubicBezTo>
                  <a:pt x="712" y="1545"/>
                  <a:pt x="726" y="1567"/>
                  <a:pt x="745" y="1573"/>
                </a:cubicBezTo>
                <a:cubicBezTo>
                  <a:pt x="806" y="1587"/>
                  <a:pt x="862" y="1598"/>
                  <a:pt x="918" y="1601"/>
                </a:cubicBezTo>
                <a:cubicBezTo>
                  <a:pt x="938" y="1601"/>
                  <a:pt x="960" y="1584"/>
                  <a:pt x="960" y="1561"/>
                </a:cubicBezTo>
                <a:cubicBezTo>
                  <a:pt x="963" y="1542"/>
                  <a:pt x="946" y="1525"/>
                  <a:pt x="921" y="1520"/>
                </a:cubicBezTo>
                <a:cubicBezTo>
                  <a:pt x="871" y="1520"/>
                  <a:pt x="820" y="1508"/>
                  <a:pt x="767" y="1497"/>
                </a:cubicBezTo>
                <a:cubicBezTo>
                  <a:pt x="763" y="1496"/>
                  <a:pt x="759" y="1495"/>
                  <a:pt x="754" y="1495"/>
                </a:cubicBezTo>
                <a:close/>
                <a:moveTo>
                  <a:pt x="559" y="1560"/>
                </a:moveTo>
                <a:cubicBezTo>
                  <a:pt x="541" y="1560"/>
                  <a:pt x="526" y="1569"/>
                  <a:pt x="519" y="1587"/>
                </a:cubicBezTo>
                <a:cubicBezTo>
                  <a:pt x="500" y="1642"/>
                  <a:pt x="486" y="1698"/>
                  <a:pt x="477" y="1754"/>
                </a:cubicBezTo>
                <a:cubicBezTo>
                  <a:pt x="475" y="1776"/>
                  <a:pt x="488" y="1796"/>
                  <a:pt x="514" y="1799"/>
                </a:cubicBezTo>
                <a:lnTo>
                  <a:pt x="519" y="1799"/>
                </a:lnTo>
                <a:cubicBezTo>
                  <a:pt x="536" y="1799"/>
                  <a:pt x="555" y="1785"/>
                  <a:pt x="558" y="1765"/>
                </a:cubicBezTo>
                <a:cubicBezTo>
                  <a:pt x="564" y="1715"/>
                  <a:pt x="578" y="1662"/>
                  <a:pt x="597" y="1614"/>
                </a:cubicBezTo>
                <a:cubicBezTo>
                  <a:pt x="603" y="1592"/>
                  <a:pt x="592" y="1570"/>
                  <a:pt x="572" y="1561"/>
                </a:cubicBezTo>
                <a:cubicBezTo>
                  <a:pt x="568" y="1560"/>
                  <a:pt x="563" y="1560"/>
                  <a:pt x="559" y="1560"/>
                </a:cubicBezTo>
                <a:close/>
                <a:moveTo>
                  <a:pt x="513" y="1882"/>
                </a:moveTo>
                <a:cubicBezTo>
                  <a:pt x="511" y="1882"/>
                  <a:pt x="510" y="1882"/>
                  <a:pt x="508" y="1882"/>
                </a:cubicBezTo>
                <a:cubicBezTo>
                  <a:pt x="488" y="1888"/>
                  <a:pt x="472" y="1905"/>
                  <a:pt x="475" y="1927"/>
                </a:cubicBezTo>
                <a:cubicBezTo>
                  <a:pt x="480" y="1985"/>
                  <a:pt x="491" y="2038"/>
                  <a:pt x="514" y="2097"/>
                </a:cubicBezTo>
                <a:cubicBezTo>
                  <a:pt x="519" y="2114"/>
                  <a:pt x="533" y="2125"/>
                  <a:pt x="550" y="2125"/>
                </a:cubicBezTo>
                <a:cubicBezTo>
                  <a:pt x="554" y="2125"/>
                  <a:pt x="557" y="2123"/>
                  <a:pt x="560" y="2123"/>
                </a:cubicBezTo>
                <a:cubicBezTo>
                  <a:pt x="562" y="2123"/>
                  <a:pt x="563" y="2123"/>
                  <a:pt x="564" y="2125"/>
                </a:cubicBezTo>
                <a:cubicBezTo>
                  <a:pt x="586" y="2117"/>
                  <a:pt x="597" y="2092"/>
                  <a:pt x="589" y="2072"/>
                </a:cubicBezTo>
                <a:cubicBezTo>
                  <a:pt x="572" y="2022"/>
                  <a:pt x="561" y="1969"/>
                  <a:pt x="555" y="1921"/>
                </a:cubicBezTo>
                <a:cubicBezTo>
                  <a:pt x="550" y="1898"/>
                  <a:pt x="533" y="1882"/>
                  <a:pt x="513" y="1882"/>
                </a:cubicBezTo>
                <a:close/>
                <a:moveTo>
                  <a:pt x="623" y="2187"/>
                </a:moveTo>
                <a:cubicBezTo>
                  <a:pt x="616" y="2187"/>
                  <a:pt x="607" y="2189"/>
                  <a:pt x="600" y="2195"/>
                </a:cubicBezTo>
                <a:cubicBezTo>
                  <a:pt x="578" y="2203"/>
                  <a:pt x="572" y="2228"/>
                  <a:pt x="586" y="2251"/>
                </a:cubicBezTo>
                <a:cubicBezTo>
                  <a:pt x="617" y="2295"/>
                  <a:pt x="653" y="2340"/>
                  <a:pt x="695" y="2382"/>
                </a:cubicBezTo>
                <a:cubicBezTo>
                  <a:pt x="703" y="2393"/>
                  <a:pt x="714" y="2396"/>
                  <a:pt x="726" y="2396"/>
                </a:cubicBezTo>
                <a:cubicBezTo>
                  <a:pt x="737" y="2396"/>
                  <a:pt x="745" y="2393"/>
                  <a:pt x="751" y="2387"/>
                </a:cubicBezTo>
                <a:cubicBezTo>
                  <a:pt x="767" y="2370"/>
                  <a:pt x="770" y="2345"/>
                  <a:pt x="753" y="2329"/>
                </a:cubicBezTo>
                <a:cubicBezTo>
                  <a:pt x="714" y="2290"/>
                  <a:pt x="684" y="2248"/>
                  <a:pt x="656" y="2206"/>
                </a:cubicBezTo>
                <a:cubicBezTo>
                  <a:pt x="649" y="2194"/>
                  <a:pt x="637" y="2187"/>
                  <a:pt x="623" y="2187"/>
                </a:cubicBezTo>
                <a:close/>
                <a:moveTo>
                  <a:pt x="847" y="2422"/>
                </a:moveTo>
                <a:cubicBezTo>
                  <a:pt x="835" y="2422"/>
                  <a:pt x="823" y="2428"/>
                  <a:pt x="815" y="2437"/>
                </a:cubicBezTo>
                <a:cubicBezTo>
                  <a:pt x="801" y="2454"/>
                  <a:pt x="806" y="2479"/>
                  <a:pt x="823" y="2493"/>
                </a:cubicBezTo>
                <a:cubicBezTo>
                  <a:pt x="865" y="2530"/>
                  <a:pt x="913" y="2557"/>
                  <a:pt x="963" y="2588"/>
                </a:cubicBezTo>
                <a:cubicBezTo>
                  <a:pt x="968" y="2591"/>
                  <a:pt x="977" y="2594"/>
                  <a:pt x="982" y="2594"/>
                </a:cubicBezTo>
                <a:cubicBezTo>
                  <a:pt x="996" y="2594"/>
                  <a:pt x="1010" y="2588"/>
                  <a:pt x="1019" y="2574"/>
                </a:cubicBezTo>
                <a:cubicBezTo>
                  <a:pt x="1032" y="2557"/>
                  <a:pt x="1024" y="2530"/>
                  <a:pt x="1005" y="2518"/>
                </a:cubicBezTo>
                <a:cubicBezTo>
                  <a:pt x="954" y="2490"/>
                  <a:pt x="913" y="2463"/>
                  <a:pt x="871" y="2432"/>
                </a:cubicBezTo>
                <a:cubicBezTo>
                  <a:pt x="864" y="2425"/>
                  <a:pt x="855" y="2422"/>
                  <a:pt x="847" y="2422"/>
                </a:cubicBezTo>
                <a:close/>
                <a:moveTo>
                  <a:pt x="1124" y="2585"/>
                </a:moveTo>
                <a:cubicBezTo>
                  <a:pt x="1107" y="2585"/>
                  <a:pt x="1092" y="2593"/>
                  <a:pt x="1085" y="2608"/>
                </a:cubicBezTo>
                <a:cubicBezTo>
                  <a:pt x="1077" y="2630"/>
                  <a:pt x="1085" y="2655"/>
                  <a:pt x="1105" y="2663"/>
                </a:cubicBezTo>
                <a:cubicBezTo>
                  <a:pt x="1158" y="2689"/>
                  <a:pt x="1205" y="2714"/>
                  <a:pt x="1253" y="2739"/>
                </a:cubicBezTo>
                <a:cubicBezTo>
                  <a:pt x="1258" y="2742"/>
                  <a:pt x="1267" y="2744"/>
                  <a:pt x="1272" y="2744"/>
                </a:cubicBezTo>
                <a:cubicBezTo>
                  <a:pt x="1289" y="2744"/>
                  <a:pt x="1303" y="2739"/>
                  <a:pt x="1303" y="2716"/>
                </a:cubicBezTo>
                <a:cubicBezTo>
                  <a:pt x="1314" y="2694"/>
                  <a:pt x="1309" y="2672"/>
                  <a:pt x="1286" y="2661"/>
                </a:cubicBezTo>
                <a:cubicBezTo>
                  <a:pt x="1242" y="2636"/>
                  <a:pt x="1191" y="2610"/>
                  <a:pt x="1141" y="2588"/>
                </a:cubicBezTo>
                <a:cubicBezTo>
                  <a:pt x="1135" y="2586"/>
                  <a:pt x="1129" y="2585"/>
                  <a:pt x="1124" y="2585"/>
                </a:cubicBezTo>
                <a:close/>
                <a:moveTo>
                  <a:pt x="1417" y="2745"/>
                </a:moveTo>
                <a:cubicBezTo>
                  <a:pt x="1404" y="2745"/>
                  <a:pt x="1391" y="2752"/>
                  <a:pt x="1384" y="2767"/>
                </a:cubicBezTo>
                <a:cubicBezTo>
                  <a:pt x="1370" y="2786"/>
                  <a:pt x="1378" y="2811"/>
                  <a:pt x="1398" y="2822"/>
                </a:cubicBezTo>
                <a:cubicBezTo>
                  <a:pt x="1448" y="2850"/>
                  <a:pt x="1493" y="2878"/>
                  <a:pt x="1535" y="2906"/>
                </a:cubicBezTo>
                <a:cubicBezTo>
                  <a:pt x="1540" y="2909"/>
                  <a:pt x="1551" y="2912"/>
                  <a:pt x="1560" y="2912"/>
                </a:cubicBezTo>
                <a:cubicBezTo>
                  <a:pt x="1568" y="2912"/>
                  <a:pt x="1582" y="2903"/>
                  <a:pt x="1596" y="2895"/>
                </a:cubicBezTo>
                <a:cubicBezTo>
                  <a:pt x="1607" y="2878"/>
                  <a:pt x="1604" y="2853"/>
                  <a:pt x="1582" y="2839"/>
                </a:cubicBezTo>
                <a:cubicBezTo>
                  <a:pt x="1537" y="2808"/>
                  <a:pt x="1490" y="2781"/>
                  <a:pt x="1440" y="2753"/>
                </a:cubicBezTo>
                <a:cubicBezTo>
                  <a:pt x="1433" y="2748"/>
                  <a:pt x="1425" y="2745"/>
                  <a:pt x="1417" y="2745"/>
                </a:cubicBezTo>
                <a:close/>
                <a:moveTo>
                  <a:pt x="1692" y="2924"/>
                </a:moveTo>
                <a:cubicBezTo>
                  <a:pt x="1680" y="2924"/>
                  <a:pt x="1668" y="2930"/>
                  <a:pt x="1660" y="2940"/>
                </a:cubicBezTo>
                <a:cubicBezTo>
                  <a:pt x="1646" y="2956"/>
                  <a:pt x="1649" y="2981"/>
                  <a:pt x="1666" y="2995"/>
                </a:cubicBezTo>
                <a:cubicBezTo>
                  <a:pt x="1713" y="3034"/>
                  <a:pt x="1755" y="3065"/>
                  <a:pt x="1788" y="3101"/>
                </a:cubicBezTo>
                <a:cubicBezTo>
                  <a:pt x="1797" y="3107"/>
                  <a:pt x="1805" y="3110"/>
                  <a:pt x="1816" y="3110"/>
                </a:cubicBezTo>
                <a:cubicBezTo>
                  <a:pt x="1828" y="3110"/>
                  <a:pt x="1839" y="3104"/>
                  <a:pt x="1847" y="3101"/>
                </a:cubicBezTo>
                <a:cubicBezTo>
                  <a:pt x="1861" y="3082"/>
                  <a:pt x="1861" y="3060"/>
                  <a:pt x="1844" y="3040"/>
                </a:cubicBezTo>
                <a:cubicBezTo>
                  <a:pt x="1805" y="3007"/>
                  <a:pt x="1761" y="2967"/>
                  <a:pt x="1716" y="2934"/>
                </a:cubicBezTo>
                <a:cubicBezTo>
                  <a:pt x="1709" y="2927"/>
                  <a:pt x="1700" y="2924"/>
                  <a:pt x="1692" y="2924"/>
                </a:cubicBezTo>
                <a:close/>
                <a:moveTo>
                  <a:pt x="1925" y="3148"/>
                </a:moveTo>
                <a:cubicBezTo>
                  <a:pt x="1916" y="3148"/>
                  <a:pt x="1907" y="3151"/>
                  <a:pt x="1900" y="3157"/>
                </a:cubicBezTo>
                <a:cubicBezTo>
                  <a:pt x="1883" y="3171"/>
                  <a:pt x="1881" y="3193"/>
                  <a:pt x="1895" y="3213"/>
                </a:cubicBezTo>
                <a:cubicBezTo>
                  <a:pt x="1928" y="3255"/>
                  <a:pt x="1956" y="3297"/>
                  <a:pt x="1978" y="3341"/>
                </a:cubicBezTo>
                <a:cubicBezTo>
                  <a:pt x="1984" y="3355"/>
                  <a:pt x="2001" y="3366"/>
                  <a:pt x="2014" y="3366"/>
                </a:cubicBezTo>
                <a:cubicBezTo>
                  <a:pt x="2026" y="3366"/>
                  <a:pt x="2028" y="3366"/>
                  <a:pt x="2034" y="3361"/>
                </a:cubicBezTo>
                <a:cubicBezTo>
                  <a:pt x="2054" y="3352"/>
                  <a:pt x="2062" y="3327"/>
                  <a:pt x="2051" y="3305"/>
                </a:cubicBezTo>
                <a:cubicBezTo>
                  <a:pt x="2026" y="3260"/>
                  <a:pt x="1995" y="3207"/>
                  <a:pt x="1956" y="3163"/>
                </a:cubicBezTo>
                <a:cubicBezTo>
                  <a:pt x="1948" y="3153"/>
                  <a:pt x="1936" y="3148"/>
                  <a:pt x="1925" y="3148"/>
                </a:cubicBezTo>
                <a:close/>
                <a:moveTo>
                  <a:pt x="2072" y="3437"/>
                </a:moveTo>
                <a:cubicBezTo>
                  <a:pt x="2068" y="3437"/>
                  <a:pt x="2065" y="3438"/>
                  <a:pt x="2062" y="3439"/>
                </a:cubicBezTo>
                <a:cubicBezTo>
                  <a:pt x="2040" y="3442"/>
                  <a:pt x="2023" y="3467"/>
                  <a:pt x="2028" y="3486"/>
                </a:cubicBezTo>
                <a:cubicBezTo>
                  <a:pt x="2040" y="3528"/>
                  <a:pt x="2042" y="3567"/>
                  <a:pt x="2042" y="3609"/>
                </a:cubicBezTo>
                <a:lnTo>
                  <a:pt x="2042" y="3640"/>
                </a:lnTo>
                <a:cubicBezTo>
                  <a:pt x="2042" y="3662"/>
                  <a:pt x="2062" y="3679"/>
                  <a:pt x="2084" y="3682"/>
                </a:cubicBezTo>
                <a:cubicBezTo>
                  <a:pt x="2107" y="3682"/>
                  <a:pt x="2126" y="3665"/>
                  <a:pt x="2120" y="3645"/>
                </a:cubicBezTo>
                <a:cubicBezTo>
                  <a:pt x="2123" y="3634"/>
                  <a:pt x="2123" y="3623"/>
                  <a:pt x="2123" y="3609"/>
                </a:cubicBezTo>
                <a:cubicBezTo>
                  <a:pt x="2123" y="3562"/>
                  <a:pt x="2120" y="3514"/>
                  <a:pt x="2109" y="3470"/>
                </a:cubicBezTo>
                <a:cubicBezTo>
                  <a:pt x="2107" y="3453"/>
                  <a:pt x="2089" y="3437"/>
                  <a:pt x="2072" y="3437"/>
                </a:cubicBezTo>
                <a:close/>
                <a:moveTo>
                  <a:pt x="2056" y="3760"/>
                </a:moveTo>
                <a:cubicBezTo>
                  <a:pt x="2040" y="3760"/>
                  <a:pt x="2025" y="3773"/>
                  <a:pt x="2020" y="3790"/>
                </a:cubicBezTo>
                <a:cubicBezTo>
                  <a:pt x="2006" y="3835"/>
                  <a:pt x="1987" y="3888"/>
                  <a:pt x="1964" y="3936"/>
                </a:cubicBezTo>
                <a:cubicBezTo>
                  <a:pt x="1953" y="3958"/>
                  <a:pt x="1964" y="3983"/>
                  <a:pt x="1984" y="3991"/>
                </a:cubicBezTo>
                <a:cubicBezTo>
                  <a:pt x="1987" y="3991"/>
                  <a:pt x="1995" y="3997"/>
                  <a:pt x="2001" y="3997"/>
                </a:cubicBezTo>
                <a:cubicBezTo>
                  <a:pt x="2014" y="3997"/>
                  <a:pt x="2034" y="3989"/>
                  <a:pt x="2037" y="3972"/>
                </a:cubicBezTo>
                <a:cubicBezTo>
                  <a:pt x="2062" y="3916"/>
                  <a:pt x="2081" y="3863"/>
                  <a:pt x="2095" y="3810"/>
                </a:cubicBezTo>
                <a:cubicBezTo>
                  <a:pt x="2104" y="3790"/>
                  <a:pt x="2090" y="3768"/>
                  <a:pt x="2067" y="3763"/>
                </a:cubicBezTo>
                <a:cubicBezTo>
                  <a:pt x="2064" y="3761"/>
                  <a:pt x="2060" y="3760"/>
                  <a:pt x="2056" y="3760"/>
                </a:cubicBezTo>
                <a:close/>
                <a:moveTo>
                  <a:pt x="1918" y="4060"/>
                </a:moveTo>
                <a:cubicBezTo>
                  <a:pt x="1905" y="4060"/>
                  <a:pt x="1892" y="4067"/>
                  <a:pt x="1883" y="4081"/>
                </a:cubicBezTo>
                <a:cubicBezTo>
                  <a:pt x="1858" y="4122"/>
                  <a:pt x="1830" y="4167"/>
                  <a:pt x="1797" y="4212"/>
                </a:cubicBezTo>
                <a:cubicBezTo>
                  <a:pt x="1786" y="4228"/>
                  <a:pt x="1788" y="4254"/>
                  <a:pt x="1805" y="4268"/>
                </a:cubicBezTo>
                <a:cubicBezTo>
                  <a:pt x="1814" y="4270"/>
                  <a:pt x="1819" y="4276"/>
                  <a:pt x="1830" y="4276"/>
                </a:cubicBezTo>
                <a:cubicBezTo>
                  <a:pt x="1844" y="4276"/>
                  <a:pt x="1858" y="4268"/>
                  <a:pt x="1858" y="4262"/>
                </a:cubicBezTo>
                <a:cubicBezTo>
                  <a:pt x="1895" y="4212"/>
                  <a:pt x="1925" y="4167"/>
                  <a:pt x="1953" y="4122"/>
                </a:cubicBezTo>
                <a:cubicBezTo>
                  <a:pt x="1964" y="4106"/>
                  <a:pt x="1959" y="4081"/>
                  <a:pt x="1939" y="4067"/>
                </a:cubicBezTo>
                <a:cubicBezTo>
                  <a:pt x="1933" y="4063"/>
                  <a:pt x="1926" y="4060"/>
                  <a:pt x="1918" y="4060"/>
                </a:cubicBezTo>
                <a:close/>
                <a:moveTo>
                  <a:pt x="1730" y="4323"/>
                </a:moveTo>
                <a:cubicBezTo>
                  <a:pt x="1719" y="4323"/>
                  <a:pt x="1707" y="4328"/>
                  <a:pt x="1699" y="4337"/>
                </a:cubicBezTo>
                <a:cubicBezTo>
                  <a:pt x="1669" y="4374"/>
                  <a:pt x="1643" y="4404"/>
                  <a:pt x="1610" y="4438"/>
                </a:cubicBezTo>
                <a:cubicBezTo>
                  <a:pt x="1596" y="4454"/>
                  <a:pt x="1596" y="4477"/>
                  <a:pt x="1616" y="4496"/>
                </a:cubicBezTo>
                <a:cubicBezTo>
                  <a:pt x="1621" y="4502"/>
                  <a:pt x="1632" y="4505"/>
                  <a:pt x="1643" y="4505"/>
                </a:cubicBezTo>
                <a:cubicBezTo>
                  <a:pt x="1652" y="4505"/>
                  <a:pt x="1666" y="4502"/>
                  <a:pt x="1674" y="4488"/>
                </a:cubicBezTo>
                <a:cubicBezTo>
                  <a:pt x="1705" y="4454"/>
                  <a:pt x="1733" y="4421"/>
                  <a:pt x="1761" y="4387"/>
                </a:cubicBezTo>
                <a:cubicBezTo>
                  <a:pt x="1775" y="4374"/>
                  <a:pt x="1772" y="4346"/>
                  <a:pt x="1755" y="4332"/>
                </a:cubicBezTo>
                <a:cubicBezTo>
                  <a:pt x="1748" y="4326"/>
                  <a:pt x="1739" y="4323"/>
                  <a:pt x="1730" y="432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" name="Google Shape;79;p7"/>
          <p:cNvSpPr/>
          <p:nvPr/>
        </p:nvSpPr>
        <p:spPr>
          <a:xfrm>
            <a:off x="2199293" y="2092865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7"/>
          <p:cNvSpPr/>
          <p:nvPr/>
        </p:nvSpPr>
        <p:spPr>
          <a:xfrm>
            <a:off x="5008333" y="1931312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7"/>
          <p:cNvSpPr/>
          <p:nvPr/>
        </p:nvSpPr>
        <p:spPr>
          <a:xfrm>
            <a:off x="5607926" y="2252331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" name="Google Shape;82;p7"/>
          <p:cNvSpPr/>
          <p:nvPr/>
        </p:nvSpPr>
        <p:spPr>
          <a:xfrm>
            <a:off x="6655326" y="5835498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" name="Google Shape;83;p7"/>
          <p:cNvSpPr/>
          <p:nvPr/>
        </p:nvSpPr>
        <p:spPr>
          <a:xfrm>
            <a:off x="10982693" y="1158998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07483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8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E9CE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" name="Google Shape;86;p8"/>
          <p:cNvSpPr txBox="1">
            <a:spLocks noGrp="1"/>
          </p:cNvSpPr>
          <p:nvPr>
            <p:ph type="title"/>
          </p:nvPr>
        </p:nvSpPr>
        <p:spPr>
          <a:xfrm>
            <a:off x="2232633" y="910400"/>
            <a:ext cx="7726800" cy="50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21466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87" name="Google Shape;87;p8"/>
          <p:cNvSpPr/>
          <p:nvPr/>
        </p:nvSpPr>
        <p:spPr>
          <a:xfrm>
            <a:off x="10649123" y="2633664"/>
            <a:ext cx="235399" cy="260177"/>
          </a:xfrm>
          <a:custGeom>
            <a:avLst/>
            <a:gdLst/>
            <a:ahLst/>
            <a:cxnLst/>
            <a:rect l="l" t="t" r="r" b="b"/>
            <a:pathLst>
              <a:path w="1720" h="1901" extrusionOk="0">
                <a:moveTo>
                  <a:pt x="916" y="737"/>
                </a:moveTo>
                <a:cubicBezTo>
                  <a:pt x="865" y="1005"/>
                  <a:pt x="746" y="1200"/>
                  <a:pt x="684" y="1200"/>
                </a:cubicBezTo>
                <a:cubicBezTo>
                  <a:pt x="670" y="1200"/>
                  <a:pt x="653" y="1175"/>
                  <a:pt x="645" y="1161"/>
                </a:cubicBezTo>
                <a:cubicBezTo>
                  <a:pt x="617" y="1117"/>
                  <a:pt x="614" y="1064"/>
                  <a:pt x="634" y="1008"/>
                </a:cubicBezTo>
                <a:cubicBezTo>
                  <a:pt x="673" y="907"/>
                  <a:pt x="776" y="807"/>
                  <a:pt x="916" y="737"/>
                </a:cubicBezTo>
                <a:close/>
                <a:moveTo>
                  <a:pt x="620" y="84"/>
                </a:moveTo>
                <a:cubicBezTo>
                  <a:pt x="715" y="84"/>
                  <a:pt x="793" y="112"/>
                  <a:pt x="838" y="182"/>
                </a:cubicBezTo>
                <a:cubicBezTo>
                  <a:pt x="918" y="277"/>
                  <a:pt x="949" y="439"/>
                  <a:pt x="924" y="648"/>
                </a:cubicBezTo>
                <a:cubicBezTo>
                  <a:pt x="740" y="726"/>
                  <a:pt x="600" y="854"/>
                  <a:pt x="550" y="986"/>
                </a:cubicBezTo>
                <a:cubicBezTo>
                  <a:pt x="522" y="1064"/>
                  <a:pt x="531" y="1139"/>
                  <a:pt x="564" y="1206"/>
                </a:cubicBezTo>
                <a:cubicBezTo>
                  <a:pt x="603" y="1273"/>
                  <a:pt x="645" y="1287"/>
                  <a:pt x="676" y="1287"/>
                </a:cubicBezTo>
                <a:cubicBezTo>
                  <a:pt x="815" y="1287"/>
                  <a:pt x="952" y="991"/>
                  <a:pt x="997" y="704"/>
                </a:cubicBezTo>
                <a:cubicBezTo>
                  <a:pt x="1086" y="673"/>
                  <a:pt x="1170" y="656"/>
                  <a:pt x="1245" y="656"/>
                </a:cubicBezTo>
                <a:cubicBezTo>
                  <a:pt x="1373" y="656"/>
                  <a:pt x="1538" y="698"/>
                  <a:pt x="1599" y="910"/>
                </a:cubicBezTo>
                <a:cubicBezTo>
                  <a:pt x="1630" y="1008"/>
                  <a:pt x="1599" y="1108"/>
                  <a:pt x="1524" y="1214"/>
                </a:cubicBezTo>
                <a:cubicBezTo>
                  <a:pt x="1281" y="1541"/>
                  <a:pt x="561" y="1828"/>
                  <a:pt x="257" y="1828"/>
                </a:cubicBezTo>
                <a:cubicBezTo>
                  <a:pt x="199" y="1828"/>
                  <a:pt x="176" y="1814"/>
                  <a:pt x="171" y="1806"/>
                </a:cubicBezTo>
                <a:cubicBezTo>
                  <a:pt x="171" y="1800"/>
                  <a:pt x="171" y="1792"/>
                  <a:pt x="176" y="1778"/>
                </a:cubicBezTo>
                <a:cubicBezTo>
                  <a:pt x="182" y="1772"/>
                  <a:pt x="182" y="1764"/>
                  <a:pt x="182" y="1758"/>
                </a:cubicBezTo>
                <a:cubicBezTo>
                  <a:pt x="148" y="1309"/>
                  <a:pt x="157" y="126"/>
                  <a:pt x="575" y="87"/>
                </a:cubicBezTo>
                <a:cubicBezTo>
                  <a:pt x="589" y="84"/>
                  <a:pt x="606" y="84"/>
                  <a:pt x="620" y="84"/>
                </a:cubicBezTo>
                <a:close/>
                <a:moveTo>
                  <a:pt x="623" y="1"/>
                </a:moveTo>
                <a:cubicBezTo>
                  <a:pt x="606" y="1"/>
                  <a:pt x="588" y="2"/>
                  <a:pt x="570" y="4"/>
                </a:cubicBezTo>
                <a:cubicBezTo>
                  <a:pt x="1" y="54"/>
                  <a:pt x="90" y="1602"/>
                  <a:pt x="101" y="1750"/>
                </a:cubicBezTo>
                <a:cubicBezTo>
                  <a:pt x="87" y="1797"/>
                  <a:pt x="95" y="1828"/>
                  <a:pt x="109" y="1845"/>
                </a:cubicBezTo>
                <a:cubicBezTo>
                  <a:pt x="132" y="1884"/>
                  <a:pt x="185" y="1901"/>
                  <a:pt x="266" y="1901"/>
                </a:cubicBezTo>
                <a:cubicBezTo>
                  <a:pt x="589" y="1901"/>
                  <a:pt x="1331" y="1608"/>
                  <a:pt x="1594" y="1256"/>
                </a:cubicBezTo>
                <a:cubicBezTo>
                  <a:pt x="1691" y="1131"/>
                  <a:pt x="1719" y="1005"/>
                  <a:pt x="1686" y="882"/>
                </a:cubicBezTo>
                <a:cubicBezTo>
                  <a:pt x="1624" y="681"/>
                  <a:pt x="1471" y="570"/>
                  <a:pt x="1253" y="570"/>
                </a:cubicBezTo>
                <a:cubicBezTo>
                  <a:pt x="1175" y="570"/>
                  <a:pt x="1094" y="578"/>
                  <a:pt x="1016" y="606"/>
                </a:cubicBezTo>
                <a:cubicBezTo>
                  <a:pt x="1024" y="461"/>
                  <a:pt x="1019" y="252"/>
                  <a:pt x="905" y="118"/>
                </a:cubicBezTo>
                <a:cubicBezTo>
                  <a:pt x="836" y="42"/>
                  <a:pt x="743" y="1"/>
                  <a:pt x="623" y="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" name="Google Shape;88;p8"/>
          <p:cNvSpPr/>
          <p:nvPr/>
        </p:nvSpPr>
        <p:spPr>
          <a:xfrm>
            <a:off x="1007360" y="2259665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9" name="Google Shape;89;p8"/>
          <p:cNvSpPr/>
          <p:nvPr/>
        </p:nvSpPr>
        <p:spPr>
          <a:xfrm>
            <a:off x="10209117" y="3483445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" name="Google Shape;90;p8"/>
          <p:cNvSpPr/>
          <p:nvPr/>
        </p:nvSpPr>
        <p:spPr>
          <a:xfrm>
            <a:off x="1716585" y="5589556"/>
            <a:ext cx="1037536" cy="243480"/>
          </a:xfrm>
          <a:custGeom>
            <a:avLst/>
            <a:gdLst/>
            <a:ahLst/>
            <a:cxnLst/>
            <a:rect l="l" t="t" r="r" b="b"/>
            <a:pathLst>
              <a:path w="7581" h="1779" extrusionOk="0">
                <a:moveTo>
                  <a:pt x="4594" y="1"/>
                </a:moveTo>
                <a:cubicBezTo>
                  <a:pt x="4593" y="1"/>
                  <a:pt x="4591" y="1"/>
                  <a:pt x="4589" y="1"/>
                </a:cubicBezTo>
                <a:cubicBezTo>
                  <a:pt x="4531" y="12"/>
                  <a:pt x="4475" y="43"/>
                  <a:pt x="4436" y="96"/>
                </a:cubicBezTo>
                <a:cubicBezTo>
                  <a:pt x="4428" y="110"/>
                  <a:pt x="4430" y="135"/>
                  <a:pt x="4447" y="149"/>
                </a:cubicBezTo>
                <a:cubicBezTo>
                  <a:pt x="4456" y="152"/>
                  <a:pt x="4464" y="155"/>
                  <a:pt x="4472" y="155"/>
                </a:cubicBezTo>
                <a:cubicBezTo>
                  <a:pt x="4483" y="155"/>
                  <a:pt x="4492" y="149"/>
                  <a:pt x="4497" y="146"/>
                </a:cubicBezTo>
                <a:cubicBezTo>
                  <a:pt x="4525" y="110"/>
                  <a:pt x="4559" y="91"/>
                  <a:pt x="4601" y="82"/>
                </a:cubicBezTo>
                <a:cubicBezTo>
                  <a:pt x="4623" y="79"/>
                  <a:pt x="4640" y="57"/>
                  <a:pt x="4637" y="38"/>
                </a:cubicBezTo>
                <a:cubicBezTo>
                  <a:pt x="4632" y="17"/>
                  <a:pt x="4615" y="1"/>
                  <a:pt x="4594" y="1"/>
                </a:cubicBezTo>
                <a:close/>
                <a:moveTo>
                  <a:pt x="4746" y="33"/>
                </a:moveTo>
                <a:cubicBezTo>
                  <a:pt x="4732" y="33"/>
                  <a:pt x="4720" y="41"/>
                  <a:pt x="4712" y="54"/>
                </a:cubicBezTo>
                <a:cubicBezTo>
                  <a:pt x="4701" y="71"/>
                  <a:pt x="4712" y="96"/>
                  <a:pt x="4729" y="107"/>
                </a:cubicBezTo>
                <a:cubicBezTo>
                  <a:pt x="4751" y="118"/>
                  <a:pt x="4762" y="152"/>
                  <a:pt x="4762" y="205"/>
                </a:cubicBezTo>
                <a:lnTo>
                  <a:pt x="4799" y="211"/>
                </a:lnTo>
                <a:lnTo>
                  <a:pt x="4799" y="211"/>
                </a:lnTo>
                <a:lnTo>
                  <a:pt x="4762" y="208"/>
                </a:lnTo>
                <a:lnTo>
                  <a:pt x="4762" y="208"/>
                </a:lnTo>
                <a:cubicBezTo>
                  <a:pt x="4762" y="230"/>
                  <a:pt x="4776" y="247"/>
                  <a:pt x="4799" y="247"/>
                </a:cubicBezTo>
                <a:cubicBezTo>
                  <a:pt x="4821" y="247"/>
                  <a:pt x="4838" y="230"/>
                  <a:pt x="4838" y="211"/>
                </a:cubicBezTo>
                <a:lnTo>
                  <a:pt x="4838" y="202"/>
                </a:lnTo>
                <a:cubicBezTo>
                  <a:pt x="4838" y="99"/>
                  <a:pt x="4799" y="57"/>
                  <a:pt x="4765" y="38"/>
                </a:cubicBezTo>
                <a:cubicBezTo>
                  <a:pt x="4758" y="34"/>
                  <a:pt x="4752" y="33"/>
                  <a:pt x="4746" y="33"/>
                </a:cubicBezTo>
                <a:close/>
                <a:moveTo>
                  <a:pt x="4421" y="221"/>
                </a:moveTo>
                <a:cubicBezTo>
                  <a:pt x="4403" y="221"/>
                  <a:pt x="4388" y="237"/>
                  <a:pt x="4383" y="255"/>
                </a:cubicBezTo>
                <a:cubicBezTo>
                  <a:pt x="4380" y="266"/>
                  <a:pt x="4380" y="275"/>
                  <a:pt x="4380" y="283"/>
                </a:cubicBezTo>
                <a:cubicBezTo>
                  <a:pt x="4380" y="330"/>
                  <a:pt x="4389" y="375"/>
                  <a:pt x="4403" y="423"/>
                </a:cubicBezTo>
                <a:cubicBezTo>
                  <a:pt x="4408" y="442"/>
                  <a:pt x="4422" y="453"/>
                  <a:pt x="4442" y="453"/>
                </a:cubicBezTo>
                <a:lnTo>
                  <a:pt x="4450" y="450"/>
                </a:lnTo>
                <a:cubicBezTo>
                  <a:pt x="4472" y="445"/>
                  <a:pt x="4486" y="423"/>
                  <a:pt x="4478" y="403"/>
                </a:cubicBezTo>
                <a:cubicBezTo>
                  <a:pt x="4467" y="361"/>
                  <a:pt x="4461" y="322"/>
                  <a:pt x="4461" y="283"/>
                </a:cubicBezTo>
                <a:lnTo>
                  <a:pt x="4461" y="264"/>
                </a:lnTo>
                <a:cubicBezTo>
                  <a:pt x="4464" y="241"/>
                  <a:pt x="4447" y="224"/>
                  <a:pt x="4425" y="222"/>
                </a:cubicBezTo>
                <a:cubicBezTo>
                  <a:pt x="4423" y="221"/>
                  <a:pt x="4422" y="221"/>
                  <a:pt x="4421" y="221"/>
                </a:cubicBezTo>
                <a:close/>
                <a:moveTo>
                  <a:pt x="4780" y="318"/>
                </a:moveTo>
                <a:cubicBezTo>
                  <a:pt x="4762" y="318"/>
                  <a:pt x="4747" y="331"/>
                  <a:pt x="4740" y="347"/>
                </a:cubicBezTo>
                <a:cubicBezTo>
                  <a:pt x="4726" y="392"/>
                  <a:pt x="4712" y="442"/>
                  <a:pt x="4693" y="489"/>
                </a:cubicBezTo>
                <a:cubicBezTo>
                  <a:pt x="4682" y="509"/>
                  <a:pt x="4693" y="531"/>
                  <a:pt x="4712" y="540"/>
                </a:cubicBezTo>
                <a:cubicBezTo>
                  <a:pt x="4715" y="542"/>
                  <a:pt x="4721" y="542"/>
                  <a:pt x="4726" y="542"/>
                </a:cubicBezTo>
                <a:cubicBezTo>
                  <a:pt x="4743" y="542"/>
                  <a:pt x="4757" y="537"/>
                  <a:pt x="4768" y="517"/>
                </a:cubicBezTo>
                <a:cubicBezTo>
                  <a:pt x="4785" y="470"/>
                  <a:pt x="4804" y="417"/>
                  <a:pt x="4818" y="370"/>
                </a:cubicBezTo>
                <a:cubicBezTo>
                  <a:pt x="4824" y="347"/>
                  <a:pt x="4810" y="328"/>
                  <a:pt x="4790" y="319"/>
                </a:cubicBezTo>
                <a:cubicBezTo>
                  <a:pt x="4787" y="318"/>
                  <a:pt x="4784" y="318"/>
                  <a:pt x="4780" y="318"/>
                </a:cubicBezTo>
                <a:close/>
                <a:moveTo>
                  <a:pt x="4494" y="517"/>
                </a:moveTo>
                <a:cubicBezTo>
                  <a:pt x="4488" y="517"/>
                  <a:pt x="4481" y="519"/>
                  <a:pt x="4475" y="523"/>
                </a:cubicBezTo>
                <a:cubicBezTo>
                  <a:pt x="4458" y="531"/>
                  <a:pt x="4450" y="556"/>
                  <a:pt x="4461" y="573"/>
                </a:cubicBezTo>
                <a:cubicBezTo>
                  <a:pt x="4489" y="621"/>
                  <a:pt x="4520" y="662"/>
                  <a:pt x="4556" y="707"/>
                </a:cubicBezTo>
                <a:cubicBezTo>
                  <a:pt x="4562" y="713"/>
                  <a:pt x="4570" y="718"/>
                  <a:pt x="4576" y="721"/>
                </a:cubicBezTo>
                <a:cubicBezTo>
                  <a:pt x="4570" y="735"/>
                  <a:pt x="4562" y="749"/>
                  <a:pt x="4553" y="763"/>
                </a:cubicBezTo>
                <a:cubicBezTo>
                  <a:pt x="4542" y="780"/>
                  <a:pt x="4548" y="805"/>
                  <a:pt x="4567" y="816"/>
                </a:cubicBezTo>
                <a:cubicBezTo>
                  <a:pt x="4573" y="819"/>
                  <a:pt x="4581" y="821"/>
                  <a:pt x="4587" y="821"/>
                </a:cubicBezTo>
                <a:cubicBezTo>
                  <a:pt x="4601" y="821"/>
                  <a:pt x="4615" y="816"/>
                  <a:pt x="4615" y="802"/>
                </a:cubicBezTo>
                <a:cubicBezTo>
                  <a:pt x="4642" y="760"/>
                  <a:pt x="4668" y="710"/>
                  <a:pt x="4693" y="665"/>
                </a:cubicBezTo>
                <a:cubicBezTo>
                  <a:pt x="4701" y="649"/>
                  <a:pt x="4695" y="623"/>
                  <a:pt x="4673" y="612"/>
                </a:cubicBezTo>
                <a:cubicBezTo>
                  <a:pt x="4668" y="609"/>
                  <a:pt x="4662" y="607"/>
                  <a:pt x="4656" y="607"/>
                </a:cubicBezTo>
                <a:cubicBezTo>
                  <a:pt x="4643" y="607"/>
                  <a:pt x="4629" y="615"/>
                  <a:pt x="4623" y="629"/>
                </a:cubicBezTo>
                <a:cubicBezTo>
                  <a:pt x="4617" y="637"/>
                  <a:pt x="4612" y="649"/>
                  <a:pt x="4609" y="654"/>
                </a:cubicBezTo>
                <a:cubicBezTo>
                  <a:pt x="4576" y="612"/>
                  <a:pt x="4553" y="573"/>
                  <a:pt x="4528" y="537"/>
                </a:cubicBezTo>
                <a:cubicBezTo>
                  <a:pt x="4521" y="524"/>
                  <a:pt x="4507" y="517"/>
                  <a:pt x="4494" y="517"/>
                </a:cubicBezTo>
                <a:close/>
                <a:moveTo>
                  <a:pt x="2140" y="743"/>
                </a:moveTo>
                <a:cubicBezTo>
                  <a:pt x="2125" y="743"/>
                  <a:pt x="2110" y="753"/>
                  <a:pt x="2104" y="768"/>
                </a:cubicBezTo>
                <a:cubicBezTo>
                  <a:pt x="2098" y="791"/>
                  <a:pt x="2107" y="810"/>
                  <a:pt x="2129" y="819"/>
                </a:cubicBezTo>
                <a:cubicBezTo>
                  <a:pt x="2132" y="819"/>
                  <a:pt x="2134" y="819"/>
                  <a:pt x="2140" y="821"/>
                </a:cubicBezTo>
                <a:cubicBezTo>
                  <a:pt x="2182" y="838"/>
                  <a:pt x="2213" y="863"/>
                  <a:pt x="2232" y="894"/>
                </a:cubicBezTo>
                <a:cubicBezTo>
                  <a:pt x="2240" y="905"/>
                  <a:pt x="2252" y="914"/>
                  <a:pt x="2266" y="914"/>
                </a:cubicBezTo>
                <a:cubicBezTo>
                  <a:pt x="2271" y="914"/>
                  <a:pt x="2282" y="914"/>
                  <a:pt x="2285" y="905"/>
                </a:cubicBezTo>
                <a:cubicBezTo>
                  <a:pt x="2307" y="894"/>
                  <a:pt x="2310" y="872"/>
                  <a:pt x="2296" y="852"/>
                </a:cubicBezTo>
                <a:cubicBezTo>
                  <a:pt x="2266" y="808"/>
                  <a:pt x="2224" y="777"/>
                  <a:pt x="2171" y="752"/>
                </a:cubicBezTo>
                <a:cubicBezTo>
                  <a:pt x="2162" y="749"/>
                  <a:pt x="2160" y="749"/>
                  <a:pt x="2154" y="746"/>
                </a:cubicBezTo>
                <a:cubicBezTo>
                  <a:pt x="2149" y="744"/>
                  <a:pt x="2145" y="743"/>
                  <a:pt x="2140" y="743"/>
                </a:cubicBezTo>
                <a:close/>
                <a:moveTo>
                  <a:pt x="4692" y="750"/>
                </a:moveTo>
                <a:cubicBezTo>
                  <a:pt x="4682" y="750"/>
                  <a:pt x="4672" y="754"/>
                  <a:pt x="4665" y="763"/>
                </a:cubicBezTo>
                <a:cubicBezTo>
                  <a:pt x="4651" y="780"/>
                  <a:pt x="4651" y="805"/>
                  <a:pt x="4668" y="819"/>
                </a:cubicBezTo>
                <a:cubicBezTo>
                  <a:pt x="4707" y="858"/>
                  <a:pt x="4748" y="888"/>
                  <a:pt x="4790" y="922"/>
                </a:cubicBezTo>
                <a:cubicBezTo>
                  <a:pt x="4796" y="930"/>
                  <a:pt x="4804" y="933"/>
                  <a:pt x="4813" y="933"/>
                </a:cubicBezTo>
                <a:cubicBezTo>
                  <a:pt x="4824" y="933"/>
                  <a:pt x="4838" y="930"/>
                  <a:pt x="4841" y="914"/>
                </a:cubicBezTo>
                <a:cubicBezTo>
                  <a:pt x="4854" y="894"/>
                  <a:pt x="4852" y="872"/>
                  <a:pt x="4835" y="858"/>
                </a:cubicBezTo>
                <a:cubicBezTo>
                  <a:pt x="4793" y="824"/>
                  <a:pt x="4754" y="794"/>
                  <a:pt x="4721" y="760"/>
                </a:cubicBezTo>
                <a:cubicBezTo>
                  <a:pt x="4711" y="753"/>
                  <a:pt x="4701" y="750"/>
                  <a:pt x="4692" y="750"/>
                </a:cubicBezTo>
                <a:close/>
                <a:moveTo>
                  <a:pt x="115" y="727"/>
                </a:moveTo>
                <a:cubicBezTo>
                  <a:pt x="102" y="727"/>
                  <a:pt x="89" y="734"/>
                  <a:pt x="81" y="749"/>
                </a:cubicBezTo>
                <a:cubicBezTo>
                  <a:pt x="81" y="752"/>
                  <a:pt x="50" y="810"/>
                  <a:pt x="25" y="902"/>
                </a:cubicBezTo>
                <a:cubicBezTo>
                  <a:pt x="20" y="919"/>
                  <a:pt x="31" y="941"/>
                  <a:pt x="53" y="947"/>
                </a:cubicBezTo>
                <a:cubicBezTo>
                  <a:pt x="56" y="950"/>
                  <a:pt x="59" y="950"/>
                  <a:pt x="64" y="950"/>
                </a:cubicBezTo>
                <a:cubicBezTo>
                  <a:pt x="81" y="950"/>
                  <a:pt x="95" y="936"/>
                  <a:pt x="103" y="919"/>
                </a:cubicBezTo>
                <a:cubicBezTo>
                  <a:pt x="123" y="838"/>
                  <a:pt x="151" y="782"/>
                  <a:pt x="151" y="782"/>
                </a:cubicBezTo>
                <a:cubicBezTo>
                  <a:pt x="162" y="766"/>
                  <a:pt x="154" y="741"/>
                  <a:pt x="134" y="732"/>
                </a:cubicBezTo>
                <a:cubicBezTo>
                  <a:pt x="129" y="728"/>
                  <a:pt x="122" y="727"/>
                  <a:pt x="115" y="727"/>
                </a:cubicBezTo>
                <a:close/>
                <a:moveTo>
                  <a:pt x="1985" y="761"/>
                </a:moveTo>
                <a:cubicBezTo>
                  <a:pt x="1979" y="761"/>
                  <a:pt x="1973" y="762"/>
                  <a:pt x="1967" y="766"/>
                </a:cubicBezTo>
                <a:cubicBezTo>
                  <a:pt x="1908" y="796"/>
                  <a:pt x="1875" y="852"/>
                  <a:pt x="1864" y="916"/>
                </a:cubicBezTo>
                <a:cubicBezTo>
                  <a:pt x="1864" y="936"/>
                  <a:pt x="1878" y="955"/>
                  <a:pt x="1897" y="958"/>
                </a:cubicBezTo>
                <a:lnTo>
                  <a:pt x="1906" y="958"/>
                </a:lnTo>
                <a:cubicBezTo>
                  <a:pt x="1925" y="958"/>
                  <a:pt x="1945" y="944"/>
                  <a:pt x="1936" y="930"/>
                </a:cubicBezTo>
                <a:cubicBezTo>
                  <a:pt x="1945" y="891"/>
                  <a:pt x="1964" y="858"/>
                  <a:pt x="2003" y="835"/>
                </a:cubicBezTo>
                <a:cubicBezTo>
                  <a:pt x="2023" y="824"/>
                  <a:pt x="2031" y="805"/>
                  <a:pt x="2020" y="782"/>
                </a:cubicBezTo>
                <a:cubicBezTo>
                  <a:pt x="2012" y="769"/>
                  <a:pt x="1999" y="761"/>
                  <a:pt x="1985" y="761"/>
                </a:cubicBezTo>
                <a:close/>
                <a:moveTo>
                  <a:pt x="7537" y="847"/>
                </a:moveTo>
                <a:cubicBezTo>
                  <a:pt x="7521" y="847"/>
                  <a:pt x="7508" y="855"/>
                  <a:pt x="7499" y="872"/>
                </a:cubicBezTo>
                <a:cubicBezTo>
                  <a:pt x="7499" y="872"/>
                  <a:pt x="7482" y="908"/>
                  <a:pt x="7443" y="964"/>
                </a:cubicBezTo>
                <a:cubicBezTo>
                  <a:pt x="7432" y="983"/>
                  <a:pt x="7435" y="1003"/>
                  <a:pt x="7452" y="1017"/>
                </a:cubicBezTo>
                <a:cubicBezTo>
                  <a:pt x="7457" y="1020"/>
                  <a:pt x="7469" y="1025"/>
                  <a:pt x="7474" y="1025"/>
                </a:cubicBezTo>
                <a:cubicBezTo>
                  <a:pt x="7488" y="1025"/>
                  <a:pt x="7499" y="1020"/>
                  <a:pt x="7510" y="1011"/>
                </a:cubicBezTo>
                <a:cubicBezTo>
                  <a:pt x="7552" y="947"/>
                  <a:pt x="7572" y="905"/>
                  <a:pt x="7572" y="902"/>
                </a:cubicBezTo>
                <a:cubicBezTo>
                  <a:pt x="7580" y="880"/>
                  <a:pt x="7572" y="861"/>
                  <a:pt x="7552" y="849"/>
                </a:cubicBezTo>
                <a:cubicBezTo>
                  <a:pt x="7547" y="848"/>
                  <a:pt x="7542" y="847"/>
                  <a:pt x="7537" y="847"/>
                </a:cubicBezTo>
                <a:close/>
                <a:moveTo>
                  <a:pt x="4502" y="871"/>
                </a:moveTo>
                <a:cubicBezTo>
                  <a:pt x="4491" y="871"/>
                  <a:pt x="4479" y="878"/>
                  <a:pt x="4469" y="888"/>
                </a:cubicBezTo>
                <a:cubicBezTo>
                  <a:pt x="4436" y="930"/>
                  <a:pt x="4405" y="969"/>
                  <a:pt x="4375" y="1006"/>
                </a:cubicBezTo>
                <a:cubicBezTo>
                  <a:pt x="4363" y="1025"/>
                  <a:pt x="4363" y="1047"/>
                  <a:pt x="4380" y="1061"/>
                </a:cubicBezTo>
                <a:cubicBezTo>
                  <a:pt x="4389" y="1070"/>
                  <a:pt x="4394" y="1073"/>
                  <a:pt x="4405" y="1073"/>
                </a:cubicBezTo>
                <a:cubicBezTo>
                  <a:pt x="4416" y="1073"/>
                  <a:pt x="4428" y="1067"/>
                  <a:pt x="4433" y="1056"/>
                </a:cubicBezTo>
                <a:cubicBezTo>
                  <a:pt x="4469" y="1014"/>
                  <a:pt x="4500" y="972"/>
                  <a:pt x="4531" y="930"/>
                </a:cubicBezTo>
                <a:cubicBezTo>
                  <a:pt x="4542" y="916"/>
                  <a:pt x="4539" y="891"/>
                  <a:pt x="4520" y="877"/>
                </a:cubicBezTo>
                <a:cubicBezTo>
                  <a:pt x="4515" y="873"/>
                  <a:pt x="4509" y="871"/>
                  <a:pt x="4502" y="871"/>
                </a:cubicBezTo>
                <a:close/>
                <a:moveTo>
                  <a:pt x="4938" y="947"/>
                </a:moveTo>
                <a:cubicBezTo>
                  <a:pt x="4927" y="947"/>
                  <a:pt x="4916" y="954"/>
                  <a:pt x="4907" y="964"/>
                </a:cubicBezTo>
                <a:cubicBezTo>
                  <a:pt x="4894" y="983"/>
                  <a:pt x="4902" y="1003"/>
                  <a:pt x="4919" y="1017"/>
                </a:cubicBezTo>
                <a:cubicBezTo>
                  <a:pt x="4958" y="1042"/>
                  <a:pt x="5002" y="1070"/>
                  <a:pt x="5050" y="1098"/>
                </a:cubicBezTo>
                <a:cubicBezTo>
                  <a:pt x="5058" y="1100"/>
                  <a:pt x="5064" y="1103"/>
                  <a:pt x="5072" y="1103"/>
                </a:cubicBezTo>
                <a:cubicBezTo>
                  <a:pt x="5086" y="1103"/>
                  <a:pt x="5100" y="1098"/>
                  <a:pt x="5103" y="1086"/>
                </a:cubicBezTo>
                <a:cubicBezTo>
                  <a:pt x="5114" y="1070"/>
                  <a:pt x="5106" y="1045"/>
                  <a:pt x="5089" y="1033"/>
                </a:cubicBezTo>
                <a:cubicBezTo>
                  <a:pt x="5044" y="1006"/>
                  <a:pt x="5002" y="983"/>
                  <a:pt x="4961" y="955"/>
                </a:cubicBezTo>
                <a:cubicBezTo>
                  <a:pt x="4953" y="950"/>
                  <a:pt x="4945" y="947"/>
                  <a:pt x="4938" y="947"/>
                </a:cubicBezTo>
                <a:close/>
                <a:moveTo>
                  <a:pt x="2313" y="983"/>
                </a:moveTo>
                <a:cubicBezTo>
                  <a:pt x="2291" y="983"/>
                  <a:pt x="2274" y="1000"/>
                  <a:pt x="2274" y="1020"/>
                </a:cubicBezTo>
                <a:cubicBezTo>
                  <a:pt x="2274" y="1061"/>
                  <a:pt x="2266" y="1109"/>
                  <a:pt x="2243" y="1156"/>
                </a:cubicBezTo>
                <a:cubicBezTo>
                  <a:pt x="2238" y="1173"/>
                  <a:pt x="2243" y="1195"/>
                  <a:pt x="2266" y="1206"/>
                </a:cubicBezTo>
                <a:cubicBezTo>
                  <a:pt x="2268" y="1206"/>
                  <a:pt x="2271" y="1209"/>
                  <a:pt x="2280" y="1209"/>
                </a:cubicBezTo>
                <a:cubicBezTo>
                  <a:pt x="2293" y="1209"/>
                  <a:pt x="2307" y="1201"/>
                  <a:pt x="2316" y="1184"/>
                </a:cubicBezTo>
                <a:cubicBezTo>
                  <a:pt x="2338" y="1128"/>
                  <a:pt x="2352" y="1073"/>
                  <a:pt x="2352" y="1020"/>
                </a:cubicBezTo>
                <a:cubicBezTo>
                  <a:pt x="2352" y="1000"/>
                  <a:pt x="2335" y="983"/>
                  <a:pt x="2313" y="983"/>
                </a:cubicBezTo>
                <a:close/>
                <a:moveTo>
                  <a:pt x="1946" y="1025"/>
                </a:moveTo>
                <a:cubicBezTo>
                  <a:pt x="1939" y="1025"/>
                  <a:pt x="1932" y="1027"/>
                  <a:pt x="1925" y="1031"/>
                </a:cubicBezTo>
                <a:cubicBezTo>
                  <a:pt x="1906" y="1042"/>
                  <a:pt x="1903" y="1067"/>
                  <a:pt x="1911" y="1084"/>
                </a:cubicBezTo>
                <a:cubicBezTo>
                  <a:pt x="1939" y="1128"/>
                  <a:pt x="1978" y="1167"/>
                  <a:pt x="2023" y="1209"/>
                </a:cubicBezTo>
                <a:cubicBezTo>
                  <a:pt x="2031" y="1215"/>
                  <a:pt x="2037" y="1220"/>
                  <a:pt x="2048" y="1220"/>
                </a:cubicBezTo>
                <a:cubicBezTo>
                  <a:pt x="2059" y="1220"/>
                  <a:pt x="2070" y="1215"/>
                  <a:pt x="2076" y="1209"/>
                </a:cubicBezTo>
                <a:cubicBezTo>
                  <a:pt x="2090" y="1190"/>
                  <a:pt x="2090" y="1167"/>
                  <a:pt x="2073" y="1153"/>
                </a:cubicBezTo>
                <a:cubicBezTo>
                  <a:pt x="2031" y="1114"/>
                  <a:pt x="2001" y="1081"/>
                  <a:pt x="1978" y="1045"/>
                </a:cubicBezTo>
                <a:cubicBezTo>
                  <a:pt x="1971" y="1032"/>
                  <a:pt x="1959" y="1025"/>
                  <a:pt x="1946" y="1025"/>
                </a:cubicBezTo>
                <a:close/>
                <a:moveTo>
                  <a:pt x="5209" y="1100"/>
                </a:moveTo>
                <a:cubicBezTo>
                  <a:pt x="5195" y="1100"/>
                  <a:pt x="5180" y="1107"/>
                  <a:pt x="5173" y="1123"/>
                </a:cubicBezTo>
                <a:cubicBezTo>
                  <a:pt x="5161" y="1142"/>
                  <a:pt x="5170" y="1165"/>
                  <a:pt x="5189" y="1173"/>
                </a:cubicBezTo>
                <a:cubicBezTo>
                  <a:pt x="5237" y="1195"/>
                  <a:pt x="5284" y="1220"/>
                  <a:pt x="5334" y="1240"/>
                </a:cubicBezTo>
                <a:cubicBezTo>
                  <a:pt x="5340" y="1240"/>
                  <a:pt x="5343" y="1243"/>
                  <a:pt x="5351" y="1243"/>
                </a:cubicBezTo>
                <a:cubicBezTo>
                  <a:pt x="5365" y="1243"/>
                  <a:pt x="5379" y="1234"/>
                  <a:pt x="5385" y="1223"/>
                </a:cubicBezTo>
                <a:cubicBezTo>
                  <a:pt x="5393" y="1201"/>
                  <a:pt x="5385" y="1181"/>
                  <a:pt x="5365" y="1170"/>
                </a:cubicBezTo>
                <a:cubicBezTo>
                  <a:pt x="5315" y="1151"/>
                  <a:pt x="5270" y="1126"/>
                  <a:pt x="5226" y="1103"/>
                </a:cubicBezTo>
                <a:cubicBezTo>
                  <a:pt x="5221" y="1101"/>
                  <a:pt x="5215" y="1100"/>
                  <a:pt x="5209" y="1100"/>
                </a:cubicBezTo>
                <a:close/>
                <a:moveTo>
                  <a:pt x="7378" y="1065"/>
                </a:moveTo>
                <a:cubicBezTo>
                  <a:pt x="7367" y="1065"/>
                  <a:pt x="7356" y="1070"/>
                  <a:pt x="7349" y="1081"/>
                </a:cubicBezTo>
                <a:cubicBezTo>
                  <a:pt x="7315" y="1114"/>
                  <a:pt x="7276" y="1151"/>
                  <a:pt x="7237" y="1181"/>
                </a:cubicBezTo>
                <a:cubicBezTo>
                  <a:pt x="7220" y="1195"/>
                  <a:pt x="7217" y="1220"/>
                  <a:pt x="7231" y="1237"/>
                </a:cubicBezTo>
                <a:cubicBezTo>
                  <a:pt x="7237" y="1243"/>
                  <a:pt x="7251" y="1251"/>
                  <a:pt x="7262" y="1251"/>
                </a:cubicBezTo>
                <a:cubicBezTo>
                  <a:pt x="7273" y="1251"/>
                  <a:pt x="7279" y="1248"/>
                  <a:pt x="7290" y="1240"/>
                </a:cubicBezTo>
                <a:cubicBezTo>
                  <a:pt x="7332" y="1206"/>
                  <a:pt x="7374" y="1170"/>
                  <a:pt x="7407" y="1131"/>
                </a:cubicBezTo>
                <a:cubicBezTo>
                  <a:pt x="7421" y="1114"/>
                  <a:pt x="7421" y="1089"/>
                  <a:pt x="7404" y="1075"/>
                </a:cubicBezTo>
                <a:cubicBezTo>
                  <a:pt x="7397" y="1069"/>
                  <a:pt x="7387" y="1065"/>
                  <a:pt x="7378" y="1065"/>
                </a:cubicBezTo>
                <a:close/>
                <a:moveTo>
                  <a:pt x="39" y="1020"/>
                </a:moveTo>
                <a:cubicBezTo>
                  <a:pt x="23" y="1020"/>
                  <a:pt x="0" y="1039"/>
                  <a:pt x="0" y="1059"/>
                </a:cubicBezTo>
                <a:lnTo>
                  <a:pt x="0" y="1084"/>
                </a:lnTo>
                <a:cubicBezTo>
                  <a:pt x="0" y="1128"/>
                  <a:pt x="9" y="1176"/>
                  <a:pt x="20" y="1223"/>
                </a:cubicBezTo>
                <a:cubicBezTo>
                  <a:pt x="23" y="1240"/>
                  <a:pt x="39" y="1254"/>
                  <a:pt x="56" y="1254"/>
                </a:cubicBezTo>
                <a:cubicBezTo>
                  <a:pt x="56" y="1254"/>
                  <a:pt x="62" y="1254"/>
                  <a:pt x="64" y="1248"/>
                </a:cubicBezTo>
                <a:cubicBezTo>
                  <a:pt x="84" y="1243"/>
                  <a:pt x="98" y="1223"/>
                  <a:pt x="92" y="1201"/>
                </a:cubicBezTo>
                <a:cubicBezTo>
                  <a:pt x="84" y="1165"/>
                  <a:pt x="78" y="1120"/>
                  <a:pt x="78" y="1081"/>
                </a:cubicBezTo>
                <a:lnTo>
                  <a:pt x="78" y="1059"/>
                </a:lnTo>
                <a:cubicBezTo>
                  <a:pt x="78" y="1039"/>
                  <a:pt x="62" y="1020"/>
                  <a:pt x="39" y="1020"/>
                </a:cubicBezTo>
                <a:close/>
                <a:moveTo>
                  <a:pt x="4300" y="1105"/>
                </a:moveTo>
                <a:cubicBezTo>
                  <a:pt x="4290" y="1105"/>
                  <a:pt x="4281" y="1109"/>
                  <a:pt x="4274" y="1117"/>
                </a:cubicBezTo>
                <a:cubicBezTo>
                  <a:pt x="4235" y="1156"/>
                  <a:pt x="4199" y="1193"/>
                  <a:pt x="4163" y="1223"/>
                </a:cubicBezTo>
                <a:cubicBezTo>
                  <a:pt x="4143" y="1237"/>
                  <a:pt x="4143" y="1262"/>
                  <a:pt x="4157" y="1279"/>
                </a:cubicBezTo>
                <a:cubicBezTo>
                  <a:pt x="4168" y="1285"/>
                  <a:pt x="4179" y="1293"/>
                  <a:pt x="4191" y="1293"/>
                </a:cubicBezTo>
                <a:cubicBezTo>
                  <a:pt x="4196" y="1293"/>
                  <a:pt x="4207" y="1290"/>
                  <a:pt x="4213" y="1282"/>
                </a:cubicBezTo>
                <a:cubicBezTo>
                  <a:pt x="4252" y="1248"/>
                  <a:pt x="4291" y="1212"/>
                  <a:pt x="4330" y="1173"/>
                </a:cubicBezTo>
                <a:cubicBezTo>
                  <a:pt x="4347" y="1156"/>
                  <a:pt x="4347" y="1131"/>
                  <a:pt x="4330" y="1117"/>
                </a:cubicBezTo>
                <a:cubicBezTo>
                  <a:pt x="4320" y="1109"/>
                  <a:pt x="4310" y="1105"/>
                  <a:pt x="4300" y="1105"/>
                </a:cubicBezTo>
                <a:close/>
                <a:moveTo>
                  <a:pt x="5488" y="1222"/>
                </a:moveTo>
                <a:cubicBezTo>
                  <a:pt x="5474" y="1222"/>
                  <a:pt x="5460" y="1231"/>
                  <a:pt x="5454" y="1246"/>
                </a:cubicBezTo>
                <a:cubicBezTo>
                  <a:pt x="5446" y="1265"/>
                  <a:pt x="5454" y="1290"/>
                  <a:pt x="5477" y="1296"/>
                </a:cubicBezTo>
                <a:cubicBezTo>
                  <a:pt x="5502" y="1304"/>
                  <a:pt x="5524" y="1312"/>
                  <a:pt x="5549" y="1324"/>
                </a:cubicBezTo>
                <a:cubicBezTo>
                  <a:pt x="5574" y="1335"/>
                  <a:pt x="5599" y="1340"/>
                  <a:pt x="5622" y="1352"/>
                </a:cubicBezTo>
                <a:cubicBezTo>
                  <a:pt x="5627" y="1354"/>
                  <a:pt x="5633" y="1354"/>
                  <a:pt x="5636" y="1354"/>
                </a:cubicBezTo>
                <a:cubicBezTo>
                  <a:pt x="5650" y="1354"/>
                  <a:pt x="5669" y="1349"/>
                  <a:pt x="5672" y="1326"/>
                </a:cubicBezTo>
                <a:cubicBezTo>
                  <a:pt x="5677" y="1307"/>
                  <a:pt x="5669" y="1285"/>
                  <a:pt x="5647" y="1279"/>
                </a:cubicBezTo>
                <a:cubicBezTo>
                  <a:pt x="5624" y="1271"/>
                  <a:pt x="5602" y="1265"/>
                  <a:pt x="5577" y="1254"/>
                </a:cubicBezTo>
                <a:cubicBezTo>
                  <a:pt x="5552" y="1246"/>
                  <a:pt x="5527" y="1237"/>
                  <a:pt x="5505" y="1226"/>
                </a:cubicBezTo>
                <a:cubicBezTo>
                  <a:pt x="5499" y="1223"/>
                  <a:pt x="5494" y="1222"/>
                  <a:pt x="5488" y="1222"/>
                </a:cubicBezTo>
                <a:close/>
                <a:moveTo>
                  <a:pt x="7136" y="1259"/>
                </a:moveTo>
                <a:cubicBezTo>
                  <a:pt x="7129" y="1259"/>
                  <a:pt x="7121" y="1261"/>
                  <a:pt x="7114" y="1265"/>
                </a:cubicBezTo>
                <a:cubicBezTo>
                  <a:pt x="7072" y="1290"/>
                  <a:pt x="7028" y="1310"/>
                  <a:pt x="6983" y="1332"/>
                </a:cubicBezTo>
                <a:cubicBezTo>
                  <a:pt x="6961" y="1340"/>
                  <a:pt x="6952" y="1363"/>
                  <a:pt x="6961" y="1382"/>
                </a:cubicBezTo>
                <a:cubicBezTo>
                  <a:pt x="6969" y="1396"/>
                  <a:pt x="6983" y="1407"/>
                  <a:pt x="6997" y="1407"/>
                </a:cubicBezTo>
                <a:cubicBezTo>
                  <a:pt x="7003" y="1407"/>
                  <a:pt x="7008" y="1407"/>
                  <a:pt x="7011" y="1405"/>
                </a:cubicBezTo>
                <a:cubicBezTo>
                  <a:pt x="7058" y="1382"/>
                  <a:pt x="7109" y="1360"/>
                  <a:pt x="7153" y="1332"/>
                </a:cubicBezTo>
                <a:cubicBezTo>
                  <a:pt x="7176" y="1321"/>
                  <a:pt x="7178" y="1296"/>
                  <a:pt x="7167" y="1279"/>
                </a:cubicBezTo>
                <a:cubicBezTo>
                  <a:pt x="7160" y="1265"/>
                  <a:pt x="7149" y="1259"/>
                  <a:pt x="7136" y="1259"/>
                </a:cubicBezTo>
                <a:close/>
                <a:moveTo>
                  <a:pt x="5786" y="1323"/>
                </a:moveTo>
                <a:cubicBezTo>
                  <a:pt x="5768" y="1323"/>
                  <a:pt x="5749" y="1334"/>
                  <a:pt x="5744" y="1352"/>
                </a:cubicBezTo>
                <a:cubicBezTo>
                  <a:pt x="5742" y="1374"/>
                  <a:pt x="5750" y="1393"/>
                  <a:pt x="5772" y="1402"/>
                </a:cubicBezTo>
                <a:cubicBezTo>
                  <a:pt x="5823" y="1418"/>
                  <a:pt x="5873" y="1430"/>
                  <a:pt x="5923" y="1444"/>
                </a:cubicBezTo>
                <a:cubicBezTo>
                  <a:pt x="5926" y="1446"/>
                  <a:pt x="5929" y="1446"/>
                  <a:pt x="5934" y="1446"/>
                </a:cubicBezTo>
                <a:cubicBezTo>
                  <a:pt x="5951" y="1446"/>
                  <a:pt x="5968" y="1435"/>
                  <a:pt x="5968" y="1410"/>
                </a:cubicBezTo>
                <a:cubicBezTo>
                  <a:pt x="5973" y="1393"/>
                  <a:pt x="5959" y="1371"/>
                  <a:pt x="5940" y="1365"/>
                </a:cubicBezTo>
                <a:cubicBezTo>
                  <a:pt x="5895" y="1352"/>
                  <a:pt x="5842" y="1340"/>
                  <a:pt x="5792" y="1324"/>
                </a:cubicBezTo>
                <a:cubicBezTo>
                  <a:pt x="5790" y="1323"/>
                  <a:pt x="5788" y="1323"/>
                  <a:pt x="5786" y="1323"/>
                </a:cubicBezTo>
                <a:close/>
                <a:moveTo>
                  <a:pt x="2171" y="1229"/>
                </a:moveTo>
                <a:cubicBezTo>
                  <a:pt x="2158" y="1229"/>
                  <a:pt x="2146" y="1235"/>
                  <a:pt x="2140" y="1248"/>
                </a:cubicBezTo>
                <a:cubicBezTo>
                  <a:pt x="2129" y="1265"/>
                  <a:pt x="2132" y="1285"/>
                  <a:pt x="2148" y="1299"/>
                </a:cubicBezTo>
                <a:cubicBezTo>
                  <a:pt x="2126" y="1332"/>
                  <a:pt x="2101" y="1360"/>
                  <a:pt x="2070" y="1388"/>
                </a:cubicBezTo>
                <a:cubicBezTo>
                  <a:pt x="2051" y="1402"/>
                  <a:pt x="2051" y="1424"/>
                  <a:pt x="2065" y="1444"/>
                </a:cubicBezTo>
                <a:cubicBezTo>
                  <a:pt x="2073" y="1452"/>
                  <a:pt x="2084" y="1458"/>
                  <a:pt x="2093" y="1458"/>
                </a:cubicBezTo>
                <a:cubicBezTo>
                  <a:pt x="2104" y="1458"/>
                  <a:pt x="2115" y="1452"/>
                  <a:pt x="2118" y="1444"/>
                </a:cubicBezTo>
                <a:cubicBezTo>
                  <a:pt x="2157" y="1407"/>
                  <a:pt x="2187" y="1374"/>
                  <a:pt x="2215" y="1338"/>
                </a:cubicBezTo>
                <a:cubicBezTo>
                  <a:pt x="2240" y="1352"/>
                  <a:pt x="2266" y="1363"/>
                  <a:pt x="2288" y="1377"/>
                </a:cubicBezTo>
                <a:cubicBezTo>
                  <a:pt x="2294" y="1380"/>
                  <a:pt x="2300" y="1382"/>
                  <a:pt x="2306" y="1382"/>
                </a:cubicBezTo>
                <a:cubicBezTo>
                  <a:pt x="2320" y="1382"/>
                  <a:pt x="2333" y="1373"/>
                  <a:pt x="2341" y="1360"/>
                </a:cubicBezTo>
                <a:cubicBezTo>
                  <a:pt x="2352" y="1338"/>
                  <a:pt x="2344" y="1318"/>
                  <a:pt x="2324" y="1307"/>
                </a:cubicBezTo>
                <a:cubicBezTo>
                  <a:pt x="2274" y="1282"/>
                  <a:pt x="2229" y="1257"/>
                  <a:pt x="2190" y="1234"/>
                </a:cubicBezTo>
                <a:cubicBezTo>
                  <a:pt x="2184" y="1231"/>
                  <a:pt x="2178" y="1229"/>
                  <a:pt x="2171" y="1229"/>
                </a:cubicBezTo>
                <a:close/>
                <a:moveTo>
                  <a:pt x="4066" y="1309"/>
                </a:moveTo>
                <a:cubicBezTo>
                  <a:pt x="4058" y="1309"/>
                  <a:pt x="4050" y="1312"/>
                  <a:pt x="4043" y="1318"/>
                </a:cubicBezTo>
                <a:cubicBezTo>
                  <a:pt x="3998" y="1346"/>
                  <a:pt x="3956" y="1374"/>
                  <a:pt x="3914" y="1396"/>
                </a:cubicBezTo>
                <a:cubicBezTo>
                  <a:pt x="3895" y="1407"/>
                  <a:pt x="3889" y="1432"/>
                  <a:pt x="3900" y="1449"/>
                </a:cubicBezTo>
                <a:cubicBezTo>
                  <a:pt x="3906" y="1463"/>
                  <a:pt x="3920" y="1471"/>
                  <a:pt x="3934" y="1471"/>
                </a:cubicBezTo>
                <a:cubicBezTo>
                  <a:pt x="3942" y="1471"/>
                  <a:pt x="3948" y="1471"/>
                  <a:pt x="3951" y="1463"/>
                </a:cubicBezTo>
                <a:cubicBezTo>
                  <a:pt x="3998" y="1438"/>
                  <a:pt x="4043" y="1410"/>
                  <a:pt x="4085" y="1379"/>
                </a:cubicBezTo>
                <a:cubicBezTo>
                  <a:pt x="4104" y="1368"/>
                  <a:pt x="4110" y="1346"/>
                  <a:pt x="4096" y="1326"/>
                </a:cubicBezTo>
                <a:cubicBezTo>
                  <a:pt x="4089" y="1315"/>
                  <a:pt x="4078" y="1309"/>
                  <a:pt x="4066" y="1309"/>
                </a:cubicBezTo>
                <a:close/>
                <a:moveTo>
                  <a:pt x="6848" y="1381"/>
                </a:moveTo>
                <a:cubicBezTo>
                  <a:pt x="6845" y="1381"/>
                  <a:pt x="6841" y="1381"/>
                  <a:pt x="6838" y="1382"/>
                </a:cubicBezTo>
                <a:cubicBezTo>
                  <a:pt x="6793" y="1393"/>
                  <a:pt x="6740" y="1405"/>
                  <a:pt x="6693" y="1416"/>
                </a:cubicBezTo>
                <a:cubicBezTo>
                  <a:pt x="6673" y="1418"/>
                  <a:pt x="6657" y="1438"/>
                  <a:pt x="6662" y="1460"/>
                </a:cubicBezTo>
                <a:cubicBezTo>
                  <a:pt x="6665" y="1477"/>
                  <a:pt x="6682" y="1491"/>
                  <a:pt x="6701" y="1491"/>
                </a:cubicBezTo>
                <a:cubicBezTo>
                  <a:pt x="6704" y="1491"/>
                  <a:pt x="6704" y="1491"/>
                  <a:pt x="6707" y="1494"/>
                </a:cubicBezTo>
                <a:cubicBezTo>
                  <a:pt x="6754" y="1488"/>
                  <a:pt x="6810" y="1474"/>
                  <a:pt x="6860" y="1460"/>
                </a:cubicBezTo>
                <a:cubicBezTo>
                  <a:pt x="6880" y="1452"/>
                  <a:pt x="6894" y="1432"/>
                  <a:pt x="6888" y="1410"/>
                </a:cubicBezTo>
                <a:cubicBezTo>
                  <a:pt x="6881" y="1394"/>
                  <a:pt x="6866" y="1381"/>
                  <a:pt x="6848" y="1381"/>
                </a:cubicBezTo>
                <a:close/>
                <a:moveTo>
                  <a:pt x="6084" y="1401"/>
                </a:moveTo>
                <a:cubicBezTo>
                  <a:pt x="6067" y="1401"/>
                  <a:pt x="6051" y="1413"/>
                  <a:pt x="6049" y="1432"/>
                </a:cubicBezTo>
                <a:cubicBezTo>
                  <a:pt x="6046" y="1452"/>
                  <a:pt x="6057" y="1474"/>
                  <a:pt x="6079" y="1477"/>
                </a:cubicBezTo>
                <a:cubicBezTo>
                  <a:pt x="6132" y="1488"/>
                  <a:pt x="6185" y="1494"/>
                  <a:pt x="6235" y="1502"/>
                </a:cubicBezTo>
                <a:lnTo>
                  <a:pt x="6241" y="1502"/>
                </a:lnTo>
                <a:cubicBezTo>
                  <a:pt x="6258" y="1502"/>
                  <a:pt x="6274" y="1488"/>
                  <a:pt x="6277" y="1463"/>
                </a:cubicBezTo>
                <a:cubicBezTo>
                  <a:pt x="6283" y="1444"/>
                  <a:pt x="6263" y="1424"/>
                  <a:pt x="6244" y="1421"/>
                </a:cubicBezTo>
                <a:cubicBezTo>
                  <a:pt x="6194" y="1418"/>
                  <a:pt x="6146" y="1410"/>
                  <a:pt x="6093" y="1402"/>
                </a:cubicBezTo>
                <a:cubicBezTo>
                  <a:pt x="6090" y="1401"/>
                  <a:pt x="6087" y="1401"/>
                  <a:pt x="6084" y="1401"/>
                </a:cubicBezTo>
                <a:close/>
                <a:moveTo>
                  <a:pt x="2446" y="1373"/>
                </a:moveTo>
                <a:cubicBezTo>
                  <a:pt x="2432" y="1373"/>
                  <a:pt x="2419" y="1382"/>
                  <a:pt x="2411" y="1396"/>
                </a:cubicBezTo>
                <a:cubicBezTo>
                  <a:pt x="2405" y="1416"/>
                  <a:pt x="2411" y="1435"/>
                  <a:pt x="2433" y="1446"/>
                </a:cubicBezTo>
                <a:cubicBezTo>
                  <a:pt x="2478" y="1463"/>
                  <a:pt x="2525" y="1480"/>
                  <a:pt x="2578" y="1502"/>
                </a:cubicBezTo>
                <a:cubicBezTo>
                  <a:pt x="2581" y="1505"/>
                  <a:pt x="2589" y="1505"/>
                  <a:pt x="2592" y="1505"/>
                </a:cubicBezTo>
                <a:cubicBezTo>
                  <a:pt x="2609" y="1505"/>
                  <a:pt x="2623" y="1494"/>
                  <a:pt x="2628" y="1480"/>
                </a:cubicBezTo>
                <a:cubicBezTo>
                  <a:pt x="2634" y="1460"/>
                  <a:pt x="2623" y="1438"/>
                  <a:pt x="2603" y="1432"/>
                </a:cubicBezTo>
                <a:cubicBezTo>
                  <a:pt x="2553" y="1416"/>
                  <a:pt x="2505" y="1393"/>
                  <a:pt x="2461" y="1377"/>
                </a:cubicBezTo>
                <a:cubicBezTo>
                  <a:pt x="2456" y="1374"/>
                  <a:pt x="2451" y="1373"/>
                  <a:pt x="2446" y="1373"/>
                </a:cubicBezTo>
                <a:close/>
                <a:moveTo>
                  <a:pt x="6540" y="1432"/>
                </a:moveTo>
                <a:cubicBezTo>
                  <a:pt x="6508" y="1434"/>
                  <a:pt x="6472" y="1436"/>
                  <a:pt x="6435" y="1436"/>
                </a:cubicBezTo>
                <a:cubicBezTo>
                  <a:pt x="6420" y="1436"/>
                  <a:pt x="6404" y="1436"/>
                  <a:pt x="6389" y="1435"/>
                </a:cubicBezTo>
                <a:cubicBezTo>
                  <a:pt x="6369" y="1435"/>
                  <a:pt x="6350" y="1452"/>
                  <a:pt x="6350" y="1474"/>
                </a:cubicBezTo>
                <a:cubicBezTo>
                  <a:pt x="6350" y="1494"/>
                  <a:pt x="6369" y="1513"/>
                  <a:pt x="6389" y="1513"/>
                </a:cubicBezTo>
                <a:lnTo>
                  <a:pt x="6445" y="1513"/>
                </a:lnTo>
                <a:cubicBezTo>
                  <a:pt x="6481" y="1513"/>
                  <a:pt x="6514" y="1513"/>
                  <a:pt x="6545" y="1508"/>
                </a:cubicBezTo>
                <a:cubicBezTo>
                  <a:pt x="6567" y="1505"/>
                  <a:pt x="6584" y="1488"/>
                  <a:pt x="6581" y="1466"/>
                </a:cubicBezTo>
                <a:cubicBezTo>
                  <a:pt x="6579" y="1446"/>
                  <a:pt x="6565" y="1432"/>
                  <a:pt x="6540" y="1432"/>
                </a:cubicBezTo>
                <a:close/>
                <a:moveTo>
                  <a:pt x="108" y="1321"/>
                </a:moveTo>
                <a:cubicBezTo>
                  <a:pt x="102" y="1321"/>
                  <a:pt x="95" y="1323"/>
                  <a:pt x="90" y="1326"/>
                </a:cubicBezTo>
                <a:cubicBezTo>
                  <a:pt x="67" y="1338"/>
                  <a:pt x="64" y="1363"/>
                  <a:pt x="76" y="1379"/>
                </a:cubicBezTo>
                <a:cubicBezTo>
                  <a:pt x="106" y="1424"/>
                  <a:pt x="140" y="1466"/>
                  <a:pt x="182" y="1505"/>
                </a:cubicBezTo>
                <a:cubicBezTo>
                  <a:pt x="193" y="1513"/>
                  <a:pt x="201" y="1516"/>
                  <a:pt x="209" y="1516"/>
                </a:cubicBezTo>
                <a:cubicBezTo>
                  <a:pt x="223" y="1516"/>
                  <a:pt x="235" y="1513"/>
                  <a:pt x="237" y="1508"/>
                </a:cubicBezTo>
                <a:cubicBezTo>
                  <a:pt x="251" y="1491"/>
                  <a:pt x="251" y="1466"/>
                  <a:pt x="235" y="1452"/>
                </a:cubicBezTo>
                <a:cubicBezTo>
                  <a:pt x="196" y="1418"/>
                  <a:pt x="165" y="1379"/>
                  <a:pt x="140" y="1340"/>
                </a:cubicBezTo>
                <a:cubicBezTo>
                  <a:pt x="132" y="1328"/>
                  <a:pt x="120" y="1321"/>
                  <a:pt x="108" y="1321"/>
                </a:cubicBezTo>
                <a:close/>
                <a:moveTo>
                  <a:pt x="3795" y="1459"/>
                </a:moveTo>
                <a:cubicBezTo>
                  <a:pt x="3789" y="1459"/>
                  <a:pt x="3784" y="1460"/>
                  <a:pt x="3778" y="1463"/>
                </a:cubicBezTo>
                <a:cubicBezTo>
                  <a:pt x="3733" y="1485"/>
                  <a:pt x="3683" y="1502"/>
                  <a:pt x="3638" y="1516"/>
                </a:cubicBezTo>
                <a:cubicBezTo>
                  <a:pt x="3621" y="1522"/>
                  <a:pt x="3607" y="1544"/>
                  <a:pt x="3613" y="1564"/>
                </a:cubicBezTo>
                <a:cubicBezTo>
                  <a:pt x="3621" y="1583"/>
                  <a:pt x="3635" y="1591"/>
                  <a:pt x="3652" y="1591"/>
                </a:cubicBezTo>
                <a:lnTo>
                  <a:pt x="3658" y="1591"/>
                </a:lnTo>
                <a:cubicBezTo>
                  <a:pt x="3708" y="1575"/>
                  <a:pt x="3761" y="1558"/>
                  <a:pt x="3808" y="1536"/>
                </a:cubicBezTo>
                <a:cubicBezTo>
                  <a:pt x="3831" y="1524"/>
                  <a:pt x="3842" y="1505"/>
                  <a:pt x="3831" y="1485"/>
                </a:cubicBezTo>
                <a:cubicBezTo>
                  <a:pt x="3822" y="1469"/>
                  <a:pt x="3810" y="1459"/>
                  <a:pt x="3795" y="1459"/>
                </a:cubicBezTo>
                <a:close/>
                <a:moveTo>
                  <a:pt x="2741" y="1475"/>
                </a:moveTo>
                <a:cubicBezTo>
                  <a:pt x="2724" y="1475"/>
                  <a:pt x="2710" y="1484"/>
                  <a:pt x="2704" y="1502"/>
                </a:cubicBezTo>
                <a:cubicBezTo>
                  <a:pt x="2698" y="1522"/>
                  <a:pt x="2706" y="1544"/>
                  <a:pt x="2729" y="1550"/>
                </a:cubicBezTo>
                <a:cubicBezTo>
                  <a:pt x="2771" y="1564"/>
                  <a:pt x="2815" y="1577"/>
                  <a:pt x="2865" y="1591"/>
                </a:cubicBezTo>
                <a:lnTo>
                  <a:pt x="2879" y="1597"/>
                </a:lnTo>
                <a:cubicBezTo>
                  <a:pt x="2882" y="1600"/>
                  <a:pt x="2885" y="1600"/>
                  <a:pt x="2888" y="1600"/>
                </a:cubicBezTo>
                <a:cubicBezTo>
                  <a:pt x="2907" y="1600"/>
                  <a:pt x="2924" y="1589"/>
                  <a:pt x="2930" y="1572"/>
                </a:cubicBezTo>
                <a:cubicBezTo>
                  <a:pt x="2938" y="1550"/>
                  <a:pt x="2924" y="1530"/>
                  <a:pt x="2902" y="1522"/>
                </a:cubicBezTo>
                <a:lnTo>
                  <a:pt x="2888" y="1519"/>
                </a:lnTo>
                <a:cubicBezTo>
                  <a:pt x="2840" y="1505"/>
                  <a:pt x="2796" y="1491"/>
                  <a:pt x="2754" y="1477"/>
                </a:cubicBezTo>
                <a:cubicBezTo>
                  <a:pt x="2749" y="1476"/>
                  <a:pt x="2745" y="1475"/>
                  <a:pt x="2741" y="1475"/>
                </a:cubicBezTo>
                <a:close/>
                <a:moveTo>
                  <a:pt x="1972" y="1478"/>
                </a:moveTo>
                <a:cubicBezTo>
                  <a:pt x="1965" y="1478"/>
                  <a:pt x="1957" y="1480"/>
                  <a:pt x="1950" y="1485"/>
                </a:cubicBezTo>
                <a:cubicBezTo>
                  <a:pt x="1908" y="1508"/>
                  <a:pt x="1867" y="1533"/>
                  <a:pt x="1822" y="1558"/>
                </a:cubicBezTo>
                <a:cubicBezTo>
                  <a:pt x="1800" y="1569"/>
                  <a:pt x="1794" y="1589"/>
                  <a:pt x="1805" y="1611"/>
                </a:cubicBezTo>
                <a:cubicBezTo>
                  <a:pt x="1811" y="1625"/>
                  <a:pt x="1825" y="1631"/>
                  <a:pt x="1839" y="1631"/>
                </a:cubicBezTo>
                <a:cubicBezTo>
                  <a:pt x="1847" y="1631"/>
                  <a:pt x="1850" y="1628"/>
                  <a:pt x="1853" y="1628"/>
                </a:cubicBezTo>
                <a:cubicBezTo>
                  <a:pt x="1903" y="1603"/>
                  <a:pt x="1950" y="1575"/>
                  <a:pt x="1992" y="1547"/>
                </a:cubicBezTo>
                <a:cubicBezTo>
                  <a:pt x="2009" y="1536"/>
                  <a:pt x="2017" y="1513"/>
                  <a:pt x="2003" y="1494"/>
                </a:cubicBezTo>
                <a:cubicBezTo>
                  <a:pt x="1997" y="1484"/>
                  <a:pt x="1985" y="1478"/>
                  <a:pt x="1972" y="1478"/>
                </a:cubicBezTo>
                <a:close/>
                <a:moveTo>
                  <a:pt x="3040" y="1554"/>
                </a:moveTo>
                <a:cubicBezTo>
                  <a:pt x="3022" y="1554"/>
                  <a:pt x="3007" y="1567"/>
                  <a:pt x="3005" y="1586"/>
                </a:cubicBezTo>
                <a:cubicBezTo>
                  <a:pt x="2999" y="1605"/>
                  <a:pt x="3013" y="1628"/>
                  <a:pt x="3036" y="1631"/>
                </a:cubicBezTo>
                <a:cubicBezTo>
                  <a:pt x="3089" y="1639"/>
                  <a:pt x="3144" y="1644"/>
                  <a:pt x="3195" y="1647"/>
                </a:cubicBezTo>
                <a:cubicBezTo>
                  <a:pt x="3214" y="1647"/>
                  <a:pt x="3231" y="1631"/>
                  <a:pt x="3236" y="1614"/>
                </a:cubicBezTo>
                <a:cubicBezTo>
                  <a:pt x="3236" y="1591"/>
                  <a:pt x="3220" y="1575"/>
                  <a:pt x="3200" y="1572"/>
                </a:cubicBezTo>
                <a:cubicBezTo>
                  <a:pt x="3150" y="1569"/>
                  <a:pt x="3097" y="1564"/>
                  <a:pt x="3049" y="1555"/>
                </a:cubicBezTo>
                <a:cubicBezTo>
                  <a:pt x="3046" y="1554"/>
                  <a:pt x="3043" y="1554"/>
                  <a:pt x="3040" y="1554"/>
                </a:cubicBezTo>
                <a:close/>
                <a:moveTo>
                  <a:pt x="3505" y="1554"/>
                </a:moveTo>
                <a:cubicBezTo>
                  <a:pt x="3502" y="1554"/>
                  <a:pt x="3499" y="1554"/>
                  <a:pt x="3496" y="1555"/>
                </a:cubicBezTo>
                <a:cubicBezTo>
                  <a:pt x="3446" y="1561"/>
                  <a:pt x="3395" y="1569"/>
                  <a:pt x="3345" y="1572"/>
                </a:cubicBezTo>
                <a:cubicBezTo>
                  <a:pt x="3326" y="1575"/>
                  <a:pt x="3306" y="1591"/>
                  <a:pt x="3312" y="1614"/>
                </a:cubicBezTo>
                <a:cubicBezTo>
                  <a:pt x="3312" y="1631"/>
                  <a:pt x="3328" y="1647"/>
                  <a:pt x="3348" y="1647"/>
                </a:cubicBezTo>
                <a:cubicBezTo>
                  <a:pt x="3401" y="1647"/>
                  <a:pt x="3457" y="1639"/>
                  <a:pt x="3510" y="1631"/>
                </a:cubicBezTo>
                <a:cubicBezTo>
                  <a:pt x="3529" y="1628"/>
                  <a:pt x="3543" y="1605"/>
                  <a:pt x="3540" y="1586"/>
                </a:cubicBezTo>
                <a:cubicBezTo>
                  <a:pt x="3538" y="1567"/>
                  <a:pt x="3522" y="1554"/>
                  <a:pt x="3505" y="1554"/>
                </a:cubicBezTo>
                <a:close/>
                <a:moveTo>
                  <a:pt x="340" y="1532"/>
                </a:moveTo>
                <a:cubicBezTo>
                  <a:pt x="326" y="1532"/>
                  <a:pt x="312" y="1538"/>
                  <a:pt x="304" y="1550"/>
                </a:cubicBezTo>
                <a:cubicBezTo>
                  <a:pt x="293" y="1569"/>
                  <a:pt x="302" y="1591"/>
                  <a:pt x="318" y="1603"/>
                </a:cubicBezTo>
                <a:cubicBezTo>
                  <a:pt x="363" y="1628"/>
                  <a:pt x="413" y="1647"/>
                  <a:pt x="466" y="1670"/>
                </a:cubicBezTo>
                <a:cubicBezTo>
                  <a:pt x="469" y="1672"/>
                  <a:pt x="472" y="1672"/>
                  <a:pt x="480" y="1672"/>
                </a:cubicBezTo>
                <a:cubicBezTo>
                  <a:pt x="497" y="1672"/>
                  <a:pt x="511" y="1661"/>
                  <a:pt x="516" y="1647"/>
                </a:cubicBezTo>
                <a:cubicBezTo>
                  <a:pt x="525" y="1631"/>
                  <a:pt x="514" y="1605"/>
                  <a:pt x="494" y="1600"/>
                </a:cubicBezTo>
                <a:cubicBezTo>
                  <a:pt x="441" y="1583"/>
                  <a:pt x="399" y="1561"/>
                  <a:pt x="357" y="1536"/>
                </a:cubicBezTo>
                <a:cubicBezTo>
                  <a:pt x="352" y="1533"/>
                  <a:pt x="346" y="1532"/>
                  <a:pt x="340" y="1532"/>
                </a:cubicBezTo>
                <a:close/>
                <a:moveTo>
                  <a:pt x="1692" y="1615"/>
                </a:moveTo>
                <a:cubicBezTo>
                  <a:pt x="1688" y="1615"/>
                  <a:pt x="1684" y="1615"/>
                  <a:pt x="1680" y="1617"/>
                </a:cubicBezTo>
                <a:cubicBezTo>
                  <a:pt x="1632" y="1631"/>
                  <a:pt x="1585" y="1644"/>
                  <a:pt x="1535" y="1658"/>
                </a:cubicBezTo>
                <a:cubicBezTo>
                  <a:pt x="1515" y="1661"/>
                  <a:pt x="1501" y="1684"/>
                  <a:pt x="1507" y="1703"/>
                </a:cubicBezTo>
                <a:cubicBezTo>
                  <a:pt x="1512" y="1723"/>
                  <a:pt x="1529" y="1737"/>
                  <a:pt x="1546" y="1737"/>
                </a:cubicBezTo>
                <a:lnTo>
                  <a:pt x="1549" y="1737"/>
                </a:lnTo>
                <a:cubicBezTo>
                  <a:pt x="1602" y="1723"/>
                  <a:pt x="1655" y="1709"/>
                  <a:pt x="1702" y="1689"/>
                </a:cubicBezTo>
                <a:cubicBezTo>
                  <a:pt x="1724" y="1684"/>
                  <a:pt x="1733" y="1661"/>
                  <a:pt x="1727" y="1642"/>
                </a:cubicBezTo>
                <a:cubicBezTo>
                  <a:pt x="1723" y="1624"/>
                  <a:pt x="1707" y="1615"/>
                  <a:pt x="1692" y="1615"/>
                </a:cubicBezTo>
                <a:close/>
                <a:moveTo>
                  <a:pt x="628" y="1643"/>
                </a:moveTo>
                <a:cubicBezTo>
                  <a:pt x="613" y="1643"/>
                  <a:pt x="596" y="1656"/>
                  <a:pt x="592" y="1672"/>
                </a:cubicBezTo>
                <a:cubicBezTo>
                  <a:pt x="583" y="1689"/>
                  <a:pt x="597" y="1711"/>
                  <a:pt x="620" y="1717"/>
                </a:cubicBezTo>
                <a:cubicBezTo>
                  <a:pt x="664" y="1728"/>
                  <a:pt x="720" y="1739"/>
                  <a:pt x="773" y="1750"/>
                </a:cubicBezTo>
                <a:lnTo>
                  <a:pt x="779" y="1750"/>
                </a:lnTo>
                <a:cubicBezTo>
                  <a:pt x="795" y="1750"/>
                  <a:pt x="815" y="1737"/>
                  <a:pt x="815" y="1723"/>
                </a:cubicBezTo>
                <a:cubicBezTo>
                  <a:pt x="818" y="1700"/>
                  <a:pt x="804" y="1678"/>
                  <a:pt x="781" y="1675"/>
                </a:cubicBezTo>
                <a:cubicBezTo>
                  <a:pt x="734" y="1664"/>
                  <a:pt x="681" y="1658"/>
                  <a:pt x="636" y="1644"/>
                </a:cubicBezTo>
                <a:cubicBezTo>
                  <a:pt x="634" y="1644"/>
                  <a:pt x="631" y="1643"/>
                  <a:pt x="628" y="1643"/>
                </a:cubicBezTo>
                <a:close/>
                <a:moveTo>
                  <a:pt x="931" y="1689"/>
                </a:moveTo>
                <a:cubicBezTo>
                  <a:pt x="913" y="1689"/>
                  <a:pt x="898" y="1705"/>
                  <a:pt x="893" y="1725"/>
                </a:cubicBezTo>
                <a:cubicBezTo>
                  <a:pt x="890" y="1745"/>
                  <a:pt x="907" y="1764"/>
                  <a:pt x="929" y="1767"/>
                </a:cubicBezTo>
                <a:lnTo>
                  <a:pt x="1085" y="1778"/>
                </a:lnTo>
                <a:cubicBezTo>
                  <a:pt x="1108" y="1778"/>
                  <a:pt x="1125" y="1764"/>
                  <a:pt x="1125" y="1739"/>
                </a:cubicBezTo>
                <a:cubicBezTo>
                  <a:pt x="1125" y="1717"/>
                  <a:pt x="1108" y="1700"/>
                  <a:pt x="1085" y="1700"/>
                </a:cubicBezTo>
                <a:cubicBezTo>
                  <a:pt x="1035" y="1700"/>
                  <a:pt x="988" y="1697"/>
                  <a:pt x="935" y="1689"/>
                </a:cubicBezTo>
                <a:cubicBezTo>
                  <a:pt x="933" y="1689"/>
                  <a:pt x="932" y="1689"/>
                  <a:pt x="931" y="1689"/>
                </a:cubicBezTo>
                <a:close/>
                <a:moveTo>
                  <a:pt x="1394" y="1683"/>
                </a:moveTo>
                <a:cubicBezTo>
                  <a:pt x="1392" y="1683"/>
                  <a:pt x="1391" y="1683"/>
                  <a:pt x="1390" y="1684"/>
                </a:cubicBezTo>
                <a:cubicBezTo>
                  <a:pt x="1339" y="1689"/>
                  <a:pt x="1292" y="1695"/>
                  <a:pt x="1239" y="1697"/>
                </a:cubicBezTo>
                <a:cubicBezTo>
                  <a:pt x="1219" y="1700"/>
                  <a:pt x="1197" y="1717"/>
                  <a:pt x="1200" y="1739"/>
                </a:cubicBezTo>
                <a:cubicBezTo>
                  <a:pt x="1200" y="1759"/>
                  <a:pt x="1219" y="1778"/>
                  <a:pt x="1239" y="1778"/>
                </a:cubicBezTo>
                <a:cubicBezTo>
                  <a:pt x="1295" y="1773"/>
                  <a:pt x="1348" y="1770"/>
                  <a:pt x="1401" y="1764"/>
                </a:cubicBezTo>
                <a:cubicBezTo>
                  <a:pt x="1420" y="1759"/>
                  <a:pt x="1437" y="1739"/>
                  <a:pt x="1434" y="1717"/>
                </a:cubicBezTo>
                <a:cubicBezTo>
                  <a:pt x="1432" y="1699"/>
                  <a:pt x="1412" y="1683"/>
                  <a:pt x="1394" y="168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8"/>
          <p:cNvSpPr/>
          <p:nvPr/>
        </p:nvSpPr>
        <p:spPr>
          <a:xfrm>
            <a:off x="1428843" y="1741322"/>
            <a:ext cx="586719" cy="233215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" name="Google Shape;92;p8"/>
          <p:cNvSpPr/>
          <p:nvPr/>
        </p:nvSpPr>
        <p:spPr>
          <a:xfrm>
            <a:off x="10884523" y="3753432"/>
            <a:ext cx="291101" cy="616569"/>
          </a:xfrm>
          <a:custGeom>
            <a:avLst/>
            <a:gdLst/>
            <a:ahLst/>
            <a:cxnLst/>
            <a:rect l="l" t="t" r="r" b="b"/>
            <a:pathLst>
              <a:path w="2127" h="4505" extrusionOk="0">
                <a:moveTo>
                  <a:pt x="417" y="1"/>
                </a:moveTo>
                <a:cubicBezTo>
                  <a:pt x="407" y="1"/>
                  <a:pt x="396" y="5"/>
                  <a:pt x="388" y="13"/>
                </a:cubicBezTo>
                <a:cubicBezTo>
                  <a:pt x="382" y="16"/>
                  <a:pt x="335" y="66"/>
                  <a:pt x="276" y="144"/>
                </a:cubicBezTo>
                <a:cubicBezTo>
                  <a:pt x="262" y="161"/>
                  <a:pt x="265" y="186"/>
                  <a:pt x="282" y="200"/>
                </a:cubicBezTo>
                <a:cubicBezTo>
                  <a:pt x="290" y="206"/>
                  <a:pt x="296" y="208"/>
                  <a:pt x="307" y="208"/>
                </a:cubicBezTo>
                <a:cubicBezTo>
                  <a:pt x="321" y="208"/>
                  <a:pt x="332" y="206"/>
                  <a:pt x="341" y="194"/>
                </a:cubicBezTo>
                <a:cubicBezTo>
                  <a:pt x="402" y="119"/>
                  <a:pt x="447" y="74"/>
                  <a:pt x="447" y="74"/>
                </a:cubicBezTo>
                <a:cubicBezTo>
                  <a:pt x="463" y="55"/>
                  <a:pt x="463" y="33"/>
                  <a:pt x="447" y="13"/>
                </a:cubicBezTo>
                <a:cubicBezTo>
                  <a:pt x="438" y="5"/>
                  <a:pt x="428" y="1"/>
                  <a:pt x="417" y="1"/>
                </a:cubicBezTo>
                <a:close/>
                <a:moveTo>
                  <a:pt x="208" y="263"/>
                </a:moveTo>
                <a:cubicBezTo>
                  <a:pt x="195" y="263"/>
                  <a:pt x="182" y="270"/>
                  <a:pt x="173" y="284"/>
                </a:cubicBezTo>
                <a:cubicBezTo>
                  <a:pt x="145" y="331"/>
                  <a:pt x="117" y="381"/>
                  <a:pt x="95" y="429"/>
                </a:cubicBezTo>
                <a:cubicBezTo>
                  <a:pt x="87" y="451"/>
                  <a:pt x="95" y="473"/>
                  <a:pt x="115" y="485"/>
                </a:cubicBezTo>
                <a:cubicBezTo>
                  <a:pt x="117" y="485"/>
                  <a:pt x="126" y="487"/>
                  <a:pt x="131" y="487"/>
                </a:cubicBezTo>
                <a:cubicBezTo>
                  <a:pt x="151" y="487"/>
                  <a:pt x="165" y="479"/>
                  <a:pt x="168" y="465"/>
                </a:cubicBezTo>
                <a:cubicBezTo>
                  <a:pt x="187" y="418"/>
                  <a:pt x="212" y="370"/>
                  <a:pt x="243" y="326"/>
                </a:cubicBezTo>
                <a:cubicBezTo>
                  <a:pt x="254" y="306"/>
                  <a:pt x="251" y="284"/>
                  <a:pt x="229" y="270"/>
                </a:cubicBezTo>
                <a:cubicBezTo>
                  <a:pt x="223" y="266"/>
                  <a:pt x="215" y="263"/>
                  <a:pt x="208" y="263"/>
                </a:cubicBezTo>
                <a:close/>
                <a:moveTo>
                  <a:pt x="76" y="556"/>
                </a:moveTo>
                <a:cubicBezTo>
                  <a:pt x="56" y="556"/>
                  <a:pt x="41" y="568"/>
                  <a:pt x="34" y="585"/>
                </a:cubicBezTo>
                <a:cubicBezTo>
                  <a:pt x="17" y="641"/>
                  <a:pt x="6" y="697"/>
                  <a:pt x="0" y="752"/>
                </a:cubicBezTo>
                <a:cubicBezTo>
                  <a:pt x="0" y="778"/>
                  <a:pt x="14" y="794"/>
                  <a:pt x="39" y="800"/>
                </a:cubicBezTo>
                <a:lnTo>
                  <a:pt x="42" y="800"/>
                </a:lnTo>
                <a:cubicBezTo>
                  <a:pt x="62" y="800"/>
                  <a:pt x="81" y="780"/>
                  <a:pt x="84" y="761"/>
                </a:cubicBezTo>
                <a:cubicBezTo>
                  <a:pt x="87" y="713"/>
                  <a:pt x="98" y="663"/>
                  <a:pt x="115" y="610"/>
                </a:cubicBezTo>
                <a:cubicBezTo>
                  <a:pt x="123" y="588"/>
                  <a:pt x="109" y="565"/>
                  <a:pt x="87" y="557"/>
                </a:cubicBezTo>
                <a:cubicBezTo>
                  <a:pt x="83" y="556"/>
                  <a:pt x="79" y="556"/>
                  <a:pt x="76" y="556"/>
                </a:cubicBezTo>
                <a:close/>
                <a:moveTo>
                  <a:pt x="55" y="882"/>
                </a:moveTo>
                <a:cubicBezTo>
                  <a:pt x="51" y="882"/>
                  <a:pt x="48" y="883"/>
                  <a:pt x="45" y="884"/>
                </a:cubicBezTo>
                <a:cubicBezTo>
                  <a:pt x="20" y="886"/>
                  <a:pt x="6" y="906"/>
                  <a:pt x="11" y="931"/>
                </a:cubicBezTo>
                <a:cubicBezTo>
                  <a:pt x="20" y="987"/>
                  <a:pt x="39" y="1043"/>
                  <a:pt x="67" y="1096"/>
                </a:cubicBezTo>
                <a:cubicBezTo>
                  <a:pt x="73" y="1107"/>
                  <a:pt x="87" y="1115"/>
                  <a:pt x="101" y="1115"/>
                </a:cubicBezTo>
                <a:cubicBezTo>
                  <a:pt x="109" y="1115"/>
                  <a:pt x="112" y="1115"/>
                  <a:pt x="126" y="1112"/>
                </a:cubicBezTo>
                <a:cubicBezTo>
                  <a:pt x="145" y="1101"/>
                  <a:pt x="154" y="1079"/>
                  <a:pt x="143" y="1056"/>
                </a:cubicBezTo>
                <a:cubicBezTo>
                  <a:pt x="117" y="1012"/>
                  <a:pt x="103" y="962"/>
                  <a:pt x="95" y="914"/>
                </a:cubicBezTo>
                <a:cubicBezTo>
                  <a:pt x="88" y="895"/>
                  <a:pt x="73" y="882"/>
                  <a:pt x="55" y="882"/>
                </a:cubicBezTo>
                <a:close/>
                <a:moveTo>
                  <a:pt x="1011" y="1119"/>
                </a:moveTo>
                <a:cubicBezTo>
                  <a:pt x="1008" y="1119"/>
                  <a:pt x="1005" y="1120"/>
                  <a:pt x="1002" y="1121"/>
                </a:cubicBezTo>
                <a:cubicBezTo>
                  <a:pt x="949" y="1129"/>
                  <a:pt x="893" y="1151"/>
                  <a:pt x="837" y="1185"/>
                </a:cubicBezTo>
                <a:cubicBezTo>
                  <a:pt x="815" y="1196"/>
                  <a:pt x="809" y="1221"/>
                  <a:pt x="823" y="1241"/>
                </a:cubicBezTo>
                <a:cubicBezTo>
                  <a:pt x="829" y="1255"/>
                  <a:pt x="843" y="1263"/>
                  <a:pt x="857" y="1263"/>
                </a:cubicBezTo>
                <a:cubicBezTo>
                  <a:pt x="865" y="1263"/>
                  <a:pt x="871" y="1260"/>
                  <a:pt x="879" y="1255"/>
                </a:cubicBezTo>
                <a:cubicBezTo>
                  <a:pt x="924" y="1227"/>
                  <a:pt x="968" y="1210"/>
                  <a:pt x="1016" y="1199"/>
                </a:cubicBezTo>
                <a:cubicBezTo>
                  <a:pt x="1038" y="1196"/>
                  <a:pt x="1052" y="1171"/>
                  <a:pt x="1049" y="1151"/>
                </a:cubicBezTo>
                <a:cubicBezTo>
                  <a:pt x="1047" y="1132"/>
                  <a:pt x="1028" y="1119"/>
                  <a:pt x="1011" y="1119"/>
                </a:cubicBezTo>
                <a:close/>
                <a:moveTo>
                  <a:pt x="1162" y="1136"/>
                </a:moveTo>
                <a:cubicBezTo>
                  <a:pt x="1148" y="1136"/>
                  <a:pt x="1133" y="1146"/>
                  <a:pt x="1127" y="1160"/>
                </a:cubicBezTo>
                <a:cubicBezTo>
                  <a:pt x="1116" y="1179"/>
                  <a:pt x="1127" y="1202"/>
                  <a:pt x="1147" y="1213"/>
                </a:cubicBezTo>
                <a:lnTo>
                  <a:pt x="1169" y="1224"/>
                </a:lnTo>
                <a:cubicBezTo>
                  <a:pt x="1197" y="1241"/>
                  <a:pt x="1217" y="1269"/>
                  <a:pt x="1219" y="1305"/>
                </a:cubicBezTo>
                <a:cubicBezTo>
                  <a:pt x="1225" y="1322"/>
                  <a:pt x="1242" y="1338"/>
                  <a:pt x="1261" y="1338"/>
                </a:cubicBezTo>
                <a:cubicBezTo>
                  <a:pt x="1267" y="1338"/>
                  <a:pt x="1267" y="1338"/>
                  <a:pt x="1261" y="1341"/>
                </a:cubicBezTo>
                <a:cubicBezTo>
                  <a:pt x="1284" y="1338"/>
                  <a:pt x="1300" y="1322"/>
                  <a:pt x="1297" y="1296"/>
                </a:cubicBezTo>
                <a:cubicBezTo>
                  <a:pt x="1289" y="1238"/>
                  <a:pt x="1258" y="1188"/>
                  <a:pt x="1205" y="1157"/>
                </a:cubicBezTo>
                <a:cubicBezTo>
                  <a:pt x="1200" y="1151"/>
                  <a:pt x="1189" y="1143"/>
                  <a:pt x="1178" y="1140"/>
                </a:cubicBezTo>
                <a:cubicBezTo>
                  <a:pt x="1173" y="1137"/>
                  <a:pt x="1168" y="1136"/>
                  <a:pt x="1162" y="1136"/>
                </a:cubicBezTo>
                <a:close/>
                <a:moveTo>
                  <a:pt x="193" y="1164"/>
                </a:moveTo>
                <a:cubicBezTo>
                  <a:pt x="184" y="1164"/>
                  <a:pt x="175" y="1168"/>
                  <a:pt x="168" y="1176"/>
                </a:cubicBezTo>
                <a:cubicBezTo>
                  <a:pt x="151" y="1193"/>
                  <a:pt x="145" y="1218"/>
                  <a:pt x="165" y="1235"/>
                </a:cubicBezTo>
                <a:cubicBezTo>
                  <a:pt x="198" y="1277"/>
                  <a:pt x="243" y="1316"/>
                  <a:pt x="293" y="1349"/>
                </a:cubicBezTo>
                <a:cubicBezTo>
                  <a:pt x="299" y="1352"/>
                  <a:pt x="307" y="1358"/>
                  <a:pt x="318" y="1358"/>
                </a:cubicBezTo>
                <a:cubicBezTo>
                  <a:pt x="332" y="1358"/>
                  <a:pt x="341" y="1352"/>
                  <a:pt x="355" y="1338"/>
                </a:cubicBezTo>
                <a:cubicBezTo>
                  <a:pt x="368" y="1322"/>
                  <a:pt x="363" y="1296"/>
                  <a:pt x="346" y="1282"/>
                </a:cubicBezTo>
                <a:cubicBezTo>
                  <a:pt x="299" y="1249"/>
                  <a:pt x="262" y="1213"/>
                  <a:pt x="226" y="1179"/>
                </a:cubicBezTo>
                <a:cubicBezTo>
                  <a:pt x="217" y="1170"/>
                  <a:pt x="205" y="1164"/>
                  <a:pt x="193" y="1164"/>
                </a:cubicBezTo>
                <a:close/>
                <a:moveTo>
                  <a:pt x="728" y="1283"/>
                </a:moveTo>
                <a:cubicBezTo>
                  <a:pt x="717" y="1283"/>
                  <a:pt x="706" y="1288"/>
                  <a:pt x="698" y="1296"/>
                </a:cubicBezTo>
                <a:cubicBezTo>
                  <a:pt x="659" y="1335"/>
                  <a:pt x="625" y="1380"/>
                  <a:pt x="592" y="1430"/>
                </a:cubicBezTo>
                <a:cubicBezTo>
                  <a:pt x="555" y="1411"/>
                  <a:pt x="516" y="1391"/>
                  <a:pt x="475" y="1366"/>
                </a:cubicBezTo>
                <a:cubicBezTo>
                  <a:pt x="468" y="1363"/>
                  <a:pt x="461" y="1361"/>
                  <a:pt x="454" y="1361"/>
                </a:cubicBezTo>
                <a:cubicBezTo>
                  <a:pt x="440" y="1361"/>
                  <a:pt x="426" y="1369"/>
                  <a:pt x="419" y="1383"/>
                </a:cubicBezTo>
                <a:cubicBezTo>
                  <a:pt x="408" y="1405"/>
                  <a:pt x="416" y="1430"/>
                  <a:pt x="435" y="1439"/>
                </a:cubicBezTo>
                <a:cubicBezTo>
                  <a:pt x="486" y="1469"/>
                  <a:pt x="536" y="1492"/>
                  <a:pt x="586" y="1514"/>
                </a:cubicBezTo>
                <a:cubicBezTo>
                  <a:pt x="592" y="1514"/>
                  <a:pt x="597" y="1517"/>
                  <a:pt x="603" y="1517"/>
                </a:cubicBezTo>
                <a:cubicBezTo>
                  <a:pt x="617" y="1517"/>
                  <a:pt x="631" y="1508"/>
                  <a:pt x="639" y="1492"/>
                </a:cubicBezTo>
                <a:cubicBezTo>
                  <a:pt x="647" y="1492"/>
                  <a:pt x="656" y="1486"/>
                  <a:pt x="661" y="1475"/>
                </a:cubicBezTo>
                <a:cubicBezTo>
                  <a:pt x="692" y="1430"/>
                  <a:pt x="726" y="1391"/>
                  <a:pt x="759" y="1352"/>
                </a:cubicBezTo>
                <a:cubicBezTo>
                  <a:pt x="773" y="1335"/>
                  <a:pt x="773" y="1310"/>
                  <a:pt x="756" y="1294"/>
                </a:cubicBezTo>
                <a:cubicBezTo>
                  <a:pt x="748" y="1287"/>
                  <a:pt x="738" y="1283"/>
                  <a:pt x="728" y="1283"/>
                </a:cubicBezTo>
                <a:close/>
                <a:moveTo>
                  <a:pt x="1215" y="1410"/>
                </a:moveTo>
                <a:cubicBezTo>
                  <a:pt x="1203" y="1410"/>
                  <a:pt x="1191" y="1415"/>
                  <a:pt x="1183" y="1425"/>
                </a:cubicBezTo>
                <a:cubicBezTo>
                  <a:pt x="1155" y="1458"/>
                  <a:pt x="1116" y="1481"/>
                  <a:pt x="1066" y="1500"/>
                </a:cubicBezTo>
                <a:cubicBezTo>
                  <a:pt x="1046" y="1506"/>
                  <a:pt x="1032" y="1531"/>
                  <a:pt x="1038" y="1550"/>
                </a:cubicBezTo>
                <a:cubicBezTo>
                  <a:pt x="1044" y="1570"/>
                  <a:pt x="1060" y="1578"/>
                  <a:pt x="1077" y="1578"/>
                </a:cubicBezTo>
                <a:cubicBezTo>
                  <a:pt x="1085" y="1578"/>
                  <a:pt x="1088" y="1578"/>
                  <a:pt x="1091" y="1575"/>
                </a:cubicBezTo>
                <a:cubicBezTo>
                  <a:pt x="1155" y="1556"/>
                  <a:pt x="1205" y="1520"/>
                  <a:pt x="1244" y="1475"/>
                </a:cubicBezTo>
                <a:cubicBezTo>
                  <a:pt x="1258" y="1461"/>
                  <a:pt x="1256" y="1433"/>
                  <a:pt x="1239" y="1419"/>
                </a:cubicBezTo>
                <a:cubicBezTo>
                  <a:pt x="1233" y="1413"/>
                  <a:pt x="1224" y="1410"/>
                  <a:pt x="1215" y="1410"/>
                </a:cubicBezTo>
                <a:close/>
                <a:moveTo>
                  <a:pt x="754" y="1495"/>
                </a:moveTo>
                <a:cubicBezTo>
                  <a:pt x="738" y="1495"/>
                  <a:pt x="724" y="1507"/>
                  <a:pt x="717" y="1525"/>
                </a:cubicBezTo>
                <a:cubicBezTo>
                  <a:pt x="712" y="1545"/>
                  <a:pt x="726" y="1567"/>
                  <a:pt x="745" y="1573"/>
                </a:cubicBezTo>
                <a:cubicBezTo>
                  <a:pt x="806" y="1587"/>
                  <a:pt x="862" y="1598"/>
                  <a:pt x="918" y="1601"/>
                </a:cubicBezTo>
                <a:cubicBezTo>
                  <a:pt x="938" y="1601"/>
                  <a:pt x="960" y="1584"/>
                  <a:pt x="960" y="1561"/>
                </a:cubicBezTo>
                <a:cubicBezTo>
                  <a:pt x="963" y="1542"/>
                  <a:pt x="946" y="1525"/>
                  <a:pt x="921" y="1520"/>
                </a:cubicBezTo>
                <a:cubicBezTo>
                  <a:pt x="871" y="1520"/>
                  <a:pt x="820" y="1508"/>
                  <a:pt x="767" y="1497"/>
                </a:cubicBezTo>
                <a:cubicBezTo>
                  <a:pt x="763" y="1496"/>
                  <a:pt x="759" y="1495"/>
                  <a:pt x="754" y="1495"/>
                </a:cubicBezTo>
                <a:close/>
                <a:moveTo>
                  <a:pt x="559" y="1560"/>
                </a:moveTo>
                <a:cubicBezTo>
                  <a:pt x="541" y="1560"/>
                  <a:pt x="526" y="1569"/>
                  <a:pt x="519" y="1587"/>
                </a:cubicBezTo>
                <a:cubicBezTo>
                  <a:pt x="500" y="1642"/>
                  <a:pt x="486" y="1698"/>
                  <a:pt x="477" y="1754"/>
                </a:cubicBezTo>
                <a:cubicBezTo>
                  <a:pt x="475" y="1776"/>
                  <a:pt x="488" y="1796"/>
                  <a:pt x="514" y="1799"/>
                </a:cubicBezTo>
                <a:lnTo>
                  <a:pt x="519" y="1799"/>
                </a:lnTo>
                <a:cubicBezTo>
                  <a:pt x="536" y="1799"/>
                  <a:pt x="555" y="1785"/>
                  <a:pt x="558" y="1765"/>
                </a:cubicBezTo>
                <a:cubicBezTo>
                  <a:pt x="564" y="1715"/>
                  <a:pt x="578" y="1662"/>
                  <a:pt x="597" y="1614"/>
                </a:cubicBezTo>
                <a:cubicBezTo>
                  <a:pt x="603" y="1592"/>
                  <a:pt x="592" y="1570"/>
                  <a:pt x="572" y="1561"/>
                </a:cubicBezTo>
                <a:cubicBezTo>
                  <a:pt x="568" y="1560"/>
                  <a:pt x="563" y="1560"/>
                  <a:pt x="559" y="1560"/>
                </a:cubicBezTo>
                <a:close/>
                <a:moveTo>
                  <a:pt x="513" y="1882"/>
                </a:moveTo>
                <a:cubicBezTo>
                  <a:pt x="511" y="1882"/>
                  <a:pt x="510" y="1882"/>
                  <a:pt x="508" y="1882"/>
                </a:cubicBezTo>
                <a:cubicBezTo>
                  <a:pt x="488" y="1888"/>
                  <a:pt x="472" y="1905"/>
                  <a:pt x="475" y="1927"/>
                </a:cubicBezTo>
                <a:cubicBezTo>
                  <a:pt x="480" y="1985"/>
                  <a:pt x="491" y="2038"/>
                  <a:pt x="514" y="2097"/>
                </a:cubicBezTo>
                <a:cubicBezTo>
                  <a:pt x="519" y="2114"/>
                  <a:pt x="533" y="2125"/>
                  <a:pt x="550" y="2125"/>
                </a:cubicBezTo>
                <a:cubicBezTo>
                  <a:pt x="554" y="2125"/>
                  <a:pt x="557" y="2123"/>
                  <a:pt x="560" y="2123"/>
                </a:cubicBezTo>
                <a:cubicBezTo>
                  <a:pt x="562" y="2123"/>
                  <a:pt x="563" y="2123"/>
                  <a:pt x="564" y="2125"/>
                </a:cubicBezTo>
                <a:cubicBezTo>
                  <a:pt x="586" y="2117"/>
                  <a:pt x="597" y="2092"/>
                  <a:pt x="589" y="2072"/>
                </a:cubicBezTo>
                <a:cubicBezTo>
                  <a:pt x="572" y="2022"/>
                  <a:pt x="561" y="1969"/>
                  <a:pt x="555" y="1921"/>
                </a:cubicBezTo>
                <a:cubicBezTo>
                  <a:pt x="550" y="1898"/>
                  <a:pt x="533" y="1882"/>
                  <a:pt x="513" y="1882"/>
                </a:cubicBezTo>
                <a:close/>
                <a:moveTo>
                  <a:pt x="623" y="2187"/>
                </a:moveTo>
                <a:cubicBezTo>
                  <a:pt x="616" y="2187"/>
                  <a:pt x="607" y="2189"/>
                  <a:pt x="600" y="2195"/>
                </a:cubicBezTo>
                <a:cubicBezTo>
                  <a:pt x="578" y="2203"/>
                  <a:pt x="572" y="2228"/>
                  <a:pt x="586" y="2251"/>
                </a:cubicBezTo>
                <a:cubicBezTo>
                  <a:pt x="617" y="2295"/>
                  <a:pt x="653" y="2340"/>
                  <a:pt x="695" y="2382"/>
                </a:cubicBezTo>
                <a:cubicBezTo>
                  <a:pt x="703" y="2393"/>
                  <a:pt x="714" y="2396"/>
                  <a:pt x="726" y="2396"/>
                </a:cubicBezTo>
                <a:cubicBezTo>
                  <a:pt x="737" y="2396"/>
                  <a:pt x="745" y="2393"/>
                  <a:pt x="751" y="2387"/>
                </a:cubicBezTo>
                <a:cubicBezTo>
                  <a:pt x="767" y="2370"/>
                  <a:pt x="770" y="2345"/>
                  <a:pt x="753" y="2329"/>
                </a:cubicBezTo>
                <a:cubicBezTo>
                  <a:pt x="714" y="2290"/>
                  <a:pt x="684" y="2248"/>
                  <a:pt x="656" y="2206"/>
                </a:cubicBezTo>
                <a:cubicBezTo>
                  <a:pt x="649" y="2194"/>
                  <a:pt x="637" y="2187"/>
                  <a:pt x="623" y="2187"/>
                </a:cubicBezTo>
                <a:close/>
                <a:moveTo>
                  <a:pt x="847" y="2422"/>
                </a:moveTo>
                <a:cubicBezTo>
                  <a:pt x="835" y="2422"/>
                  <a:pt x="823" y="2428"/>
                  <a:pt x="815" y="2437"/>
                </a:cubicBezTo>
                <a:cubicBezTo>
                  <a:pt x="801" y="2454"/>
                  <a:pt x="806" y="2479"/>
                  <a:pt x="823" y="2493"/>
                </a:cubicBezTo>
                <a:cubicBezTo>
                  <a:pt x="865" y="2530"/>
                  <a:pt x="913" y="2557"/>
                  <a:pt x="963" y="2588"/>
                </a:cubicBezTo>
                <a:cubicBezTo>
                  <a:pt x="968" y="2591"/>
                  <a:pt x="977" y="2594"/>
                  <a:pt x="982" y="2594"/>
                </a:cubicBezTo>
                <a:cubicBezTo>
                  <a:pt x="996" y="2594"/>
                  <a:pt x="1010" y="2588"/>
                  <a:pt x="1019" y="2574"/>
                </a:cubicBezTo>
                <a:cubicBezTo>
                  <a:pt x="1032" y="2557"/>
                  <a:pt x="1024" y="2530"/>
                  <a:pt x="1005" y="2518"/>
                </a:cubicBezTo>
                <a:cubicBezTo>
                  <a:pt x="954" y="2490"/>
                  <a:pt x="913" y="2463"/>
                  <a:pt x="871" y="2432"/>
                </a:cubicBezTo>
                <a:cubicBezTo>
                  <a:pt x="864" y="2425"/>
                  <a:pt x="855" y="2422"/>
                  <a:pt x="847" y="2422"/>
                </a:cubicBezTo>
                <a:close/>
                <a:moveTo>
                  <a:pt x="1124" y="2585"/>
                </a:moveTo>
                <a:cubicBezTo>
                  <a:pt x="1107" y="2585"/>
                  <a:pt x="1092" y="2593"/>
                  <a:pt x="1085" y="2608"/>
                </a:cubicBezTo>
                <a:cubicBezTo>
                  <a:pt x="1077" y="2630"/>
                  <a:pt x="1085" y="2655"/>
                  <a:pt x="1105" y="2663"/>
                </a:cubicBezTo>
                <a:cubicBezTo>
                  <a:pt x="1158" y="2689"/>
                  <a:pt x="1205" y="2714"/>
                  <a:pt x="1253" y="2739"/>
                </a:cubicBezTo>
                <a:cubicBezTo>
                  <a:pt x="1258" y="2742"/>
                  <a:pt x="1267" y="2744"/>
                  <a:pt x="1272" y="2744"/>
                </a:cubicBezTo>
                <a:cubicBezTo>
                  <a:pt x="1289" y="2744"/>
                  <a:pt x="1303" y="2739"/>
                  <a:pt x="1303" y="2716"/>
                </a:cubicBezTo>
                <a:cubicBezTo>
                  <a:pt x="1314" y="2694"/>
                  <a:pt x="1309" y="2672"/>
                  <a:pt x="1286" y="2661"/>
                </a:cubicBezTo>
                <a:cubicBezTo>
                  <a:pt x="1242" y="2636"/>
                  <a:pt x="1191" y="2610"/>
                  <a:pt x="1141" y="2588"/>
                </a:cubicBezTo>
                <a:cubicBezTo>
                  <a:pt x="1135" y="2586"/>
                  <a:pt x="1129" y="2585"/>
                  <a:pt x="1124" y="2585"/>
                </a:cubicBezTo>
                <a:close/>
                <a:moveTo>
                  <a:pt x="1417" y="2745"/>
                </a:moveTo>
                <a:cubicBezTo>
                  <a:pt x="1404" y="2745"/>
                  <a:pt x="1391" y="2752"/>
                  <a:pt x="1384" y="2767"/>
                </a:cubicBezTo>
                <a:cubicBezTo>
                  <a:pt x="1370" y="2786"/>
                  <a:pt x="1378" y="2811"/>
                  <a:pt x="1398" y="2822"/>
                </a:cubicBezTo>
                <a:cubicBezTo>
                  <a:pt x="1448" y="2850"/>
                  <a:pt x="1493" y="2878"/>
                  <a:pt x="1535" y="2906"/>
                </a:cubicBezTo>
                <a:cubicBezTo>
                  <a:pt x="1540" y="2909"/>
                  <a:pt x="1551" y="2912"/>
                  <a:pt x="1560" y="2912"/>
                </a:cubicBezTo>
                <a:cubicBezTo>
                  <a:pt x="1568" y="2912"/>
                  <a:pt x="1582" y="2903"/>
                  <a:pt x="1596" y="2895"/>
                </a:cubicBezTo>
                <a:cubicBezTo>
                  <a:pt x="1607" y="2878"/>
                  <a:pt x="1604" y="2853"/>
                  <a:pt x="1582" y="2839"/>
                </a:cubicBezTo>
                <a:cubicBezTo>
                  <a:pt x="1537" y="2808"/>
                  <a:pt x="1490" y="2781"/>
                  <a:pt x="1440" y="2753"/>
                </a:cubicBezTo>
                <a:cubicBezTo>
                  <a:pt x="1433" y="2748"/>
                  <a:pt x="1425" y="2745"/>
                  <a:pt x="1417" y="2745"/>
                </a:cubicBezTo>
                <a:close/>
                <a:moveTo>
                  <a:pt x="1692" y="2924"/>
                </a:moveTo>
                <a:cubicBezTo>
                  <a:pt x="1680" y="2924"/>
                  <a:pt x="1668" y="2930"/>
                  <a:pt x="1660" y="2940"/>
                </a:cubicBezTo>
                <a:cubicBezTo>
                  <a:pt x="1646" y="2956"/>
                  <a:pt x="1649" y="2981"/>
                  <a:pt x="1666" y="2995"/>
                </a:cubicBezTo>
                <a:cubicBezTo>
                  <a:pt x="1713" y="3034"/>
                  <a:pt x="1755" y="3065"/>
                  <a:pt x="1788" y="3101"/>
                </a:cubicBezTo>
                <a:cubicBezTo>
                  <a:pt x="1797" y="3107"/>
                  <a:pt x="1805" y="3110"/>
                  <a:pt x="1816" y="3110"/>
                </a:cubicBezTo>
                <a:cubicBezTo>
                  <a:pt x="1828" y="3110"/>
                  <a:pt x="1839" y="3104"/>
                  <a:pt x="1847" y="3101"/>
                </a:cubicBezTo>
                <a:cubicBezTo>
                  <a:pt x="1861" y="3082"/>
                  <a:pt x="1861" y="3060"/>
                  <a:pt x="1844" y="3040"/>
                </a:cubicBezTo>
                <a:cubicBezTo>
                  <a:pt x="1805" y="3007"/>
                  <a:pt x="1761" y="2967"/>
                  <a:pt x="1716" y="2934"/>
                </a:cubicBezTo>
                <a:cubicBezTo>
                  <a:pt x="1709" y="2927"/>
                  <a:pt x="1700" y="2924"/>
                  <a:pt x="1692" y="2924"/>
                </a:cubicBezTo>
                <a:close/>
                <a:moveTo>
                  <a:pt x="1925" y="3148"/>
                </a:moveTo>
                <a:cubicBezTo>
                  <a:pt x="1916" y="3148"/>
                  <a:pt x="1907" y="3151"/>
                  <a:pt x="1900" y="3157"/>
                </a:cubicBezTo>
                <a:cubicBezTo>
                  <a:pt x="1883" y="3171"/>
                  <a:pt x="1881" y="3193"/>
                  <a:pt x="1895" y="3213"/>
                </a:cubicBezTo>
                <a:cubicBezTo>
                  <a:pt x="1928" y="3255"/>
                  <a:pt x="1956" y="3297"/>
                  <a:pt x="1978" y="3341"/>
                </a:cubicBezTo>
                <a:cubicBezTo>
                  <a:pt x="1984" y="3355"/>
                  <a:pt x="2001" y="3366"/>
                  <a:pt x="2014" y="3366"/>
                </a:cubicBezTo>
                <a:cubicBezTo>
                  <a:pt x="2026" y="3366"/>
                  <a:pt x="2028" y="3366"/>
                  <a:pt x="2034" y="3361"/>
                </a:cubicBezTo>
                <a:cubicBezTo>
                  <a:pt x="2054" y="3352"/>
                  <a:pt x="2062" y="3327"/>
                  <a:pt x="2051" y="3305"/>
                </a:cubicBezTo>
                <a:cubicBezTo>
                  <a:pt x="2026" y="3260"/>
                  <a:pt x="1995" y="3207"/>
                  <a:pt x="1956" y="3163"/>
                </a:cubicBezTo>
                <a:cubicBezTo>
                  <a:pt x="1948" y="3153"/>
                  <a:pt x="1936" y="3148"/>
                  <a:pt x="1925" y="3148"/>
                </a:cubicBezTo>
                <a:close/>
                <a:moveTo>
                  <a:pt x="2072" y="3437"/>
                </a:moveTo>
                <a:cubicBezTo>
                  <a:pt x="2068" y="3437"/>
                  <a:pt x="2065" y="3438"/>
                  <a:pt x="2062" y="3439"/>
                </a:cubicBezTo>
                <a:cubicBezTo>
                  <a:pt x="2040" y="3442"/>
                  <a:pt x="2023" y="3467"/>
                  <a:pt x="2028" y="3486"/>
                </a:cubicBezTo>
                <a:cubicBezTo>
                  <a:pt x="2040" y="3528"/>
                  <a:pt x="2042" y="3567"/>
                  <a:pt x="2042" y="3609"/>
                </a:cubicBezTo>
                <a:lnTo>
                  <a:pt x="2042" y="3640"/>
                </a:lnTo>
                <a:cubicBezTo>
                  <a:pt x="2042" y="3662"/>
                  <a:pt x="2062" y="3679"/>
                  <a:pt x="2084" y="3682"/>
                </a:cubicBezTo>
                <a:cubicBezTo>
                  <a:pt x="2107" y="3682"/>
                  <a:pt x="2126" y="3665"/>
                  <a:pt x="2120" y="3645"/>
                </a:cubicBezTo>
                <a:cubicBezTo>
                  <a:pt x="2123" y="3634"/>
                  <a:pt x="2123" y="3623"/>
                  <a:pt x="2123" y="3609"/>
                </a:cubicBezTo>
                <a:cubicBezTo>
                  <a:pt x="2123" y="3562"/>
                  <a:pt x="2120" y="3514"/>
                  <a:pt x="2109" y="3470"/>
                </a:cubicBezTo>
                <a:cubicBezTo>
                  <a:pt x="2107" y="3453"/>
                  <a:pt x="2089" y="3437"/>
                  <a:pt x="2072" y="3437"/>
                </a:cubicBezTo>
                <a:close/>
                <a:moveTo>
                  <a:pt x="2056" y="3760"/>
                </a:moveTo>
                <a:cubicBezTo>
                  <a:pt x="2040" y="3760"/>
                  <a:pt x="2025" y="3773"/>
                  <a:pt x="2020" y="3790"/>
                </a:cubicBezTo>
                <a:cubicBezTo>
                  <a:pt x="2006" y="3835"/>
                  <a:pt x="1987" y="3888"/>
                  <a:pt x="1964" y="3936"/>
                </a:cubicBezTo>
                <a:cubicBezTo>
                  <a:pt x="1953" y="3958"/>
                  <a:pt x="1964" y="3983"/>
                  <a:pt x="1984" y="3991"/>
                </a:cubicBezTo>
                <a:cubicBezTo>
                  <a:pt x="1987" y="3991"/>
                  <a:pt x="1995" y="3997"/>
                  <a:pt x="2001" y="3997"/>
                </a:cubicBezTo>
                <a:cubicBezTo>
                  <a:pt x="2014" y="3997"/>
                  <a:pt x="2034" y="3989"/>
                  <a:pt x="2037" y="3972"/>
                </a:cubicBezTo>
                <a:cubicBezTo>
                  <a:pt x="2062" y="3916"/>
                  <a:pt x="2081" y="3863"/>
                  <a:pt x="2095" y="3810"/>
                </a:cubicBezTo>
                <a:cubicBezTo>
                  <a:pt x="2104" y="3790"/>
                  <a:pt x="2090" y="3768"/>
                  <a:pt x="2067" y="3763"/>
                </a:cubicBezTo>
                <a:cubicBezTo>
                  <a:pt x="2064" y="3761"/>
                  <a:pt x="2060" y="3760"/>
                  <a:pt x="2056" y="3760"/>
                </a:cubicBezTo>
                <a:close/>
                <a:moveTo>
                  <a:pt x="1918" y="4060"/>
                </a:moveTo>
                <a:cubicBezTo>
                  <a:pt x="1905" y="4060"/>
                  <a:pt x="1892" y="4067"/>
                  <a:pt x="1883" y="4081"/>
                </a:cubicBezTo>
                <a:cubicBezTo>
                  <a:pt x="1858" y="4122"/>
                  <a:pt x="1830" y="4167"/>
                  <a:pt x="1797" y="4212"/>
                </a:cubicBezTo>
                <a:cubicBezTo>
                  <a:pt x="1786" y="4228"/>
                  <a:pt x="1788" y="4254"/>
                  <a:pt x="1805" y="4268"/>
                </a:cubicBezTo>
                <a:cubicBezTo>
                  <a:pt x="1814" y="4270"/>
                  <a:pt x="1819" y="4276"/>
                  <a:pt x="1830" y="4276"/>
                </a:cubicBezTo>
                <a:cubicBezTo>
                  <a:pt x="1844" y="4276"/>
                  <a:pt x="1858" y="4268"/>
                  <a:pt x="1858" y="4262"/>
                </a:cubicBezTo>
                <a:cubicBezTo>
                  <a:pt x="1895" y="4212"/>
                  <a:pt x="1925" y="4167"/>
                  <a:pt x="1953" y="4122"/>
                </a:cubicBezTo>
                <a:cubicBezTo>
                  <a:pt x="1964" y="4106"/>
                  <a:pt x="1959" y="4081"/>
                  <a:pt x="1939" y="4067"/>
                </a:cubicBezTo>
                <a:cubicBezTo>
                  <a:pt x="1933" y="4063"/>
                  <a:pt x="1926" y="4060"/>
                  <a:pt x="1918" y="4060"/>
                </a:cubicBezTo>
                <a:close/>
                <a:moveTo>
                  <a:pt x="1730" y="4323"/>
                </a:moveTo>
                <a:cubicBezTo>
                  <a:pt x="1719" y="4323"/>
                  <a:pt x="1707" y="4328"/>
                  <a:pt x="1699" y="4337"/>
                </a:cubicBezTo>
                <a:cubicBezTo>
                  <a:pt x="1669" y="4374"/>
                  <a:pt x="1643" y="4404"/>
                  <a:pt x="1610" y="4438"/>
                </a:cubicBezTo>
                <a:cubicBezTo>
                  <a:pt x="1596" y="4454"/>
                  <a:pt x="1596" y="4477"/>
                  <a:pt x="1616" y="4496"/>
                </a:cubicBezTo>
                <a:cubicBezTo>
                  <a:pt x="1621" y="4502"/>
                  <a:pt x="1632" y="4505"/>
                  <a:pt x="1643" y="4505"/>
                </a:cubicBezTo>
                <a:cubicBezTo>
                  <a:pt x="1652" y="4505"/>
                  <a:pt x="1666" y="4502"/>
                  <a:pt x="1674" y="4488"/>
                </a:cubicBezTo>
                <a:cubicBezTo>
                  <a:pt x="1705" y="4454"/>
                  <a:pt x="1733" y="4421"/>
                  <a:pt x="1761" y="4387"/>
                </a:cubicBezTo>
                <a:cubicBezTo>
                  <a:pt x="1775" y="4374"/>
                  <a:pt x="1772" y="4346"/>
                  <a:pt x="1755" y="4332"/>
                </a:cubicBezTo>
                <a:cubicBezTo>
                  <a:pt x="1748" y="4326"/>
                  <a:pt x="1739" y="4323"/>
                  <a:pt x="1730" y="432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" name="Google Shape;93;p8"/>
          <p:cNvSpPr/>
          <p:nvPr/>
        </p:nvSpPr>
        <p:spPr>
          <a:xfrm>
            <a:off x="1545993" y="2722565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" name="Google Shape;94;p8"/>
          <p:cNvSpPr/>
          <p:nvPr/>
        </p:nvSpPr>
        <p:spPr>
          <a:xfrm>
            <a:off x="10108860" y="1886498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8"/>
          <p:cNvSpPr/>
          <p:nvPr/>
        </p:nvSpPr>
        <p:spPr>
          <a:xfrm>
            <a:off x="10649126" y="958764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79472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lt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9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E9CE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8" name="Google Shape;98;p9"/>
          <p:cNvSpPr txBox="1">
            <a:spLocks noGrp="1"/>
          </p:cNvSpPr>
          <p:nvPr>
            <p:ph type="title"/>
          </p:nvPr>
        </p:nvSpPr>
        <p:spPr>
          <a:xfrm>
            <a:off x="4259400" y="1518884"/>
            <a:ext cx="7308800" cy="21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13333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subTitle" idx="1"/>
          </p:nvPr>
        </p:nvSpPr>
        <p:spPr>
          <a:xfrm>
            <a:off x="4259400" y="3660700"/>
            <a:ext cx="5550400" cy="16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9"/>
          <p:cNvSpPr/>
          <p:nvPr/>
        </p:nvSpPr>
        <p:spPr>
          <a:xfrm>
            <a:off x="10170178" y="1285773"/>
            <a:ext cx="112772" cy="11318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1" name="Google Shape;101;p9"/>
          <p:cNvSpPr/>
          <p:nvPr/>
        </p:nvSpPr>
        <p:spPr>
          <a:xfrm>
            <a:off x="10595051" y="920812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" name="Google Shape;102;p9"/>
          <p:cNvSpPr/>
          <p:nvPr/>
        </p:nvSpPr>
        <p:spPr>
          <a:xfrm>
            <a:off x="6735119" y="5458923"/>
            <a:ext cx="1037536" cy="243480"/>
          </a:xfrm>
          <a:custGeom>
            <a:avLst/>
            <a:gdLst/>
            <a:ahLst/>
            <a:cxnLst/>
            <a:rect l="l" t="t" r="r" b="b"/>
            <a:pathLst>
              <a:path w="7581" h="1779" extrusionOk="0">
                <a:moveTo>
                  <a:pt x="4594" y="1"/>
                </a:moveTo>
                <a:cubicBezTo>
                  <a:pt x="4593" y="1"/>
                  <a:pt x="4591" y="1"/>
                  <a:pt x="4589" y="1"/>
                </a:cubicBezTo>
                <a:cubicBezTo>
                  <a:pt x="4531" y="12"/>
                  <a:pt x="4475" y="43"/>
                  <a:pt x="4436" y="96"/>
                </a:cubicBezTo>
                <a:cubicBezTo>
                  <a:pt x="4428" y="110"/>
                  <a:pt x="4430" y="135"/>
                  <a:pt x="4447" y="149"/>
                </a:cubicBezTo>
                <a:cubicBezTo>
                  <a:pt x="4456" y="152"/>
                  <a:pt x="4464" y="155"/>
                  <a:pt x="4472" y="155"/>
                </a:cubicBezTo>
                <a:cubicBezTo>
                  <a:pt x="4483" y="155"/>
                  <a:pt x="4492" y="149"/>
                  <a:pt x="4497" y="146"/>
                </a:cubicBezTo>
                <a:cubicBezTo>
                  <a:pt x="4525" y="110"/>
                  <a:pt x="4559" y="91"/>
                  <a:pt x="4601" y="82"/>
                </a:cubicBezTo>
                <a:cubicBezTo>
                  <a:pt x="4623" y="79"/>
                  <a:pt x="4640" y="57"/>
                  <a:pt x="4637" y="38"/>
                </a:cubicBezTo>
                <a:cubicBezTo>
                  <a:pt x="4632" y="17"/>
                  <a:pt x="4615" y="1"/>
                  <a:pt x="4594" y="1"/>
                </a:cubicBezTo>
                <a:close/>
                <a:moveTo>
                  <a:pt x="4746" y="33"/>
                </a:moveTo>
                <a:cubicBezTo>
                  <a:pt x="4732" y="33"/>
                  <a:pt x="4720" y="41"/>
                  <a:pt x="4712" y="54"/>
                </a:cubicBezTo>
                <a:cubicBezTo>
                  <a:pt x="4701" y="71"/>
                  <a:pt x="4712" y="96"/>
                  <a:pt x="4729" y="107"/>
                </a:cubicBezTo>
                <a:cubicBezTo>
                  <a:pt x="4751" y="118"/>
                  <a:pt x="4762" y="152"/>
                  <a:pt x="4762" y="205"/>
                </a:cubicBezTo>
                <a:lnTo>
                  <a:pt x="4799" y="211"/>
                </a:lnTo>
                <a:lnTo>
                  <a:pt x="4799" y="211"/>
                </a:lnTo>
                <a:lnTo>
                  <a:pt x="4762" y="208"/>
                </a:lnTo>
                <a:lnTo>
                  <a:pt x="4762" y="208"/>
                </a:lnTo>
                <a:cubicBezTo>
                  <a:pt x="4762" y="230"/>
                  <a:pt x="4776" y="247"/>
                  <a:pt x="4799" y="247"/>
                </a:cubicBezTo>
                <a:cubicBezTo>
                  <a:pt x="4821" y="247"/>
                  <a:pt x="4838" y="230"/>
                  <a:pt x="4838" y="211"/>
                </a:cubicBezTo>
                <a:lnTo>
                  <a:pt x="4838" y="202"/>
                </a:lnTo>
                <a:cubicBezTo>
                  <a:pt x="4838" y="99"/>
                  <a:pt x="4799" y="57"/>
                  <a:pt x="4765" y="38"/>
                </a:cubicBezTo>
                <a:cubicBezTo>
                  <a:pt x="4758" y="34"/>
                  <a:pt x="4752" y="33"/>
                  <a:pt x="4746" y="33"/>
                </a:cubicBezTo>
                <a:close/>
                <a:moveTo>
                  <a:pt x="4421" y="221"/>
                </a:moveTo>
                <a:cubicBezTo>
                  <a:pt x="4403" y="221"/>
                  <a:pt x="4388" y="237"/>
                  <a:pt x="4383" y="255"/>
                </a:cubicBezTo>
                <a:cubicBezTo>
                  <a:pt x="4380" y="266"/>
                  <a:pt x="4380" y="275"/>
                  <a:pt x="4380" y="283"/>
                </a:cubicBezTo>
                <a:cubicBezTo>
                  <a:pt x="4380" y="330"/>
                  <a:pt x="4389" y="375"/>
                  <a:pt x="4403" y="423"/>
                </a:cubicBezTo>
                <a:cubicBezTo>
                  <a:pt x="4408" y="442"/>
                  <a:pt x="4422" y="453"/>
                  <a:pt x="4442" y="453"/>
                </a:cubicBezTo>
                <a:lnTo>
                  <a:pt x="4450" y="450"/>
                </a:lnTo>
                <a:cubicBezTo>
                  <a:pt x="4472" y="445"/>
                  <a:pt x="4486" y="423"/>
                  <a:pt x="4478" y="403"/>
                </a:cubicBezTo>
                <a:cubicBezTo>
                  <a:pt x="4467" y="361"/>
                  <a:pt x="4461" y="322"/>
                  <a:pt x="4461" y="283"/>
                </a:cubicBezTo>
                <a:lnTo>
                  <a:pt x="4461" y="264"/>
                </a:lnTo>
                <a:cubicBezTo>
                  <a:pt x="4464" y="241"/>
                  <a:pt x="4447" y="224"/>
                  <a:pt x="4425" y="222"/>
                </a:cubicBezTo>
                <a:cubicBezTo>
                  <a:pt x="4423" y="221"/>
                  <a:pt x="4422" y="221"/>
                  <a:pt x="4421" y="221"/>
                </a:cubicBezTo>
                <a:close/>
                <a:moveTo>
                  <a:pt x="4780" y="318"/>
                </a:moveTo>
                <a:cubicBezTo>
                  <a:pt x="4762" y="318"/>
                  <a:pt x="4747" y="331"/>
                  <a:pt x="4740" y="347"/>
                </a:cubicBezTo>
                <a:cubicBezTo>
                  <a:pt x="4726" y="392"/>
                  <a:pt x="4712" y="442"/>
                  <a:pt x="4693" y="489"/>
                </a:cubicBezTo>
                <a:cubicBezTo>
                  <a:pt x="4682" y="509"/>
                  <a:pt x="4693" y="531"/>
                  <a:pt x="4712" y="540"/>
                </a:cubicBezTo>
                <a:cubicBezTo>
                  <a:pt x="4715" y="542"/>
                  <a:pt x="4721" y="542"/>
                  <a:pt x="4726" y="542"/>
                </a:cubicBezTo>
                <a:cubicBezTo>
                  <a:pt x="4743" y="542"/>
                  <a:pt x="4757" y="537"/>
                  <a:pt x="4768" y="517"/>
                </a:cubicBezTo>
                <a:cubicBezTo>
                  <a:pt x="4785" y="470"/>
                  <a:pt x="4804" y="417"/>
                  <a:pt x="4818" y="370"/>
                </a:cubicBezTo>
                <a:cubicBezTo>
                  <a:pt x="4824" y="347"/>
                  <a:pt x="4810" y="328"/>
                  <a:pt x="4790" y="319"/>
                </a:cubicBezTo>
                <a:cubicBezTo>
                  <a:pt x="4787" y="318"/>
                  <a:pt x="4784" y="318"/>
                  <a:pt x="4780" y="318"/>
                </a:cubicBezTo>
                <a:close/>
                <a:moveTo>
                  <a:pt x="4494" y="517"/>
                </a:moveTo>
                <a:cubicBezTo>
                  <a:pt x="4488" y="517"/>
                  <a:pt x="4481" y="519"/>
                  <a:pt x="4475" y="523"/>
                </a:cubicBezTo>
                <a:cubicBezTo>
                  <a:pt x="4458" y="531"/>
                  <a:pt x="4450" y="556"/>
                  <a:pt x="4461" y="573"/>
                </a:cubicBezTo>
                <a:cubicBezTo>
                  <a:pt x="4489" y="621"/>
                  <a:pt x="4520" y="662"/>
                  <a:pt x="4556" y="707"/>
                </a:cubicBezTo>
                <a:cubicBezTo>
                  <a:pt x="4562" y="713"/>
                  <a:pt x="4570" y="718"/>
                  <a:pt x="4576" y="721"/>
                </a:cubicBezTo>
                <a:cubicBezTo>
                  <a:pt x="4570" y="735"/>
                  <a:pt x="4562" y="749"/>
                  <a:pt x="4553" y="763"/>
                </a:cubicBezTo>
                <a:cubicBezTo>
                  <a:pt x="4542" y="780"/>
                  <a:pt x="4548" y="805"/>
                  <a:pt x="4567" y="816"/>
                </a:cubicBezTo>
                <a:cubicBezTo>
                  <a:pt x="4573" y="819"/>
                  <a:pt x="4581" y="821"/>
                  <a:pt x="4587" y="821"/>
                </a:cubicBezTo>
                <a:cubicBezTo>
                  <a:pt x="4601" y="821"/>
                  <a:pt x="4615" y="816"/>
                  <a:pt x="4615" y="802"/>
                </a:cubicBezTo>
                <a:cubicBezTo>
                  <a:pt x="4642" y="760"/>
                  <a:pt x="4668" y="710"/>
                  <a:pt x="4693" y="665"/>
                </a:cubicBezTo>
                <a:cubicBezTo>
                  <a:pt x="4701" y="649"/>
                  <a:pt x="4695" y="623"/>
                  <a:pt x="4673" y="612"/>
                </a:cubicBezTo>
                <a:cubicBezTo>
                  <a:pt x="4668" y="609"/>
                  <a:pt x="4662" y="607"/>
                  <a:pt x="4656" y="607"/>
                </a:cubicBezTo>
                <a:cubicBezTo>
                  <a:pt x="4643" y="607"/>
                  <a:pt x="4629" y="615"/>
                  <a:pt x="4623" y="629"/>
                </a:cubicBezTo>
                <a:cubicBezTo>
                  <a:pt x="4617" y="637"/>
                  <a:pt x="4612" y="649"/>
                  <a:pt x="4609" y="654"/>
                </a:cubicBezTo>
                <a:cubicBezTo>
                  <a:pt x="4576" y="612"/>
                  <a:pt x="4553" y="573"/>
                  <a:pt x="4528" y="537"/>
                </a:cubicBezTo>
                <a:cubicBezTo>
                  <a:pt x="4521" y="524"/>
                  <a:pt x="4507" y="517"/>
                  <a:pt x="4494" y="517"/>
                </a:cubicBezTo>
                <a:close/>
                <a:moveTo>
                  <a:pt x="2140" y="743"/>
                </a:moveTo>
                <a:cubicBezTo>
                  <a:pt x="2125" y="743"/>
                  <a:pt x="2110" y="753"/>
                  <a:pt x="2104" y="768"/>
                </a:cubicBezTo>
                <a:cubicBezTo>
                  <a:pt x="2098" y="791"/>
                  <a:pt x="2107" y="810"/>
                  <a:pt x="2129" y="819"/>
                </a:cubicBezTo>
                <a:cubicBezTo>
                  <a:pt x="2132" y="819"/>
                  <a:pt x="2134" y="819"/>
                  <a:pt x="2140" y="821"/>
                </a:cubicBezTo>
                <a:cubicBezTo>
                  <a:pt x="2182" y="838"/>
                  <a:pt x="2213" y="863"/>
                  <a:pt x="2232" y="894"/>
                </a:cubicBezTo>
                <a:cubicBezTo>
                  <a:pt x="2240" y="905"/>
                  <a:pt x="2252" y="914"/>
                  <a:pt x="2266" y="914"/>
                </a:cubicBezTo>
                <a:cubicBezTo>
                  <a:pt x="2271" y="914"/>
                  <a:pt x="2282" y="914"/>
                  <a:pt x="2285" y="905"/>
                </a:cubicBezTo>
                <a:cubicBezTo>
                  <a:pt x="2307" y="894"/>
                  <a:pt x="2310" y="872"/>
                  <a:pt x="2296" y="852"/>
                </a:cubicBezTo>
                <a:cubicBezTo>
                  <a:pt x="2266" y="808"/>
                  <a:pt x="2224" y="777"/>
                  <a:pt x="2171" y="752"/>
                </a:cubicBezTo>
                <a:cubicBezTo>
                  <a:pt x="2162" y="749"/>
                  <a:pt x="2160" y="749"/>
                  <a:pt x="2154" y="746"/>
                </a:cubicBezTo>
                <a:cubicBezTo>
                  <a:pt x="2149" y="744"/>
                  <a:pt x="2145" y="743"/>
                  <a:pt x="2140" y="743"/>
                </a:cubicBezTo>
                <a:close/>
                <a:moveTo>
                  <a:pt x="4692" y="750"/>
                </a:moveTo>
                <a:cubicBezTo>
                  <a:pt x="4682" y="750"/>
                  <a:pt x="4672" y="754"/>
                  <a:pt x="4665" y="763"/>
                </a:cubicBezTo>
                <a:cubicBezTo>
                  <a:pt x="4651" y="780"/>
                  <a:pt x="4651" y="805"/>
                  <a:pt x="4668" y="819"/>
                </a:cubicBezTo>
                <a:cubicBezTo>
                  <a:pt x="4707" y="858"/>
                  <a:pt x="4748" y="888"/>
                  <a:pt x="4790" y="922"/>
                </a:cubicBezTo>
                <a:cubicBezTo>
                  <a:pt x="4796" y="930"/>
                  <a:pt x="4804" y="933"/>
                  <a:pt x="4813" y="933"/>
                </a:cubicBezTo>
                <a:cubicBezTo>
                  <a:pt x="4824" y="933"/>
                  <a:pt x="4838" y="930"/>
                  <a:pt x="4841" y="914"/>
                </a:cubicBezTo>
                <a:cubicBezTo>
                  <a:pt x="4854" y="894"/>
                  <a:pt x="4852" y="872"/>
                  <a:pt x="4835" y="858"/>
                </a:cubicBezTo>
                <a:cubicBezTo>
                  <a:pt x="4793" y="824"/>
                  <a:pt x="4754" y="794"/>
                  <a:pt x="4721" y="760"/>
                </a:cubicBezTo>
                <a:cubicBezTo>
                  <a:pt x="4711" y="753"/>
                  <a:pt x="4701" y="750"/>
                  <a:pt x="4692" y="750"/>
                </a:cubicBezTo>
                <a:close/>
                <a:moveTo>
                  <a:pt x="115" y="727"/>
                </a:moveTo>
                <a:cubicBezTo>
                  <a:pt x="102" y="727"/>
                  <a:pt x="89" y="734"/>
                  <a:pt x="81" y="749"/>
                </a:cubicBezTo>
                <a:cubicBezTo>
                  <a:pt x="81" y="752"/>
                  <a:pt x="50" y="810"/>
                  <a:pt x="25" y="902"/>
                </a:cubicBezTo>
                <a:cubicBezTo>
                  <a:pt x="20" y="919"/>
                  <a:pt x="31" y="941"/>
                  <a:pt x="53" y="947"/>
                </a:cubicBezTo>
                <a:cubicBezTo>
                  <a:pt x="56" y="950"/>
                  <a:pt x="59" y="950"/>
                  <a:pt x="64" y="950"/>
                </a:cubicBezTo>
                <a:cubicBezTo>
                  <a:pt x="81" y="950"/>
                  <a:pt x="95" y="936"/>
                  <a:pt x="103" y="919"/>
                </a:cubicBezTo>
                <a:cubicBezTo>
                  <a:pt x="123" y="838"/>
                  <a:pt x="151" y="782"/>
                  <a:pt x="151" y="782"/>
                </a:cubicBezTo>
                <a:cubicBezTo>
                  <a:pt x="162" y="766"/>
                  <a:pt x="154" y="741"/>
                  <a:pt x="134" y="732"/>
                </a:cubicBezTo>
                <a:cubicBezTo>
                  <a:pt x="129" y="728"/>
                  <a:pt x="122" y="727"/>
                  <a:pt x="115" y="727"/>
                </a:cubicBezTo>
                <a:close/>
                <a:moveTo>
                  <a:pt x="1985" y="761"/>
                </a:moveTo>
                <a:cubicBezTo>
                  <a:pt x="1979" y="761"/>
                  <a:pt x="1973" y="762"/>
                  <a:pt x="1967" y="766"/>
                </a:cubicBezTo>
                <a:cubicBezTo>
                  <a:pt x="1908" y="796"/>
                  <a:pt x="1875" y="852"/>
                  <a:pt x="1864" y="916"/>
                </a:cubicBezTo>
                <a:cubicBezTo>
                  <a:pt x="1864" y="936"/>
                  <a:pt x="1878" y="955"/>
                  <a:pt x="1897" y="958"/>
                </a:cubicBezTo>
                <a:lnTo>
                  <a:pt x="1906" y="958"/>
                </a:lnTo>
                <a:cubicBezTo>
                  <a:pt x="1925" y="958"/>
                  <a:pt x="1945" y="944"/>
                  <a:pt x="1936" y="930"/>
                </a:cubicBezTo>
                <a:cubicBezTo>
                  <a:pt x="1945" y="891"/>
                  <a:pt x="1964" y="858"/>
                  <a:pt x="2003" y="835"/>
                </a:cubicBezTo>
                <a:cubicBezTo>
                  <a:pt x="2023" y="824"/>
                  <a:pt x="2031" y="805"/>
                  <a:pt x="2020" y="782"/>
                </a:cubicBezTo>
                <a:cubicBezTo>
                  <a:pt x="2012" y="769"/>
                  <a:pt x="1999" y="761"/>
                  <a:pt x="1985" y="761"/>
                </a:cubicBezTo>
                <a:close/>
                <a:moveTo>
                  <a:pt x="7537" y="847"/>
                </a:moveTo>
                <a:cubicBezTo>
                  <a:pt x="7521" y="847"/>
                  <a:pt x="7508" y="855"/>
                  <a:pt x="7499" y="872"/>
                </a:cubicBezTo>
                <a:cubicBezTo>
                  <a:pt x="7499" y="872"/>
                  <a:pt x="7482" y="908"/>
                  <a:pt x="7443" y="964"/>
                </a:cubicBezTo>
                <a:cubicBezTo>
                  <a:pt x="7432" y="983"/>
                  <a:pt x="7435" y="1003"/>
                  <a:pt x="7452" y="1017"/>
                </a:cubicBezTo>
                <a:cubicBezTo>
                  <a:pt x="7457" y="1020"/>
                  <a:pt x="7469" y="1025"/>
                  <a:pt x="7474" y="1025"/>
                </a:cubicBezTo>
                <a:cubicBezTo>
                  <a:pt x="7488" y="1025"/>
                  <a:pt x="7499" y="1020"/>
                  <a:pt x="7510" y="1011"/>
                </a:cubicBezTo>
                <a:cubicBezTo>
                  <a:pt x="7552" y="947"/>
                  <a:pt x="7572" y="905"/>
                  <a:pt x="7572" y="902"/>
                </a:cubicBezTo>
                <a:cubicBezTo>
                  <a:pt x="7580" y="880"/>
                  <a:pt x="7572" y="861"/>
                  <a:pt x="7552" y="849"/>
                </a:cubicBezTo>
                <a:cubicBezTo>
                  <a:pt x="7547" y="848"/>
                  <a:pt x="7542" y="847"/>
                  <a:pt x="7537" y="847"/>
                </a:cubicBezTo>
                <a:close/>
                <a:moveTo>
                  <a:pt x="4502" y="871"/>
                </a:moveTo>
                <a:cubicBezTo>
                  <a:pt x="4491" y="871"/>
                  <a:pt x="4479" y="878"/>
                  <a:pt x="4469" y="888"/>
                </a:cubicBezTo>
                <a:cubicBezTo>
                  <a:pt x="4436" y="930"/>
                  <a:pt x="4405" y="969"/>
                  <a:pt x="4375" y="1006"/>
                </a:cubicBezTo>
                <a:cubicBezTo>
                  <a:pt x="4363" y="1025"/>
                  <a:pt x="4363" y="1047"/>
                  <a:pt x="4380" y="1061"/>
                </a:cubicBezTo>
                <a:cubicBezTo>
                  <a:pt x="4389" y="1070"/>
                  <a:pt x="4394" y="1073"/>
                  <a:pt x="4405" y="1073"/>
                </a:cubicBezTo>
                <a:cubicBezTo>
                  <a:pt x="4416" y="1073"/>
                  <a:pt x="4428" y="1067"/>
                  <a:pt x="4433" y="1056"/>
                </a:cubicBezTo>
                <a:cubicBezTo>
                  <a:pt x="4469" y="1014"/>
                  <a:pt x="4500" y="972"/>
                  <a:pt x="4531" y="930"/>
                </a:cubicBezTo>
                <a:cubicBezTo>
                  <a:pt x="4542" y="916"/>
                  <a:pt x="4539" y="891"/>
                  <a:pt x="4520" y="877"/>
                </a:cubicBezTo>
                <a:cubicBezTo>
                  <a:pt x="4515" y="873"/>
                  <a:pt x="4509" y="871"/>
                  <a:pt x="4502" y="871"/>
                </a:cubicBezTo>
                <a:close/>
                <a:moveTo>
                  <a:pt x="4938" y="947"/>
                </a:moveTo>
                <a:cubicBezTo>
                  <a:pt x="4927" y="947"/>
                  <a:pt x="4916" y="954"/>
                  <a:pt x="4907" y="964"/>
                </a:cubicBezTo>
                <a:cubicBezTo>
                  <a:pt x="4894" y="983"/>
                  <a:pt x="4902" y="1003"/>
                  <a:pt x="4919" y="1017"/>
                </a:cubicBezTo>
                <a:cubicBezTo>
                  <a:pt x="4958" y="1042"/>
                  <a:pt x="5002" y="1070"/>
                  <a:pt x="5050" y="1098"/>
                </a:cubicBezTo>
                <a:cubicBezTo>
                  <a:pt x="5058" y="1100"/>
                  <a:pt x="5064" y="1103"/>
                  <a:pt x="5072" y="1103"/>
                </a:cubicBezTo>
                <a:cubicBezTo>
                  <a:pt x="5086" y="1103"/>
                  <a:pt x="5100" y="1098"/>
                  <a:pt x="5103" y="1086"/>
                </a:cubicBezTo>
                <a:cubicBezTo>
                  <a:pt x="5114" y="1070"/>
                  <a:pt x="5106" y="1045"/>
                  <a:pt x="5089" y="1033"/>
                </a:cubicBezTo>
                <a:cubicBezTo>
                  <a:pt x="5044" y="1006"/>
                  <a:pt x="5002" y="983"/>
                  <a:pt x="4961" y="955"/>
                </a:cubicBezTo>
                <a:cubicBezTo>
                  <a:pt x="4953" y="950"/>
                  <a:pt x="4945" y="947"/>
                  <a:pt x="4938" y="947"/>
                </a:cubicBezTo>
                <a:close/>
                <a:moveTo>
                  <a:pt x="2313" y="983"/>
                </a:moveTo>
                <a:cubicBezTo>
                  <a:pt x="2291" y="983"/>
                  <a:pt x="2274" y="1000"/>
                  <a:pt x="2274" y="1020"/>
                </a:cubicBezTo>
                <a:cubicBezTo>
                  <a:pt x="2274" y="1061"/>
                  <a:pt x="2266" y="1109"/>
                  <a:pt x="2243" y="1156"/>
                </a:cubicBezTo>
                <a:cubicBezTo>
                  <a:pt x="2238" y="1173"/>
                  <a:pt x="2243" y="1195"/>
                  <a:pt x="2266" y="1206"/>
                </a:cubicBezTo>
                <a:cubicBezTo>
                  <a:pt x="2268" y="1206"/>
                  <a:pt x="2271" y="1209"/>
                  <a:pt x="2280" y="1209"/>
                </a:cubicBezTo>
                <a:cubicBezTo>
                  <a:pt x="2293" y="1209"/>
                  <a:pt x="2307" y="1201"/>
                  <a:pt x="2316" y="1184"/>
                </a:cubicBezTo>
                <a:cubicBezTo>
                  <a:pt x="2338" y="1128"/>
                  <a:pt x="2352" y="1073"/>
                  <a:pt x="2352" y="1020"/>
                </a:cubicBezTo>
                <a:cubicBezTo>
                  <a:pt x="2352" y="1000"/>
                  <a:pt x="2335" y="983"/>
                  <a:pt x="2313" y="983"/>
                </a:cubicBezTo>
                <a:close/>
                <a:moveTo>
                  <a:pt x="1946" y="1025"/>
                </a:moveTo>
                <a:cubicBezTo>
                  <a:pt x="1939" y="1025"/>
                  <a:pt x="1932" y="1027"/>
                  <a:pt x="1925" y="1031"/>
                </a:cubicBezTo>
                <a:cubicBezTo>
                  <a:pt x="1906" y="1042"/>
                  <a:pt x="1903" y="1067"/>
                  <a:pt x="1911" y="1084"/>
                </a:cubicBezTo>
                <a:cubicBezTo>
                  <a:pt x="1939" y="1128"/>
                  <a:pt x="1978" y="1167"/>
                  <a:pt x="2023" y="1209"/>
                </a:cubicBezTo>
                <a:cubicBezTo>
                  <a:pt x="2031" y="1215"/>
                  <a:pt x="2037" y="1220"/>
                  <a:pt x="2048" y="1220"/>
                </a:cubicBezTo>
                <a:cubicBezTo>
                  <a:pt x="2059" y="1220"/>
                  <a:pt x="2070" y="1215"/>
                  <a:pt x="2076" y="1209"/>
                </a:cubicBezTo>
                <a:cubicBezTo>
                  <a:pt x="2090" y="1190"/>
                  <a:pt x="2090" y="1167"/>
                  <a:pt x="2073" y="1153"/>
                </a:cubicBezTo>
                <a:cubicBezTo>
                  <a:pt x="2031" y="1114"/>
                  <a:pt x="2001" y="1081"/>
                  <a:pt x="1978" y="1045"/>
                </a:cubicBezTo>
                <a:cubicBezTo>
                  <a:pt x="1971" y="1032"/>
                  <a:pt x="1959" y="1025"/>
                  <a:pt x="1946" y="1025"/>
                </a:cubicBezTo>
                <a:close/>
                <a:moveTo>
                  <a:pt x="5209" y="1100"/>
                </a:moveTo>
                <a:cubicBezTo>
                  <a:pt x="5195" y="1100"/>
                  <a:pt x="5180" y="1107"/>
                  <a:pt x="5173" y="1123"/>
                </a:cubicBezTo>
                <a:cubicBezTo>
                  <a:pt x="5161" y="1142"/>
                  <a:pt x="5170" y="1165"/>
                  <a:pt x="5189" y="1173"/>
                </a:cubicBezTo>
                <a:cubicBezTo>
                  <a:pt x="5237" y="1195"/>
                  <a:pt x="5284" y="1220"/>
                  <a:pt x="5334" y="1240"/>
                </a:cubicBezTo>
                <a:cubicBezTo>
                  <a:pt x="5340" y="1240"/>
                  <a:pt x="5343" y="1243"/>
                  <a:pt x="5351" y="1243"/>
                </a:cubicBezTo>
                <a:cubicBezTo>
                  <a:pt x="5365" y="1243"/>
                  <a:pt x="5379" y="1234"/>
                  <a:pt x="5385" y="1223"/>
                </a:cubicBezTo>
                <a:cubicBezTo>
                  <a:pt x="5393" y="1201"/>
                  <a:pt x="5385" y="1181"/>
                  <a:pt x="5365" y="1170"/>
                </a:cubicBezTo>
                <a:cubicBezTo>
                  <a:pt x="5315" y="1151"/>
                  <a:pt x="5270" y="1126"/>
                  <a:pt x="5226" y="1103"/>
                </a:cubicBezTo>
                <a:cubicBezTo>
                  <a:pt x="5221" y="1101"/>
                  <a:pt x="5215" y="1100"/>
                  <a:pt x="5209" y="1100"/>
                </a:cubicBezTo>
                <a:close/>
                <a:moveTo>
                  <a:pt x="7378" y="1065"/>
                </a:moveTo>
                <a:cubicBezTo>
                  <a:pt x="7367" y="1065"/>
                  <a:pt x="7356" y="1070"/>
                  <a:pt x="7349" y="1081"/>
                </a:cubicBezTo>
                <a:cubicBezTo>
                  <a:pt x="7315" y="1114"/>
                  <a:pt x="7276" y="1151"/>
                  <a:pt x="7237" y="1181"/>
                </a:cubicBezTo>
                <a:cubicBezTo>
                  <a:pt x="7220" y="1195"/>
                  <a:pt x="7217" y="1220"/>
                  <a:pt x="7231" y="1237"/>
                </a:cubicBezTo>
                <a:cubicBezTo>
                  <a:pt x="7237" y="1243"/>
                  <a:pt x="7251" y="1251"/>
                  <a:pt x="7262" y="1251"/>
                </a:cubicBezTo>
                <a:cubicBezTo>
                  <a:pt x="7273" y="1251"/>
                  <a:pt x="7279" y="1248"/>
                  <a:pt x="7290" y="1240"/>
                </a:cubicBezTo>
                <a:cubicBezTo>
                  <a:pt x="7332" y="1206"/>
                  <a:pt x="7374" y="1170"/>
                  <a:pt x="7407" y="1131"/>
                </a:cubicBezTo>
                <a:cubicBezTo>
                  <a:pt x="7421" y="1114"/>
                  <a:pt x="7421" y="1089"/>
                  <a:pt x="7404" y="1075"/>
                </a:cubicBezTo>
                <a:cubicBezTo>
                  <a:pt x="7397" y="1069"/>
                  <a:pt x="7387" y="1065"/>
                  <a:pt x="7378" y="1065"/>
                </a:cubicBezTo>
                <a:close/>
                <a:moveTo>
                  <a:pt x="39" y="1020"/>
                </a:moveTo>
                <a:cubicBezTo>
                  <a:pt x="23" y="1020"/>
                  <a:pt x="0" y="1039"/>
                  <a:pt x="0" y="1059"/>
                </a:cubicBezTo>
                <a:lnTo>
                  <a:pt x="0" y="1084"/>
                </a:lnTo>
                <a:cubicBezTo>
                  <a:pt x="0" y="1128"/>
                  <a:pt x="9" y="1176"/>
                  <a:pt x="20" y="1223"/>
                </a:cubicBezTo>
                <a:cubicBezTo>
                  <a:pt x="23" y="1240"/>
                  <a:pt x="39" y="1254"/>
                  <a:pt x="56" y="1254"/>
                </a:cubicBezTo>
                <a:cubicBezTo>
                  <a:pt x="56" y="1254"/>
                  <a:pt x="62" y="1254"/>
                  <a:pt x="64" y="1248"/>
                </a:cubicBezTo>
                <a:cubicBezTo>
                  <a:pt x="84" y="1243"/>
                  <a:pt x="98" y="1223"/>
                  <a:pt x="92" y="1201"/>
                </a:cubicBezTo>
                <a:cubicBezTo>
                  <a:pt x="84" y="1165"/>
                  <a:pt x="78" y="1120"/>
                  <a:pt x="78" y="1081"/>
                </a:cubicBezTo>
                <a:lnTo>
                  <a:pt x="78" y="1059"/>
                </a:lnTo>
                <a:cubicBezTo>
                  <a:pt x="78" y="1039"/>
                  <a:pt x="62" y="1020"/>
                  <a:pt x="39" y="1020"/>
                </a:cubicBezTo>
                <a:close/>
                <a:moveTo>
                  <a:pt x="4300" y="1105"/>
                </a:moveTo>
                <a:cubicBezTo>
                  <a:pt x="4290" y="1105"/>
                  <a:pt x="4281" y="1109"/>
                  <a:pt x="4274" y="1117"/>
                </a:cubicBezTo>
                <a:cubicBezTo>
                  <a:pt x="4235" y="1156"/>
                  <a:pt x="4199" y="1193"/>
                  <a:pt x="4163" y="1223"/>
                </a:cubicBezTo>
                <a:cubicBezTo>
                  <a:pt x="4143" y="1237"/>
                  <a:pt x="4143" y="1262"/>
                  <a:pt x="4157" y="1279"/>
                </a:cubicBezTo>
                <a:cubicBezTo>
                  <a:pt x="4168" y="1285"/>
                  <a:pt x="4179" y="1293"/>
                  <a:pt x="4191" y="1293"/>
                </a:cubicBezTo>
                <a:cubicBezTo>
                  <a:pt x="4196" y="1293"/>
                  <a:pt x="4207" y="1290"/>
                  <a:pt x="4213" y="1282"/>
                </a:cubicBezTo>
                <a:cubicBezTo>
                  <a:pt x="4252" y="1248"/>
                  <a:pt x="4291" y="1212"/>
                  <a:pt x="4330" y="1173"/>
                </a:cubicBezTo>
                <a:cubicBezTo>
                  <a:pt x="4347" y="1156"/>
                  <a:pt x="4347" y="1131"/>
                  <a:pt x="4330" y="1117"/>
                </a:cubicBezTo>
                <a:cubicBezTo>
                  <a:pt x="4320" y="1109"/>
                  <a:pt x="4310" y="1105"/>
                  <a:pt x="4300" y="1105"/>
                </a:cubicBezTo>
                <a:close/>
                <a:moveTo>
                  <a:pt x="5488" y="1222"/>
                </a:moveTo>
                <a:cubicBezTo>
                  <a:pt x="5474" y="1222"/>
                  <a:pt x="5460" y="1231"/>
                  <a:pt x="5454" y="1246"/>
                </a:cubicBezTo>
                <a:cubicBezTo>
                  <a:pt x="5446" y="1265"/>
                  <a:pt x="5454" y="1290"/>
                  <a:pt x="5477" y="1296"/>
                </a:cubicBezTo>
                <a:cubicBezTo>
                  <a:pt x="5502" y="1304"/>
                  <a:pt x="5524" y="1312"/>
                  <a:pt x="5549" y="1324"/>
                </a:cubicBezTo>
                <a:cubicBezTo>
                  <a:pt x="5574" y="1335"/>
                  <a:pt x="5599" y="1340"/>
                  <a:pt x="5622" y="1352"/>
                </a:cubicBezTo>
                <a:cubicBezTo>
                  <a:pt x="5627" y="1354"/>
                  <a:pt x="5633" y="1354"/>
                  <a:pt x="5636" y="1354"/>
                </a:cubicBezTo>
                <a:cubicBezTo>
                  <a:pt x="5650" y="1354"/>
                  <a:pt x="5669" y="1349"/>
                  <a:pt x="5672" y="1326"/>
                </a:cubicBezTo>
                <a:cubicBezTo>
                  <a:pt x="5677" y="1307"/>
                  <a:pt x="5669" y="1285"/>
                  <a:pt x="5647" y="1279"/>
                </a:cubicBezTo>
                <a:cubicBezTo>
                  <a:pt x="5624" y="1271"/>
                  <a:pt x="5602" y="1265"/>
                  <a:pt x="5577" y="1254"/>
                </a:cubicBezTo>
                <a:cubicBezTo>
                  <a:pt x="5552" y="1246"/>
                  <a:pt x="5527" y="1237"/>
                  <a:pt x="5505" y="1226"/>
                </a:cubicBezTo>
                <a:cubicBezTo>
                  <a:pt x="5499" y="1223"/>
                  <a:pt x="5494" y="1222"/>
                  <a:pt x="5488" y="1222"/>
                </a:cubicBezTo>
                <a:close/>
                <a:moveTo>
                  <a:pt x="7136" y="1259"/>
                </a:moveTo>
                <a:cubicBezTo>
                  <a:pt x="7129" y="1259"/>
                  <a:pt x="7121" y="1261"/>
                  <a:pt x="7114" y="1265"/>
                </a:cubicBezTo>
                <a:cubicBezTo>
                  <a:pt x="7072" y="1290"/>
                  <a:pt x="7028" y="1310"/>
                  <a:pt x="6983" y="1332"/>
                </a:cubicBezTo>
                <a:cubicBezTo>
                  <a:pt x="6961" y="1340"/>
                  <a:pt x="6952" y="1363"/>
                  <a:pt x="6961" y="1382"/>
                </a:cubicBezTo>
                <a:cubicBezTo>
                  <a:pt x="6969" y="1396"/>
                  <a:pt x="6983" y="1407"/>
                  <a:pt x="6997" y="1407"/>
                </a:cubicBezTo>
                <a:cubicBezTo>
                  <a:pt x="7003" y="1407"/>
                  <a:pt x="7008" y="1407"/>
                  <a:pt x="7011" y="1405"/>
                </a:cubicBezTo>
                <a:cubicBezTo>
                  <a:pt x="7058" y="1382"/>
                  <a:pt x="7109" y="1360"/>
                  <a:pt x="7153" y="1332"/>
                </a:cubicBezTo>
                <a:cubicBezTo>
                  <a:pt x="7176" y="1321"/>
                  <a:pt x="7178" y="1296"/>
                  <a:pt x="7167" y="1279"/>
                </a:cubicBezTo>
                <a:cubicBezTo>
                  <a:pt x="7160" y="1265"/>
                  <a:pt x="7149" y="1259"/>
                  <a:pt x="7136" y="1259"/>
                </a:cubicBezTo>
                <a:close/>
                <a:moveTo>
                  <a:pt x="5786" y="1323"/>
                </a:moveTo>
                <a:cubicBezTo>
                  <a:pt x="5768" y="1323"/>
                  <a:pt x="5749" y="1334"/>
                  <a:pt x="5744" y="1352"/>
                </a:cubicBezTo>
                <a:cubicBezTo>
                  <a:pt x="5742" y="1374"/>
                  <a:pt x="5750" y="1393"/>
                  <a:pt x="5772" y="1402"/>
                </a:cubicBezTo>
                <a:cubicBezTo>
                  <a:pt x="5823" y="1418"/>
                  <a:pt x="5873" y="1430"/>
                  <a:pt x="5923" y="1444"/>
                </a:cubicBezTo>
                <a:cubicBezTo>
                  <a:pt x="5926" y="1446"/>
                  <a:pt x="5929" y="1446"/>
                  <a:pt x="5934" y="1446"/>
                </a:cubicBezTo>
                <a:cubicBezTo>
                  <a:pt x="5951" y="1446"/>
                  <a:pt x="5968" y="1435"/>
                  <a:pt x="5968" y="1410"/>
                </a:cubicBezTo>
                <a:cubicBezTo>
                  <a:pt x="5973" y="1393"/>
                  <a:pt x="5959" y="1371"/>
                  <a:pt x="5940" y="1365"/>
                </a:cubicBezTo>
                <a:cubicBezTo>
                  <a:pt x="5895" y="1352"/>
                  <a:pt x="5842" y="1340"/>
                  <a:pt x="5792" y="1324"/>
                </a:cubicBezTo>
                <a:cubicBezTo>
                  <a:pt x="5790" y="1323"/>
                  <a:pt x="5788" y="1323"/>
                  <a:pt x="5786" y="1323"/>
                </a:cubicBezTo>
                <a:close/>
                <a:moveTo>
                  <a:pt x="2171" y="1229"/>
                </a:moveTo>
                <a:cubicBezTo>
                  <a:pt x="2158" y="1229"/>
                  <a:pt x="2146" y="1235"/>
                  <a:pt x="2140" y="1248"/>
                </a:cubicBezTo>
                <a:cubicBezTo>
                  <a:pt x="2129" y="1265"/>
                  <a:pt x="2132" y="1285"/>
                  <a:pt x="2148" y="1299"/>
                </a:cubicBezTo>
                <a:cubicBezTo>
                  <a:pt x="2126" y="1332"/>
                  <a:pt x="2101" y="1360"/>
                  <a:pt x="2070" y="1388"/>
                </a:cubicBezTo>
                <a:cubicBezTo>
                  <a:pt x="2051" y="1402"/>
                  <a:pt x="2051" y="1424"/>
                  <a:pt x="2065" y="1444"/>
                </a:cubicBezTo>
                <a:cubicBezTo>
                  <a:pt x="2073" y="1452"/>
                  <a:pt x="2084" y="1458"/>
                  <a:pt x="2093" y="1458"/>
                </a:cubicBezTo>
                <a:cubicBezTo>
                  <a:pt x="2104" y="1458"/>
                  <a:pt x="2115" y="1452"/>
                  <a:pt x="2118" y="1444"/>
                </a:cubicBezTo>
                <a:cubicBezTo>
                  <a:pt x="2157" y="1407"/>
                  <a:pt x="2187" y="1374"/>
                  <a:pt x="2215" y="1338"/>
                </a:cubicBezTo>
                <a:cubicBezTo>
                  <a:pt x="2240" y="1352"/>
                  <a:pt x="2266" y="1363"/>
                  <a:pt x="2288" y="1377"/>
                </a:cubicBezTo>
                <a:cubicBezTo>
                  <a:pt x="2294" y="1380"/>
                  <a:pt x="2300" y="1382"/>
                  <a:pt x="2306" y="1382"/>
                </a:cubicBezTo>
                <a:cubicBezTo>
                  <a:pt x="2320" y="1382"/>
                  <a:pt x="2333" y="1373"/>
                  <a:pt x="2341" y="1360"/>
                </a:cubicBezTo>
                <a:cubicBezTo>
                  <a:pt x="2352" y="1338"/>
                  <a:pt x="2344" y="1318"/>
                  <a:pt x="2324" y="1307"/>
                </a:cubicBezTo>
                <a:cubicBezTo>
                  <a:pt x="2274" y="1282"/>
                  <a:pt x="2229" y="1257"/>
                  <a:pt x="2190" y="1234"/>
                </a:cubicBezTo>
                <a:cubicBezTo>
                  <a:pt x="2184" y="1231"/>
                  <a:pt x="2178" y="1229"/>
                  <a:pt x="2171" y="1229"/>
                </a:cubicBezTo>
                <a:close/>
                <a:moveTo>
                  <a:pt x="4066" y="1309"/>
                </a:moveTo>
                <a:cubicBezTo>
                  <a:pt x="4058" y="1309"/>
                  <a:pt x="4050" y="1312"/>
                  <a:pt x="4043" y="1318"/>
                </a:cubicBezTo>
                <a:cubicBezTo>
                  <a:pt x="3998" y="1346"/>
                  <a:pt x="3956" y="1374"/>
                  <a:pt x="3914" y="1396"/>
                </a:cubicBezTo>
                <a:cubicBezTo>
                  <a:pt x="3895" y="1407"/>
                  <a:pt x="3889" y="1432"/>
                  <a:pt x="3900" y="1449"/>
                </a:cubicBezTo>
                <a:cubicBezTo>
                  <a:pt x="3906" y="1463"/>
                  <a:pt x="3920" y="1471"/>
                  <a:pt x="3934" y="1471"/>
                </a:cubicBezTo>
                <a:cubicBezTo>
                  <a:pt x="3942" y="1471"/>
                  <a:pt x="3948" y="1471"/>
                  <a:pt x="3951" y="1463"/>
                </a:cubicBezTo>
                <a:cubicBezTo>
                  <a:pt x="3998" y="1438"/>
                  <a:pt x="4043" y="1410"/>
                  <a:pt x="4085" y="1379"/>
                </a:cubicBezTo>
                <a:cubicBezTo>
                  <a:pt x="4104" y="1368"/>
                  <a:pt x="4110" y="1346"/>
                  <a:pt x="4096" y="1326"/>
                </a:cubicBezTo>
                <a:cubicBezTo>
                  <a:pt x="4089" y="1315"/>
                  <a:pt x="4078" y="1309"/>
                  <a:pt x="4066" y="1309"/>
                </a:cubicBezTo>
                <a:close/>
                <a:moveTo>
                  <a:pt x="6848" y="1381"/>
                </a:moveTo>
                <a:cubicBezTo>
                  <a:pt x="6845" y="1381"/>
                  <a:pt x="6841" y="1381"/>
                  <a:pt x="6838" y="1382"/>
                </a:cubicBezTo>
                <a:cubicBezTo>
                  <a:pt x="6793" y="1393"/>
                  <a:pt x="6740" y="1405"/>
                  <a:pt x="6693" y="1416"/>
                </a:cubicBezTo>
                <a:cubicBezTo>
                  <a:pt x="6673" y="1418"/>
                  <a:pt x="6657" y="1438"/>
                  <a:pt x="6662" y="1460"/>
                </a:cubicBezTo>
                <a:cubicBezTo>
                  <a:pt x="6665" y="1477"/>
                  <a:pt x="6682" y="1491"/>
                  <a:pt x="6701" y="1491"/>
                </a:cubicBezTo>
                <a:cubicBezTo>
                  <a:pt x="6704" y="1491"/>
                  <a:pt x="6704" y="1491"/>
                  <a:pt x="6707" y="1494"/>
                </a:cubicBezTo>
                <a:cubicBezTo>
                  <a:pt x="6754" y="1488"/>
                  <a:pt x="6810" y="1474"/>
                  <a:pt x="6860" y="1460"/>
                </a:cubicBezTo>
                <a:cubicBezTo>
                  <a:pt x="6880" y="1452"/>
                  <a:pt x="6894" y="1432"/>
                  <a:pt x="6888" y="1410"/>
                </a:cubicBezTo>
                <a:cubicBezTo>
                  <a:pt x="6881" y="1394"/>
                  <a:pt x="6866" y="1381"/>
                  <a:pt x="6848" y="1381"/>
                </a:cubicBezTo>
                <a:close/>
                <a:moveTo>
                  <a:pt x="6084" y="1401"/>
                </a:moveTo>
                <a:cubicBezTo>
                  <a:pt x="6067" y="1401"/>
                  <a:pt x="6051" y="1413"/>
                  <a:pt x="6049" y="1432"/>
                </a:cubicBezTo>
                <a:cubicBezTo>
                  <a:pt x="6046" y="1452"/>
                  <a:pt x="6057" y="1474"/>
                  <a:pt x="6079" y="1477"/>
                </a:cubicBezTo>
                <a:cubicBezTo>
                  <a:pt x="6132" y="1488"/>
                  <a:pt x="6185" y="1494"/>
                  <a:pt x="6235" y="1502"/>
                </a:cubicBezTo>
                <a:lnTo>
                  <a:pt x="6241" y="1502"/>
                </a:lnTo>
                <a:cubicBezTo>
                  <a:pt x="6258" y="1502"/>
                  <a:pt x="6274" y="1488"/>
                  <a:pt x="6277" y="1463"/>
                </a:cubicBezTo>
                <a:cubicBezTo>
                  <a:pt x="6283" y="1444"/>
                  <a:pt x="6263" y="1424"/>
                  <a:pt x="6244" y="1421"/>
                </a:cubicBezTo>
                <a:cubicBezTo>
                  <a:pt x="6194" y="1418"/>
                  <a:pt x="6146" y="1410"/>
                  <a:pt x="6093" y="1402"/>
                </a:cubicBezTo>
                <a:cubicBezTo>
                  <a:pt x="6090" y="1401"/>
                  <a:pt x="6087" y="1401"/>
                  <a:pt x="6084" y="1401"/>
                </a:cubicBezTo>
                <a:close/>
                <a:moveTo>
                  <a:pt x="2446" y="1373"/>
                </a:moveTo>
                <a:cubicBezTo>
                  <a:pt x="2432" y="1373"/>
                  <a:pt x="2419" y="1382"/>
                  <a:pt x="2411" y="1396"/>
                </a:cubicBezTo>
                <a:cubicBezTo>
                  <a:pt x="2405" y="1416"/>
                  <a:pt x="2411" y="1435"/>
                  <a:pt x="2433" y="1446"/>
                </a:cubicBezTo>
                <a:cubicBezTo>
                  <a:pt x="2478" y="1463"/>
                  <a:pt x="2525" y="1480"/>
                  <a:pt x="2578" y="1502"/>
                </a:cubicBezTo>
                <a:cubicBezTo>
                  <a:pt x="2581" y="1505"/>
                  <a:pt x="2589" y="1505"/>
                  <a:pt x="2592" y="1505"/>
                </a:cubicBezTo>
                <a:cubicBezTo>
                  <a:pt x="2609" y="1505"/>
                  <a:pt x="2623" y="1494"/>
                  <a:pt x="2628" y="1480"/>
                </a:cubicBezTo>
                <a:cubicBezTo>
                  <a:pt x="2634" y="1460"/>
                  <a:pt x="2623" y="1438"/>
                  <a:pt x="2603" y="1432"/>
                </a:cubicBezTo>
                <a:cubicBezTo>
                  <a:pt x="2553" y="1416"/>
                  <a:pt x="2505" y="1393"/>
                  <a:pt x="2461" y="1377"/>
                </a:cubicBezTo>
                <a:cubicBezTo>
                  <a:pt x="2456" y="1374"/>
                  <a:pt x="2451" y="1373"/>
                  <a:pt x="2446" y="1373"/>
                </a:cubicBezTo>
                <a:close/>
                <a:moveTo>
                  <a:pt x="6540" y="1432"/>
                </a:moveTo>
                <a:cubicBezTo>
                  <a:pt x="6508" y="1434"/>
                  <a:pt x="6472" y="1436"/>
                  <a:pt x="6435" y="1436"/>
                </a:cubicBezTo>
                <a:cubicBezTo>
                  <a:pt x="6420" y="1436"/>
                  <a:pt x="6404" y="1436"/>
                  <a:pt x="6389" y="1435"/>
                </a:cubicBezTo>
                <a:cubicBezTo>
                  <a:pt x="6369" y="1435"/>
                  <a:pt x="6350" y="1452"/>
                  <a:pt x="6350" y="1474"/>
                </a:cubicBezTo>
                <a:cubicBezTo>
                  <a:pt x="6350" y="1494"/>
                  <a:pt x="6369" y="1513"/>
                  <a:pt x="6389" y="1513"/>
                </a:cubicBezTo>
                <a:lnTo>
                  <a:pt x="6445" y="1513"/>
                </a:lnTo>
                <a:cubicBezTo>
                  <a:pt x="6481" y="1513"/>
                  <a:pt x="6514" y="1513"/>
                  <a:pt x="6545" y="1508"/>
                </a:cubicBezTo>
                <a:cubicBezTo>
                  <a:pt x="6567" y="1505"/>
                  <a:pt x="6584" y="1488"/>
                  <a:pt x="6581" y="1466"/>
                </a:cubicBezTo>
                <a:cubicBezTo>
                  <a:pt x="6579" y="1446"/>
                  <a:pt x="6565" y="1432"/>
                  <a:pt x="6540" y="1432"/>
                </a:cubicBezTo>
                <a:close/>
                <a:moveTo>
                  <a:pt x="108" y="1321"/>
                </a:moveTo>
                <a:cubicBezTo>
                  <a:pt x="102" y="1321"/>
                  <a:pt x="95" y="1323"/>
                  <a:pt x="90" y="1326"/>
                </a:cubicBezTo>
                <a:cubicBezTo>
                  <a:pt x="67" y="1338"/>
                  <a:pt x="64" y="1363"/>
                  <a:pt x="76" y="1379"/>
                </a:cubicBezTo>
                <a:cubicBezTo>
                  <a:pt x="106" y="1424"/>
                  <a:pt x="140" y="1466"/>
                  <a:pt x="182" y="1505"/>
                </a:cubicBezTo>
                <a:cubicBezTo>
                  <a:pt x="193" y="1513"/>
                  <a:pt x="201" y="1516"/>
                  <a:pt x="209" y="1516"/>
                </a:cubicBezTo>
                <a:cubicBezTo>
                  <a:pt x="223" y="1516"/>
                  <a:pt x="235" y="1513"/>
                  <a:pt x="237" y="1508"/>
                </a:cubicBezTo>
                <a:cubicBezTo>
                  <a:pt x="251" y="1491"/>
                  <a:pt x="251" y="1466"/>
                  <a:pt x="235" y="1452"/>
                </a:cubicBezTo>
                <a:cubicBezTo>
                  <a:pt x="196" y="1418"/>
                  <a:pt x="165" y="1379"/>
                  <a:pt x="140" y="1340"/>
                </a:cubicBezTo>
                <a:cubicBezTo>
                  <a:pt x="132" y="1328"/>
                  <a:pt x="120" y="1321"/>
                  <a:pt x="108" y="1321"/>
                </a:cubicBezTo>
                <a:close/>
                <a:moveTo>
                  <a:pt x="3795" y="1459"/>
                </a:moveTo>
                <a:cubicBezTo>
                  <a:pt x="3789" y="1459"/>
                  <a:pt x="3784" y="1460"/>
                  <a:pt x="3778" y="1463"/>
                </a:cubicBezTo>
                <a:cubicBezTo>
                  <a:pt x="3733" y="1485"/>
                  <a:pt x="3683" y="1502"/>
                  <a:pt x="3638" y="1516"/>
                </a:cubicBezTo>
                <a:cubicBezTo>
                  <a:pt x="3621" y="1522"/>
                  <a:pt x="3607" y="1544"/>
                  <a:pt x="3613" y="1564"/>
                </a:cubicBezTo>
                <a:cubicBezTo>
                  <a:pt x="3621" y="1583"/>
                  <a:pt x="3635" y="1591"/>
                  <a:pt x="3652" y="1591"/>
                </a:cubicBezTo>
                <a:lnTo>
                  <a:pt x="3658" y="1591"/>
                </a:lnTo>
                <a:cubicBezTo>
                  <a:pt x="3708" y="1575"/>
                  <a:pt x="3761" y="1558"/>
                  <a:pt x="3808" y="1536"/>
                </a:cubicBezTo>
                <a:cubicBezTo>
                  <a:pt x="3831" y="1524"/>
                  <a:pt x="3842" y="1505"/>
                  <a:pt x="3831" y="1485"/>
                </a:cubicBezTo>
                <a:cubicBezTo>
                  <a:pt x="3822" y="1469"/>
                  <a:pt x="3810" y="1459"/>
                  <a:pt x="3795" y="1459"/>
                </a:cubicBezTo>
                <a:close/>
                <a:moveTo>
                  <a:pt x="2741" y="1475"/>
                </a:moveTo>
                <a:cubicBezTo>
                  <a:pt x="2724" y="1475"/>
                  <a:pt x="2710" y="1484"/>
                  <a:pt x="2704" y="1502"/>
                </a:cubicBezTo>
                <a:cubicBezTo>
                  <a:pt x="2698" y="1522"/>
                  <a:pt x="2706" y="1544"/>
                  <a:pt x="2729" y="1550"/>
                </a:cubicBezTo>
                <a:cubicBezTo>
                  <a:pt x="2771" y="1564"/>
                  <a:pt x="2815" y="1577"/>
                  <a:pt x="2865" y="1591"/>
                </a:cubicBezTo>
                <a:lnTo>
                  <a:pt x="2879" y="1597"/>
                </a:lnTo>
                <a:cubicBezTo>
                  <a:pt x="2882" y="1600"/>
                  <a:pt x="2885" y="1600"/>
                  <a:pt x="2888" y="1600"/>
                </a:cubicBezTo>
                <a:cubicBezTo>
                  <a:pt x="2907" y="1600"/>
                  <a:pt x="2924" y="1589"/>
                  <a:pt x="2930" y="1572"/>
                </a:cubicBezTo>
                <a:cubicBezTo>
                  <a:pt x="2938" y="1550"/>
                  <a:pt x="2924" y="1530"/>
                  <a:pt x="2902" y="1522"/>
                </a:cubicBezTo>
                <a:lnTo>
                  <a:pt x="2888" y="1519"/>
                </a:lnTo>
                <a:cubicBezTo>
                  <a:pt x="2840" y="1505"/>
                  <a:pt x="2796" y="1491"/>
                  <a:pt x="2754" y="1477"/>
                </a:cubicBezTo>
                <a:cubicBezTo>
                  <a:pt x="2749" y="1476"/>
                  <a:pt x="2745" y="1475"/>
                  <a:pt x="2741" y="1475"/>
                </a:cubicBezTo>
                <a:close/>
                <a:moveTo>
                  <a:pt x="1972" y="1478"/>
                </a:moveTo>
                <a:cubicBezTo>
                  <a:pt x="1965" y="1478"/>
                  <a:pt x="1957" y="1480"/>
                  <a:pt x="1950" y="1485"/>
                </a:cubicBezTo>
                <a:cubicBezTo>
                  <a:pt x="1908" y="1508"/>
                  <a:pt x="1867" y="1533"/>
                  <a:pt x="1822" y="1558"/>
                </a:cubicBezTo>
                <a:cubicBezTo>
                  <a:pt x="1800" y="1569"/>
                  <a:pt x="1794" y="1589"/>
                  <a:pt x="1805" y="1611"/>
                </a:cubicBezTo>
                <a:cubicBezTo>
                  <a:pt x="1811" y="1625"/>
                  <a:pt x="1825" y="1631"/>
                  <a:pt x="1839" y="1631"/>
                </a:cubicBezTo>
                <a:cubicBezTo>
                  <a:pt x="1847" y="1631"/>
                  <a:pt x="1850" y="1628"/>
                  <a:pt x="1853" y="1628"/>
                </a:cubicBezTo>
                <a:cubicBezTo>
                  <a:pt x="1903" y="1603"/>
                  <a:pt x="1950" y="1575"/>
                  <a:pt x="1992" y="1547"/>
                </a:cubicBezTo>
                <a:cubicBezTo>
                  <a:pt x="2009" y="1536"/>
                  <a:pt x="2017" y="1513"/>
                  <a:pt x="2003" y="1494"/>
                </a:cubicBezTo>
                <a:cubicBezTo>
                  <a:pt x="1997" y="1484"/>
                  <a:pt x="1985" y="1478"/>
                  <a:pt x="1972" y="1478"/>
                </a:cubicBezTo>
                <a:close/>
                <a:moveTo>
                  <a:pt x="3040" y="1554"/>
                </a:moveTo>
                <a:cubicBezTo>
                  <a:pt x="3022" y="1554"/>
                  <a:pt x="3007" y="1567"/>
                  <a:pt x="3005" y="1586"/>
                </a:cubicBezTo>
                <a:cubicBezTo>
                  <a:pt x="2999" y="1605"/>
                  <a:pt x="3013" y="1628"/>
                  <a:pt x="3036" y="1631"/>
                </a:cubicBezTo>
                <a:cubicBezTo>
                  <a:pt x="3089" y="1639"/>
                  <a:pt x="3144" y="1644"/>
                  <a:pt x="3195" y="1647"/>
                </a:cubicBezTo>
                <a:cubicBezTo>
                  <a:pt x="3214" y="1647"/>
                  <a:pt x="3231" y="1631"/>
                  <a:pt x="3236" y="1614"/>
                </a:cubicBezTo>
                <a:cubicBezTo>
                  <a:pt x="3236" y="1591"/>
                  <a:pt x="3220" y="1575"/>
                  <a:pt x="3200" y="1572"/>
                </a:cubicBezTo>
                <a:cubicBezTo>
                  <a:pt x="3150" y="1569"/>
                  <a:pt x="3097" y="1564"/>
                  <a:pt x="3049" y="1555"/>
                </a:cubicBezTo>
                <a:cubicBezTo>
                  <a:pt x="3046" y="1554"/>
                  <a:pt x="3043" y="1554"/>
                  <a:pt x="3040" y="1554"/>
                </a:cubicBezTo>
                <a:close/>
                <a:moveTo>
                  <a:pt x="3505" y="1554"/>
                </a:moveTo>
                <a:cubicBezTo>
                  <a:pt x="3502" y="1554"/>
                  <a:pt x="3499" y="1554"/>
                  <a:pt x="3496" y="1555"/>
                </a:cubicBezTo>
                <a:cubicBezTo>
                  <a:pt x="3446" y="1561"/>
                  <a:pt x="3395" y="1569"/>
                  <a:pt x="3345" y="1572"/>
                </a:cubicBezTo>
                <a:cubicBezTo>
                  <a:pt x="3326" y="1575"/>
                  <a:pt x="3306" y="1591"/>
                  <a:pt x="3312" y="1614"/>
                </a:cubicBezTo>
                <a:cubicBezTo>
                  <a:pt x="3312" y="1631"/>
                  <a:pt x="3328" y="1647"/>
                  <a:pt x="3348" y="1647"/>
                </a:cubicBezTo>
                <a:cubicBezTo>
                  <a:pt x="3401" y="1647"/>
                  <a:pt x="3457" y="1639"/>
                  <a:pt x="3510" y="1631"/>
                </a:cubicBezTo>
                <a:cubicBezTo>
                  <a:pt x="3529" y="1628"/>
                  <a:pt x="3543" y="1605"/>
                  <a:pt x="3540" y="1586"/>
                </a:cubicBezTo>
                <a:cubicBezTo>
                  <a:pt x="3538" y="1567"/>
                  <a:pt x="3522" y="1554"/>
                  <a:pt x="3505" y="1554"/>
                </a:cubicBezTo>
                <a:close/>
                <a:moveTo>
                  <a:pt x="340" y="1532"/>
                </a:moveTo>
                <a:cubicBezTo>
                  <a:pt x="326" y="1532"/>
                  <a:pt x="312" y="1538"/>
                  <a:pt x="304" y="1550"/>
                </a:cubicBezTo>
                <a:cubicBezTo>
                  <a:pt x="293" y="1569"/>
                  <a:pt x="302" y="1591"/>
                  <a:pt x="318" y="1603"/>
                </a:cubicBezTo>
                <a:cubicBezTo>
                  <a:pt x="363" y="1628"/>
                  <a:pt x="413" y="1647"/>
                  <a:pt x="466" y="1670"/>
                </a:cubicBezTo>
                <a:cubicBezTo>
                  <a:pt x="469" y="1672"/>
                  <a:pt x="472" y="1672"/>
                  <a:pt x="480" y="1672"/>
                </a:cubicBezTo>
                <a:cubicBezTo>
                  <a:pt x="497" y="1672"/>
                  <a:pt x="511" y="1661"/>
                  <a:pt x="516" y="1647"/>
                </a:cubicBezTo>
                <a:cubicBezTo>
                  <a:pt x="525" y="1631"/>
                  <a:pt x="514" y="1605"/>
                  <a:pt x="494" y="1600"/>
                </a:cubicBezTo>
                <a:cubicBezTo>
                  <a:pt x="441" y="1583"/>
                  <a:pt x="399" y="1561"/>
                  <a:pt x="357" y="1536"/>
                </a:cubicBezTo>
                <a:cubicBezTo>
                  <a:pt x="352" y="1533"/>
                  <a:pt x="346" y="1532"/>
                  <a:pt x="340" y="1532"/>
                </a:cubicBezTo>
                <a:close/>
                <a:moveTo>
                  <a:pt x="1692" y="1615"/>
                </a:moveTo>
                <a:cubicBezTo>
                  <a:pt x="1688" y="1615"/>
                  <a:pt x="1684" y="1615"/>
                  <a:pt x="1680" y="1617"/>
                </a:cubicBezTo>
                <a:cubicBezTo>
                  <a:pt x="1632" y="1631"/>
                  <a:pt x="1585" y="1644"/>
                  <a:pt x="1535" y="1658"/>
                </a:cubicBezTo>
                <a:cubicBezTo>
                  <a:pt x="1515" y="1661"/>
                  <a:pt x="1501" y="1684"/>
                  <a:pt x="1507" y="1703"/>
                </a:cubicBezTo>
                <a:cubicBezTo>
                  <a:pt x="1512" y="1723"/>
                  <a:pt x="1529" y="1737"/>
                  <a:pt x="1546" y="1737"/>
                </a:cubicBezTo>
                <a:lnTo>
                  <a:pt x="1549" y="1737"/>
                </a:lnTo>
                <a:cubicBezTo>
                  <a:pt x="1602" y="1723"/>
                  <a:pt x="1655" y="1709"/>
                  <a:pt x="1702" y="1689"/>
                </a:cubicBezTo>
                <a:cubicBezTo>
                  <a:pt x="1724" y="1684"/>
                  <a:pt x="1733" y="1661"/>
                  <a:pt x="1727" y="1642"/>
                </a:cubicBezTo>
                <a:cubicBezTo>
                  <a:pt x="1723" y="1624"/>
                  <a:pt x="1707" y="1615"/>
                  <a:pt x="1692" y="1615"/>
                </a:cubicBezTo>
                <a:close/>
                <a:moveTo>
                  <a:pt x="628" y="1643"/>
                </a:moveTo>
                <a:cubicBezTo>
                  <a:pt x="613" y="1643"/>
                  <a:pt x="596" y="1656"/>
                  <a:pt x="592" y="1672"/>
                </a:cubicBezTo>
                <a:cubicBezTo>
                  <a:pt x="583" y="1689"/>
                  <a:pt x="597" y="1711"/>
                  <a:pt x="620" y="1717"/>
                </a:cubicBezTo>
                <a:cubicBezTo>
                  <a:pt x="664" y="1728"/>
                  <a:pt x="720" y="1739"/>
                  <a:pt x="773" y="1750"/>
                </a:cubicBezTo>
                <a:lnTo>
                  <a:pt x="779" y="1750"/>
                </a:lnTo>
                <a:cubicBezTo>
                  <a:pt x="795" y="1750"/>
                  <a:pt x="815" y="1737"/>
                  <a:pt x="815" y="1723"/>
                </a:cubicBezTo>
                <a:cubicBezTo>
                  <a:pt x="818" y="1700"/>
                  <a:pt x="804" y="1678"/>
                  <a:pt x="781" y="1675"/>
                </a:cubicBezTo>
                <a:cubicBezTo>
                  <a:pt x="734" y="1664"/>
                  <a:pt x="681" y="1658"/>
                  <a:pt x="636" y="1644"/>
                </a:cubicBezTo>
                <a:cubicBezTo>
                  <a:pt x="634" y="1644"/>
                  <a:pt x="631" y="1643"/>
                  <a:pt x="628" y="1643"/>
                </a:cubicBezTo>
                <a:close/>
                <a:moveTo>
                  <a:pt x="931" y="1689"/>
                </a:moveTo>
                <a:cubicBezTo>
                  <a:pt x="913" y="1689"/>
                  <a:pt x="898" y="1705"/>
                  <a:pt x="893" y="1725"/>
                </a:cubicBezTo>
                <a:cubicBezTo>
                  <a:pt x="890" y="1745"/>
                  <a:pt x="907" y="1764"/>
                  <a:pt x="929" y="1767"/>
                </a:cubicBezTo>
                <a:lnTo>
                  <a:pt x="1085" y="1778"/>
                </a:lnTo>
                <a:cubicBezTo>
                  <a:pt x="1108" y="1778"/>
                  <a:pt x="1125" y="1764"/>
                  <a:pt x="1125" y="1739"/>
                </a:cubicBezTo>
                <a:cubicBezTo>
                  <a:pt x="1125" y="1717"/>
                  <a:pt x="1108" y="1700"/>
                  <a:pt x="1085" y="1700"/>
                </a:cubicBezTo>
                <a:cubicBezTo>
                  <a:pt x="1035" y="1700"/>
                  <a:pt x="988" y="1697"/>
                  <a:pt x="935" y="1689"/>
                </a:cubicBezTo>
                <a:cubicBezTo>
                  <a:pt x="933" y="1689"/>
                  <a:pt x="932" y="1689"/>
                  <a:pt x="931" y="1689"/>
                </a:cubicBezTo>
                <a:close/>
                <a:moveTo>
                  <a:pt x="1394" y="1683"/>
                </a:moveTo>
                <a:cubicBezTo>
                  <a:pt x="1392" y="1683"/>
                  <a:pt x="1391" y="1683"/>
                  <a:pt x="1390" y="1684"/>
                </a:cubicBezTo>
                <a:cubicBezTo>
                  <a:pt x="1339" y="1689"/>
                  <a:pt x="1292" y="1695"/>
                  <a:pt x="1239" y="1697"/>
                </a:cubicBezTo>
                <a:cubicBezTo>
                  <a:pt x="1219" y="1700"/>
                  <a:pt x="1197" y="1717"/>
                  <a:pt x="1200" y="1739"/>
                </a:cubicBezTo>
                <a:cubicBezTo>
                  <a:pt x="1200" y="1759"/>
                  <a:pt x="1219" y="1778"/>
                  <a:pt x="1239" y="1778"/>
                </a:cubicBezTo>
                <a:cubicBezTo>
                  <a:pt x="1295" y="1773"/>
                  <a:pt x="1348" y="1770"/>
                  <a:pt x="1401" y="1764"/>
                </a:cubicBezTo>
                <a:cubicBezTo>
                  <a:pt x="1420" y="1759"/>
                  <a:pt x="1437" y="1739"/>
                  <a:pt x="1434" y="1717"/>
                </a:cubicBezTo>
                <a:cubicBezTo>
                  <a:pt x="1432" y="1699"/>
                  <a:pt x="1412" y="1683"/>
                  <a:pt x="1394" y="168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3" name="Google Shape;103;p9"/>
          <p:cNvSpPr/>
          <p:nvPr/>
        </p:nvSpPr>
        <p:spPr>
          <a:xfrm rot="-9379313">
            <a:off x="10721904" y="1626884"/>
            <a:ext cx="586725" cy="233217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4" name="Google Shape;104;p9"/>
          <p:cNvSpPr/>
          <p:nvPr/>
        </p:nvSpPr>
        <p:spPr>
          <a:xfrm>
            <a:off x="694923" y="5048898"/>
            <a:ext cx="291101" cy="616569"/>
          </a:xfrm>
          <a:custGeom>
            <a:avLst/>
            <a:gdLst/>
            <a:ahLst/>
            <a:cxnLst/>
            <a:rect l="l" t="t" r="r" b="b"/>
            <a:pathLst>
              <a:path w="2127" h="4505" extrusionOk="0">
                <a:moveTo>
                  <a:pt x="417" y="1"/>
                </a:moveTo>
                <a:cubicBezTo>
                  <a:pt x="407" y="1"/>
                  <a:pt x="396" y="5"/>
                  <a:pt x="388" y="13"/>
                </a:cubicBezTo>
                <a:cubicBezTo>
                  <a:pt x="382" y="16"/>
                  <a:pt x="335" y="66"/>
                  <a:pt x="276" y="144"/>
                </a:cubicBezTo>
                <a:cubicBezTo>
                  <a:pt x="262" y="161"/>
                  <a:pt x="265" y="186"/>
                  <a:pt x="282" y="200"/>
                </a:cubicBezTo>
                <a:cubicBezTo>
                  <a:pt x="290" y="206"/>
                  <a:pt x="296" y="208"/>
                  <a:pt x="307" y="208"/>
                </a:cubicBezTo>
                <a:cubicBezTo>
                  <a:pt x="321" y="208"/>
                  <a:pt x="332" y="206"/>
                  <a:pt x="341" y="194"/>
                </a:cubicBezTo>
                <a:cubicBezTo>
                  <a:pt x="402" y="119"/>
                  <a:pt x="447" y="74"/>
                  <a:pt x="447" y="74"/>
                </a:cubicBezTo>
                <a:cubicBezTo>
                  <a:pt x="463" y="55"/>
                  <a:pt x="463" y="33"/>
                  <a:pt x="447" y="13"/>
                </a:cubicBezTo>
                <a:cubicBezTo>
                  <a:pt x="438" y="5"/>
                  <a:pt x="428" y="1"/>
                  <a:pt x="417" y="1"/>
                </a:cubicBezTo>
                <a:close/>
                <a:moveTo>
                  <a:pt x="208" y="263"/>
                </a:moveTo>
                <a:cubicBezTo>
                  <a:pt x="195" y="263"/>
                  <a:pt x="182" y="270"/>
                  <a:pt x="173" y="284"/>
                </a:cubicBezTo>
                <a:cubicBezTo>
                  <a:pt x="145" y="331"/>
                  <a:pt x="117" y="381"/>
                  <a:pt x="95" y="429"/>
                </a:cubicBezTo>
                <a:cubicBezTo>
                  <a:pt x="87" y="451"/>
                  <a:pt x="95" y="473"/>
                  <a:pt x="115" y="485"/>
                </a:cubicBezTo>
                <a:cubicBezTo>
                  <a:pt x="117" y="485"/>
                  <a:pt x="126" y="487"/>
                  <a:pt x="131" y="487"/>
                </a:cubicBezTo>
                <a:cubicBezTo>
                  <a:pt x="151" y="487"/>
                  <a:pt x="165" y="479"/>
                  <a:pt x="168" y="465"/>
                </a:cubicBezTo>
                <a:cubicBezTo>
                  <a:pt x="187" y="418"/>
                  <a:pt x="212" y="370"/>
                  <a:pt x="243" y="326"/>
                </a:cubicBezTo>
                <a:cubicBezTo>
                  <a:pt x="254" y="306"/>
                  <a:pt x="251" y="284"/>
                  <a:pt x="229" y="270"/>
                </a:cubicBezTo>
                <a:cubicBezTo>
                  <a:pt x="223" y="266"/>
                  <a:pt x="215" y="263"/>
                  <a:pt x="208" y="263"/>
                </a:cubicBezTo>
                <a:close/>
                <a:moveTo>
                  <a:pt x="76" y="556"/>
                </a:moveTo>
                <a:cubicBezTo>
                  <a:pt x="56" y="556"/>
                  <a:pt x="41" y="568"/>
                  <a:pt x="34" y="585"/>
                </a:cubicBezTo>
                <a:cubicBezTo>
                  <a:pt x="17" y="641"/>
                  <a:pt x="6" y="697"/>
                  <a:pt x="0" y="752"/>
                </a:cubicBezTo>
                <a:cubicBezTo>
                  <a:pt x="0" y="778"/>
                  <a:pt x="14" y="794"/>
                  <a:pt x="39" y="800"/>
                </a:cubicBezTo>
                <a:lnTo>
                  <a:pt x="42" y="800"/>
                </a:lnTo>
                <a:cubicBezTo>
                  <a:pt x="62" y="800"/>
                  <a:pt x="81" y="780"/>
                  <a:pt x="84" y="761"/>
                </a:cubicBezTo>
                <a:cubicBezTo>
                  <a:pt x="87" y="713"/>
                  <a:pt x="98" y="663"/>
                  <a:pt x="115" y="610"/>
                </a:cubicBezTo>
                <a:cubicBezTo>
                  <a:pt x="123" y="588"/>
                  <a:pt x="109" y="565"/>
                  <a:pt x="87" y="557"/>
                </a:cubicBezTo>
                <a:cubicBezTo>
                  <a:pt x="83" y="556"/>
                  <a:pt x="79" y="556"/>
                  <a:pt x="76" y="556"/>
                </a:cubicBezTo>
                <a:close/>
                <a:moveTo>
                  <a:pt x="55" y="882"/>
                </a:moveTo>
                <a:cubicBezTo>
                  <a:pt x="51" y="882"/>
                  <a:pt x="48" y="883"/>
                  <a:pt x="45" y="884"/>
                </a:cubicBezTo>
                <a:cubicBezTo>
                  <a:pt x="20" y="886"/>
                  <a:pt x="6" y="906"/>
                  <a:pt x="11" y="931"/>
                </a:cubicBezTo>
                <a:cubicBezTo>
                  <a:pt x="20" y="987"/>
                  <a:pt x="39" y="1043"/>
                  <a:pt x="67" y="1096"/>
                </a:cubicBezTo>
                <a:cubicBezTo>
                  <a:pt x="73" y="1107"/>
                  <a:pt x="87" y="1115"/>
                  <a:pt x="101" y="1115"/>
                </a:cubicBezTo>
                <a:cubicBezTo>
                  <a:pt x="109" y="1115"/>
                  <a:pt x="112" y="1115"/>
                  <a:pt x="126" y="1112"/>
                </a:cubicBezTo>
                <a:cubicBezTo>
                  <a:pt x="145" y="1101"/>
                  <a:pt x="154" y="1079"/>
                  <a:pt x="143" y="1056"/>
                </a:cubicBezTo>
                <a:cubicBezTo>
                  <a:pt x="117" y="1012"/>
                  <a:pt x="103" y="962"/>
                  <a:pt x="95" y="914"/>
                </a:cubicBezTo>
                <a:cubicBezTo>
                  <a:pt x="88" y="895"/>
                  <a:pt x="73" y="882"/>
                  <a:pt x="55" y="882"/>
                </a:cubicBezTo>
                <a:close/>
                <a:moveTo>
                  <a:pt x="1011" y="1119"/>
                </a:moveTo>
                <a:cubicBezTo>
                  <a:pt x="1008" y="1119"/>
                  <a:pt x="1005" y="1120"/>
                  <a:pt x="1002" y="1121"/>
                </a:cubicBezTo>
                <a:cubicBezTo>
                  <a:pt x="949" y="1129"/>
                  <a:pt x="893" y="1151"/>
                  <a:pt x="837" y="1185"/>
                </a:cubicBezTo>
                <a:cubicBezTo>
                  <a:pt x="815" y="1196"/>
                  <a:pt x="809" y="1221"/>
                  <a:pt x="823" y="1241"/>
                </a:cubicBezTo>
                <a:cubicBezTo>
                  <a:pt x="829" y="1255"/>
                  <a:pt x="843" y="1263"/>
                  <a:pt x="857" y="1263"/>
                </a:cubicBezTo>
                <a:cubicBezTo>
                  <a:pt x="865" y="1263"/>
                  <a:pt x="871" y="1260"/>
                  <a:pt x="879" y="1255"/>
                </a:cubicBezTo>
                <a:cubicBezTo>
                  <a:pt x="924" y="1227"/>
                  <a:pt x="968" y="1210"/>
                  <a:pt x="1016" y="1199"/>
                </a:cubicBezTo>
                <a:cubicBezTo>
                  <a:pt x="1038" y="1196"/>
                  <a:pt x="1052" y="1171"/>
                  <a:pt x="1049" y="1151"/>
                </a:cubicBezTo>
                <a:cubicBezTo>
                  <a:pt x="1047" y="1132"/>
                  <a:pt x="1028" y="1119"/>
                  <a:pt x="1011" y="1119"/>
                </a:cubicBezTo>
                <a:close/>
                <a:moveTo>
                  <a:pt x="1162" y="1136"/>
                </a:moveTo>
                <a:cubicBezTo>
                  <a:pt x="1148" y="1136"/>
                  <a:pt x="1133" y="1146"/>
                  <a:pt x="1127" y="1160"/>
                </a:cubicBezTo>
                <a:cubicBezTo>
                  <a:pt x="1116" y="1179"/>
                  <a:pt x="1127" y="1202"/>
                  <a:pt x="1147" y="1213"/>
                </a:cubicBezTo>
                <a:lnTo>
                  <a:pt x="1169" y="1224"/>
                </a:lnTo>
                <a:cubicBezTo>
                  <a:pt x="1197" y="1241"/>
                  <a:pt x="1217" y="1269"/>
                  <a:pt x="1219" y="1305"/>
                </a:cubicBezTo>
                <a:cubicBezTo>
                  <a:pt x="1225" y="1322"/>
                  <a:pt x="1242" y="1338"/>
                  <a:pt x="1261" y="1338"/>
                </a:cubicBezTo>
                <a:cubicBezTo>
                  <a:pt x="1267" y="1338"/>
                  <a:pt x="1267" y="1338"/>
                  <a:pt x="1261" y="1341"/>
                </a:cubicBezTo>
                <a:cubicBezTo>
                  <a:pt x="1284" y="1338"/>
                  <a:pt x="1300" y="1322"/>
                  <a:pt x="1297" y="1296"/>
                </a:cubicBezTo>
                <a:cubicBezTo>
                  <a:pt x="1289" y="1238"/>
                  <a:pt x="1258" y="1188"/>
                  <a:pt x="1205" y="1157"/>
                </a:cubicBezTo>
                <a:cubicBezTo>
                  <a:pt x="1200" y="1151"/>
                  <a:pt x="1189" y="1143"/>
                  <a:pt x="1178" y="1140"/>
                </a:cubicBezTo>
                <a:cubicBezTo>
                  <a:pt x="1173" y="1137"/>
                  <a:pt x="1168" y="1136"/>
                  <a:pt x="1162" y="1136"/>
                </a:cubicBezTo>
                <a:close/>
                <a:moveTo>
                  <a:pt x="193" y="1164"/>
                </a:moveTo>
                <a:cubicBezTo>
                  <a:pt x="184" y="1164"/>
                  <a:pt x="175" y="1168"/>
                  <a:pt x="168" y="1176"/>
                </a:cubicBezTo>
                <a:cubicBezTo>
                  <a:pt x="151" y="1193"/>
                  <a:pt x="145" y="1218"/>
                  <a:pt x="165" y="1235"/>
                </a:cubicBezTo>
                <a:cubicBezTo>
                  <a:pt x="198" y="1277"/>
                  <a:pt x="243" y="1316"/>
                  <a:pt x="293" y="1349"/>
                </a:cubicBezTo>
                <a:cubicBezTo>
                  <a:pt x="299" y="1352"/>
                  <a:pt x="307" y="1358"/>
                  <a:pt x="318" y="1358"/>
                </a:cubicBezTo>
                <a:cubicBezTo>
                  <a:pt x="332" y="1358"/>
                  <a:pt x="341" y="1352"/>
                  <a:pt x="355" y="1338"/>
                </a:cubicBezTo>
                <a:cubicBezTo>
                  <a:pt x="368" y="1322"/>
                  <a:pt x="363" y="1296"/>
                  <a:pt x="346" y="1282"/>
                </a:cubicBezTo>
                <a:cubicBezTo>
                  <a:pt x="299" y="1249"/>
                  <a:pt x="262" y="1213"/>
                  <a:pt x="226" y="1179"/>
                </a:cubicBezTo>
                <a:cubicBezTo>
                  <a:pt x="217" y="1170"/>
                  <a:pt x="205" y="1164"/>
                  <a:pt x="193" y="1164"/>
                </a:cubicBezTo>
                <a:close/>
                <a:moveTo>
                  <a:pt x="728" y="1283"/>
                </a:moveTo>
                <a:cubicBezTo>
                  <a:pt x="717" y="1283"/>
                  <a:pt x="706" y="1288"/>
                  <a:pt x="698" y="1296"/>
                </a:cubicBezTo>
                <a:cubicBezTo>
                  <a:pt x="659" y="1335"/>
                  <a:pt x="625" y="1380"/>
                  <a:pt x="592" y="1430"/>
                </a:cubicBezTo>
                <a:cubicBezTo>
                  <a:pt x="555" y="1411"/>
                  <a:pt x="516" y="1391"/>
                  <a:pt x="475" y="1366"/>
                </a:cubicBezTo>
                <a:cubicBezTo>
                  <a:pt x="468" y="1363"/>
                  <a:pt x="461" y="1361"/>
                  <a:pt x="454" y="1361"/>
                </a:cubicBezTo>
                <a:cubicBezTo>
                  <a:pt x="440" y="1361"/>
                  <a:pt x="426" y="1369"/>
                  <a:pt x="419" y="1383"/>
                </a:cubicBezTo>
                <a:cubicBezTo>
                  <a:pt x="408" y="1405"/>
                  <a:pt x="416" y="1430"/>
                  <a:pt x="435" y="1439"/>
                </a:cubicBezTo>
                <a:cubicBezTo>
                  <a:pt x="486" y="1469"/>
                  <a:pt x="536" y="1492"/>
                  <a:pt x="586" y="1514"/>
                </a:cubicBezTo>
                <a:cubicBezTo>
                  <a:pt x="592" y="1514"/>
                  <a:pt x="597" y="1517"/>
                  <a:pt x="603" y="1517"/>
                </a:cubicBezTo>
                <a:cubicBezTo>
                  <a:pt x="617" y="1517"/>
                  <a:pt x="631" y="1508"/>
                  <a:pt x="639" y="1492"/>
                </a:cubicBezTo>
                <a:cubicBezTo>
                  <a:pt x="647" y="1492"/>
                  <a:pt x="656" y="1486"/>
                  <a:pt x="661" y="1475"/>
                </a:cubicBezTo>
                <a:cubicBezTo>
                  <a:pt x="692" y="1430"/>
                  <a:pt x="726" y="1391"/>
                  <a:pt x="759" y="1352"/>
                </a:cubicBezTo>
                <a:cubicBezTo>
                  <a:pt x="773" y="1335"/>
                  <a:pt x="773" y="1310"/>
                  <a:pt x="756" y="1294"/>
                </a:cubicBezTo>
                <a:cubicBezTo>
                  <a:pt x="748" y="1287"/>
                  <a:pt x="738" y="1283"/>
                  <a:pt x="728" y="1283"/>
                </a:cubicBezTo>
                <a:close/>
                <a:moveTo>
                  <a:pt x="1215" y="1410"/>
                </a:moveTo>
                <a:cubicBezTo>
                  <a:pt x="1203" y="1410"/>
                  <a:pt x="1191" y="1415"/>
                  <a:pt x="1183" y="1425"/>
                </a:cubicBezTo>
                <a:cubicBezTo>
                  <a:pt x="1155" y="1458"/>
                  <a:pt x="1116" y="1481"/>
                  <a:pt x="1066" y="1500"/>
                </a:cubicBezTo>
                <a:cubicBezTo>
                  <a:pt x="1046" y="1506"/>
                  <a:pt x="1032" y="1531"/>
                  <a:pt x="1038" y="1550"/>
                </a:cubicBezTo>
                <a:cubicBezTo>
                  <a:pt x="1044" y="1570"/>
                  <a:pt x="1060" y="1578"/>
                  <a:pt x="1077" y="1578"/>
                </a:cubicBezTo>
                <a:cubicBezTo>
                  <a:pt x="1085" y="1578"/>
                  <a:pt x="1088" y="1578"/>
                  <a:pt x="1091" y="1575"/>
                </a:cubicBezTo>
                <a:cubicBezTo>
                  <a:pt x="1155" y="1556"/>
                  <a:pt x="1205" y="1520"/>
                  <a:pt x="1244" y="1475"/>
                </a:cubicBezTo>
                <a:cubicBezTo>
                  <a:pt x="1258" y="1461"/>
                  <a:pt x="1256" y="1433"/>
                  <a:pt x="1239" y="1419"/>
                </a:cubicBezTo>
                <a:cubicBezTo>
                  <a:pt x="1233" y="1413"/>
                  <a:pt x="1224" y="1410"/>
                  <a:pt x="1215" y="1410"/>
                </a:cubicBezTo>
                <a:close/>
                <a:moveTo>
                  <a:pt x="754" y="1495"/>
                </a:moveTo>
                <a:cubicBezTo>
                  <a:pt x="738" y="1495"/>
                  <a:pt x="724" y="1507"/>
                  <a:pt x="717" y="1525"/>
                </a:cubicBezTo>
                <a:cubicBezTo>
                  <a:pt x="712" y="1545"/>
                  <a:pt x="726" y="1567"/>
                  <a:pt x="745" y="1573"/>
                </a:cubicBezTo>
                <a:cubicBezTo>
                  <a:pt x="806" y="1587"/>
                  <a:pt x="862" y="1598"/>
                  <a:pt x="918" y="1601"/>
                </a:cubicBezTo>
                <a:cubicBezTo>
                  <a:pt x="938" y="1601"/>
                  <a:pt x="960" y="1584"/>
                  <a:pt x="960" y="1561"/>
                </a:cubicBezTo>
                <a:cubicBezTo>
                  <a:pt x="963" y="1542"/>
                  <a:pt x="946" y="1525"/>
                  <a:pt x="921" y="1520"/>
                </a:cubicBezTo>
                <a:cubicBezTo>
                  <a:pt x="871" y="1520"/>
                  <a:pt x="820" y="1508"/>
                  <a:pt x="767" y="1497"/>
                </a:cubicBezTo>
                <a:cubicBezTo>
                  <a:pt x="763" y="1496"/>
                  <a:pt x="759" y="1495"/>
                  <a:pt x="754" y="1495"/>
                </a:cubicBezTo>
                <a:close/>
                <a:moveTo>
                  <a:pt x="559" y="1560"/>
                </a:moveTo>
                <a:cubicBezTo>
                  <a:pt x="541" y="1560"/>
                  <a:pt x="526" y="1569"/>
                  <a:pt x="519" y="1587"/>
                </a:cubicBezTo>
                <a:cubicBezTo>
                  <a:pt x="500" y="1642"/>
                  <a:pt x="486" y="1698"/>
                  <a:pt x="477" y="1754"/>
                </a:cubicBezTo>
                <a:cubicBezTo>
                  <a:pt x="475" y="1776"/>
                  <a:pt x="488" y="1796"/>
                  <a:pt x="514" y="1799"/>
                </a:cubicBezTo>
                <a:lnTo>
                  <a:pt x="519" y="1799"/>
                </a:lnTo>
                <a:cubicBezTo>
                  <a:pt x="536" y="1799"/>
                  <a:pt x="555" y="1785"/>
                  <a:pt x="558" y="1765"/>
                </a:cubicBezTo>
                <a:cubicBezTo>
                  <a:pt x="564" y="1715"/>
                  <a:pt x="578" y="1662"/>
                  <a:pt x="597" y="1614"/>
                </a:cubicBezTo>
                <a:cubicBezTo>
                  <a:pt x="603" y="1592"/>
                  <a:pt x="592" y="1570"/>
                  <a:pt x="572" y="1561"/>
                </a:cubicBezTo>
                <a:cubicBezTo>
                  <a:pt x="568" y="1560"/>
                  <a:pt x="563" y="1560"/>
                  <a:pt x="559" y="1560"/>
                </a:cubicBezTo>
                <a:close/>
                <a:moveTo>
                  <a:pt x="513" y="1882"/>
                </a:moveTo>
                <a:cubicBezTo>
                  <a:pt x="511" y="1882"/>
                  <a:pt x="510" y="1882"/>
                  <a:pt x="508" y="1882"/>
                </a:cubicBezTo>
                <a:cubicBezTo>
                  <a:pt x="488" y="1888"/>
                  <a:pt x="472" y="1905"/>
                  <a:pt x="475" y="1927"/>
                </a:cubicBezTo>
                <a:cubicBezTo>
                  <a:pt x="480" y="1985"/>
                  <a:pt x="491" y="2038"/>
                  <a:pt x="514" y="2097"/>
                </a:cubicBezTo>
                <a:cubicBezTo>
                  <a:pt x="519" y="2114"/>
                  <a:pt x="533" y="2125"/>
                  <a:pt x="550" y="2125"/>
                </a:cubicBezTo>
                <a:cubicBezTo>
                  <a:pt x="554" y="2125"/>
                  <a:pt x="557" y="2123"/>
                  <a:pt x="560" y="2123"/>
                </a:cubicBezTo>
                <a:cubicBezTo>
                  <a:pt x="562" y="2123"/>
                  <a:pt x="563" y="2123"/>
                  <a:pt x="564" y="2125"/>
                </a:cubicBezTo>
                <a:cubicBezTo>
                  <a:pt x="586" y="2117"/>
                  <a:pt x="597" y="2092"/>
                  <a:pt x="589" y="2072"/>
                </a:cubicBezTo>
                <a:cubicBezTo>
                  <a:pt x="572" y="2022"/>
                  <a:pt x="561" y="1969"/>
                  <a:pt x="555" y="1921"/>
                </a:cubicBezTo>
                <a:cubicBezTo>
                  <a:pt x="550" y="1898"/>
                  <a:pt x="533" y="1882"/>
                  <a:pt x="513" y="1882"/>
                </a:cubicBezTo>
                <a:close/>
                <a:moveTo>
                  <a:pt x="623" y="2187"/>
                </a:moveTo>
                <a:cubicBezTo>
                  <a:pt x="616" y="2187"/>
                  <a:pt x="607" y="2189"/>
                  <a:pt x="600" y="2195"/>
                </a:cubicBezTo>
                <a:cubicBezTo>
                  <a:pt x="578" y="2203"/>
                  <a:pt x="572" y="2228"/>
                  <a:pt x="586" y="2251"/>
                </a:cubicBezTo>
                <a:cubicBezTo>
                  <a:pt x="617" y="2295"/>
                  <a:pt x="653" y="2340"/>
                  <a:pt x="695" y="2382"/>
                </a:cubicBezTo>
                <a:cubicBezTo>
                  <a:pt x="703" y="2393"/>
                  <a:pt x="714" y="2396"/>
                  <a:pt x="726" y="2396"/>
                </a:cubicBezTo>
                <a:cubicBezTo>
                  <a:pt x="737" y="2396"/>
                  <a:pt x="745" y="2393"/>
                  <a:pt x="751" y="2387"/>
                </a:cubicBezTo>
                <a:cubicBezTo>
                  <a:pt x="767" y="2370"/>
                  <a:pt x="770" y="2345"/>
                  <a:pt x="753" y="2329"/>
                </a:cubicBezTo>
                <a:cubicBezTo>
                  <a:pt x="714" y="2290"/>
                  <a:pt x="684" y="2248"/>
                  <a:pt x="656" y="2206"/>
                </a:cubicBezTo>
                <a:cubicBezTo>
                  <a:pt x="649" y="2194"/>
                  <a:pt x="637" y="2187"/>
                  <a:pt x="623" y="2187"/>
                </a:cubicBezTo>
                <a:close/>
                <a:moveTo>
                  <a:pt x="847" y="2422"/>
                </a:moveTo>
                <a:cubicBezTo>
                  <a:pt x="835" y="2422"/>
                  <a:pt x="823" y="2428"/>
                  <a:pt x="815" y="2437"/>
                </a:cubicBezTo>
                <a:cubicBezTo>
                  <a:pt x="801" y="2454"/>
                  <a:pt x="806" y="2479"/>
                  <a:pt x="823" y="2493"/>
                </a:cubicBezTo>
                <a:cubicBezTo>
                  <a:pt x="865" y="2530"/>
                  <a:pt x="913" y="2557"/>
                  <a:pt x="963" y="2588"/>
                </a:cubicBezTo>
                <a:cubicBezTo>
                  <a:pt x="968" y="2591"/>
                  <a:pt x="977" y="2594"/>
                  <a:pt x="982" y="2594"/>
                </a:cubicBezTo>
                <a:cubicBezTo>
                  <a:pt x="996" y="2594"/>
                  <a:pt x="1010" y="2588"/>
                  <a:pt x="1019" y="2574"/>
                </a:cubicBezTo>
                <a:cubicBezTo>
                  <a:pt x="1032" y="2557"/>
                  <a:pt x="1024" y="2530"/>
                  <a:pt x="1005" y="2518"/>
                </a:cubicBezTo>
                <a:cubicBezTo>
                  <a:pt x="954" y="2490"/>
                  <a:pt x="913" y="2463"/>
                  <a:pt x="871" y="2432"/>
                </a:cubicBezTo>
                <a:cubicBezTo>
                  <a:pt x="864" y="2425"/>
                  <a:pt x="855" y="2422"/>
                  <a:pt x="847" y="2422"/>
                </a:cubicBezTo>
                <a:close/>
                <a:moveTo>
                  <a:pt x="1124" y="2585"/>
                </a:moveTo>
                <a:cubicBezTo>
                  <a:pt x="1107" y="2585"/>
                  <a:pt x="1092" y="2593"/>
                  <a:pt x="1085" y="2608"/>
                </a:cubicBezTo>
                <a:cubicBezTo>
                  <a:pt x="1077" y="2630"/>
                  <a:pt x="1085" y="2655"/>
                  <a:pt x="1105" y="2663"/>
                </a:cubicBezTo>
                <a:cubicBezTo>
                  <a:pt x="1158" y="2689"/>
                  <a:pt x="1205" y="2714"/>
                  <a:pt x="1253" y="2739"/>
                </a:cubicBezTo>
                <a:cubicBezTo>
                  <a:pt x="1258" y="2742"/>
                  <a:pt x="1267" y="2744"/>
                  <a:pt x="1272" y="2744"/>
                </a:cubicBezTo>
                <a:cubicBezTo>
                  <a:pt x="1289" y="2744"/>
                  <a:pt x="1303" y="2739"/>
                  <a:pt x="1303" y="2716"/>
                </a:cubicBezTo>
                <a:cubicBezTo>
                  <a:pt x="1314" y="2694"/>
                  <a:pt x="1309" y="2672"/>
                  <a:pt x="1286" y="2661"/>
                </a:cubicBezTo>
                <a:cubicBezTo>
                  <a:pt x="1242" y="2636"/>
                  <a:pt x="1191" y="2610"/>
                  <a:pt x="1141" y="2588"/>
                </a:cubicBezTo>
                <a:cubicBezTo>
                  <a:pt x="1135" y="2586"/>
                  <a:pt x="1129" y="2585"/>
                  <a:pt x="1124" y="2585"/>
                </a:cubicBezTo>
                <a:close/>
                <a:moveTo>
                  <a:pt x="1417" y="2745"/>
                </a:moveTo>
                <a:cubicBezTo>
                  <a:pt x="1404" y="2745"/>
                  <a:pt x="1391" y="2752"/>
                  <a:pt x="1384" y="2767"/>
                </a:cubicBezTo>
                <a:cubicBezTo>
                  <a:pt x="1370" y="2786"/>
                  <a:pt x="1378" y="2811"/>
                  <a:pt x="1398" y="2822"/>
                </a:cubicBezTo>
                <a:cubicBezTo>
                  <a:pt x="1448" y="2850"/>
                  <a:pt x="1493" y="2878"/>
                  <a:pt x="1535" y="2906"/>
                </a:cubicBezTo>
                <a:cubicBezTo>
                  <a:pt x="1540" y="2909"/>
                  <a:pt x="1551" y="2912"/>
                  <a:pt x="1560" y="2912"/>
                </a:cubicBezTo>
                <a:cubicBezTo>
                  <a:pt x="1568" y="2912"/>
                  <a:pt x="1582" y="2903"/>
                  <a:pt x="1596" y="2895"/>
                </a:cubicBezTo>
                <a:cubicBezTo>
                  <a:pt x="1607" y="2878"/>
                  <a:pt x="1604" y="2853"/>
                  <a:pt x="1582" y="2839"/>
                </a:cubicBezTo>
                <a:cubicBezTo>
                  <a:pt x="1537" y="2808"/>
                  <a:pt x="1490" y="2781"/>
                  <a:pt x="1440" y="2753"/>
                </a:cubicBezTo>
                <a:cubicBezTo>
                  <a:pt x="1433" y="2748"/>
                  <a:pt x="1425" y="2745"/>
                  <a:pt x="1417" y="2745"/>
                </a:cubicBezTo>
                <a:close/>
                <a:moveTo>
                  <a:pt x="1692" y="2924"/>
                </a:moveTo>
                <a:cubicBezTo>
                  <a:pt x="1680" y="2924"/>
                  <a:pt x="1668" y="2930"/>
                  <a:pt x="1660" y="2940"/>
                </a:cubicBezTo>
                <a:cubicBezTo>
                  <a:pt x="1646" y="2956"/>
                  <a:pt x="1649" y="2981"/>
                  <a:pt x="1666" y="2995"/>
                </a:cubicBezTo>
                <a:cubicBezTo>
                  <a:pt x="1713" y="3034"/>
                  <a:pt x="1755" y="3065"/>
                  <a:pt x="1788" y="3101"/>
                </a:cubicBezTo>
                <a:cubicBezTo>
                  <a:pt x="1797" y="3107"/>
                  <a:pt x="1805" y="3110"/>
                  <a:pt x="1816" y="3110"/>
                </a:cubicBezTo>
                <a:cubicBezTo>
                  <a:pt x="1828" y="3110"/>
                  <a:pt x="1839" y="3104"/>
                  <a:pt x="1847" y="3101"/>
                </a:cubicBezTo>
                <a:cubicBezTo>
                  <a:pt x="1861" y="3082"/>
                  <a:pt x="1861" y="3060"/>
                  <a:pt x="1844" y="3040"/>
                </a:cubicBezTo>
                <a:cubicBezTo>
                  <a:pt x="1805" y="3007"/>
                  <a:pt x="1761" y="2967"/>
                  <a:pt x="1716" y="2934"/>
                </a:cubicBezTo>
                <a:cubicBezTo>
                  <a:pt x="1709" y="2927"/>
                  <a:pt x="1700" y="2924"/>
                  <a:pt x="1692" y="2924"/>
                </a:cubicBezTo>
                <a:close/>
                <a:moveTo>
                  <a:pt x="1925" y="3148"/>
                </a:moveTo>
                <a:cubicBezTo>
                  <a:pt x="1916" y="3148"/>
                  <a:pt x="1907" y="3151"/>
                  <a:pt x="1900" y="3157"/>
                </a:cubicBezTo>
                <a:cubicBezTo>
                  <a:pt x="1883" y="3171"/>
                  <a:pt x="1881" y="3193"/>
                  <a:pt x="1895" y="3213"/>
                </a:cubicBezTo>
                <a:cubicBezTo>
                  <a:pt x="1928" y="3255"/>
                  <a:pt x="1956" y="3297"/>
                  <a:pt x="1978" y="3341"/>
                </a:cubicBezTo>
                <a:cubicBezTo>
                  <a:pt x="1984" y="3355"/>
                  <a:pt x="2001" y="3366"/>
                  <a:pt x="2014" y="3366"/>
                </a:cubicBezTo>
                <a:cubicBezTo>
                  <a:pt x="2026" y="3366"/>
                  <a:pt x="2028" y="3366"/>
                  <a:pt x="2034" y="3361"/>
                </a:cubicBezTo>
                <a:cubicBezTo>
                  <a:pt x="2054" y="3352"/>
                  <a:pt x="2062" y="3327"/>
                  <a:pt x="2051" y="3305"/>
                </a:cubicBezTo>
                <a:cubicBezTo>
                  <a:pt x="2026" y="3260"/>
                  <a:pt x="1995" y="3207"/>
                  <a:pt x="1956" y="3163"/>
                </a:cubicBezTo>
                <a:cubicBezTo>
                  <a:pt x="1948" y="3153"/>
                  <a:pt x="1936" y="3148"/>
                  <a:pt x="1925" y="3148"/>
                </a:cubicBezTo>
                <a:close/>
                <a:moveTo>
                  <a:pt x="2072" y="3437"/>
                </a:moveTo>
                <a:cubicBezTo>
                  <a:pt x="2068" y="3437"/>
                  <a:pt x="2065" y="3438"/>
                  <a:pt x="2062" y="3439"/>
                </a:cubicBezTo>
                <a:cubicBezTo>
                  <a:pt x="2040" y="3442"/>
                  <a:pt x="2023" y="3467"/>
                  <a:pt x="2028" y="3486"/>
                </a:cubicBezTo>
                <a:cubicBezTo>
                  <a:pt x="2040" y="3528"/>
                  <a:pt x="2042" y="3567"/>
                  <a:pt x="2042" y="3609"/>
                </a:cubicBezTo>
                <a:lnTo>
                  <a:pt x="2042" y="3640"/>
                </a:lnTo>
                <a:cubicBezTo>
                  <a:pt x="2042" y="3662"/>
                  <a:pt x="2062" y="3679"/>
                  <a:pt x="2084" y="3682"/>
                </a:cubicBezTo>
                <a:cubicBezTo>
                  <a:pt x="2107" y="3682"/>
                  <a:pt x="2126" y="3665"/>
                  <a:pt x="2120" y="3645"/>
                </a:cubicBezTo>
                <a:cubicBezTo>
                  <a:pt x="2123" y="3634"/>
                  <a:pt x="2123" y="3623"/>
                  <a:pt x="2123" y="3609"/>
                </a:cubicBezTo>
                <a:cubicBezTo>
                  <a:pt x="2123" y="3562"/>
                  <a:pt x="2120" y="3514"/>
                  <a:pt x="2109" y="3470"/>
                </a:cubicBezTo>
                <a:cubicBezTo>
                  <a:pt x="2107" y="3453"/>
                  <a:pt x="2089" y="3437"/>
                  <a:pt x="2072" y="3437"/>
                </a:cubicBezTo>
                <a:close/>
                <a:moveTo>
                  <a:pt x="2056" y="3760"/>
                </a:moveTo>
                <a:cubicBezTo>
                  <a:pt x="2040" y="3760"/>
                  <a:pt x="2025" y="3773"/>
                  <a:pt x="2020" y="3790"/>
                </a:cubicBezTo>
                <a:cubicBezTo>
                  <a:pt x="2006" y="3835"/>
                  <a:pt x="1987" y="3888"/>
                  <a:pt x="1964" y="3936"/>
                </a:cubicBezTo>
                <a:cubicBezTo>
                  <a:pt x="1953" y="3958"/>
                  <a:pt x="1964" y="3983"/>
                  <a:pt x="1984" y="3991"/>
                </a:cubicBezTo>
                <a:cubicBezTo>
                  <a:pt x="1987" y="3991"/>
                  <a:pt x="1995" y="3997"/>
                  <a:pt x="2001" y="3997"/>
                </a:cubicBezTo>
                <a:cubicBezTo>
                  <a:pt x="2014" y="3997"/>
                  <a:pt x="2034" y="3989"/>
                  <a:pt x="2037" y="3972"/>
                </a:cubicBezTo>
                <a:cubicBezTo>
                  <a:pt x="2062" y="3916"/>
                  <a:pt x="2081" y="3863"/>
                  <a:pt x="2095" y="3810"/>
                </a:cubicBezTo>
                <a:cubicBezTo>
                  <a:pt x="2104" y="3790"/>
                  <a:pt x="2090" y="3768"/>
                  <a:pt x="2067" y="3763"/>
                </a:cubicBezTo>
                <a:cubicBezTo>
                  <a:pt x="2064" y="3761"/>
                  <a:pt x="2060" y="3760"/>
                  <a:pt x="2056" y="3760"/>
                </a:cubicBezTo>
                <a:close/>
                <a:moveTo>
                  <a:pt x="1918" y="4060"/>
                </a:moveTo>
                <a:cubicBezTo>
                  <a:pt x="1905" y="4060"/>
                  <a:pt x="1892" y="4067"/>
                  <a:pt x="1883" y="4081"/>
                </a:cubicBezTo>
                <a:cubicBezTo>
                  <a:pt x="1858" y="4122"/>
                  <a:pt x="1830" y="4167"/>
                  <a:pt x="1797" y="4212"/>
                </a:cubicBezTo>
                <a:cubicBezTo>
                  <a:pt x="1786" y="4228"/>
                  <a:pt x="1788" y="4254"/>
                  <a:pt x="1805" y="4268"/>
                </a:cubicBezTo>
                <a:cubicBezTo>
                  <a:pt x="1814" y="4270"/>
                  <a:pt x="1819" y="4276"/>
                  <a:pt x="1830" y="4276"/>
                </a:cubicBezTo>
                <a:cubicBezTo>
                  <a:pt x="1844" y="4276"/>
                  <a:pt x="1858" y="4268"/>
                  <a:pt x="1858" y="4262"/>
                </a:cubicBezTo>
                <a:cubicBezTo>
                  <a:pt x="1895" y="4212"/>
                  <a:pt x="1925" y="4167"/>
                  <a:pt x="1953" y="4122"/>
                </a:cubicBezTo>
                <a:cubicBezTo>
                  <a:pt x="1964" y="4106"/>
                  <a:pt x="1959" y="4081"/>
                  <a:pt x="1939" y="4067"/>
                </a:cubicBezTo>
                <a:cubicBezTo>
                  <a:pt x="1933" y="4063"/>
                  <a:pt x="1926" y="4060"/>
                  <a:pt x="1918" y="4060"/>
                </a:cubicBezTo>
                <a:close/>
                <a:moveTo>
                  <a:pt x="1730" y="4323"/>
                </a:moveTo>
                <a:cubicBezTo>
                  <a:pt x="1719" y="4323"/>
                  <a:pt x="1707" y="4328"/>
                  <a:pt x="1699" y="4337"/>
                </a:cubicBezTo>
                <a:cubicBezTo>
                  <a:pt x="1669" y="4374"/>
                  <a:pt x="1643" y="4404"/>
                  <a:pt x="1610" y="4438"/>
                </a:cubicBezTo>
                <a:cubicBezTo>
                  <a:pt x="1596" y="4454"/>
                  <a:pt x="1596" y="4477"/>
                  <a:pt x="1616" y="4496"/>
                </a:cubicBezTo>
                <a:cubicBezTo>
                  <a:pt x="1621" y="4502"/>
                  <a:pt x="1632" y="4505"/>
                  <a:pt x="1643" y="4505"/>
                </a:cubicBezTo>
                <a:cubicBezTo>
                  <a:pt x="1652" y="4505"/>
                  <a:pt x="1666" y="4502"/>
                  <a:pt x="1674" y="4488"/>
                </a:cubicBezTo>
                <a:cubicBezTo>
                  <a:pt x="1705" y="4454"/>
                  <a:pt x="1733" y="4421"/>
                  <a:pt x="1761" y="4387"/>
                </a:cubicBezTo>
                <a:cubicBezTo>
                  <a:pt x="1775" y="4374"/>
                  <a:pt x="1772" y="4346"/>
                  <a:pt x="1755" y="4332"/>
                </a:cubicBezTo>
                <a:cubicBezTo>
                  <a:pt x="1748" y="4326"/>
                  <a:pt x="1739" y="4323"/>
                  <a:pt x="1730" y="432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" name="Google Shape;105;p9"/>
          <p:cNvSpPr/>
          <p:nvPr/>
        </p:nvSpPr>
        <p:spPr>
          <a:xfrm>
            <a:off x="1900823" y="1977930"/>
            <a:ext cx="235399" cy="260177"/>
          </a:xfrm>
          <a:custGeom>
            <a:avLst/>
            <a:gdLst/>
            <a:ahLst/>
            <a:cxnLst/>
            <a:rect l="l" t="t" r="r" b="b"/>
            <a:pathLst>
              <a:path w="1720" h="1901" extrusionOk="0">
                <a:moveTo>
                  <a:pt x="916" y="737"/>
                </a:moveTo>
                <a:cubicBezTo>
                  <a:pt x="865" y="1005"/>
                  <a:pt x="746" y="1200"/>
                  <a:pt x="684" y="1200"/>
                </a:cubicBezTo>
                <a:cubicBezTo>
                  <a:pt x="670" y="1200"/>
                  <a:pt x="653" y="1175"/>
                  <a:pt x="645" y="1161"/>
                </a:cubicBezTo>
                <a:cubicBezTo>
                  <a:pt x="617" y="1117"/>
                  <a:pt x="614" y="1064"/>
                  <a:pt x="634" y="1008"/>
                </a:cubicBezTo>
                <a:cubicBezTo>
                  <a:pt x="673" y="907"/>
                  <a:pt x="776" y="807"/>
                  <a:pt x="916" y="737"/>
                </a:cubicBezTo>
                <a:close/>
                <a:moveTo>
                  <a:pt x="620" y="84"/>
                </a:moveTo>
                <a:cubicBezTo>
                  <a:pt x="715" y="84"/>
                  <a:pt x="793" y="112"/>
                  <a:pt x="838" y="182"/>
                </a:cubicBezTo>
                <a:cubicBezTo>
                  <a:pt x="918" y="277"/>
                  <a:pt x="949" y="439"/>
                  <a:pt x="924" y="648"/>
                </a:cubicBezTo>
                <a:cubicBezTo>
                  <a:pt x="740" y="726"/>
                  <a:pt x="600" y="854"/>
                  <a:pt x="550" y="986"/>
                </a:cubicBezTo>
                <a:cubicBezTo>
                  <a:pt x="522" y="1064"/>
                  <a:pt x="531" y="1139"/>
                  <a:pt x="564" y="1206"/>
                </a:cubicBezTo>
                <a:cubicBezTo>
                  <a:pt x="603" y="1273"/>
                  <a:pt x="645" y="1287"/>
                  <a:pt x="676" y="1287"/>
                </a:cubicBezTo>
                <a:cubicBezTo>
                  <a:pt x="815" y="1287"/>
                  <a:pt x="952" y="991"/>
                  <a:pt x="997" y="704"/>
                </a:cubicBezTo>
                <a:cubicBezTo>
                  <a:pt x="1086" y="673"/>
                  <a:pt x="1170" y="656"/>
                  <a:pt x="1245" y="656"/>
                </a:cubicBezTo>
                <a:cubicBezTo>
                  <a:pt x="1373" y="656"/>
                  <a:pt x="1538" y="698"/>
                  <a:pt x="1599" y="910"/>
                </a:cubicBezTo>
                <a:cubicBezTo>
                  <a:pt x="1630" y="1008"/>
                  <a:pt x="1599" y="1108"/>
                  <a:pt x="1524" y="1214"/>
                </a:cubicBezTo>
                <a:cubicBezTo>
                  <a:pt x="1281" y="1541"/>
                  <a:pt x="561" y="1828"/>
                  <a:pt x="257" y="1828"/>
                </a:cubicBezTo>
                <a:cubicBezTo>
                  <a:pt x="199" y="1828"/>
                  <a:pt x="176" y="1814"/>
                  <a:pt x="171" y="1806"/>
                </a:cubicBezTo>
                <a:cubicBezTo>
                  <a:pt x="171" y="1800"/>
                  <a:pt x="171" y="1792"/>
                  <a:pt x="176" y="1778"/>
                </a:cubicBezTo>
                <a:cubicBezTo>
                  <a:pt x="182" y="1772"/>
                  <a:pt x="182" y="1764"/>
                  <a:pt x="182" y="1758"/>
                </a:cubicBezTo>
                <a:cubicBezTo>
                  <a:pt x="148" y="1309"/>
                  <a:pt x="157" y="126"/>
                  <a:pt x="575" y="87"/>
                </a:cubicBezTo>
                <a:cubicBezTo>
                  <a:pt x="589" y="84"/>
                  <a:pt x="606" y="84"/>
                  <a:pt x="620" y="84"/>
                </a:cubicBezTo>
                <a:close/>
                <a:moveTo>
                  <a:pt x="623" y="1"/>
                </a:moveTo>
                <a:cubicBezTo>
                  <a:pt x="606" y="1"/>
                  <a:pt x="588" y="2"/>
                  <a:pt x="570" y="4"/>
                </a:cubicBezTo>
                <a:cubicBezTo>
                  <a:pt x="1" y="54"/>
                  <a:pt x="90" y="1602"/>
                  <a:pt x="101" y="1750"/>
                </a:cubicBezTo>
                <a:cubicBezTo>
                  <a:pt x="87" y="1797"/>
                  <a:pt x="95" y="1828"/>
                  <a:pt x="109" y="1845"/>
                </a:cubicBezTo>
                <a:cubicBezTo>
                  <a:pt x="132" y="1884"/>
                  <a:pt x="185" y="1901"/>
                  <a:pt x="266" y="1901"/>
                </a:cubicBezTo>
                <a:cubicBezTo>
                  <a:pt x="589" y="1901"/>
                  <a:pt x="1331" y="1608"/>
                  <a:pt x="1594" y="1256"/>
                </a:cubicBezTo>
                <a:cubicBezTo>
                  <a:pt x="1691" y="1131"/>
                  <a:pt x="1719" y="1005"/>
                  <a:pt x="1686" y="882"/>
                </a:cubicBezTo>
                <a:cubicBezTo>
                  <a:pt x="1624" y="681"/>
                  <a:pt x="1471" y="570"/>
                  <a:pt x="1253" y="570"/>
                </a:cubicBezTo>
                <a:cubicBezTo>
                  <a:pt x="1175" y="570"/>
                  <a:pt x="1094" y="578"/>
                  <a:pt x="1016" y="606"/>
                </a:cubicBezTo>
                <a:cubicBezTo>
                  <a:pt x="1024" y="461"/>
                  <a:pt x="1019" y="252"/>
                  <a:pt x="905" y="118"/>
                </a:cubicBezTo>
                <a:cubicBezTo>
                  <a:pt x="836" y="42"/>
                  <a:pt x="743" y="1"/>
                  <a:pt x="623" y="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52485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1390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E9CE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13"/>
          <p:cNvSpPr txBox="1">
            <a:spLocks noGrp="1"/>
          </p:cNvSpPr>
          <p:nvPr>
            <p:ph type="title" hasCustomPrompt="1"/>
          </p:nvPr>
        </p:nvSpPr>
        <p:spPr>
          <a:xfrm rot="2471">
            <a:off x="960000" y="2446884"/>
            <a:ext cx="1113200" cy="1404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4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8" name="Google Shape;128;p13"/>
          <p:cNvSpPr txBox="1">
            <a:spLocks noGrp="1"/>
          </p:cNvSpPr>
          <p:nvPr>
            <p:ph type="title" idx="2"/>
          </p:nvPr>
        </p:nvSpPr>
        <p:spPr>
          <a:xfrm>
            <a:off x="2242733" y="2446300"/>
            <a:ext cx="31152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subTitle" idx="1"/>
          </p:nvPr>
        </p:nvSpPr>
        <p:spPr>
          <a:xfrm>
            <a:off x="2242733" y="3048321"/>
            <a:ext cx="3115200" cy="8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3"/>
          <p:cNvSpPr txBox="1">
            <a:spLocks noGrp="1"/>
          </p:cNvSpPr>
          <p:nvPr>
            <p:ph type="title" idx="3" hasCustomPrompt="1"/>
          </p:nvPr>
        </p:nvSpPr>
        <p:spPr>
          <a:xfrm rot="2471">
            <a:off x="6834067" y="2446884"/>
            <a:ext cx="1113200" cy="1404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4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31" name="Google Shape;131;p13"/>
          <p:cNvSpPr txBox="1">
            <a:spLocks noGrp="1"/>
          </p:cNvSpPr>
          <p:nvPr>
            <p:ph type="title" idx="4"/>
          </p:nvPr>
        </p:nvSpPr>
        <p:spPr>
          <a:xfrm>
            <a:off x="8116800" y="2446300"/>
            <a:ext cx="31152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subTitle" idx="5"/>
          </p:nvPr>
        </p:nvSpPr>
        <p:spPr>
          <a:xfrm>
            <a:off x="8116800" y="3048321"/>
            <a:ext cx="3115200" cy="8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title" idx="6" hasCustomPrompt="1"/>
          </p:nvPr>
        </p:nvSpPr>
        <p:spPr>
          <a:xfrm rot="2471">
            <a:off x="960000" y="4732800"/>
            <a:ext cx="1113200" cy="1404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4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34" name="Google Shape;134;p13"/>
          <p:cNvSpPr txBox="1">
            <a:spLocks noGrp="1"/>
          </p:cNvSpPr>
          <p:nvPr>
            <p:ph type="title" idx="7"/>
          </p:nvPr>
        </p:nvSpPr>
        <p:spPr>
          <a:xfrm>
            <a:off x="2242733" y="4732217"/>
            <a:ext cx="31152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8"/>
          </p:nvPr>
        </p:nvSpPr>
        <p:spPr>
          <a:xfrm>
            <a:off x="2242733" y="5334237"/>
            <a:ext cx="3115200" cy="8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title" idx="9" hasCustomPrompt="1"/>
          </p:nvPr>
        </p:nvSpPr>
        <p:spPr>
          <a:xfrm rot="2471">
            <a:off x="6834067" y="4732800"/>
            <a:ext cx="1113200" cy="1404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4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37" name="Google Shape;137;p13"/>
          <p:cNvSpPr txBox="1">
            <a:spLocks noGrp="1"/>
          </p:cNvSpPr>
          <p:nvPr>
            <p:ph type="title" idx="13"/>
          </p:nvPr>
        </p:nvSpPr>
        <p:spPr>
          <a:xfrm>
            <a:off x="8116800" y="4732217"/>
            <a:ext cx="3115200" cy="7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138" name="Google Shape;138;p13"/>
          <p:cNvSpPr txBox="1">
            <a:spLocks noGrp="1"/>
          </p:cNvSpPr>
          <p:nvPr>
            <p:ph type="subTitle" idx="14"/>
          </p:nvPr>
        </p:nvSpPr>
        <p:spPr>
          <a:xfrm>
            <a:off x="8116800" y="5334237"/>
            <a:ext cx="3115200" cy="8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3"/>
          <p:cNvSpPr txBox="1">
            <a:spLocks noGrp="1"/>
          </p:cNvSpPr>
          <p:nvPr>
            <p:ph type="title" idx="15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3"/>
          <p:cNvSpPr/>
          <p:nvPr/>
        </p:nvSpPr>
        <p:spPr>
          <a:xfrm>
            <a:off x="1294423" y="1468164"/>
            <a:ext cx="235399" cy="260177"/>
          </a:xfrm>
          <a:custGeom>
            <a:avLst/>
            <a:gdLst/>
            <a:ahLst/>
            <a:cxnLst/>
            <a:rect l="l" t="t" r="r" b="b"/>
            <a:pathLst>
              <a:path w="1720" h="1901" extrusionOk="0">
                <a:moveTo>
                  <a:pt x="916" y="737"/>
                </a:moveTo>
                <a:cubicBezTo>
                  <a:pt x="865" y="1005"/>
                  <a:pt x="746" y="1200"/>
                  <a:pt x="684" y="1200"/>
                </a:cubicBezTo>
                <a:cubicBezTo>
                  <a:pt x="670" y="1200"/>
                  <a:pt x="653" y="1175"/>
                  <a:pt x="645" y="1161"/>
                </a:cubicBezTo>
                <a:cubicBezTo>
                  <a:pt x="617" y="1117"/>
                  <a:pt x="614" y="1064"/>
                  <a:pt x="634" y="1008"/>
                </a:cubicBezTo>
                <a:cubicBezTo>
                  <a:pt x="673" y="907"/>
                  <a:pt x="776" y="807"/>
                  <a:pt x="916" y="737"/>
                </a:cubicBezTo>
                <a:close/>
                <a:moveTo>
                  <a:pt x="620" y="84"/>
                </a:moveTo>
                <a:cubicBezTo>
                  <a:pt x="715" y="84"/>
                  <a:pt x="793" y="112"/>
                  <a:pt x="838" y="182"/>
                </a:cubicBezTo>
                <a:cubicBezTo>
                  <a:pt x="918" y="277"/>
                  <a:pt x="949" y="439"/>
                  <a:pt x="924" y="648"/>
                </a:cubicBezTo>
                <a:cubicBezTo>
                  <a:pt x="740" y="726"/>
                  <a:pt x="600" y="854"/>
                  <a:pt x="550" y="986"/>
                </a:cubicBezTo>
                <a:cubicBezTo>
                  <a:pt x="522" y="1064"/>
                  <a:pt x="531" y="1139"/>
                  <a:pt x="564" y="1206"/>
                </a:cubicBezTo>
                <a:cubicBezTo>
                  <a:pt x="603" y="1273"/>
                  <a:pt x="645" y="1287"/>
                  <a:pt x="676" y="1287"/>
                </a:cubicBezTo>
                <a:cubicBezTo>
                  <a:pt x="815" y="1287"/>
                  <a:pt x="952" y="991"/>
                  <a:pt x="997" y="704"/>
                </a:cubicBezTo>
                <a:cubicBezTo>
                  <a:pt x="1086" y="673"/>
                  <a:pt x="1170" y="656"/>
                  <a:pt x="1245" y="656"/>
                </a:cubicBezTo>
                <a:cubicBezTo>
                  <a:pt x="1373" y="656"/>
                  <a:pt x="1538" y="698"/>
                  <a:pt x="1599" y="910"/>
                </a:cubicBezTo>
                <a:cubicBezTo>
                  <a:pt x="1630" y="1008"/>
                  <a:pt x="1599" y="1108"/>
                  <a:pt x="1524" y="1214"/>
                </a:cubicBezTo>
                <a:cubicBezTo>
                  <a:pt x="1281" y="1541"/>
                  <a:pt x="561" y="1828"/>
                  <a:pt x="257" y="1828"/>
                </a:cubicBezTo>
                <a:cubicBezTo>
                  <a:pt x="199" y="1828"/>
                  <a:pt x="176" y="1814"/>
                  <a:pt x="171" y="1806"/>
                </a:cubicBezTo>
                <a:cubicBezTo>
                  <a:pt x="171" y="1800"/>
                  <a:pt x="171" y="1792"/>
                  <a:pt x="176" y="1778"/>
                </a:cubicBezTo>
                <a:cubicBezTo>
                  <a:pt x="182" y="1772"/>
                  <a:pt x="182" y="1764"/>
                  <a:pt x="182" y="1758"/>
                </a:cubicBezTo>
                <a:cubicBezTo>
                  <a:pt x="148" y="1309"/>
                  <a:pt x="157" y="126"/>
                  <a:pt x="575" y="87"/>
                </a:cubicBezTo>
                <a:cubicBezTo>
                  <a:pt x="589" y="84"/>
                  <a:pt x="606" y="84"/>
                  <a:pt x="620" y="84"/>
                </a:cubicBezTo>
                <a:close/>
                <a:moveTo>
                  <a:pt x="623" y="1"/>
                </a:moveTo>
                <a:cubicBezTo>
                  <a:pt x="606" y="1"/>
                  <a:pt x="588" y="2"/>
                  <a:pt x="570" y="4"/>
                </a:cubicBezTo>
                <a:cubicBezTo>
                  <a:pt x="1" y="54"/>
                  <a:pt x="90" y="1602"/>
                  <a:pt x="101" y="1750"/>
                </a:cubicBezTo>
                <a:cubicBezTo>
                  <a:pt x="87" y="1797"/>
                  <a:pt x="95" y="1828"/>
                  <a:pt x="109" y="1845"/>
                </a:cubicBezTo>
                <a:cubicBezTo>
                  <a:pt x="132" y="1884"/>
                  <a:pt x="185" y="1901"/>
                  <a:pt x="266" y="1901"/>
                </a:cubicBezTo>
                <a:cubicBezTo>
                  <a:pt x="589" y="1901"/>
                  <a:pt x="1331" y="1608"/>
                  <a:pt x="1594" y="1256"/>
                </a:cubicBezTo>
                <a:cubicBezTo>
                  <a:pt x="1691" y="1131"/>
                  <a:pt x="1719" y="1005"/>
                  <a:pt x="1686" y="882"/>
                </a:cubicBezTo>
                <a:cubicBezTo>
                  <a:pt x="1624" y="681"/>
                  <a:pt x="1471" y="570"/>
                  <a:pt x="1253" y="570"/>
                </a:cubicBezTo>
                <a:cubicBezTo>
                  <a:pt x="1175" y="570"/>
                  <a:pt x="1094" y="578"/>
                  <a:pt x="1016" y="606"/>
                </a:cubicBezTo>
                <a:cubicBezTo>
                  <a:pt x="1024" y="461"/>
                  <a:pt x="1019" y="252"/>
                  <a:pt x="905" y="118"/>
                </a:cubicBezTo>
                <a:cubicBezTo>
                  <a:pt x="836" y="42"/>
                  <a:pt x="743" y="1"/>
                  <a:pt x="623" y="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13"/>
          <p:cNvSpPr/>
          <p:nvPr/>
        </p:nvSpPr>
        <p:spPr>
          <a:xfrm>
            <a:off x="3184826" y="548731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" name="Google Shape;142;p13"/>
          <p:cNvSpPr/>
          <p:nvPr/>
        </p:nvSpPr>
        <p:spPr>
          <a:xfrm>
            <a:off x="8352119" y="6316123"/>
            <a:ext cx="1037536" cy="243480"/>
          </a:xfrm>
          <a:custGeom>
            <a:avLst/>
            <a:gdLst/>
            <a:ahLst/>
            <a:cxnLst/>
            <a:rect l="l" t="t" r="r" b="b"/>
            <a:pathLst>
              <a:path w="7581" h="1779" extrusionOk="0">
                <a:moveTo>
                  <a:pt x="4594" y="1"/>
                </a:moveTo>
                <a:cubicBezTo>
                  <a:pt x="4593" y="1"/>
                  <a:pt x="4591" y="1"/>
                  <a:pt x="4589" y="1"/>
                </a:cubicBezTo>
                <a:cubicBezTo>
                  <a:pt x="4531" y="12"/>
                  <a:pt x="4475" y="43"/>
                  <a:pt x="4436" y="96"/>
                </a:cubicBezTo>
                <a:cubicBezTo>
                  <a:pt x="4428" y="110"/>
                  <a:pt x="4430" y="135"/>
                  <a:pt x="4447" y="149"/>
                </a:cubicBezTo>
                <a:cubicBezTo>
                  <a:pt x="4456" y="152"/>
                  <a:pt x="4464" y="155"/>
                  <a:pt x="4472" y="155"/>
                </a:cubicBezTo>
                <a:cubicBezTo>
                  <a:pt x="4483" y="155"/>
                  <a:pt x="4492" y="149"/>
                  <a:pt x="4497" y="146"/>
                </a:cubicBezTo>
                <a:cubicBezTo>
                  <a:pt x="4525" y="110"/>
                  <a:pt x="4559" y="91"/>
                  <a:pt x="4601" y="82"/>
                </a:cubicBezTo>
                <a:cubicBezTo>
                  <a:pt x="4623" y="79"/>
                  <a:pt x="4640" y="57"/>
                  <a:pt x="4637" y="38"/>
                </a:cubicBezTo>
                <a:cubicBezTo>
                  <a:pt x="4632" y="17"/>
                  <a:pt x="4615" y="1"/>
                  <a:pt x="4594" y="1"/>
                </a:cubicBezTo>
                <a:close/>
                <a:moveTo>
                  <a:pt x="4746" y="33"/>
                </a:moveTo>
                <a:cubicBezTo>
                  <a:pt x="4732" y="33"/>
                  <a:pt x="4720" y="41"/>
                  <a:pt x="4712" y="54"/>
                </a:cubicBezTo>
                <a:cubicBezTo>
                  <a:pt x="4701" y="71"/>
                  <a:pt x="4712" y="96"/>
                  <a:pt x="4729" y="107"/>
                </a:cubicBezTo>
                <a:cubicBezTo>
                  <a:pt x="4751" y="118"/>
                  <a:pt x="4762" y="152"/>
                  <a:pt x="4762" y="205"/>
                </a:cubicBezTo>
                <a:lnTo>
                  <a:pt x="4799" y="211"/>
                </a:lnTo>
                <a:lnTo>
                  <a:pt x="4799" y="211"/>
                </a:lnTo>
                <a:lnTo>
                  <a:pt x="4762" y="208"/>
                </a:lnTo>
                <a:lnTo>
                  <a:pt x="4762" y="208"/>
                </a:lnTo>
                <a:cubicBezTo>
                  <a:pt x="4762" y="230"/>
                  <a:pt x="4776" y="247"/>
                  <a:pt x="4799" y="247"/>
                </a:cubicBezTo>
                <a:cubicBezTo>
                  <a:pt x="4821" y="247"/>
                  <a:pt x="4838" y="230"/>
                  <a:pt x="4838" y="211"/>
                </a:cubicBezTo>
                <a:lnTo>
                  <a:pt x="4838" y="202"/>
                </a:lnTo>
                <a:cubicBezTo>
                  <a:pt x="4838" y="99"/>
                  <a:pt x="4799" y="57"/>
                  <a:pt x="4765" y="38"/>
                </a:cubicBezTo>
                <a:cubicBezTo>
                  <a:pt x="4758" y="34"/>
                  <a:pt x="4752" y="33"/>
                  <a:pt x="4746" y="33"/>
                </a:cubicBezTo>
                <a:close/>
                <a:moveTo>
                  <a:pt x="4421" y="221"/>
                </a:moveTo>
                <a:cubicBezTo>
                  <a:pt x="4403" y="221"/>
                  <a:pt x="4388" y="237"/>
                  <a:pt x="4383" y="255"/>
                </a:cubicBezTo>
                <a:cubicBezTo>
                  <a:pt x="4380" y="266"/>
                  <a:pt x="4380" y="275"/>
                  <a:pt x="4380" y="283"/>
                </a:cubicBezTo>
                <a:cubicBezTo>
                  <a:pt x="4380" y="330"/>
                  <a:pt x="4389" y="375"/>
                  <a:pt x="4403" y="423"/>
                </a:cubicBezTo>
                <a:cubicBezTo>
                  <a:pt x="4408" y="442"/>
                  <a:pt x="4422" y="453"/>
                  <a:pt x="4442" y="453"/>
                </a:cubicBezTo>
                <a:lnTo>
                  <a:pt x="4450" y="450"/>
                </a:lnTo>
                <a:cubicBezTo>
                  <a:pt x="4472" y="445"/>
                  <a:pt x="4486" y="423"/>
                  <a:pt x="4478" y="403"/>
                </a:cubicBezTo>
                <a:cubicBezTo>
                  <a:pt x="4467" y="361"/>
                  <a:pt x="4461" y="322"/>
                  <a:pt x="4461" y="283"/>
                </a:cubicBezTo>
                <a:lnTo>
                  <a:pt x="4461" y="264"/>
                </a:lnTo>
                <a:cubicBezTo>
                  <a:pt x="4464" y="241"/>
                  <a:pt x="4447" y="224"/>
                  <a:pt x="4425" y="222"/>
                </a:cubicBezTo>
                <a:cubicBezTo>
                  <a:pt x="4423" y="221"/>
                  <a:pt x="4422" y="221"/>
                  <a:pt x="4421" y="221"/>
                </a:cubicBezTo>
                <a:close/>
                <a:moveTo>
                  <a:pt x="4780" y="318"/>
                </a:moveTo>
                <a:cubicBezTo>
                  <a:pt x="4762" y="318"/>
                  <a:pt x="4747" y="331"/>
                  <a:pt x="4740" y="347"/>
                </a:cubicBezTo>
                <a:cubicBezTo>
                  <a:pt x="4726" y="392"/>
                  <a:pt x="4712" y="442"/>
                  <a:pt x="4693" y="489"/>
                </a:cubicBezTo>
                <a:cubicBezTo>
                  <a:pt x="4682" y="509"/>
                  <a:pt x="4693" y="531"/>
                  <a:pt x="4712" y="540"/>
                </a:cubicBezTo>
                <a:cubicBezTo>
                  <a:pt x="4715" y="542"/>
                  <a:pt x="4721" y="542"/>
                  <a:pt x="4726" y="542"/>
                </a:cubicBezTo>
                <a:cubicBezTo>
                  <a:pt x="4743" y="542"/>
                  <a:pt x="4757" y="537"/>
                  <a:pt x="4768" y="517"/>
                </a:cubicBezTo>
                <a:cubicBezTo>
                  <a:pt x="4785" y="470"/>
                  <a:pt x="4804" y="417"/>
                  <a:pt x="4818" y="370"/>
                </a:cubicBezTo>
                <a:cubicBezTo>
                  <a:pt x="4824" y="347"/>
                  <a:pt x="4810" y="328"/>
                  <a:pt x="4790" y="319"/>
                </a:cubicBezTo>
                <a:cubicBezTo>
                  <a:pt x="4787" y="318"/>
                  <a:pt x="4784" y="318"/>
                  <a:pt x="4780" y="318"/>
                </a:cubicBezTo>
                <a:close/>
                <a:moveTo>
                  <a:pt x="4494" y="517"/>
                </a:moveTo>
                <a:cubicBezTo>
                  <a:pt x="4488" y="517"/>
                  <a:pt x="4481" y="519"/>
                  <a:pt x="4475" y="523"/>
                </a:cubicBezTo>
                <a:cubicBezTo>
                  <a:pt x="4458" y="531"/>
                  <a:pt x="4450" y="556"/>
                  <a:pt x="4461" y="573"/>
                </a:cubicBezTo>
                <a:cubicBezTo>
                  <a:pt x="4489" y="621"/>
                  <a:pt x="4520" y="662"/>
                  <a:pt x="4556" y="707"/>
                </a:cubicBezTo>
                <a:cubicBezTo>
                  <a:pt x="4562" y="713"/>
                  <a:pt x="4570" y="718"/>
                  <a:pt x="4576" y="721"/>
                </a:cubicBezTo>
                <a:cubicBezTo>
                  <a:pt x="4570" y="735"/>
                  <a:pt x="4562" y="749"/>
                  <a:pt x="4553" y="763"/>
                </a:cubicBezTo>
                <a:cubicBezTo>
                  <a:pt x="4542" y="780"/>
                  <a:pt x="4548" y="805"/>
                  <a:pt x="4567" y="816"/>
                </a:cubicBezTo>
                <a:cubicBezTo>
                  <a:pt x="4573" y="819"/>
                  <a:pt x="4581" y="821"/>
                  <a:pt x="4587" y="821"/>
                </a:cubicBezTo>
                <a:cubicBezTo>
                  <a:pt x="4601" y="821"/>
                  <a:pt x="4615" y="816"/>
                  <a:pt x="4615" y="802"/>
                </a:cubicBezTo>
                <a:cubicBezTo>
                  <a:pt x="4642" y="760"/>
                  <a:pt x="4668" y="710"/>
                  <a:pt x="4693" y="665"/>
                </a:cubicBezTo>
                <a:cubicBezTo>
                  <a:pt x="4701" y="649"/>
                  <a:pt x="4695" y="623"/>
                  <a:pt x="4673" y="612"/>
                </a:cubicBezTo>
                <a:cubicBezTo>
                  <a:pt x="4668" y="609"/>
                  <a:pt x="4662" y="607"/>
                  <a:pt x="4656" y="607"/>
                </a:cubicBezTo>
                <a:cubicBezTo>
                  <a:pt x="4643" y="607"/>
                  <a:pt x="4629" y="615"/>
                  <a:pt x="4623" y="629"/>
                </a:cubicBezTo>
                <a:cubicBezTo>
                  <a:pt x="4617" y="637"/>
                  <a:pt x="4612" y="649"/>
                  <a:pt x="4609" y="654"/>
                </a:cubicBezTo>
                <a:cubicBezTo>
                  <a:pt x="4576" y="612"/>
                  <a:pt x="4553" y="573"/>
                  <a:pt x="4528" y="537"/>
                </a:cubicBezTo>
                <a:cubicBezTo>
                  <a:pt x="4521" y="524"/>
                  <a:pt x="4507" y="517"/>
                  <a:pt x="4494" y="517"/>
                </a:cubicBezTo>
                <a:close/>
                <a:moveTo>
                  <a:pt x="2140" y="743"/>
                </a:moveTo>
                <a:cubicBezTo>
                  <a:pt x="2125" y="743"/>
                  <a:pt x="2110" y="753"/>
                  <a:pt x="2104" y="768"/>
                </a:cubicBezTo>
                <a:cubicBezTo>
                  <a:pt x="2098" y="791"/>
                  <a:pt x="2107" y="810"/>
                  <a:pt x="2129" y="819"/>
                </a:cubicBezTo>
                <a:cubicBezTo>
                  <a:pt x="2132" y="819"/>
                  <a:pt x="2134" y="819"/>
                  <a:pt x="2140" y="821"/>
                </a:cubicBezTo>
                <a:cubicBezTo>
                  <a:pt x="2182" y="838"/>
                  <a:pt x="2213" y="863"/>
                  <a:pt x="2232" y="894"/>
                </a:cubicBezTo>
                <a:cubicBezTo>
                  <a:pt x="2240" y="905"/>
                  <a:pt x="2252" y="914"/>
                  <a:pt x="2266" y="914"/>
                </a:cubicBezTo>
                <a:cubicBezTo>
                  <a:pt x="2271" y="914"/>
                  <a:pt x="2282" y="914"/>
                  <a:pt x="2285" y="905"/>
                </a:cubicBezTo>
                <a:cubicBezTo>
                  <a:pt x="2307" y="894"/>
                  <a:pt x="2310" y="872"/>
                  <a:pt x="2296" y="852"/>
                </a:cubicBezTo>
                <a:cubicBezTo>
                  <a:pt x="2266" y="808"/>
                  <a:pt x="2224" y="777"/>
                  <a:pt x="2171" y="752"/>
                </a:cubicBezTo>
                <a:cubicBezTo>
                  <a:pt x="2162" y="749"/>
                  <a:pt x="2160" y="749"/>
                  <a:pt x="2154" y="746"/>
                </a:cubicBezTo>
                <a:cubicBezTo>
                  <a:pt x="2149" y="744"/>
                  <a:pt x="2145" y="743"/>
                  <a:pt x="2140" y="743"/>
                </a:cubicBezTo>
                <a:close/>
                <a:moveTo>
                  <a:pt x="4692" y="750"/>
                </a:moveTo>
                <a:cubicBezTo>
                  <a:pt x="4682" y="750"/>
                  <a:pt x="4672" y="754"/>
                  <a:pt x="4665" y="763"/>
                </a:cubicBezTo>
                <a:cubicBezTo>
                  <a:pt x="4651" y="780"/>
                  <a:pt x="4651" y="805"/>
                  <a:pt x="4668" y="819"/>
                </a:cubicBezTo>
                <a:cubicBezTo>
                  <a:pt x="4707" y="858"/>
                  <a:pt x="4748" y="888"/>
                  <a:pt x="4790" y="922"/>
                </a:cubicBezTo>
                <a:cubicBezTo>
                  <a:pt x="4796" y="930"/>
                  <a:pt x="4804" y="933"/>
                  <a:pt x="4813" y="933"/>
                </a:cubicBezTo>
                <a:cubicBezTo>
                  <a:pt x="4824" y="933"/>
                  <a:pt x="4838" y="930"/>
                  <a:pt x="4841" y="914"/>
                </a:cubicBezTo>
                <a:cubicBezTo>
                  <a:pt x="4854" y="894"/>
                  <a:pt x="4852" y="872"/>
                  <a:pt x="4835" y="858"/>
                </a:cubicBezTo>
                <a:cubicBezTo>
                  <a:pt x="4793" y="824"/>
                  <a:pt x="4754" y="794"/>
                  <a:pt x="4721" y="760"/>
                </a:cubicBezTo>
                <a:cubicBezTo>
                  <a:pt x="4711" y="753"/>
                  <a:pt x="4701" y="750"/>
                  <a:pt x="4692" y="750"/>
                </a:cubicBezTo>
                <a:close/>
                <a:moveTo>
                  <a:pt x="115" y="727"/>
                </a:moveTo>
                <a:cubicBezTo>
                  <a:pt x="102" y="727"/>
                  <a:pt x="89" y="734"/>
                  <a:pt x="81" y="749"/>
                </a:cubicBezTo>
                <a:cubicBezTo>
                  <a:pt x="81" y="752"/>
                  <a:pt x="50" y="810"/>
                  <a:pt x="25" y="902"/>
                </a:cubicBezTo>
                <a:cubicBezTo>
                  <a:pt x="20" y="919"/>
                  <a:pt x="31" y="941"/>
                  <a:pt x="53" y="947"/>
                </a:cubicBezTo>
                <a:cubicBezTo>
                  <a:pt x="56" y="950"/>
                  <a:pt x="59" y="950"/>
                  <a:pt x="64" y="950"/>
                </a:cubicBezTo>
                <a:cubicBezTo>
                  <a:pt x="81" y="950"/>
                  <a:pt x="95" y="936"/>
                  <a:pt x="103" y="919"/>
                </a:cubicBezTo>
                <a:cubicBezTo>
                  <a:pt x="123" y="838"/>
                  <a:pt x="151" y="782"/>
                  <a:pt x="151" y="782"/>
                </a:cubicBezTo>
                <a:cubicBezTo>
                  <a:pt x="162" y="766"/>
                  <a:pt x="154" y="741"/>
                  <a:pt x="134" y="732"/>
                </a:cubicBezTo>
                <a:cubicBezTo>
                  <a:pt x="129" y="728"/>
                  <a:pt x="122" y="727"/>
                  <a:pt x="115" y="727"/>
                </a:cubicBezTo>
                <a:close/>
                <a:moveTo>
                  <a:pt x="1985" y="761"/>
                </a:moveTo>
                <a:cubicBezTo>
                  <a:pt x="1979" y="761"/>
                  <a:pt x="1973" y="762"/>
                  <a:pt x="1967" y="766"/>
                </a:cubicBezTo>
                <a:cubicBezTo>
                  <a:pt x="1908" y="796"/>
                  <a:pt x="1875" y="852"/>
                  <a:pt x="1864" y="916"/>
                </a:cubicBezTo>
                <a:cubicBezTo>
                  <a:pt x="1864" y="936"/>
                  <a:pt x="1878" y="955"/>
                  <a:pt x="1897" y="958"/>
                </a:cubicBezTo>
                <a:lnTo>
                  <a:pt x="1906" y="958"/>
                </a:lnTo>
                <a:cubicBezTo>
                  <a:pt x="1925" y="958"/>
                  <a:pt x="1945" y="944"/>
                  <a:pt x="1936" y="930"/>
                </a:cubicBezTo>
                <a:cubicBezTo>
                  <a:pt x="1945" y="891"/>
                  <a:pt x="1964" y="858"/>
                  <a:pt x="2003" y="835"/>
                </a:cubicBezTo>
                <a:cubicBezTo>
                  <a:pt x="2023" y="824"/>
                  <a:pt x="2031" y="805"/>
                  <a:pt x="2020" y="782"/>
                </a:cubicBezTo>
                <a:cubicBezTo>
                  <a:pt x="2012" y="769"/>
                  <a:pt x="1999" y="761"/>
                  <a:pt x="1985" y="761"/>
                </a:cubicBezTo>
                <a:close/>
                <a:moveTo>
                  <a:pt x="7537" y="847"/>
                </a:moveTo>
                <a:cubicBezTo>
                  <a:pt x="7521" y="847"/>
                  <a:pt x="7508" y="855"/>
                  <a:pt x="7499" y="872"/>
                </a:cubicBezTo>
                <a:cubicBezTo>
                  <a:pt x="7499" y="872"/>
                  <a:pt x="7482" y="908"/>
                  <a:pt x="7443" y="964"/>
                </a:cubicBezTo>
                <a:cubicBezTo>
                  <a:pt x="7432" y="983"/>
                  <a:pt x="7435" y="1003"/>
                  <a:pt x="7452" y="1017"/>
                </a:cubicBezTo>
                <a:cubicBezTo>
                  <a:pt x="7457" y="1020"/>
                  <a:pt x="7469" y="1025"/>
                  <a:pt x="7474" y="1025"/>
                </a:cubicBezTo>
                <a:cubicBezTo>
                  <a:pt x="7488" y="1025"/>
                  <a:pt x="7499" y="1020"/>
                  <a:pt x="7510" y="1011"/>
                </a:cubicBezTo>
                <a:cubicBezTo>
                  <a:pt x="7552" y="947"/>
                  <a:pt x="7572" y="905"/>
                  <a:pt x="7572" y="902"/>
                </a:cubicBezTo>
                <a:cubicBezTo>
                  <a:pt x="7580" y="880"/>
                  <a:pt x="7572" y="861"/>
                  <a:pt x="7552" y="849"/>
                </a:cubicBezTo>
                <a:cubicBezTo>
                  <a:pt x="7547" y="848"/>
                  <a:pt x="7542" y="847"/>
                  <a:pt x="7537" y="847"/>
                </a:cubicBezTo>
                <a:close/>
                <a:moveTo>
                  <a:pt x="4502" y="871"/>
                </a:moveTo>
                <a:cubicBezTo>
                  <a:pt x="4491" y="871"/>
                  <a:pt x="4479" y="878"/>
                  <a:pt x="4469" y="888"/>
                </a:cubicBezTo>
                <a:cubicBezTo>
                  <a:pt x="4436" y="930"/>
                  <a:pt x="4405" y="969"/>
                  <a:pt x="4375" y="1006"/>
                </a:cubicBezTo>
                <a:cubicBezTo>
                  <a:pt x="4363" y="1025"/>
                  <a:pt x="4363" y="1047"/>
                  <a:pt x="4380" y="1061"/>
                </a:cubicBezTo>
                <a:cubicBezTo>
                  <a:pt x="4389" y="1070"/>
                  <a:pt x="4394" y="1073"/>
                  <a:pt x="4405" y="1073"/>
                </a:cubicBezTo>
                <a:cubicBezTo>
                  <a:pt x="4416" y="1073"/>
                  <a:pt x="4428" y="1067"/>
                  <a:pt x="4433" y="1056"/>
                </a:cubicBezTo>
                <a:cubicBezTo>
                  <a:pt x="4469" y="1014"/>
                  <a:pt x="4500" y="972"/>
                  <a:pt x="4531" y="930"/>
                </a:cubicBezTo>
                <a:cubicBezTo>
                  <a:pt x="4542" y="916"/>
                  <a:pt x="4539" y="891"/>
                  <a:pt x="4520" y="877"/>
                </a:cubicBezTo>
                <a:cubicBezTo>
                  <a:pt x="4515" y="873"/>
                  <a:pt x="4509" y="871"/>
                  <a:pt x="4502" y="871"/>
                </a:cubicBezTo>
                <a:close/>
                <a:moveTo>
                  <a:pt x="4938" y="947"/>
                </a:moveTo>
                <a:cubicBezTo>
                  <a:pt x="4927" y="947"/>
                  <a:pt x="4916" y="954"/>
                  <a:pt x="4907" y="964"/>
                </a:cubicBezTo>
                <a:cubicBezTo>
                  <a:pt x="4894" y="983"/>
                  <a:pt x="4902" y="1003"/>
                  <a:pt x="4919" y="1017"/>
                </a:cubicBezTo>
                <a:cubicBezTo>
                  <a:pt x="4958" y="1042"/>
                  <a:pt x="5002" y="1070"/>
                  <a:pt x="5050" y="1098"/>
                </a:cubicBezTo>
                <a:cubicBezTo>
                  <a:pt x="5058" y="1100"/>
                  <a:pt x="5064" y="1103"/>
                  <a:pt x="5072" y="1103"/>
                </a:cubicBezTo>
                <a:cubicBezTo>
                  <a:pt x="5086" y="1103"/>
                  <a:pt x="5100" y="1098"/>
                  <a:pt x="5103" y="1086"/>
                </a:cubicBezTo>
                <a:cubicBezTo>
                  <a:pt x="5114" y="1070"/>
                  <a:pt x="5106" y="1045"/>
                  <a:pt x="5089" y="1033"/>
                </a:cubicBezTo>
                <a:cubicBezTo>
                  <a:pt x="5044" y="1006"/>
                  <a:pt x="5002" y="983"/>
                  <a:pt x="4961" y="955"/>
                </a:cubicBezTo>
                <a:cubicBezTo>
                  <a:pt x="4953" y="950"/>
                  <a:pt x="4945" y="947"/>
                  <a:pt x="4938" y="947"/>
                </a:cubicBezTo>
                <a:close/>
                <a:moveTo>
                  <a:pt x="2313" y="983"/>
                </a:moveTo>
                <a:cubicBezTo>
                  <a:pt x="2291" y="983"/>
                  <a:pt x="2274" y="1000"/>
                  <a:pt x="2274" y="1020"/>
                </a:cubicBezTo>
                <a:cubicBezTo>
                  <a:pt x="2274" y="1061"/>
                  <a:pt x="2266" y="1109"/>
                  <a:pt x="2243" y="1156"/>
                </a:cubicBezTo>
                <a:cubicBezTo>
                  <a:pt x="2238" y="1173"/>
                  <a:pt x="2243" y="1195"/>
                  <a:pt x="2266" y="1206"/>
                </a:cubicBezTo>
                <a:cubicBezTo>
                  <a:pt x="2268" y="1206"/>
                  <a:pt x="2271" y="1209"/>
                  <a:pt x="2280" y="1209"/>
                </a:cubicBezTo>
                <a:cubicBezTo>
                  <a:pt x="2293" y="1209"/>
                  <a:pt x="2307" y="1201"/>
                  <a:pt x="2316" y="1184"/>
                </a:cubicBezTo>
                <a:cubicBezTo>
                  <a:pt x="2338" y="1128"/>
                  <a:pt x="2352" y="1073"/>
                  <a:pt x="2352" y="1020"/>
                </a:cubicBezTo>
                <a:cubicBezTo>
                  <a:pt x="2352" y="1000"/>
                  <a:pt x="2335" y="983"/>
                  <a:pt x="2313" y="983"/>
                </a:cubicBezTo>
                <a:close/>
                <a:moveTo>
                  <a:pt x="1946" y="1025"/>
                </a:moveTo>
                <a:cubicBezTo>
                  <a:pt x="1939" y="1025"/>
                  <a:pt x="1932" y="1027"/>
                  <a:pt x="1925" y="1031"/>
                </a:cubicBezTo>
                <a:cubicBezTo>
                  <a:pt x="1906" y="1042"/>
                  <a:pt x="1903" y="1067"/>
                  <a:pt x="1911" y="1084"/>
                </a:cubicBezTo>
                <a:cubicBezTo>
                  <a:pt x="1939" y="1128"/>
                  <a:pt x="1978" y="1167"/>
                  <a:pt x="2023" y="1209"/>
                </a:cubicBezTo>
                <a:cubicBezTo>
                  <a:pt x="2031" y="1215"/>
                  <a:pt x="2037" y="1220"/>
                  <a:pt x="2048" y="1220"/>
                </a:cubicBezTo>
                <a:cubicBezTo>
                  <a:pt x="2059" y="1220"/>
                  <a:pt x="2070" y="1215"/>
                  <a:pt x="2076" y="1209"/>
                </a:cubicBezTo>
                <a:cubicBezTo>
                  <a:pt x="2090" y="1190"/>
                  <a:pt x="2090" y="1167"/>
                  <a:pt x="2073" y="1153"/>
                </a:cubicBezTo>
                <a:cubicBezTo>
                  <a:pt x="2031" y="1114"/>
                  <a:pt x="2001" y="1081"/>
                  <a:pt x="1978" y="1045"/>
                </a:cubicBezTo>
                <a:cubicBezTo>
                  <a:pt x="1971" y="1032"/>
                  <a:pt x="1959" y="1025"/>
                  <a:pt x="1946" y="1025"/>
                </a:cubicBezTo>
                <a:close/>
                <a:moveTo>
                  <a:pt x="5209" y="1100"/>
                </a:moveTo>
                <a:cubicBezTo>
                  <a:pt x="5195" y="1100"/>
                  <a:pt x="5180" y="1107"/>
                  <a:pt x="5173" y="1123"/>
                </a:cubicBezTo>
                <a:cubicBezTo>
                  <a:pt x="5161" y="1142"/>
                  <a:pt x="5170" y="1165"/>
                  <a:pt x="5189" y="1173"/>
                </a:cubicBezTo>
                <a:cubicBezTo>
                  <a:pt x="5237" y="1195"/>
                  <a:pt x="5284" y="1220"/>
                  <a:pt x="5334" y="1240"/>
                </a:cubicBezTo>
                <a:cubicBezTo>
                  <a:pt x="5340" y="1240"/>
                  <a:pt x="5343" y="1243"/>
                  <a:pt x="5351" y="1243"/>
                </a:cubicBezTo>
                <a:cubicBezTo>
                  <a:pt x="5365" y="1243"/>
                  <a:pt x="5379" y="1234"/>
                  <a:pt x="5385" y="1223"/>
                </a:cubicBezTo>
                <a:cubicBezTo>
                  <a:pt x="5393" y="1201"/>
                  <a:pt x="5385" y="1181"/>
                  <a:pt x="5365" y="1170"/>
                </a:cubicBezTo>
                <a:cubicBezTo>
                  <a:pt x="5315" y="1151"/>
                  <a:pt x="5270" y="1126"/>
                  <a:pt x="5226" y="1103"/>
                </a:cubicBezTo>
                <a:cubicBezTo>
                  <a:pt x="5221" y="1101"/>
                  <a:pt x="5215" y="1100"/>
                  <a:pt x="5209" y="1100"/>
                </a:cubicBezTo>
                <a:close/>
                <a:moveTo>
                  <a:pt x="7378" y="1065"/>
                </a:moveTo>
                <a:cubicBezTo>
                  <a:pt x="7367" y="1065"/>
                  <a:pt x="7356" y="1070"/>
                  <a:pt x="7349" y="1081"/>
                </a:cubicBezTo>
                <a:cubicBezTo>
                  <a:pt x="7315" y="1114"/>
                  <a:pt x="7276" y="1151"/>
                  <a:pt x="7237" y="1181"/>
                </a:cubicBezTo>
                <a:cubicBezTo>
                  <a:pt x="7220" y="1195"/>
                  <a:pt x="7217" y="1220"/>
                  <a:pt x="7231" y="1237"/>
                </a:cubicBezTo>
                <a:cubicBezTo>
                  <a:pt x="7237" y="1243"/>
                  <a:pt x="7251" y="1251"/>
                  <a:pt x="7262" y="1251"/>
                </a:cubicBezTo>
                <a:cubicBezTo>
                  <a:pt x="7273" y="1251"/>
                  <a:pt x="7279" y="1248"/>
                  <a:pt x="7290" y="1240"/>
                </a:cubicBezTo>
                <a:cubicBezTo>
                  <a:pt x="7332" y="1206"/>
                  <a:pt x="7374" y="1170"/>
                  <a:pt x="7407" y="1131"/>
                </a:cubicBezTo>
                <a:cubicBezTo>
                  <a:pt x="7421" y="1114"/>
                  <a:pt x="7421" y="1089"/>
                  <a:pt x="7404" y="1075"/>
                </a:cubicBezTo>
                <a:cubicBezTo>
                  <a:pt x="7397" y="1069"/>
                  <a:pt x="7387" y="1065"/>
                  <a:pt x="7378" y="1065"/>
                </a:cubicBezTo>
                <a:close/>
                <a:moveTo>
                  <a:pt x="39" y="1020"/>
                </a:moveTo>
                <a:cubicBezTo>
                  <a:pt x="23" y="1020"/>
                  <a:pt x="0" y="1039"/>
                  <a:pt x="0" y="1059"/>
                </a:cubicBezTo>
                <a:lnTo>
                  <a:pt x="0" y="1084"/>
                </a:lnTo>
                <a:cubicBezTo>
                  <a:pt x="0" y="1128"/>
                  <a:pt x="9" y="1176"/>
                  <a:pt x="20" y="1223"/>
                </a:cubicBezTo>
                <a:cubicBezTo>
                  <a:pt x="23" y="1240"/>
                  <a:pt x="39" y="1254"/>
                  <a:pt x="56" y="1254"/>
                </a:cubicBezTo>
                <a:cubicBezTo>
                  <a:pt x="56" y="1254"/>
                  <a:pt x="62" y="1254"/>
                  <a:pt x="64" y="1248"/>
                </a:cubicBezTo>
                <a:cubicBezTo>
                  <a:pt x="84" y="1243"/>
                  <a:pt x="98" y="1223"/>
                  <a:pt x="92" y="1201"/>
                </a:cubicBezTo>
                <a:cubicBezTo>
                  <a:pt x="84" y="1165"/>
                  <a:pt x="78" y="1120"/>
                  <a:pt x="78" y="1081"/>
                </a:cubicBezTo>
                <a:lnTo>
                  <a:pt x="78" y="1059"/>
                </a:lnTo>
                <a:cubicBezTo>
                  <a:pt x="78" y="1039"/>
                  <a:pt x="62" y="1020"/>
                  <a:pt x="39" y="1020"/>
                </a:cubicBezTo>
                <a:close/>
                <a:moveTo>
                  <a:pt x="4300" y="1105"/>
                </a:moveTo>
                <a:cubicBezTo>
                  <a:pt x="4290" y="1105"/>
                  <a:pt x="4281" y="1109"/>
                  <a:pt x="4274" y="1117"/>
                </a:cubicBezTo>
                <a:cubicBezTo>
                  <a:pt x="4235" y="1156"/>
                  <a:pt x="4199" y="1193"/>
                  <a:pt x="4163" y="1223"/>
                </a:cubicBezTo>
                <a:cubicBezTo>
                  <a:pt x="4143" y="1237"/>
                  <a:pt x="4143" y="1262"/>
                  <a:pt x="4157" y="1279"/>
                </a:cubicBezTo>
                <a:cubicBezTo>
                  <a:pt x="4168" y="1285"/>
                  <a:pt x="4179" y="1293"/>
                  <a:pt x="4191" y="1293"/>
                </a:cubicBezTo>
                <a:cubicBezTo>
                  <a:pt x="4196" y="1293"/>
                  <a:pt x="4207" y="1290"/>
                  <a:pt x="4213" y="1282"/>
                </a:cubicBezTo>
                <a:cubicBezTo>
                  <a:pt x="4252" y="1248"/>
                  <a:pt x="4291" y="1212"/>
                  <a:pt x="4330" y="1173"/>
                </a:cubicBezTo>
                <a:cubicBezTo>
                  <a:pt x="4347" y="1156"/>
                  <a:pt x="4347" y="1131"/>
                  <a:pt x="4330" y="1117"/>
                </a:cubicBezTo>
                <a:cubicBezTo>
                  <a:pt x="4320" y="1109"/>
                  <a:pt x="4310" y="1105"/>
                  <a:pt x="4300" y="1105"/>
                </a:cubicBezTo>
                <a:close/>
                <a:moveTo>
                  <a:pt x="5488" y="1222"/>
                </a:moveTo>
                <a:cubicBezTo>
                  <a:pt x="5474" y="1222"/>
                  <a:pt x="5460" y="1231"/>
                  <a:pt x="5454" y="1246"/>
                </a:cubicBezTo>
                <a:cubicBezTo>
                  <a:pt x="5446" y="1265"/>
                  <a:pt x="5454" y="1290"/>
                  <a:pt x="5477" y="1296"/>
                </a:cubicBezTo>
                <a:cubicBezTo>
                  <a:pt x="5502" y="1304"/>
                  <a:pt x="5524" y="1312"/>
                  <a:pt x="5549" y="1324"/>
                </a:cubicBezTo>
                <a:cubicBezTo>
                  <a:pt x="5574" y="1335"/>
                  <a:pt x="5599" y="1340"/>
                  <a:pt x="5622" y="1352"/>
                </a:cubicBezTo>
                <a:cubicBezTo>
                  <a:pt x="5627" y="1354"/>
                  <a:pt x="5633" y="1354"/>
                  <a:pt x="5636" y="1354"/>
                </a:cubicBezTo>
                <a:cubicBezTo>
                  <a:pt x="5650" y="1354"/>
                  <a:pt x="5669" y="1349"/>
                  <a:pt x="5672" y="1326"/>
                </a:cubicBezTo>
                <a:cubicBezTo>
                  <a:pt x="5677" y="1307"/>
                  <a:pt x="5669" y="1285"/>
                  <a:pt x="5647" y="1279"/>
                </a:cubicBezTo>
                <a:cubicBezTo>
                  <a:pt x="5624" y="1271"/>
                  <a:pt x="5602" y="1265"/>
                  <a:pt x="5577" y="1254"/>
                </a:cubicBezTo>
                <a:cubicBezTo>
                  <a:pt x="5552" y="1246"/>
                  <a:pt x="5527" y="1237"/>
                  <a:pt x="5505" y="1226"/>
                </a:cubicBezTo>
                <a:cubicBezTo>
                  <a:pt x="5499" y="1223"/>
                  <a:pt x="5494" y="1222"/>
                  <a:pt x="5488" y="1222"/>
                </a:cubicBezTo>
                <a:close/>
                <a:moveTo>
                  <a:pt x="7136" y="1259"/>
                </a:moveTo>
                <a:cubicBezTo>
                  <a:pt x="7129" y="1259"/>
                  <a:pt x="7121" y="1261"/>
                  <a:pt x="7114" y="1265"/>
                </a:cubicBezTo>
                <a:cubicBezTo>
                  <a:pt x="7072" y="1290"/>
                  <a:pt x="7028" y="1310"/>
                  <a:pt x="6983" y="1332"/>
                </a:cubicBezTo>
                <a:cubicBezTo>
                  <a:pt x="6961" y="1340"/>
                  <a:pt x="6952" y="1363"/>
                  <a:pt x="6961" y="1382"/>
                </a:cubicBezTo>
                <a:cubicBezTo>
                  <a:pt x="6969" y="1396"/>
                  <a:pt x="6983" y="1407"/>
                  <a:pt x="6997" y="1407"/>
                </a:cubicBezTo>
                <a:cubicBezTo>
                  <a:pt x="7003" y="1407"/>
                  <a:pt x="7008" y="1407"/>
                  <a:pt x="7011" y="1405"/>
                </a:cubicBezTo>
                <a:cubicBezTo>
                  <a:pt x="7058" y="1382"/>
                  <a:pt x="7109" y="1360"/>
                  <a:pt x="7153" y="1332"/>
                </a:cubicBezTo>
                <a:cubicBezTo>
                  <a:pt x="7176" y="1321"/>
                  <a:pt x="7178" y="1296"/>
                  <a:pt x="7167" y="1279"/>
                </a:cubicBezTo>
                <a:cubicBezTo>
                  <a:pt x="7160" y="1265"/>
                  <a:pt x="7149" y="1259"/>
                  <a:pt x="7136" y="1259"/>
                </a:cubicBezTo>
                <a:close/>
                <a:moveTo>
                  <a:pt x="5786" y="1323"/>
                </a:moveTo>
                <a:cubicBezTo>
                  <a:pt x="5768" y="1323"/>
                  <a:pt x="5749" y="1334"/>
                  <a:pt x="5744" y="1352"/>
                </a:cubicBezTo>
                <a:cubicBezTo>
                  <a:pt x="5742" y="1374"/>
                  <a:pt x="5750" y="1393"/>
                  <a:pt x="5772" y="1402"/>
                </a:cubicBezTo>
                <a:cubicBezTo>
                  <a:pt x="5823" y="1418"/>
                  <a:pt x="5873" y="1430"/>
                  <a:pt x="5923" y="1444"/>
                </a:cubicBezTo>
                <a:cubicBezTo>
                  <a:pt x="5926" y="1446"/>
                  <a:pt x="5929" y="1446"/>
                  <a:pt x="5934" y="1446"/>
                </a:cubicBezTo>
                <a:cubicBezTo>
                  <a:pt x="5951" y="1446"/>
                  <a:pt x="5968" y="1435"/>
                  <a:pt x="5968" y="1410"/>
                </a:cubicBezTo>
                <a:cubicBezTo>
                  <a:pt x="5973" y="1393"/>
                  <a:pt x="5959" y="1371"/>
                  <a:pt x="5940" y="1365"/>
                </a:cubicBezTo>
                <a:cubicBezTo>
                  <a:pt x="5895" y="1352"/>
                  <a:pt x="5842" y="1340"/>
                  <a:pt x="5792" y="1324"/>
                </a:cubicBezTo>
                <a:cubicBezTo>
                  <a:pt x="5790" y="1323"/>
                  <a:pt x="5788" y="1323"/>
                  <a:pt x="5786" y="1323"/>
                </a:cubicBezTo>
                <a:close/>
                <a:moveTo>
                  <a:pt x="2171" y="1229"/>
                </a:moveTo>
                <a:cubicBezTo>
                  <a:pt x="2158" y="1229"/>
                  <a:pt x="2146" y="1235"/>
                  <a:pt x="2140" y="1248"/>
                </a:cubicBezTo>
                <a:cubicBezTo>
                  <a:pt x="2129" y="1265"/>
                  <a:pt x="2132" y="1285"/>
                  <a:pt x="2148" y="1299"/>
                </a:cubicBezTo>
                <a:cubicBezTo>
                  <a:pt x="2126" y="1332"/>
                  <a:pt x="2101" y="1360"/>
                  <a:pt x="2070" y="1388"/>
                </a:cubicBezTo>
                <a:cubicBezTo>
                  <a:pt x="2051" y="1402"/>
                  <a:pt x="2051" y="1424"/>
                  <a:pt x="2065" y="1444"/>
                </a:cubicBezTo>
                <a:cubicBezTo>
                  <a:pt x="2073" y="1452"/>
                  <a:pt x="2084" y="1458"/>
                  <a:pt x="2093" y="1458"/>
                </a:cubicBezTo>
                <a:cubicBezTo>
                  <a:pt x="2104" y="1458"/>
                  <a:pt x="2115" y="1452"/>
                  <a:pt x="2118" y="1444"/>
                </a:cubicBezTo>
                <a:cubicBezTo>
                  <a:pt x="2157" y="1407"/>
                  <a:pt x="2187" y="1374"/>
                  <a:pt x="2215" y="1338"/>
                </a:cubicBezTo>
                <a:cubicBezTo>
                  <a:pt x="2240" y="1352"/>
                  <a:pt x="2266" y="1363"/>
                  <a:pt x="2288" y="1377"/>
                </a:cubicBezTo>
                <a:cubicBezTo>
                  <a:pt x="2294" y="1380"/>
                  <a:pt x="2300" y="1382"/>
                  <a:pt x="2306" y="1382"/>
                </a:cubicBezTo>
                <a:cubicBezTo>
                  <a:pt x="2320" y="1382"/>
                  <a:pt x="2333" y="1373"/>
                  <a:pt x="2341" y="1360"/>
                </a:cubicBezTo>
                <a:cubicBezTo>
                  <a:pt x="2352" y="1338"/>
                  <a:pt x="2344" y="1318"/>
                  <a:pt x="2324" y="1307"/>
                </a:cubicBezTo>
                <a:cubicBezTo>
                  <a:pt x="2274" y="1282"/>
                  <a:pt x="2229" y="1257"/>
                  <a:pt x="2190" y="1234"/>
                </a:cubicBezTo>
                <a:cubicBezTo>
                  <a:pt x="2184" y="1231"/>
                  <a:pt x="2178" y="1229"/>
                  <a:pt x="2171" y="1229"/>
                </a:cubicBezTo>
                <a:close/>
                <a:moveTo>
                  <a:pt x="4066" y="1309"/>
                </a:moveTo>
                <a:cubicBezTo>
                  <a:pt x="4058" y="1309"/>
                  <a:pt x="4050" y="1312"/>
                  <a:pt x="4043" y="1318"/>
                </a:cubicBezTo>
                <a:cubicBezTo>
                  <a:pt x="3998" y="1346"/>
                  <a:pt x="3956" y="1374"/>
                  <a:pt x="3914" y="1396"/>
                </a:cubicBezTo>
                <a:cubicBezTo>
                  <a:pt x="3895" y="1407"/>
                  <a:pt x="3889" y="1432"/>
                  <a:pt x="3900" y="1449"/>
                </a:cubicBezTo>
                <a:cubicBezTo>
                  <a:pt x="3906" y="1463"/>
                  <a:pt x="3920" y="1471"/>
                  <a:pt x="3934" y="1471"/>
                </a:cubicBezTo>
                <a:cubicBezTo>
                  <a:pt x="3942" y="1471"/>
                  <a:pt x="3948" y="1471"/>
                  <a:pt x="3951" y="1463"/>
                </a:cubicBezTo>
                <a:cubicBezTo>
                  <a:pt x="3998" y="1438"/>
                  <a:pt x="4043" y="1410"/>
                  <a:pt x="4085" y="1379"/>
                </a:cubicBezTo>
                <a:cubicBezTo>
                  <a:pt x="4104" y="1368"/>
                  <a:pt x="4110" y="1346"/>
                  <a:pt x="4096" y="1326"/>
                </a:cubicBezTo>
                <a:cubicBezTo>
                  <a:pt x="4089" y="1315"/>
                  <a:pt x="4078" y="1309"/>
                  <a:pt x="4066" y="1309"/>
                </a:cubicBezTo>
                <a:close/>
                <a:moveTo>
                  <a:pt x="6848" y="1381"/>
                </a:moveTo>
                <a:cubicBezTo>
                  <a:pt x="6845" y="1381"/>
                  <a:pt x="6841" y="1381"/>
                  <a:pt x="6838" y="1382"/>
                </a:cubicBezTo>
                <a:cubicBezTo>
                  <a:pt x="6793" y="1393"/>
                  <a:pt x="6740" y="1405"/>
                  <a:pt x="6693" y="1416"/>
                </a:cubicBezTo>
                <a:cubicBezTo>
                  <a:pt x="6673" y="1418"/>
                  <a:pt x="6657" y="1438"/>
                  <a:pt x="6662" y="1460"/>
                </a:cubicBezTo>
                <a:cubicBezTo>
                  <a:pt x="6665" y="1477"/>
                  <a:pt x="6682" y="1491"/>
                  <a:pt x="6701" y="1491"/>
                </a:cubicBezTo>
                <a:cubicBezTo>
                  <a:pt x="6704" y="1491"/>
                  <a:pt x="6704" y="1491"/>
                  <a:pt x="6707" y="1494"/>
                </a:cubicBezTo>
                <a:cubicBezTo>
                  <a:pt x="6754" y="1488"/>
                  <a:pt x="6810" y="1474"/>
                  <a:pt x="6860" y="1460"/>
                </a:cubicBezTo>
                <a:cubicBezTo>
                  <a:pt x="6880" y="1452"/>
                  <a:pt x="6894" y="1432"/>
                  <a:pt x="6888" y="1410"/>
                </a:cubicBezTo>
                <a:cubicBezTo>
                  <a:pt x="6881" y="1394"/>
                  <a:pt x="6866" y="1381"/>
                  <a:pt x="6848" y="1381"/>
                </a:cubicBezTo>
                <a:close/>
                <a:moveTo>
                  <a:pt x="6084" y="1401"/>
                </a:moveTo>
                <a:cubicBezTo>
                  <a:pt x="6067" y="1401"/>
                  <a:pt x="6051" y="1413"/>
                  <a:pt x="6049" y="1432"/>
                </a:cubicBezTo>
                <a:cubicBezTo>
                  <a:pt x="6046" y="1452"/>
                  <a:pt x="6057" y="1474"/>
                  <a:pt x="6079" y="1477"/>
                </a:cubicBezTo>
                <a:cubicBezTo>
                  <a:pt x="6132" y="1488"/>
                  <a:pt x="6185" y="1494"/>
                  <a:pt x="6235" y="1502"/>
                </a:cubicBezTo>
                <a:lnTo>
                  <a:pt x="6241" y="1502"/>
                </a:lnTo>
                <a:cubicBezTo>
                  <a:pt x="6258" y="1502"/>
                  <a:pt x="6274" y="1488"/>
                  <a:pt x="6277" y="1463"/>
                </a:cubicBezTo>
                <a:cubicBezTo>
                  <a:pt x="6283" y="1444"/>
                  <a:pt x="6263" y="1424"/>
                  <a:pt x="6244" y="1421"/>
                </a:cubicBezTo>
                <a:cubicBezTo>
                  <a:pt x="6194" y="1418"/>
                  <a:pt x="6146" y="1410"/>
                  <a:pt x="6093" y="1402"/>
                </a:cubicBezTo>
                <a:cubicBezTo>
                  <a:pt x="6090" y="1401"/>
                  <a:pt x="6087" y="1401"/>
                  <a:pt x="6084" y="1401"/>
                </a:cubicBezTo>
                <a:close/>
                <a:moveTo>
                  <a:pt x="2446" y="1373"/>
                </a:moveTo>
                <a:cubicBezTo>
                  <a:pt x="2432" y="1373"/>
                  <a:pt x="2419" y="1382"/>
                  <a:pt x="2411" y="1396"/>
                </a:cubicBezTo>
                <a:cubicBezTo>
                  <a:pt x="2405" y="1416"/>
                  <a:pt x="2411" y="1435"/>
                  <a:pt x="2433" y="1446"/>
                </a:cubicBezTo>
                <a:cubicBezTo>
                  <a:pt x="2478" y="1463"/>
                  <a:pt x="2525" y="1480"/>
                  <a:pt x="2578" y="1502"/>
                </a:cubicBezTo>
                <a:cubicBezTo>
                  <a:pt x="2581" y="1505"/>
                  <a:pt x="2589" y="1505"/>
                  <a:pt x="2592" y="1505"/>
                </a:cubicBezTo>
                <a:cubicBezTo>
                  <a:pt x="2609" y="1505"/>
                  <a:pt x="2623" y="1494"/>
                  <a:pt x="2628" y="1480"/>
                </a:cubicBezTo>
                <a:cubicBezTo>
                  <a:pt x="2634" y="1460"/>
                  <a:pt x="2623" y="1438"/>
                  <a:pt x="2603" y="1432"/>
                </a:cubicBezTo>
                <a:cubicBezTo>
                  <a:pt x="2553" y="1416"/>
                  <a:pt x="2505" y="1393"/>
                  <a:pt x="2461" y="1377"/>
                </a:cubicBezTo>
                <a:cubicBezTo>
                  <a:pt x="2456" y="1374"/>
                  <a:pt x="2451" y="1373"/>
                  <a:pt x="2446" y="1373"/>
                </a:cubicBezTo>
                <a:close/>
                <a:moveTo>
                  <a:pt x="6540" y="1432"/>
                </a:moveTo>
                <a:cubicBezTo>
                  <a:pt x="6508" y="1434"/>
                  <a:pt x="6472" y="1436"/>
                  <a:pt x="6435" y="1436"/>
                </a:cubicBezTo>
                <a:cubicBezTo>
                  <a:pt x="6420" y="1436"/>
                  <a:pt x="6404" y="1436"/>
                  <a:pt x="6389" y="1435"/>
                </a:cubicBezTo>
                <a:cubicBezTo>
                  <a:pt x="6369" y="1435"/>
                  <a:pt x="6350" y="1452"/>
                  <a:pt x="6350" y="1474"/>
                </a:cubicBezTo>
                <a:cubicBezTo>
                  <a:pt x="6350" y="1494"/>
                  <a:pt x="6369" y="1513"/>
                  <a:pt x="6389" y="1513"/>
                </a:cubicBezTo>
                <a:lnTo>
                  <a:pt x="6445" y="1513"/>
                </a:lnTo>
                <a:cubicBezTo>
                  <a:pt x="6481" y="1513"/>
                  <a:pt x="6514" y="1513"/>
                  <a:pt x="6545" y="1508"/>
                </a:cubicBezTo>
                <a:cubicBezTo>
                  <a:pt x="6567" y="1505"/>
                  <a:pt x="6584" y="1488"/>
                  <a:pt x="6581" y="1466"/>
                </a:cubicBezTo>
                <a:cubicBezTo>
                  <a:pt x="6579" y="1446"/>
                  <a:pt x="6565" y="1432"/>
                  <a:pt x="6540" y="1432"/>
                </a:cubicBezTo>
                <a:close/>
                <a:moveTo>
                  <a:pt x="108" y="1321"/>
                </a:moveTo>
                <a:cubicBezTo>
                  <a:pt x="102" y="1321"/>
                  <a:pt x="95" y="1323"/>
                  <a:pt x="90" y="1326"/>
                </a:cubicBezTo>
                <a:cubicBezTo>
                  <a:pt x="67" y="1338"/>
                  <a:pt x="64" y="1363"/>
                  <a:pt x="76" y="1379"/>
                </a:cubicBezTo>
                <a:cubicBezTo>
                  <a:pt x="106" y="1424"/>
                  <a:pt x="140" y="1466"/>
                  <a:pt x="182" y="1505"/>
                </a:cubicBezTo>
                <a:cubicBezTo>
                  <a:pt x="193" y="1513"/>
                  <a:pt x="201" y="1516"/>
                  <a:pt x="209" y="1516"/>
                </a:cubicBezTo>
                <a:cubicBezTo>
                  <a:pt x="223" y="1516"/>
                  <a:pt x="235" y="1513"/>
                  <a:pt x="237" y="1508"/>
                </a:cubicBezTo>
                <a:cubicBezTo>
                  <a:pt x="251" y="1491"/>
                  <a:pt x="251" y="1466"/>
                  <a:pt x="235" y="1452"/>
                </a:cubicBezTo>
                <a:cubicBezTo>
                  <a:pt x="196" y="1418"/>
                  <a:pt x="165" y="1379"/>
                  <a:pt x="140" y="1340"/>
                </a:cubicBezTo>
                <a:cubicBezTo>
                  <a:pt x="132" y="1328"/>
                  <a:pt x="120" y="1321"/>
                  <a:pt x="108" y="1321"/>
                </a:cubicBezTo>
                <a:close/>
                <a:moveTo>
                  <a:pt x="3795" y="1459"/>
                </a:moveTo>
                <a:cubicBezTo>
                  <a:pt x="3789" y="1459"/>
                  <a:pt x="3784" y="1460"/>
                  <a:pt x="3778" y="1463"/>
                </a:cubicBezTo>
                <a:cubicBezTo>
                  <a:pt x="3733" y="1485"/>
                  <a:pt x="3683" y="1502"/>
                  <a:pt x="3638" y="1516"/>
                </a:cubicBezTo>
                <a:cubicBezTo>
                  <a:pt x="3621" y="1522"/>
                  <a:pt x="3607" y="1544"/>
                  <a:pt x="3613" y="1564"/>
                </a:cubicBezTo>
                <a:cubicBezTo>
                  <a:pt x="3621" y="1583"/>
                  <a:pt x="3635" y="1591"/>
                  <a:pt x="3652" y="1591"/>
                </a:cubicBezTo>
                <a:lnTo>
                  <a:pt x="3658" y="1591"/>
                </a:lnTo>
                <a:cubicBezTo>
                  <a:pt x="3708" y="1575"/>
                  <a:pt x="3761" y="1558"/>
                  <a:pt x="3808" y="1536"/>
                </a:cubicBezTo>
                <a:cubicBezTo>
                  <a:pt x="3831" y="1524"/>
                  <a:pt x="3842" y="1505"/>
                  <a:pt x="3831" y="1485"/>
                </a:cubicBezTo>
                <a:cubicBezTo>
                  <a:pt x="3822" y="1469"/>
                  <a:pt x="3810" y="1459"/>
                  <a:pt x="3795" y="1459"/>
                </a:cubicBezTo>
                <a:close/>
                <a:moveTo>
                  <a:pt x="2741" y="1475"/>
                </a:moveTo>
                <a:cubicBezTo>
                  <a:pt x="2724" y="1475"/>
                  <a:pt x="2710" y="1484"/>
                  <a:pt x="2704" y="1502"/>
                </a:cubicBezTo>
                <a:cubicBezTo>
                  <a:pt x="2698" y="1522"/>
                  <a:pt x="2706" y="1544"/>
                  <a:pt x="2729" y="1550"/>
                </a:cubicBezTo>
                <a:cubicBezTo>
                  <a:pt x="2771" y="1564"/>
                  <a:pt x="2815" y="1577"/>
                  <a:pt x="2865" y="1591"/>
                </a:cubicBezTo>
                <a:lnTo>
                  <a:pt x="2879" y="1597"/>
                </a:lnTo>
                <a:cubicBezTo>
                  <a:pt x="2882" y="1600"/>
                  <a:pt x="2885" y="1600"/>
                  <a:pt x="2888" y="1600"/>
                </a:cubicBezTo>
                <a:cubicBezTo>
                  <a:pt x="2907" y="1600"/>
                  <a:pt x="2924" y="1589"/>
                  <a:pt x="2930" y="1572"/>
                </a:cubicBezTo>
                <a:cubicBezTo>
                  <a:pt x="2938" y="1550"/>
                  <a:pt x="2924" y="1530"/>
                  <a:pt x="2902" y="1522"/>
                </a:cubicBezTo>
                <a:lnTo>
                  <a:pt x="2888" y="1519"/>
                </a:lnTo>
                <a:cubicBezTo>
                  <a:pt x="2840" y="1505"/>
                  <a:pt x="2796" y="1491"/>
                  <a:pt x="2754" y="1477"/>
                </a:cubicBezTo>
                <a:cubicBezTo>
                  <a:pt x="2749" y="1476"/>
                  <a:pt x="2745" y="1475"/>
                  <a:pt x="2741" y="1475"/>
                </a:cubicBezTo>
                <a:close/>
                <a:moveTo>
                  <a:pt x="1972" y="1478"/>
                </a:moveTo>
                <a:cubicBezTo>
                  <a:pt x="1965" y="1478"/>
                  <a:pt x="1957" y="1480"/>
                  <a:pt x="1950" y="1485"/>
                </a:cubicBezTo>
                <a:cubicBezTo>
                  <a:pt x="1908" y="1508"/>
                  <a:pt x="1867" y="1533"/>
                  <a:pt x="1822" y="1558"/>
                </a:cubicBezTo>
                <a:cubicBezTo>
                  <a:pt x="1800" y="1569"/>
                  <a:pt x="1794" y="1589"/>
                  <a:pt x="1805" y="1611"/>
                </a:cubicBezTo>
                <a:cubicBezTo>
                  <a:pt x="1811" y="1625"/>
                  <a:pt x="1825" y="1631"/>
                  <a:pt x="1839" y="1631"/>
                </a:cubicBezTo>
                <a:cubicBezTo>
                  <a:pt x="1847" y="1631"/>
                  <a:pt x="1850" y="1628"/>
                  <a:pt x="1853" y="1628"/>
                </a:cubicBezTo>
                <a:cubicBezTo>
                  <a:pt x="1903" y="1603"/>
                  <a:pt x="1950" y="1575"/>
                  <a:pt x="1992" y="1547"/>
                </a:cubicBezTo>
                <a:cubicBezTo>
                  <a:pt x="2009" y="1536"/>
                  <a:pt x="2017" y="1513"/>
                  <a:pt x="2003" y="1494"/>
                </a:cubicBezTo>
                <a:cubicBezTo>
                  <a:pt x="1997" y="1484"/>
                  <a:pt x="1985" y="1478"/>
                  <a:pt x="1972" y="1478"/>
                </a:cubicBezTo>
                <a:close/>
                <a:moveTo>
                  <a:pt x="3040" y="1554"/>
                </a:moveTo>
                <a:cubicBezTo>
                  <a:pt x="3022" y="1554"/>
                  <a:pt x="3007" y="1567"/>
                  <a:pt x="3005" y="1586"/>
                </a:cubicBezTo>
                <a:cubicBezTo>
                  <a:pt x="2999" y="1605"/>
                  <a:pt x="3013" y="1628"/>
                  <a:pt x="3036" y="1631"/>
                </a:cubicBezTo>
                <a:cubicBezTo>
                  <a:pt x="3089" y="1639"/>
                  <a:pt x="3144" y="1644"/>
                  <a:pt x="3195" y="1647"/>
                </a:cubicBezTo>
                <a:cubicBezTo>
                  <a:pt x="3214" y="1647"/>
                  <a:pt x="3231" y="1631"/>
                  <a:pt x="3236" y="1614"/>
                </a:cubicBezTo>
                <a:cubicBezTo>
                  <a:pt x="3236" y="1591"/>
                  <a:pt x="3220" y="1575"/>
                  <a:pt x="3200" y="1572"/>
                </a:cubicBezTo>
                <a:cubicBezTo>
                  <a:pt x="3150" y="1569"/>
                  <a:pt x="3097" y="1564"/>
                  <a:pt x="3049" y="1555"/>
                </a:cubicBezTo>
                <a:cubicBezTo>
                  <a:pt x="3046" y="1554"/>
                  <a:pt x="3043" y="1554"/>
                  <a:pt x="3040" y="1554"/>
                </a:cubicBezTo>
                <a:close/>
                <a:moveTo>
                  <a:pt x="3505" y="1554"/>
                </a:moveTo>
                <a:cubicBezTo>
                  <a:pt x="3502" y="1554"/>
                  <a:pt x="3499" y="1554"/>
                  <a:pt x="3496" y="1555"/>
                </a:cubicBezTo>
                <a:cubicBezTo>
                  <a:pt x="3446" y="1561"/>
                  <a:pt x="3395" y="1569"/>
                  <a:pt x="3345" y="1572"/>
                </a:cubicBezTo>
                <a:cubicBezTo>
                  <a:pt x="3326" y="1575"/>
                  <a:pt x="3306" y="1591"/>
                  <a:pt x="3312" y="1614"/>
                </a:cubicBezTo>
                <a:cubicBezTo>
                  <a:pt x="3312" y="1631"/>
                  <a:pt x="3328" y="1647"/>
                  <a:pt x="3348" y="1647"/>
                </a:cubicBezTo>
                <a:cubicBezTo>
                  <a:pt x="3401" y="1647"/>
                  <a:pt x="3457" y="1639"/>
                  <a:pt x="3510" y="1631"/>
                </a:cubicBezTo>
                <a:cubicBezTo>
                  <a:pt x="3529" y="1628"/>
                  <a:pt x="3543" y="1605"/>
                  <a:pt x="3540" y="1586"/>
                </a:cubicBezTo>
                <a:cubicBezTo>
                  <a:pt x="3538" y="1567"/>
                  <a:pt x="3522" y="1554"/>
                  <a:pt x="3505" y="1554"/>
                </a:cubicBezTo>
                <a:close/>
                <a:moveTo>
                  <a:pt x="340" y="1532"/>
                </a:moveTo>
                <a:cubicBezTo>
                  <a:pt x="326" y="1532"/>
                  <a:pt x="312" y="1538"/>
                  <a:pt x="304" y="1550"/>
                </a:cubicBezTo>
                <a:cubicBezTo>
                  <a:pt x="293" y="1569"/>
                  <a:pt x="302" y="1591"/>
                  <a:pt x="318" y="1603"/>
                </a:cubicBezTo>
                <a:cubicBezTo>
                  <a:pt x="363" y="1628"/>
                  <a:pt x="413" y="1647"/>
                  <a:pt x="466" y="1670"/>
                </a:cubicBezTo>
                <a:cubicBezTo>
                  <a:pt x="469" y="1672"/>
                  <a:pt x="472" y="1672"/>
                  <a:pt x="480" y="1672"/>
                </a:cubicBezTo>
                <a:cubicBezTo>
                  <a:pt x="497" y="1672"/>
                  <a:pt x="511" y="1661"/>
                  <a:pt x="516" y="1647"/>
                </a:cubicBezTo>
                <a:cubicBezTo>
                  <a:pt x="525" y="1631"/>
                  <a:pt x="514" y="1605"/>
                  <a:pt x="494" y="1600"/>
                </a:cubicBezTo>
                <a:cubicBezTo>
                  <a:pt x="441" y="1583"/>
                  <a:pt x="399" y="1561"/>
                  <a:pt x="357" y="1536"/>
                </a:cubicBezTo>
                <a:cubicBezTo>
                  <a:pt x="352" y="1533"/>
                  <a:pt x="346" y="1532"/>
                  <a:pt x="340" y="1532"/>
                </a:cubicBezTo>
                <a:close/>
                <a:moveTo>
                  <a:pt x="1692" y="1615"/>
                </a:moveTo>
                <a:cubicBezTo>
                  <a:pt x="1688" y="1615"/>
                  <a:pt x="1684" y="1615"/>
                  <a:pt x="1680" y="1617"/>
                </a:cubicBezTo>
                <a:cubicBezTo>
                  <a:pt x="1632" y="1631"/>
                  <a:pt x="1585" y="1644"/>
                  <a:pt x="1535" y="1658"/>
                </a:cubicBezTo>
                <a:cubicBezTo>
                  <a:pt x="1515" y="1661"/>
                  <a:pt x="1501" y="1684"/>
                  <a:pt x="1507" y="1703"/>
                </a:cubicBezTo>
                <a:cubicBezTo>
                  <a:pt x="1512" y="1723"/>
                  <a:pt x="1529" y="1737"/>
                  <a:pt x="1546" y="1737"/>
                </a:cubicBezTo>
                <a:lnTo>
                  <a:pt x="1549" y="1737"/>
                </a:lnTo>
                <a:cubicBezTo>
                  <a:pt x="1602" y="1723"/>
                  <a:pt x="1655" y="1709"/>
                  <a:pt x="1702" y="1689"/>
                </a:cubicBezTo>
                <a:cubicBezTo>
                  <a:pt x="1724" y="1684"/>
                  <a:pt x="1733" y="1661"/>
                  <a:pt x="1727" y="1642"/>
                </a:cubicBezTo>
                <a:cubicBezTo>
                  <a:pt x="1723" y="1624"/>
                  <a:pt x="1707" y="1615"/>
                  <a:pt x="1692" y="1615"/>
                </a:cubicBezTo>
                <a:close/>
                <a:moveTo>
                  <a:pt x="628" y="1643"/>
                </a:moveTo>
                <a:cubicBezTo>
                  <a:pt x="613" y="1643"/>
                  <a:pt x="596" y="1656"/>
                  <a:pt x="592" y="1672"/>
                </a:cubicBezTo>
                <a:cubicBezTo>
                  <a:pt x="583" y="1689"/>
                  <a:pt x="597" y="1711"/>
                  <a:pt x="620" y="1717"/>
                </a:cubicBezTo>
                <a:cubicBezTo>
                  <a:pt x="664" y="1728"/>
                  <a:pt x="720" y="1739"/>
                  <a:pt x="773" y="1750"/>
                </a:cubicBezTo>
                <a:lnTo>
                  <a:pt x="779" y="1750"/>
                </a:lnTo>
                <a:cubicBezTo>
                  <a:pt x="795" y="1750"/>
                  <a:pt x="815" y="1737"/>
                  <a:pt x="815" y="1723"/>
                </a:cubicBezTo>
                <a:cubicBezTo>
                  <a:pt x="818" y="1700"/>
                  <a:pt x="804" y="1678"/>
                  <a:pt x="781" y="1675"/>
                </a:cubicBezTo>
                <a:cubicBezTo>
                  <a:pt x="734" y="1664"/>
                  <a:pt x="681" y="1658"/>
                  <a:pt x="636" y="1644"/>
                </a:cubicBezTo>
                <a:cubicBezTo>
                  <a:pt x="634" y="1644"/>
                  <a:pt x="631" y="1643"/>
                  <a:pt x="628" y="1643"/>
                </a:cubicBezTo>
                <a:close/>
                <a:moveTo>
                  <a:pt x="931" y="1689"/>
                </a:moveTo>
                <a:cubicBezTo>
                  <a:pt x="913" y="1689"/>
                  <a:pt x="898" y="1705"/>
                  <a:pt x="893" y="1725"/>
                </a:cubicBezTo>
                <a:cubicBezTo>
                  <a:pt x="890" y="1745"/>
                  <a:pt x="907" y="1764"/>
                  <a:pt x="929" y="1767"/>
                </a:cubicBezTo>
                <a:lnTo>
                  <a:pt x="1085" y="1778"/>
                </a:lnTo>
                <a:cubicBezTo>
                  <a:pt x="1108" y="1778"/>
                  <a:pt x="1125" y="1764"/>
                  <a:pt x="1125" y="1739"/>
                </a:cubicBezTo>
                <a:cubicBezTo>
                  <a:pt x="1125" y="1717"/>
                  <a:pt x="1108" y="1700"/>
                  <a:pt x="1085" y="1700"/>
                </a:cubicBezTo>
                <a:cubicBezTo>
                  <a:pt x="1035" y="1700"/>
                  <a:pt x="988" y="1697"/>
                  <a:pt x="935" y="1689"/>
                </a:cubicBezTo>
                <a:cubicBezTo>
                  <a:pt x="933" y="1689"/>
                  <a:pt x="932" y="1689"/>
                  <a:pt x="931" y="1689"/>
                </a:cubicBezTo>
                <a:close/>
                <a:moveTo>
                  <a:pt x="1394" y="1683"/>
                </a:moveTo>
                <a:cubicBezTo>
                  <a:pt x="1392" y="1683"/>
                  <a:pt x="1391" y="1683"/>
                  <a:pt x="1390" y="1684"/>
                </a:cubicBezTo>
                <a:cubicBezTo>
                  <a:pt x="1339" y="1689"/>
                  <a:pt x="1292" y="1695"/>
                  <a:pt x="1239" y="1697"/>
                </a:cubicBezTo>
                <a:cubicBezTo>
                  <a:pt x="1219" y="1700"/>
                  <a:pt x="1197" y="1717"/>
                  <a:pt x="1200" y="1739"/>
                </a:cubicBezTo>
                <a:cubicBezTo>
                  <a:pt x="1200" y="1759"/>
                  <a:pt x="1219" y="1778"/>
                  <a:pt x="1239" y="1778"/>
                </a:cubicBezTo>
                <a:cubicBezTo>
                  <a:pt x="1295" y="1773"/>
                  <a:pt x="1348" y="1770"/>
                  <a:pt x="1401" y="1764"/>
                </a:cubicBezTo>
                <a:cubicBezTo>
                  <a:pt x="1420" y="1759"/>
                  <a:pt x="1437" y="1739"/>
                  <a:pt x="1434" y="1717"/>
                </a:cubicBezTo>
                <a:cubicBezTo>
                  <a:pt x="1432" y="1699"/>
                  <a:pt x="1412" y="1683"/>
                  <a:pt x="1394" y="168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13"/>
          <p:cNvSpPr/>
          <p:nvPr/>
        </p:nvSpPr>
        <p:spPr>
          <a:xfrm>
            <a:off x="728656" y="3851932"/>
            <a:ext cx="291101" cy="616569"/>
          </a:xfrm>
          <a:custGeom>
            <a:avLst/>
            <a:gdLst/>
            <a:ahLst/>
            <a:cxnLst/>
            <a:rect l="l" t="t" r="r" b="b"/>
            <a:pathLst>
              <a:path w="2127" h="4505" extrusionOk="0">
                <a:moveTo>
                  <a:pt x="417" y="1"/>
                </a:moveTo>
                <a:cubicBezTo>
                  <a:pt x="407" y="1"/>
                  <a:pt x="396" y="5"/>
                  <a:pt x="388" y="13"/>
                </a:cubicBezTo>
                <a:cubicBezTo>
                  <a:pt x="382" y="16"/>
                  <a:pt x="335" y="66"/>
                  <a:pt x="276" y="144"/>
                </a:cubicBezTo>
                <a:cubicBezTo>
                  <a:pt x="262" y="161"/>
                  <a:pt x="265" y="186"/>
                  <a:pt x="282" y="200"/>
                </a:cubicBezTo>
                <a:cubicBezTo>
                  <a:pt x="290" y="206"/>
                  <a:pt x="296" y="208"/>
                  <a:pt x="307" y="208"/>
                </a:cubicBezTo>
                <a:cubicBezTo>
                  <a:pt x="321" y="208"/>
                  <a:pt x="332" y="206"/>
                  <a:pt x="341" y="194"/>
                </a:cubicBezTo>
                <a:cubicBezTo>
                  <a:pt x="402" y="119"/>
                  <a:pt x="447" y="74"/>
                  <a:pt x="447" y="74"/>
                </a:cubicBezTo>
                <a:cubicBezTo>
                  <a:pt x="463" y="55"/>
                  <a:pt x="463" y="33"/>
                  <a:pt x="447" y="13"/>
                </a:cubicBezTo>
                <a:cubicBezTo>
                  <a:pt x="438" y="5"/>
                  <a:pt x="428" y="1"/>
                  <a:pt x="417" y="1"/>
                </a:cubicBezTo>
                <a:close/>
                <a:moveTo>
                  <a:pt x="208" y="263"/>
                </a:moveTo>
                <a:cubicBezTo>
                  <a:pt x="195" y="263"/>
                  <a:pt x="182" y="270"/>
                  <a:pt x="173" y="284"/>
                </a:cubicBezTo>
                <a:cubicBezTo>
                  <a:pt x="145" y="331"/>
                  <a:pt x="117" y="381"/>
                  <a:pt x="95" y="429"/>
                </a:cubicBezTo>
                <a:cubicBezTo>
                  <a:pt x="87" y="451"/>
                  <a:pt x="95" y="473"/>
                  <a:pt x="115" y="485"/>
                </a:cubicBezTo>
                <a:cubicBezTo>
                  <a:pt x="117" y="485"/>
                  <a:pt x="126" y="487"/>
                  <a:pt x="131" y="487"/>
                </a:cubicBezTo>
                <a:cubicBezTo>
                  <a:pt x="151" y="487"/>
                  <a:pt x="165" y="479"/>
                  <a:pt x="168" y="465"/>
                </a:cubicBezTo>
                <a:cubicBezTo>
                  <a:pt x="187" y="418"/>
                  <a:pt x="212" y="370"/>
                  <a:pt x="243" y="326"/>
                </a:cubicBezTo>
                <a:cubicBezTo>
                  <a:pt x="254" y="306"/>
                  <a:pt x="251" y="284"/>
                  <a:pt x="229" y="270"/>
                </a:cubicBezTo>
                <a:cubicBezTo>
                  <a:pt x="223" y="266"/>
                  <a:pt x="215" y="263"/>
                  <a:pt x="208" y="263"/>
                </a:cubicBezTo>
                <a:close/>
                <a:moveTo>
                  <a:pt x="76" y="556"/>
                </a:moveTo>
                <a:cubicBezTo>
                  <a:pt x="56" y="556"/>
                  <a:pt x="41" y="568"/>
                  <a:pt x="34" y="585"/>
                </a:cubicBezTo>
                <a:cubicBezTo>
                  <a:pt x="17" y="641"/>
                  <a:pt x="6" y="697"/>
                  <a:pt x="0" y="752"/>
                </a:cubicBezTo>
                <a:cubicBezTo>
                  <a:pt x="0" y="778"/>
                  <a:pt x="14" y="794"/>
                  <a:pt x="39" y="800"/>
                </a:cubicBezTo>
                <a:lnTo>
                  <a:pt x="42" y="800"/>
                </a:lnTo>
                <a:cubicBezTo>
                  <a:pt x="62" y="800"/>
                  <a:pt x="81" y="780"/>
                  <a:pt x="84" y="761"/>
                </a:cubicBezTo>
                <a:cubicBezTo>
                  <a:pt x="87" y="713"/>
                  <a:pt x="98" y="663"/>
                  <a:pt x="115" y="610"/>
                </a:cubicBezTo>
                <a:cubicBezTo>
                  <a:pt x="123" y="588"/>
                  <a:pt x="109" y="565"/>
                  <a:pt x="87" y="557"/>
                </a:cubicBezTo>
                <a:cubicBezTo>
                  <a:pt x="83" y="556"/>
                  <a:pt x="79" y="556"/>
                  <a:pt x="76" y="556"/>
                </a:cubicBezTo>
                <a:close/>
                <a:moveTo>
                  <a:pt x="55" y="882"/>
                </a:moveTo>
                <a:cubicBezTo>
                  <a:pt x="51" y="882"/>
                  <a:pt x="48" y="883"/>
                  <a:pt x="45" y="884"/>
                </a:cubicBezTo>
                <a:cubicBezTo>
                  <a:pt x="20" y="886"/>
                  <a:pt x="6" y="906"/>
                  <a:pt x="11" y="931"/>
                </a:cubicBezTo>
                <a:cubicBezTo>
                  <a:pt x="20" y="987"/>
                  <a:pt x="39" y="1043"/>
                  <a:pt x="67" y="1096"/>
                </a:cubicBezTo>
                <a:cubicBezTo>
                  <a:pt x="73" y="1107"/>
                  <a:pt x="87" y="1115"/>
                  <a:pt x="101" y="1115"/>
                </a:cubicBezTo>
                <a:cubicBezTo>
                  <a:pt x="109" y="1115"/>
                  <a:pt x="112" y="1115"/>
                  <a:pt x="126" y="1112"/>
                </a:cubicBezTo>
                <a:cubicBezTo>
                  <a:pt x="145" y="1101"/>
                  <a:pt x="154" y="1079"/>
                  <a:pt x="143" y="1056"/>
                </a:cubicBezTo>
                <a:cubicBezTo>
                  <a:pt x="117" y="1012"/>
                  <a:pt x="103" y="962"/>
                  <a:pt x="95" y="914"/>
                </a:cubicBezTo>
                <a:cubicBezTo>
                  <a:pt x="88" y="895"/>
                  <a:pt x="73" y="882"/>
                  <a:pt x="55" y="882"/>
                </a:cubicBezTo>
                <a:close/>
                <a:moveTo>
                  <a:pt x="1011" y="1119"/>
                </a:moveTo>
                <a:cubicBezTo>
                  <a:pt x="1008" y="1119"/>
                  <a:pt x="1005" y="1120"/>
                  <a:pt x="1002" y="1121"/>
                </a:cubicBezTo>
                <a:cubicBezTo>
                  <a:pt x="949" y="1129"/>
                  <a:pt x="893" y="1151"/>
                  <a:pt x="837" y="1185"/>
                </a:cubicBezTo>
                <a:cubicBezTo>
                  <a:pt x="815" y="1196"/>
                  <a:pt x="809" y="1221"/>
                  <a:pt x="823" y="1241"/>
                </a:cubicBezTo>
                <a:cubicBezTo>
                  <a:pt x="829" y="1255"/>
                  <a:pt x="843" y="1263"/>
                  <a:pt x="857" y="1263"/>
                </a:cubicBezTo>
                <a:cubicBezTo>
                  <a:pt x="865" y="1263"/>
                  <a:pt x="871" y="1260"/>
                  <a:pt x="879" y="1255"/>
                </a:cubicBezTo>
                <a:cubicBezTo>
                  <a:pt x="924" y="1227"/>
                  <a:pt x="968" y="1210"/>
                  <a:pt x="1016" y="1199"/>
                </a:cubicBezTo>
                <a:cubicBezTo>
                  <a:pt x="1038" y="1196"/>
                  <a:pt x="1052" y="1171"/>
                  <a:pt x="1049" y="1151"/>
                </a:cubicBezTo>
                <a:cubicBezTo>
                  <a:pt x="1047" y="1132"/>
                  <a:pt x="1028" y="1119"/>
                  <a:pt x="1011" y="1119"/>
                </a:cubicBezTo>
                <a:close/>
                <a:moveTo>
                  <a:pt x="1162" y="1136"/>
                </a:moveTo>
                <a:cubicBezTo>
                  <a:pt x="1148" y="1136"/>
                  <a:pt x="1133" y="1146"/>
                  <a:pt x="1127" y="1160"/>
                </a:cubicBezTo>
                <a:cubicBezTo>
                  <a:pt x="1116" y="1179"/>
                  <a:pt x="1127" y="1202"/>
                  <a:pt x="1147" y="1213"/>
                </a:cubicBezTo>
                <a:lnTo>
                  <a:pt x="1169" y="1224"/>
                </a:lnTo>
                <a:cubicBezTo>
                  <a:pt x="1197" y="1241"/>
                  <a:pt x="1217" y="1269"/>
                  <a:pt x="1219" y="1305"/>
                </a:cubicBezTo>
                <a:cubicBezTo>
                  <a:pt x="1225" y="1322"/>
                  <a:pt x="1242" y="1338"/>
                  <a:pt x="1261" y="1338"/>
                </a:cubicBezTo>
                <a:cubicBezTo>
                  <a:pt x="1267" y="1338"/>
                  <a:pt x="1267" y="1338"/>
                  <a:pt x="1261" y="1341"/>
                </a:cubicBezTo>
                <a:cubicBezTo>
                  <a:pt x="1284" y="1338"/>
                  <a:pt x="1300" y="1322"/>
                  <a:pt x="1297" y="1296"/>
                </a:cubicBezTo>
                <a:cubicBezTo>
                  <a:pt x="1289" y="1238"/>
                  <a:pt x="1258" y="1188"/>
                  <a:pt x="1205" y="1157"/>
                </a:cubicBezTo>
                <a:cubicBezTo>
                  <a:pt x="1200" y="1151"/>
                  <a:pt x="1189" y="1143"/>
                  <a:pt x="1178" y="1140"/>
                </a:cubicBezTo>
                <a:cubicBezTo>
                  <a:pt x="1173" y="1137"/>
                  <a:pt x="1168" y="1136"/>
                  <a:pt x="1162" y="1136"/>
                </a:cubicBezTo>
                <a:close/>
                <a:moveTo>
                  <a:pt x="193" y="1164"/>
                </a:moveTo>
                <a:cubicBezTo>
                  <a:pt x="184" y="1164"/>
                  <a:pt x="175" y="1168"/>
                  <a:pt x="168" y="1176"/>
                </a:cubicBezTo>
                <a:cubicBezTo>
                  <a:pt x="151" y="1193"/>
                  <a:pt x="145" y="1218"/>
                  <a:pt x="165" y="1235"/>
                </a:cubicBezTo>
                <a:cubicBezTo>
                  <a:pt x="198" y="1277"/>
                  <a:pt x="243" y="1316"/>
                  <a:pt x="293" y="1349"/>
                </a:cubicBezTo>
                <a:cubicBezTo>
                  <a:pt x="299" y="1352"/>
                  <a:pt x="307" y="1358"/>
                  <a:pt x="318" y="1358"/>
                </a:cubicBezTo>
                <a:cubicBezTo>
                  <a:pt x="332" y="1358"/>
                  <a:pt x="341" y="1352"/>
                  <a:pt x="355" y="1338"/>
                </a:cubicBezTo>
                <a:cubicBezTo>
                  <a:pt x="368" y="1322"/>
                  <a:pt x="363" y="1296"/>
                  <a:pt x="346" y="1282"/>
                </a:cubicBezTo>
                <a:cubicBezTo>
                  <a:pt x="299" y="1249"/>
                  <a:pt x="262" y="1213"/>
                  <a:pt x="226" y="1179"/>
                </a:cubicBezTo>
                <a:cubicBezTo>
                  <a:pt x="217" y="1170"/>
                  <a:pt x="205" y="1164"/>
                  <a:pt x="193" y="1164"/>
                </a:cubicBezTo>
                <a:close/>
                <a:moveTo>
                  <a:pt x="728" y="1283"/>
                </a:moveTo>
                <a:cubicBezTo>
                  <a:pt x="717" y="1283"/>
                  <a:pt x="706" y="1288"/>
                  <a:pt x="698" y="1296"/>
                </a:cubicBezTo>
                <a:cubicBezTo>
                  <a:pt x="659" y="1335"/>
                  <a:pt x="625" y="1380"/>
                  <a:pt x="592" y="1430"/>
                </a:cubicBezTo>
                <a:cubicBezTo>
                  <a:pt x="555" y="1411"/>
                  <a:pt x="516" y="1391"/>
                  <a:pt x="475" y="1366"/>
                </a:cubicBezTo>
                <a:cubicBezTo>
                  <a:pt x="468" y="1363"/>
                  <a:pt x="461" y="1361"/>
                  <a:pt x="454" y="1361"/>
                </a:cubicBezTo>
                <a:cubicBezTo>
                  <a:pt x="440" y="1361"/>
                  <a:pt x="426" y="1369"/>
                  <a:pt x="419" y="1383"/>
                </a:cubicBezTo>
                <a:cubicBezTo>
                  <a:pt x="408" y="1405"/>
                  <a:pt x="416" y="1430"/>
                  <a:pt x="435" y="1439"/>
                </a:cubicBezTo>
                <a:cubicBezTo>
                  <a:pt x="486" y="1469"/>
                  <a:pt x="536" y="1492"/>
                  <a:pt x="586" y="1514"/>
                </a:cubicBezTo>
                <a:cubicBezTo>
                  <a:pt x="592" y="1514"/>
                  <a:pt x="597" y="1517"/>
                  <a:pt x="603" y="1517"/>
                </a:cubicBezTo>
                <a:cubicBezTo>
                  <a:pt x="617" y="1517"/>
                  <a:pt x="631" y="1508"/>
                  <a:pt x="639" y="1492"/>
                </a:cubicBezTo>
                <a:cubicBezTo>
                  <a:pt x="647" y="1492"/>
                  <a:pt x="656" y="1486"/>
                  <a:pt x="661" y="1475"/>
                </a:cubicBezTo>
                <a:cubicBezTo>
                  <a:pt x="692" y="1430"/>
                  <a:pt x="726" y="1391"/>
                  <a:pt x="759" y="1352"/>
                </a:cubicBezTo>
                <a:cubicBezTo>
                  <a:pt x="773" y="1335"/>
                  <a:pt x="773" y="1310"/>
                  <a:pt x="756" y="1294"/>
                </a:cubicBezTo>
                <a:cubicBezTo>
                  <a:pt x="748" y="1287"/>
                  <a:pt x="738" y="1283"/>
                  <a:pt x="728" y="1283"/>
                </a:cubicBezTo>
                <a:close/>
                <a:moveTo>
                  <a:pt x="1215" y="1410"/>
                </a:moveTo>
                <a:cubicBezTo>
                  <a:pt x="1203" y="1410"/>
                  <a:pt x="1191" y="1415"/>
                  <a:pt x="1183" y="1425"/>
                </a:cubicBezTo>
                <a:cubicBezTo>
                  <a:pt x="1155" y="1458"/>
                  <a:pt x="1116" y="1481"/>
                  <a:pt x="1066" y="1500"/>
                </a:cubicBezTo>
                <a:cubicBezTo>
                  <a:pt x="1046" y="1506"/>
                  <a:pt x="1032" y="1531"/>
                  <a:pt x="1038" y="1550"/>
                </a:cubicBezTo>
                <a:cubicBezTo>
                  <a:pt x="1044" y="1570"/>
                  <a:pt x="1060" y="1578"/>
                  <a:pt x="1077" y="1578"/>
                </a:cubicBezTo>
                <a:cubicBezTo>
                  <a:pt x="1085" y="1578"/>
                  <a:pt x="1088" y="1578"/>
                  <a:pt x="1091" y="1575"/>
                </a:cubicBezTo>
                <a:cubicBezTo>
                  <a:pt x="1155" y="1556"/>
                  <a:pt x="1205" y="1520"/>
                  <a:pt x="1244" y="1475"/>
                </a:cubicBezTo>
                <a:cubicBezTo>
                  <a:pt x="1258" y="1461"/>
                  <a:pt x="1256" y="1433"/>
                  <a:pt x="1239" y="1419"/>
                </a:cubicBezTo>
                <a:cubicBezTo>
                  <a:pt x="1233" y="1413"/>
                  <a:pt x="1224" y="1410"/>
                  <a:pt x="1215" y="1410"/>
                </a:cubicBezTo>
                <a:close/>
                <a:moveTo>
                  <a:pt x="754" y="1495"/>
                </a:moveTo>
                <a:cubicBezTo>
                  <a:pt x="738" y="1495"/>
                  <a:pt x="724" y="1507"/>
                  <a:pt x="717" y="1525"/>
                </a:cubicBezTo>
                <a:cubicBezTo>
                  <a:pt x="712" y="1545"/>
                  <a:pt x="726" y="1567"/>
                  <a:pt x="745" y="1573"/>
                </a:cubicBezTo>
                <a:cubicBezTo>
                  <a:pt x="806" y="1587"/>
                  <a:pt x="862" y="1598"/>
                  <a:pt x="918" y="1601"/>
                </a:cubicBezTo>
                <a:cubicBezTo>
                  <a:pt x="938" y="1601"/>
                  <a:pt x="960" y="1584"/>
                  <a:pt x="960" y="1561"/>
                </a:cubicBezTo>
                <a:cubicBezTo>
                  <a:pt x="963" y="1542"/>
                  <a:pt x="946" y="1525"/>
                  <a:pt x="921" y="1520"/>
                </a:cubicBezTo>
                <a:cubicBezTo>
                  <a:pt x="871" y="1520"/>
                  <a:pt x="820" y="1508"/>
                  <a:pt x="767" y="1497"/>
                </a:cubicBezTo>
                <a:cubicBezTo>
                  <a:pt x="763" y="1496"/>
                  <a:pt x="759" y="1495"/>
                  <a:pt x="754" y="1495"/>
                </a:cubicBezTo>
                <a:close/>
                <a:moveTo>
                  <a:pt x="559" y="1560"/>
                </a:moveTo>
                <a:cubicBezTo>
                  <a:pt x="541" y="1560"/>
                  <a:pt x="526" y="1569"/>
                  <a:pt x="519" y="1587"/>
                </a:cubicBezTo>
                <a:cubicBezTo>
                  <a:pt x="500" y="1642"/>
                  <a:pt x="486" y="1698"/>
                  <a:pt x="477" y="1754"/>
                </a:cubicBezTo>
                <a:cubicBezTo>
                  <a:pt x="475" y="1776"/>
                  <a:pt x="488" y="1796"/>
                  <a:pt x="514" y="1799"/>
                </a:cubicBezTo>
                <a:lnTo>
                  <a:pt x="519" y="1799"/>
                </a:lnTo>
                <a:cubicBezTo>
                  <a:pt x="536" y="1799"/>
                  <a:pt x="555" y="1785"/>
                  <a:pt x="558" y="1765"/>
                </a:cubicBezTo>
                <a:cubicBezTo>
                  <a:pt x="564" y="1715"/>
                  <a:pt x="578" y="1662"/>
                  <a:pt x="597" y="1614"/>
                </a:cubicBezTo>
                <a:cubicBezTo>
                  <a:pt x="603" y="1592"/>
                  <a:pt x="592" y="1570"/>
                  <a:pt x="572" y="1561"/>
                </a:cubicBezTo>
                <a:cubicBezTo>
                  <a:pt x="568" y="1560"/>
                  <a:pt x="563" y="1560"/>
                  <a:pt x="559" y="1560"/>
                </a:cubicBezTo>
                <a:close/>
                <a:moveTo>
                  <a:pt x="513" y="1882"/>
                </a:moveTo>
                <a:cubicBezTo>
                  <a:pt x="511" y="1882"/>
                  <a:pt x="510" y="1882"/>
                  <a:pt x="508" y="1882"/>
                </a:cubicBezTo>
                <a:cubicBezTo>
                  <a:pt x="488" y="1888"/>
                  <a:pt x="472" y="1905"/>
                  <a:pt x="475" y="1927"/>
                </a:cubicBezTo>
                <a:cubicBezTo>
                  <a:pt x="480" y="1985"/>
                  <a:pt x="491" y="2038"/>
                  <a:pt x="514" y="2097"/>
                </a:cubicBezTo>
                <a:cubicBezTo>
                  <a:pt x="519" y="2114"/>
                  <a:pt x="533" y="2125"/>
                  <a:pt x="550" y="2125"/>
                </a:cubicBezTo>
                <a:cubicBezTo>
                  <a:pt x="554" y="2125"/>
                  <a:pt x="557" y="2123"/>
                  <a:pt x="560" y="2123"/>
                </a:cubicBezTo>
                <a:cubicBezTo>
                  <a:pt x="562" y="2123"/>
                  <a:pt x="563" y="2123"/>
                  <a:pt x="564" y="2125"/>
                </a:cubicBezTo>
                <a:cubicBezTo>
                  <a:pt x="586" y="2117"/>
                  <a:pt x="597" y="2092"/>
                  <a:pt x="589" y="2072"/>
                </a:cubicBezTo>
                <a:cubicBezTo>
                  <a:pt x="572" y="2022"/>
                  <a:pt x="561" y="1969"/>
                  <a:pt x="555" y="1921"/>
                </a:cubicBezTo>
                <a:cubicBezTo>
                  <a:pt x="550" y="1898"/>
                  <a:pt x="533" y="1882"/>
                  <a:pt x="513" y="1882"/>
                </a:cubicBezTo>
                <a:close/>
                <a:moveTo>
                  <a:pt x="623" y="2187"/>
                </a:moveTo>
                <a:cubicBezTo>
                  <a:pt x="616" y="2187"/>
                  <a:pt x="607" y="2189"/>
                  <a:pt x="600" y="2195"/>
                </a:cubicBezTo>
                <a:cubicBezTo>
                  <a:pt x="578" y="2203"/>
                  <a:pt x="572" y="2228"/>
                  <a:pt x="586" y="2251"/>
                </a:cubicBezTo>
                <a:cubicBezTo>
                  <a:pt x="617" y="2295"/>
                  <a:pt x="653" y="2340"/>
                  <a:pt x="695" y="2382"/>
                </a:cubicBezTo>
                <a:cubicBezTo>
                  <a:pt x="703" y="2393"/>
                  <a:pt x="714" y="2396"/>
                  <a:pt x="726" y="2396"/>
                </a:cubicBezTo>
                <a:cubicBezTo>
                  <a:pt x="737" y="2396"/>
                  <a:pt x="745" y="2393"/>
                  <a:pt x="751" y="2387"/>
                </a:cubicBezTo>
                <a:cubicBezTo>
                  <a:pt x="767" y="2370"/>
                  <a:pt x="770" y="2345"/>
                  <a:pt x="753" y="2329"/>
                </a:cubicBezTo>
                <a:cubicBezTo>
                  <a:pt x="714" y="2290"/>
                  <a:pt x="684" y="2248"/>
                  <a:pt x="656" y="2206"/>
                </a:cubicBezTo>
                <a:cubicBezTo>
                  <a:pt x="649" y="2194"/>
                  <a:pt x="637" y="2187"/>
                  <a:pt x="623" y="2187"/>
                </a:cubicBezTo>
                <a:close/>
                <a:moveTo>
                  <a:pt x="847" y="2422"/>
                </a:moveTo>
                <a:cubicBezTo>
                  <a:pt x="835" y="2422"/>
                  <a:pt x="823" y="2428"/>
                  <a:pt x="815" y="2437"/>
                </a:cubicBezTo>
                <a:cubicBezTo>
                  <a:pt x="801" y="2454"/>
                  <a:pt x="806" y="2479"/>
                  <a:pt x="823" y="2493"/>
                </a:cubicBezTo>
                <a:cubicBezTo>
                  <a:pt x="865" y="2530"/>
                  <a:pt x="913" y="2557"/>
                  <a:pt x="963" y="2588"/>
                </a:cubicBezTo>
                <a:cubicBezTo>
                  <a:pt x="968" y="2591"/>
                  <a:pt x="977" y="2594"/>
                  <a:pt x="982" y="2594"/>
                </a:cubicBezTo>
                <a:cubicBezTo>
                  <a:pt x="996" y="2594"/>
                  <a:pt x="1010" y="2588"/>
                  <a:pt x="1019" y="2574"/>
                </a:cubicBezTo>
                <a:cubicBezTo>
                  <a:pt x="1032" y="2557"/>
                  <a:pt x="1024" y="2530"/>
                  <a:pt x="1005" y="2518"/>
                </a:cubicBezTo>
                <a:cubicBezTo>
                  <a:pt x="954" y="2490"/>
                  <a:pt x="913" y="2463"/>
                  <a:pt x="871" y="2432"/>
                </a:cubicBezTo>
                <a:cubicBezTo>
                  <a:pt x="864" y="2425"/>
                  <a:pt x="855" y="2422"/>
                  <a:pt x="847" y="2422"/>
                </a:cubicBezTo>
                <a:close/>
                <a:moveTo>
                  <a:pt x="1124" y="2585"/>
                </a:moveTo>
                <a:cubicBezTo>
                  <a:pt x="1107" y="2585"/>
                  <a:pt x="1092" y="2593"/>
                  <a:pt x="1085" y="2608"/>
                </a:cubicBezTo>
                <a:cubicBezTo>
                  <a:pt x="1077" y="2630"/>
                  <a:pt x="1085" y="2655"/>
                  <a:pt x="1105" y="2663"/>
                </a:cubicBezTo>
                <a:cubicBezTo>
                  <a:pt x="1158" y="2689"/>
                  <a:pt x="1205" y="2714"/>
                  <a:pt x="1253" y="2739"/>
                </a:cubicBezTo>
                <a:cubicBezTo>
                  <a:pt x="1258" y="2742"/>
                  <a:pt x="1267" y="2744"/>
                  <a:pt x="1272" y="2744"/>
                </a:cubicBezTo>
                <a:cubicBezTo>
                  <a:pt x="1289" y="2744"/>
                  <a:pt x="1303" y="2739"/>
                  <a:pt x="1303" y="2716"/>
                </a:cubicBezTo>
                <a:cubicBezTo>
                  <a:pt x="1314" y="2694"/>
                  <a:pt x="1309" y="2672"/>
                  <a:pt x="1286" y="2661"/>
                </a:cubicBezTo>
                <a:cubicBezTo>
                  <a:pt x="1242" y="2636"/>
                  <a:pt x="1191" y="2610"/>
                  <a:pt x="1141" y="2588"/>
                </a:cubicBezTo>
                <a:cubicBezTo>
                  <a:pt x="1135" y="2586"/>
                  <a:pt x="1129" y="2585"/>
                  <a:pt x="1124" y="2585"/>
                </a:cubicBezTo>
                <a:close/>
                <a:moveTo>
                  <a:pt x="1417" y="2745"/>
                </a:moveTo>
                <a:cubicBezTo>
                  <a:pt x="1404" y="2745"/>
                  <a:pt x="1391" y="2752"/>
                  <a:pt x="1384" y="2767"/>
                </a:cubicBezTo>
                <a:cubicBezTo>
                  <a:pt x="1370" y="2786"/>
                  <a:pt x="1378" y="2811"/>
                  <a:pt x="1398" y="2822"/>
                </a:cubicBezTo>
                <a:cubicBezTo>
                  <a:pt x="1448" y="2850"/>
                  <a:pt x="1493" y="2878"/>
                  <a:pt x="1535" y="2906"/>
                </a:cubicBezTo>
                <a:cubicBezTo>
                  <a:pt x="1540" y="2909"/>
                  <a:pt x="1551" y="2912"/>
                  <a:pt x="1560" y="2912"/>
                </a:cubicBezTo>
                <a:cubicBezTo>
                  <a:pt x="1568" y="2912"/>
                  <a:pt x="1582" y="2903"/>
                  <a:pt x="1596" y="2895"/>
                </a:cubicBezTo>
                <a:cubicBezTo>
                  <a:pt x="1607" y="2878"/>
                  <a:pt x="1604" y="2853"/>
                  <a:pt x="1582" y="2839"/>
                </a:cubicBezTo>
                <a:cubicBezTo>
                  <a:pt x="1537" y="2808"/>
                  <a:pt x="1490" y="2781"/>
                  <a:pt x="1440" y="2753"/>
                </a:cubicBezTo>
                <a:cubicBezTo>
                  <a:pt x="1433" y="2748"/>
                  <a:pt x="1425" y="2745"/>
                  <a:pt x="1417" y="2745"/>
                </a:cubicBezTo>
                <a:close/>
                <a:moveTo>
                  <a:pt x="1692" y="2924"/>
                </a:moveTo>
                <a:cubicBezTo>
                  <a:pt x="1680" y="2924"/>
                  <a:pt x="1668" y="2930"/>
                  <a:pt x="1660" y="2940"/>
                </a:cubicBezTo>
                <a:cubicBezTo>
                  <a:pt x="1646" y="2956"/>
                  <a:pt x="1649" y="2981"/>
                  <a:pt x="1666" y="2995"/>
                </a:cubicBezTo>
                <a:cubicBezTo>
                  <a:pt x="1713" y="3034"/>
                  <a:pt x="1755" y="3065"/>
                  <a:pt x="1788" y="3101"/>
                </a:cubicBezTo>
                <a:cubicBezTo>
                  <a:pt x="1797" y="3107"/>
                  <a:pt x="1805" y="3110"/>
                  <a:pt x="1816" y="3110"/>
                </a:cubicBezTo>
                <a:cubicBezTo>
                  <a:pt x="1828" y="3110"/>
                  <a:pt x="1839" y="3104"/>
                  <a:pt x="1847" y="3101"/>
                </a:cubicBezTo>
                <a:cubicBezTo>
                  <a:pt x="1861" y="3082"/>
                  <a:pt x="1861" y="3060"/>
                  <a:pt x="1844" y="3040"/>
                </a:cubicBezTo>
                <a:cubicBezTo>
                  <a:pt x="1805" y="3007"/>
                  <a:pt x="1761" y="2967"/>
                  <a:pt x="1716" y="2934"/>
                </a:cubicBezTo>
                <a:cubicBezTo>
                  <a:pt x="1709" y="2927"/>
                  <a:pt x="1700" y="2924"/>
                  <a:pt x="1692" y="2924"/>
                </a:cubicBezTo>
                <a:close/>
                <a:moveTo>
                  <a:pt x="1925" y="3148"/>
                </a:moveTo>
                <a:cubicBezTo>
                  <a:pt x="1916" y="3148"/>
                  <a:pt x="1907" y="3151"/>
                  <a:pt x="1900" y="3157"/>
                </a:cubicBezTo>
                <a:cubicBezTo>
                  <a:pt x="1883" y="3171"/>
                  <a:pt x="1881" y="3193"/>
                  <a:pt x="1895" y="3213"/>
                </a:cubicBezTo>
                <a:cubicBezTo>
                  <a:pt x="1928" y="3255"/>
                  <a:pt x="1956" y="3297"/>
                  <a:pt x="1978" y="3341"/>
                </a:cubicBezTo>
                <a:cubicBezTo>
                  <a:pt x="1984" y="3355"/>
                  <a:pt x="2001" y="3366"/>
                  <a:pt x="2014" y="3366"/>
                </a:cubicBezTo>
                <a:cubicBezTo>
                  <a:pt x="2026" y="3366"/>
                  <a:pt x="2028" y="3366"/>
                  <a:pt x="2034" y="3361"/>
                </a:cubicBezTo>
                <a:cubicBezTo>
                  <a:pt x="2054" y="3352"/>
                  <a:pt x="2062" y="3327"/>
                  <a:pt x="2051" y="3305"/>
                </a:cubicBezTo>
                <a:cubicBezTo>
                  <a:pt x="2026" y="3260"/>
                  <a:pt x="1995" y="3207"/>
                  <a:pt x="1956" y="3163"/>
                </a:cubicBezTo>
                <a:cubicBezTo>
                  <a:pt x="1948" y="3153"/>
                  <a:pt x="1936" y="3148"/>
                  <a:pt x="1925" y="3148"/>
                </a:cubicBezTo>
                <a:close/>
                <a:moveTo>
                  <a:pt x="2072" y="3437"/>
                </a:moveTo>
                <a:cubicBezTo>
                  <a:pt x="2068" y="3437"/>
                  <a:pt x="2065" y="3438"/>
                  <a:pt x="2062" y="3439"/>
                </a:cubicBezTo>
                <a:cubicBezTo>
                  <a:pt x="2040" y="3442"/>
                  <a:pt x="2023" y="3467"/>
                  <a:pt x="2028" y="3486"/>
                </a:cubicBezTo>
                <a:cubicBezTo>
                  <a:pt x="2040" y="3528"/>
                  <a:pt x="2042" y="3567"/>
                  <a:pt x="2042" y="3609"/>
                </a:cubicBezTo>
                <a:lnTo>
                  <a:pt x="2042" y="3640"/>
                </a:lnTo>
                <a:cubicBezTo>
                  <a:pt x="2042" y="3662"/>
                  <a:pt x="2062" y="3679"/>
                  <a:pt x="2084" y="3682"/>
                </a:cubicBezTo>
                <a:cubicBezTo>
                  <a:pt x="2107" y="3682"/>
                  <a:pt x="2126" y="3665"/>
                  <a:pt x="2120" y="3645"/>
                </a:cubicBezTo>
                <a:cubicBezTo>
                  <a:pt x="2123" y="3634"/>
                  <a:pt x="2123" y="3623"/>
                  <a:pt x="2123" y="3609"/>
                </a:cubicBezTo>
                <a:cubicBezTo>
                  <a:pt x="2123" y="3562"/>
                  <a:pt x="2120" y="3514"/>
                  <a:pt x="2109" y="3470"/>
                </a:cubicBezTo>
                <a:cubicBezTo>
                  <a:pt x="2107" y="3453"/>
                  <a:pt x="2089" y="3437"/>
                  <a:pt x="2072" y="3437"/>
                </a:cubicBezTo>
                <a:close/>
                <a:moveTo>
                  <a:pt x="2056" y="3760"/>
                </a:moveTo>
                <a:cubicBezTo>
                  <a:pt x="2040" y="3760"/>
                  <a:pt x="2025" y="3773"/>
                  <a:pt x="2020" y="3790"/>
                </a:cubicBezTo>
                <a:cubicBezTo>
                  <a:pt x="2006" y="3835"/>
                  <a:pt x="1987" y="3888"/>
                  <a:pt x="1964" y="3936"/>
                </a:cubicBezTo>
                <a:cubicBezTo>
                  <a:pt x="1953" y="3958"/>
                  <a:pt x="1964" y="3983"/>
                  <a:pt x="1984" y="3991"/>
                </a:cubicBezTo>
                <a:cubicBezTo>
                  <a:pt x="1987" y="3991"/>
                  <a:pt x="1995" y="3997"/>
                  <a:pt x="2001" y="3997"/>
                </a:cubicBezTo>
                <a:cubicBezTo>
                  <a:pt x="2014" y="3997"/>
                  <a:pt x="2034" y="3989"/>
                  <a:pt x="2037" y="3972"/>
                </a:cubicBezTo>
                <a:cubicBezTo>
                  <a:pt x="2062" y="3916"/>
                  <a:pt x="2081" y="3863"/>
                  <a:pt x="2095" y="3810"/>
                </a:cubicBezTo>
                <a:cubicBezTo>
                  <a:pt x="2104" y="3790"/>
                  <a:pt x="2090" y="3768"/>
                  <a:pt x="2067" y="3763"/>
                </a:cubicBezTo>
                <a:cubicBezTo>
                  <a:pt x="2064" y="3761"/>
                  <a:pt x="2060" y="3760"/>
                  <a:pt x="2056" y="3760"/>
                </a:cubicBezTo>
                <a:close/>
                <a:moveTo>
                  <a:pt x="1918" y="4060"/>
                </a:moveTo>
                <a:cubicBezTo>
                  <a:pt x="1905" y="4060"/>
                  <a:pt x="1892" y="4067"/>
                  <a:pt x="1883" y="4081"/>
                </a:cubicBezTo>
                <a:cubicBezTo>
                  <a:pt x="1858" y="4122"/>
                  <a:pt x="1830" y="4167"/>
                  <a:pt x="1797" y="4212"/>
                </a:cubicBezTo>
                <a:cubicBezTo>
                  <a:pt x="1786" y="4228"/>
                  <a:pt x="1788" y="4254"/>
                  <a:pt x="1805" y="4268"/>
                </a:cubicBezTo>
                <a:cubicBezTo>
                  <a:pt x="1814" y="4270"/>
                  <a:pt x="1819" y="4276"/>
                  <a:pt x="1830" y="4276"/>
                </a:cubicBezTo>
                <a:cubicBezTo>
                  <a:pt x="1844" y="4276"/>
                  <a:pt x="1858" y="4268"/>
                  <a:pt x="1858" y="4262"/>
                </a:cubicBezTo>
                <a:cubicBezTo>
                  <a:pt x="1895" y="4212"/>
                  <a:pt x="1925" y="4167"/>
                  <a:pt x="1953" y="4122"/>
                </a:cubicBezTo>
                <a:cubicBezTo>
                  <a:pt x="1964" y="4106"/>
                  <a:pt x="1959" y="4081"/>
                  <a:pt x="1939" y="4067"/>
                </a:cubicBezTo>
                <a:cubicBezTo>
                  <a:pt x="1933" y="4063"/>
                  <a:pt x="1926" y="4060"/>
                  <a:pt x="1918" y="4060"/>
                </a:cubicBezTo>
                <a:close/>
                <a:moveTo>
                  <a:pt x="1730" y="4323"/>
                </a:moveTo>
                <a:cubicBezTo>
                  <a:pt x="1719" y="4323"/>
                  <a:pt x="1707" y="4328"/>
                  <a:pt x="1699" y="4337"/>
                </a:cubicBezTo>
                <a:cubicBezTo>
                  <a:pt x="1669" y="4374"/>
                  <a:pt x="1643" y="4404"/>
                  <a:pt x="1610" y="4438"/>
                </a:cubicBezTo>
                <a:cubicBezTo>
                  <a:pt x="1596" y="4454"/>
                  <a:pt x="1596" y="4477"/>
                  <a:pt x="1616" y="4496"/>
                </a:cubicBezTo>
                <a:cubicBezTo>
                  <a:pt x="1621" y="4502"/>
                  <a:pt x="1632" y="4505"/>
                  <a:pt x="1643" y="4505"/>
                </a:cubicBezTo>
                <a:cubicBezTo>
                  <a:pt x="1652" y="4505"/>
                  <a:pt x="1666" y="4502"/>
                  <a:pt x="1674" y="4488"/>
                </a:cubicBezTo>
                <a:cubicBezTo>
                  <a:pt x="1705" y="4454"/>
                  <a:pt x="1733" y="4421"/>
                  <a:pt x="1761" y="4387"/>
                </a:cubicBezTo>
                <a:cubicBezTo>
                  <a:pt x="1775" y="4374"/>
                  <a:pt x="1772" y="4346"/>
                  <a:pt x="1755" y="4332"/>
                </a:cubicBezTo>
                <a:cubicBezTo>
                  <a:pt x="1748" y="4326"/>
                  <a:pt x="1739" y="4323"/>
                  <a:pt x="1730" y="432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4" name="Google Shape;144;p13"/>
          <p:cNvSpPr/>
          <p:nvPr/>
        </p:nvSpPr>
        <p:spPr>
          <a:xfrm>
            <a:off x="9389651" y="1118245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1311468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rgbClr val="FFB9B3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5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E5554A">
              <a:alpha val="2793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7" name="Google Shape;157;p15"/>
          <p:cNvSpPr txBox="1">
            <a:spLocks noGrp="1"/>
          </p:cNvSpPr>
          <p:nvPr>
            <p:ph type="title" hasCustomPrompt="1"/>
          </p:nvPr>
        </p:nvSpPr>
        <p:spPr>
          <a:xfrm>
            <a:off x="9141600" y="720000"/>
            <a:ext cx="2090400" cy="2833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18666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58" name="Google Shape;158;p15"/>
          <p:cNvSpPr txBox="1">
            <a:spLocks noGrp="1"/>
          </p:cNvSpPr>
          <p:nvPr>
            <p:ph type="subTitle" idx="1"/>
          </p:nvPr>
        </p:nvSpPr>
        <p:spPr>
          <a:xfrm rot="333">
            <a:off x="7102000" y="5576600"/>
            <a:ext cx="4130000" cy="5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5"/>
          <p:cNvSpPr txBox="1">
            <a:spLocks noGrp="1"/>
          </p:cNvSpPr>
          <p:nvPr>
            <p:ph type="title" idx="2"/>
          </p:nvPr>
        </p:nvSpPr>
        <p:spPr>
          <a:xfrm>
            <a:off x="3326000" y="3696000"/>
            <a:ext cx="7906000" cy="198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1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0" name="Google Shape;160;p15"/>
          <p:cNvSpPr/>
          <p:nvPr/>
        </p:nvSpPr>
        <p:spPr>
          <a:xfrm>
            <a:off x="6377723" y="1290848"/>
            <a:ext cx="235399" cy="260177"/>
          </a:xfrm>
          <a:custGeom>
            <a:avLst/>
            <a:gdLst/>
            <a:ahLst/>
            <a:cxnLst/>
            <a:rect l="l" t="t" r="r" b="b"/>
            <a:pathLst>
              <a:path w="1720" h="1901" extrusionOk="0">
                <a:moveTo>
                  <a:pt x="916" y="737"/>
                </a:moveTo>
                <a:cubicBezTo>
                  <a:pt x="865" y="1005"/>
                  <a:pt x="746" y="1200"/>
                  <a:pt x="684" y="1200"/>
                </a:cubicBezTo>
                <a:cubicBezTo>
                  <a:pt x="670" y="1200"/>
                  <a:pt x="653" y="1175"/>
                  <a:pt x="645" y="1161"/>
                </a:cubicBezTo>
                <a:cubicBezTo>
                  <a:pt x="617" y="1117"/>
                  <a:pt x="614" y="1064"/>
                  <a:pt x="634" y="1008"/>
                </a:cubicBezTo>
                <a:cubicBezTo>
                  <a:pt x="673" y="907"/>
                  <a:pt x="776" y="807"/>
                  <a:pt x="916" y="737"/>
                </a:cubicBezTo>
                <a:close/>
                <a:moveTo>
                  <a:pt x="620" y="84"/>
                </a:moveTo>
                <a:cubicBezTo>
                  <a:pt x="715" y="84"/>
                  <a:pt x="793" y="112"/>
                  <a:pt x="838" y="182"/>
                </a:cubicBezTo>
                <a:cubicBezTo>
                  <a:pt x="918" y="277"/>
                  <a:pt x="949" y="439"/>
                  <a:pt x="924" y="648"/>
                </a:cubicBezTo>
                <a:cubicBezTo>
                  <a:pt x="740" y="726"/>
                  <a:pt x="600" y="854"/>
                  <a:pt x="550" y="986"/>
                </a:cubicBezTo>
                <a:cubicBezTo>
                  <a:pt x="522" y="1064"/>
                  <a:pt x="531" y="1139"/>
                  <a:pt x="564" y="1206"/>
                </a:cubicBezTo>
                <a:cubicBezTo>
                  <a:pt x="603" y="1273"/>
                  <a:pt x="645" y="1287"/>
                  <a:pt x="676" y="1287"/>
                </a:cubicBezTo>
                <a:cubicBezTo>
                  <a:pt x="815" y="1287"/>
                  <a:pt x="952" y="991"/>
                  <a:pt x="997" y="704"/>
                </a:cubicBezTo>
                <a:cubicBezTo>
                  <a:pt x="1086" y="673"/>
                  <a:pt x="1170" y="656"/>
                  <a:pt x="1245" y="656"/>
                </a:cubicBezTo>
                <a:cubicBezTo>
                  <a:pt x="1373" y="656"/>
                  <a:pt x="1538" y="698"/>
                  <a:pt x="1599" y="910"/>
                </a:cubicBezTo>
                <a:cubicBezTo>
                  <a:pt x="1630" y="1008"/>
                  <a:pt x="1599" y="1108"/>
                  <a:pt x="1524" y="1214"/>
                </a:cubicBezTo>
                <a:cubicBezTo>
                  <a:pt x="1281" y="1541"/>
                  <a:pt x="561" y="1828"/>
                  <a:pt x="257" y="1828"/>
                </a:cubicBezTo>
                <a:cubicBezTo>
                  <a:pt x="199" y="1828"/>
                  <a:pt x="176" y="1814"/>
                  <a:pt x="171" y="1806"/>
                </a:cubicBezTo>
                <a:cubicBezTo>
                  <a:pt x="171" y="1800"/>
                  <a:pt x="171" y="1792"/>
                  <a:pt x="176" y="1778"/>
                </a:cubicBezTo>
                <a:cubicBezTo>
                  <a:pt x="182" y="1772"/>
                  <a:pt x="182" y="1764"/>
                  <a:pt x="182" y="1758"/>
                </a:cubicBezTo>
                <a:cubicBezTo>
                  <a:pt x="148" y="1309"/>
                  <a:pt x="157" y="126"/>
                  <a:pt x="575" y="87"/>
                </a:cubicBezTo>
                <a:cubicBezTo>
                  <a:pt x="589" y="84"/>
                  <a:pt x="606" y="84"/>
                  <a:pt x="620" y="84"/>
                </a:cubicBezTo>
                <a:close/>
                <a:moveTo>
                  <a:pt x="623" y="1"/>
                </a:moveTo>
                <a:cubicBezTo>
                  <a:pt x="606" y="1"/>
                  <a:pt x="588" y="2"/>
                  <a:pt x="570" y="4"/>
                </a:cubicBezTo>
                <a:cubicBezTo>
                  <a:pt x="1" y="54"/>
                  <a:pt x="90" y="1602"/>
                  <a:pt x="101" y="1750"/>
                </a:cubicBezTo>
                <a:cubicBezTo>
                  <a:pt x="87" y="1797"/>
                  <a:pt x="95" y="1828"/>
                  <a:pt x="109" y="1845"/>
                </a:cubicBezTo>
                <a:cubicBezTo>
                  <a:pt x="132" y="1884"/>
                  <a:pt x="185" y="1901"/>
                  <a:pt x="266" y="1901"/>
                </a:cubicBezTo>
                <a:cubicBezTo>
                  <a:pt x="589" y="1901"/>
                  <a:pt x="1331" y="1608"/>
                  <a:pt x="1594" y="1256"/>
                </a:cubicBezTo>
                <a:cubicBezTo>
                  <a:pt x="1691" y="1131"/>
                  <a:pt x="1719" y="1005"/>
                  <a:pt x="1686" y="882"/>
                </a:cubicBezTo>
                <a:cubicBezTo>
                  <a:pt x="1624" y="681"/>
                  <a:pt x="1471" y="570"/>
                  <a:pt x="1253" y="570"/>
                </a:cubicBezTo>
                <a:cubicBezTo>
                  <a:pt x="1175" y="570"/>
                  <a:pt x="1094" y="578"/>
                  <a:pt x="1016" y="606"/>
                </a:cubicBezTo>
                <a:cubicBezTo>
                  <a:pt x="1024" y="461"/>
                  <a:pt x="1019" y="252"/>
                  <a:pt x="905" y="118"/>
                </a:cubicBezTo>
                <a:cubicBezTo>
                  <a:pt x="836" y="42"/>
                  <a:pt x="743" y="1"/>
                  <a:pt x="623" y="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1" name="Google Shape;161;p15"/>
          <p:cNvSpPr/>
          <p:nvPr/>
        </p:nvSpPr>
        <p:spPr>
          <a:xfrm>
            <a:off x="7193693" y="2176465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" name="Google Shape;162;p15"/>
          <p:cNvSpPr/>
          <p:nvPr/>
        </p:nvSpPr>
        <p:spPr>
          <a:xfrm>
            <a:off x="2675284" y="4631912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3" name="Google Shape;163;p15"/>
          <p:cNvSpPr/>
          <p:nvPr/>
        </p:nvSpPr>
        <p:spPr>
          <a:xfrm rot="-2973640">
            <a:off x="7166112" y="2833451"/>
            <a:ext cx="1037537" cy="243479"/>
          </a:xfrm>
          <a:custGeom>
            <a:avLst/>
            <a:gdLst/>
            <a:ahLst/>
            <a:cxnLst/>
            <a:rect l="l" t="t" r="r" b="b"/>
            <a:pathLst>
              <a:path w="7581" h="1779" extrusionOk="0">
                <a:moveTo>
                  <a:pt x="4594" y="1"/>
                </a:moveTo>
                <a:cubicBezTo>
                  <a:pt x="4593" y="1"/>
                  <a:pt x="4591" y="1"/>
                  <a:pt x="4589" y="1"/>
                </a:cubicBezTo>
                <a:cubicBezTo>
                  <a:pt x="4531" y="12"/>
                  <a:pt x="4475" y="43"/>
                  <a:pt x="4436" y="96"/>
                </a:cubicBezTo>
                <a:cubicBezTo>
                  <a:pt x="4428" y="110"/>
                  <a:pt x="4430" y="135"/>
                  <a:pt x="4447" y="149"/>
                </a:cubicBezTo>
                <a:cubicBezTo>
                  <a:pt x="4456" y="152"/>
                  <a:pt x="4464" y="155"/>
                  <a:pt x="4472" y="155"/>
                </a:cubicBezTo>
                <a:cubicBezTo>
                  <a:pt x="4483" y="155"/>
                  <a:pt x="4492" y="149"/>
                  <a:pt x="4497" y="146"/>
                </a:cubicBezTo>
                <a:cubicBezTo>
                  <a:pt x="4525" y="110"/>
                  <a:pt x="4559" y="91"/>
                  <a:pt x="4601" y="82"/>
                </a:cubicBezTo>
                <a:cubicBezTo>
                  <a:pt x="4623" y="79"/>
                  <a:pt x="4640" y="57"/>
                  <a:pt x="4637" y="38"/>
                </a:cubicBezTo>
                <a:cubicBezTo>
                  <a:pt x="4632" y="17"/>
                  <a:pt x="4615" y="1"/>
                  <a:pt x="4594" y="1"/>
                </a:cubicBezTo>
                <a:close/>
                <a:moveTo>
                  <a:pt x="4746" y="33"/>
                </a:moveTo>
                <a:cubicBezTo>
                  <a:pt x="4732" y="33"/>
                  <a:pt x="4720" y="41"/>
                  <a:pt x="4712" y="54"/>
                </a:cubicBezTo>
                <a:cubicBezTo>
                  <a:pt x="4701" y="71"/>
                  <a:pt x="4712" y="96"/>
                  <a:pt x="4729" y="107"/>
                </a:cubicBezTo>
                <a:cubicBezTo>
                  <a:pt x="4751" y="118"/>
                  <a:pt x="4762" y="152"/>
                  <a:pt x="4762" y="205"/>
                </a:cubicBezTo>
                <a:lnTo>
                  <a:pt x="4799" y="211"/>
                </a:lnTo>
                <a:lnTo>
                  <a:pt x="4799" y="211"/>
                </a:lnTo>
                <a:lnTo>
                  <a:pt x="4762" y="208"/>
                </a:lnTo>
                <a:lnTo>
                  <a:pt x="4762" y="208"/>
                </a:lnTo>
                <a:cubicBezTo>
                  <a:pt x="4762" y="230"/>
                  <a:pt x="4776" y="247"/>
                  <a:pt x="4799" y="247"/>
                </a:cubicBezTo>
                <a:cubicBezTo>
                  <a:pt x="4821" y="247"/>
                  <a:pt x="4838" y="230"/>
                  <a:pt x="4838" y="211"/>
                </a:cubicBezTo>
                <a:lnTo>
                  <a:pt x="4838" y="202"/>
                </a:lnTo>
                <a:cubicBezTo>
                  <a:pt x="4838" y="99"/>
                  <a:pt x="4799" y="57"/>
                  <a:pt x="4765" y="38"/>
                </a:cubicBezTo>
                <a:cubicBezTo>
                  <a:pt x="4758" y="34"/>
                  <a:pt x="4752" y="33"/>
                  <a:pt x="4746" y="33"/>
                </a:cubicBezTo>
                <a:close/>
                <a:moveTo>
                  <a:pt x="4421" y="221"/>
                </a:moveTo>
                <a:cubicBezTo>
                  <a:pt x="4403" y="221"/>
                  <a:pt x="4388" y="237"/>
                  <a:pt x="4383" y="255"/>
                </a:cubicBezTo>
                <a:cubicBezTo>
                  <a:pt x="4380" y="266"/>
                  <a:pt x="4380" y="275"/>
                  <a:pt x="4380" y="283"/>
                </a:cubicBezTo>
                <a:cubicBezTo>
                  <a:pt x="4380" y="330"/>
                  <a:pt x="4389" y="375"/>
                  <a:pt x="4403" y="423"/>
                </a:cubicBezTo>
                <a:cubicBezTo>
                  <a:pt x="4408" y="442"/>
                  <a:pt x="4422" y="453"/>
                  <a:pt x="4442" y="453"/>
                </a:cubicBezTo>
                <a:lnTo>
                  <a:pt x="4450" y="450"/>
                </a:lnTo>
                <a:cubicBezTo>
                  <a:pt x="4472" y="445"/>
                  <a:pt x="4486" y="423"/>
                  <a:pt x="4478" y="403"/>
                </a:cubicBezTo>
                <a:cubicBezTo>
                  <a:pt x="4467" y="361"/>
                  <a:pt x="4461" y="322"/>
                  <a:pt x="4461" y="283"/>
                </a:cubicBezTo>
                <a:lnTo>
                  <a:pt x="4461" y="264"/>
                </a:lnTo>
                <a:cubicBezTo>
                  <a:pt x="4464" y="241"/>
                  <a:pt x="4447" y="224"/>
                  <a:pt x="4425" y="222"/>
                </a:cubicBezTo>
                <a:cubicBezTo>
                  <a:pt x="4423" y="221"/>
                  <a:pt x="4422" y="221"/>
                  <a:pt x="4421" y="221"/>
                </a:cubicBezTo>
                <a:close/>
                <a:moveTo>
                  <a:pt x="4780" y="318"/>
                </a:moveTo>
                <a:cubicBezTo>
                  <a:pt x="4762" y="318"/>
                  <a:pt x="4747" y="331"/>
                  <a:pt x="4740" y="347"/>
                </a:cubicBezTo>
                <a:cubicBezTo>
                  <a:pt x="4726" y="392"/>
                  <a:pt x="4712" y="442"/>
                  <a:pt x="4693" y="489"/>
                </a:cubicBezTo>
                <a:cubicBezTo>
                  <a:pt x="4682" y="509"/>
                  <a:pt x="4693" y="531"/>
                  <a:pt x="4712" y="540"/>
                </a:cubicBezTo>
                <a:cubicBezTo>
                  <a:pt x="4715" y="542"/>
                  <a:pt x="4721" y="542"/>
                  <a:pt x="4726" y="542"/>
                </a:cubicBezTo>
                <a:cubicBezTo>
                  <a:pt x="4743" y="542"/>
                  <a:pt x="4757" y="537"/>
                  <a:pt x="4768" y="517"/>
                </a:cubicBezTo>
                <a:cubicBezTo>
                  <a:pt x="4785" y="470"/>
                  <a:pt x="4804" y="417"/>
                  <a:pt x="4818" y="370"/>
                </a:cubicBezTo>
                <a:cubicBezTo>
                  <a:pt x="4824" y="347"/>
                  <a:pt x="4810" y="328"/>
                  <a:pt x="4790" y="319"/>
                </a:cubicBezTo>
                <a:cubicBezTo>
                  <a:pt x="4787" y="318"/>
                  <a:pt x="4784" y="318"/>
                  <a:pt x="4780" y="318"/>
                </a:cubicBezTo>
                <a:close/>
                <a:moveTo>
                  <a:pt x="4494" y="517"/>
                </a:moveTo>
                <a:cubicBezTo>
                  <a:pt x="4488" y="517"/>
                  <a:pt x="4481" y="519"/>
                  <a:pt x="4475" y="523"/>
                </a:cubicBezTo>
                <a:cubicBezTo>
                  <a:pt x="4458" y="531"/>
                  <a:pt x="4450" y="556"/>
                  <a:pt x="4461" y="573"/>
                </a:cubicBezTo>
                <a:cubicBezTo>
                  <a:pt x="4489" y="621"/>
                  <a:pt x="4520" y="662"/>
                  <a:pt x="4556" y="707"/>
                </a:cubicBezTo>
                <a:cubicBezTo>
                  <a:pt x="4562" y="713"/>
                  <a:pt x="4570" y="718"/>
                  <a:pt x="4576" y="721"/>
                </a:cubicBezTo>
                <a:cubicBezTo>
                  <a:pt x="4570" y="735"/>
                  <a:pt x="4562" y="749"/>
                  <a:pt x="4553" y="763"/>
                </a:cubicBezTo>
                <a:cubicBezTo>
                  <a:pt x="4542" y="780"/>
                  <a:pt x="4548" y="805"/>
                  <a:pt x="4567" y="816"/>
                </a:cubicBezTo>
                <a:cubicBezTo>
                  <a:pt x="4573" y="819"/>
                  <a:pt x="4581" y="821"/>
                  <a:pt x="4587" y="821"/>
                </a:cubicBezTo>
                <a:cubicBezTo>
                  <a:pt x="4601" y="821"/>
                  <a:pt x="4615" y="816"/>
                  <a:pt x="4615" y="802"/>
                </a:cubicBezTo>
                <a:cubicBezTo>
                  <a:pt x="4642" y="760"/>
                  <a:pt x="4668" y="710"/>
                  <a:pt x="4693" y="665"/>
                </a:cubicBezTo>
                <a:cubicBezTo>
                  <a:pt x="4701" y="649"/>
                  <a:pt x="4695" y="623"/>
                  <a:pt x="4673" y="612"/>
                </a:cubicBezTo>
                <a:cubicBezTo>
                  <a:pt x="4668" y="609"/>
                  <a:pt x="4662" y="607"/>
                  <a:pt x="4656" y="607"/>
                </a:cubicBezTo>
                <a:cubicBezTo>
                  <a:pt x="4643" y="607"/>
                  <a:pt x="4629" y="615"/>
                  <a:pt x="4623" y="629"/>
                </a:cubicBezTo>
                <a:cubicBezTo>
                  <a:pt x="4617" y="637"/>
                  <a:pt x="4612" y="649"/>
                  <a:pt x="4609" y="654"/>
                </a:cubicBezTo>
                <a:cubicBezTo>
                  <a:pt x="4576" y="612"/>
                  <a:pt x="4553" y="573"/>
                  <a:pt x="4528" y="537"/>
                </a:cubicBezTo>
                <a:cubicBezTo>
                  <a:pt x="4521" y="524"/>
                  <a:pt x="4507" y="517"/>
                  <a:pt x="4494" y="517"/>
                </a:cubicBezTo>
                <a:close/>
                <a:moveTo>
                  <a:pt x="2140" y="743"/>
                </a:moveTo>
                <a:cubicBezTo>
                  <a:pt x="2125" y="743"/>
                  <a:pt x="2110" y="753"/>
                  <a:pt x="2104" y="768"/>
                </a:cubicBezTo>
                <a:cubicBezTo>
                  <a:pt x="2098" y="791"/>
                  <a:pt x="2107" y="810"/>
                  <a:pt x="2129" y="819"/>
                </a:cubicBezTo>
                <a:cubicBezTo>
                  <a:pt x="2132" y="819"/>
                  <a:pt x="2134" y="819"/>
                  <a:pt x="2140" y="821"/>
                </a:cubicBezTo>
                <a:cubicBezTo>
                  <a:pt x="2182" y="838"/>
                  <a:pt x="2213" y="863"/>
                  <a:pt x="2232" y="894"/>
                </a:cubicBezTo>
                <a:cubicBezTo>
                  <a:pt x="2240" y="905"/>
                  <a:pt x="2252" y="914"/>
                  <a:pt x="2266" y="914"/>
                </a:cubicBezTo>
                <a:cubicBezTo>
                  <a:pt x="2271" y="914"/>
                  <a:pt x="2282" y="914"/>
                  <a:pt x="2285" y="905"/>
                </a:cubicBezTo>
                <a:cubicBezTo>
                  <a:pt x="2307" y="894"/>
                  <a:pt x="2310" y="872"/>
                  <a:pt x="2296" y="852"/>
                </a:cubicBezTo>
                <a:cubicBezTo>
                  <a:pt x="2266" y="808"/>
                  <a:pt x="2224" y="777"/>
                  <a:pt x="2171" y="752"/>
                </a:cubicBezTo>
                <a:cubicBezTo>
                  <a:pt x="2162" y="749"/>
                  <a:pt x="2160" y="749"/>
                  <a:pt x="2154" y="746"/>
                </a:cubicBezTo>
                <a:cubicBezTo>
                  <a:pt x="2149" y="744"/>
                  <a:pt x="2145" y="743"/>
                  <a:pt x="2140" y="743"/>
                </a:cubicBezTo>
                <a:close/>
                <a:moveTo>
                  <a:pt x="4692" y="750"/>
                </a:moveTo>
                <a:cubicBezTo>
                  <a:pt x="4682" y="750"/>
                  <a:pt x="4672" y="754"/>
                  <a:pt x="4665" y="763"/>
                </a:cubicBezTo>
                <a:cubicBezTo>
                  <a:pt x="4651" y="780"/>
                  <a:pt x="4651" y="805"/>
                  <a:pt x="4668" y="819"/>
                </a:cubicBezTo>
                <a:cubicBezTo>
                  <a:pt x="4707" y="858"/>
                  <a:pt x="4748" y="888"/>
                  <a:pt x="4790" y="922"/>
                </a:cubicBezTo>
                <a:cubicBezTo>
                  <a:pt x="4796" y="930"/>
                  <a:pt x="4804" y="933"/>
                  <a:pt x="4813" y="933"/>
                </a:cubicBezTo>
                <a:cubicBezTo>
                  <a:pt x="4824" y="933"/>
                  <a:pt x="4838" y="930"/>
                  <a:pt x="4841" y="914"/>
                </a:cubicBezTo>
                <a:cubicBezTo>
                  <a:pt x="4854" y="894"/>
                  <a:pt x="4852" y="872"/>
                  <a:pt x="4835" y="858"/>
                </a:cubicBezTo>
                <a:cubicBezTo>
                  <a:pt x="4793" y="824"/>
                  <a:pt x="4754" y="794"/>
                  <a:pt x="4721" y="760"/>
                </a:cubicBezTo>
                <a:cubicBezTo>
                  <a:pt x="4711" y="753"/>
                  <a:pt x="4701" y="750"/>
                  <a:pt x="4692" y="750"/>
                </a:cubicBezTo>
                <a:close/>
                <a:moveTo>
                  <a:pt x="115" y="727"/>
                </a:moveTo>
                <a:cubicBezTo>
                  <a:pt x="102" y="727"/>
                  <a:pt x="89" y="734"/>
                  <a:pt x="81" y="749"/>
                </a:cubicBezTo>
                <a:cubicBezTo>
                  <a:pt x="81" y="752"/>
                  <a:pt x="50" y="810"/>
                  <a:pt x="25" y="902"/>
                </a:cubicBezTo>
                <a:cubicBezTo>
                  <a:pt x="20" y="919"/>
                  <a:pt x="31" y="941"/>
                  <a:pt x="53" y="947"/>
                </a:cubicBezTo>
                <a:cubicBezTo>
                  <a:pt x="56" y="950"/>
                  <a:pt x="59" y="950"/>
                  <a:pt x="64" y="950"/>
                </a:cubicBezTo>
                <a:cubicBezTo>
                  <a:pt x="81" y="950"/>
                  <a:pt x="95" y="936"/>
                  <a:pt x="103" y="919"/>
                </a:cubicBezTo>
                <a:cubicBezTo>
                  <a:pt x="123" y="838"/>
                  <a:pt x="151" y="782"/>
                  <a:pt x="151" y="782"/>
                </a:cubicBezTo>
                <a:cubicBezTo>
                  <a:pt x="162" y="766"/>
                  <a:pt x="154" y="741"/>
                  <a:pt x="134" y="732"/>
                </a:cubicBezTo>
                <a:cubicBezTo>
                  <a:pt x="129" y="728"/>
                  <a:pt x="122" y="727"/>
                  <a:pt x="115" y="727"/>
                </a:cubicBezTo>
                <a:close/>
                <a:moveTo>
                  <a:pt x="1985" y="761"/>
                </a:moveTo>
                <a:cubicBezTo>
                  <a:pt x="1979" y="761"/>
                  <a:pt x="1973" y="762"/>
                  <a:pt x="1967" y="766"/>
                </a:cubicBezTo>
                <a:cubicBezTo>
                  <a:pt x="1908" y="796"/>
                  <a:pt x="1875" y="852"/>
                  <a:pt x="1864" y="916"/>
                </a:cubicBezTo>
                <a:cubicBezTo>
                  <a:pt x="1864" y="936"/>
                  <a:pt x="1878" y="955"/>
                  <a:pt x="1897" y="958"/>
                </a:cubicBezTo>
                <a:lnTo>
                  <a:pt x="1906" y="958"/>
                </a:lnTo>
                <a:cubicBezTo>
                  <a:pt x="1925" y="958"/>
                  <a:pt x="1945" y="944"/>
                  <a:pt x="1936" y="930"/>
                </a:cubicBezTo>
                <a:cubicBezTo>
                  <a:pt x="1945" y="891"/>
                  <a:pt x="1964" y="858"/>
                  <a:pt x="2003" y="835"/>
                </a:cubicBezTo>
                <a:cubicBezTo>
                  <a:pt x="2023" y="824"/>
                  <a:pt x="2031" y="805"/>
                  <a:pt x="2020" y="782"/>
                </a:cubicBezTo>
                <a:cubicBezTo>
                  <a:pt x="2012" y="769"/>
                  <a:pt x="1999" y="761"/>
                  <a:pt x="1985" y="761"/>
                </a:cubicBezTo>
                <a:close/>
                <a:moveTo>
                  <a:pt x="7537" y="847"/>
                </a:moveTo>
                <a:cubicBezTo>
                  <a:pt x="7521" y="847"/>
                  <a:pt x="7508" y="855"/>
                  <a:pt x="7499" y="872"/>
                </a:cubicBezTo>
                <a:cubicBezTo>
                  <a:pt x="7499" y="872"/>
                  <a:pt x="7482" y="908"/>
                  <a:pt x="7443" y="964"/>
                </a:cubicBezTo>
                <a:cubicBezTo>
                  <a:pt x="7432" y="983"/>
                  <a:pt x="7435" y="1003"/>
                  <a:pt x="7452" y="1017"/>
                </a:cubicBezTo>
                <a:cubicBezTo>
                  <a:pt x="7457" y="1020"/>
                  <a:pt x="7469" y="1025"/>
                  <a:pt x="7474" y="1025"/>
                </a:cubicBezTo>
                <a:cubicBezTo>
                  <a:pt x="7488" y="1025"/>
                  <a:pt x="7499" y="1020"/>
                  <a:pt x="7510" y="1011"/>
                </a:cubicBezTo>
                <a:cubicBezTo>
                  <a:pt x="7552" y="947"/>
                  <a:pt x="7572" y="905"/>
                  <a:pt x="7572" y="902"/>
                </a:cubicBezTo>
                <a:cubicBezTo>
                  <a:pt x="7580" y="880"/>
                  <a:pt x="7572" y="861"/>
                  <a:pt x="7552" y="849"/>
                </a:cubicBezTo>
                <a:cubicBezTo>
                  <a:pt x="7547" y="848"/>
                  <a:pt x="7542" y="847"/>
                  <a:pt x="7537" y="847"/>
                </a:cubicBezTo>
                <a:close/>
                <a:moveTo>
                  <a:pt x="4502" y="871"/>
                </a:moveTo>
                <a:cubicBezTo>
                  <a:pt x="4491" y="871"/>
                  <a:pt x="4479" y="878"/>
                  <a:pt x="4469" y="888"/>
                </a:cubicBezTo>
                <a:cubicBezTo>
                  <a:pt x="4436" y="930"/>
                  <a:pt x="4405" y="969"/>
                  <a:pt x="4375" y="1006"/>
                </a:cubicBezTo>
                <a:cubicBezTo>
                  <a:pt x="4363" y="1025"/>
                  <a:pt x="4363" y="1047"/>
                  <a:pt x="4380" y="1061"/>
                </a:cubicBezTo>
                <a:cubicBezTo>
                  <a:pt x="4389" y="1070"/>
                  <a:pt x="4394" y="1073"/>
                  <a:pt x="4405" y="1073"/>
                </a:cubicBezTo>
                <a:cubicBezTo>
                  <a:pt x="4416" y="1073"/>
                  <a:pt x="4428" y="1067"/>
                  <a:pt x="4433" y="1056"/>
                </a:cubicBezTo>
                <a:cubicBezTo>
                  <a:pt x="4469" y="1014"/>
                  <a:pt x="4500" y="972"/>
                  <a:pt x="4531" y="930"/>
                </a:cubicBezTo>
                <a:cubicBezTo>
                  <a:pt x="4542" y="916"/>
                  <a:pt x="4539" y="891"/>
                  <a:pt x="4520" y="877"/>
                </a:cubicBezTo>
                <a:cubicBezTo>
                  <a:pt x="4515" y="873"/>
                  <a:pt x="4509" y="871"/>
                  <a:pt x="4502" y="871"/>
                </a:cubicBezTo>
                <a:close/>
                <a:moveTo>
                  <a:pt x="4938" y="947"/>
                </a:moveTo>
                <a:cubicBezTo>
                  <a:pt x="4927" y="947"/>
                  <a:pt x="4916" y="954"/>
                  <a:pt x="4907" y="964"/>
                </a:cubicBezTo>
                <a:cubicBezTo>
                  <a:pt x="4894" y="983"/>
                  <a:pt x="4902" y="1003"/>
                  <a:pt x="4919" y="1017"/>
                </a:cubicBezTo>
                <a:cubicBezTo>
                  <a:pt x="4958" y="1042"/>
                  <a:pt x="5002" y="1070"/>
                  <a:pt x="5050" y="1098"/>
                </a:cubicBezTo>
                <a:cubicBezTo>
                  <a:pt x="5058" y="1100"/>
                  <a:pt x="5064" y="1103"/>
                  <a:pt x="5072" y="1103"/>
                </a:cubicBezTo>
                <a:cubicBezTo>
                  <a:pt x="5086" y="1103"/>
                  <a:pt x="5100" y="1098"/>
                  <a:pt x="5103" y="1086"/>
                </a:cubicBezTo>
                <a:cubicBezTo>
                  <a:pt x="5114" y="1070"/>
                  <a:pt x="5106" y="1045"/>
                  <a:pt x="5089" y="1033"/>
                </a:cubicBezTo>
                <a:cubicBezTo>
                  <a:pt x="5044" y="1006"/>
                  <a:pt x="5002" y="983"/>
                  <a:pt x="4961" y="955"/>
                </a:cubicBezTo>
                <a:cubicBezTo>
                  <a:pt x="4953" y="950"/>
                  <a:pt x="4945" y="947"/>
                  <a:pt x="4938" y="947"/>
                </a:cubicBezTo>
                <a:close/>
                <a:moveTo>
                  <a:pt x="2313" y="983"/>
                </a:moveTo>
                <a:cubicBezTo>
                  <a:pt x="2291" y="983"/>
                  <a:pt x="2274" y="1000"/>
                  <a:pt x="2274" y="1020"/>
                </a:cubicBezTo>
                <a:cubicBezTo>
                  <a:pt x="2274" y="1061"/>
                  <a:pt x="2266" y="1109"/>
                  <a:pt x="2243" y="1156"/>
                </a:cubicBezTo>
                <a:cubicBezTo>
                  <a:pt x="2238" y="1173"/>
                  <a:pt x="2243" y="1195"/>
                  <a:pt x="2266" y="1206"/>
                </a:cubicBezTo>
                <a:cubicBezTo>
                  <a:pt x="2268" y="1206"/>
                  <a:pt x="2271" y="1209"/>
                  <a:pt x="2280" y="1209"/>
                </a:cubicBezTo>
                <a:cubicBezTo>
                  <a:pt x="2293" y="1209"/>
                  <a:pt x="2307" y="1201"/>
                  <a:pt x="2316" y="1184"/>
                </a:cubicBezTo>
                <a:cubicBezTo>
                  <a:pt x="2338" y="1128"/>
                  <a:pt x="2352" y="1073"/>
                  <a:pt x="2352" y="1020"/>
                </a:cubicBezTo>
                <a:cubicBezTo>
                  <a:pt x="2352" y="1000"/>
                  <a:pt x="2335" y="983"/>
                  <a:pt x="2313" y="983"/>
                </a:cubicBezTo>
                <a:close/>
                <a:moveTo>
                  <a:pt x="1946" y="1025"/>
                </a:moveTo>
                <a:cubicBezTo>
                  <a:pt x="1939" y="1025"/>
                  <a:pt x="1932" y="1027"/>
                  <a:pt x="1925" y="1031"/>
                </a:cubicBezTo>
                <a:cubicBezTo>
                  <a:pt x="1906" y="1042"/>
                  <a:pt x="1903" y="1067"/>
                  <a:pt x="1911" y="1084"/>
                </a:cubicBezTo>
                <a:cubicBezTo>
                  <a:pt x="1939" y="1128"/>
                  <a:pt x="1978" y="1167"/>
                  <a:pt x="2023" y="1209"/>
                </a:cubicBezTo>
                <a:cubicBezTo>
                  <a:pt x="2031" y="1215"/>
                  <a:pt x="2037" y="1220"/>
                  <a:pt x="2048" y="1220"/>
                </a:cubicBezTo>
                <a:cubicBezTo>
                  <a:pt x="2059" y="1220"/>
                  <a:pt x="2070" y="1215"/>
                  <a:pt x="2076" y="1209"/>
                </a:cubicBezTo>
                <a:cubicBezTo>
                  <a:pt x="2090" y="1190"/>
                  <a:pt x="2090" y="1167"/>
                  <a:pt x="2073" y="1153"/>
                </a:cubicBezTo>
                <a:cubicBezTo>
                  <a:pt x="2031" y="1114"/>
                  <a:pt x="2001" y="1081"/>
                  <a:pt x="1978" y="1045"/>
                </a:cubicBezTo>
                <a:cubicBezTo>
                  <a:pt x="1971" y="1032"/>
                  <a:pt x="1959" y="1025"/>
                  <a:pt x="1946" y="1025"/>
                </a:cubicBezTo>
                <a:close/>
                <a:moveTo>
                  <a:pt x="5209" y="1100"/>
                </a:moveTo>
                <a:cubicBezTo>
                  <a:pt x="5195" y="1100"/>
                  <a:pt x="5180" y="1107"/>
                  <a:pt x="5173" y="1123"/>
                </a:cubicBezTo>
                <a:cubicBezTo>
                  <a:pt x="5161" y="1142"/>
                  <a:pt x="5170" y="1165"/>
                  <a:pt x="5189" y="1173"/>
                </a:cubicBezTo>
                <a:cubicBezTo>
                  <a:pt x="5237" y="1195"/>
                  <a:pt x="5284" y="1220"/>
                  <a:pt x="5334" y="1240"/>
                </a:cubicBezTo>
                <a:cubicBezTo>
                  <a:pt x="5340" y="1240"/>
                  <a:pt x="5343" y="1243"/>
                  <a:pt x="5351" y="1243"/>
                </a:cubicBezTo>
                <a:cubicBezTo>
                  <a:pt x="5365" y="1243"/>
                  <a:pt x="5379" y="1234"/>
                  <a:pt x="5385" y="1223"/>
                </a:cubicBezTo>
                <a:cubicBezTo>
                  <a:pt x="5393" y="1201"/>
                  <a:pt x="5385" y="1181"/>
                  <a:pt x="5365" y="1170"/>
                </a:cubicBezTo>
                <a:cubicBezTo>
                  <a:pt x="5315" y="1151"/>
                  <a:pt x="5270" y="1126"/>
                  <a:pt x="5226" y="1103"/>
                </a:cubicBezTo>
                <a:cubicBezTo>
                  <a:pt x="5221" y="1101"/>
                  <a:pt x="5215" y="1100"/>
                  <a:pt x="5209" y="1100"/>
                </a:cubicBezTo>
                <a:close/>
                <a:moveTo>
                  <a:pt x="7378" y="1065"/>
                </a:moveTo>
                <a:cubicBezTo>
                  <a:pt x="7367" y="1065"/>
                  <a:pt x="7356" y="1070"/>
                  <a:pt x="7349" y="1081"/>
                </a:cubicBezTo>
                <a:cubicBezTo>
                  <a:pt x="7315" y="1114"/>
                  <a:pt x="7276" y="1151"/>
                  <a:pt x="7237" y="1181"/>
                </a:cubicBezTo>
                <a:cubicBezTo>
                  <a:pt x="7220" y="1195"/>
                  <a:pt x="7217" y="1220"/>
                  <a:pt x="7231" y="1237"/>
                </a:cubicBezTo>
                <a:cubicBezTo>
                  <a:pt x="7237" y="1243"/>
                  <a:pt x="7251" y="1251"/>
                  <a:pt x="7262" y="1251"/>
                </a:cubicBezTo>
                <a:cubicBezTo>
                  <a:pt x="7273" y="1251"/>
                  <a:pt x="7279" y="1248"/>
                  <a:pt x="7290" y="1240"/>
                </a:cubicBezTo>
                <a:cubicBezTo>
                  <a:pt x="7332" y="1206"/>
                  <a:pt x="7374" y="1170"/>
                  <a:pt x="7407" y="1131"/>
                </a:cubicBezTo>
                <a:cubicBezTo>
                  <a:pt x="7421" y="1114"/>
                  <a:pt x="7421" y="1089"/>
                  <a:pt x="7404" y="1075"/>
                </a:cubicBezTo>
                <a:cubicBezTo>
                  <a:pt x="7397" y="1069"/>
                  <a:pt x="7387" y="1065"/>
                  <a:pt x="7378" y="1065"/>
                </a:cubicBezTo>
                <a:close/>
                <a:moveTo>
                  <a:pt x="39" y="1020"/>
                </a:moveTo>
                <a:cubicBezTo>
                  <a:pt x="23" y="1020"/>
                  <a:pt x="0" y="1039"/>
                  <a:pt x="0" y="1059"/>
                </a:cubicBezTo>
                <a:lnTo>
                  <a:pt x="0" y="1084"/>
                </a:lnTo>
                <a:cubicBezTo>
                  <a:pt x="0" y="1128"/>
                  <a:pt x="9" y="1176"/>
                  <a:pt x="20" y="1223"/>
                </a:cubicBezTo>
                <a:cubicBezTo>
                  <a:pt x="23" y="1240"/>
                  <a:pt x="39" y="1254"/>
                  <a:pt x="56" y="1254"/>
                </a:cubicBezTo>
                <a:cubicBezTo>
                  <a:pt x="56" y="1254"/>
                  <a:pt x="62" y="1254"/>
                  <a:pt x="64" y="1248"/>
                </a:cubicBezTo>
                <a:cubicBezTo>
                  <a:pt x="84" y="1243"/>
                  <a:pt x="98" y="1223"/>
                  <a:pt x="92" y="1201"/>
                </a:cubicBezTo>
                <a:cubicBezTo>
                  <a:pt x="84" y="1165"/>
                  <a:pt x="78" y="1120"/>
                  <a:pt x="78" y="1081"/>
                </a:cubicBezTo>
                <a:lnTo>
                  <a:pt x="78" y="1059"/>
                </a:lnTo>
                <a:cubicBezTo>
                  <a:pt x="78" y="1039"/>
                  <a:pt x="62" y="1020"/>
                  <a:pt x="39" y="1020"/>
                </a:cubicBezTo>
                <a:close/>
                <a:moveTo>
                  <a:pt x="4300" y="1105"/>
                </a:moveTo>
                <a:cubicBezTo>
                  <a:pt x="4290" y="1105"/>
                  <a:pt x="4281" y="1109"/>
                  <a:pt x="4274" y="1117"/>
                </a:cubicBezTo>
                <a:cubicBezTo>
                  <a:pt x="4235" y="1156"/>
                  <a:pt x="4199" y="1193"/>
                  <a:pt x="4163" y="1223"/>
                </a:cubicBezTo>
                <a:cubicBezTo>
                  <a:pt x="4143" y="1237"/>
                  <a:pt x="4143" y="1262"/>
                  <a:pt x="4157" y="1279"/>
                </a:cubicBezTo>
                <a:cubicBezTo>
                  <a:pt x="4168" y="1285"/>
                  <a:pt x="4179" y="1293"/>
                  <a:pt x="4191" y="1293"/>
                </a:cubicBezTo>
                <a:cubicBezTo>
                  <a:pt x="4196" y="1293"/>
                  <a:pt x="4207" y="1290"/>
                  <a:pt x="4213" y="1282"/>
                </a:cubicBezTo>
                <a:cubicBezTo>
                  <a:pt x="4252" y="1248"/>
                  <a:pt x="4291" y="1212"/>
                  <a:pt x="4330" y="1173"/>
                </a:cubicBezTo>
                <a:cubicBezTo>
                  <a:pt x="4347" y="1156"/>
                  <a:pt x="4347" y="1131"/>
                  <a:pt x="4330" y="1117"/>
                </a:cubicBezTo>
                <a:cubicBezTo>
                  <a:pt x="4320" y="1109"/>
                  <a:pt x="4310" y="1105"/>
                  <a:pt x="4300" y="1105"/>
                </a:cubicBezTo>
                <a:close/>
                <a:moveTo>
                  <a:pt x="5488" y="1222"/>
                </a:moveTo>
                <a:cubicBezTo>
                  <a:pt x="5474" y="1222"/>
                  <a:pt x="5460" y="1231"/>
                  <a:pt x="5454" y="1246"/>
                </a:cubicBezTo>
                <a:cubicBezTo>
                  <a:pt x="5446" y="1265"/>
                  <a:pt x="5454" y="1290"/>
                  <a:pt x="5477" y="1296"/>
                </a:cubicBezTo>
                <a:cubicBezTo>
                  <a:pt x="5502" y="1304"/>
                  <a:pt x="5524" y="1312"/>
                  <a:pt x="5549" y="1324"/>
                </a:cubicBezTo>
                <a:cubicBezTo>
                  <a:pt x="5574" y="1335"/>
                  <a:pt x="5599" y="1340"/>
                  <a:pt x="5622" y="1352"/>
                </a:cubicBezTo>
                <a:cubicBezTo>
                  <a:pt x="5627" y="1354"/>
                  <a:pt x="5633" y="1354"/>
                  <a:pt x="5636" y="1354"/>
                </a:cubicBezTo>
                <a:cubicBezTo>
                  <a:pt x="5650" y="1354"/>
                  <a:pt x="5669" y="1349"/>
                  <a:pt x="5672" y="1326"/>
                </a:cubicBezTo>
                <a:cubicBezTo>
                  <a:pt x="5677" y="1307"/>
                  <a:pt x="5669" y="1285"/>
                  <a:pt x="5647" y="1279"/>
                </a:cubicBezTo>
                <a:cubicBezTo>
                  <a:pt x="5624" y="1271"/>
                  <a:pt x="5602" y="1265"/>
                  <a:pt x="5577" y="1254"/>
                </a:cubicBezTo>
                <a:cubicBezTo>
                  <a:pt x="5552" y="1246"/>
                  <a:pt x="5527" y="1237"/>
                  <a:pt x="5505" y="1226"/>
                </a:cubicBezTo>
                <a:cubicBezTo>
                  <a:pt x="5499" y="1223"/>
                  <a:pt x="5494" y="1222"/>
                  <a:pt x="5488" y="1222"/>
                </a:cubicBezTo>
                <a:close/>
                <a:moveTo>
                  <a:pt x="7136" y="1259"/>
                </a:moveTo>
                <a:cubicBezTo>
                  <a:pt x="7129" y="1259"/>
                  <a:pt x="7121" y="1261"/>
                  <a:pt x="7114" y="1265"/>
                </a:cubicBezTo>
                <a:cubicBezTo>
                  <a:pt x="7072" y="1290"/>
                  <a:pt x="7028" y="1310"/>
                  <a:pt x="6983" y="1332"/>
                </a:cubicBezTo>
                <a:cubicBezTo>
                  <a:pt x="6961" y="1340"/>
                  <a:pt x="6952" y="1363"/>
                  <a:pt x="6961" y="1382"/>
                </a:cubicBezTo>
                <a:cubicBezTo>
                  <a:pt x="6969" y="1396"/>
                  <a:pt x="6983" y="1407"/>
                  <a:pt x="6997" y="1407"/>
                </a:cubicBezTo>
                <a:cubicBezTo>
                  <a:pt x="7003" y="1407"/>
                  <a:pt x="7008" y="1407"/>
                  <a:pt x="7011" y="1405"/>
                </a:cubicBezTo>
                <a:cubicBezTo>
                  <a:pt x="7058" y="1382"/>
                  <a:pt x="7109" y="1360"/>
                  <a:pt x="7153" y="1332"/>
                </a:cubicBezTo>
                <a:cubicBezTo>
                  <a:pt x="7176" y="1321"/>
                  <a:pt x="7178" y="1296"/>
                  <a:pt x="7167" y="1279"/>
                </a:cubicBezTo>
                <a:cubicBezTo>
                  <a:pt x="7160" y="1265"/>
                  <a:pt x="7149" y="1259"/>
                  <a:pt x="7136" y="1259"/>
                </a:cubicBezTo>
                <a:close/>
                <a:moveTo>
                  <a:pt x="5786" y="1323"/>
                </a:moveTo>
                <a:cubicBezTo>
                  <a:pt x="5768" y="1323"/>
                  <a:pt x="5749" y="1334"/>
                  <a:pt x="5744" y="1352"/>
                </a:cubicBezTo>
                <a:cubicBezTo>
                  <a:pt x="5742" y="1374"/>
                  <a:pt x="5750" y="1393"/>
                  <a:pt x="5772" y="1402"/>
                </a:cubicBezTo>
                <a:cubicBezTo>
                  <a:pt x="5823" y="1418"/>
                  <a:pt x="5873" y="1430"/>
                  <a:pt x="5923" y="1444"/>
                </a:cubicBezTo>
                <a:cubicBezTo>
                  <a:pt x="5926" y="1446"/>
                  <a:pt x="5929" y="1446"/>
                  <a:pt x="5934" y="1446"/>
                </a:cubicBezTo>
                <a:cubicBezTo>
                  <a:pt x="5951" y="1446"/>
                  <a:pt x="5968" y="1435"/>
                  <a:pt x="5968" y="1410"/>
                </a:cubicBezTo>
                <a:cubicBezTo>
                  <a:pt x="5973" y="1393"/>
                  <a:pt x="5959" y="1371"/>
                  <a:pt x="5940" y="1365"/>
                </a:cubicBezTo>
                <a:cubicBezTo>
                  <a:pt x="5895" y="1352"/>
                  <a:pt x="5842" y="1340"/>
                  <a:pt x="5792" y="1324"/>
                </a:cubicBezTo>
                <a:cubicBezTo>
                  <a:pt x="5790" y="1323"/>
                  <a:pt x="5788" y="1323"/>
                  <a:pt x="5786" y="1323"/>
                </a:cubicBezTo>
                <a:close/>
                <a:moveTo>
                  <a:pt x="2171" y="1229"/>
                </a:moveTo>
                <a:cubicBezTo>
                  <a:pt x="2158" y="1229"/>
                  <a:pt x="2146" y="1235"/>
                  <a:pt x="2140" y="1248"/>
                </a:cubicBezTo>
                <a:cubicBezTo>
                  <a:pt x="2129" y="1265"/>
                  <a:pt x="2132" y="1285"/>
                  <a:pt x="2148" y="1299"/>
                </a:cubicBezTo>
                <a:cubicBezTo>
                  <a:pt x="2126" y="1332"/>
                  <a:pt x="2101" y="1360"/>
                  <a:pt x="2070" y="1388"/>
                </a:cubicBezTo>
                <a:cubicBezTo>
                  <a:pt x="2051" y="1402"/>
                  <a:pt x="2051" y="1424"/>
                  <a:pt x="2065" y="1444"/>
                </a:cubicBezTo>
                <a:cubicBezTo>
                  <a:pt x="2073" y="1452"/>
                  <a:pt x="2084" y="1458"/>
                  <a:pt x="2093" y="1458"/>
                </a:cubicBezTo>
                <a:cubicBezTo>
                  <a:pt x="2104" y="1458"/>
                  <a:pt x="2115" y="1452"/>
                  <a:pt x="2118" y="1444"/>
                </a:cubicBezTo>
                <a:cubicBezTo>
                  <a:pt x="2157" y="1407"/>
                  <a:pt x="2187" y="1374"/>
                  <a:pt x="2215" y="1338"/>
                </a:cubicBezTo>
                <a:cubicBezTo>
                  <a:pt x="2240" y="1352"/>
                  <a:pt x="2266" y="1363"/>
                  <a:pt x="2288" y="1377"/>
                </a:cubicBezTo>
                <a:cubicBezTo>
                  <a:pt x="2294" y="1380"/>
                  <a:pt x="2300" y="1382"/>
                  <a:pt x="2306" y="1382"/>
                </a:cubicBezTo>
                <a:cubicBezTo>
                  <a:pt x="2320" y="1382"/>
                  <a:pt x="2333" y="1373"/>
                  <a:pt x="2341" y="1360"/>
                </a:cubicBezTo>
                <a:cubicBezTo>
                  <a:pt x="2352" y="1338"/>
                  <a:pt x="2344" y="1318"/>
                  <a:pt x="2324" y="1307"/>
                </a:cubicBezTo>
                <a:cubicBezTo>
                  <a:pt x="2274" y="1282"/>
                  <a:pt x="2229" y="1257"/>
                  <a:pt x="2190" y="1234"/>
                </a:cubicBezTo>
                <a:cubicBezTo>
                  <a:pt x="2184" y="1231"/>
                  <a:pt x="2178" y="1229"/>
                  <a:pt x="2171" y="1229"/>
                </a:cubicBezTo>
                <a:close/>
                <a:moveTo>
                  <a:pt x="4066" y="1309"/>
                </a:moveTo>
                <a:cubicBezTo>
                  <a:pt x="4058" y="1309"/>
                  <a:pt x="4050" y="1312"/>
                  <a:pt x="4043" y="1318"/>
                </a:cubicBezTo>
                <a:cubicBezTo>
                  <a:pt x="3998" y="1346"/>
                  <a:pt x="3956" y="1374"/>
                  <a:pt x="3914" y="1396"/>
                </a:cubicBezTo>
                <a:cubicBezTo>
                  <a:pt x="3895" y="1407"/>
                  <a:pt x="3889" y="1432"/>
                  <a:pt x="3900" y="1449"/>
                </a:cubicBezTo>
                <a:cubicBezTo>
                  <a:pt x="3906" y="1463"/>
                  <a:pt x="3920" y="1471"/>
                  <a:pt x="3934" y="1471"/>
                </a:cubicBezTo>
                <a:cubicBezTo>
                  <a:pt x="3942" y="1471"/>
                  <a:pt x="3948" y="1471"/>
                  <a:pt x="3951" y="1463"/>
                </a:cubicBezTo>
                <a:cubicBezTo>
                  <a:pt x="3998" y="1438"/>
                  <a:pt x="4043" y="1410"/>
                  <a:pt x="4085" y="1379"/>
                </a:cubicBezTo>
                <a:cubicBezTo>
                  <a:pt x="4104" y="1368"/>
                  <a:pt x="4110" y="1346"/>
                  <a:pt x="4096" y="1326"/>
                </a:cubicBezTo>
                <a:cubicBezTo>
                  <a:pt x="4089" y="1315"/>
                  <a:pt x="4078" y="1309"/>
                  <a:pt x="4066" y="1309"/>
                </a:cubicBezTo>
                <a:close/>
                <a:moveTo>
                  <a:pt x="6848" y="1381"/>
                </a:moveTo>
                <a:cubicBezTo>
                  <a:pt x="6845" y="1381"/>
                  <a:pt x="6841" y="1381"/>
                  <a:pt x="6838" y="1382"/>
                </a:cubicBezTo>
                <a:cubicBezTo>
                  <a:pt x="6793" y="1393"/>
                  <a:pt x="6740" y="1405"/>
                  <a:pt x="6693" y="1416"/>
                </a:cubicBezTo>
                <a:cubicBezTo>
                  <a:pt x="6673" y="1418"/>
                  <a:pt x="6657" y="1438"/>
                  <a:pt x="6662" y="1460"/>
                </a:cubicBezTo>
                <a:cubicBezTo>
                  <a:pt x="6665" y="1477"/>
                  <a:pt x="6682" y="1491"/>
                  <a:pt x="6701" y="1491"/>
                </a:cubicBezTo>
                <a:cubicBezTo>
                  <a:pt x="6704" y="1491"/>
                  <a:pt x="6704" y="1491"/>
                  <a:pt x="6707" y="1494"/>
                </a:cubicBezTo>
                <a:cubicBezTo>
                  <a:pt x="6754" y="1488"/>
                  <a:pt x="6810" y="1474"/>
                  <a:pt x="6860" y="1460"/>
                </a:cubicBezTo>
                <a:cubicBezTo>
                  <a:pt x="6880" y="1452"/>
                  <a:pt x="6894" y="1432"/>
                  <a:pt x="6888" y="1410"/>
                </a:cubicBezTo>
                <a:cubicBezTo>
                  <a:pt x="6881" y="1394"/>
                  <a:pt x="6866" y="1381"/>
                  <a:pt x="6848" y="1381"/>
                </a:cubicBezTo>
                <a:close/>
                <a:moveTo>
                  <a:pt x="6084" y="1401"/>
                </a:moveTo>
                <a:cubicBezTo>
                  <a:pt x="6067" y="1401"/>
                  <a:pt x="6051" y="1413"/>
                  <a:pt x="6049" y="1432"/>
                </a:cubicBezTo>
                <a:cubicBezTo>
                  <a:pt x="6046" y="1452"/>
                  <a:pt x="6057" y="1474"/>
                  <a:pt x="6079" y="1477"/>
                </a:cubicBezTo>
                <a:cubicBezTo>
                  <a:pt x="6132" y="1488"/>
                  <a:pt x="6185" y="1494"/>
                  <a:pt x="6235" y="1502"/>
                </a:cubicBezTo>
                <a:lnTo>
                  <a:pt x="6241" y="1502"/>
                </a:lnTo>
                <a:cubicBezTo>
                  <a:pt x="6258" y="1502"/>
                  <a:pt x="6274" y="1488"/>
                  <a:pt x="6277" y="1463"/>
                </a:cubicBezTo>
                <a:cubicBezTo>
                  <a:pt x="6283" y="1444"/>
                  <a:pt x="6263" y="1424"/>
                  <a:pt x="6244" y="1421"/>
                </a:cubicBezTo>
                <a:cubicBezTo>
                  <a:pt x="6194" y="1418"/>
                  <a:pt x="6146" y="1410"/>
                  <a:pt x="6093" y="1402"/>
                </a:cubicBezTo>
                <a:cubicBezTo>
                  <a:pt x="6090" y="1401"/>
                  <a:pt x="6087" y="1401"/>
                  <a:pt x="6084" y="1401"/>
                </a:cubicBezTo>
                <a:close/>
                <a:moveTo>
                  <a:pt x="2446" y="1373"/>
                </a:moveTo>
                <a:cubicBezTo>
                  <a:pt x="2432" y="1373"/>
                  <a:pt x="2419" y="1382"/>
                  <a:pt x="2411" y="1396"/>
                </a:cubicBezTo>
                <a:cubicBezTo>
                  <a:pt x="2405" y="1416"/>
                  <a:pt x="2411" y="1435"/>
                  <a:pt x="2433" y="1446"/>
                </a:cubicBezTo>
                <a:cubicBezTo>
                  <a:pt x="2478" y="1463"/>
                  <a:pt x="2525" y="1480"/>
                  <a:pt x="2578" y="1502"/>
                </a:cubicBezTo>
                <a:cubicBezTo>
                  <a:pt x="2581" y="1505"/>
                  <a:pt x="2589" y="1505"/>
                  <a:pt x="2592" y="1505"/>
                </a:cubicBezTo>
                <a:cubicBezTo>
                  <a:pt x="2609" y="1505"/>
                  <a:pt x="2623" y="1494"/>
                  <a:pt x="2628" y="1480"/>
                </a:cubicBezTo>
                <a:cubicBezTo>
                  <a:pt x="2634" y="1460"/>
                  <a:pt x="2623" y="1438"/>
                  <a:pt x="2603" y="1432"/>
                </a:cubicBezTo>
                <a:cubicBezTo>
                  <a:pt x="2553" y="1416"/>
                  <a:pt x="2505" y="1393"/>
                  <a:pt x="2461" y="1377"/>
                </a:cubicBezTo>
                <a:cubicBezTo>
                  <a:pt x="2456" y="1374"/>
                  <a:pt x="2451" y="1373"/>
                  <a:pt x="2446" y="1373"/>
                </a:cubicBezTo>
                <a:close/>
                <a:moveTo>
                  <a:pt x="6540" y="1432"/>
                </a:moveTo>
                <a:cubicBezTo>
                  <a:pt x="6508" y="1434"/>
                  <a:pt x="6472" y="1436"/>
                  <a:pt x="6435" y="1436"/>
                </a:cubicBezTo>
                <a:cubicBezTo>
                  <a:pt x="6420" y="1436"/>
                  <a:pt x="6404" y="1436"/>
                  <a:pt x="6389" y="1435"/>
                </a:cubicBezTo>
                <a:cubicBezTo>
                  <a:pt x="6369" y="1435"/>
                  <a:pt x="6350" y="1452"/>
                  <a:pt x="6350" y="1474"/>
                </a:cubicBezTo>
                <a:cubicBezTo>
                  <a:pt x="6350" y="1494"/>
                  <a:pt x="6369" y="1513"/>
                  <a:pt x="6389" y="1513"/>
                </a:cubicBezTo>
                <a:lnTo>
                  <a:pt x="6445" y="1513"/>
                </a:lnTo>
                <a:cubicBezTo>
                  <a:pt x="6481" y="1513"/>
                  <a:pt x="6514" y="1513"/>
                  <a:pt x="6545" y="1508"/>
                </a:cubicBezTo>
                <a:cubicBezTo>
                  <a:pt x="6567" y="1505"/>
                  <a:pt x="6584" y="1488"/>
                  <a:pt x="6581" y="1466"/>
                </a:cubicBezTo>
                <a:cubicBezTo>
                  <a:pt x="6579" y="1446"/>
                  <a:pt x="6565" y="1432"/>
                  <a:pt x="6540" y="1432"/>
                </a:cubicBezTo>
                <a:close/>
                <a:moveTo>
                  <a:pt x="108" y="1321"/>
                </a:moveTo>
                <a:cubicBezTo>
                  <a:pt x="102" y="1321"/>
                  <a:pt x="95" y="1323"/>
                  <a:pt x="90" y="1326"/>
                </a:cubicBezTo>
                <a:cubicBezTo>
                  <a:pt x="67" y="1338"/>
                  <a:pt x="64" y="1363"/>
                  <a:pt x="76" y="1379"/>
                </a:cubicBezTo>
                <a:cubicBezTo>
                  <a:pt x="106" y="1424"/>
                  <a:pt x="140" y="1466"/>
                  <a:pt x="182" y="1505"/>
                </a:cubicBezTo>
                <a:cubicBezTo>
                  <a:pt x="193" y="1513"/>
                  <a:pt x="201" y="1516"/>
                  <a:pt x="209" y="1516"/>
                </a:cubicBezTo>
                <a:cubicBezTo>
                  <a:pt x="223" y="1516"/>
                  <a:pt x="235" y="1513"/>
                  <a:pt x="237" y="1508"/>
                </a:cubicBezTo>
                <a:cubicBezTo>
                  <a:pt x="251" y="1491"/>
                  <a:pt x="251" y="1466"/>
                  <a:pt x="235" y="1452"/>
                </a:cubicBezTo>
                <a:cubicBezTo>
                  <a:pt x="196" y="1418"/>
                  <a:pt x="165" y="1379"/>
                  <a:pt x="140" y="1340"/>
                </a:cubicBezTo>
                <a:cubicBezTo>
                  <a:pt x="132" y="1328"/>
                  <a:pt x="120" y="1321"/>
                  <a:pt x="108" y="1321"/>
                </a:cubicBezTo>
                <a:close/>
                <a:moveTo>
                  <a:pt x="3795" y="1459"/>
                </a:moveTo>
                <a:cubicBezTo>
                  <a:pt x="3789" y="1459"/>
                  <a:pt x="3784" y="1460"/>
                  <a:pt x="3778" y="1463"/>
                </a:cubicBezTo>
                <a:cubicBezTo>
                  <a:pt x="3733" y="1485"/>
                  <a:pt x="3683" y="1502"/>
                  <a:pt x="3638" y="1516"/>
                </a:cubicBezTo>
                <a:cubicBezTo>
                  <a:pt x="3621" y="1522"/>
                  <a:pt x="3607" y="1544"/>
                  <a:pt x="3613" y="1564"/>
                </a:cubicBezTo>
                <a:cubicBezTo>
                  <a:pt x="3621" y="1583"/>
                  <a:pt x="3635" y="1591"/>
                  <a:pt x="3652" y="1591"/>
                </a:cubicBezTo>
                <a:lnTo>
                  <a:pt x="3658" y="1591"/>
                </a:lnTo>
                <a:cubicBezTo>
                  <a:pt x="3708" y="1575"/>
                  <a:pt x="3761" y="1558"/>
                  <a:pt x="3808" y="1536"/>
                </a:cubicBezTo>
                <a:cubicBezTo>
                  <a:pt x="3831" y="1524"/>
                  <a:pt x="3842" y="1505"/>
                  <a:pt x="3831" y="1485"/>
                </a:cubicBezTo>
                <a:cubicBezTo>
                  <a:pt x="3822" y="1469"/>
                  <a:pt x="3810" y="1459"/>
                  <a:pt x="3795" y="1459"/>
                </a:cubicBezTo>
                <a:close/>
                <a:moveTo>
                  <a:pt x="2741" y="1475"/>
                </a:moveTo>
                <a:cubicBezTo>
                  <a:pt x="2724" y="1475"/>
                  <a:pt x="2710" y="1484"/>
                  <a:pt x="2704" y="1502"/>
                </a:cubicBezTo>
                <a:cubicBezTo>
                  <a:pt x="2698" y="1522"/>
                  <a:pt x="2706" y="1544"/>
                  <a:pt x="2729" y="1550"/>
                </a:cubicBezTo>
                <a:cubicBezTo>
                  <a:pt x="2771" y="1564"/>
                  <a:pt x="2815" y="1577"/>
                  <a:pt x="2865" y="1591"/>
                </a:cubicBezTo>
                <a:lnTo>
                  <a:pt x="2879" y="1597"/>
                </a:lnTo>
                <a:cubicBezTo>
                  <a:pt x="2882" y="1600"/>
                  <a:pt x="2885" y="1600"/>
                  <a:pt x="2888" y="1600"/>
                </a:cubicBezTo>
                <a:cubicBezTo>
                  <a:pt x="2907" y="1600"/>
                  <a:pt x="2924" y="1589"/>
                  <a:pt x="2930" y="1572"/>
                </a:cubicBezTo>
                <a:cubicBezTo>
                  <a:pt x="2938" y="1550"/>
                  <a:pt x="2924" y="1530"/>
                  <a:pt x="2902" y="1522"/>
                </a:cubicBezTo>
                <a:lnTo>
                  <a:pt x="2888" y="1519"/>
                </a:lnTo>
                <a:cubicBezTo>
                  <a:pt x="2840" y="1505"/>
                  <a:pt x="2796" y="1491"/>
                  <a:pt x="2754" y="1477"/>
                </a:cubicBezTo>
                <a:cubicBezTo>
                  <a:pt x="2749" y="1476"/>
                  <a:pt x="2745" y="1475"/>
                  <a:pt x="2741" y="1475"/>
                </a:cubicBezTo>
                <a:close/>
                <a:moveTo>
                  <a:pt x="1972" y="1478"/>
                </a:moveTo>
                <a:cubicBezTo>
                  <a:pt x="1965" y="1478"/>
                  <a:pt x="1957" y="1480"/>
                  <a:pt x="1950" y="1485"/>
                </a:cubicBezTo>
                <a:cubicBezTo>
                  <a:pt x="1908" y="1508"/>
                  <a:pt x="1867" y="1533"/>
                  <a:pt x="1822" y="1558"/>
                </a:cubicBezTo>
                <a:cubicBezTo>
                  <a:pt x="1800" y="1569"/>
                  <a:pt x="1794" y="1589"/>
                  <a:pt x="1805" y="1611"/>
                </a:cubicBezTo>
                <a:cubicBezTo>
                  <a:pt x="1811" y="1625"/>
                  <a:pt x="1825" y="1631"/>
                  <a:pt x="1839" y="1631"/>
                </a:cubicBezTo>
                <a:cubicBezTo>
                  <a:pt x="1847" y="1631"/>
                  <a:pt x="1850" y="1628"/>
                  <a:pt x="1853" y="1628"/>
                </a:cubicBezTo>
                <a:cubicBezTo>
                  <a:pt x="1903" y="1603"/>
                  <a:pt x="1950" y="1575"/>
                  <a:pt x="1992" y="1547"/>
                </a:cubicBezTo>
                <a:cubicBezTo>
                  <a:pt x="2009" y="1536"/>
                  <a:pt x="2017" y="1513"/>
                  <a:pt x="2003" y="1494"/>
                </a:cubicBezTo>
                <a:cubicBezTo>
                  <a:pt x="1997" y="1484"/>
                  <a:pt x="1985" y="1478"/>
                  <a:pt x="1972" y="1478"/>
                </a:cubicBezTo>
                <a:close/>
                <a:moveTo>
                  <a:pt x="3040" y="1554"/>
                </a:moveTo>
                <a:cubicBezTo>
                  <a:pt x="3022" y="1554"/>
                  <a:pt x="3007" y="1567"/>
                  <a:pt x="3005" y="1586"/>
                </a:cubicBezTo>
                <a:cubicBezTo>
                  <a:pt x="2999" y="1605"/>
                  <a:pt x="3013" y="1628"/>
                  <a:pt x="3036" y="1631"/>
                </a:cubicBezTo>
                <a:cubicBezTo>
                  <a:pt x="3089" y="1639"/>
                  <a:pt x="3144" y="1644"/>
                  <a:pt x="3195" y="1647"/>
                </a:cubicBezTo>
                <a:cubicBezTo>
                  <a:pt x="3214" y="1647"/>
                  <a:pt x="3231" y="1631"/>
                  <a:pt x="3236" y="1614"/>
                </a:cubicBezTo>
                <a:cubicBezTo>
                  <a:pt x="3236" y="1591"/>
                  <a:pt x="3220" y="1575"/>
                  <a:pt x="3200" y="1572"/>
                </a:cubicBezTo>
                <a:cubicBezTo>
                  <a:pt x="3150" y="1569"/>
                  <a:pt x="3097" y="1564"/>
                  <a:pt x="3049" y="1555"/>
                </a:cubicBezTo>
                <a:cubicBezTo>
                  <a:pt x="3046" y="1554"/>
                  <a:pt x="3043" y="1554"/>
                  <a:pt x="3040" y="1554"/>
                </a:cubicBezTo>
                <a:close/>
                <a:moveTo>
                  <a:pt x="3505" y="1554"/>
                </a:moveTo>
                <a:cubicBezTo>
                  <a:pt x="3502" y="1554"/>
                  <a:pt x="3499" y="1554"/>
                  <a:pt x="3496" y="1555"/>
                </a:cubicBezTo>
                <a:cubicBezTo>
                  <a:pt x="3446" y="1561"/>
                  <a:pt x="3395" y="1569"/>
                  <a:pt x="3345" y="1572"/>
                </a:cubicBezTo>
                <a:cubicBezTo>
                  <a:pt x="3326" y="1575"/>
                  <a:pt x="3306" y="1591"/>
                  <a:pt x="3312" y="1614"/>
                </a:cubicBezTo>
                <a:cubicBezTo>
                  <a:pt x="3312" y="1631"/>
                  <a:pt x="3328" y="1647"/>
                  <a:pt x="3348" y="1647"/>
                </a:cubicBezTo>
                <a:cubicBezTo>
                  <a:pt x="3401" y="1647"/>
                  <a:pt x="3457" y="1639"/>
                  <a:pt x="3510" y="1631"/>
                </a:cubicBezTo>
                <a:cubicBezTo>
                  <a:pt x="3529" y="1628"/>
                  <a:pt x="3543" y="1605"/>
                  <a:pt x="3540" y="1586"/>
                </a:cubicBezTo>
                <a:cubicBezTo>
                  <a:pt x="3538" y="1567"/>
                  <a:pt x="3522" y="1554"/>
                  <a:pt x="3505" y="1554"/>
                </a:cubicBezTo>
                <a:close/>
                <a:moveTo>
                  <a:pt x="340" y="1532"/>
                </a:moveTo>
                <a:cubicBezTo>
                  <a:pt x="326" y="1532"/>
                  <a:pt x="312" y="1538"/>
                  <a:pt x="304" y="1550"/>
                </a:cubicBezTo>
                <a:cubicBezTo>
                  <a:pt x="293" y="1569"/>
                  <a:pt x="302" y="1591"/>
                  <a:pt x="318" y="1603"/>
                </a:cubicBezTo>
                <a:cubicBezTo>
                  <a:pt x="363" y="1628"/>
                  <a:pt x="413" y="1647"/>
                  <a:pt x="466" y="1670"/>
                </a:cubicBezTo>
                <a:cubicBezTo>
                  <a:pt x="469" y="1672"/>
                  <a:pt x="472" y="1672"/>
                  <a:pt x="480" y="1672"/>
                </a:cubicBezTo>
                <a:cubicBezTo>
                  <a:pt x="497" y="1672"/>
                  <a:pt x="511" y="1661"/>
                  <a:pt x="516" y="1647"/>
                </a:cubicBezTo>
                <a:cubicBezTo>
                  <a:pt x="525" y="1631"/>
                  <a:pt x="514" y="1605"/>
                  <a:pt x="494" y="1600"/>
                </a:cubicBezTo>
                <a:cubicBezTo>
                  <a:pt x="441" y="1583"/>
                  <a:pt x="399" y="1561"/>
                  <a:pt x="357" y="1536"/>
                </a:cubicBezTo>
                <a:cubicBezTo>
                  <a:pt x="352" y="1533"/>
                  <a:pt x="346" y="1532"/>
                  <a:pt x="340" y="1532"/>
                </a:cubicBezTo>
                <a:close/>
                <a:moveTo>
                  <a:pt x="1692" y="1615"/>
                </a:moveTo>
                <a:cubicBezTo>
                  <a:pt x="1688" y="1615"/>
                  <a:pt x="1684" y="1615"/>
                  <a:pt x="1680" y="1617"/>
                </a:cubicBezTo>
                <a:cubicBezTo>
                  <a:pt x="1632" y="1631"/>
                  <a:pt x="1585" y="1644"/>
                  <a:pt x="1535" y="1658"/>
                </a:cubicBezTo>
                <a:cubicBezTo>
                  <a:pt x="1515" y="1661"/>
                  <a:pt x="1501" y="1684"/>
                  <a:pt x="1507" y="1703"/>
                </a:cubicBezTo>
                <a:cubicBezTo>
                  <a:pt x="1512" y="1723"/>
                  <a:pt x="1529" y="1737"/>
                  <a:pt x="1546" y="1737"/>
                </a:cubicBezTo>
                <a:lnTo>
                  <a:pt x="1549" y="1737"/>
                </a:lnTo>
                <a:cubicBezTo>
                  <a:pt x="1602" y="1723"/>
                  <a:pt x="1655" y="1709"/>
                  <a:pt x="1702" y="1689"/>
                </a:cubicBezTo>
                <a:cubicBezTo>
                  <a:pt x="1724" y="1684"/>
                  <a:pt x="1733" y="1661"/>
                  <a:pt x="1727" y="1642"/>
                </a:cubicBezTo>
                <a:cubicBezTo>
                  <a:pt x="1723" y="1624"/>
                  <a:pt x="1707" y="1615"/>
                  <a:pt x="1692" y="1615"/>
                </a:cubicBezTo>
                <a:close/>
                <a:moveTo>
                  <a:pt x="628" y="1643"/>
                </a:moveTo>
                <a:cubicBezTo>
                  <a:pt x="613" y="1643"/>
                  <a:pt x="596" y="1656"/>
                  <a:pt x="592" y="1672"/>
                </a:cubicBezTo>
                <a:cubicBezTo>
                  <a:pt x="583" y="1689"/>
                  <a:pt x="597" y="1711"/>
                  <a:pt x="620" y="1717"/>
                </a:cubicBezTo>
                <a:cubicBezTo>
                  <a:pt x="664" y="1728"/>
                  <a:pt x="720" y="1739"/>
                  <a:pt x="773" y="1750"/>
                </a:cubicBezTo>
                <a:lnTo>
                  <a:pt x="779" y="1750"/>
                </a:lnTo>
                <a:cubicBezTo>
                  <a:pt x="795" y="1750"/>
                  <a:pt x="815" y="1737"/>
                  <a:pt x="815" y="1723"/>
                </a:cubicBezTo>
                <a:cubicBezTo>
                  <a:pt x="818" y="1700"/>
                  <a:pt x="804" y="1678"/>
                  <a:pt x="781" y="1675"/>
                </a:cubicBezTo>
                <a:cubicBezTo>
                  <a:pt x="734" y="1664"/>
                  <a:pt x="681" y="1658"/>
                  <a:pt x="636" y="1644"/>
                </a:cubicBezTo>
                <a:cubicBezTo>
                  <a:pt x="634" y="1644"/>
                  <a:pt x="631" y="1643"/>
                  <a:pt x="628" y="1643"/>
                </a:cubicBezTo>
                <a:close/>
                <a:moveTo>
                  <a:pt x="931" y="1689"/>
                </a:moveTo>
                <a:cubicBezTo>
                  <a:pt x="913" y="1689"/>
                  <a:pt x="898" y="1705"/>
                  <a:pt x="893" y="1725"/>
                </a:cubicBezTo>
                <a:cubicBezTo>
                  <a:pt x="890" y="1745"/>
                  <a:pt x="907" y="1764"/>
                  <a:pt x="929" y="1767"/>
                </a:cubicBezTo>
                <a:lnTo>
                  <a:pt x="1085" y="1778"/>
                </a:lnTo>
                <a:cubicBezTo>
                  <a:pt x="1108" y="1778"/>
                  <a:pt x="1125" y="1764"/>
                  <a:pt x="1125" y="1739"/>
                </a:cubicBezTo>
                <a:cubicBezTo>
                  <a:pt x="1125" y="1717"/>
                  <a:pt x="1108" y="1700"/>
                  <a:pt x="1085" y="1700"/>
                </a:cubicBezTo>
                <a:cubicBezTo>
                  <a:pt x="1035" y="1700"/>
                  <a:pt x="988" y="1697"/>
                  <a:pt x="935" y="1689"/>
                </a:cubicBezTo>
                <a:cubicBezTo>
                  <a:pt x="933" y="1689"/>
                  <a:pt x="932" y="1689"/>
                  <a:pt x="931" y="1689"/>
                </a:cubicBezTo>
                <a:close/>
                <a:moveTo>
                  <a:pt x="1394" y="1683"/>
                </a:moveTo>
                <a:cubicBezTo>
                  <a:pt x="1392" y="1683"/>
                  <a:pt x="1391" y="1683"/>
                  <a:pt x="1390" y="1684"/>
                </a:cubicBezTo>
                <a:cubicBezTo>
                  <a:pt x="1339" y="1689"/>
                  <a:pt x="1292" y="1695"/>
                  <a:pt x="1239" y="1697"/>
                </a:cubicBezTo>
                <a:cubicBezTo>
                  <a:pt x="1219" y="1700"/>
                  <a:pt x="1197" y="1717"/>
                  <a:pt x="1200" y="1739"/>
                </a:cubicBezTo>
                <a:cubicBezTo>
                  <a:pt x="1200" y="1759"/>
                  <a:pt x="1219" y="1778"/>
                  <a:pt x="1239" y="1778"/>
                </a:cubicBezTo>
                <a:cubicBezTo>
                  <a:pt x="1295" y="1773"/>
                  <a:pt x="1348" y="1770"/>
                  <a:pt x="1401" y="1764"/>
                </a:cubicBezTo>
                <a:cubicBezTo>
                  <a:pt x="1420" y="1759"/>
                  <a:pt x="1437" y="1739"/>
                  <a:pt x="1434" y="1717"/>
                </a:cubicBezTo>
                <a:cubicBezTo>
                  <a:pt x="1432" y="1699"/>
                  <a:pt x="1412" y="1683"/>
                  <a:pt x="1394" y="168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" name="Google Shape;164;p15"/>
          <p:cNvSpPr/>
          <p:nvPr/>
        </p:nvSpPr>
        <p:spPr>
          <a:xfrm>
            <a:off x="2237656" y="5002965"/>
            <a:ext cx="291101" cy="616569"/>
          </a:xfrm>
          <a:custGeom>
            <a:avLst/>
            <a:gdLst/>
            <a:ahLst/>
            <a:cxnLst/>
            <a:rect l="l" t="t" r="r" b="b"/>
            <a:pathLst>
              <a:path w="2127" h="4505" extrusionOk="0">
                <a:moveTo>
                  <a:pt x="417" y="1"/>
                </a:moveTo>
                <a:cubicBezTo>
                  <a:pt x="407" y="1"/>
                  <a:pt x="396" y="5"/>
                  <a:pt x="388" y="13"/>
                </a:cubicBezTo>
                <a:cubicBezTo>
                  <a:pt x="382" y="16"/>
                  <a:pt x="335" y="66"/>
                  <a:pt x="276" y="144"/>
                </a:cubicBezTo>
                <a:cubicBezTo>
                  <a:pt x="262" y="161"/>
                  <a:pt x="265" y="186"/>
                  <a:pt x="282" y="200"/>
                </a:cubicBezTo>
                <a:cubicBezTo>
                  <a:pt x="290" y="206"/>
                  <a:pt x="296" y="208"/>
                  <a:pt x="307" y="208"/>
                </a:cubicBezTo>
                <a:cubicBezTo>
                  <a:pt x="321" y="208"/>
                  <a:pt x="332" y="206"/>
                  <a:pt x="341" y="194"/>
                </a:cubicBezTo>
                <a:cubicBezTo>
                  <a:pt x="402" y="119"/>
                  <a:pt x="447" y="74"/>
                  <a:pt x="447" y="74"/>
                </a:cubicBezTo>
                <a:cubicBezTo>
                  <a:pt x="463" y="55"/>
                  <a:pt x="463" y="33"/>
                  <a:pt x="447" y="13"/>
                </a:cubicBezTo>
                <a:cubicBezTo>
                  <a:pt x="438" y="5"/>
                  <a:pt x="428" y="1"/>
                  <a:pt x="417" y="1"/>
                </a:cubicBezTo>
                <a:close/>
                <a:moveTo>
                  <a:pt x="208" y="263"/>
                </a:moveTo>
                <a:cubicBezTo>
                  <a:pt x="195" y="263"/>
                  <a:pt x="182" y="270"/>
                  <a:pt x="173" y="284"/>
                </a:cubicBezTo>
                <a:cubicBezTo>
                  <a:pt x="145" y="331"/>
                  <a:pt x="117" y="381"/>
                  <a:pt x="95" y="429"/>
                </a:cubicBezTo>
                <a:cubicBezTo>
                  <a:pt x="87" y="451"/>
                  <a:pt x="95" y="473"/>
                  <a:pt x="115" y="485"/>
                </a:cubicBezTo>
                <a:cubicBezTo>
                  <a:pt x="117" y="485"/>
                  <a:pt x="126" y="487"/>
                  <a:pt x="131" y="487"/>
                </a:cubicBezTo>
                <a:cubicBezTo>
                  <a:pt x="151" y="487"/>
                  <a:pt x="165" y="479"/>
                  <a:pt x="168" y="465"/>
                </a:cubicBezTo>
                <a:cubicBezTo>
                  <a:pt x="187" y="418"/>
                  <a:pt x="212" y="370"/>
                  <a:pt x="243" y="326"/>
                </a:cubicBezTo>
                <a:cubicBezTo>
                  <a:pt x="254" y="306"/>
                  <a:pt x="251" y="284"/>
                  <a:pt x="229" y="270"/>
                </a:cubicBezTo>
                <a:cubicBezTo>
                  <a:pt x="223" y="266"/>
                  <a:pt x="215" y="263"/>
                  <a:pt x="208" y="263"/>
                </a:cubicBezTo>
                <a:close/>
                <a:moveTo>
                  <a:pt x="76" y="556"/>
                </a:moveTo>
                <a:cubicBezTo>
                  <a:pt x="56" y="556"/>
                  <a:pt x="41" y="568"/>
                  <a:pt x="34" y="585"/>
                </a:cubicBezTo>
                <a:cubicBezTo>
                  <a:pt x="17" y="641"/>
                  <a:pt x="6" y="697"/>
                  <a:pt x="0" y="752"/>
                </a:cubicBezTo>
                <a:cubicBezTo>
                  <a:pt x="0" y="778"/>
                  <a:pt x="14" y="794"/>
                  <a:pt x="39" y="800"/>
                </a:cubicBezTo>
                <a:lnTo>
                  <a:pt x="42" y="800"/>
                </a:lnTo>
                <a:cubicBezTo>
                  <a:pt x="62" y="800"/>
                  <a:pt x="81" y="780"/>
                  <a:pt x="84" y="761"/>
                </a:cubicBezTo>
                <a:cubicBezTo>
                  <a:pt x="87" y="713"/>
                  <a:pt x="98" y="663"/>
                  <a:pt x="115" y="610"/>
                </a:cubicBezTo>
                <a:cubicBezTo>
                  <a:pt x="123" y="588"/>
                  <a:pt x="109" y="565"/>
                  <a:pt x="87" y="557"/>
                </a:cubicBezTo>
                <a:cubicBezTo>
                  <a:pt x="83" y="556"/>
                  <a:pt x="79" y="556"/>
                  <a:pt x="76" y="556"/>
                </a:cubicBezTo>
                <a:close/>
                <a:moveTo>
                  <a:pt x="55" y="882"/>
                </a:moveTo>
                <a:cubicBezTo>
                  <a:pt x="51" y="882"/>
                  <a:pt x="48" y="883"/>
                  <a:pt x="45" y="884"/>
                </a:cubicBezTo>
                <a:cubicBezTo>
                  <a:pt x="20" y="886"/>
                  <a:pt x="6" y="906"/>
                  <a:pt x="11" y="931"/>
                </a:cubicBezTo>
                <a:cubicBezTo>
                  <a:pt x="20" y="987"/>
                  <a:pt x="39" y="1043"/>
                  <a:pt x="67" y="1096"/>
                </a:cubicBezTo>
                <a:cubicBezTo>
                  <a:pt x="73" y="1107"/>
                  <a:pt x="87" y="1115"/>
                  <a:pt x="101" y="1115"/>
                </a:cubicBezTo>
                <a:cubicBezTo>
                  <a:pt x="109" y="1115"/>
                  <a:pt x="112" y="1115"/>
                  <a:pt x="126" y="1112"/>
                </a:cubicBezTo>
                <a:cubicBezTo>
                  <a:pt x="145" y="1101"/>
                  <a:pt x="154" y="1079"/>
                  <a:pt x="143" y="1056"/>
                </a:cubicBezTo>
                <a:cubicBezTo>
                  <a:pt x="117" y="1012"/>
                  <a:pt x="103" y="962"/>
                  <a:pt x="95" y="914"/>
                </a:cubicBezTo>
                <a:cubicBezTo>
                  <a:pt x="88" y="895"/>
                  <a:pt x="73" y="882"/>
                  <a:pt x="55" y="882"/>
                </a:cubicBezTo>
                <a:close/>
                <a:moveTo>
                  <a:pt x="1011" y="1119"/>
                </a:moveTo>
                <a:cubicBezTo>
                  <a:pt x="1008" y="1119"/>
                  <a:pt x="1005" y="1120"/>
                  <a:pt x="1002" y="1121"/>
                </a:cubicBezTo>
                <a:cubicBezTo>
                  <a:pt x="949" y="1129"/>
                  <a:pt x="893" y="1151"/>
                  <a:pt x="837" y="1185"/>
                </a:cubicBezTo>
                <a:cubicBezTo>
                  <a:pt x="815" y="1196"/>
                  <a:pt x="809" y="1221"/>
                  <a:pt x="823" y="1241"/>
                </a:cubicBezTo>
                <a:cubicBezTo>
                  <a:pt x="829" y="1255"/>
                  <a:pt x="843" y="1263"/>
                  <a:pt x="857" y="1263"/>
                </a:cubicBezTo>
                <a:cubicBezTo>
                  <a:pt x="865" y="1263"/>
                  <a:pt x="871" y="1260"/>
                  <a:pt x="879" y="1255"/>
                </a:cubicBezTo>
                <a:cubicBezTo>
                  <a:pt x="924" y="1227"/>
                  <a:pt x="968" y="1210"/>
                  <a:pt x="1016" y="1199"/>
                </a:cubicBezTo>
                <a:cubicBezTo>
                  <a:pt x="1038" y="1196"/>
                  <a:pt x="1052" y="1171"/>
                  <a:pt x="1049" y="1151"/>
                </a:cubicBezTo>
                <a:cubicBezTo>
                  <a:pt x="1047" y="1132"/>
                  <a:pt x="1028" y="1119"/>
                  <a:pt x="1011" y="1119"/>
                </a:cubicBezTo>
                <a:close/>
                <a:moveTo>
                  <a:pt x="1162" y="1136"/>
                </a:moveTo>
                <a:cubicBezTo>
                  <a:pt x="1148" y="1136"/>
                  <a:pt x="1133" y="1146"/>
                  <a:pt x="1127" y="1160"/>
                </a:cubicBezTo>
                <a:cubicBezTo>
                  <a:pt x="1116" y="1179"/>
                  <a:pt x="1127" y="1202"/>
                  <a:pt x="1147" y="1213"/>
                </a:cubicBezTo>
                <a:lnTo>
                  <a:pt x="1169" y="1224"/>
                </a:lnTo>
                <a:cubicBezTo>
                  <a:pt x="1197" y="1241"/>
                  <a:pt x="1217" y="1269"/>
                  <a:pt x="1219" y="1305"/>
                </a:cubicBezTo>
                <a:cubicBezTo>
                  <a:pt x="1225" y="1322"/>
                  <a:pt x="1242" y="1338"/>
                  <a:pt x="1261" y="1338"/>
                </a:cubicBezTo>
                <a:cubicBezTo>
                  <a:pt x="1267" y="1338"/>
                  <a:pt x="1267" y="1338"/>
                  <a:pt x="1261" y="1341"/>
                </a:cubicBezTo>
                <a:cubicBezTo>
                  <a:pt x="1284" y="1338"/>
                  <a:pt x="1300" y="1322"/>
                  <a:pt x="1297" y="1296"/>
                </a:cubicBezTo>
                <a:cubicBezTo>
                  <a:pt x="1289" y="1238"/>
                  <a:pt x="1258" y="1188"/>
                  <a:pt x="1205" y="1157"/>
                </a:cubicBezTo>
                <a:cubicBezTo>
                  <a:pt x="1200" y="1151"/>
                  <a:pt x="1189" y="1143"/>
                  <a:pt x="1178" y="1140"/>
                </a:cubicBezTo>
                <a:cubicBezTo>
                  <a:pt x="1173" y="1137"/>
                  <a:pt x="1168" y="1136"/>
                  <a:pt x="1162" y="1136"/>
                </a:cubicBezTo>
                <a:close/>
                <a:moveTo>
                  <a:pt x="193" y="1164"/>
                </a:moveTo>
                <a:cubicBezTo>
                  <a:pt x="184" y="1164"/>
                  <a:pt x="175" y="1168"/>
                  <a:pt x="168" y="1176"/>
                </a:cubicBezTo>
                <a:cubicBezTo>
                  <a:pt x="151" y="1193"/>
                  <a:pt x="145" y="1218"/>
                  <a:pt x="165" y="1235"/>
                </a:cubicBezTo>
                <a:cubicBezTo>
                  <a:pt x="198" y="1277"/>
                  <a:pt x="243" y="1316"/>
                  <a:pt x="293" y="1349"/>
                </a:cubicBezTo>
                <a:cubicBezTo>
                  <a:pt x="299" y="1352"/>
                  <a:pt x="307" y="1358"/>
                  <a:pt x="318" y="1358"/>
                </a:cubicBezTo>
                <a:cubicBezTo>
                  <a:pt x="332" y="1358"/>
                  <a:pt x="341" y="1352"/>
                  <a:pt x="355" y="1338"/>
                </a:cubicBezTo>
                <a:cubicBezTo>
                  <a:pt x="368" y="1322"/>
                  <a:pt x="363" y="1296"/>
                  <a:pt x="346" y="1282"/>
                </a:cubicBezTo>
                <a:cubicBezTo>
                  <a:pt x="299" y="1249"/>
                  <a:pt x="262" y="1213"/>
                  <a:pt x="226" y="1179"/>
                </a:cubicBezTo>
                <a:cubicBezTo>
                  <a:pt x="217" y="1170"/>
                  <a:pt x="205" y="1164"/>
                  <a:pt x="193" y="1164"/>
                </a:cubicBezTo>
                <a:close/>
                <a:moveTo>
                  <a:pt x="728" y="1283"/>
                </a:moveTo>
                <a:cubicBezTo>
                  <a:pt x="717" y="1283"/>
                  <a:pt x="706" y="1288"/>
                  <a:pt x="698" y="1296"/>
                </a:cubicBezTo>
                <a:cubicBezTo>
                  <a:pt x="659" y="1335"/>
                  <a:pt x="625" y="1380"/>
                  <a:pt x="592" y="1430"/>
                </a:cubicBezTo>
                <a:cubicBezTo>
                  <a:pt x="555" y="1411"/>
                  <a:pt x="516" y="1391"/>
                  <a:pt x="475" y="1366"/>
                </a:cubicBezTo>
                <a:cubicBezTo>
                  <a:pt x="468" y="1363"/>
                  <a:pt x="461" y="1361"/>
                  <a:pt x="454" y="1361"/>
                </a:cubicBezTo>
                <a:cubicBezTo>
                  <a:pt x="440" y="1361"/>
                  <a:pt x="426" y="1369"/>
                  <a:pt x="419" y="1383"/>
                </a:cubicBezTo>
                <a:cubicBezTo>
                  <a:pt x="408" y="1405"/>
                  <a:pt x="416" y="1430"/>
                  <a:pt x="435" y="1439"/>
                </a:cubicBezTo>
                <a:cubicBezTo>
                  <a:pt x="486" y="1469"/>
                  <a:pt x="536" y="1492"/>
                  <a:pt x="586" y="1514"/>
                </a:cubicBezTo>
                <a:cubicBezTo>
                  <a:pt x="592" y="1514"/>
                  <a:pt x="597" y="1517"/>
                  <a:pt x="603" y="1517"/>
                </a:cubicBezTo>
                <a:cubicBezTo>
                  <a:pt x="617" y="1517"/>
                  <a:pt x="631" y="1508"/>
                  <a:pt x="639" y="1492"/>
                </a:cubicBezTo>
                <a:cubicBezTo>
                  <a:pt x="647" y="1492"/>
                  <a:pt x="656" y="1486"/>
                  <a:pt x="661" y="1475"/>
                </a:cubicBezTo>
                <a:cubicBezTo>
                  <a:pt x="692" y="1430"/>
                  <a:pt x="726" y="1391"/>
                  <a:pt x="759" y="1352"/>
                </a:cubicBezTo>
                <a:cubicBezTo>
                  <a:pt x="773" y="1335"/>
                  <a:pt x="773" y="1310"/>
                  <a:pt x="756" y="1294"/>
                </a:cubicBezTo>
                <a:cubicBezTo>
                  <a:pt x="748" y="1287"/>
                  <a:pt x="738" y="1283"/>
                  <a:pt x="728" y="1283"/>
                </a:cubicBezTo>
                <a:close/>
                <a:moveTo>
                  <a:pt x="1215" y="1410"/>
                </a:moveTo>
                <a:cubicBezTo>
                  <a:pt x="1203" y="1410"/>
                  <a:pt x="1191" y="1415"/>
                  <a:pt x="1183" y="1425"/>
                </a:cubicBezTo>
                <a:cubicBezTo>
                  <a:pt x="1155" y="1458"/>
                  <a:pt x="1116" y="1481"/>
                  <a:pt x="1066" y="1500"/>
                </a:cubicBezTo>
                <a:cubicBezTo>
                  <a:pt x="1046" y="1506"/>
                  <a:pt x="1032" y="1531"/>
                  <a:pt x="1038" y="1550"/>
                </a:cubicBezTo>
                <a:cubicBezTo>
                  <a:pt x="1044" y="1570"/>
                  <a:pt x="1060" y="1578"/>
                  <a:pt x="1077" y="1578"/>
                </a:cubicBezTo>
                <a:cubicBezTo>
                  <a:pt x="1085" y="1578"/>
                  <a:pt x="1088" y="1578"/>
                  <a:pt x="1091" y="1575"/>
                </a:cubicBezTo>
                <a:cubicBezTo>
                  <a:pt x="1155" y="1556"/>
                  <a:pt x="1205" y="1520"/>
                  <a:pt x="1244" y="1475"/>
                </a:cubicBezTo>
                <a:cubicBezTo>
                  <a:pt x="1258" y="1461"/>
                  <a:pt x="1256" y="1433"/>
                  <a:pt x="1239" y="1419"/>
                </a:cubicBezTo>
                <a:cubicBezTo>
                  <a:pt x="1233" y="1413"/>
                  <a:pt x="1224" y="1410"/>
                  <a:pt x="1215" y="1410"/>
                </a:cubicBezTo>
                <a:close/>
                <a:moveTo>
                  <a:pt x="754" y="1495"/>
                </a:moveTo>
                <a:cubicBezTo>
                  <a:pt x="738" y="1495"/>
                  <a:pt x="724" y="1507"/>
                  <a:pt x="717" y="1525"/>
                </a:cubicBezTo>
                <a:cubicBezTo>
                  <a:pt x="712" y="1545"/>
                  <a:pt x="726" y="1567"/>
                  <a:pt x="745" y="1573"/>
                </a:cubicBezTo>
                <a:cubicBezTo>
                  <a:pt x="806" y="1587"/>
                  <a:pt x="862" y="1598"/>
                  <a:pt x="918" y="1601"/>
                </a:cubicBezTo>
                <a:cubicBezTo>
                  <a:pt x="938" y="1601"/>
                  <a:pt x="960" y="1584"/>
                  <a:pt x="960" y="1561"/>
                </a:cubicBezTo>
                <a:cubicBezTo>
                  <a:pt x="963" y="1542"/>
                  <a:pt x="946" y="1525"/>
                  <a:pt x="921" y="1520"/>
                </a:cubicBezTo>
                <a:cubicBezTo>
                  <a:pt x="871" y="1520"/>
                  <a:pt x="820" y="1508"/>
                  <a:pt x="767" y="1497"/>
                </a:cubicBezTo>
                <a:cubicBezTo>
                  <a:pt x="763" y="1496"/>
                  <a:pt x="759" y="1495"/>
                  <a:pt x="754" y="1495"/>
                </a:cubicBezTo>
                <a:close/>
                <a:moveTo>
                  <a:pt x="559" y="1560"/>
                </a:moveTo>
                <a:cubicBezTo>
                  <a:pt x="541" y="1560"/>
                  <a:pt x="526" y="1569"/>
                  <a:pt x="519" y="1587"/>
                </a:cubicBezTo>
                <a:cubicBezTo>
                  <a:pt x="500" y="1642"/>
                  <a:pt x="486" y="1698"/>
                  <a:pt x="477" y="1754"/>
                </a:cubicBezTo>
                <a:cubicBezTo>
                  <a:pt x="475" y="1776"/>
                  <a:pt x="488" y="1796"/>
                  <a:pt x="514" y="1799"/>
                </a:cubicBezTo>
                <a:lnTo>
                  <a:pt x="519" y="1799"/>
                </a:lnTo>
                <a:cubicBezTo>
                  <a:pt x="536" y="1799"/>
                  <a:pt x="555" y="1785"/>
                  <a:pt x="558" y="1765"/>
                </a:cubicBezTo>
                <a:cubicBezTo>
                  <a:pt x="564" y="1715"/>
                  <a:pt x="578" y="1662"/>
                  <a:pt x="597" y="1614"/>
                </a:cubicBezTo>
                <a:cubicBezTo>
                  <a:pt x="603" y="1592"/>
                  <a:pt x="592" y="1570"/>
                  <a:pt x="572" y="1561"/>
                </a:cubicBezTo>
                <a:cubicBezTo>
                  <a:pt x="568" y="1560"/>
                  <a:pt x="563" y="1560"/>
                  <a:pt x="559" y="1560"/>
                </a:cubicBezTo>
                <a:close/>
                <a:moveTo>
                  <a:pt x="513" y="1882"/>
                </a:moveTo>
                <a:cubicBezTo>
                  <a:pt x="511" y="1882"/>
                  <a:pt x="510" y="1882"/>
                  <a:pt x="508" y="1882"/>
                </a:cubicBezTo>
                <a:cubicBezTo>
                  <a:pt x="488" y="1888"/>
                  <a:pt x="472" y="1905"/>
                  <a:pt x="475" y="1927"/>
                </a:cubicBezTo>
                <a:cubicBezTo>
                  <a:pt x="480" y="1985"/>
                  <a:pt x="491" y="2038"/>
                  <a:pt x="514" y="2097"/>
                </a:cubicBezTo>
                <a:cubicBezTo>
                  <a:pt x="519" y="2114"/>
                  <a:pt x="533" y="2125"/>
                  <a:pt x="550" y="2125"/>
                </a:cubicBezTo>
                <a:cubicBezTo>
                  <a:pt x="554" y="2125"/>
                  <a:pt x="557" y="2123"/>
                  <a:pt x="560" y="2123"/>
                </a:cubicBezTo>
                <a:cubicBezTo>
                  <a:pt x="562" y="2123"/>
                  <a:pt x="563" y="2123"/>
                  <a:pt x="564" y="2125"/>
                </a:cubicBezTo>
                <a:cubicBezTo>
                  <a:pt x="586" y="2117"/>
                  <a:pt x="597" y="2092"/>
                  <a:pt x="589" y="2072"/>
                </a:cubicBezTo>
                <a:cubicBezTo>
                  <a:pt x="572" y="2022"/>
                  <a:pt x="561" y="1969"/>
                  <a:pt x="555" y="1921"/>
                </a:cubicBezTo>
                <a:cubicBezTo>
                  <a:pt x="550" y="1898"/>
                  <a:pt x="533" y="1882"/>
                  <a:pt x="513" y="1882"/>
                </a:cubicBezTo>
                <a:close/>
                <a:moveTo>
                  <a:pt x="623" y="2187"/>
                </a:moveTo>
                <a:cubicBezTo>
                  <a:pt x="616" y="2187"/>
                  <a:pt x="607" y="2189"/>
                  <a:pt x="600" y="2195"/>
                </a:cubicBezTo>
                <a:cubicBezTo>
                  <a:pt x="578" y="2203"/>
                  <a:pt x="572" y="2228"/>
                  <a:pt x="586" y="2251"/>
                </a:cubicBezTo>
                <a:cubicBezTo>
                  <a:pt x="617" y="2295"/>
                  <a:pt x="653" y="2340"/>
                  <a:pt x="695" y="2382"/>
                </a:cubicBezTo>
                <a:cubicBezTo>
                  <a:pt x="703" y="2393"/>
                  <a:pt x="714" y="2396"/>
                  <a:pt x="726" y="2396"/>
                </a:cubicBezTo>
                <a:cubicBezTo>
                  <a:pt x="737" y="2396"/>
                  <a:pt x="745" y="2393"/>
                  <a:pt x="751" y="2387"/>
                </a:cubicBezTo>
                <a:cubicBezTo>
                  <a:pt x="767" y="2370"/>
                  <a:pt x="770" y="2345"/>
                  <a:pt x="753" y="2329"/>
                </a:cubicBezTo>
                <a:cubicBezTo>
                  <a:pt x="714" y="2290"/>
                  <a:pt x="684" y="2248"/>
                  <a:pt x="656" y="2206"/>
                </a:cubicBezTo>
                <a:cubicBezTo>
                  <a:pt x="649" y="2194"/>
                  <a:pt x="637" y="2187"/>
                  <a:pt x="623" y="2187"/>
                </a:cubicBezTo>
                <a:close/>
                <a:moveTo>
                  <a:pt x="847" y="2422"/>
                </a:moveTo>
                <a:cubicBezTo>
                  <a:pt x="835" y="2422"/>
                  <a:pt x="823" y="2428"/>
                  <a:pt x="815" y="2437"/>
                </a:cubicBezTo>
                <a:cubicBezTo>
                  <a:pt x="801" y="2454"/>
                  <a:pt x="806" y="2479"/>
                  <a:pt x="823" y="2493"/>
                </a:cubicBezTo>
                <a:cubicBezTo>
                  <a:pt x="865" y="2530"/>
                  <a:pt x="913" y="2557"/>
                  <a:pt x="963" y="2588"/>
                </a:cubicBezTo>
                <a:cubicBezTo>
                  <a:pt x="968" y="2591"/>
                  <a:pt x="977" y="2594"/>
                  <a:pt x="982" y="2594"/>
                </a:cubicBezTo>
                <a:cubicBezTo>
                  <a:pt x="996" y="2594"/>
                  <a:pt x="1010" y="2588"/>
                  <a:pt x="1019" y="2574"/>
                </a:cubicBezTo>
                <a:cubicBezTo>
                  <a:pt x="1032" y="2557"/>
                  <a:pt x="1024" y="2530"/>
                  <a:pt x="1005" y="2518"/>
                </a:cubicBezTo>
                <a:cubicBezTo>
                  <a:pt x="954" y="2490"/>
                  <a:pt x="913" y="2463"/>
                  <a:pt x="871" y="2432"/>
                </a:cubicBezTo>
                <a:cubicBezTo>
                  <a:pt x="864" y="2425"/>
                  <a:pt x="855" y="2422"/>
                  <a:pt x="847" y="2422"/>
                </a:cubicBezTo>
                <a:close/>
                <a:moveTo>
                  <a:pt x="1124" y="2585"/>
                </a:moveTo>
                <a:cubicBezTo>
                  <a:pt x="1107" y="2585"/>
                  <a:pt x="1092" y="2593"/>
                  <a:pt x="1085" y="2608"/>
                </a:cubicBezTo>
                <a:cubicBezTo>
                  <a:pt x="1077" y="2630"/>
                  <a:pt x="1085" y="2655"/>
                  <a:pt x="1105" y="2663"/>
                </a:cubicBezTo>
                <a:cubicBezTo>
                  <a:pt x="1158" y="2689"/>
                  <a:pt x="1205" y="2714"/>
                  <a:pt x="1253" y="2739"/>
                </a:cubicBezTo>
                <a:cubicBezTo>
                  <a:pt x="1258" y="2742"/>
                  <a:pt x="1267" y="2744"/>
                  <a:pt x="1272" y="2744"/>
                </a:cubicBezTo>
                <a:cubicBezTo>
                  <a:pt x="1289" y="2744"/>
                  <a:pt x="1303" y="2739"/>
                  <a:pt x="1303" y="2716"/>
                </a:cubicBezTo>
                <a:cubicBezTo>
                  <a:pt x="1314" y="2694"/>
                  <a:pt x="1309" y="2672"/>
                  <a:pt x="1286" y="2661"/>
                </a:cubicBezTo>
                <a:cubicBezTo>
                  <a:pt x="1242" y="2636"/>
                  <a:pt x="1191" y="2610"/>
                  <a:pt x="1141" y="2588"/>
                </a:cubicBezTo>
                <a:cubicBezTo>
                  <a:pt x="1135" y="2586"/>
                  <a:pt x="1129" y="2585"/>
                  <a:pt x="1124" y="2585"/>
                </a:cubicBezTo>
                <a:close/>
                <a:moveTo>
                  <a:pt x="1417" y="2745"/>
                </a:moveTo>
                <a:cubicBezTo>
                  <a:pt x="1404" y="2745"/>
                  <a:pt x="1391" y="2752"/>
                  <a:pt x="1384" y="2767"/>
                </a:cubicBezTo>
                <a:cubicBezTo>
                  <a:pt x="1370" y="2786"/>
                  <a:pt x="1378" y="2811"/>
                  <a:pt x="1398" y="2822"/>
                </a:cubicBezTo>
                <a:cubicBezTo>
                  <a:pt x="1448" y="2850"/>
                  <a:pt x="1493" y="2878"/>
                  <a:pt x="1535" y="2906"/>
                </a:cubicBezTo>
                <a:cubicBezTo>
                  <a:pt x="1540" y="2909"/>
                  <a:pt x="1551" y="2912"/>
                  <a:pt x="1560" y="2912"/>
                </a:cubicBezTo>
                <a:cubicBezTo>
                  <a:pt x="1568" y="2912"/>
                  <a:pt x="1582" y="2903"/>
                  <a:pt x="1596" y="2895"/>
                </a:cubicBezTo>
                <a:cubicBezTo>
                  <a:pt x="1607" y="2878"/>
                  <a:pt x="1604" y="2853"/>
                  <a:pt x="1582" y="2839"/>
                </a:cubicBezTo>
                <a:cubicBezTo>
                  <a:pt x="1537" y="2808"/>
                  <a:pt x="1490" y="2781"/>
                  <a:pt x="1440" y="2753"/>
                </a:cubicBezTo>
                <a:cubicBezTo>
                  <a:pt x="1433" y="2748"/>
                  <a:pt x="1425" y="2745"/>
                  <a:pt x="1417" y="2745"/>
                </a:cubicBezTo>
                <a:close/>
                <a:moveTo>
                  <a:pt x="1692" y="2924"/>
                </a:moveTo>
                <a:cubicBezTo>
                  <a:pt x="1680" y="2924"/>
                  <a:pt x="1668" y="2930"/>
                  <a:pt x="1660" y="2940"/>
                </a:cubicBezTo>
                <a:cubicBezTo>
                  <a:pt x="1646" y="2956"/>
                  <a:pt x="1649" y="2981"/>
                  <a:pt x="1666" y="2995"/>
                </a:cubicBezTo>
                <a:cubicBezTo>
                  <a:pt x="1713" y="3034"/>
                  <a:pt x="1755" y="3065"/>
                  <a:pt x="1788" y="3101"/>
                </a:cubicBezTo>
                <a:cubicBezTo>
                  <a:pt x="1797" y="3107"/>
                  <a:pt x="1805" y="3110"/>
                  <a:pt x="1816" y="3110"/>
                </a:cubicBezTo>
                <a:cubicBezTo>
                  <a:pt x="1828" y="3110"/>
                  <a:pt x="1839" y="3104"/>
                  <a:pt x="1847" y="3101"/>
                </a:cubicBezTo>
                <a:cubicBezTo>
                  <a:pt x="1861" y="3082"/>
                  <a:pt x="1861" y="3060"/>
                  <a:pt x="1844" y="3040"/>
                </a:cubicBezTo>
                <a:cubicBezTo>
                  <a:pt x="1805" y="3007"/>
                  <a:pt x="1761" y="2967"/>
                  <a:pt x="1716" y="2934"/>
                </a:cubicBezTo>
                <a:cubicBezTo>
                  <a:pt x="1709" y="2927"/>
                  <a:pt x="1700" y="2924"/>
                  <a:pt x="1692" y="2924"/>
                </a:cubicBezTo>
                <a:close/>
                <a:moveTo>
                  <a:pt x="1925" y="3148"/>
                </a:moveTo>
                <a:cubicBezTo>
                  <a:pt x="1916" y="3148"/>
                  <a:pt x="1907" y="3151"/>
                  <a:pt x="1900" y="3157"/>
                </a:cubicBezTo>
                <a:cubicBezTo>
                  <a:pt x="1883" y="3171"/>
                  <a:pt x="1881" y="3193"/>
                  <a:pt x="1895" y="3213"/>
                </a:cubicBezTo>
                <a:cubicBezTo>
                  <a:pt x="1928" y="3255"/>
                  <a:pt x="1956" y="3297"/>
                  <a:pt x="1978" y="3341"/>
                </a:cubicBezTo>
                <a:cubicBezTo>
                  <a:pt x="1984" y="3355"/>
                  <a:pt x="2001" y="3366"/>
                  <a:pt x="2014" y="3366"/>
                </a:cubicBezTo>
                <a:cubicBezTo>
                  <a:pt x="2026" y="3366"/>
                  <a:pt x="2028" y="3366"/>
                  <a:pt x="2034" y="3361"/>
                </a:cubicBezTo>
                <a:cubicBezTo>
                  <a:pt x="2054" y="3352"/>
                  <a:pt x="2062" y="3327"/>
                  <a:pt x="2051" y="3305"/>
                </a:cubicBezTo>
                <a:cubicBezTo>
                  <a:pt x="2026" y="3260"/>
                  <a:pt x="1995" y="3207"/>
                  <a:pt x="1956" y="3163"/>
                </a:cubicBezTo>
                <a:cubicBezTo>
                  <a:pt x="1948" y="3153"/>
                  <a:pt x="1936" y="3148"/>
                  <a:pt x="1925" y="3148"/>
                </a:cubicBezTo>
                <a:close/>
                <a:moveTo>
                  <a:pt x="2072" y="3437"/>
                </a:moveTo>
                <a:cubicBezTo>
                  <a:pt x="2068" y="3437"/>
                  <a:pt x="2065" y="3438"/>
                  <a:pt x="2062" y="3439"/>
                </a:cubicBezTo>
                <a:cubicBezTo>
                  <a:pt x="2040" y="3442"/>
                  <a:pt x="2023" y="3467"/>
                  <a:pt x="2028" y="3486"/>
                </a:cubicBezTo>
                <a:cubicBezTo>
                  <a:pt x="2040" y="3528"/>
                  <a:pt x="2042" y="3567"/>
                  <a:pt x="2042" y="3609"/>
                </a:cubicBezTo>
                <a:lnTo>
                  <a:pt x="2042" y="3640"/>
                </a:lnTo>
                <a:cubicBezTo>
                  <a:pt x="2042" y="3662"/>
                  <a:pt x="2062" y="3679"/>
                  <a:pt x="2084" y="3682"/>
                </a:cubicBezTo>
                <a:cubicBezTo>
                  <a:pt x="2107" y="3682"/>
                  <a:pt x="2126" y="3665"/>
                  <a:pt x="2120" y="3645"/>
                </a:cubicBezTo>
                <a:cubicBezTo>
                  <a:pt x="2123" y="3634"/>
                  <a:pt x="2123" y="3623"/>
                  <a:pt x="2123" y="3609"/>
                </a:cubicBezTo>
                <a:cubicBezTo>
                  <a:pt x="2123" y="3562"/>
                  <a:pt x="2120" y="3514"/>
                  <a:pt x="2109" y="3470"/>
                </a:cubicBezTo>
                <a:cubicBezTo>
                  <a:pt x="2107" y="3453"/>
                  <a:pt x="2089" y="3437"/>
                  <a:pt x="2072" y="3437"/>
                </a:cubicBezTo>
                <a:close/>
                <a:moveTo>
                  <a:pt x="2056" y="3760"/>
                </a:moveTo>
                <a:cubicBezTo>
                  <a:pt x="2040" y="3760"/>
                  <a:pt x="2025" y="3773"/>
                  <a:pt x="2020" y="3790"/>
                </a:cubicBezTo>
                <a:cubicBezTo>
                  <a:pt x="2006" y="3835"/>
                  <a:pt x="1987" y="3888"/>
                  <a:pt x="1964" y="3936"/>
                </a:cubicBezTo>
                <a:cubicBezTo>
                  <a:pt x="1953" y="3958"/>
                  <a:pt x="1964" y="3983"/>
                  <a:pt x="1984" y="3991"/>
                </a:cubicBezTo>
                <a:cubicBezTo>
                  <a:pt x="1987" y="3991"/>
                  <a:pt x="1995" y="3997"/>
                  <a:pt x="2001" y="3997"/>
                </a:cubicBezTo>
                <a:cubicBezTo>
                  <a:pt x="2014" y="3997"/>
                  <a:pt x="2034" y="3989"/>
                  <a:pt x="2037" y="3972"/>
                </a:cubicBezTo>
                <a:cubicBezTo>
                  <a:pt x="2062" y="3916"/>
                  <a:pt x="2081" y="3863"/>
                  <a:pt x="2095" y="3810"/>
                </a:cubicBezTo>
                <a:cubicBezTo>
                  <a:pt x="2104" y="3790"/>
                  <a:pt x="2090" y="3768"/>
                  <a:pt x="2067" y="3763"/>
                </a:cubicBezTo>
                <a:cubicBezTo>
                  <a:pt x="2064" y="3761"/>
                  <a:pt x="2060" y="3760"/>
                  <a:pt x="2056" y="3760"/>
                </a:cubicBezTo>
                <a:close/>
                <a:moveTo>
                  <a:pt x="1918" y="4060"/>
                </a:moveTo>
                <a:cubicBezTo>
                  <a:pt x="1905" y="4060"/>
                  <a:pt x="1892" y="4067"/>
                  <a:pt x="1883" y="4081"/>
                </a:cubicBezTo>
                <a:cubicBezTo>
                  <a:pt x="1858" y="4122"/>
                  <a:pt x="1830" y="4167"/>
                  <a:pt x="1797" y="4212"/>
                </a:cubicBezTo>
                <a:cubicBezTo>
                  <a:pt x="1786" y="4228"/>
                  <a:pt x="1788" y="4254"/>
                  <a:pt x="1805" y="4268"/>
                </a:cubicBezTo>
                <a:cubicBezTo>
                  <a:pt x="1814" y="4270"/>
                  <a:pt x="1819" y="4276"/>
                  <a:pt x="1830" y="4276"/>
                </a:cubicBezTo>
                <a:cubicBezTo>
                  <a:pt x="1844" y="4276"/>
                  <a:pt x="1858" y="4268"/>
                  <a:pt x="1858" y="4262"/>
                </a:cubicBezTo>
                <a:cubicBezTo>
                  <a:pt x="1895" y="4212"/>
                  <a:pt x="1925" y="4167"/>
                  <a:pt x="1953" y="4122"/>
                </a:cubicBezTo>
                <a:cubicBezTo>
                  <a:pt x="1964" y="4106"/>
                  <a:pt x="1959" y="4081"/>
                  <a:pt x="1939" y="4067"/>
                </a:cubicBezTo>
                <a:cubicBezTo>
                  <a:pt x="1933" y="4063"/>
                  <a:pt x="1926" y="4060"/>
                  <a:pt x="1918" y="4060"/>
                </a:cubicBezTo>
                <a:close/>
                <a:moveTo>
                  <a:pt x="1730" y="4323"/>
                </a:moveTo>
                <a:cubicBezTo>
                  <a:pt x="1719" y="4323"/>
                  <a:pt x="1707" y="4328"/>
                  <a:pt x="1699" y="4337"/>
                </a:cubicBezTo>
                <a:cubicBezTo>
                  <a:pt x="1669" y="4374"/>
                  <a:pt x="1643" y="4404"/>
                  <a:pt x="1610" y="4438"/>
                </a:cubicBezTo>
                <a:cubicBezTo>
                  <a:pt x="1596" y="4454"/>
                  <a:pt x="1596" y="4477"/>
                  <a:pt x="1616" y="4496"/>
                </a:cubicBezTo>
                <a:cubicBezTo>
                  <a:pt x="1621" y="4502"/>
                  <a:pt x="1632" y="4505"/>
                  <a:pt x="1643" y="4505"/>
                </a:cubicBezTo>
                <a:cubicBezTo>
                  <a:pt x="1652" y="4505"/>
                  <a:pt x="1666" y="4502"/>
                  <a:pt x="1674" y="4488"/>
                </a:cubicBezTo>
                <a:cubicBezTo>
                  <a:pt x="1705" y="4454"/>
                  <a:pt x="1733" y="4421"/>
                  <a:pt x="1761" y="4387"/>
                </a:cubicBezTo>
                <a:cubicBezTo>
                  <a:pt x="1775" y="4374"/>
                  <a:pt x="1772" y="4346"/>
                  <a:pt x="1755" y="4332"/>
                </a:cubicBezTo>
                <a:cubicBezTo>
                  <a:pt x="1748" y="4326"/>
                  <a:pt x="1739" y="4323"/>
                  <a:pt x="1730" y="432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" name="Google Shape;165;p15"/>
          <p:cNvSpPr/>
          <p:nvPr/>
        </p:nvSpPr>
        <p:spPr>
          <a:xfrm rot="875276">
            <a:off x="1650944" y="3905956"/>
            <a:ext cx="586713" cy="233213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3544962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lt1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4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E9CE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3" name="Google Shape;243;p2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24"/>
          <p:cNvSpPr txBox="1">
            <a:spLocks noGrp="1"/>
          </p:cNvSpPr>
          <p:nvPr>
            <p:ph type="title" idx="2"/>
          </p:nvPr>
        </p:nvSpPr>
        <p:spPr>
          <a:xfrm>
            <a:off x="960000" y="4630784"/>
            <a:ext cx="3115200" cy="703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45" name="Google Shape;245;p24"/>
          <p:cNvSpPr txBox="1">
            <a:spLocks noGrp="1"/>
          </p:cNvSpPr>
          <p:nvPr>
            <p:ph type="subTitle" idx="1"/>
          </p:nvPr>
        </p:nvSpPr>
        <p:spPr>
          <a:xfrm>
            <a:off x="960000" y="5334404"/>
            <a:ext cx="3115200" cy="8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24"/>
          <p:cNvSpPr txBox="1">
            <a:spLocks noGrp="1"/>
          </p:cNvSpPr>
          <p:nvPr>
            <p:ph type="title" idx="3"/>
          </p:nvPr>
        </p:nvSpPr>
        <p:spPr>
          <a:xfrm>
            <a:off x="4538400" y="4630800"/>
            <a:ext cx="3115200" cy="703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47" name="Google Shape;247;p24"/>
          <p:cNvSpPr txBox="1">
            <a:spLocks noGrp="1"/>
          </p:cNvSpPr>
          <p:nvPr>
            <p:ph type="subTitle" idx="4"/>
          </p:nvPr>
        </p:nvSpPr>
        <p:spPr>
          <a:xfrm>
            <a:off x="4538400" y="5334421"/>
            <a:ext cx="3115200" cy="8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24"/>
          <p:cNvSpPr txBox="1">
            <a:spLocks noGrp="1"/>
          </p:cNvSpPr>
          <p:nvPr>
            <p:ph type="title" idx="5"/>
          </p:nvPr>
        </p:nvSpPr>
        <p:spPr>
          <a:xfrm>
            <a:off x="8116800" y="4630784"/>
            <a:ext cx="3115200" cy="703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49" name="Google Shape;249;p24"/>
          <p:cNvSpPr txBox="1">
            <a:spLocks noGrp="1"/>
          </p:cNvSpPr>
          <p:nvPr>
            <p:ph type="subTitle" idx="6"/>
          </p:nvPr>
        </p:nvSpPr>
        <p:spPr>
          <a:xfrm>
            <a:off x="8116800" y="5334404"/>
            <a:ext cx="3115200" cy="8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4"/>
          <p:cNvSpPr/>
          <p:nvPr/>
        </p:nvSpPr>
        <p:spPr>
          <a:xfrm>
            <a:off x="959990" y="2472930"/>
            <a:ext cx="235399" cy="260177"/>
          </a:xfrm>
          <a:custGeom>
            <a:avLst/>
            <a:gdLst/>
            <a:ahLst/>
            <a:cxnLst/>
            <a:rect l="l" t="t" r="r" b="b"/>
            <a:pathLst>
              <a:path w="1720" h="1901" extrusionOk="0">
                <a:moveTo>
                  <a:pt x="916" y="737"/>
                </a:moveTo>
                <a:cubicBezTo>
                  <a:pt x="865" y="1005"/>
                  <a:pt x="746" y="1200"/>
                  <a:pt x="684" y="1200"/>
                </a:cubicBezTo>
                <a:cubicBezTo>
                  <a:pt x="670" y="1200"/>
                  <a:pt x="653" y="1175"/>
                  <a:pt x="645" y="1161"/>
                </a:cubicBezTo>
                <a:cubicBezTo>
                  <a:pt x="617" y="1117"/>
                  <a:pt x="614" y="1064"/>
                  <a:pt x="634" y="1008"/>
                </a:cubicBezTo>
                <a:cubicBezTo>
                  <a:pt x="673" y="907"/>
                  <a:pt x="776" y="807"/>
                  <a:pt x="916" y="737"/>
                </a:cubicBezTo>
                <a:close/>
                <a:moveTo>
                  <a:pt x="620" y="84"/>
                </a:moveTo>
                <a:cubicBezTo>
                  <a:pt x="715" y="84"/>
                  <a:pt x="793" y="112"/>
                  <a:pt x="838" y="182"/>
                </a:cubicBezTo>
                <a:cubicBezTo>
                  <a:pt x="918" y="277"/>
                  <a:pt x="949" y="439"/>
                  <a:pt x="924" y="648"/>
                </a:cubicBezTo>
                <a:cubicBezTo>
                  <a:pt x="740" y="726"/>
                  <a:pt x="600" y="854"/>
                  <a:pt x="550" y="986"/>
                </a:cubicBezTo>
                <a:cubicBezTo>
                  <a:pt x="522" y="1064"/>
                  <a:pt x="531" y="1139"/>
                  <a:pt x="564" y="1206"/>
                </a:cubicBezTo>
                <a:cubicBezTo>
                  <a:pt x="603" y="1273"/>
                  <a:pt x="645" y="1287"/>
                  <a:pt x="676" y="1287"/>
                </a:cubicBezTo>
                <a:cubicBezTo>
                  <a:pt x="815" y="1287"/>
                  <a:pt x="952" y="991"/>
                  <a:pt x="997" y="704"/>
                </a:cubicBezTo>
                <a:cubicBezTo>
                  <a:pt x="1086" y="673"/>
                  <a:pt x="1170" y="656"/>
                  <a:pt x="1245" y="656"/>
                </a:cubicBezTo>
                <a:cubicBezTo>
                  <a:pt x="1373" y="656"/>
                  <a:pt x="1538" y="698"/>
                  <a:pt x="1599" y="910"/>
                </a:cubicBezTo>
                <a:cubicBezTo>
                  <a:pt x="1630" y="1008"/>
                  <a:pt x="1599" y="1108"/>
                  <a:pt x="1524" y="1214"/>
                </a:cubicBezTo>
                <a:cubicBezTo>
                  <a:pt x="1281" y="1541"/>
                  <a:pt x="561" y="1828"/>
                  <a:pt x="257" y="1828"/>
                </a:cubicBezTo>
                <a:cubicBezTo>
                  <a:pt x="199" y="1828"/>
                  <a:pt x="176" y="1814"/>
                  <a:pt x="171" y="1806"/>
                </a:cubicBezTo>
                <a:cubicBezTo>
                  <a:pt x="171" y="1800"/>
                  <a:pt x="171" y="1792"/>
                  <a:pt x="176" y="1778"/>
                </a:cubicBezTo>
                <a:cubicBezTo>
                  <a:pt x="182" y="1772"/>
                  <a:pt x="182" y="1764"/>
                  <a:pt x="182" y="1758"/>
                </a:cubicBezTo>
                <a:cubicBezTo>
                  <a:pt x="148" y="1309"/>
                  <a:pt x="157" y="126"/>
                  <a:pt x="575" y="87"/>
                </a:cubicBezTo>
                <a:cubicBezTo>
                  <a:pt x="589" y="84"/>
                  <a:pt x="606" y="84"/>
                  <a:pt x="620" y="84"/>
                </a:cubicBezTo>
                <a:close/>
                <a:moveTo>
                  <a:pt x="623" y="1"/>
                </a:moveTo>
                <a:cubicBezTo>
                  <a:pt x="606" y="1"/>
                  <a:pt x="588" y="2"/>
                  <a:pt x="570" y="4"/>
                </a:cubicBezTo>
                <a:cubicBezTo>
                  <a:pt x="1" y="54"/>
                  <a:pt x="90" y="1602"/>
                  <a:pt x="101" y="1750"/>
                </a:cubicBezTo>
                <a:cubicBezTo>
                  <a:pt x="87" y="1797"/>
                  <a:pt x="95" y="1828"/>
                  <a:pt x="109" y="1845"/>
                </a:cubicBezTo>
                <a:cubicBezTo>
                  <a:pt x="132" y="1884"/>
                  <a:pt x="185" y="1901"/>
                  <a:pt x="266" y="1901"/>
                </a:cubicBezTo>
                <a:cubicBezTo>
                  <a:pt x="589" y="1901"/>
                  <a:pt x="1331" y="1608"/>
                  <a:pt x="1594" y="1256"/>
                </a:cubicBezTo>
                <a:cubicBezTo>
                  <a:pt x="1691" y="1131"/>
                  <a:pt x="1719" y="1005"/>
                  <a:pt x="1686" y="882"/>
                </a:cubicBezTo>
                <a:cubicBezTo>
                  <a:pt x="1624" y="681"/>
                  <a:pt x="1471" y="570"/>
                  <a:pt x="1253" y="570"/>
                </a:cubicBezTo>
                <a:cubicBezTo>
                  <a:pt x="1175" y="570"/>
                  <a:pt x="1094" y="578"/>
                  <a:pt x="1016" y="606"/>
                </a:cubicBezTo>
                <a:cubicBezTo>
                  <a:pt x="1024" y="461"/>
                  <a:pt x="1019" y="252"/>
                  <a:pt x="905" y="118"/>
                </a:cubicBezTo>
                <a:cubicBezTo>
                  <a:pt x="836" y="42"/>
                  <a:pt x="743" y="1"/>
                  <a:pt x="623" y="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1" name="Google Shape;251;p24"/>
          <p:cNvSpPr/>
          <p:nvPr/>
        </p:nvSpPr>
        <p:spPr>
          <a:xfrm>
            <a:off x="4654860" y="3068165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2" name="Google Shape;252;p24"/>
          <p:cNvSpPr/>
          <p:nvPr/>
        </p:nvSpPr>
        <p:spPr>
          <a:xfrm>
            <a:off x="7313651" y="2491212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3" name="Google Shape;253;p24"/>
          <p:cNvSpPr/>
          <p:nvPr/>
        </p:nvSpPr>
        <p:spPr>
          <a:xfrm rot="10800000" flipH="1">
            <a:off x="1778352" y="1719323"/>
            <a:ext cx="1037536" cy="243480"/>
          </a:xfrm>
          <a:custGeom>
            <a:avLst/>
            <a:gdLst/>
            <a:ahLst/>
            <a:cxnLst/>
            <a:rect l="l" t="t" r="r" b="b"/>
            <a:pathLst>
              <a:path w="7581" h="1779" extrusionOk="0">
                <a:moveTo>
                  <a:pt x="4594" y="1"/>
                </a:moveTo>
                <a:cubicBezTo>
                  <a:pt x="4593" y="1"/>
                  <a:pt x="4591" y="1"/>
                  <a:pt x="4589" y="1"/>
                </a:cubicBezTo>
                <a:cubicBezTo>
                  <a:pt x="4531" y="12"/>
                  <a:pt x="4475" y="43"/>
                  <a:pt x="4436" y="96"/>
                </a:cubicBezTo>
                <a:cubicBezTo>
                  <a:pt x="4428" y="110"/>
                  <a:pt x="4430" y="135"/>
                  <a:pt x="4447" y="149"/>
                </a:cubicBezTo>
                <a:cubicBezTo>
                  <a:pt x="4456" y="152"/>
                  <a:pt x="4464" y="155"/>
                  <a:pt x="4472" y="155"/>
                </a:cubicBezTo>
                <a:cubicBezTo>
                  <a:pt x="4483" y="155"/>
                  <a:pt x="4492" y="149"/>
                  <a:pt x="4497" y="146"/>
                </a:cubicBezTo>
                <a:cubicBezTo>
                  <a:pt x="4525" y="110"/>
                  <a:pt x="4559" y="91"/>
                  <a:pt x="4601" y="82"/>
                </a:cubicBezTo>
                <a:cubicBezTo>
                  <a:pt x="4623" y="79"/>
                  <a:pt x="4640" y="57"/>
                  <a:pt x="4637" y="38"/>
                </a:cubicBezTo>
                <a:cubicBezTo>
                  <a:pt x="4632" y="17"/>
                  <a:pt x="4615" y="1"/>
                  <a:pt x="4594" y="1"/>
                </a:cubicBezTo>
                <a:close/>
                <a:moveTo>
                  <a:pt x="4746" y="33"/>
                </a:moveTo>
                <a:cubicBezTo>
                  <a:pt x="4732" y="33"/>
                  <a:pt x="4720" y="41"/>
                  <a:pt x="4712" y="54"/>
                </a:cubicBezTo>
                <a:cubicBezTo>
                  <a:pt x="4701" y="71"/>
                  <a:pt x="4712" y="96"/>
                  <a:pt x="4729" y="107"/>
                </a:cubicBezTo>
                <a:cubicBezTo>
                  <a:pt x="4751" y="118"/>
                  <a:pt x="4762" y="152"/>
                  <a:pt x="4762" y="205"/>
                </a:cubicBezTo>
                <a:lnTo>
                  <a:pt x="4799" y="211"/>
                </a:lnTo>
                <a:lnTo>
                  <a:pt x="4799" y="211"/>
                </a:lnTo>
                <a:lnTo>
                  <a:pt x="4762" y="208"/>
                </a:lnTo>
                <a:lnTo>
                  <a:pt x="4762" y="208"/>
                </a:lnTo>
                <a:cubicBezTo>
                  <a:pt x="4762" y="230"/>
                  <a:pt x="4776" y="247"/>
                  <a:pt x="4799" y="247"/>
                </a:cubicBezTo>
                <a:cubicBezTo>
                  <a:pt x="4821" y="247"/>
                  <a:pt x="4838" y="230"/>
                  <a:pt x="4838" y="211"/>
                </a:cubicBezTo>
                <a:lnTo>
                  <a:pt x="4838" y="202"/>
                </a:lnTo>
                <a:cubicBezTo>
                  <a:pt x="4838" y="99"/>
                  <a:pt x="4799" y="57"/>
                  <a:pt x="4765" y="38"/>
                </a:cubicBezTo>
                <a:cubicBezTo>
                  <a:pt x="4758" y="34"/>
                  <a:pt x="4752" y="33"/>
                  <a:pt x="4746" y="33"/>
                </a:cubicBezTo>
                <a:close/>
                <a:moveTo>
                  <a:pt x="4421" y="221"/>
                </a:moveTo>
                <a:cubicBezTo>
                  <a:pt x="4403" y="221"/>
                  <a:pt x="4388" y="237"/>
                  <a:pt x="4383" y="255"/>
                </a:cubicBezTo>
                <a:cubicBezTo>
                  <a:pt x="4380" y="266"/>
                  <a:pt x="4380" y="275"/>
                  <a:pt x="4380" y="283"/>
                </a:cubicBezTo>
                <a:cubicBezTo>
                  <a:pt x="4380" y="330"/>
                  <a:pt x="4389" y="375"/>
                  <a:pt x="4403" y="423"/>
                </a:cubicBezTo>
                <a:cubicBezTo>
                  <a:pt x="4408" y="442"/>
                  <a:pt x="4422" y="453"/>
                  <a:pt x="4442" y="453"/>
                </a:cubicBezTo>
                <a:lnTo>
                  <a:pt x="4450" y="450"/>
                </a:lnTo>
                <a:cubicBezTo>
                  <a:pt x="4472" y="445"/>
                  <a:pt x="4486" y="423"/>
                  <a:pt x="4478" y="403"/>
                </a:cubicBezTo>
                <a:cubicBezTo>
                  <a:pt x="4467" y="361"/>
                  <a:pt x="4461" y="322"/>
                  <a:pt x="4461" y="283"/>
                </a:cubicBezTo>
                <a:lnTo>
                  <a:pt x="4461" y="264"/>
                </a:lnTo>
                <a:cubicBezTo>
                  <a:pt x="4464" y="241"/>
                  <a:pt x="4447" y="224"/>
                  <a:pt x="4425" y="222"/>
                </a:cubicBezTo>
                <a:cubicBezTo>
                  <a:pt x="4423" y="221"/>
                  <a:pt x="4422" y="221"/>
                  <a:pt x="4421" y="221"/>
                </a:cubicBezTo>
                <a:close/>
                <a:moveTo>
                  <a:pt x="4780" y="318"/>
                </a:moveTo>
                <a:cubicBezTo>
                  <a:pt x="4762" y="318"/>
                  <a:pt x="4747" y="331"/>
                  <a:pt x="4740" y="347"/>
                </a:cubicBezTo>
                <a:cubicBezTo>
                  <a:pt x="4726" y="392"/>
                  <a:pt x="4712" y="442"/>
                  <a:pt x="4693" y="489"/>
                </a:cubicBezTo>
                <a:cubicBezTo>
                  <a:pt x="4682" y="509"/>
                  <a:pt x="4693" y="531"/>
                  <a:pt x="4712" y="540"/>
                </a:cubicBezTo>
                <a:cubicBezTo>
                  <a:pt x="4715" y="542"/>
                  <a:pt x="4721" y="542"/>
                  <a:pt x="4726" y="542"/>
                </a:cubicBezTo>
                <a:cubicBezTo>
                  <a:pt x="4743" y="542"/>
                  <a:pt x="4757" y="537"/>
                  <a:pt x="4768" y="517"/>
                </a:cubicBezTo>
                <a:cubicBezTo>
                  <a:pt x="4785" y="470"/>
                  <a:pt x="4804" y="417"/>
                  <a:pt x="4818" y="370"/>
                </a:cubicBezTo>
                <a:cubicBezTo>
                  <a:pt x="4824" y="347"/>
                  <a:pt x="4810" y="328"/>
                  <a:pt x="4790" y="319"/>
                </a:cubicBezTo>
                <a:cubicBezTo>
                  <a:pt x="4787" y="318"/>
                  <a:pt x="4784" y="318"/>
                  <a:pt x="4780" y="318"/>
                </a:cubicBezTo>
                <a:close/>
                <a:moveTo>
                  <a:pt x="4494" y="517"/>
                </a:moveTo>
                <a:cubicBezTo>
                  <a:pt x="4488" y="517"/>
                  <a:pt x="4481" y="519"/>
                  <a:pt x="4475" y="523"/>
                </a:cubicBezTo>
                <a:cubicBezTo>
                  <a:pt x="4458" y="531"/>
                  <a:pt x="4450" y="556"/>
                  <a:pt x="4461" y="573"/>
                </a:cubicBezTo>
                <a:cubicBezTo>
                  <a:pt x="4489" y="621"/>
                  <a:pt x="4520" y="662"/>
                  <a:pt x="4556" y="707"/>
                </a:cubicBezTo>
                <a:cubicBezTo>
                  <a:pt x="4562" y="713"/>
                  <a:pt x="4570" y="718"/>
                  <a:pt x="4576" y="721"/>
                </a:cubicBezTo>
                <a:cubicBezTo>
                  <a:pt x="4570" y="735"/>
                  <a:pt x="4562" y="749"/>
                  <a:pt x="4553" y="763"/>
                </a:cubicBezTo>
                <a:cubicBezTo>
                  <a:pt x="4542" y="780"/>
                  <a:pt x="4548" y="805"/>
                  <a:pt x="4567" y="816"/>
                </a:cubicBezTo>
                <a:cubicBezTo>
                  <a:pt x="4573" y="819"/>
                  <a:pt x="4581" y="821"/>
                  <a:pt x="4587" y="821"/>
                </a:cubicBezTo>
                <a:cubicBezTo>
                  <a:pt x="4601" y="821"/>
                  <a:pt x="4615" y="816"/>
                  <a:pt x="4615" y="802"/>
                </a:cubicBezTo>
                <a:cubicBezTo>
                  <a:pt x="4642" y="760"/>
                  <a:pt x="4668" y="710"/>
                  <a:pt x="4693" y="665"/>
                </a:cubicBezTo>
                <a:cubicBezTo>
                  <a:pt x="4701" y="649"/>
                  <a:pt x="4695" y="623"/>
                  <a:pt x="4673" y="612"/>
                </a:cubicBezTo>
                <a:cubicBezTo>
                  <a:pt x="4668" y="609"/>
                  <a:pt x="4662" y="607"/>
                  <a:pt x="4656" y="607"/>
                </a:cubicBezTo>
                <a:cubicBezTo>
                  <a:pt x="4643" y="607"/>
                  <a:pt x="4629" y="615"/>
                  <a:pt x="4623" y="629"/>
                </a:cubicBezTo>
                <a:cubicBezTo>
                  <a:pt x="4617" y="637"/>
                  <a:pt x="4612" y="649"/>
                  <a:pt x="4609" y="654"/>
                </a:cubicBezTo>
                <a:cubicBezTo>
                  <a:pt x="4576" y="612"/>
                  <a:pt x="4553" y="573"/>
                  <a:pt x="4528" y="537"/>
                </a:cubicBezTo>
                <a:cubicBezTo>
                  <a:pt x="4521" y="524"/>
                  <a:pt x="4507" y="517"/>
                  <a:pt x="4494" y="517"/>
                </a:cubicBezTo>
                <a:close/>
                <a:moveTo>
                  <a:pt x="2140" y="743"/>
                </a:moveTo>
                <a:cubicBezTo>
                  <a:pt x="2125" y="743"/>
                  <a:pt x="2110" y="753"/>
                  <a:pt x="2104" y="768"/>
                </a:cubicBezTo>
                <a:cubicBezTo>
                  <a:pt x="2098" y="791"/>
                  <a:pt x="2107" y="810"/>
                  <a:pt x="2129" y="819"/>
                </a:cubicBezTo>
                <a:cubicBezTo>
                  <a:pt x="2132" y="819"/>
                  <a:pt x="2134" y="819"/>
                  <a:pt x="2140" y="821"/>
                </a:cubicBezTo>
                <a:cubicBezTo>
                  <a:pt x="2182" y="838"/>
                  <a:pt x="2213" y="863"/>
                  <a:pt x="2232" y="894"/>
                </a:cubicBezTo>
                <a:cubicBezTo>
                  <a:pt x="2240" y="905"/>
                  <a:pt x="2252" y="914"/>
                  <a:pt x="2266" y="914"/>
                </a:cubicBezTo>
                <a:cubicBezTo>
                  <a:pt x="2271" y="914"/>
                  <a:pt x="2282" y="914"/>
                  <a:pt x="2285" y="905"/>
                </a:cubicBezTo>
                <a:cubicBezTo>
                  <a:pt x="2307" y="894"/>
                  <a:pt x="2310" y="872"/>
                  <a:pt x="2296" y="852"/>
                </a:cubicBezTo>
                <a:cubicBezTo>
                  <a:pt x="2266" y="808"/>
                  <a:pt x="2224" y="777"/>
                  <a:pt x="2171" y="752"/>
                </a:cubicBezTo>
                <a:cubicBezTo>
                  <a:pt x="2162" y="749"/>
                  <a:pt x="2160" y="749"/>
                  <a:pt x="2154" y="746"/>
                </a:cubicBezTo>
                <a:cubicBezTo>
                  <a:pt x="2149" y="744"/>
                  <a:pt x="2145" y="743"/>
                  <a:pt x="2140" y="743"/>
                </a:cubicBezTo>
                <a:close/>
                <a:moveTo>
                  <a:pt x="4692" y="750"/>
                </a:moveTo>
                <a:cubicBezTo>
                  <a:pt x="4682" y="750"/>
                  <a:pt x="4672" y="754"/>
                  <a:pt x="4665" y="763"/>
                </a:cubicBezTo>
                <a:cubicBezTo>
                  <a:pt x="4651" y="780"/>
                  <a:pt x="4651" y="805"/>
                  <a:pt x="4668" y="819"/>
                </a:cubicBezTo>
                <a:cubicBezTo>
                  <a:pt x="4707" y="858"/>
                  <a:pt x="4748" y="888"/>
                  <a:pt x="4790" y="922"/>
                </a:cubicBezTo>
                <a:cubicBezTo>
                  <a:pt x="4796" y="930"/>
                  <a:pt x="4804" y="933"/>
                  <a:pt x="4813" y="933"/>
                </a:cubicBezTo>
                <a:cubicBezTo>
                  <a:pt x="4824" y="933"/>
                  <a:pt x="4838" y="930"/>
                  <a:pt x="4841" y="914"/>
                </a:cubicBezTo>
                <a:cubicBezTo>
                  <a:pt x="4854" y="894"/>
                  <a:pt x="4852" y="872"/>
                  <a:pt x="4835" y="858"/>
                </a:cubicBezTo>
                <a:cubicBezTo>
                  <a:pt x="4793" y="824"/>
                  <a:pt x="4754" y="794"/>
                  <a:pt x="4721" y="760"/>
                </a:cubicBezTo>
                <a:cubicBezTo>
                  <a:pt x="4711" y="753"/>
                  <a:pt x="4701" y="750"/>
                  <a:pt x="4692" y="750"/>
                </a:cubicBezTo>
                <a:close/>
                <a:moveTo>
                  <a:pt x="115" y="727"/>
                </a:moveTo>
                <a:cubicBezTo>
                  <a:pt x="102" y="727"/>
                  <a:pt x="89" y="734"/>
                  <a:pt x="81" y="749"/>
                </a:cubicBezTo>
                <a:cubicBezTo>
                  <a:pt x="81" y="752"/>
                  <a:pt x="50" y="810"/>
                  <a:pt x="25" y="902"/>
                </a:cubicBezTo>
                <a:cubicBezTo>
                  <a:pt x="20" y="919"/>
                  <a:pt x="31" y="941"/>
                  <a:pt x="53" y="947"/>
                </a:cubicBezTo>
                <a:cubicBezTo>
                  <a:pt x="56" y="950"/>
                  <a:pt x="59" y="950"/>
                  <a:pt x="64" y="950"/>
                </a:cubicBezTo>
                <a:cubicBezTo>
                  <a:pt x="81" y="950"/>
                  <a:pt x="95" y="936"/>
                  <a:pt x="103" y="919"/>
                </a:cubicBezTo>
                <a:cubicBezTo>
                  <a:pt x="123" y="838"/>
                  <a:pt x="151" y="782"/>
                  <a:pt x="151" y="782"/>
                </a:cubicBezTo>
                <a:cubicBezTo>
                  <a:pt x="162" y="766"/>
                  <a:pt x="154" y="741"/>
                  <a:pt x="134" y="732"/>
                </a:cubicBezTo>
                <a:cubicBezTo>
                  <a:pt x="129" y="728"/>
                  <a:pt x="122" y="727"/>
                  <a:pt x="115" y="727"/>
                </a:cubicBezTo>
                <a:close/>
                <a:moveTo>
                  <a:pt x="1985" y="761"/>
                </a:moveTo>
                <a:cubicBezTo>
                  <a:pt x="1979" y="761"/>
                  <a:pt x="1973" y="762"/>
                  <a:pt x="1967" y="766"/>
                </a:cubicBezTo>
                <a:cubicBezTo>
                  <a:pt x="1908" y="796"/>
                  <a:pt x="1875" y="852"/>
                  <a:pt x="1864" y="916"/>
                </a:cubicBezTo>
                <a:cubicBezTo>
                  <a:pt x="1864" y="936"/>
                  <a:pt x="1878" y="955"/>
                  <a:pt x="1897" y="958"/>
                </a:cubicBezTo>
                <a:lnTo>
                  <a:pt x="1906" y="958"/>
                </a:lnTo>
                <a:cubicBezTo>
                  <a:pt x="1925" y="958"/>
                  <a:pt x="1945" y="944"/>
                  <a:pt x="1936" y="930"/>
                </a:cubicBezTo>
                <a:cubicBezTo>
                  <a:pt x="1945" y="891"/>
                  <a:pt x="1964" y="858"/>
                  <a:pt x="2003" y="835"/>
                </a:cubicBezTo>
                <a:cubicBezTo>
                  <a:pt x="2023" y="824"/>
                  <a:pt x="2031" y="805"/>
                  <a:pt x="2020" y="782"/>
                </a:cubicBezTo>
                <a:cubicBezTo>
                  <a:pt x="2012" y="769"/>
                  <a:pt x="1999" y="761"/>
                  <a:pt x="1985" y="761"/>
                </a:cubicBezTo>
                <a:close/>
                <a:moveTo>
                  <a:pt x="7537" y="847"/>
                </a:moveTo>
                <a:cubicBezTo>
                  <a:pt x="7521" y="847"/>
                  <a:pt x="7508" y="855"/>
                  <a:pt x="7499" y="872"/>
                </a:cubicBezTo>
                <a:cubicBezTo>
                  <a:pt x="7499" y="872"/>
                  <a:pt x="7482" y="908"/>
                  <a:pt x="7443" y="964"/>
                </a:cubicBezTo>
                <a:cubicBezTo>
                  <a:pt x="7432" y="983"/>
                  <a:pt x="7435" y="1003"/>
                  <a:pt x="7452" y="1017"/>
                </a:cubicBezTo>
                <a:cubicBezTo>
                  <a:pt x="7457" y="1020"/>
                  <a:pt x="7469" y="1025"/>
                  <a:pt x="7474" y="1025"/>
                </a:cubicBezTo>
                <a:cubicBezTo>
                  <a:pt x="7488" y="1025"/>
                  <a:pt x="7499" y="1020"/>
                  <a:pt x="7510" y="1011"/>
                </a:cubicBezTo>
                <a:cubicBezTo>
                  <a:pt x="7552" y="947"/>
                  <a:pt x="7572" y="905"/>
                  <a:pt x="7572" y="902"/>
                </a:cubicBezTo>
                <a:cubicBezTo>
                  <a:pt x="7580" y="880"/>
                  <a:pt x="7572" y="861"/>
                  <a:pt x="7552" y="849"/>
                </a:cubicBezTo>
                <a:cubicBezTo>
                  <a:pt x="7547" y="848"/>
                  <a:pt x="7542" y="847"/>
                  <a:pt x="7537" y="847"/>
                </a:cubicBezTo>
                <a:close/>
                <a:moveTo>
                  <a:pt x="4502" y="871"/>
                </a:moveTo>
                <a:cubicBezTo>
                  <a:pt x="4491" y="871"/>
                  <a:pt x="4479" y="878"/>
                  <a:pt x="4469" y="888"/>
                </a:cubicBezTo>
                <a:cubicBezTo>
                  <a:pt x="4436" y="930"/>
                  <a:pt x="4405" y="969"/>
                  <a:pt x="4375" y="1006"/>
                </a:cubicBezTo>
                <a:cubicBezTo>
                  <a:pt x="4363" y="1025"/>
                  <a:pt x="4363" y="1047"/>
                  <a:pt x="4380" y="1061"/>
                </a:cubicBezTo>
                <a:cubicBezTo>
                  <a:pt x="4389" y="1070"/>
                  <a:pt x="4394" y="1073"/>
                  <a:pt x="4405" y="1073"/>
                </a:cubicBezTo>
                <a:cubicBezTo>
                  <a:pt x="4416" y="1073"/>
                  <a:pt x="4428" y="1067"/>
                  <a:pt x="4433" y="1056"/>
                </a:cubicBezTo>
                <a:cubicBezTo>
                  <a:pt x="4469" y="1014"/>
                  <a:pt x="4500" y="972"/>
                  <a:pt x="4531" y="930"/>
                </a:cubicBezTo>
                <a:cubicBezTo>
                  <a:pt x="4542" y="916"/>
                  <a:pt x="4539" y="891"/>
                  <a:pt x="4520" y="877"/>
                </a:cubicBezTo>
                <a:cubicBezTo>
                  <a:pt x="4515" y="873"/>
                  <a:pt x="4509" y="871"/>
                  <a:pt x="4502" y="871"/>
                </a:cubicBezTo>
                <a:close/>
                <a:moveTo>
                  <a:pt x="4938" y="947"/>
                </a:moveTo>
                <a:cubicBezTo>
                  <a:pt x="4927" y="947"/>
                  <a:pt x="4916" y="954"/>
                  <a:pt x="4907" y="964"/>
                </a:cubicBezTo>
                <a:cubicBezTo>
                  <a:pt x="4894" y="983"/>
                  <a:pt x="4902" y="1003"/>
                  <a:pt x="4919" y="1017"/>
                </a:cubicBezTo>
                <a:cubicBezTo>
                  <a:pt x="4958" y="1042"/>
                  <a:pt x="5002" y="1070"/>
                  <a:pt x="5050" y="1098"/>
                </a:cubicBezTo>
                <a:cubicBezTo>
                  <a:pt x="5058" y="1100"/>
                  <a:pt x="5064" y="1103"/>
                  <a:pt x="5072" y="1103"/>
                </a:cubicBezTo>
                <a:cubicBezTo>
                  <a:pt x="5086" y="1103"/>
                  <a:pt x="5100" y="1098"/>
                  <a:pt x="5103" y="1086"/>
                </a:cubicBezTo>
                <a:cubicBezTo>
                  <a:pt x="5114" y="1070"/>
                  <a:pt x="5106" y="1045"/>
                  <a:pt x="5089" y="1033"/>
                </a:cubicBezTo>
                <a:cubicBezTo>
                  <a:pt x="5044" y="1006"/>
                  <a:pt x="5002" y="983"/>
                  <a:pt x="4961" y="955"/>
                </a:cubicBezTo>
                <a:cubicBezTo>
                  <a:pt x="4953" y="950"/>
                  <a:pt x="4945" y="947"/>
                  <a:pt x="4938" y="947"/>
                </a:cubicBezTo>
                <a:close/>
                <a:moveTo>
                  <a:pt x="2313" y="983"/>
                </a:moveTo>
                <a:cubicBezTo>
                  <a:pt x="2291" y="983"/>
                  <a:pt x="2274" y="1000"/>
                  <a:pt x="2274" y="1020"/>
                </a:cubicBezTo>
                <a:cubicBezTo>
                  <a:pt x="2274" y="1061"/>
                  <a:pt x="2266" y="1109"/>
                  <a:pt x="2243" y="1156"/>
                </a:cubicBezTo>
                <a:cubicBezTo>
                  <a:pt x="2238" y="1173"/>
                  <a:pt x="2243" y="1195"/>
                  <a:pt x="2266" y="1206"/>
                </a:cubicBezTo>
                <a:cubicBezTo>
                  <a:pt x="2268" y="1206"/>
                  <a:pt x="2271" y="1209"/>
                  <a:pt x="2280" y="1209"/>
                </a:cubicBezTo>
                <a:cubicBezTo>
                  <a:pt x="2293" y="1209"/>
                  <a:pt x="2307" y="1201"/>
                  <a:pt x="2316" y="1184"/>
                </a:cubicBezTo>
                <a:cubicBezTo>
                  <a:pt x="2338" y="1128"/>
                  <a:pt x="2352" y="1073"/>
                  <a:pt x="2352" y="1020"/>
                </a:cubicBezTo>
                <a:cubicBezTo>
                  <a:pt x="2352" y="1000"/>
                  <a:pt x="2335" y="983"/>
                  <a:pt x="2313" y="983"/>
                </a:cubicBezTo>
                <a:close/>
                <a:moveTo>
                  <a:pt x="1946" y="1025"/>
                </a:moveTo>
                <a:cubicBezTo>
                  <a:pt x="1939" y="1025"/>
                  <a:pt x="1932" y="1027"/>
                  <a:pt x="1925" y="1031"/>
                </a:cubicBezTo>
                <a:cubicBezTo>
                  <a:pt x="1906" y="1042"/>
                  <a:pt x="1903" y="1067"/>
                  <a:pt x="1911" y="1084"/>
                </a:cubicBezTo>
                <a:cubicBezTo>
                  <a:pt x="1939" y="1128"/>
                  <a:pt x="1978" y="1167"/>
                  <a:pt x="2023" y="1209"/>
                </a:cubicBezTo>
                <a:cubicBezTo>
                  <a:pt x="2031" y="1215"/>
                  <a:pt x="2037" y="1220"/>
                  <a:pt x="2048" y="1220"/>
                </a:cubicBezTo>
                <a:cubicBezTo>
                  <a:pt x="2059" y="1220"/>
                  <a:pt x="2070" y="1215"/>
                  <a:pt x="2076" y="1209"/>
                </a:cubicBezTo>
                <a:cubicBezTo>
                  <a:pt x="2090" y="1190"/>
                  <a:pt x="2090" y="1167"/>
                  <a:pt x="2073" y="1153"/>
                </a:cubicBezTo>
                <a:cubicBezTo>
                  <a:pt x="2031" y="1114"/>
                  <a:pt x="2001" y="1081"/>
                  <a:pt x="1978" y="1045"/>
                </a:cubicBezTo>
                <a:cubicBezTo>
                  <a:pt x="1971" y="1032"/>
                  <a:pt x="1959" y="1025"/>
                  <a:pt x="1946" y="1025"/>
                </a:cubicBezTo>
                <a:close/>
                <a:moveTo>
                  <a:pt x="5209" y="1100"/>
                </a:moveTo>
                <a:cubicBezTo>
                  <a:pt x="5195" y="1100"/>
                  <a:pt x="5180" y="1107"/>
                  <a:pt x="5173" y="1123"/>
                </a:cubicBezTo>
                <a:cubicBezTo>
                  <a:pt x="5161" y="1142"/>
                  <a:pt x="5170" y="1165"/>
                  <a:pt x="5189" y="1173"/>
                </a:cubicBezTo>
                <a:cubicBezTo>
                  <a:pt x="5237" y="1195"/>
                  <a:pt x="5284" y="1220"/>
                  <a:pt x="5334" y="1240"/>
                </a:cubicBezTo>
                <a:cubicBezTo>
                  <a:pt x="5340" y="1240"/>
                  <a:pt x="5343" y="1243"/>
                  <a:pt x="5351" y="1243"/>
                </a:cubicBezTo>
                <a:cubicBezTo>
                  <a:pt x="5365" y="1243"/>
                  <a:pt x="5379" y="1234"/>
                  <a:pt x="5385" y="1223"/>
                </a:cubicBezTo>
                <a:cubicBezTo>
                  <a:pt x="5393" y="1201"/>
                  <a:pt x="5385" y="1181"/>
                  <a:pt x="5365" y="1170"/>
                </a:cubicBezTo>
                <a:cubicBezTo>
                  <a:pt x="5315" y="1151"/>
                  <a:pt x="5270" y="1126"/>
                  <a:pt x="5226" y="1103"/>
                </a:cubicBezTo>
                <a:cubicBezTo>
                  <a:pt x="5221" y="1101"/>
                  <a:pt x="5215" y="1100"/>
                  <a:pt x="5209" y="1100"/>
                </a:cubicBezTo>
                <a:close/>
                <a:moveTo>
                  <a:pt x="7378" y="1065"/>
                </a:moveTo>
                <a:cubicBezTo>
                  <a:pt x="7367" y="1065"/>
                  <a:pt x="7356" y="1070"/>
                  <a:pt x="7349" y="1081"/>
                </a:cubicBezTo>
                <a:cubicBezTo>
                  <a:pt x="7315" y="1114"/>
                  <a:pt x="7276" y="1151"/>
                  <a:pt x="7237" y="1181"/>
                </a:cubicBezTo>
                <a:cubicBezTo>
                  <a:pt x="7220" y="1195"/>
                  <a:pt x="7217" y="1220"/>
                  <a:pt x="7231" y="1237"/>
                </a:cubicBezTo>
                <a:cubicBezTo>
                  <a:pt x="7237" y="1243"/>
                  <a:pt x="7251" y="1251"/>
                  <a:pt x="7262" y="1251"/>
                </a:cubicBezTo>
                <a:cubicBezTo>
                  <a:pt x="7273" y="1251"/>
                  <a:pt x="7279" y="1248"/>
                  <a:pt x="7290" y="1240"/>
                </a:cubicBezTo>
                <a:cubicBezTo>
                  <a:pt x="7332" y="1206"/>
                  <a:pt x="7374" y="1170"/>
                  <a:pt x="7407" y="1131"/>
                </a:cubicBezTo>
                <a:cubicBezTo>
                  <a:pt x="7421" y="1114"/>
                  <a:pt x="7421" y="1089"/>
                  <a:pt x="7404" y="1075"/>
                </a:cubicBezTo>
                <a:cubicBezTo>
                  <a:pt x="7397" y="1069"/>
                  <a:pt x="7387" y="1065"/>
                  <a:pt x="7378" y="1065"/>
                </a:cubicBezTo>
                <a:close/>
                <a:moveTo>
                  <a:pt x="39" y="1020"/>
                </a:moveTo>
                <a:cubicBezTo>
                  <a:pt x="23" y="1020"/>
                  <a:pt x="0" y="1039"/>
                  <a:pt x="0" y="1059"/>
                </a:cubicBezTo>
                <a:lnTo>
                  <a:pt x="0" y="1084"/>
                </a:lnTo>
                <a:cubicBezTo>
                  <a:pt x="0" y="1128"/>
                  <a:pt x="9" y="1176"/>
                  <a:pt x="20" y="1223"/>
                </a:cubicBezTo>
                <a:cubicBezTo>
                  <a:pt x="23" y="1240"/>
                  <a:pt x="39" y="1254"/>
                  <a:pt x="56" y="1254"/>
                </a:cubicBezTo>
                <a:cubicBezTo>
                  <a:pt x="56" y="1254"/>
                  <a:pt x="62" y="1254"/>
                  <a:pt x="64" y="1248"/>
                </a:cubicBezTo>
                <a:cubicBezTo>
                  <a:pt x="84" y="1243"/>
                  <a:pt x="98" y="1223"/>
                  <a:pt x="92" y="1201"/>
                </a:cubicBezTo>
                <a:cubicBezTo>
                  <a:pt x="84" y="1165"/>
                  <a:pt x="78" y="1120"/>
                  <a:pt x="78" y="1081"/>
                </a:cubicBezTo>
                <a:lnTo>
                  <a:pt x="78" y="1059"/>
                </a:lnTo>
                <a:cubicBezTo>
                  <a:pt x="78" y="1039"/>
                  <a:pt x="62" y="1020"/>
                  <a:pt x="39" y="1020"/>
                </a:cubicBezTo>
                <a:close/>
                <a:moveTo>
                  <a:pt x="4300" y="1105"/>
                </a:moveTo>
                <a:cubicBezTo>
                  <a:pt x="4290" y="1105"/>
                  <a:pt x="4281" y="1109"/>
                  <a:pt x="4274" y="1117"/>
                </a:cubicBezTo>
                <a:cubicBezTo>
                  <a:pt x="4235" y="1156"/>
                  <a:pt x="4199" y="1193"/>
                  <a:pt x="4163" y="1223"/>
                </a:cubicBezTo>
                <a:cubicBezTo>
                  <a:pt x="4143" y="1237"/>
                  <a:pt x="4143" y="1262"/>
                  <a:pt x="4157" y="1279"/>
                </a:cubicBezTo>
                <a:cubicBezTo>
                  <a:pt x="4168" y="1285"/>
                  <a:pt x="4179" y="1293"/>
                  <a:pt x="4191" y="1293"/>
                </a:cubicBezTo>
                <a:cubicBezTo>
                  <a:pt x="4196" y="1293"/>
                  <a:pt x="4207" y="1290"/>
                  <a:pt x="4213" y="1282"/>
                </a:cubicBezTo>
                <a:cubicBezTo>
                  <a:pt x="4252" y="1248"/>
                  <a:pt x="4291" y="1212"/>
                  <a:pt x="4330" y="1173"/>
                </a:cubicBezTo>
                <a:cubicBezTo>
                  <a:pt x="4347" y="1156"/>
                  <a:pt x="4347" y="1131"/>
                  <a:pt x="4330" y="1117"/>
                </a:cubicBezTo>
                <a:cubicBezTo>
                  <a:pt x="4320" y="1109"/>
                  <a:pt x="4310" y="1105"/>
                  <a:pt x="4300" y="1105"/>
                </a:cubicBezTo>
                <a:close/>
                <a:moveTo>
                  <a:pt x="5488" y="1222"/>
                </a:moveTo>
                <a:cubicBezTo>
                  <a:pt x="5474" y="1222"/>
                  <a:pt x="5460" y="1231"/>
                  <a:pt x="5454" y="1246"/>
                </a:cubicBezTo>
                <a:cubicBezTo>
                  <a:pt x="5446" y="1265"/>
                  <a:pt x="5454" y="1290"/>
                  <a:pt x="5477" y="1296"/>
                </a:cubicBezTo>
                <a:cubicBezTo>
                  <a:pt x="5502" y="1304"/>
                  <a:pt x="5524" y="1312"/>
                  <a:pt x="5549" y="1324"/>
                </a:cubicBezTo>
                <a:cubicBezTo>
                  <a:pt x="5574" y="1335"/>
                  <a:pt x="5599" y="1340"/>
                  <a:pt x="5622" y="1352"/>
                </a:cubicBezTo>
                <a:cubicBezTo>
                  <a:pt x="5627" y="1354"/>
                  <a:pt x="5633" y="1354"/>
                  <a:pt x="5636" y="1354"/>
                </a:cubicBezTo>
                <a:cubicBezTo>
                  <a:pt x="5650" y="1354"/>
                  <a:pt x="5669" y="1349"/>
                  <a:pt x="5672" y="1326"/>
                </a:cubicBezTo>
                <a:cubicBezTo>
                  <a:pt x="5677" y="1307"/>
                  <a:pt x="5669" y="1285"/>
                  <a:pt x="5647" y="1279"/>
                </a:cubicBezTo>
                <a:cubicBezTo>
                  <a:pt x="5624" y="1271"/>
                  <a:pt x="5602" y="1265"/>
                  <a:pt x="5577" y="1254"/>
                </a:cubicBezTo>
                <a:cubicBezTo>
                  <a:pt x="5552" y="1246"/>
                  <a:pt x="5527" y="1237"/>
                  <a:pt x="5505" y="1226"/>
                </a:cubicBezTo>
                <a:cubicBezTo>
                  <a:pt x="5499" y="1223"/>
                  <a:pt x="5494" y="1222"/>
                  <a:pt x="5488" y="1222"/>
                </a:cubicBezTo>
                <a:close/>
                <a:moveTo>
                  <a:pt x="7136" y="1259"/>
                </a:moveTo>
                <a:cubicBezTo>
                  <a:pt x="7129" y="1259"/>
                  <a:pt x="7121" y="1261"/>
                  <a:pt x="7114" y="1265"/>
                </a:cubicBezTo>
                <a:cubicBezTo>
                  <a:pt x="7072" y="1290"/>
                  <a:pt x="7028" y="1310"/>
                  <a:pt x="6983" y="1332"/>
                </a:cubicBezTo>
                <a:cubicBezTo>
                  <a:pt x="6961" y="1340"/>
                  <a:pt x="6952" y="1363"/>
                  <a:pt x="6961" y="1382"/>
                </a:cubicBezTo>
                <a:cubicBezTo>
                  <a:pt x="6969" y="1396"/>
                  <a:pt x="6983" y="1407"/>
                  <a:pt x="6997" y="1407"/>
                </a:cubicBezTo>
                <a:cubicBezTo>
                  <a:pt x="7003" y="1407"/>
                  <a:pt x="7008" y="1407"/>
                  <a:pt x="7011" y="1405"/>
                </a:cubicBezTo>
                <a:cubicBezTo>
                  <a:pt x="7058" y="1382"/>
                  <a:pt x="7109" y="1360"/>
                  <a:pt x="7153" y="1332"/>
                </a:cubicBezTo>
                <a:cubicBezTo>
                  <a:pt x="7176" y="1321"/>
                  <a:pt x="7178" y="1296"/>
                  <a:pt x="7167" y="1279"/>
                </a:cubicBezTo>
                <a:cubicBezTo>
                  <a:pt x="7160" y="1265"/>
                  <a:pt x="7149" y="1259"/>
                  <a:pt x="7136" y="1259"/>
                </a:cubicBezTo>
                <a:close/>
                <a:moveTo>
                  <a:pt x="5786" y="1323"/>
                </a:moveTo>
                <a:cubicBezTo>
                  <a:pt x="5768" y="1323"/>
                  <a:pt x="5749" y="1334"/>
                  <a:pt x="5744" y="1352"/>
                </a:cubicBezTo>
                <a:cubicBezTo>
                  <a:pt x="5742" y="1374"/>
                  <a:pt x="5750" y="1393"/>
                  <a:pt x="5772" y="1402"/>
                </a:cubicBezTo>
                <a:cubicBezTo>
                  <a:pt x="5823" y="1418"/>
                  <a:pt x="5873" y="1430"/>
                  <a:pt x="5923" y="1444"/>
                </a:cubicBezTo>
                <a:cubicBezTo>
                  <a:pt x="5926" y="1446"/>
                  <a:pt x="5929" y="1446"/>
                  <a:pt x="5934" y="1446"/>
                </a:cubicBezTo>
                <a:cubicBezTo>
                  <a:pt x="5951" y="1446"/>
                  <a:pt x="5968" y="1435"/>
                  <a:pt x="5968" y="1410"/>
                </a:cubicBezTo>
                <a:cubicBezTo>
                  <a:pt x="5973" y="1393"/>
                  <a:pt x="5959" y="1371"/>
                  <a:pt x="5940" y="1365"/>
                </a:cubicBezTo>
                <a:cubicBezTo>
                  <a:pt x="5895" y="1352"/>
                  <a:pt x="5842" y="1340"/>
                  <a:pt x="5792" y="1324"/>
                </a:cubicBezTo>
                <a:cubicBezTo>
                  <a:pt x="5790" y="1323"/>
                  <a:pt x="5788" y="1323"/>
                  <a:pt x="5786" y="1323"/>
                </a:cubicBezTo>
                <a:close/>
                <a:moveTo>
                  <a:pt x="2171" y="1229"/>
                </a:moveTo>
                <a:cubicBezTo>
                  <a:pt x="2158" y="1229"/>
                  <a:pt x="2146" y="1235"/>
                  <a:pt x="2140" y="1248"/>
                </a:cubicBezTo>
                <a:cubicBezTo>
                  <a:pt x="2129" y="1265"/>
                  <a:pt x="2132" y="1285"/>
                  <a:pt x="2148" y="1299"/>
                </a:cubicBezTo>
                <a:cubicBezTo>
                  <a:pt x="2126" y="1332"/>
                  <a:pt x="2101" y="1360"/>
                  <a:pt x="2070" y="1388"/>
                </a:cubicBezTo>
                <a:cubicBezTo>
                  <a:pt x="2051" y="1402"/>
                  <a:pt x="2051" y="1424"/>
                  <a:pt x="2065" y="1444"/>
                </a:cubicBezTo>
                <a:cubicBezTo>
                  <a:pt x="2073" y="1452"/>
                  <a:pt x="2084" y="1458"/>
                  <a:pt x="2093" y="1458"/>
                </a:cubicBezTo>
                <a:cubicBezTo>
                  <a:pt x="2104" y="1458"/>
                  <a:pt x="2115" y="1452"/>
                  <a:pt x="2118" y="1444"/>
                </a:cubicBezTo>
                <a:cubicBezTo>
                  <a:pt x="2157" y="1407"/>
                  <a:pt x="2187" y="1374"/>
                  <a:pt x="2215" y="1338"/>
                </a:cubicBezTo>
                <a:cubicBezTo>
                  <a:pt x="2240" y="1352"/>
                  <a:pt x="2266" y="1363"/>
                  <a:pt x="2288" y="1377"/>
                </a:cubicBezTo>
                <a:cubicBezTo>
                  <a:pt x="2294" y="1380"/>
                  <a:pt x="2300" y="1382"/>
                  <a:pt x="2306" y="1382"/>
                </a:cubicBezTo>
                <a:cubicBezTo>
                  <a:pt x="2320" y="1382"/>
                  <a:pt x="2333" y="1373"/>
                  <a:pt x="2341" y="1360"/>
                </a:cubicBezTo>
                <a:cubicBezTo>
                  <a:pt x="2352" y="1338"/>
                  <a:pt x="2344" y="1318"/>
                  <a:pt x="2324" y="1307"/>
                </a:cubicBezTo>
                <a:cubicBezTo>
                  <a:pt x="2274" y="1282"/>
                  <a:pt x="2229" y="1257"/>
                  <a:pt x="2190" y="1234"/>
                </a:cubicBezTo>
                <a:cubicBezTo>
                  <a:pt x="2184" y="1231"/>
                  <a:pt x="2178" y="1229"/>
                  <a:pt x="2171" y="1229"/>
                </a:cubicBezTo>
                <a:close/>
                <a:moveTo>
                  <a:pt x="4066" y="1309"/>
                </a:moveTo>
                <a:cubicBezTo>
                  <a:pt x="4058" y="1309"/>
                  <a:pt x="4050" y="1312"/>
                  <a:pt x="4043" y="1318"/>
                </a:cubicBezTo>
                <a:cubicBezTo>
                  <a:pt x="3998" y="1346"/>
                  <a:pt x="3956" y="1374"/>
                  <a:pt x="3914" y="1396"/>
                </a:cubicBezTo>
                <a:cubicBezTo>
                  <a:pt x="3895" y="1407"/>
                  <a:pt x="3889" y="1432"/>
                  <a:pt x="3900" y="1449"/>
                </a:cubicBezTo>
                <a:cubicBezTo>
                  <a:pt x="3906" y="1463"/>
                  <a:pt x="3920" y="1471"/>
                  <a:pt x="3934" y="1471"/>
                </a:cubicBezTo>
                <a:cubicBezTo>
                  <a:pt x="3942" y="1471"/>
                  <a:pt x="3948" y="1471"/>
                  <a:pt x="3951" y="1463"/>
                </a:cubicBezTo>
                <a:cubicBezTo>
                  <a:pt x="3998" y="1438"/>
                  <a:pt x="4043" y="1410"/>
                  <a:pt x="4085" y="1379"/>
                </a:cubicBezTo>
                <a:cubicBezTo>
                  <a:pt x="4104" y="1368"/>
                  <a:pt x="4110" y="1346"/>
                  <a:pt x="4096" y="1326"/>
                </a:cubicBezTo>
                <a:cubicBezTo>
                  <a:pt x="4089" y="1315"/>
                  <a:pt x="4078" y="1309"/>
                  <a:pt x="4066" y="1309"/>
                </a:cubicBezTo>
                <a:close/>
                <a:moveTo>
                  <a:pt x="6848" y="1381"/>
                </a:moveTo>
                <a:cubicBezTo>
                  <a:pt x="6845" y="1381"/>
                  <a:pt x="6841" y="1381"/>
                  <a:pt x="6838" y="1382"/>
                </a:cubicBezTo>
                <a:cubicBezTo>
                  <a:pt x="6793" y="1393"/>
                  <a:pt x="6740" y="1405"/>
                  <a:pt x="6693" y="1416"/>
                </a:cubicBezTo>
                <a:cubicBezTo>
                  <a:pt x="6673" y="1418"/>
                  <a:pt x="6657" y="1438"/>
                  <a:pt x="6662" y="1460"/>
                </a:cubicBezTo>
                <a:cubicBezTo>
                  <a:pt x="6665" y="1477"/>
                  <a:pt x="6682" y="1491"/>
                  <a:pt x="6701" y="1491"/>
                </a:cubicBezTo>
                <a:cubicBezTo>
                  <a:pt x="6704" y="1491"/>
                  <a:pt x="6704" y="1491"/>
                  <a:pt x="6707" y="1494"/>
                </a:cubicBezTo>
                <a:cubicBezTo>
                  <a:pt x="6754" y="1488"/>
                  <a:pt x="6810" y="1474"/>
                  <a:pt x="6860" y="1460"/>
                </a:cubicBezTo>
                <a:cubicBezTo>
                  <a:pt x="6880" y="1452"/>
                  <a:pt x="6894" y="1432"/>
                  <a:pt x="6888" y="1410"/>
                </a:cubicBezTo>
                <a:cubicBezTo>
                  <a:pt x="6881" y="1394"/>
                  <a:pt x="6866" y="1381"/>
                  <a:pt x="6848" y="1381"/>
                </a:cubicBezTo>
                <a:close/>
                <a:moveTo>
                  <a:pt x="6084" y="1401"/>
                </a:moveTo>
                <a:cubicBezTo>
                  <a:pt x="6067" y="1401"/>
                  <a:pt x="6051" y="1413"/>
                  <a:pt x="6049" y="1432"/>
                </a:cubicBezTo>
                <a:cubicBezTo>
                  <a:pt x="6046" y="1452"/>
                  <a:pt x="6057" y="1474"/>
                  <a:pt x="6079" y="1477"/>
                </a:cubicBezTo>
                <a:cubicBezTo>
                  <a:pt x="6132" y="1488"/>
                  <a:pt x="6185" y="1494"/>
                  <a:pt x="6235" y="1502"/>
                </a:cubicBezTo>
                <a:lnTo>
                  <a:pt x="6241" y="1502"/>
                </a:lnTo>
                <a:cubicBezTo>
                  <a:pt x="6258" y="1502"/>
                  <a:pt x="6274" y="1488"/>
                  <a:pt x="6277" y="1463"/>
                </a:cubicBezTo>
                <a:cubicBezTo>
                  <a:pt x="6283" y="1444"/>
                  <a:pt x="6263" y="1424"/>
                  <a:pt x="6244" y="1421"/>
                </a:cubicBezTo>
                <a:cubicBezTo>
                  <a:pt x="6194" y="1418"/>
                  <a:pt x="6146" y="1410"/>
                  <a:pt x="6093" y="1402"/>
                </a:cubicBezTo>
                <a:cubicBezTo>
                  <a:pt x="6090" y="1401"/>
                  <a:pt x="6087" y="1401"/>
                  <a:pt x="6084" y="1401"/>
                </a:cubicBezTo>
                <a:close/>
                <a:moveTo>
                  <a:pt x="2446" y="1373"/>
                </a:moveTo>
                <a:cubicBezTo>
                  <a:pt x="2432" y="1373"/>
                  <a:pt x="2419" y="1382"/>
                  <a:pt x="2411" y="1396"/>
                </a:cubicBezTo>
                <a:cubicBezTo>
                  <a:pt x="2405" y="1416"/>
                  <a:pt x="2411" y="1435"/>
                  <a:pt x="2433" y="1446"/>
                </a:cubicBezTo>
                <a:cubicBezTo>
                  <a:pt x="2478" y="1463"/>
                  <a:pt x="2525" y="1480"/>
                  <a:pt x="2578" y="1502"/>
                </a:cubicBezTo>
                <a:cubicBezTo>
                  <a:pt x="2581" y="1505"/>
                  <a:pt x="2589" y="1505"/>
                  <a:pt x="2592" y="1505"/>
                </a:cubicBezTo>
                <a:cubicBezTo>
                  <a:pt x="2609" y="1505"/>
                  <a:pt x="2623" y="1494"/>
                  <a:pt x="2628" y="1480"/>
                </a:cubicBezTo>
                <a:cubicBezTo>
                  <a:pt x="2634" y="1460"/>
                  <a:pt x="2623" y="1438"/>
                  <a:pt x="2603" y="1432"/>
                </a:cubicBezTo>
                <a:cubicBezTo>
                  <a:pt x="2553" y="1416"/>
                  <a:pt x="2505" y="1393"/>
                  <a:pt x="2461" y="1377"/>
                </a:cubicBezTo>
                <a:cubicBezTo>
                  <a:pt x="2456" y="1374"/>
                  <a:pt x="2451" y="1373"/>
                  <a:pt x="2446" y="1373"/>
                </a:cubicBezTo>
                <a:close/>
                <a:moveTo>
                  <a:pt x="6540" y="1432"/>
                </a:moveTo>
                <a:cubicBezTo>
                  <a:pt x="6508" y="1434"/>
                  <a:pt x="6472" y="1436"/>
                  <a:pt x="6435" y="1436"/>
                </a:cubicBezTo>
                <a:cubicBezTo>
                  <a:pt x="6420" y="1436"/>
                  <a:pt x="6404" y="1436"/>
                  <a:pt x="6389" y="1435"/>
                </a:cubicBezTo>
                <a:cubicBezTo>
                  <a:pt x="6369" y="1435"/>
                  <a:pt x="6350" y="1452"/>
                  <a:pt x="6350" y="1474"/>
                </a:cubicBezTo>
                <a:cubicBezTo>
                  <a:pt x="6350" y="1494"/>
                  <a:pt x="6369" y="1513"/>
                  <a:pt x="6389" y="1513"/>
                </a:cubicBezTo>
                <a:lnTo>
                  <a:pt x="6445" y="1513"/>
                </a:lnTo>
                <a:cubicBezTo>
                  <a:pt x="6481" y="1513"/>
                  <a:pt x="6514" y="1513"/>
                  <a:pt x="6545" y="1508"/>
                </a:cubicBezTo>
                <a:cubicBezTo>
                  <a:pt x="6567" y="1505"/>
                  <a:pt x="6584" y="1488"/>
                  <a:pt x="6581" y="1466"/>
                </a:cubicBezTo>
                <a:cubicBezTo>
                  <a:pt x="6579" y="1446"/>
                  <a:pt x="6565" y="1432"/>
                  <a:pt x="6540" y="1432"/>
                </a:cubicBezTo>
                <a:close/>
                <a:moveTo>
                  <a:pt x="108" y="1321"/>
                </a:moveTo>
                <a:cubicBezTo>
                  <a:pt x="102" y="1321"/>
                  <a:pt x="95" y="1323"/>
                  <a:pt x="90" y="1326"/>
                </a:cubicBezTo>
                <a:cubicBezTo>
                  <a:pt x="67" y="1338"/>
                  <a:pt x="64" y="1363"/>
                  <a:pt x="76" y="1379"/>
                </a:cubicBezTo>
                <a:cubicBezTo>
                  <a:pt x="106" y="1424"/>
                  <a:pt x="140" y="1466"/>
                  <a:pt x="182" y="1505"/>
                </a:cubicBezTo>
                <a:cubicBezTo>
                  <a:pt x="193" y="1513"/>
                  <a:pt x="201" y="1516"/>
                  <a:pt x="209" y="1516"/>
                </a:cubicBezTo>
                <a:cubicBezTo>
                  <a:pt x="223" y="1516"/>
                  <a:pt x="235" y="1513"/>
                  <a:pt x="237" y="1508"/>
                </a:cubicBezTo>
                <a:cubicBezTo>
                  <a:pt x="251" y="1491"/>
                  <a:pt x="251" y="1466"/>
                  <a:pt x="235" y="1452"/>
                </a:cubicBezTo>
                <a:cubicBezTo>
                  <a:pt x="196" y="1418"/>
                  <a:pt x="165" y="1379"/>
                  <a:pt x="140" y="1340"/>
                </a:cubicBezTo>
                <a:cubicBezTo>
                  <a:pt x="132" y="1328"/>
                  <a:pt x="120" y="1321"/>
                  <a:pt x="108" y="1321"/>
                </a:cubicBezTo>
                <a:close/>
                <a:moveTo>
                  <a:pt x="3795" y="1459"/>
                </a:moveTo>
                <a:cubicBezTo>
                  <a:pt x="3789" y="1459"/>
                  <a:pt x="3784" y="1460"/>
                  <a:pt x="3778" y="1463"/>
                </a:cubicBezTo>
                <a:cubicBezTo>
                  <a:pt x="3733" y="1485"/>
                  <a:pt x="3683" y="1502"/>
                  <a:pt x="3638" y="1516"/>
                </a:cubicBezTo>
                <a:cubicBezTo>
                  <a:pt x="3621" y="1522"/>
                  <a:pt x="3607" y="1544"/>
                  <a:pt x="3613" y="1564"/>
                </a:cubicBezTo>
                <a:cubicBezTo>
                  <a:pt x="3621" y="1583"/>
                  <a:pt x="3635" y="1591"/>
                  <a:pt x="3652" y="1591"/>
                </a:cubicBezTo>
                <a:lnTo>
                  <a:pt x="3658" y="1591"/>
                </a:lnTo>
                <a:cubicBezTo>
                  <a:pt x="3708" y="1575"/>
                  <a:pt x="3761" y="1558"/>
                  <a:pt x="3808" y="1536"/>
                </a:cubicBezTo>
                <a:cubicBezTo>
                  <a:pt x="3831" y="1524"/>
                  <a:pt x="3842" y="1505"/>
                  <a:pt x="3831" y="1485"/>
                </a:cubicBezTo>
                <a:cubicBezTo>
                  <a:pt x="3822" y="1469"/>
                  <a:pt x="3810" y="1459"/>
                  <a:pt x="3795" y="1459"/>
                </a:cubicBezTo>
                <a:close/>
                <a:moveTo>
                  <a:pt x="2741" y="1475"/>
                </a:moveTo>
                <a:cubicBezTo>
                  <a:pt x="2724" y="1475"/>
                  <a:pt x="2710" y="1484"/>
                  <a:pt x="2704" y="1502"/>
                </a:cubicBezTo>
                <a:cubicBezTo>
                  <a:pt x="2698" y="1522"/>
                  <a:pt x="2706" y="1544"/>
                  <a:pt x="2729" y="1550"/>
                </a:cubicBezTo>
                <a:cubicBezTo>
                  <a:pt x="2771" y="1564"/>
                  <a:pt x="2815" y="1577"/>
                  <a:pt x="2865" y="1591"/>
                </a:cubicBezTo>
                <a:lnTo>
                  <a:pt x="2879" y="1597"/>
                </a:lnTo>
                <a:cubicBezTo>
                  <a:pt x="2882" y="1600"/>
                  <a:pt x="2885" y="1600"/>
                  <a:pt x="2888" y="1600"/>
                </a:cubicBezTo>
                <a:cubicBezTo>
                  <a:pt x="2907" y="1600"/>
                  <a:pt x="2924" y="1589"/>
                  <a:pt x="2930" y="1572"/>
                </a:cubicBezTo>
                <a:cubicBezTo>
                  <a:pt x="2938" y="1550"/>
                  <a:pt x="2924" y="1530"/>
                  <a:pt x="2902" y="1522"/>
                </a:cubicBezTo>
                <a:lnTo>
                  <a:pt x="2888" y="1519"/>
                </a:lnTo>
                <a:cubicBezTo>
                  <a:pt x="2840" y="1505"/>
                  <a:pt x="2796" y="1491"/>
                  <a:pt x="2754" y="1477"/>
                </a:cubicBezTo>
                <a:cubicBezTo>
                  <a:pt x="2749" y="1476"/>
                  <a:pt x="2745" y="1475"/>
                  <a:pt x="2741" y="1475"/>
                </a:cubicBezTo>
                <a:close/>
                <a:moveTo>
                  <a:pt x="1972" y="1478"/>
                </a:moveTo>
                <a:cubicBezTo>
                  <a:pt x="1965" y="1478"/>
                  <a:pt x="1957" y="1480"/>
                  <a:pt x="1950" y="1485"/>
                </a:cubicBezTo>
                <a:cubicBezTo>
                  <a:pt x="1908" y="1508"/>
                  <a:pt x="1867" y="1533"/>
                  <a:pt x="1822" y="1558"/>
                </a:cubicBezTo>
                <a:cubicBezTo>
                  <a:pt x="1800" y="1569"/>
                  <a:pt x="1794" y="1589"/>
                  <a:pt x="1805" y="1611"/>
                </a:cubicBezTo>
                <a:cubicBezTo>
                  <a:pt x="1811" y="1625"/>
                  <a:pt x="1825" y="1631"/>
                  <a:pt x="1839" y="1631"/>
                </a:cubicBezTo>
                <a:cubicBezTo>
                  <a:pt x="1847" y="1631"/>
                  <a:pt x="1850" y="1628"/>
                  <a:pt x="1853" y="1628"/>
                </a:cubicBezTo>
                <a:cubicBezTo>
                  <a:pt x="1903" y="1603"/>
                  <a:pt x="1950" y="1575"/>
                  <a:pt x="1992" y="1547"/>
                </a:cubicBezTo>
                <a:cubicBezTo>
                  <a:pt x="2009" y="1536"/>
                  <a:pt x="2017" y="1513"/>
                  <a:pt x="2003" y="1494"/>
                </a:cubicBezTo>
                <a:cubicBezTo>
                  <a:pt x="1997" y="1484"/>
                  <a:pt x="1985" y="1478"/>
                  <a:pt x="1972" y="1478"/>
                </a:cubicBezTo>
                <a:close/>
                <a:moveTo>
                  <a:pt x="3040" y="1554"/>
                </a:moveTo>
                <a:cubicBezTo>
                  <a:pt x="3022" y="1554"/>
                  <a:pt x="3007" y="1567"/>
                  <a:pt x="3005" y="1586"/>
                </a:cubicBezTo>
                <a:cubicBezTo>
                  <a:pt x="2999" y="1605"/>
                  <a:pt x="3013" y="1628"/>
                  <a:pt x="3036" y="1631"/>
                </a:cubicBezTo>
                <a:cubicBezTo>
                  <a:pt x="3089" y="1639"/>
                  <a:pt x="3144" y="1644"/>
                  <a:pt x="3195" y="1647"/>
                </a:cubicBezTo>
                <a:cubicBezTo>
                  <a:pt x="3214" y="1647"/>
                  <a:pt x="3231" y="1631"/>
                  <a:pt x="3236" y="1614"/>
                </a:cubicBezTo>
                <a:cubicBezTo>
                  <a:pt x="3236" y="1591"/>
                  <a:pt x="3220" y="1575"/>
                  <a:pt x="3200" y="1572"/>
                </a:cubicBezTo>
                <a:cubicBezTo>
                  <a:pt x="3150" y="1569"/>
                  <a:pt x="3097" y="1564"/>
                  <a:pt x="3049" y="1555"/>
                </a:cubicBezTo>
                <a:cubicBezTo>
                  <a:pt x="3046" y="1554"/>
                  <a:pt x="3043" y="1554"/>
                  <a:pt x="3040" y="1554"/>
                </a:cubicBezTo>
                <a:close/>
                <a:moveTo>
                  <a:pt x="3505" y="1554"/>
                </a:moveTo>
                <a:cubicBezTo>
                  <a:pt x="3502" y="1554"/>
                  <a:pt x="3499" y="1554"/>
                  <a:pt x="3496" y="1555"/>
                </a:cubicBezTo>
                <a:cubicBezTo>
                  <a:pt x="3446" y="1561"/>
                  <a:pt x="3395" y="1569"/>
                  <a:pt x="3345" y="1572"/>
                </a:cubicBezTo>
                <a:cubicBezTo>
                  <a:pt x="3326" y="1575"/>
                  <a:pt x="3306" y="1591"/>
                  <a:pt x="3312" y="1614"/>
                </a:cubicBezTo>
                <a:cubicBezTo>
                  <a:pt x="3312" y="1631"/>
                  <a:pt x="3328" y="1647"/>
                  <a:pt x="3348" y="1647"/>
                </a:cubicBezTo>
                <a:cubicBezTo>
                  <a:pt x="3401" y="1647"/>
                  <a:pt x="3457" y="1639"/>
                  <a:pt x="3510" y="1631"/>
                </a:cubicBezTo>
                <a:cubicBezTo>
                  <a:pt x="3529" y="1628"/>
                  <a:pt x="3543" y="1605"/>
                  <a:pt x="3540" y="1586"/>
                </a:cubicBezTo>
                <a:cubicBezTo>
                  <a:pt x="3538" y="1567"/>
                  <a:pt x="3522" y="1554"/>
                  <a:pt x="3505" y="1554"/>
                </a:cubicBezTo>
                <a:close/>
                <a:moveTo>
                  <a:pt x="340" y="1532"/>
                </a:moveTo>
                <a:cubicBezTo>
                  <a:pt x="326" y="1532"/>
                  <a:pt x="312" y="1538"/>
                  <a:pt x="304" y="1550"/>
                </a:cubicBezTo>
                <a:cubicBezTo>
                  <a:pt x="293" y="1569"/>
                  <a:pt x="302" y="1591"/>
                  <a:pt x="318" y="1603"/>
                </a:cubicBezTo>
                <a:cubicBezTo>
                  <a:pt x="363" y="1628"/>
                  <a:pt x="413" y="1647"/>
                  <a:pt x="466" y="1670"/>
                </a:cubicBezTo>
                <a:cubicBezTo>
                  <a:pt x="469" y="1672"/>
                  <a:pt x="472" y="1672"/>
                  <a:pt x="480" y="1672"/>
                </a:cubicBezTo>
                <a:cubicBezTo>
                  <a:pt x="497" y="1672"/>
                  <a:pt x="511" y="1661"/>
                  <a:pt x="516" y="1647"/>
                </a:cubicBezTo>
                <a:cubicBezTo>
                  <a:pt x="525" y="1631"/>
                  <a:pt x="514" y="1605"/>
                  <a:pt x="494" y="1600"/>
                </a:cubicBezTo>
                <a:cubicBezTo>
                  <a:pt x="441" y="1583"/>
                  <a:pt x="399" y="1561"/>
                  <a:pt x="357" y="1536"/>
                </a:cubicBezTo>
                <a:cubicBezTo>
                  <a:pt x="352" y="1533"/>
                  <a:pt x="346" y="1532"/>
                  <a:pt x="340" y="1532"/>
                </a:cubicBezTo>
                <a:close/>
                <a:moveTo>
                  <a:pt x="1692" y="1615"/>
                </a:moveTo>
                <a:cubicBezTo>
                  <a:pt x="1688" y="1615"/>
                  <a:pt x="1684" y="1615"/>
                  <a:pt x="1680" y="1617"/>
                </a:cubicBezTo>
                <a:cubicBezTo>
                  <a:pt x="1632" y="1631"/>
                  <a:pt x="1585" y="1644"/>
                  <a:pt x="1535" y="1658"/>
                </a:cubicBezTo>
                <a:cubicBezTo>
                  <a:pt x="1515" y="1661"/>
                  <a:pt x="1501" y="1684"/>
                  <a:pt x="1507" y="1703"/>
                </a:cubicBezTo>
                <a:cubicBezTo>
                  <a:pt x="1512" y="1723"/>
                  <a:pt x="1529" y="1737"/>
                  <a:pt x="1546" y="1737"/>
                </a:cubicBezTo>
                <a:lnTo>
                  <a:pt x="1549" y="1737"/>
                </a:lnTo>
                <a:cubicBezTo>
                  <a:pt x="1602" y="1723"/>
                  <a:pt x="1655" y="1709"/>
                  <a:pt x="1702" y="1689"/>
                </a:cubicBezTo>
                <a:cubicBezTo>
                  <a:pt x="1724" y="1684"/>
                  <a:pt x="1733" y="1661"/>
                  <a:pt x="1727" y="1642"/>
                </a:cubicBezTo>
                <a:cubicBezTo>
                  <a:pt x="1723" y="1624"/>
                  <a:pt x="1707" y="1615"/>
                  <a:pt x="1692" y="1615"/>
                </a:cubicBezTo>
                <a:close/>
                <a:moveTo>
                  <a:pt x="628" y="1643"/>
                </a:moveTo>
                <a:cubicBezTo>
                  <a:pt x="613" y="1643"/>
                  <a:pt x="596" y="1656"/>
                  <a:pt x="592" y="1672"/>
                </a:cubicBezTo>
                <a:cubicBezTo>
                  <a:pt x="583" y="1689"/>
                  <a:pt x="597" y="1711"/>
                  <a:pt x="620" y="1717"/>
                </a:cubicBezTo>
                <a:cubicBezTo>
                  <a:pt x="664" y="1728"/>
                  <a:pt x="720" y="1739"/>
                  <a:pt x="773" y="1750"/>
                </a:cubicBezTo>
                <a:lnTo>
                  <a:pt x="779" y="1750"/>
                </a:lnTo>
                <a:cubicBezTo>
                  <a:pt x="795" y="1750"/>
                  <a:pt x="815" y="1737"/>
                  <a:pt x="815" y="1723"/>
                </a:cubicBezTo>
                <a:cubicBezTo>
                  <a:pt x="818" y="1700"/>
                  <a:pt x="804" y="1678"/>
                  <a:pt x="781" y="1675"/>
                </a:cubicBezTo>
                <a:cubicBezTo>
                  <a:pt x="734" y="1664"/>
                  <a:pt x="681" y="1658"/>
                  <a:pt x="636" y="1644"/>
                </a:cubicBezTo>
                <a:cubicBezTo>
                  <a:pt x="634" y="1644"/>
                  <a:pt x="631" y="1643"/>
                  <a:pt x="628" y="1643"/>
                </a:cubicBezTo>
                <a:close/>
                <a:moveTo>
                  <a:pt x="931" y="1689"/>
                </a:moveTo>
                <a:cubicBezTo>
                  <a:pt x="913" y="1689"/>
                  <a:pt x="898" y="1705"/>
                  <a:pt x="893" y="1725"/>
                </a:cubicBezTo>
                <a:cubicBezTo>
                  <a:pt x="890" y="1745"/>
                  <a:pt x="907" y="1764"/>
                  <a:pt x="929" y="1767"/>
                </a:cubicBezTo>
                <a:lnTo>
                  <a:pt x="1085" y="1778"/>
                </a:lnTo>
                <a:cubicBezTo>
                  <a:pt x="1108" y="1778"/>
                  <a:pt x="1125" y="1764"/>
                  <a:pt x="1125" y="1739"/>
                </a:cubicBezTo>
                <a:cubicBezTo>
                  <a:pt x="1125" y="1717"/>
                  <a:pt x="1108" y="1700"/>
                  <a:pt x="1085" y="1700"/>
                </a:cubicBezTo>
                <a:cubicBezTo>
                  <a:pt x="1035" y="1700"/>
                  <a:pt x="988" y="1697"/>
                  <a:pt x="935" y="1689"/>
                </a:cubicBezTo>
                <a:cubicBezTo>
                  <a:pt x="933" y="1689"/>
                  <a:pt x="932" y="1689"/>
                  <a:pt x="931" y="1689"/>
                </a:cubicBezTo>
                <a:close/>
                <a:moveTo>
                  <a:pt x="1394" y="1683"/>
                </a:moveTo>
                <a:cubicBezTo>
                  <a:pt x="1392" y="1683"/>
                  <a:pt x="1391" y="1683"/>
                  <a:pt x="1390" y="1684"/>
                </a:cubicBezTo>
                <a:cubicBezTo>
                  <a:pt x="1339" y="1689"/>
                  <a:pt x="1292" y="1695"/>
                  <a:pt x="1239" y="1697"/>
                </a:cubicBezTo>
                <a:cubicBezTo>
                  <a:pt x="1219" y="1700"/>
                  <a:pt x="1197" y="1717"/>
                  <a:pt x="1200" y="1739"/>
                </a:cubicBezTo>
                <a:cubicBezTo>
                  <a:pt x="1200" y="1759"/>
                  <a:pt x="1219" y="1778"/>
                  <a:pt x="1239" y="1778"/>
                </a:cubicBezTo>
                <a:cubicBezTo>
                  <a:pt x="1295" y="1773"/>
                  <a:pt x="1348" y="1770"/>
                  <a:pt x="1401" y="1764"/>
                </a:cubicBezTo>
                <a:cubicBezTo>
                  <a:pt x="1420" y="1759"/>
                  <a:pt x="1437" y="1739"/>
                  <a:pt x="1434" y="1717"/>
                </a:cubicBezTo>
                <a:cubicBezTo>
                  <a:pt x="1432" y="1699"/>
                  <a:pt x="1412" y="1683"/>
                  <a:pt x="1394" y="168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4" name="Google Shape;254;p24"/>
          <p:cNvSpPr/>
          <p:nvPr/>
        </p:nvSpPr>
        <p:spPr>
          <a:xfrm>
            <a:off x="10706423" y="2163965"/>
            <a:ext cx="291101" cy="616569"/>
          </a:xfrm>
          <a:custGeom>
            <a:avLst/>
            <a:gdLst/>
            <a:ahLst/>
            <a:cxnLst/>
            <a:rect l="l" t="t" r="r" b="b"/>
            <a:pathLst>
              <a:path w="2127" h="4505" extrusionOk="0">
                <a:moveTo>
                  <a:pt x="417" y="1"/>
                </a:moveTo>
                <a:cubicBezTo>
                  <a:pt x="407" y="1"/>
                  <a:pt x="396" y="5"/>
                  <a:pt x="388" y="13"/>
                </a:cubicBezTo>
                <a:cubicBezTo>
                  <a:pt x="382" y="16"/>
                  <a:pt x="335" y="66"/>
                  <a:pt x="276" y="144"/>
                </a:cubicBezTo>
                <a:cubicBezTo>
                  <a:pt x="262" y="161"/>
                  <a:pt x="265" y="186"/>
                  <a:pt x="282" y="200"/>
                </a:cubicBezTo>
                <a:cubicBezTo>
                  <a:pt x="290" y="206"/>
                  <a:pt x="296" y="208"/>
                  <a:pt x="307" y="208"/>
                </a:cubicBezTo>
                <a:cubicBezTo>
                  <a:pt x="321" y="208"/>
                  <a:pt x="332" y="206"/>
                  <a:pt x="341" y="194"/>
                </a:cubicBezTo>
                <a:cubicBezTo>
                  <a:pt x="402" y="119"/>
                  <a:pt x="447" y="74"/>
                  <a:pt x="447" y="74"/>
                </a:cubicBezTo>
                <a:cubicBezTo>
                  <a:pt x="463" y="55"/>
                  <a:pt x="463" y="33"/>
                  <a:pt x="447" y="13"/>
                </a:cubicBezTo>
                <a:cubicBezTo>
                  <a:pt x="438" y="5"/>
                  <a:pt x="428" y="1"/>
                  <a:pt x="417" y="1"/>
                </a:cubicBezTo>
                <a:close/>
                <a:moveTo>
                  <a:pt x="208" y="263"/>
                </a:moveTo>
                <a:cubicBezTo>
                  <a:pt x="195" y="263"/>
                  <a:pt x="182" y="270"/>
                  <a:pt x="173" y="284"/>
                </a:cubicBezTo>
                <a:cubicBezTo>
                  <a:pt x="145" y="331"/>
                  <a:pt x="117" y="381"/>
                  <a:pt x="95" y="429"/>
                </a:cubicBezTo>
                <a:cubicBezTo>
                  <a:pt x="87" y="451"/>
                  <a:pt x="95" y="473"/>
                  <a:pt x="115" y="485"/>
                </a:cubicBezTo>
                <a:cubicBezTo>
                  <a:pt x="117" y="485"/>
                  <a:pt x="126" y="487"/>
                  <a:pt x="131" y="487"/>
                </a:cubicBezTo>
                <a:cubicBezTo>
                  <a:pt x="151" y="487"/>
                  <a:pt x="165" y="479"/>
                  <a:pt x="168" y="465"/>
                </a:cubicBezTo>
                <a:cubicBezTo>
                  <a:pt x="187" y="418"/>
                  <a:pt x="212" y="370"/>
                  <a:pt x="243" y="326"/>
                </a:cubicBezTo>
                <a:cubicBezTo>
                  <a:pt x="254" y="306"/>
                  <a:pt x="251" y="284"/>
                  <a:pt x="229" y="270"/>
                </a:cubicBezTo>
                <a:cubicBezTo>
                  <a:pt x="223" y="266"/>
                  <a:pt x="215" y="263"/>
                  <a:pt x="208" y="263"/>
                </a:cubicBezTo>
                <a:close/>
                <a:moveTo>
                  <a:pt x="76" y="556"/>
                </a:moveTo>
                <a:cubicBezTo>
                  <a:pt x="56" y="556"/>
                  <a:pt x="41" y="568"/>
                  <a:pt x="34" y="585"/>
                </a:cubicBezTo>
                <a:cubicBezTo>
                  <a:pt x="17" y="641"/>
                  <a:pt x="6" y="697"/>
                  <a:pt x="0" y="752"/>
                </a:cubicBezTo>
                <a:cubicBezTo>
                  <a:pt x="0" y="778"/>
                  <a:pt x="14" y="794"/>
                  <a:pt x="39" y="800"/>
                </a:cubicBezTo>
                <a:lnTo>
                  <a:pt x="42" y="800"/>
                </a:lnTo>
                <a:cubicBezTo>
                  <a:pt x="62" y="800"/>
                  <a:pt x="81" y="780"/>
                  <a:pt x="84" y="761"/>
                </a:cubicBezTo>
                <a:cubicBezTo>
                  <a:pt x="87" y="713"/>
                  <a:pt x="98" y="663"/>
                  <a:pt x="115" y="610"/>
                </a:cubicBezTo>
                <a:cubicBezTo>
                  <a:pt x="123" y="588"/>
                  <a:pt x="109" y="565"/>
                  <a:pt x="87" y="557"/>
                </a:cubicBezTo>
                <a:cubicBezTo>
                  <a:pt x="83" y="556"/>
                  <a:pt x="79" y="556"/>
                  <a:pt x="76" y="556"/>
                </a:cubicBezTo>
                <a:close/>
                <a:moveTo>
                  <a:pt x="55" y="882"/>
                </a:moveTo>
                <a:cubicBezTo>
                  <a:pt x="51" y="882"/>
                  <a:pt x="48" y="883"/>
                  <a:pt x="45" y="884"/>
                </a:cubicBezTo>
                <a:cubicBezTo>
                  <a:pt x="20" y="886"/>
                  <a:pt x="6" y="906"/>
                  <a:pt x="11" y="931"/>
                </a:cubicBezTo>
                <a:cubicBezTo>
                  <a:pt x="20" y="987"/>
                  <a:pt x="39" y="1043"/>
                  <a:pt x="67" y="1096"/>
                </a:cubicBezTo>
                <a:cubicBezTo>
                  <a:pt x="73" y="1107"/>
                  <a:pt x="87" y="1115"/>
                  <a:pt x="101" y="1115"/>
                </a:cubicBezTo>
                <a:cubicBezTo>
                  <a:pt x="109" y="1115"/>
                  <a:pt x="112" y="1115"/>
                  <a:pt x="126" y="1112"/>
                </a:cubicBezTo>
                <a:cubicBezTo>
                  <a:pt x="145" y="1101"/>
                  <a:pt x="154" y="1079"/>
                  <a:pt x="143" y="1056"/>
                </a:cubicBezTo>
                <a:cubicBezTo>
                  <a:pt x="117" y="1012"/>
                  <a:pt x="103" y="962"/>
                  <a:pt x="95" y="914"/>
                </a:cubicBezTo>
                <a:cubicBezTo>
                  <a:pt x="88" y="895"/>
                  <a:pt x="73" y="882"/>
                  <a:pt x="55" y="882"/>
                </a:cubicBezTo>
                <a:close/>
                <a:moveTo>
                  <a:pt x="1011" y="1119"/>
                </a:moveTo>
                <a:cubicBezTo>
                  <a:pt x="1008" y="1119"/>
                  <a:pt x="1005" y="1120"/>
                  <a:pt x="1002" y="1121"/>
                </a:cubicBezTo>
                <a:cubicBezTo>
                  <a:pt x="949" y="1129"/>
                  <a:pt x="893" y="1151"/>
                  <a:pt x="837" y="1185"/>
                </a:cubicBezTo>
                <a:cubicBezTo>
                  <a:pt x="815" y="1196"/>
                  <a:pt x="809" y="1221"/>
                  <a:pt x="823" y="1241"/>
                </a:cubicBezTo>
                <a:cubicBezTo>
                  <a:pt x="829" y="1255"/>
                  <a:pt x="843" y="1263"/>
                  <a:pt x="857" y="1263"/>
                </a:cubicBezTo>
                <a:cubicBezTo>
                  <a:pt x="865" y="1263"/>
                  <a:pt x="871" y="1260"/>
                  <a:pt x="879" y="1255"/>
                </a:cubicBezTo>
                <a:cubicBezTo>
                  <a:pt x="924" y="1227"/>
                  <a:pt x="968" y="1210"/>
                  <a:pt x="1016" y="1199"/>
                </a:cubicBezTo>
                <a:cubicBezTo>
                  <a:pt x="1038" y="1196"/>
                  <a:pt x="1052" y="1171"/>
                  <a:pt x="1049" y="1151"/>
                </a:cubicBezTo>
                <a:cubicBezTo>
                  <a:pt x="1047" y="1132"/>
                  <a:pt x="1028" y="1119"/>
                  <a:pt x="1011" y="1119"/>
                </a:cubicBezTo>
                <a:close/>
                <a:moveTo>
                  <a:pt x="1162" y="1136"/>
                </a:moveTo>
                <a:cubicBezTo>
                  <a:pt x="1148" y="1136"/>
                  <a:pt x="1133" y="1146"/>
                  <a:pt x="1127" y="1160"/>
                </a:cubicBezTo>
                <a:cubicBezTo>
                  <a:pt x="1116" y="1179"/>
                  <a:pt x="1127" y="1202"/>
                  <a:pt x="1147" y="1213"/>
                </a:cubicBezTo>
                <a:lnTo>
                  <a:pt x="1169" y="1224"/>
                </a:lnTo>
                <a:cubicBezTo>
                  <a:pt x="1197" y="1241"/>
                  <a:pt x="1217" y="1269"/>
                  <a:pt x="1219" y="1305"/>
                </a:cubicBezTo>
                <a:cubicBezTo>
                  <a:pt x="1225" y="1322"/>
                  <a:pt x="1242" y="1338"/>
                  <a:pt x="1261" y="1338"/>
                </a:cubicBezTo>
                <a:cubicBezTo>
                  <a:pt x="1267" y="1338"/>
                  <a:pt x="1267" y="1338"/>
                  <a:pt x="1261" y="1341"/>
                </a:cubicBezTo>
                <a:cubicBezTo>
                  <a:pt x="1284" y="1338"/>
                  <a:pt x="1300" y="1322"/>
                  <a:pt x="1297" y="1296"/>
                </a:cubicBezTo>
                <a:cubicBezTo>
                  <a:pt x="1289" y="1238"/>
                  <a:pt x="1258" y="1188"/>
                  <a:pt x="1205" y="1157"/>
                </a:cubicBezTo>
                <a:cubicBezTo>
                  <a:pt x="1200" y="1151"/>
                  <a:pt x="1189" y="1143"/>
                  <a:pt x="1178" y="1140"/>
                </a:cubicBezTo>
                <a:cubicBezTo>
                  <a:pt x="1173" y="1137"/>
                  <a:pt x="1168" y="1136"/>
                  <a:pt x="1162" y="1136"/>
                </a:cubicBezTo>
                <a:close/>
                <a:moveTo>
                  <a:pt x="193" y="1164"/>
                </a:moveTo>
                <a:cubicBezTo>
                  <a:pt x="184" y="1164"/>
                  <a:pt x="175" y="1168"/>
                  <a:pt x="168" y="1176"/>
                </a:cubicBezTo>
                <a:cubicBezTo>
                  <a:pt x="151" y="1193"/>
                  <a:pt x="145" y="1218"/>
                  <a:pt x="165" y="1235"/>
                </a:cubicBezTo>
                <a:cubicBezTo>
                  <a:pt x="198" y="1277"/>
                  <a:pt x="243" y="1316"/>
                  <a:pt x="293" y="1349"/>
                </a:cubicBezTo>
                <a:cubicBezTo>
                  <a:pt x="299" y="1352"/>
                  <a:pt x="307" y="1358"/>
                  <a:pt x="318" y="1358"/>
                </a:cubicBezTo>
                <a:cubicBezTo>
                  <a:pt x="332" y="1358"/>
                  <a:pt x="341" y="1352"/>
                  <a:pt x="355" y="1338"/>
                </a:cubicBezTo>
                <a:cubicBezTo>
                  <a:pt x="368" y="1322"/>
                  <a:pt x="363" y="1296"/>
                  <a:pt x="346" y="1282"/>
                </a:cubicBezTo>
                <a:cubicBezTo>
                  <a:pt x="299" y="1249"/>
                  <a:pt x="262" y="1213"/>
                  <a:pt x="226" y="1179"/>
                </a:cubicBezTo>
                <a:cubicBezTo>
                  <a:pt x="217" y="1170"/>
                  <a:pt x="205" y="1164"/>
                  <a:pt x="193" y="1164"/>
                </a:cubicBezTo>
                <a:close/>
                <a:moveTo>
                  <a:pt x="728" y="1283"/>
                </a:moveTo>
                <a:cubicBezTo>
                  <a:pt x="717" y="1283"/>
                  <a:pt x="706" y="1288"/>
                  <a:pt x="698" y="1296"/>
                </a:cubicBezTo>
                <a:cubicBezTo>
                  <a:pt x="659" y="1335"/>
                  <a:pt x="625" y="1380"/>
                  <a:pt x="592" y="1430"/>
                </a:cubicBezTo>
                <a:cubicBezTo>
                  <a:pt x="555" y="1411"/>
                  <a:pt x="516" y="1391"/>
                  <a:pt x="475" y="1366"/>
                </a:cubicBezTo>
                <a:cubicBezTo>
                  <a:pt x="468" y="1363"/>
                  <a:pt x="461" y="1361"/>
                  <a:pt x="454" y="1361"/>
                </a:cubicBezTo>
                <a:cubicBezTo>
                  <a:pt x="440" y="1361"/>
                  <a:pt x="426" y="1369"/>
                  <a:pt x="419" y="1383"/>
                </a:cubicBezTo>
                <a:cubicBezTo>
                  <a:pt x="408" y="1405"/>
                  <a:pt x="416" y="1430"/>
                  <a:pt x="435" y="1439"/>
                </a:cubicBezTo>
                <a:cubicBezTo>
                  <a:pt x="486" y="1469"/>
                  <a:pt x="536" y="1492"/>
                  <a:pt x="586" y="1514"/>
                </a:cubicBezTo>
                <a:cubicBezTo>
                  <a:pt x="592" y="1514"/>
                  <a:pt x="597" y="1517"/>
                  <a:pt x="603" y="1517"/>
                </a:cubicBezTo>
                <a:cubicBezTo>
                  <a:pt x="617" y="1517"/>
                  <a:pt x="631" y="1508"/>
                  <a:pt x="639" y="1492"/>
                </a:cubicBezTo>
                <a:cubicBezTo>
                  <a:pt x="647" y="1492"/>
                  <a:pt x="656" y="1486"/>
                  <a:pt x="661" y="1475"/>
                </a:cubicBezTo>
                <a:cubicBezTo>
                  <a:pt x="692" y="1430"/>
                  <a:pt x="726" y="1391"/>
                  <a:pt x="759" y="1352"/>
                </a:cubicBezTo>
                <a:cubicBezTo>
                  <a:pt x="773" y="1335"/>
                  <a:pt x="773" y="1310"/>
                  <a:pt x="756" y="1294"/>
                </a:cubicBezTo>
                <a:cubicBezTo>
                  <a:pt x="748" y="1287"/>
                  <a:pt x="738" y="1283"/>
                  <a:pt x="728" y="1283"/>
                </a:cubicBezTo>
                <a:close/>
                <a:moveTo>
                  <a:pt x="1215" y="1410"/>
                </a:moveTo>
                <a:cubicBezTo>
                  <a:pt x="1203" y="1410"/>
                  <a:pt x="1191" y="1415"/>
                  <a:pt x="1183" y="1425"/>
                </a:cubicBezTo>
                <a:cubicBezTo>
                  <a:pt x="1155" y="1458"/>
                  <a:pt x="1116" y="1481"/>
                  <a:pt x="1066" y="1500"/>
                </a:cubicBezTo>
                <a:cubicBezTo>
                  <a:pt x="1046" y="1506"/>
                  <a:pt x="1032" y="1531"/>
                  <a:pt x="1038" y="1550"/>
                </a:cubicBezTo>
                <a:cubicBezTo>
                  <a:pt x="1044" y="1570"/>
                  <a:pt x="1060" y="1578"/>
                  <a:pt x="1077" y="1578"/>
                </a:cubicBezTo>
                <a:cubicBezTo>
                  <a:pt x="1085" y="1578"/>
                  <a:pt x="1088" y="1578"/>
                  <a:pt x="1091" y="1575"/>
                </a:cubicBezTo>
                <a:cubicBezTo>
                  <a:pt x="1155" y="1556"/>
                  <a:pt x="1205" y="1520"/>
                  <a:pt x="1244" y="1475"/>
                </a:cubicBezTo>
                <a:cubicBezTo>
                  <a:pt x="1258" y="1461"/>
                  <a:pt x="1256" y="1433"/>
                  <a:pt x="1239" y="1419"/>
                </a:cubicBezTo>
                <a:cubicBezTo>
                  <a:pt x="1233" y="1413"/>
                  <a:pt x="1224" y="1410"/>
                  <a:pt x="1215" y="1410"/>
                </a:cubicBezTo>
                <a:close/>
                <a:moveTo>
                  <a:pt x="754" y="1495"/>
                </a:moveTo>
                <a:cubicBezTo>
                  <a:pt x="738" y="1495"/>
                  <a:pt x="724" y="1507"/>
                  <a:pt x="717" y="1525"/>
                </a:cubicBezTo>
                <a:cubicBezTo>
                  <a:pt x="712" y="1545"/>
                  <a:pt x="726" y="1567"/>
                  <a:pt x="745" y="1573"/>
                </a:cubicBezTo>
                <a:cubicBezTo>
                  <a:pt x="806" y="1587"/>
                  <a:pt x="862" y="1598"/>
                  <a:pt x="918" y="1601"/>
                </a:cubicBezTo>
                <a:cubicBezTo>
                  <a:pt x="938" y="1601"/>
                  <a:pt x="960" y="1584"/>
                  <a:pt x="960" y="1561"/>
                </a:cubicBezTo>
                <a:cubicBezTo>
                  <a:pt x="963" y="1542"/>
                  <a:pt x="946" y="1525"/>
                  <a:pt x="921" y="1520"/>
                </a:cubicBezTo>
                <a:cubicBezTo>
                  <a:pt x="871" y="1520"/>
                  <a:pt x="820" y="1508"/>
                  <a:pt x="767" y="1497"/>
                </a:cubicBezTo>
                <a:cubicBezTo>
                  <a:pt x="763" y="1496"/>
                  <a:pt x="759" y="1495"/>
                  <a:pt x="754" y="1495"/>
                </a:cubicBezTo>
                <a:close/>
                <a:moveTo>
                  <a:pt x="559" y="1560"/>
                </a:moveTo>
                <a:cubicBezTo>
                  <a:pt x="541" y="1560"/>
                  <a:pt x="526" y="1569"/>
                  <a:pt x="519" y="1587"/>
                </a:cubicBezTo>
                <a:cubicBezTo>
                  <a:pt x="500" y="1642"/>
                  <a:pt x="486" y="1698"/>
                  <a:pt x="477" y="1754"/>
                </a:cubicBezTo>
                <a:cubicBezTo>
                  <a:pt x="475" y="1776"/>
                  <a:pt x="488" y="1796"/>
                  <a:pt x="514" y="1799"/>
                </a:cubicBezTo>
                <a:lnTo>
                  <a:pt x="519" y="1799"/>
                </a:lnTo>
                <a:cubicBezTo>
                  <a:pt x="536" y="1799"/>
                  <a:pt x="555" y="1785"/>
                  <a:pt x="558" y="1765"/>
                </a:cubicBezTo>
                <a:cubicBezTo>
                  <a:pt x="564" y="1715"/>
                  <a:pt x="578" y="1662"/>
                  <a:pt x="597" y="1614"/>
                </a:cubicBezTo>
                <a:cubicBezTo>
                  <a:pt x="603" y="1592"/>
                  <a:pt x="592" y="1570"/>
                  <a:pt x="572" y="1561"/>
                </a:cubicBezTo>
                <a:cubicBezTo>
                  <a:pt x="568" y="1560"/>
                  <a:pt x="563" y="1560"/>
                  <a:pt x="559" y="1560"/>
                </a:cubicBezTo>
                <a:close/>
                <a:moveTo>
                  <a:pt x="513" y="1882"/>
                </a:moveTo>
                <a:cubicBezTo>
                  <a:pt x="511" y="1882"/>
                  <a:pt x="510" y="1882"/>
                  <a:pt x="508" y="1882"/>
                </a:cubicBezTo>
                <a:cubicBezTo>
                  <a:pt x="488" y="1888"/>
                  <a:pt x="472" y="1905"/>
                  <a:pt x="475" y="1927"/>
                </a:cubicBezTo>
                <a:cubicBezTo>
                  <a:pt x="480" y="1985"/>
                  <a:pt x="491" y="2038"/>
                  <a:pt x="514" y="2097"/>
                </a:cubicBezTo>
                <a:cubicBezTo>
                  <a:pt x="519" y="2114"/>
                  <a:pt x="533" y="2125"/>
                  <a:pt x="550" y="2125"/>
                </a:cubicBezTo>
                <a:cubicBezTo>
                  <a:pt x="554" y="2125"/>
                  <a:pt x="557" y="2123"/>
                  <a:pt x="560" y="2123"/>
                </a:cubicBezTo>
                <a:cubicBezTo>
                  <a:pt x="562" y="2123"/>
                  <a:pt x="563" y="2123"/>
                  <a:pt x="564" y="2125"/>
                </a:cubicBezTo>
                <a:cubicBezTo>
                  <a:pt x="586" y="2117"/>
                  <a:pt x="597" y="2092"/>
                  <a:pt x="589" y="2072"/>
                </a:cubicBezTo>
                <a:cubicBezTo>
                  <a:pt x="572" y="2022"/>
                  <a:pt x="561" y="1969"/>
                  <a:pt x="555" y="1921"/>
                </a:cubicBezTo>
                <a:cubicBezTo>
                  <a:pt x="550" y="1898"/>
                  <a:pt x="533" y="1882"/>
                  <a:pt x="513" y="1882"/>
                </a:cubicBezTo>
                <a:close/>
                <a:moveTo>
                  <a:pt x="623" y="2187"/>
                </a:moveTo>
                <a:cubicBezTo>
                  <a:pt x="616" y="2187"/>
                  <a:pt x="607" y="2189"/>
                  <a:pt x="600" y="2195"/>
                </a:cubicBezTo>
                <a:cubicBezTo>
                  <a:pt x="578" y="2203"/>
                  <a:pt x="572" y="2228"/>
                  <a:pt x="586" y="2251"/>
                </a:cubicBezTo>
                <a:cubicBezTo>
                  <a:pt x="617" y="2295"/>
                  <a:pt x="653" y="2340"/>
                  <a:pt x="695" y="2382"/>
                </a:cubicBezTo>
                <a:cubicBezTo>
                  <a:pt x="703" y="2393"/>
                  <a:pt x="714" y="2396"/>
                  <a:pt x="726" y="2396"/>
                </a:cubicBezTo>
                <a:cubicBezTo>
                  <a:pt x="737" y="2396"/>
                  <a:pt x="745" y="2393"/>
                  <a:pt x="751" y="2387"/>
                </a:cubicBezTo>
                <a:cubicBezTo>
                  <a:pt x="767" y="2370"/>
                  <a:pt x="770" y="2345"/>
                  <a:pt x="753" y="2329"/>
                </a:cubicBezTo>
                <a:cubicBezTo>
                  <a:pt x="714" y="2290"/>
                  <a:pt x="684" y="2248"/>
                  <a:pt x="656" y="2206"/>
                </a:cubicBezTo>
                <a:cubicBezTo>
                  <a:pt x="649" y="2194"/>
                  <a:pt x="637" y="2187"/>
                  <a:pt x="623" y="2187"/>
                </a:cubicBezTo>
                <a:close/>
                <a:moveTo>
                  <a:pt x="847" y="2422"/>
                </a:moveTo>
                <a:cubicBezTo>
                  <a:pt x="835" y="2422"/>
                  <a:pt x="823" y="2428"/>
                  <a:pt x="815" y="2437"/>
                </a:cubicBezTo>
                <a:cubicBezTo>
                  <a:pt x="801" y="2454"/>
                  <a:pt x="806" y="2479"/>
                  <a:pt x="823" y="2493"/>
                </a:cubicBezTo>
                <a:cubicBezTo>
                  <a:pt x="865" y="2530"/>
                  <a:pt x="913" y="2557"/>
                  <a:pt x="963" y="2588"/>
                </a:cubicBezTo>
                <a:cubicBezTo>
                  <a:pt x="968" y="2591"/>
                  <a:pt x="977" y="2594"/>
                  <a:pt x="982" y="2594"/>
                </a:cubicBezTo>
                <a:cubicBezTo>
                  <a:pt x="996" y="2594"/>
                  <a:pt x="1010" y="2588"/>
                  <a:pt x="1019" y="2574"/>
                </a:cubicBezTo>
                <a:cubicBezTo>
                  <a:pt x="1032" y="2557"/>
                  <a:pt x="1024" y="2530"/>
                  <a:pt x="1005" y="2518"/>
                </a:cubicBezTo>
                <a:cubicBezTo>
                  <a:pt x="954" y="2490"/>
                  <a:pt x="913" y="2463"/>
                  <a:pt x="871" y="2432"/>
                </a:cubicBezTo>
                <a:cubicBezTo>
                  <a:pt x="864" y="2425"/>
                  <a:pt x="855" y="2422"/>
                  <a:pt x="847" y="2422"/>
                </a:cubicBezTo>
                <a:close/>
                <a:moveTo>
                  <a:pt x="1124" y="2585"/>
                </a:moveTo>
                <a:cubicBezTo>
                  <a:pt x="1107" y="2585"/>
                  <a:pt x="1092" y="2593"/>
                  <a:pt x="1085" y="2608"/>
                </a:cubicBezTo>
                <a:cubicBezTo>
                  <a:pt x="1077" y="2630"/>
                  <a:pt x="1085" y="2655"/>
                  <a:pt x="1105" y="2663"/>
                </a:cubicBezTo>
                <a:cubicBezTo>
                  <a:pt x="1158" y="2689"/>
                  <a:pt x="1205" y="2714"/>
                  <a:pt x="1253" y="2739"/>
                </a:cubicBezTo>
                <a:cubicBezTo>
                  <a:pt x="1258" y="2742"/>
                  <a:pt x="1267" y="2744"/>
                  <a:pt x="1272" y="2744"/>
                </a:cubicBezTo>
                <a:cubicBezTo>
                  <a:pt x="1289" y="2744"/>
                  <a:pt x="1303" y="2739"/>
                  <a:pt x="1303" y="2716"/>
                </a:cubicBezTo>
                <a:cubicBezTo>
                  <a:pt x="1314" y="2694"/>
                  <a:pt x="1309" y="2672"/>
                  <a:pt x="1286" y="2661"/>
                </a:cubicBezTo>
                <a:cubicBezTo>
                  <a:pt x="1242" y="2636"/>
                  <a:pt x="1191" y="2610"/>
                  <a:pt x="1141" y="2588"/>
                </a:cubicBezTo>
                <a:cubicBezTo>
                  <a:pt x="1135" y="2586"/>
                  <a:pt x="1129" y="2585"/>
                  <a:pt x="1124" y="2585"/>
                </a:cubicBezTo>
                <a:close/>
                <a:moveTo>
                  <a:pt x="1417" y="2745"/>
                </a:moveTo>
                <a:cubicBezTo>
                  <a:pt x="1404" y="2745"/>
                  <a:pt x="1391" y="2752"/>
                  <a:pt x="1384" y="2767"/>
                </a:cubicBezTo>
                <a:cubicBezTo>
                  <a:pt x="1370" y="2786"/>
                  <a:pt x="1378" y="2811"/>
                  <a:pt x="1398" y="2822"/>
                </a:cubicBezTo>
                <a:cubicBezTo>
                  <a:pt x="1448" y="2850"/>
                  <a:pt x="1493" y="2878"/>
                  <a:pt x="1535" y="2906"/>
                </a:cubicBezTo>
                <a:cubicBezTo>
                  <a:pt x="1540" y="2909"/>
                  <a:pt x="1551" y="2912"/>
                  <a:pt x="1560" y="2912"/>
                </a:cubicBezTo>
                <a:cubicBezTo>
                  <a:pt x="1568" y="2912"/>
                  <a:pt x="1582" y="2903"/>
                  <a:pt x="1596" y="2895"/>
                </a:cubicBezTo>
                <a:cubicBezTo>
                  <a:pt x="1607" y="2878"/>
                  <a:pt x="1604" y="2853"/>
                  <a:pt x="1582" y="2839"/>
                </a:cubicBezTo>
                <a:cubicBezTo>
                  <a:pt x="1537" y="2808"/>
                  <a:pt x="1490" y="2781"/>
                  <a:pt x="1440" y="2753"/>
                </a:cubicBezTo>
                <a:cubicBezTo>
                  <a:pt x="1433" y="2748"/>
                  <a:pt x="1425" y="2745"/>
                  <a:pt x="1417" y="2745"/>
                </a:cubicBezTo>
                <a:close/>
                <a:moveTo>
                  <a:pt x="1692" y="2924"/>
                </a:moveTo>
                <a:cubicBezTo>
                  <a:pt x="1680" y="2924"/>
                  <a:pt x="1668" y="2930"/>
                  <a:pt x="1660" y="2940"/>
                </a:cubicBezTo>
                <a:cubicBezTo>
                  <a:pt x="1646" y="2956"/>
                  <a:pt x="1649" y="2981"/>
                  <a:pt x="1666" y="2995"/>
                </a:cubicBezTo>
                <a:cubicBezTo>
                  <a:pt x="1713" y="3034"/>
                  <a:pt x="1755" y="3065"/>
                  <a:pt x="1788" y="3101"/>
                </a:cubicBezTo>
                <a:cubicBezTo>
                  <a:pt x="1797" y="3107"/>
                  <a:pt x="1805" y="3110"/>
                  <a:pt x="1816" y="3110"/>
                </a:cubicBezTo>
                <a:cubicBezTo>
                  <a:pt x="1828" y="3110"/>
                  <a:pt x="1839" y="3104"/>
                  <a:pt x="1847" y="3101"/>
                </a:cubicBezTo>
                <a:cubicBezTo>
                  <a:pt x="1861" y="3082"/>
                  <a:pt x="1861" y="3060"/>
                  <a:pt x="1844" y="3040"/>
                </a:cubicBezTo>
                <a:cubicBezTo>
                  <a:pt x="1805" y="3007"/>
                  <a:pt x="1761" y="2967"/>
                  <a:pt x="1716" y="2934"/>
                </a:cubicBezTo>
                <a:cubicBezTo>
                  <a:pt x="1709" y="2927"/>
                  <a:pt x="1700" y="2924"/>
                  <a:pt x="1692" y="2924"/>
                </a:cubicBezTo>
                <a:close/>
                <a:moveTo>
                  <a:pt x="1925" y="3148"/>
                </a:moveTo>
                <a:cubicBezTo>
                  <a:pt x="1916" y="3148"/>
                  <a:pt x="1907" y="3151"/>
                  <a:pt x="1900" y="3157"/>
                </a:cubicBezTo>
                <a:cubicBezTo>
                  <a:pt x="1883" y="3171"/>
                  <a:pt x="1881" y="3193"/>
                  <a:pt x="1895" y="3213"/>
                </a:cubicBezTo>
                <a:cubicBezTo>
                  <a:pt x="1928" y="3255"/>
                  <a:pt x="1956" y="3297"/>
                  <a:pt x="1978" y="3341"/>
                </a:cubicBezTo>
                <a:cubicBezTo>
                  <a:pt x="1984" y="3355"/>
                  <a:pt x="2001" y="3366"/>
                  <a:pt x="2014" y="3366"/>
                </a:cubicBezTo>
                <a:cubicBezTo>
                  <a:pt x="2026" y="3366"/>
                  <a:pt x="2028" y="3366"/>
                  <a:pt x="2034" y="3361"/>
                </a:cubicBezTo>
                <a:cubicBezTo>
                  <a:pt x="2054" y="3352"/>
                  <a:pt x="2062" y="3327"/>
                  <a:pt x="2051" y="3305"/>
                </a:cubicBezTo>
                <a:cubicBezTo>
                  <a:pt x="2026" y="3260"/>
                  <a:pt x="1995" y="3207"/>
                  <a:pt x="1956" y="3163"/>
                </a:cubicBezTo>
                <a:cubicBezTo>
                  <a:pt x="1948" y="3153"/>
                  <a:pt x="1936" y="3148"/>
                  <a:pt x="1925" y="3148"/>
                </a:cubicBezTo>
                <a:close/>
                <a:moveTo>
                  <a:pt x="2072" y="3437"/>
                </a:moveTo>
                <a:cubicBezTo>
                  <a:pt x="2068" y="3437"/>
                  <a:pt x="2065" y="3438"/>
                  <a:pt x="2062" y="3439"/>
                </a:cubicBezTo>
                <a:cubicBezTo>
                  <a:pt x="2040" y="3442"/>
                  <a:pt x="2023" y="3467"/>
                  <a:pt x="2028" y="3486"/>
                </a:cubicBezTo>
                <a:cubicBezTo>
                  <a:pt x="2040" y="3528"/>
                  <a:pt x="2042" y="3567"/>
                  <a:pt x="2042" y="3609"/>
                </a:cubicBezTo>
                <a:lnTo>
                  <a:pt x="2042" y="3640"/>
                </a:lnTo>
                <a:cubicBezTo>
                  <a:pt x="2042" y="3662"/>
                  <a:pt x="2062" y="3679"/>
                  <a:pt x="2084" y="3682"/>
                </a:cubicBezTo>
                <a:cubicBezTo>
                  <a:pt x="2107" y="3682"/>
                  <a:pt x="2126" y="3665"/>
                  <a:pt x="2120" y="3645"/>
                </a:cubicBezTo>
                <a:cubicBezTo>
                  <a:pt x="2123" y="3634"/>
                  <a:pt x="2123" y="3623"/>
                  <a:pt x="2123" y="3609"/>
                </a:cubicBezTo>
                <a:cubicBezTo>
                  <a:pt x="2123" y="3562"/>
                  <a:pt x="2120" y="3514"/>
                  <a:pt x="2109" y="3470"/>
                </a:cubicBezTo>
                <a:cubicBezTo>
                  <a:pt x="2107" y="3453"/>
                  <a:pt x="2089" y="3437"/>
                  <a:pt x="2072" y="3437"/>
                </a:cubicBezTo>
                <a:close/>
                <a:moveTo>
                  <a:pt x="2056" y="3760"/>
                </a:moveTo>
                <a:cubicBezTo>
                  <a:pt x="2040" y="3760"/>
                  <a:pt x="2025" y="3773"/>
                  <a:pt x="2020" y="3790"/>
                </a:cubicBezTo>
                <a:cubicBezTo>
                  <a:pt x="2006" y="3835"/>
                  <a:pt x="1987" y="3888"/>
                  <a:pt x="1964" y="3936"/>
                </a:cubicBezTo>
                <a:cubicBezTo>
                  <a:pt x="1953" y="3958"/>
                  <a:pt x="1964" y="3983"/>
                  <a:pt x="1984" y="3991"/>
                </a:cubicBezTo>
                <a:cubicBezTo>
                  <a:pt x="1987" y="3991"/>
                  <a:pt x="1995" y="3997"/>
                  <a:pt x="2001" y="3997"/>
                </a:cubicBezTo>
                <a:cubicBezTo>
                  <a:pt x="2014" y="3997"/>
                  <a:pt x="2034" y="3989"/>
                  <a:pt x="2037" y="3972"/>
                </a:cubicBezTo>
                <a:cubicBezTo>
                  <a:pt x="2062" y="3916"/>
                  <a:pt x="2081" y="3863"/>
                  <a:pt x="2095" y="3810"/>
                </a:cubicBezTo>
                <a:cubicBezTo>
                  <a:pt x="2104" y="3790"/>
                  <a:pt x="2090" y="3768"/>
                  <a:pt x="2067" y="3763"/>
                </a:cubicBezTo>
                <a:cubicBezTo>
                  <a:pt x="2064" y="3761"/>
                  <a:pt x="2060" y="3760"/>
                  <a:pt x="2056" y="3760"/>
                </a:cubicBezTo>
                <a:close/>
                <a:moveTo>
                  <a:pt x="1918" y="4060"/>
                </a:moveTo>
                <a:cubicBezTo>
                  <a:pt x="1905" y="4060"/>
                  <a:pt x="1892" y="4067"/>
                  <a:pt x="1883" y="4081"/>
                </a:cubicBezTo>
                <a:cubicBezTo>
                  <a:pt x="1858" y="4122"/>
                  <a:pt x="1830" y="4167"/>
                  <a:pt x="1797" y="4212"/>
                </a:cubicBezTo>
                <a:cubicBezTo>
                  <a:pt x="1786" y="4228"/>
                  <a:pt x="1788" y="4254"/>
                  <a:pt x="1805" y="4268"/>
                </a:cubicBezTo>
                <a:cubicBezTo>
                  <a:pt x="1814" y="4270"/>
                  <a:pt x="1819" y="4276"/>
                  <a:pt x="1830" y="4276"/>
                </a:cubicBezTo>
                <a:cubicBezTo>
                  <a:pt x="1844" y="4276"/>
                  <a:pt x="1858" y="4268"/>
                  <a:pt x="1858" y="4262"/>
                </a:cubicBezTo>
                <a:cubicBezTo>
                  <a:pt x="1895" y="4212"/>
                  <a:pt x="1925" y="4167"/>
                  <a:pt x="1953" y="4122"/>
                </a:cubicBezTo>
                <a:cubicBezTo>
                  <a:pt x="1964" y="4106"/>
                  <a:pt x="1959" y="4081"/>
                  <a:pt x="1939" y="4067"/>
                </a:cubicBezTo>
                <a:cubicBezTo>
                  <a:pt x="1933" y="4063"/>
                  <a:pt x="1926" y="4060"/>
                  <a:pt x="1918" y="4060"/>
                </a:cubicBezTo>
                <a:close/>
                <a:moveTo>
                  <a:pt x="1730" y="4323"/>
                </a:moveTo>
                <a:cubicBezTo>
                  <a:pt x="1719" y="4323"/>
                  <a:pt x="1707" y="4328"/>
                  <a:pt x="1699" y="4337"/>
                </a:cubicBezTo>
                <a:cubicBezTo>
                  <a:pt x="1669" y="4374"/>
                  <a:pt x="1643" y="4404"/>
                  <a:pt x="1610" y="4438"/>
                </a:cubicBezTo>
                <a:cubicBezTo>
                  <a:pt x="1596" y="4454"/>
                  <a:pt x="1596" y="4477"/>
                  <a:pt x="1616" y="4496"/>
                </a:cubicBezTo>
                <a:cubicBezTo>
                  <a:pt x="1621" y="4502"/>
                  <a:pt x="1632" y="4505"/>
                  <a:pt x="1643" y="4505"/>
                </a:cubicBezTo>
                <a:cubicBezTo>
                  <a:pt x="1652" y="4505"/>
                  <a:pt x="1666" y="4502"/>
                  <a:pt x="1674" y="4488"/>
                </a:cubicBezTo>
                <a:cubicBezTo>
                  <a:pt x="1705" y="4454"/>
                  <a:pt x="1733" y="4421"/>
                  <a:pt x="1761" y="4387"/>
                </a:cubicBezTo>
                <a:cubicBezTo>
                  <a:pt x="1775" y="4374"/>
                  <a:pt x="1772" y="4346"/>
                  <a:pt x="1755" y="4332"/>
                </a:cubicBezTo>
                <a:cubicBezTo>
                  <a:pt x="1748" y="4326"/>
                  <a:pt x="1739" y="4323"/>
                  <a:pt x="1730" y="432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5" name="Google Shape;255;p24"/>
          <p:cNvSpPr/>
          <p:nvPr/>
        </p:nvSpPr>
        <p:spPr>
          <a:xfrm rot="2700000">
            <a:off x="8253978" y="3556853"/>
            <a:ext cx="586711" cy="233215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3567485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bg>
      <p:bgPr>
        <a:solidFill>
          <a:schemeClr val="lt1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8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E9CE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8" name="Google Shape;318;p28"/>
          <p:cNvSpPr txBox="1">
            <a:spLocks noGrp="1"/>
          </p:cNvSpPr>
          <p:nvPr>
            <p:ph type="subTitle" idx="1"/>
          </p:nvPr>
        </p:nvSpPr>
        <p:spPr>
          <a:xfrm>
            <a:off x="4667367" y="5608384"/>
            <a:ext cx="3132400" cy="5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28"/>
          <p:cNvSpPr txBox="1">
            <a:spLocks noGrp="1"/>
          </p:cNvSpPr>
          <p:nvPr>
            <p:ph type="subTitle" idx="2"/>
          </p:nvPr>
        </p:nvSpPr>
        <p:spPr>
          <a:xfrm>
            <a:off x="8099548" y="5608384"/>
            <a:ext cx="3132400" cy="5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0" name="Google Shape;320;p28"/>
          <p:cNvSpPr txBox="1">
            <a:spLocks noGrp="1"/>
          </p:cNvSpPr>
          <p:nvPr>
            <p:ph type="title" hasCustomPrompt="1"/>
          </p:nvPr>
        </p:nvSpPr>
        <p:spPr>
          <a:xfrm>
            <a:off x="4667367" y="4180284"/>
            <a:ext cx="3132400" cy="1428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321" name="Google Shape;321;p28"/>
          <p:cNvSpPr txBox="1">
            <a:spLocks noGrp="1"/>
          </p:cNvSpPr>
          <p:nvPr>
            <p:ph type="title" idx="3" hasCustomPrompt="1"/>
          </p:nvPr>
        </p:nvSpPr>
        <p:spPr>
          <a:xfrm>
            <a:off x="8099540" y="4180284"/>
            <a:ext cx="3132400" cy="1428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322" name="Google Shape;322;p28"/>
          <p:cNvSpPr txBox="1">
            <a:spLocks noGrp="1"/>
          </p:cNvSpPr>
          <p:nvPr>
            <p:ph type="subTitle" idx="4"/>
          </p:nvPr>
        </p:nvSpPr>
        <p:spPr>
          <a:xfrm>
            <a:off x="4667367" y="3322384"/>
            <a:ext cx="3132400" cy="5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28"/>
          <p:cNvSpPr txBox="1">
            <a:spLocks noGrp="1"/>
          </p:cNvSpPr>
          <p:nvPr>
            <p:ph type="subTitle" idx="5"/>
          </p:nvPr>
        </p:nvSpPr>
        <p:spPr>
          <a:xfrm>
            <a:off x="8099548" y="3322384"/>
            <a:ext cx="3132400" cy="5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28"/>
          <p:cNvSpPr txBox="1">
            <a:spLocks noGrp="1"/>
          </p:cNvSpPr>
          <p:nvPr>
            <p:ph type="title" idx="6" hasCustomPrompt="1"/>
          </p:nvPr>
        </p:nvSpPr>
        <p:spPr>
          <a:xfrm>
            <a:off x="4667367" y="1894284"/>
            <a:ext cx="3132400" cy="1428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325" name="Google Shape;325;p28"/>
          <p:cNvSpPr txBox="1">
            <a:spLocks noGrp="1"/>
          </p:cNvSpPr>
          <p:nvPr>
            <p:ph type="title" idx="7" hasCustomPrompt="1"/>
          </p:nvPr>
        </p:nvSpPr>
        <p:spPr>
          <a:xfrm>
            <a:off x="8099540" y="1894284"/>
            <a:ext cx="3132400" cy="1428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326" name="Google Shape;326;p28"/>
          <p:cNvSpPr txBox="1">
            <a:spLocks noGrp="1"/>
          </p:cNvSpPr>
          <p:nvPr>
            <p:ph type="title" idx="8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28"/>
          <p:cNvSpPr/>
          <p:nvPr/>
        </p:nvSpPr>
        <p:spPr>
          <a:xfrm>
            <a:off x="10114557" y="364297"/>
            <a:ext cx="235399" cy="260177"/>
          </a:xfrm>
          <a:custGeom>
            <a:avLst/>
            <a:gdLst/>
            <a:ahLst/>
            <a:cxnLst/>
            <a:rect l="l" t="t" r="r" b="b"/>
            <a:pathLst>
              <a:path w="1720" h="1901" extrusionOk="0">
                <a:moveTo>
                  <a:pt x="916" y="737"/>
                </a:moveTo>
                <a:cubicBezTo>
                  <a:pt x="865" y="1005"/>
                  <a:pt x="746" y="1200"/>
                  <a:pt x="684" y="1200"/>
                </a:cubicBezTo>
                <a:cubicBezTo>
                  <a:pt x="670" y="1200"/>
                  <a:pt x="653" y="1175"/>
                  <a:pt x="645" y="1161"/>
                </a:cubicBezTo>
                <a:cubicBezTo>
                  <a:pt x="617" y="1117"/>
                  <a:pt x="614" y="1064"/>
                  <a:pt x="634" y="1008"/>
                </a:cubicBezTo>
                <a:cubicBezTo>
                  <a:pt x="673" y="907"/>
                  <a:pt x="776" y="807"/>
                  <a:pt x="916" y="737"/>
                </a:cubicBezTo>
                <a:close/>
                <a:moveTo>
                  <a:pt x="620" y="84"/>
                </a:moveTo>
                <a:cubicBezTo>
                  <a:pt x="715" y="84"/>
                  <a:pt x="793" y="112"/>
                  <a:pt x="838" y="182"/>
                </a:cubicBezTo>
                <a:cubicBezTo>
                  <a:pt x="918" y="277"/>
                  <a:pt x="949" y="439"/>
                  <a:pt x="924" y="648"/>
                </a:cubicBezTo>
                <a:cubicBezTo>
                  <a:pt x="740" y="726"/>
                  <a:pt x="600" y="854"/>
                  <a:pt x="550" y="986"/>
                </a:cubicBezTo>
                <a:cubicBezTo>
                  <a:pt x="522" y="1064"/>
                  <a:pt x="531" y="1139"/>
                  <a:pt x="564" y="1206"/>
                </a:cubicBezTo>
                <a:cubicBezTo>
                  <a:pt x="603" y="1273"/>
                  <a:pt x="645" y="1287"/>
                  <a:pt x="676" y="1287"/>
                </a:cubicBezTo>
                <a:cubicBezTo>
                  <a:pt x="815" y="1287"/>
                  <a:pt x="952" y="991"/>
                  <a:pt x="997" y="704"/>
                </a:cubicBezTo>
                <a:cubicBezTo>
                  <a:pt x="1086" y="673"/>
                  <a:pt x="1170" y="656"/>
                  <a:pt x="1245" y="656"/>
                </a:cubicBezTo>
                <a:cubicBezTo>
                  <a:pt x="1373" y="656"/>
                  <a:pt x="1538" y="698"/>
                  <a:pt x="1599" y="910"/>
                </a:cubicBezTo>
                <a:cubicBezTo>
                  <a:pt x="1630" y="1008"/>
                  <a:pt x="1599" y="1108"/>
                  <a:pt x="1524" y="1214"/>
                </a:cubicBezTo>
                <a:cubicBezTo>
                  <a:pt x="1281" y="1541"/>
                  <a:pt x="561" y="1828"/>
                  <a:pt x="257" y="1828"/>
                </a:cubicBezTo>
                <a:cubicBezTo>
                  <a:pt x="199" y="1828"/>
                  <a:pt x="176" y="1814"/>
                  <a:pt x="171" y="1806"/>
                </a:cubicBezTo>
                <a:cubicBezTo>
                  <a:pt x="171" y="1800"/>
                  <a:pt x="171" y="1792"/>
                  <a:pt x="176" y="1778"/>
                </a:cubicBezTo>
                <a:cubicBezTo>
                  <a:pt x="182" y="1772"/>
                  <a:pt x="182" y="1764"/>
                  <a:pt x="182" y="1758"/>
                </a:cubicBezTo>
                <a:cubicBezTo>
                  <a:pt x="148" y="1309"/>
                  <a:pt x="157" y="126"/>
                  <a:pt x="575" y="87"/>
                </a:cubicBezTo>
                <a:cubicBezTo>
                  <a:pt x="589" y="84"/>
                  <a:pt x="606" y="84"/>
                  <a:pt x="620" y="84"/>
                </a:cubicBezTo>
                <a:close/>
                <a:moveTo>
                  <a:pt x="623" y="1"/>
                </a:moveTo>
                <a:cubicBezTo>
                  <a:pt x="606" y="1"/>
                  <a:pt x="588" y="2"/>
                  <a:pt x="570" y="4"/>
                </a:cubicBezTo>
                <a:cubicBezTo>
                  <a:pt x="1" y="54"/>
                  <a:pt x="90" y="1602"/>
                  <a:pt x="101" y="1750"/>
                </a:cubicBezTo>
                <a:cubicBezTo>
                  <a:pt x="87" y="1797"/>
                  <a:pt x="95" y="1828"/>
                  <a:pt x="109" y="1845"/>
                </a:cubicBezTo>
                <a:cubicBezTo>
                  <a:pt x="132" y="1884"/>
                  <a:pt x="185" y="1901"/>
                  <a:pt x="266" y="1901"/>
                </a:cubicBezTo>
                <a:cubicBezTo>
                  <a:pt x="589" y="1901"/>
                  <a:pt x="1331" y="1608"/>
                  <a:pt x="1594" y="1256"/>
                </a:cubicBezTo>
                <a:cubicBezTo>
                  <a:pt x="1691" y="1131"/>
                  <a:pt x="1719" y="1005"/>
                  <a:pt x="1686" y="882"/>
                </a:cubicBezTo>
                <a:cubicBezTo>
                  <a:pt x="1624" y="681"/>
                  <a:pt x="1471" y="570"/>
                  <a:pt x="1253" y="570"/>
                </a:cubicBezTo>
                <a:cubicBezTo>
                  <a:pt x="1175" y="570"/>
                  <a:pt x="1094" y="578"/>
                  <a:pt x="1016" y="606"/>
                </a:cubicBezTo>
                <a:cubicBezTo>
                  <a:pt x="1024" y="461"/>
                  <a:pt x="1019" y="252"/>
                  <a:pt x="905" y="118"/>
                </a:cubicBezTo>
                <a:cubicBezTo>
                  <a:pt x="836" y="42"/>
                  <a:pt x="743" y="1"/>
                  <a:pt x="623" y="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8" name="Google Shape;328;p28"/>
          <p:cNvSpPr/>
          <p:nvPr/>
        </p:nvSpPr>
        <p:spPr>
          <a:xfrm>
            <a:off x="3666084" y="2075145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9" name="Google Shape;329;p28"/>
          <p:cNvSpPr/>
          <p:nvPr/>
        </p:nvSpPr>
        <p:spPr>
          <a:xfrm rot="-8832521">
            <a:off x="9558618" y="552457"/>
            <a:ext cx="586713" cy="233215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0" name="Google Shape;330;p28"/>
          <p:cNvSpPr/>
          <p:nvPr/>
        </p:nvSpPr>
        <p:spPr>
          <a:xfrm>
            <a:off x="603093" y="4363631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1" name="Google Shape;331;p28"/>
          <p:cNvSpPr/>
          <p:nvPr/>
        </p:nvSpPr>
        <p:spPr>
          <a:xfrm rot="6693811">
            <a:off x="340491" y="2633186"/>
            <a:ext cx="1037525" cy="243477"/>
          </a:xfrm>
          <a:custGeom>
            <a:avLst/>
            <a:gdLst/>
            <a:ahLst/>
            <a:cxnLst/>
            <a:rect l="l" t="t" r="r" b="b"/>
            <a:pathLst>
              <a:path w="7581" h="1779" extrusionOk="0">
                <a:moveTo>
                  <a:pt x="4594" y="1"/>
                </a:moveTo>
                <a:cubicBezTo>
                  <a:pt x="4593" y="1"/>
                  <a:pt x="4591" y="1"/>
                  <a:pt x="4589" y="1"/>
                </a:cubicBezTo>
                <a:cubicBezTo>
                  <a:pt x="4531" y="12"/>
                  <a:pt x="4475" y="43"/>
                  <a:pt x="4436" y="96"/>
                </a:cubicBezTo>
                <a:cubicBezTo>
                  <a:pt x="4428" y="110"/>
                  <a:pt x="4430" y="135"/>
                  <a:pt x="4447" y="149"/>
                </a:cubicBezTo>
                <a:cubicBezTo>
                  <a:pt x="4456" y="152"/>
                  <a:pt x="4464" y="155"/>
                  <a:pt x="4472" y="155"/>
                </a:cubicBezTo>
                <a:cubicBezTo>
                  <a:pt x="4483" y="155"/>
                  <a:pt x="4492" y="149"/>
                  <a:pt x="4497" y="146"/>
                </a:cubicBezTo>
                <a:cubicBezTo>
                  <a:pt x="4525" y="110"/>
                  <a:pt x="4559" y="91"/>
                  <a:pt x="4601" y="82"/>
                </a:cubicBezTo>
                <a:cubicBezTo>
                  <a:pt x="4623" y="79"/>
                  <a:pt x="4640" y="57"/>
                  <a:pt x="4637" y="38"/>
                </a:cubicBezTo>
                <a:cubicBezTo>
                  <a:pt x="4632" y="17"/>
                  <a:pt x="4615" y="1"/>
                  <a:pt x="4594" y="1"/>
                </a:cubicBezTo>
                <a:close/>
                <a:moveTo>
                  <a:pt x="4746" y="33"/>
                </a:moveTo>
                <a:cubicBezTo>
                  <a:pt x="4732" y="33"/>
                  <a:pt x="4720" y="41"/>
                  <a:pt x="4712" y="54"/>
                </a:cubicBezTo>
                <a:cubicBezTo>
                  <a:pt x="4701" y="71"/>
                  <a:pt x="4712" y="96"/>
                  <a:pt x="4729" y="107"/>
                </a:cubicBezTo>
                <a:cubicBezTo>
                  <a:pt x="4751" y="118"/>
                  <a:pt x="4762" y="152"/>
                  <a:pt x="4762" y="205"/>
                </a:cubicBezTo>
                <a:lnTo>
                  <a:pt x="4799" y="211"/>
                </a:lnTo>
                <a:lnTo>
                  <a:pt x="4799" y="211"/>
                </a:lnTo>
                <a:lnTo>
                  <a:pt x="4762" y="208"/>
                </a:lnTo>
                <a:lnTo>
                  <a:pt x="4762" y="208"/>
                </a:lnTo>
                <a:cubicBezTo>
                  <a:pt x="4762" y="230"/>
                  <a:pt x="4776" y="247"/>
                  <a:pt x="4799" y="247"/>
                </a:cubicBezTo>
                <a:cubicBezTo>
                  <a:pt x="4821" y="247"/>
                  <a:pt x="4838" y="230"/>
                  <a:pt x="4838" y="211"/>
                </a:cubicBezTo>
                <a:lnTo>
                  <a:pt x="4838" y="202"/>
                </a:lnTo>
                <a:cubicBezTo>
                  <a:pt x="4838" y="99"/>
                  <a:pt x="4799" y="57"/>
                  <a:pt x="4765" y="38"/>
                </a:cubicBezTo>
                <a:cubicBezTo>
                  <a:pt x="4758" y="34"/>
                  <a:pt x="4752" y="33"/>
                  <a:pt x="4746" y="33"/>
                </a:cubicBezTo>
                <a:close/>
                <a:moveTo>
                  <a:pt x="4421" y="221"/>
                </a:moveTo>
                <a:cubicBezTo>
                  <a:pt x="4403" y="221"/>
                  <a:pt x="4388" y="237"/>
                  <a:pt x="4383" y="255"/>
                </a:cubicBezTo>
                <a:cubicBezTo>
                  <a:pt x="4380" y="266"/>
                  <a:pt x="4380" y="275"/>
                  <a:pt x="4380" y="283"/>
                </a:cubicBezTo>
                <a:cubicBezTo>
                  <a:pt x="4380" y="330"/>
                  <a:pt x="4389" y="375"/>
                  <a:pt x="4403" y="423"/>
                </a:cubicBezTo>
                <a:cubicBezTo>
                  <a:pt x="4408" y="442"/>
                  <a:pt x="4422" y="453"/>
                  <a:pt x="4442" y="453"/>
                </a:cubicBezTo>
                <a:lnTo>
                  <a:pt x="4450" y="450"/>
                </a:lnTo>
                <a:cubicBezTo>
                  <a:pt x="4472" y="445"/>
                  <a:pt x="4486" y="423"/>
                  <a:pt x="4478" y="403"/>
                </a:cubicBezTo>
                <a:cubicBezTo>
                  <a:pt x="4467" y="361"/>
                  <a:pt x="4461" y="322"/>
                  <a:pt x="4461" y="283"/>
                </a:cubicBezTo>
                <a:lnTo>
                  <a:pt x="4461" y="264"/>
                </a:lnTo>
                <a:cubicBezTo>
                  <a:pt x="4464" y="241"/>
                  <a:pt x="4447" y="224"/>
                  <a:pt x="4425" y="222"/>
                </a:cubicBezTo>
                <a:cubicBezTo>
                  <a:pt x="4423" y="221"/>
                  <a:pt x="4422" y="221"/>
                  <a:pt x="4421" y="221"/>
                </a:cubicBezTo>
                <a:close/>
                <a:moveTo>
                  <a:pt x="4780" y="318"/>
                </a:moveTo>
                <a:cubicBezTo>
                  <a:pt x="4762" y="318"/>
                  <a:pt x="4747" y="331"/>
                  <a:pt x="4740" y="347"/>
                </a:cubicBezTo>
                <a:cubicBezTo>
                  <a:pt x="4726" y="392"/>
                  <a:pt x="4712" y="442"/>
                  <a:pt x="4693" y="489"/>
                </a:cubicBezTo>
                <a:cubicBezTo>
                  <a:pt x="4682" y="509"/>
                  <a:pt x="4693" y="531"/>
                  <a:pt x="4712" y="540"/>
                </a:cubicBezTo>
                <a:cubicBezTo>
                  <a:pt x="4715" y="542"/>
                  <a:pt x="4721" y="542"/>
                  <a:pt x="4726" y="542"/>
                </a:cubicBezTo>
                <a:cubicBezTo>
                  <a:pt x="4743" y="542"/>
                  <a:pt x="4757" y="537"/>
                  <a:pt x="4768" y="517"/>
                </a:cubicBezTo>
                <a:cubicBezTo>
                  <a:pt x="4785" y="470"/>
                  <a:pt x="4804" y="417"/>
                  <a:pt x="4818" y="370"/>
                </a:cubicBezTo>
                <a:cubicBezTo>
                  <a:pt x="4824" y="347"/>
                  <a:pt x="4810" y="328"/>
                  <a:pt x="4790" y="319"/>
                </a:cubicBezTo>
                <a:cubicBezTo>
                  <a:pt x="4787" y="318"/>
                  <a:pt x="4784" y="318"/>
                  <a:pt x="4780" y="318"/>
                </a:cubicBezTo>
                <a:close/>
                <a:moveTo>
                  <a:pt x="4494" y="517"/>
                </a:moveTo>
                <a:cubicBezTo>
                  <a:pt x="4488" y="517"/>
                  <a:pt x="4481" y="519"/>
                  <a:pt x="4475" y="523"/>
                </a:cubicBezTo>
                <a:cubicBezTo>
                  <a:pt x="4458" y="531"/>
                  <a:pt x="4450" y="556"/>
                  <a:pt x="4461" y="573"/>
                </a:cubicBezTo>
                <a:cubicBezTo>
                  <a:pt x="4489" y="621"/>
                  <a:pt x="4520" y="662"/>
                  <a:pt x="4556" y="707"/>
                </a:cubicBezTo>
                <a:cubicBezTo>
                  <a:pt x="4562" y="713"/>
                  <a:pt x="4570" y="718"/>
                  <a:pt x="4576" y="721"/>
                </a:cubicBezTo>
                <a:cubicBezTo>
                  <a:pt x="4570" y="735"/>
                  <a:pt x="4562" y="749"/>
                  <a:pt x="4553" y="763"/>
                </a:cubicBezTo>
                <a:cubicBezTo>
                  <a:pt x="4542" y="780"/>
                  <a:pt x="4548" y="805"/>
                  <a:pt x="4567" y="816"/>
                </a:cubicBezTo>
                <a:cubicBezTo>
                  <a:pt x="4573" y="819"/>
                  <a:pt x="4581" y="821"/>
                  <a:pt x="4587" y="821"/>
                </a:cubicBezTo>
                <a:cubicBezTo>
                  <a:pt x="4601" y="821"/>
                  <a:pt x="4615" y="816"/>
                  <a:pt x="4615" y="802"/>
                </a:cubicBezTo>
                <a:cubicBezTo>
                  <a:pt x="4642" y="760"/>
                  <a:pt x="4668" y="710"/>
                  <a:pt x="4693" y="665"/>
                </a:cubicBezTo>
                <a:cubicBezTo>
                  <a:pt x="4701" y="649"/>
                  <a:pt x="4695" y="623"/>
                  <a:pt x="4673" y="612"/>
                </a:cubicBezTo>
                <a:cubicBezTo>
                  <a:pt x="4668" y="609"/>
                  <a:pt x="4662" y="607"/>
                  <a:pt x="4656" y="607"/>
                </a:cubicBezTo>
                <a:cubicBezTo>
                  <a:pt x="4643" y="607"/>
                  <a:pt x="4629" y="615"/>
                  <a:pt x="4623" y="629"/>
                </a:cubicBezTo>
                <a:cubicBezTo>
                  <a:pt x="4617" y="637"/>
                  <a:pt x="4612" y="649"/>
                  <a:pt x="4609" y="654"/>
                </a:cubicBezTo>
                <a:cubicBezTo>
                  <a:pt x="4576" y="612"/>
                  <a:pt x="4553" y="573"/>
                  <a:pt x="4528" y="537"/>
                </a:cubicBezTo>
                <a:cubicBezTo>
                  <a:pt x="4521" y="524"/>
                  <a:pt x="4507" y="517"/>
                  <a:pt x="4494" y="517"/>
                </a:cubicBezTo>
                <a:close/>
                <a:moveTo>
                  <a:pt x="2140" y="743"/>
                </a:moveTo>
                <a:cubicBezTo>
                  <a:pt x="2125" y="743"/>
                  <a:pt x="2110" y="753"/>
                  <a:pt x="2104" y="768"/>
                </a:cubicBezTo>
                <a:cubicBezTo>
                  <a:pt x="2098" y="791"/>
                  <a:pt x="2107" y="810"/>
                  <a:pt x="2129" y="819"/>
                </a:cubicBezTo>
                <a:cubicBezTo>
                  <a:pt x="2132" y="819"/>
                  <a:pt x="2134" y="819"/>
                  <a:pt x="2140" y="821"/>
                </a:cubicBezTo>
                <a:cubicBezTo>
                  <a:pt x="2182" y="838"/>
                  <a:pt x="2213" y="863"/>
                  <a:pt x="2232" y="894"/>
                </a:cubicBezTo>
                <a:cubicBezTo>
                  <a:pt x="2240" y="905"/>
                  <a:pt x="2252" y="914"/>
                  <a:pt x="2266" y="914"/>
                </a:cubicBezTo>
                <a:cubicBezTo>
                  <a:pt x="2271" y="914"/>
                  <a:pt x="2282" y="914"/>
                  <a:pt x="2285" y="905"/>
                </a:cubicBezTo>
                <a:cubicBezTo>
                  <a:pt x="2307" y="894"/>
                  <a:pt x="2310" y="872"/>
                  <a:pt x="2296" y="852"/>
                </a:cubicBezTo>
                <a:cubicBezTo>
                  <a:pt x="2266" y="808"/>
                  <a:pt x="2224" y="777"/>
                  <a:pt x="2171" y="752"/>
                </a:cubicBezTo>
                <a:cubicBezTo>
                  <a:pt x="2162" y="749"/>
                  <a:pt x="2160" y="749"/>
                  <a:pt x="2154" y="746"/>
                </a:cubicBezTo>
                <a:cubicBezTo>
                  <a:pt x="2149" y="744"/>
                  <a:pt x="2145" y="743"/>
                  <a:pt x="2140" y="743"/>
                </a:cubicBezTo>
                <a:close/>
                <a:moveTo>
                  <a:pt x="4692" y="750"/>
                </a:moveTo>
                <a:cubicBezTo>
                  <a:pt x="4682" y="750"/>
                  <a:pt x="4672" y="754"/>
                  <a:pt x="4665" y="763"/>
                </a:cubicBezTo>
                <a:cubicBezTo>
                  <a:pt x="4651" y="780"/>
                  <a:pt x="4651" y="805"/>
                  <a:pt x="4668" y="819"/>
                </a:cubicBezTo>
                <a:cubicBezTo>
                  <a:pt x="4707" y="858"/>
                  <a:pt x="4748" y="888"/>
                  <a:pt x="4790" y="922"/>
                </a:cubicBezTo>
                <a:cubicBezTo>
                  <a:pt x="4796" y="930"/>
                  <a:pt x="4804" y="933"/>
                  <a:pt x="4813" y="933"/>
                </a:cubicBezTo>
                <a:cubicBezTo>
                  <a:pt x="4824" y="933"/>
                  <a:pt x="4838" y="930"/>
                  <a:pt x="4841" y="914"/>
                </a:cubicBezTo>
                <a:cubicBezTo>
                  <a:pt x="4854" y="894"/>
                  <a:pt x="4852" y="872"/>
                  <a:pt x="4835" y="858"/>
                </a:cubicBezTo>
                <a:cubicBezTo>
                  <a:pt x="4793" y="824"/>
                  <a:pt x="4754" y="794"/>
                  <a:pt x="4721" y="760"/>
                </a:cubicBezTo>
                <a:cubicBezTo>
                  <a:pt x="4711" y="753"/>
                  <a:pt x="4701" y="750"/>
                  <a:pt x="4692" y="750"/>
                </a:cubicBezTo>
                <a:close/>
                <a:moveTo>
                  <a:pt x="115" y="727"/>
                </a:moveTo>
                <a:cubicBezTo>
                  <a:pt x="102" y="727"/>
                  <a:pt x="89" y="734"/>
                  <a:pt x="81" y="749"/>
                </a:cubicBezTo>
                <a:cubicBezTo>
                  <a:pt x="81" y="752"/>
                  <a:pt x="50" y="810"/>
                  <a:pt x="25" y="902"/>
                </a:cubicBezTo>
                <a:cubicBezTo>
                  <a:pt x="20" y="919"/>
                  <a:pt x="31" y="941"/>
                  <a:pt x="53" y="947"/>
                </a:cubicBezTo>
                <a:cubicBezTo>
                  <a:pt x="56" y="950"/>
                  <a:pt x="59" y="950"/>
                  <a:pt x="64" y="950"/>
                </a:cubicBezTo>
                <a:cubicBezTo>
                  <a:pt x="81" y="950"/>
                  <a:pt x="95" y="936"/>
                  <a:pt x="103" y="919"/>
                </a:cubicBezTo>
                <a:cubicBezTo>
                  <a:pt x="123" y="838"/>
                  <a:pt x="151" y="782"/>
                  <a:pt x="151" y="782"/>
                </a:cubicBezTo>
                <a:cubicBezTo>
                  <a:pt x="162" y="766"/>
                  <a:pt x="154" y="741"/>
                  <a:pt x="134" y="732"/>
                </a:cubicBezTo>
                <a:cubicBezTo>
                  <a:pt x="129" y="728"/>
                  <a:pt x="122" y="727"/>
                  <a:pt x="115" y="727"/>
                </a:cubicBezTo>
                <a:close/>
                <a:moveTo>
                  <a:pt x="1985" y="761"/>
                </a:moveTo>
                <a:cubicBezTo>
                  <a:pt x="1979" y="761"/>
                  <a:pt x="1973" y="762"/>
                  <a:pt x="1967" y="766"/>
                </a:cubicBezTo>
                <a:cubicBezTo>
                  <a:pt x="1908" y="796"/>
                  <a:pt x="1875" y="852"/>
                  <a:pt x="1864" y="916"/>
                </a:cubicBezTo>
                <a:cubicBezTo>
                  <a:pt x="1864" y="936"/>
                  <a:pt x="1878" y="955"/>
                  <a:pt x="1897" y="958"/>
                </a:cubicBezTo>
                <a:lnTo>
                  <a:pt x="1906" y="958"/>
                </a:lnTo>
                <a:cubicBezTo>
                  <a:pt x="1925" y="958"/>
                  <a:pt x="1945" y="944"/>
                  <a:pt x="1936" y="930"/>
                </a:cubicBezTo>
                <a:cubicBezTo>
                  <a:pt x="1945" y="891"/>
                  <a:pt x="1964" y="858"/>
                  <a:pt x="2003" y="835"/>
                </a:cubicBezTo>
                <a:cubicBezTo>
                  <a:pt x="2023" y="824"/>
                  <a:pt x="2031" y="805"/>
                  <a:pt x="2020" y="782"/>
                </a:cubicBezTo>
                <a:cubicBezTo>
                  <a:pt x="2012" y="769"/>
                  <a:pt x="1999" y="761"/>
                  <a:pt x="1985" y="761"/>
                </a:cubicBezTo>
                <a:close/>
                <a:moveTo>
                  <a:pt x="7537" y="847"/>
                </a:moveTo>
                <a:cubicBezTo>
                  <a:pt x="7521" y="847"/>
                  <a:pt x="7508" y="855"/>
                  <a:pt x="7499" y="872"/>
                </a:cubicBezTo>
                <a:cubicBezTo>
                  <a:pt x="7499" y="872"/>
                  <a:pt x="7482" y="908"/>
                  <a:pt x="7443" y="964"/>
                </a:cubicBezTo>
                <a:cubicBezTo>
                  <a:pt x="7432" y="983"/>
                  <a:pt x="7435" y="1003"/>
                  <a:pt x="7452" y="1017"/>
                </a:cubicBezTo>
                <a:cubicBezTo>
                  <a:pt x="7457" y="1020"/>
                  <a:pt x="7469" y="1025"/>
                  <a:pt x="7474" y="1025"/>
                </a:cubicBezTo>
                <a:cubicBezTo>
                  <a:pt x="7488" y="1025"/>
                  <a:pt x="7499" y="1020"/>
                  <a:pt x="7510" y="1011"/>
                </a:cubicBezTo>
                <a:cubicBezTo>
                  <a:pt x="7552" y="947"/>
                  <a:pt x="7572" y="905"/>
                  <a:pt x="7572" y="902"/>
                </a:cubicBezTo>
                <a:cubicBezTo>
                  <a:pt x="7580" y="880"/>
                  <a:pt x="7572" y="861"/>
                  <a:pt x="7552" y="849"/>
                </a:cubicBezTo>
                <a:cubicBezTo>
                  <a:pt x="7547" y="848"/>
                  <a:pt x="7542" y="847"/>
                  <a:pt x="7537" y="847"/>
                </a:cubicBezTo>
                <a:close/>
                <a:moveTo>
                  <a:pt x="4502" y="871"/>
                </a:moveTo>
                <a:cubicBezTo>
                  <a:pt x="4491" y="871"/>
                  <a:pt x="4479" y="878"/>
                  <a:pt x="4469" y="888"/>
                </a:cubicBezTo>
                <a:cubicBezTo>
                  <a:pt x="4436" y="930"/>
                  <a:pt x="4405" y="969"/>
                  <a:pt x="4375" y="1006"/>
                </a:cubicBezTo>
                <a:cubicBezTo>
                  <a:pt x="4363" y="1025"/>
                  <a:pt x="4363" y="1047"/>
                  <a:pt x="4380" y="1061"/>
                </a:cubicBezTo>
                <a:cubicBezTo>
                  <a:pt x="4389" y="1070"/>
                  <a:pt x="4394" y="1073"/>
                  <a:pt x="4405" y="1073"/>
                </a:cubicBezTo>
                <a:cubicBezTo>
                  <a:pt x="4416" y="1073"/>
                  <a:pt x="4428" y="1067"/>
                  <a:pt x="4433" y="1056"/>
                </a:cubicBezTo>
                <a:cubicBezTo>
                  <a:pt x="4469" y="1014"/>
                  <a:pt x="4500" y="972"/>
                  <a:pt x="4531" y="930"/>
                </a:cubicBezTo>
                <a:cubicBezTo>
                  <a:pt x="4542" y="916"/>
                  <a:pt x="4539" y="891"/>
                  <a:pt x="4520" y="877"/>
                </a:cubicBezTo>
                <a:cubicBezTo>
                  <a:pt x="4515" y="873"/>
                  <a:pt x="4509" y="871"/>
                  <a:pt x="4502" y="871"/>
                </a:cubicBezTo>
                <a:close/>
                <a:moveTo>
                  <a:pt x="4938" y="947"/>
                </a:moveTo>
                <a:cubicBezTo>
                  <a:pt x="4927" y="947"/>
                  <a:pt x="4916" y="954"/>
                  <a:pt x="4907" y="964"/>
                </a:cubicBezTo>
                <a:cubicBezTo>
                  <a:pt x="4894" y="983"/>
                  <a:pt x="4902" y="1003"/>
                  <a:pt x="4919" y="1017"/>
                </a:cubicBezTo>
                <a:cubicBezTo>
                  <a:pt x="4958" y="1042"/>
                  <a:pt x="5002" y="1070"/>
                  <a:pt x="5050" y="1098"/>
                </a:cubicBezTo>
                <a:cubicBezTo>
                  <a:pt x="5058" y="1100"/>
                  <a:pt x="5064" y="1103"/>
                  <a:pt x="5072" y="1103"/>
                </a:cubicBezTo>
                <a:cubicBezTo>
                  <a:pt x="5086" y="1103"/>
                  <a:pt x="5100" y="1098"/>
                  <a:pt x="5103" y="1086"/>
                </a:cubicBezTo>
                <a:cubicBezTo>
                  <a:pt x="5114" y="1070"/>
                  <a:pt x="5106" y="1045"/>
                  <a:pt x="5089" y="1033"/>
                </a:cubicBezTo>
                <a:cubicBezTo>
                  <a:pt x="5044" y="1006"/>
                  <a:pt x="5002" y="983"/>
                  <a:pt x="4961" y="955"/>
                </a:cubicBezTo>
                <a:cubicBezTo>
                  <a:pt x="4953" y="950"/>
                  <a:pt x="4945" y="947"/>
                  <a:pt x="4938" y="947"/>
                </a:cubicBezTo>
                <a:close/>
                <a:moveTo>
                  <a:pt x="2313" y="983"/>
                </a:moveTo>
                <a:cubicBezTo>
                  <a:pt x="2291" y="983"/>
                  <a:pt x="2274" y="1000"/>
                  <a:pt x="2274" y="1020"/>
                </a:cubicBezTo>
                <a:cubicBezTo>
                  <a:pt x="2274" y="1061"/>
                  <a:pt x="2266" y="1109"/>
                  <a:pt x="2243" y="1156"/>
                </a:cubicBezTo>
                <a:cubicBezTo>
                  <a:pt x="2238" y="1173"/>
                  <a:pt x="2243" y="1195"/>
                  <a:pt x="2266" y="1206"/>
                </a:cubicBezTo>
                <a:cubicBezTo>
                  <a:pt x="2268" y="1206"/>
                  <a:pt x="2271" y="1209"/>
                  <a:pt x="2280" y="1209"/>
                </a:cubicBezTo>
                <a:cubicBezTo>
                  <a:pt x="2293" y="1209"/>
                  <a:pt x="2307" y="1201"/>
                  <a:pt x="2316" y="1184"/>
                </a:cubicBezTo>
                <a:cubicBezTo>
                  <a:pt x="2338" y="1128"/>
                  <a:pt x="2352" y="1073"/>
                  <a:pt x="2352" y="1020"/>
                </a:cubicBezTo>
                <a:cubicBezTo>
                  <a:pt x="2352" y="1000"/>
                  <a:pt x="2335" y="983"/>
                  <a:pt x="2313" y="983"/>
                </a:cubicBezTo>
                <a:close/>
                <a:moveTo>
                  <a:pt x="1946" y="1025"/>
                </a:moveTo>
                <a:cubicBezTo>
                  <a:pt x="1939" y="1025"/>
                  <a:pt x="1932" y="1027"/>
                  <a:pt x="1925" y="1031"/>
                </a:cubicBezTo>
                <a:cubicBezTo>
                  <a:pt x="1906" y="1042"/>
                  <a:pt x="1903" y="1067"/>
                  <a:pt x="1911" y="1084"/>
                </a:cubicBezTo>
                <a:cubicBezTo>
                  <a:pt x="1939" y="1128"/>
                  <a:pt x="1978" y="1167"/>
                  <a:pt x="2023" y="1209"/>
                </a:cubicBezTo>
                <a:cubicBezTo>
                  <a:pt x="2031" y="1215"/>
                  <a:pt x="2037" y="1220"/>
                  <a:pt x="2048" y="1220"/>
                </a:cubicBezTo>
                <a:cubicBezTo>
                  <a:pt x="2059" y="1220"/>
                  <a:pt x="2070" y="1215"/>
                  <a:pt x="2076" y="1209"/>
                </a:cubicBezTo>
                <a:cubicBezTo>
                  <a:pt x="2090" y="1190"/>
                  <a:pt x="2090" y="1167"/>
                  <a:pt x="2073" y="1153"/>
                </a:cubicBezTo>
                <a:cubicBezTo>
                  <a:pt x="2031" y="1114"/>
                  <a:pt x="2001" y="1081"/>
                  <a:pt x="1978" y="1045"/>
                </a:cubicBezTo>
                <a:cubicBezTo>
                  <a:pt x="1971" y="1032"/>
                  <a:pt x="1959" y="1025"/>
                  <a:pt x="1946" y="1025"/>
                </a:cubicBezTo>
                <a:close/>
                <a:moveTo>
                  <a:pt x="5209" y="1100"/>
                </a:moveTo>
                <a:cubicBezTo>
                  <a:pt x="5195" y="1100"/>
                  <a:pt x="5180" y="1107"/>
                  <a:pt x="5173" y="1123"/>
                </a:cubicBezTo>
                <a:cubicBezTo>
                  <a:pt x="5161" y="1142"/>
                  <a:pt x="5170" y="1165"/>
                  <a:pt x="5189" y="1173"/>
                </a:cubicBezTo>
                <a:cubicBezTo>
                  <a:pt x="5237" y="1195"/>
                  <a:pt x="5284" y="1220"/>
                  <a:pt x="5334" y="1240"/>
                </a:cubicBezTo>
                <a:cubicBezTo>
                  <a:pt x="5340" y="1240"/>
                  <a:pt x="5343" y="1243"/>
                  <a:pt x="5351" y="1243"/>
                </a:cubicBezTo>
                <a:cubicBezTo>
                  <a:pt x="5365" y="1243"/>
                  <a:pt x="5379" y="1234"/>
                  <a:pt x="5385" y="1223"/>
                </a:cubicBezTo>
                <a:cubicBezTo>
                  <a:pt x="5393" y="1201"/>
                  <a:pt x="5385" y="1181"/>
                  <a:pt x="5365" y="1170"/>
                </a:cubicBezTo>
                <a:cubicBezTo>
                  <a:pt x="5315" y="1151"/>
                  <a:pt x="5270" y="1126"/>
                  <a:pt x="5226" y="1103"/>
                </a:cubicBezTo>
                <a:cubicBezTo>
                  <a:pt x="5221" y="1101"/>
                  <a:pt x="5215" y="1100"/>
                  <a:pt x="5209" y="1100"/>
                </a:cubicBezTo>
                <a:close/>
                <a:moveTo>
                  <a:pt x="7378" y="1065"/>
                </a:moveTo>
                <a:cubicBezTo>
                  <a:pt x="7367" y="1065"/>
                  <a:pt x="7356" y="1070"/>
                  <a:pt x="7349" y="1081"/>
                </a:cubicBezTo>
                <a:cubicBezTo>
                  <a:pt x="7315" y="1114"/>
                  <a:pt x="7276" y="1151"/>
                  <a:pt x="7237" y="1181"/>
                </a:cubicBezTo>
                <a:cubicBezTo>
                  <a:pt x="7220" y="1195"/>
                  <a:pt x="7217" y="1220"/>
                  <a:pt x="7231" y="1237"/>
                </a:cubicBezTo>
                <a:cubicBezTo>
                  <a:pt x="7237" y="1243"/>
                  <a:pt x="7251" y="1251"/>
                  <a:pt x="7262" y="1251"/>
                </a:cubicBezTo>
                <a:cubicBezTo>
                  <a:pt x="7273" y="1251"/>
                  <a:pt x="7279" y="1248"/>
                  <a:pt x="7290" y="1240"/>
                </a:cubicBezTo>
                <a:cubicBezTo>
                  <a:pt x="7332" y="1206"/>
                  <a:pt x="7374" y="1170"/>
                  <a:pt x="7407" y="1131"/>
                </a:cubicBezTo>
                <a:cubicBezTo>
                  <a:pt x="7421" y="1114"/>
                  <a:pt x="7421" y="1089"/>
                  <a:pt x="7404" y="1075"/>
                </a:cubicBezTo>
                <a:cubicBezTo>
                  <a:pt x="7397" y="1069"/>
                  <a:pt x="7387" y="1065"/>
                  <a:pt x="7378" y="1065"/>
                </a:cubicBezTo>
                <a:close/>
                <a:moveTo>
                  <a:pt x="39" y="1020"/>
                </a:moveTo>
                <a:cubicBezTo>
                  <a:pt x="23" y="1020"/>
                  <a:pt x="0" y="1039"/>
                  <a:pt x="0" y="1059"/>
                </a:cubicBezTo>
                <a:lnTo>
                  <a:pt x="0" y="1084"/>
                </a:lnTo>
                <a:cubicBezTo>
                  <a:pt x="0" y="1128"/>
                  <a:pt x="9" y="1176"/>
                  <a:pt x="20" y="1223"/>
                </a:cubicBezTo>
                <a:cubicBezTo>
                  <a:pt x="23" y="1240"/>
                  <a:pt x="39" y="1254"/>
                  <a:pt x="56" y="1254"/>
                </a:cubicBezTo>
                <a:cubicBezTo>
                  <a:pt x="56" y="1254"/>
                  <a:pt x="62" y="1254"/>
                  <a:pt x="64" y="1248"/>
                </a:cubicBezTo>
                <a:cubicBezTo>
                  <a:pt x="84" y="1243"/>
                  <a:pt x="98" y="1223"/>
                  <a:pt x="92" y="1201"/>
                </a:cubicBezTo>
                <a:cubicBezTo>
                  <a:pt x="84" y="1165"/>
                  <a:pt x="78" y="1120"/>
                  <a:pt x="78" y="1081"/>
                </a:cubicBezTo>
                <a:lnTo>
                  <a:pt x="78" y="1059"/>
                </a:lnTo>
                <a:cubicBezTo>
                  <a:pt x="78" y="1039"/>
                  <a:pt x="62" y="1020"/>
                  <a:pt x="39" y="1020"/>
                </a:cubicBezTo>
                <a:close/>
                <a:moveTo>
                  <a:pt x="4300" y="1105"/>
                </a:moveTo>
                <a:cubicBezTo>
                  <a:pt x="4290" y="1105"/>
                  <a:pt x="4281" y="1109"/>
                  <a:pt x="4274" y="1117"/>
                </a:cubicBezTo>
                <a:cubicBezTo>
                  <a:pt x="4235" y="1156"/>
                  <a:pt x="4199" y="1193"/>
                  <a:pt x="4163" y="1223"/>
                </a:cubicBezTo>
                <a:cubicBezTo>
                  <a:pt x="4143" y="1237"/>
                  <a:pt x="4143" y="1262"/>
                  <a:pt x="4157" y="1279"/>
                </a:cubicBezTo>
                <a:cubicBezTo>
                  <a:pt x="4168" y="1285"/>
                  <a:pt x="4179" y="1293"/>
                  <a:pt x="4191" y="1293"/>
                </a:cubicBezTo>
                <a:cubicBezTo>
                  <a:pt x="4196" y="1293"/>
                  <a:pt x="4207" y="1290"/>
                  <a:pt x="4213" y="1282"/>
                </a:cubicBezTo>
                <a:cubicBezTo>
                  <a:pt x="4252" y="1248"/>
                  <a:pt x="4291" y="1212"/>
                  <a:pt x="4330" y="1173"/>
                </a:cubicBezTo>
                <a:cubicBezTo>
                  <a:pt x="4347" y="1156"/>
                  <a:pt x="4347" y="1131"/>
                  <a:pt x="4330" y="1117"/>
                </a:cubicBezTo>
                <a:cubicBezTo>
                  <a:pt x="4320" y="1109"/>
                  <a:pt x="4310" y="1105"/>
                  <a:pt x="4300" y="1105"/>
                </a:cubicBezTo>
                <a:close/>
                <a:moveTo>
                  <a:pt x="5488" y="1222"/>
                </a:moveTo>
                <a:cubicBezTo>
                  <a:pt x="5474" y="1222"/>
                  <a:pt x="5460" y="1231"/>
                  <a:pt x="5454" y="1246"/>
                </a:cubicBezTo>
                <a:cubicBezTo>
                  <a:pt x="5446" y="1265"/>
                  <a:pt x="5454" y="1290"/>
                  <a:pt x="5477" y="1296"/>
                </a:cubicBezTo>
                <a:cubicBezTo>
                  <a:pt x="5502" y="1304"/>
                  <a:pt x="5524" y="1312"/>
                  <a:pt x="5549" y="1324"/>
                </a:cubicBezTo>
                <a:cubicBezTo>
                  <a:pt x="5574" y="1335"/>
                  <a:pt x="5599" y="1340"/>
                  <a:pt x="5622" y="1352"/>
                </a:cubicBezTo>
                <a:cubicBezTo>
                  <a:pt x="5627" y="1354"/>
                  <a:pt x="5633" y="1354"/>
                  <a:pt x="5636" y="1354"/>
                </a:cubicBezTo>
                <a:cubicBezTo>
                  <a:pt x="5650" y="1354"/>
                  <a:pt x="5669" y="1349"/>
                  <a:pt x="5672" y="1326"/>
                </a:cubicBezTo>
                <a:cubicBezTo>
                  <a:pt x="5677" y="1307"/>
                  <a:pt x="5669" y="1285"/>
                  <a:pt x="5647" y="1279"/>
                </a:cubicBezTo>
                <a:cubicBezTo>
                  <a:pt x="5624" y="1271"/>
                  <a:pt x="5602" y="1265"/>
                  <a:pt x="5577" y="1254"/>
                </a:cubicBezTo>
                <a:cubicBezTo>
                  <a:pt x="5552" y="1246"/>
                  <a:pt x="5527" y="1237"/>
                  <a:pt x="5505" y="1226"/>
                </a:cubicBezTo>
                <a:cubicBezTo>
                  <a:pt x="5499" y="1223"/>
                  <a:pt x="5494" y="1222"/>
                  <a:pt x="5488" y="1222"/>
                </a:cubicBezTo>
                <a:close/>
                <a:moveTo>
                  <a:pt x="7136" y="1259"/>
                </a:moveTo>
                <a:cubicBezTo>
                  <a:pt x="7129" y="1259"/>
                  <a:pt x="7121" y="1261"/>
                  <a:pt x="7114" y="1265"/>
                </a:cubicBezTo>
                <a:cubicBezTo>
                  <a:pt x="7072" y="1290"/>
                  <a:pt x="7028" y="1310"/>
                  <a:pt x="6983" y="1332"/>
                </a:cubicBezTo>
                <a:cubicBezTo>
                  <a:pt x="6961" y="1340"/>
                  <a:pt x="6952" y="1363"/>
                  <a:pt x="6961" y="1382"/>
                </a:cubicBezTo>
                <a:cubicBezTo>
                  <a:pt x="6969" y="1396"/>
                  <a:pt x="6983" y="1407"/>
                  <a:pt x="6997" y="1407"/>
                </a:cubicBezTo>
                <a:cubicBezTo>
                  <a:pt x="7003" y="1407"/>
                  <a:pt x="7008" y="1407"/>
                  <a:pt x="7011" y="1405"/>
                </a:cubicBezTo>
                <a:cubicBezTo>
                  <a:pt x="7058" y="1382"/>
                  <a:pt x="7109" y="1360"/>
                  <a:pt x="7153" y="1332"/>
                </a:cubicBezTo>
                <a:cubicBezTo>
                  <a:pt x="7176" y="1321"/>
                  <a:pt x="7178" y="1296"/>
                  <a:pt x="7167" y="1279"/>
                </a:cubicBezTo>
                <a:cubicBezTo>
                  <a:pt x="7160" y="1265"/>
                  <a:pt x="7149" y="1259"/>
                  <a:pt x="7136" y="1259"/>
                </a:cubicBezTo>
                <a:close/>
                <a:moveTo>
                  <a:pt x="5786" y="1323"/>
                </a:moveTo>
                <a:cubicBezTo>
                  <a:pt x="5768" y="1323"/>
                  <a:pt x="5749" y="1334"/>
                  <a:pt x="5744" y="1352"/>
                </a:cubicBezTo>
                <a:cubicBezTo>
                  <a:pt x="5742" y="1374"/>
                  <a:pt x="5750" y="1393"/>
                  <a:pt x="5772" y="1402"/>
                </a:cubicBezTo>
                <a:cubicBezTo>
                  <a:pt x="5823" y="1418"/>
                  <a:pt x="5873" y="1430"/>
                  <a:pt x="5923" y="1444"/>
                </a:cubicBezTo>
                <a:cubicBezTo>
                  <a:pt x="5926" y="1446"/>
                  <a:pt x="5929" y="1446"/>
                  <a:pt x="5934" y="1446"/>
                </a:cubicBezTo>
                <a:cubicBezTo>
                  <a:pt x="5951" y="1446"/>
                  <a:pt x="5968" y="1435"/>
                  <a:pt x="5968" y="1410"/>
                </a:cubicBezTo>
                <a:cubicBezTo>
                  <a:pt x="5973" y="1393"/>
                  <a:pt x="5959" y="1371"/>
                  <a:pt x="5940" y="1365"/>
                </a:cubicBezTo>
                <a:cubicBezTo>
                  <a:pt x="5895" y="1352"/>
                  <a:pt x="5842" y="1340"/>
                  <a:pt x="5792" y="1324"/>
                </a:cubicBezTo>
                <a:cubicBezTo>
                  <a:pt x="5790" y="1323"/>
                  <a:pt x="5788" y="1323"/>
                  <a:pt x="5786" y="1323"/>
                </a:cubicBezTo>
                <a:close/>
                <a:moveTo>
                  <a:pt x="2171" y="1229"/>
                </a:moveTo>
                <a:cubicBezTo>
                  <a:pt x="2158" y="1229"/>
                  <a:pt x="2146" y="1235"/>
                  <a:pt x="2140" y="1248"/>
                </a:cubicBezTo>
                <a:cubicBezTo>
                  <a:pt x="2129" y="1265"/>
                  <a:pt x="2132" y="1285"/>
                  <a:pt x="2148" y="1299"/>
                </a:cubicBezTo>
                <a:cubicBezTo>
                  <a:pt x="2126" y="1332"/>
                  <a:pt x="2101" y="1360"/>
                  <a:pt x="2070" y="1388"/>
                </a:cubicBezTo>
                <a:cubicBezTo>
                  <a:pt x="2051" y="1402"/>
                  <a:pt x="2051" y="1424"/>
                  <a:pt x="2065" y="1444"/>
                </a:cubicBezTo>
                <a:cubicBezTo>
                  <a:pt x="2073" y="1452"/>
                  <a:pt x="2084" y="1458"/>
                  <a:pt x="2093" y="1458"/>
                </a:cubicBezTo>
                <a:cubicBezTo>
                  <a:pt x="2104" y="1458"/>
                  <a:pt x="2115" y="1452"/>
                  <a:pt x="2118" y="1444"/>
                </a:cubicBezTo>
                <a:cubicBezTo>
                  <a:pt x="2157" y="1407"/>
                  <a:pt x="2187" y="1374"/>
                  <a:pt x="2215" y="1338"/>
                </a:cubicBezTo>
                <a:cubicBezTo>
                  <a:pt x="2240" y="1352"/>
                  <a:pt x="2266" y="1363"/>
                  <a:pt x="2288" y="1377"/>
                </a:cubicBezTo>
                <a:cubicBezTo>
                  <a:pt x="2294" y="1380"/>
                  <a:pt x="2300" y="1382"/>
                  <a:pt x="2306" y="1382"/>
                </a:cubicBezTo>
                <a:cubicBezTo>
                  <a:pt x="2320" y="1382"/>
                  <a:pt x="2333" y="1373"/>
                  <a:pt x="2341" y="1360"/>
                </a:cubicBezTo>
                <a:cubicBezTo>
                  <a:pt x="2352" y="1338"/>
                  <a:pt x="2344" y="1318"/>
                  <a:pt x="2324" y="1307"/>
                </a:cubicBezTo>
                <a:cubicBezTo>
                  <a:pt x="2274" y="1282"/>
                  <a:pt x="2229" y="1257"/>
                  <a:pt x="2190" y="1234"/>
                </a:cubicBezTo>
                <a:cubicBezTo>
                  <a:pt x="2184" y="1231"/>
                  <a:pt x="2178" y="1229"/>
                  <a:pt x="2171" y="1229"/>
                </a:cubicBezTo>
                <a:close/>
                <a:moveTo>
                  <a:pt x="4066" y="1309"/>
                </a:moveTo>
                <a:cubicBezTo>
                  <a:pt x="4058" y="1309"/>
                  <a:pt x="4050" y="1312"/>
                  <a:pt x="4043" y="1318"/>
                </a:cubicBezTo>
                <a:cubicBezTo>
                  <a:pt x="3998" y="1346"/>
                  <a:pt x="3956" y="1374"/>
                  <a:pt x="3914" y="1396"/>
                </a:cubicBezTo>
                <a:cubicBezTo>
                  <a:pt x="3895" y="1407"/>
                  <a:pt x="3889" y="1432"/>
                  <a:pt x="3900" y="1449"/>
                </a:cubicBezTo>
                <a:cubicBezTo>
                  <a:pt x="3906" y="1463"/>
                  <a:pt x="3920" y="1471"/>
                  <a:pt x="3934" y="1471"/>
                </a:cubicBezTo>
                <a:cubicBezTo>
                  <a:pt x="3942" y="1471"/>
                  <a:pt x="3948" y="1471"/>
                  <a:pt x="3951" y="1463"/>
                </a:cubicBezTo>
                <a:cubicBezTo>
                  <a:pt x="3998" y="1438"/>
                  <a:pt x="4043" y="1410"/>
                  <a:pt x="4085" y="1379"/>
                </a:cubicBezTo>
                <a:cubicBezTo>
                  <a:pt x="4104" y="1368"/>
                  <a:pt x="4110" y="1346"/>
                  <a:pt x="4096" y="1326"/>
                </a:cubicBezTo>
                <a:cubicBezTo>
                  <a:pt x="4089" y="1315"/>
                  <a:pt x="4078" y="1309"/>
                  <a:pt x="4066" y="1309"/>
                </a:cubicBezTo>
                <a:close/>
                <a:moveTo>
                  <a:pt x="6848" y="1381"/>
                </a:moveTo>
                <a:cubicBezTo>
                  <a:pt x="6845" y="1381"/>
                  <a:pt x="6841" y="1381"/>
                  <a:pt x="6838" y="1382"/>
                </a:cubicBezTo>
                <a:cubicBezTo>
                  <a:pt x="6793" y="1393"/>
                  <a:pt x="6740" y="1405"/>
                  <a:pt x="6693" y="1416"/>
                </a:cubicBezTo>
                <a:cubicBezTo>
                  <a:pt x="6673" y="1418"/>
                  <a:pt x="6657" y="1438"/>
                  <a:pt x="6662" y="1460"/>
                </a:cubicBezTo>
                <a:cubicBezTo>
                  <a:pt x="6665" y="1477"/>
                  <a:pt x="6682" y="1491"/>
                  <a:pt x="6701" y="1491"/>
                </a:cubicBezTo>
                <a:cubicBezTo>
                  <a:pt x="6704" y="1491"/>
                  <a:pt x="6704" y="1491"/>
                  <a:pt x="6707" y="1494"/>
                </a:cubicBezTo>
                <a:cubicBezTo>
                  <a:pt x="6754" y="1488"/>
                  <a:pt x="6810" y="1474"/>
                  <a:pt x="6860" y="1460"/>
                </a:cubicBezTo>
                <a:cubicBezTo>
                  <a:pt x="6880" y="1452"/>
                  <a:pt x="6894" y="1432"/>
                  <a:pt x="6888" y="1410"/>
                </a:cubicBezTo>
                <a:cubicBezTo>
                  <a:pt x="6881" y="1394"/>
                  <a:pt x="6866" y="1381"/>
                  <a:pt x="6848" y="1381"/>
                </a:cubicBezTo>
                <a:close/>
                <a:moveTo>
                  <a:pt x="6084" y="1401"/>
                </a:moveTo>
                <a:cubicBezTo>
                  <a:pt x="6067" y="1401"/>
                  <a:pt x="6051" y="1413"/>
                  <a:pt x="6049" y="1432"/>
                </a:cubicBezTo>
                <a:cubicBezTo>
                  <a:pt x="6046" y="1452"/>
                  <a:pt x="6057" y="1474"/>
                  <a:pt x="6079" y="1477"/>
                </a:cubicBezTo>
                <a:cubicBezTo>
                  <a:pt x="6132" y="1488"/>
                  <a:pt x="6185" y="1494"/>
                  <a:pt x="6235" y="1502"/>
                </a:cubicBezTo>
                <a:lnTo>
                  <a:pt x="6241" y="1502"/>
                </a:lnTo>
                <a:cubicBezTo>
                  <a:pt x="6258" y="1502"/>
                  <a:pt x="6274" y="1488"/>
                  <a:pt x="6277" y="1463"/>
                </a:cubicBezTo>
                <a:cubicBezTo>
                  <a:pt x="6283" y="1444"/>
                  <a:pt x="6263" y="1424"/>
                  <a:pt x="6244" y="1421"/>
                </a:cubicBezTo>
                <a:cubicBezTo>
                  <a:pt x="6194" y="1418"/>
                  <a:pt x="6146" y="1410"/>
                  <a:pt x="6093" y="1402"/>
                </a:cubicBezTo>
                <a:cubicBezTo>
                  <a:pt x="6090" y="1401"/>
                  <a:pt x="6087" y="1401"/>
                  <a:pt x="6084" y="1401"/>
                </a:cubicBezTo>
                <a:close/>
                <a:moveTo>
                  <a:pt x="2446" y="1373"/>
                </a:moveTo>
                <a:cubicBezTo>
                  <a:pt x="2432" y="1373"/>
                  <a:pt x="2419" y="1382"/>
                  <a:pt x="2411" y="1396"/>
                </a:cubicBezTo>
                <a:cubicBezTo>
                  <a:pt x="2405" y="1416"/>
                  <a:pt x="2411" y="1435"/>
                  <a:pt x="2433" y="1446"/>
                </a:cubicBezTo>
                <a:cubicBezTo>
                  <a:pt x="2478" y="1463"/>
                  <a:pt x="2525" y="1480"/>
                  <a:pt x="2578" y="1502"/>
                </a:cubicBezTo>
                <a:cubicBezTo>
                  <a:pt x="2581" y="1505"/>
                  <a:pt x="2589" y="1505"/>
                  <a:pt x="2592" y="1505"/>
                </a:cubicBezTo>
                <a:cubicBezTo>
                  <a:pt x="2609" y="1505"/>
                  <a:pt x="2623" y="1494"/>
                  <a:pt x="2628" y="1480"/>
                </a:cubicBezTo>
                <a:cubicBezTo>
                  <a:pt x="2634" y="1460"/>
                  <a:pt x="2623" y="1438"/>
                  <a:pt x="2603" y="1432"/>
                </a:cubicBezTo>
                <a:cubicBezTo>
                  <a:pt x="2553" y="1416"/>
                  <a:pt x="2505" y="1393"/>
                  <a:pt x="2461" y="1377"/>
                </a:cubicBezTo>
                <a:cubicBezTo>
                  <a:pt x="2456" y="1374"/>
                  <a:pt x="2451" y="1373"/>
                  <a:pt x="2446" y="1373"/>
                </a:cubicBezTo>
                <a:close/>
                <a:moveTo>
                  <a:pt x="6540" y="1432"/>
                </a:moveTo>
                <a:cubicBezTo>
                  <a:pt x="6508" y="1434"/>
                  <a:pt x="6472" y="1436"/>
                  <a:pt x="6435" y="1436"/>
                </a:cubicBezTo>
                <a:cubicBezTo>
                  <a:pt x="6420" y="1436"/>
                  <a:pt x="6404" y="1436"/>
                  <a:pt x="6389" y="1435"/>
                </a:cubicBezTo>
                <a:cubicBezTo>
                  <a:pt x="6369" y="1435"/>
                  <a:pt x="6350" y="1452"/>
                  <a:pt x="6350" y="1474"/>
                </a:cubicBezTo>
                <a:cubicBezTo>
                  <a:pt x="6350" y="1494"/>
                  <a:pt x="6369" y="1513"/>
                  <a:pt x="6389" y="1513"/>
                </a:cubicBezTo>
                <a:lnTo>
                  <a:pt x="6445" y="1513"/>
                </a:lnTo>
                <a:cubicBezTo>
                  <a:pt x="6481" y="1513"/>
                  <a:pt x="6514" y="1513"/>
                  <a:pt x="6545" y="1508"/>
                </a:cubicBezTo>
                <a:cubicBezTo>
                  <a:pt x="6567" y="1505"/>
                  <a:pt x="6584" y="1488"/>
                  <a:pt x="6581" y="1466"/>
                </a:cubicBezTo>
                <a:cubicBezTo>
                  <a:pt x="6579" y="1446"/>
                  <a:pt x="6565" y="1432"/>
                  <a:pt x="6540" y="1432"/>
                </a:cubicBezTo>
                <a:close/>
                <a:moveTo>
                  <a:pt x="108" y="1321"/>
                </a:moveTo>
                <a:cubicBezTo>
                  <a:pt x="102" y="1321"/>
                  <a:pt x="95" y="1323"/>
                  <a:pt x="90" y="1326"/>
                </a:cubicBezTo>
                <a:cubicBezTo>
                  <a:pt x="67" y="1338"/>
                  <a:pt x="64" y="1363"/>
                  <a:pt x="76" y="1379"/>
                </a:cubicBezTo>
                <a:cubicBezTo>
                  <a:pt x="106" y="1424"/>
                  <a:pt x="140" y="1466"/>
                  <a:pt x="182" y="1505"/>
                </a:cubicBezTo>
                <a:cubicBezTo>
                  <a:pt x="193" y="1513"/>
                  <a:pt x="201" y="1516"/>
                  <a:pt x="209" y="1516"/>
                </a:cubicBezTo>
                <a:cubicBezTo>
                  <a:pt x="223" y="1516"/>
                  <a:pt x="235" y="1513"/>
                  <a:pt x="237" y="1508"/>
                </a:cubicBezTo>
                <a:cubicBezTo>
                  <a:pt x="251" y="1491"/>
                  <a:pt x="251" y="1466"/>
                  <a:pt x="235" y="1452"/>
                </a:cubicBezTo>
                <a:cubicBezTo>
                  <a:pt x="196" y="1418"/>
                  <a:pt x="165" y="1379"/>
                  <a:pt x="140" y="1340"/>
                </a:cubicBezTo>
                <a:cubicBezTo>
                  <a:pt x="132" y="1328"/>
                  <a:pt x="120" y="1321"/>
                  <a:pt x="108" y="1321"/>
                </a:cubicBezTo>
                <a:close/>
                <a:moveTo>
                  <a:pt x="3795" y="1459"/>
                </a:moveTo>
                <a:cubicBezTo>
                  <a:pt x="3789" y="1459"/>
                  <a:pt x="3784" y="1460"/>
                  <a:pt x="3778" y="1463"/>
                </a:cubicBezTo>
                <a:cubicBezTo>
                  <a:pt x="3733" y="1485"/>
                  <a:pt x="3683" y="1502"/>
                  <a:pt x="3638" y="1516"/>
                </a:cubicBezTo>
                <a:cubicBezTo>
                  <a:pt x="3621" y="1522"/>
                  <a:pt x="3607" y="1544"/>
                  <a:pt x="3613" y="1564"/>
                </a:cubicBezTo>
                <a:cubicBezTo>
                  <a:pt x="3621" y="1583"/>
                  <a:pt x="3635" y="1591"/>
                  <a:pt x="3652" y="1591"/>
                </a:cubicBezTo>
                <a:lnTo>
                  <a:pt x="3658" y="1591"/>
                </a:lnTo>
                <a:cubicBezTo>
                  <a:pt x="3708" y="1575"/>
                  <a:pt x="3761" y="1558"/>
                  <a:pt x="3808" y="1536"/>
                </a:cubicBezTo>
                <a:cubicBezTo>
                  <a:pt x="3831" y="1524"/>
                  <a:pt x="3842" y="1505"/>
                  <a:pt x="3831" y="1485"/>
                </a:cubicBezTo>
                <a:cubicBezTo>
                  <a:pt x="3822" y="1469"/>
                  <a:pt x="3810" y="1459"/>
                  <a:pt x="3795" y="1459"/>
                </a:cubicBezTo>
                <a:close/>
                <a:moveTo>
                  <a:pt x="2741" y="1475"/>
                </a:moveTo>
                <a:cubicBezTo>
                  <a:pt x="2724" y="1475"/>
                  <a:pt x="2710" y="1484"/>
                  <a:pt x="2704" y="1502"/>
                </a:cubicBezTo>
                <a:cubicBezTo>
                  <a:pt x="2698" y="1522"/>
                  <a:pt x="2706" y="1544"/>
                  <a:pt x="2729" y="1550"/>
                </a:cubicBezTo>
                <a:cubicBezTo>
                  <a:pt x="2771" y="1564"/>
                  <a:pt x="2815" y="1577"/>
                  <a:pt x="2865" y="1591"/>
                </a:cubicBezTo>
                <a:lnTo>
                  <a:pt x="2879" y="1597"/>
                </a:lnTo>
                <a:cubicBezTo>
                  <a:pt x="2882" y="1600"/>
                  <a:pt x="2885" y="1600"/>
                  <a:pt x="2888" y="1600"/>
                </a:cubicBezTo>
                <a:cubicBezTo>
                  <a:pt x="2907" y="1600"/>
                  <a:pt x="2924" y="1589"/>
                  <a:pt x="2930" y="1572"/>
                </a:cubicBezTo>
                <a:cubicBezTo>
                  <a:pt x="2938" y="1550"/>
                  <a:pt x="2924" y="1530"/>
                  <a:pt x="2902" y="1522"/>
                </a:cubicBezTo>
                <a:lnTo>
                  <a:pt x="2888" y="1519"/>
                </a:lnTo>
                <a:cubicBezTo>
                  <a:pt x="2840" y="1505"/>
                  <a:pt x="2796" y="1491"/>
                  <a:pt x="2754" y="1477"/>
                </a:cubicBezTo>
                <a:cubicBezTo>
                  <a:pt x="2749" y="1476"/>
                  <a:pt x="2745" y="1475"/>
                  <a:pt x="2741" y="1475"/>
                </a:cubicBezTo>
                <a:close/>
                <a:moveTo>
                  <a:pt x="1972" y="1478"/>
                </a:moveTo>
                <a:cubicBezTo>
                  <a:pt x="1965" y="1478"/>
                  <a:pt x="1957" y="1480"/>
                  <a:pt x="1950" y="1485"/>
                </a:cubicBezTo>
                <a:cubicBezTo>
                  <a:pt x="1908" y="1508"/>
                  <a:pt x="1867" y="1533"/>
                  <a:pt x="1822" y="1558"/>
                </a:cubicBezTo>
                <a:cubicBezTo>
                  <a:pt x="1800" y="1569"/>
                  <a:pt x="1794" y="1589"/>
                  <a:pt x="1805" y="1611"/>
                </a:cubicBezTo>
                <a:cubicBezTo>
                  <a:pt x="1811" y="1625"/>
                  <a:pt x="1825" y="1631"/>
                  <a:pt x="1839" y="1631"/>
                </a:cubicBezTo>
                <a:cubicBezTo>
                  <a:pt x="1847" y="1631"/>
                  <a:pt x="1850" y="1628"/>
                  <a:pt x="1853" y="1628"/>
                </a:cubicBezTo>
                <a:cubicBezTo>
                  <a:pt x="1903" y="1603"/>
                  <a:pt x="1950" y="1575"/>
                  <a:pt x="1992" y="1547"/>
                </a:cubicBezTo>
                <a:cubicBezTo>
                  <a:pt x="2009" y="1536"/>
                  <a:pt x="2017" y="1513"/>
                  <a:pt x="2003" y="1494"/>
                </a:cubicBezTo>
                <a:cubicBezTo>
                  <a:pt x="1997" y="1484"/>
                  <a:pt x="1985" y="1478"/>
                  <a:pt x="1972" y="1478"/>
                </a:cubicBezTo>
                <a:close/>
                <a:moveTo>
                  <a:pt x="3040" y="1554"/>
                </a:moveTo>
                <a:cubicBezTo>
                  <a:pt x="3022" y="1554"/>
                  <a:pt x="3007" y="1567"/>
                  <a:pt x="3005" y="1586"/>
                </a:cubicBezTo>
                <a:cubicBezTo>
                  <a:pt x="2999" y="1605"/>
                  <a:pt x="3013" y="1628"/>
                  <a:pt x="3036" y="1631"/>
                </a:cubicBezTo>
                <a:cubicBezTo>
                  <a:pt x="3089" y="1639"/>
                  <a:pt x="3144" y="1644"/>
                  <a:pt x="3195" y="1647"/>
                </a:cubicBezTo>
                <a:cubicBezTo>
                  <a:pt x="3214" y="1647"/>
                  <a:pt x="3231" y="1631"/>
                  <a:pt x="3236" y="1614"/>
                </a:cubicBezTo>
                <a:cubicBezTo>
                  <a:pt x="3236" y="1591"/>
                  <a:pt x="3220" y="1575"/>
                  <a:pt x="3200" y="1572"/>
                </a:cubicBezTo>
                <a:cubicBezTo>
                  <a:pt x="3150" y="1569"/>
                  <a:pt x="3097" y="1564"/>
                  <a:pt x="3049" y="1555"/>
                </a:cubicBezTo>
                <a:cubicBezTo>
                  <a:pt x="3046" y="1554"/>
                  <a:pt x="3043" y="1554"/>
                  <a:pt x="3040" y="1554"/>
                </a:cubicBezTo>
                <a:close/>
                <a:moveTo>
                  <a:pt x="3505" y="1554"/>
                </a:moveTo>
                <a:cubicBezTo>
                  <a:pt x="3502" y="1554"/>
                  <a:pt x="3499" y="1554"/>
                  <a:pt x="3496" y="1555"/>
                </a:cubicBezTo>
                <a:cubicBezTo>
                  <a:pt x="3446" y="1561"/>
                  <a:pt x="3395" y="1569"/>
                  <a:pt x="3345" y="1572"/>
                </a:cubicBezTo>
                <a:cubicBezTo>
                  <a:pt x="3326" y="1575"/>
                  <a:pt x="3306" y="1591"/>
                  <a:pt x="3312" y="1614"/>
                </a:cubicBezTo>
                <a:cubicBezTo>
                  <a:pt x="3312" y="1631"/>
                  <a:pt x="3328" y="1647"/>
                  <a:pt x="3348" y="1647"/>
                </a:cubicBezTo>
                <a:cubicBezTo>
                  <a:pt x="3401" y="1647"/>
                  <a:pt x="3457" y="1639"/>
                  <a:pt x="3510" y="1631"/>
                </a:cubicBezTo>
                <a:cubicBezTo>
                  <a:pt x="3529" y="1628"/>
                  <a:pt x="3543" y="1605"/>
                  <a:pt x="3540" y="1586"/>
                </a:cubicBezTo>
                <a:cubicBezTo>
                  <a:pt x="3538" y="1567"/>
                  <a:pt x="3522" y="1554"/>
                  <a:pt x="3505" y="1554"/>
                </a:cubicBezTo>
                <a:close/>
                <a:moveTo>
                  <a:pt x="340" y="1532"/>
                </a:moveTo>
                <a:cubicBezTo>
                  <a:pt x="326" y="1532"/>
                  <a:pt x="312" y="1538"/>
                  <a:pt x="304" y="1550"/>
                </a:cubicBezTo>
                <a:cubicBezTo>
                  <a:pt x="293" y="1569"/>
                  <a:pt x="302" y="1591"/>
                  <a:pt x="318" y="1603"/>
                </a:cubicBezTo>
                <a:cubicBezTo>
                  <a:pt x="363" y="1628"/>
                  <a:pt x="413" y="1647"/>
                  <a:pt x="466" y="1670"/>
                </a:cubicBezTo>
                <a:cubicBezTo>
                  <a:pt x="469" y="1672"/>
                  <a:pt x="472" y="1672"/>
                  <a:pt x="480" y="1672"/>
                </a:cubicBezTo>
                <a:cubicBezTo>
                  <a:pt x="497" y="1672"/>
                  <a:pt x="511" y="1661"/>
                  <a:pt x="516" y="1647"/>
                </a:cubicBezTo>
                <a:cubicBezTo>
                  <a:pt x="525" y="1631"/>
                  <a:pt x="514" y="1605"/>
                  <a:pt x="494" y="1600"/>
                </a:cubicBezTo>
                <a:cubicBezTo>
                  <a:pt x="441" y="1583"/>
                  <a:pt x="399" y="1561"/>
                  <a:pt x="357" y="1536"/>
                </a:cubicBezTo>
                <a:cubicBezTo>
                  <a:pt x="352" y="1533"/>
                  <a:pt x="346" y="1532"/>
                  <a:pt x="340" y="1532"/>
                </a:cubicBezTo>
                <a:close/>
                <a:moveTo>
                  <a:pt x="1692" y="1615"/>
                </a:moveTo>
                <a:cubicBezTo>
                  <a:pt x="1688" y="1615"/>
                  <a:pt x="1684" y="1615"/>
                  <a:pt x="1680" y="1617"/>
                </a:cubicBezTo>
                <a:cubicBezTo>
                  <a:pt x="1632" y="1631"/>
                  <a:pt x="1585" y="1644"/>
                  <a:pt x="1535" y="1658"/>
                </a:cubicBezTo>
                <a:cubicBezTo>
                  <a:pt x="1515" y="1661"/>
                  <a:pt x="1501" y="1684"/>
                  <a:pt x="1507" y="1703"/>
                </a:cubicBezTo>
                <a:cubicBezTo>
                  <a:pt x="1512" y="1723"/>
                  <a:pt x="1529" y="1737"/>
                  <a:pt x="1546" y="1737"/>
                </a:cubicBezTo>
                <a:lnTo>
                  <a:pt x="1549" y="1737"/>
                </a:lnTo>
                <a:cubicBezTo>
                  <a:pt x="1602" y="1723"/>
                  <a:pt x="1655" y="1709"/>
                  <a:pt x="1702" y="1689"/>
                </a:cubicBezTo>
                <a:cubicBezTo>
                  <a:pt x="1724" y="1684"/>
                  <a:pt x="1733" y="1661"/>
                  <a:pt x="1727" y="1642"/>
                </a:cubicBezTo>
                <a:cubicBezTo>
                  <a:pt x="1723" y="1624"/>
                  <a:pt x="1707" y="1615"/>
                  <a:pt x="1692" y="1615"/>
                </a:cubicBezTo>
                <a:close/>
                <a:moveTo>
                  <a:pt x="628" y="1643"/>
                </a:moveTo>
                <a:cubicBezTo>
                  <a:pt x="613" y="1643"/>
                  <a:pt x="596" y="1656"/>
                  <a:pt x="592" y="1672"/>
                </a:cubicBezTo>
                <a:cubicBezTo>
                  <a:pt x="583" y="1689"/>
                  <a:pt x="597" y="1711"/>
                  <a:pt x="620" y="1717"/>
                </a:cubicBezTo>
                <a:cubicBezTo>
                  <a:pt x="664" y="1728"/>
                  <a:pt x="720" y="1739"/>
                  <a:pt x="773" y="1750"/>
                </a:cubicBezTo>
                <a:lnTo>
                  <a:pt x="779" y="1750"/>
                </a:lnTo>
                <a:cubicBezTo>
                  <a:pt x="795" y="1750"/>
                  <a:pt x="815" y="1737"/>
                  <a:pt x="815" y="1723"/>
                </a:cubicBezTo>
                <a:cubicBezTo>
                  <a:pt x="818" y="1700"/>
                  <a:pt x="804" y="1678"/>
                  <a:pt x="781" y="1675"/>
                </a:cubicBezTo>
                <a:cubicBezTo>
                  <a:pt x="734" y="1664"/>
                  <a:pt x="681" y="1658"/>
                  <a:pt x="636" y="1644"/>
                </a:cubicBezTo>
                <a:cubicBezTo>
                  <a:pt x="634" y="1644"/>
                  <a:pt x="631" y="1643"/>
                  <a:pt x="628" y="1643"/>
                </a:cubicBezTo>
                <a:close/>
                <a:moveTo>
                  <a:pt x="931" y="1689"/>
                </a:moveTo>
                <a:cubicBezTo>
                  <a:pt x="913" y="1689"/>
                  <a:pt x="898" y="1705"/>
                  <a:pt x="893" y="1725"/>
                </a:cubicBezTo>
                <a:cubicBezTo>
                  <a:pt x="890" y="1745"/>
                  <a:pt x="907" y="1764"/>
                  <a:pt x="929" y="1767"/>
                </a:cubicBezTo>
                <a:lnTo>
                  <a:pt x="1085" y="1778"/>
                </a:lnTo>
                <a:cubicBezTo>
                  <a:pt x="1108" y="1778"/>
                  <a:pt x="1125" y="1764"/>
                  <a:pt x="1125" y="1739"/>
                </a:cubicBezTo>
                <a:cubicBezTo>
                  <a:pt x="1125" y="1717"/>
                  <a:pt x="1108" y="1700"/>
                  <a:pt x="1085" y="1700"/>
                </a:cubicBezTo>
                <a:cubicBezTo>
                  <a:pt x="1035" y="1700"/>
                  <a:pt x="988" y="1697"/>
                  <a:pt x="935" y="1689"/>
                </a:cubicBezTo>
                <a:cubicBezTo>
                  <a:pt x="933" y="1689"/>
                  <a:pt x="932" y="1689"/>
                  <a:pt x="931" y="1689"/>
                </a:cubicBezTo>
                <a:close/>
                <a:moveTo>
                  <a:pt x="1394" y="1683"/>
                </a:moveTo>
                <a:cubicBezTo>
                  <a:pt x="1392" y="1683"/>
                  <a:pt x="1391" y="1683"/>
                  <a:pt x="1390" y="1684"/>
                </a:cubicBezTo>
                <a:cubicBezTo>
                  <a:pt x="1339" y="1689"/>
                  <a:pt x="1292" y="1695"/>
                  <a:pt x="1239" y="1697"/>
                </a:cubicBezTo>
                <a:cubicBezTo>
                  <a:pt x="1219" y="1700"/>
                  <a:pt x="1197" y="1717"/>
                  <a:pt x="1200" y="1739"/>
                </a:cubicBezTo>
                <a:cubicBezTo>
                  <a:pt x="1200" y="1759"/>
                  <a:pt x="1219" y="1778"/>
                  <a:pt x="1239" y="1778"/>
                </a:cubicBezTo>
                <a:cubicBezTo>
                  <a:pt x="1295" y="1773"/>
                  <a:pt x="1348" y="1770"/>
                  <a:pt x="1401" y="1764"/>
                </a:cubicBezTo>
                <a:cubicBezTo>
                  <a:pt x="1420" y="1759"/>
                  <a:pt x="1437" y="1739"/>
                  <a:pt x="1434" y="1717"/>
                </a:cubicBezTo>
                <a:cubicBezTo>
                  <a:pt x="1432" y="1699"/>
                  <a:pt x="1412" y="1683"/>
                  <a:pt x="1394" y="168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2" name="Google Shape;332;p28"/>
          <p:cNvSpPr/>
          <p:nvPr/>
        </p:nvSpPr>
        <p:spPr>
          <a:xfrm>
            <a:off x="814440" y="5269398"/>
            <a:ext cx="291101" cy="616569"/>
          </a:xfrm>
          <a:custGeom>
            <a:avLst/>
            <a:gdLst/>
            <a:ahLst/>
            <a:cxnLst/>
            <a:rect l="l" t="t" r="r" b="b"/>
            <a:pathLst>
              <a:path w="2127" h="4505" extrusionOk="0">
                <a:moveTo>
                  <a:pt x="417" y="1"/>
                </a:moveTo>
                <a:cubicBezTo>
                  <a:pt x="407" y="1"/>
                  <a:pt x="396" y="5"/>
                  <a:pt x="388" y="13"/>
                </a:cubicBezTo>
                <a:cubicBezTo>
                  <a:pt x="382" y="16"/>
                  <a:pt x="335" y="66"/>
                  <a:pt x="276" y="144"/>
                </a:cubicBezTo>
                <a:cubicBezTo>
                  <a:pt x="262" y="161"/>
                  <a:pt x="265" y="186"/>
                  <a:pt x="282" y="200"/>
                </a:cubicBezTo>
                <a:cubicBezTo>
                  <a:pt x="290" y="206"/>
                  <a:pt x="296" y="208"/>
                  <a:pt x="307" y="208"/>
                </a:cubicBezTo>
                <a:cubicBezTo>
                  <a:pt x="321" y="208"/>
                  <a:pt x="332" y="206"/>
                  <a:pt x="341" y="194"/>
                </a:cubicBezTo>
                <a:cubicBezTo>
                  <a:pt x="402" y="119"/>
                  <a:pt x="447" y="74"/>
                  <a:pt x="447" y="74"/>
                </a:cubicBezTo>
                <a:cubicBezTo>
                  <a:pt x="463" y="55"/>
                  <a:pt x="463" y="33"/>
                  <a:pt x="447" y="13"/>
                </a:cubicBezTo>
                <a:cubicBezTo>
                  <a:pt x="438" y="5"/>
                  <a:pt x="428" y="1"/>
                  <a:pt x="417" y="1"/>
                </a:cubicBezTo>
                <a:close/>
                <a:moveTo>
                  <a:pt x="208" y="263"/>
                </a:moveTo>
                <a:cubicBezTo>
                  <a:pt x="195" y="263"/>
                  <a:pt x="182" y="270"/>
                  <a:pt x="173" y="284"/>
                </a:cubicBezTo>
                <a:cubicBezTo>
                  <a:pt x="145" y="331"/>
                  <a:pt x="117" y="381"/>
                  <a:pt x="95" y="429"/>
                </a:cubicBezTo>
                <a:cubicBezTo>
                  <a:pt x="87" y="451"/>
                  <a:pt x="95" y="473"/>
                  <a:pt x="115" y="485"/>
                </a:cubicBezTo>
                <a:cubicBezTo>
                  <a:pt x="117" y="485"/>
                  <a:pt x="126" y="487"/>
                  <a:pt x="131" y="487"/>
                </a:cubicBezTo>
                <a:cubicBezTo>
                  <a:pt x="151" y="487"/>
                  <a:pt x="165" y="479"/>
                  <a:pt x="168" y="465"/>
                </a:cubicBezTo>
                <a:cubicBezTo>
                  <a:pt x="187" y="418"/>
                  <a:pt x="212" y="370"/>
                  <a:pt x="243" y="326"/>
                </a:cubicBezTo>
                <a:cubicBezTo>
                  <a:pt x="254" y="306"/>
                  <a:pt x="251" y="284"/>
                  <a:pt x="229" y="270"/>
                </a:cubicBezTo>
                <a:cubicBezTo>
                  <a:pt x="223" y="266"/>
                  <a:pt x="215" y="263"/>
                  <a:pt x="208" y="263"/>
                </a:cubicBezTo>
                <a:close/>
                <a:moveTo>
                  <a:pt x="76" y="556"/>
                </a:moveTo>
                <a:cubicBezTo>
                  <a:pt x="56" y="556"/>
                  <a:pt x="41" y="568"/>
                  <a:pt x="34" y="585"/>
                </a:cubicBezTo>
                <a:cubicBezTo>
                  <a:pt x="17" y="641"/>
                  <a:pt x="6" y="697"/>
                  <a:pt x="0" y="752"/>
                </a:cubicBezTo>
                <a:cubicBezTo>
                  <a:pt x="0" y="778"/>
                  <a:pt x="14" y="794"/>
                  <a:pt x="39" y="800"/>
                </a:cubicBezTo>
                <a:lnTo>
                  <a:pt x="42" y="800"/>
                </a:lnTo>
                <a:cubicBezTo>
                  <a:pt x="62" y="800"/>
                  <a:pt x="81" y="780"/>
                  <a:pt x="84" y="761"/>
                </a:cubicBezTo>
                <a:cubicBezTo>
                  <a:pt x="87" y="713"/>
                  <a:pt x="98" y="663"/>
                  <a:pt x="115" y="610"/>
                </a:cubicBezTo>
                <a:cubicBezTo>
                  <a:pt x="123" y="588"/>
                  <a:pt x="109" y="565"/>
                  <a:pt x="87" y="557"/>
                </a:cubicBezTo>
                <a:cubicBezTo>
                  <a:pt x="83" y="556"/>
                  <a:pt x="79" y="556"/>
                  <a:pt x="76" y="556"/>
                </a:cubicBezTo>
                <a:close/>
                <a:moveTo>
                  <a:pt x="55" y="882"/>
                </a:moveTo>
                <a:cubicBezTo>
                  <a:pt x="51" y="882"/>
                  <a:pt x="48" y="883"/>
                  <a:pt x="45" y="884"/>
                </a:cubicBezTo>
                <a:cubicBezTo>
                  <a:pt x="20" y="886"/>
                  <a:pt x="6" y="906"/>
                  <a:pt x="11" y="931"/>
                </a:cubicBezTo>
                <a:cubicBezTo>
                  <a:pt x="20" y="987"/>
                  <a:pt x="39" y="1043"/>
                  <a:pt x="67" y="1096"/>
                </a:cubicBezTo>
                <a:cubicBezTo>
                  <a:pt x="73" y="1107"/>
                  <a:pt x="87" y="1115"/>
                  <a:pt x="101" y="1115"/>
                </a:cubicBezTo>
                <a:cubicBezTo>
                  <a:pt x="109" y="1115"/>
                  <a:pt x="112" y="1115"/>
                  <a:pt x="126" y="1112"/>
                </a:cubicBezTo>
                <a:cubicBezTo>
                  <a:pt x="145" y="1101"/>
                  <a:pt x="154" y="1079"/>
                  <a:pt x="143" y="1056"/>
                </a:cubicBezTo>
                <a:cubicBezTo>
                  <a:pt x="117" y="1012"/>
                  <a:pt x="103" y="962"/>
                  <a:pt x="95" y="914"/>
                </a:cubicBezTo>
                <a:cubicBezTo>
                  <a:pt x="88" y="895"/>
                  <a:pt x="73" y="882"/>
                  <a:pt x="55" y="882"/>
                </a:cubicBezTo>
                <a:close/>
                <a:moveTo>
                  <a:pt x="1011" y="1119"/>
                </a:moveTo>
                <a:cubicBezTo>
                  <a:pt x="1008" y="1119"/>
                  <a:pt x="1005" y="1120"/>
                  <a:pt x="1002" y="1121"/>
                </a:cubicBezTo>
                <a:cubicBezTo>
                  <a:pt x="949" y="1129"/>
                  <a:pt x="893" y="1151"/>
                  <a:pt x="837" y="1185"/>
                </a:cubicBezTo>
                <a:cubicBezTo>
                  <a:pt x="815" y="1196"/>
                  <a:pt x="809" y="1221"/>
                  <a:pt x="823" y="1241"/>
                </a:cubicBezTo>
                <a:cubicBezTo>
                  <a:pt x="829" y="1255"/>
                  <a:pt x="843" y="1263"/>
                  <a:pt x="857" y="1263"/>
                </a:cubicBezTo>
                <a:cubicBezTo>
                  <a:pt x="865" y="1263"/>
                  <a:pt x="871" y="1260"/>
                  <a:pt x="879" y="1255"/>
                </a:cubicBezTo>
                <a:cubicBezTo>
                  <a:pt x="924" y="1227"/>
                  <a:pt x="968" y="1210"/>
                  <a:pt x="1016" y="1199"/>
                </a:cubicBezTo>
                <a:cubicBezTo>
                  <a:pt x="1038" y="1196"/>
                  <a:pt x="1052" y="1171"/>
                  <a:pt x="1049" y="1151"/>
                </a:cubicBezTo>
                <a:cubicBezTo>
                  <a:pt x="1047" y="1132"/>
                  <a:pt x="1028" y="1119"/>
                  <a:pt x="1011" y="1119"/>
                </a:cubicBezTo>
                <a:close/>
                <a:moveTo>
                  <a:pt x="1162" y="1136"/>
                </a:moveTo>
                <a:cubicBezTo>
                  <a:pt x="1148" y="1136"/>
                  <a:pt x="1133" y="1146"/>
                  <a:pt x="1127" y="1160"/>
                </a:cubicBezTo>
                <a:cubicBezTo>
                  <a:pt x="1116" y="1179"/>
                  <a:pt x="1127" y="1202"/>
                  <a:pt x="1147" y="1213"/>
                </a:cubicBezTo>
                <a:lnTo>
                  <a:pt x="1169" y="1224"/>
                </a:lnTo>
                <a:cubicBezTo>
                  <a:pt x="1197" y="1241"/>
                  <a:pt x="1217" y="1269"/>
                  <a:pt x="1219" y="1305"/>
                </a:cubicBezTo>
                <a:cubicBezTo>
                  <a:pt x="1225" y="1322"/>
                  <a:pt x="1242" y="1338"/>
                  <a:pt x="1261" y="1338"/>
                </a:cubicBezTo>
                <a:cubicBezTo>
                  <a:pt x="1267" y="1338"/>
                  <a:pt x="1267" y="1338"/>
                  <a:pt x="1261" y="1341"/>
                </a:cubicBezTo>
                <a:cubicBezTo>
                  <a:pt x="1284" y="1338"/>
                  <a:pt x="1300" y="1322"/>
                  <a:pt x="1297" y="1296"/>
                </a:cubicBezTo>
                <a:cubicBezTo>
                  <a:pt x="1289" y="1238"/>
                  <a:pt x="1258" y="1188"/>
                  <a:pt x="1205" y="1157"/>
                </a:cubicBezTo>
                <a:cubicBezTo>
                  <a:pt x="1200" y="1151"/>
                  <a:pt x="1189" y="1143"/>
                  <a:pt x="1178" y="1140"/>
                </a:cubicBezTo>
                <a:cubicBezTo>
                  <a:pt x="1173" y="1137"/>
                  <a:pt x="1168" y="1136"/>
                  <a:pt x="1162" y="1136"/>
                </a:cubicBezTo>
                <a:close/>
                <a:moveTo>
                  <a:pt x="193" y="1164"/>
                </a:moveTo>
                <a:cubicBezTo>
                  <a:pt x="184" y="1164"/>
                  <a:pt x="175" y="1168"/>
                  <a:pt x="168" y="1176"/>
                </a:cubicBezTo>
                <a:cubicBezTo>
                  <a:pt x="151" y="1193"/>
                  <a:pt x="145" y="1218"/>
                  <a:pt x="165" y="1235"/>
                </a:cubicBezTo>
                <a:cubicBezTo>
                  <a:pt x="198" y="1277"/>
                  <a:pt x="243" y="1316"/>
                  <a:pt x="293" y="1349"/>
                </a:cubicBezTo>
                <a:cubicBezTo>
                  <a:pt x="299" y="1352"/>
                  <a:pt x="307" y="1358"/>
                  <a:pt x="318" y="1358"/>
                </a:cubicBezTo>
                <a:cubicBezTo>
                  <a:pt x="332" y="1358"/>
                  <a:pt x="341" y="1352"/>
                  <a:pt x="355" y="1338"/>
                </a:cubicBezTo>
                <a:cubicBezTo>
                  <a:pt x="368" y="1322"/>
                  <a:pt x="363" y="1296"/>
                  <a:pt x="346" y="1282"/>
                </a:cubicBezTo>
                <a:cubicBezTo>
                  <a:pt x="299" y="1249"/>
                  <a:pt x="262" y="1213"/>
                  <a:pt x="226" y="1179"/>
                </a:cubicBezTo>
                <a:cubicBezTo>
                  <a:pt x="217" y="1170"/>
                  <a:pt x="205" y="1164"/>
                  <a:pt x="193" y="1164"/>
                </a:cubicBezTo>
                <a:close/>
                <a:moveTo>
                  <a:pt x="728" y="1283"/>
                </a:moveTo>
                <a:cubicBezTo>
                  <a:pt x="717" y="1283"/>
                  <a:pt x="706" y="1288"/>
                  <a:pt x="698" y="1296"/>
                </a:cubicBezTo>
                <a:cubicBezTo>
                  <a:pt x="659" y="1335"/>
                  <a:pt x="625" y="1380"/>
                  <a:pt x="592" y="1430"/>
                </a:cubicBezTo>
                <a:cubicBezTo>
                  <a:pt x="555" y="1411"/>
                  <a:pt x="516" y="1391"/>
                  <a:pt x="475" y="1366"/>
                </a:cubicBezTo>
                <a:cubicBezTo>
                  <a:pt x="468" y="1363"/>
                  <a:pt x="461" y="1361"/>
                  <a:pt x="454" y="1361"/>
                </a:cubicBezTo>
                <a:cubicBezTo>
                  <a:pt x="440" y="1361"/>
                  <a:pt x="426" y="1369"/>
                  <a:pt x="419" y="1383"/>
                </a:cubicBezTo>
                <a:cubicBezTo>
                  <a:pt x="408" y="1405"/>
                  <a:pt x="416" y="1430"/>
                  <a:pt x="435" y="1439"/>
                </a:cubicBezTo>
                <a:cubicBezTo>
                  <a:pt x="486" y="1469"/>
                  <a:pt x="536" y="1492"/>
                  <a:pt x="586" y="1514"/>
                </a:cubicBezTo>
                <a:cubicBezTo>
                  <a:pt x="592" y="1514"/>
                  <a:pt x="597" y="1517"/>
                  <a:pt x="603" y="1517"/>
                </a:cubicBezTo>
                <a:cubicBezTo>
                  <a:pt x="617" y="1517"/>
                  <a:pt x="631" y="1508"/>
                  <a:pt x="639" y="1492"/>
                </a:cubicBezTo>
                <a:cubicBezTo>
                  <a:pt x="647" y="1492"/>
                  <a:pt x="656" y="1486"/>
                  <a:pt x="661" y="1475"/>
                </a:cubicBezTo>
                <a:cubicBezTo>
                  <a:pt x="692" y="1430"/>
                  <a:pt x="726" y="1391"/>
                  <a:pt x="759" y="1352"/>
                </a:cubicBezTo>
                <a:cubicBezTo>
                  <a:pt x="773" y="1335"/>
                  <a:pt x="773" y="1310"/>
                  <a:pt x="756" y="1294"/>
                </a:cubicBezTo>
                <a:cubicBezTo>
                  <a:pt x="748" y="1287"/>
                  <a:pt x="738" y="1283"/>
                  <a:pt x="728" y="1283"/>
                </a:cubicBezTo>
                <a:close/>
                <a:moveTo>
                  <a:pt x="1215" y="1410"/>
                </a:moveTo>
                <a:cubicBezTo>
                  <a:pt x="1203" y="1410"/>
                  <a:pt x="1191" y="1415"/>
                  <a:pt x="1183" y="1425"/>
                </a:cubicBezTo>
                <a:cubicBezTo>
                  <a:pt x="1155" y="1458"/>
                  <a:pt x="1116" y="1481"/>
                  <a:pt x="1066" y="1500"/>
                </a:cubicBezTo>
                <a:cubicBezTo>
                  <a:pt x="1046" y="1506"/>
                  <a:pt x="1032" y="1531"/>
                  <a:pt x="1038" y="1550"/>
                </a:cubicBezTo>
                <a:cubicBezTo>
                  <a:pt x="1044" y="1570"/>
                  <a:pt x="1060" y="1578"/>
                  <a:pt x="1077" y="1578"/>
                </a:cubicBezTo>
                <a:cubicBezTo>
                  <a:pt x="1085" y="1578"/>
                  <a:pt x="1088" y="1578"/>
                  <a:pt x="1091" y="1575"/>
                </a:cubicBezTo>
                <a:cubicBezTo>
                  <a:pt x="1155" y="1556"/>
                  <a:pt x="1205" y="1520"/>
                  <a:pt x="1244" y="1475"/>
                </a:cubicBezTo>
                <a:cubicBezTo>
                  <a:pt x="1258" y="1461"/>
                  <a:pt x="1256" y="1433"/>
                  <a:pt x="1239" y="1419"/>
                </a:cubicBezTo>
                <a:cubicBezTo>
                  <a:pt x="1233" y="1413"/>
                  <a:pt x="1224" y="1410"/>
                  <a:pt x="1215" y="1410"/>
                </a:cubicBezTo>
                <a:close/>
                <a:moveTo>
                  <a:pt x="754" y="1495"/>
                </a:moveTo>
                <a:cubicBezTo>
                  <a:pt x="738" y="1495"/>
                  <a:pt x="724" y="1507"/>
                  <a:pt x="717" y="1525"/>
                </a:cubicBezTo>
                <a:cubicBezTo>
                  <a:pt x="712" y="1545"/>
                  <a:pt x="726" y="1567"/>
                  <a:pt x="745" y="1573"/>
                </a:cubicBezTo>
                <a:cubicBezTo>
                  <a:pt x="806" y="1587"/>
                  <a:pt x="862" y="1598"/>
                  <a:pt x="918" y="1601"/>
                </a:cubicBezTo>
                <a:cubicBezTo>
                  <a:pt x="938" y="1601"/>
                  <a:pt x="960" y="1584"/>
                  <a:pt x="960" y="1561"/>
                </a:cubicBezTo>
                <a:cubicBezTo>
                  <a:pt x="963" y="1542"/>
                  <a:pt x="946" y="1525"/>
                  <a:pt x="921" y="1520"/>
                </a:cubicBezTo>
                <a:cubicBezTo>
                  <a:pt x="871" y="1520"/>
                  <a:pt x="820" y="1508"/>
                  <a:pt x="767" y="1497"/>
                </a:cubicBezTo>
                <a:cubicBezTo>
                  <a:pt x="763" y="1496"/>
                  <a:pt x="759" y="1495"/>
                  <a:pt x="754" y="1495"/>
                </a:cubicBezTo>
                <a:close/>
                <a:moveTo>
                  <a:pt x="559" y="1560"/>
                </a:moveTo>
                <a:cubicBezTo>
                  <a:pt x="541" y="1560"/>
                  <a:pt x="526" y="1569"/>
                  <a:pt x="519" y="1587"/>
                </a:cubicBezTo>
                <a:cubicBezTo>
                  <a:pt x="500" y="1642"/>
                  <a:pt x="486" y="1698"/>
                  <a:pt x="477" y="1754"/>
                </a:cubicBezTo>
                <a:cubicBezTo>
                  <a:pt x="475" y="1776"/>
                  <a:pt x="488" y="1796"/>
                  <a:pt x="514" y="1799"/>
                </a:cubicBezTo>
                <a:lnTo>
                  <a:pt x="519" y="1799"/>
                </a:lnTo>
                <a:cubicBezTo>
                  <a:pt x="536" y="1799"/>
                  <a:pt x="555" y="1785"/>
                  <a:pt x="558" y="1765"/>
                </a:cubicBezTo>
                <a:cubicBezTo>
                  <a:pt x="564" y="1715"/>
                  <a:pt x="578" y="1662"/>
                  <a:pt x="597" y="1614"/>
                </a:cubicBezTo>
                <a:cubicBezTo>
                  <a:pt x="603" y="1592"/>
                  <a:pt x="592" y="1570"/>
                  <a:pt x="572" y="1561"/>
                </a:cubicBezTo>
                <a:cubicBezTo>
                  <a:pt x="568" y="1560"/>
                  <a:pt x="563" y="1560"/>
                  <a:pt x="559" y="1560"/>
                </a:cubicBezTo>
                <a:close/>
                <a:moveTo>
                  <a:pt x="513" y="1882"/>
                </a:moveTo>
                <a:cubicBezTo>
                  <a:pt x="511" y="1882"/>
                  <a:pt x="510" y="1882"/>
                  <a:pt x="508" y="1882"/>
                </a:cubicBezTo>
                <a:cubicBezTo>
                  <a:pt x="488" y="1888"/>
                  <a:pt x="472" y="1905"/>
                  <a:pt x="475" y="1927"/>
                </a:cubicBezTo>
                <a:cubicBezTo>
                  <a:pt x="480" y="1985"/>
                  <a:pt x="491" y="2038"/>
                  <a:pt x="514" y="2097"/>
                </a:cubicBezTo>
                <a:cubicBezTo>
                  <a:pt x="519" y="2114"/>
                  <a:pt x="533" y="2125"/>
                  <a:pt x="550" y="2125"/>
                </a:cubicBezTo>
                <a:cubicBezTo>
                  <a:pt x="554" y="2125"/>
                  <a:pt x="557" y="2123"/>
                  <a:pt x="560" y="2123"/>
                </a:cubicBezTo>
                <a:cubicBezTo>
                  <a:pt x="562" y="2123"/>
                  <a:pt x="563" y="2123"/>
                  <a:pt x="564" y="2125"/>
                </a:cubicBezTo>
                <a:cubicBezTo>
                  <a:pt x="586" y="2117"/>
                  <a:pt x="597" y="2092"/>
                  <a:pt x="589" y="2072"/>
                </a:cubicBezTo>
                <a:cubicBezTo>
                  <a:pt x="572" y="2022"/>
                  <a:pt x="561" y="1969"/>
                  <a:pt x="555" y="1921"/>
                </a:cubicBezTo>
                <a:cubicBezTo>
                  <a:pt x="550" y="1898"/>
                  <a:pt x="533" y="1882"/>
                  <a:pt x="513" y="1882"/>
                </a:cubicBezTo>
                <a:close/>
                <a:moveTo>
                  <a:pt x="623" y="2187"/>
                </a:moveTo>
                <a:cubicBezTo>
                  <a:pt x="616" y="2187"/>
                  <a:pt x="607" y="2189"/>
                  <a:pt x="600" y="2195"/>
                </a:cubicBezTo>
                <a:cubicBezTo>
                  <a:pt x="578" y="2203"/>
                  <a:pt x="572" y="2228"/>
                  <a:pt x="586" y="2251"/>
                </a:cubicBezTo>
                <a:cubicBezTo>
                  <a:pt x="617" y="2295"/>
                  <a:pt x="653" y="2340"/>
                  <a:pt x="695" y="2382"/>
                </a:cubicBezTo>
                <a:cubicBezTo>
                  <a:pt x="703" y="2393"/>
                  <a:pt x="714" y="2396"/>
                  <a:pt x="726" y="2396"/>
                </a:cubicBezTo>
                <a:cubicBezTo>
                  <a:pt x="737" y="2396"/>
                  <a:pt x="745" y="2393"/>
                  <a:pt x="751" y="2387"/>
                </a:cubicBezTo>
                <a:cubicBezTo>
                  <a:pt x="767" y="2370"/>
                  <a:pt x="770" y="2345"/>
                  <a:pt x="753" y="2329"/>
                </a:cubicBezTo>
                <a:cubicBezTo>
                  <a:pt x="714" y="2290"/>
                  <a:pt x="684" y="2248"/>
                  <a:pt x="656" y="2206"/>
                </a:cubicBezTo>
                <a:cubicBezTo>
                  <a:pt x="649" y="2194"/>
                  <a:pt x="637" y="2187"/>
                  <a:pt x="623" y="2187"/>
                </a:cubicBezTo>
                <a:close/>
                <a:moveTo>
                  <a:pt x="847" y="2422"/>
                </a:moveTo>
                <a:cubicBezTo>
                  <a:pt x="835" y="2422"/>
                  <a:pt x="823" y="2428"/>
                  <a:pt x="815" y="2437"/>
                </a:cubicBezTo>
                <a:cubicBezTo>
                  <a:pt x="801" y="2454"/>
                  <a:pt x="806" y="2479"/>
                  <a:pt x="823" y="2493"/>
                </a:cubicBezTo>
                <a:cubicBezTo>
                  <a:pt x="865" y="2530"/>
                  <a:pt x="913" y="2557"/>
                  <a:pt x="963" y="2588"/>
                </a:cubicBezTo>
                <a:cubicBezTo>
                  <a:pt x="968" y="2591"/>
                  <a:pt x="977" y="2594"/>
                  <a:pt x="982" y="2594"/>
                </a:cubicBezTo>
                <a:cubicBezTo>
                  <a:pt x="996" y="2594"/>
                  <a:pt x="1010" y="2588"/>
                  <a:pt x="1019" y="2574"/>
                </a:cubicBezTo>
                <a:cubicBezTo>
                  <a:pt x="1032" y="2557"/>
                  <a:pt x="1024" y="2530"/>
                  <a:pt x="1005" y="2518"/>
                </a:cubicBezTo>
                <a:cubicBezTo>
                  <a:pt x="954" y="2490"/>
                  <a:pt x="913" y="2463"/>
                  <a:pt x="871" y="2432"/>
                </a:cubicBezTo>
                <a:cubicBezTo>
                  <a:pt x="864" y="2425"/>
                  <a:pt x="855" y="2422"/>
                  <a:pt x="847" y="2422"/>
                </a:cubicBezTo>
                <a:close/>
                <a:moveTo>
                  <a:pt x="1124" y="2585"/>
                </a:moveTo>
                <a:cubicBezTo>
                  <a:pt x="1107" y="2585"/>
                  <a:pt x="1092" y="2593"/>
                  <a:pt x="1085" y="2608"/>
                </a:cubicBezTo>
                <a:cubicBezTo>
                  <a:pt x="1077" y="2630"/>
                  <a:pt x="1085" y="2655"/>
                  <a:pt x="1105" y="2663"/>
                </a:cubicBezTo>
                <a:cubicBezTo>
                  <a:pt x="1158" y="2689"/>
                  <a:pt x="1205" y="2714"/>
                  <a:pt x="1253" y="2739"/>
                </a:cubicBezTo>
                <a:cubicBezTo>
                  <a:pt x="1258" y="2742"/>
                  <a:pt x="1267" y="2744"/>
                  <a:pt x="1272" y="2744"/>
                </a:cubicBezTo>
                <a:cubicBezTo>
                  <a:pt x="1289" y="2744"/>
                  <a:pt x="1303" y="2739"/>
                  <a:pt x="1303" y="2716"/>
                </a:cubicBezTo>
                <a:cubicBezTo>
                  <a:pt x="1314" y="2694"/>
                  <a:pt x="1309" y="2672"/>
                  <a:pt x="1286" y="2661"/>
                </a:cubicBezTo>
                <a:cubicBezTo>
                  <a:pt x="1242" y="2636"/>
                  <a:pt x="1191" y="2610"/>
                  <a:pt x="1141" y="2588"/>
                </a:cubicBezTo>
                <a:cubicBezTo>
                  <a:pt x="1135" y="2586"/>
                  <a:pt x="1129" y="2585"/>
                  <a:pt x="1124" y="2585"/>
                </a:cubicBezTo>
                <a:close/>
                <a:moveTo>
                  <a:pt x="1417" y="2745"/>
                </a:moveTo>
                <a:cubicBezTo>
                  <a:pt x="1404" y="2745"/>
                  <a:pt x="1391" y="2752"/>
                  <a:pt x="1384" y="2767"/>
                </a:cubicBezTo>
                <a:cubicBezTo>
                  <a:pt x="1370" y="2786"/>
                  <a:pt x="1378" y="2811"/>
                  <a:pt x="1398" y="2822"/>
                </a:cubicBezTo>
                <a:cubicBezTo>
                  <a:pt x="1448" y="2850"/>
                  <a:pt x="1493" y="2878"/>
                  <a:pt x="1535" y="2906"/>
                </a:cubicBezTo>
                <a:cubicBezTo>
                  <a:pt x="1540" y="2909"/>
                  <a:pt x="1551" y="2912"/>
                  <a:pt x="1560" y="2912"/>
                </a:cubicBezTo>
                <a:cubicBezTo>
                  <a:pt x="1568" y="2912"/>
                  <a:pt x="1582" y="2903"/>
                  <a:pt x="1596" y="2895"/>
                </a:cubicBezTo>
                <a:cubicBezTo>
                  <a:pt x="1607" y="2878"/>
                  <a:pt x="1604" y="2853"/>
                  <a:pt x="1582" y="2839"/>
                </a:cubicBezTo>
                <a:cubicBezTo>
                  <a:pt x="1537" y="2808"/>
                  <a:pt x="1490" y="2781"/>
                  <a:pt x="1440" y="2753"/>
                </a:cubicBezTo>
                <a:cubicBezTo>
                  <a:pt x="1433" y="2748"/>
                  <a:pt x="1425" y="2745"/>
                  <a:pt x="1417" y="2745"/>
                </a:cubicBezTo>
                <a:close/>
                <a:moveTo>
                  <a:pt x="1692" y="2924"/>
                </a:moveTo>
                <a:cubicBezTo>
                  <a:pt x="1680" y="2924"/>
                  <a:pt x="1668" y="2930"/>
                  <a:pt x="1660" y="2940"/>
                </a:cubicBezTo>
                <a:cubicBezTo>
                  <a:pt x="1646" y="2956"/>
                  <a:pt x="1649" y="2981"/>
                  <a:pt x="1666" y="2995"/>
                </a:cubicBezTo>
                <a:cubicBezTo>
                  <a:pt x="1713" y="3034"/>
                  <a:pt x="1755" y="3065"/>
                  <a:pt x="1788" y="3101"/>
                </a:cubicBezTo>
                <a:cubicBezTo>
                  <a:pt x="1797" y="3107"/>
                  <a:pt x="1805" y="3110"/>
                  <a:pt x="1816" y="3110"/>
                </a:cubicBezTo>
                <a:cubicBezTo>
                  <a:pt x="1828" y="3110"/>
                  <a:pt x="1839" y="3104"/>
                  <a:pt x="1847" y="3101"/>
                </a:cubicBezTo>
                <a:cubicBezTo>
                  <a:pt x="1861" y="3082"/>
                  <a:pt x="1861" y="3060"/>
                  <a:pt x="1844" y="3040"/>
                </a:cubicBezTo>
                <a:cubicBezTo>
                  <a:pt x="1805" y="3007"/>
                  <a:pt x="1761" y="2967"/>
                  <a:pt x="1716" y="2934"/>
                </a:cubicBezTo>
                <a:cubicBezTo>
                  <a:pt x="1709" y="2927"/>
                  <a:pt x="1700" y="2924"/>
                  <a:pt x="1692" y="2924"/>
                </a:cubicBezTo>
                <a:close/>
                <a:moveTo>
                  <a:pt x="1925" y="3148"/>
                </a:moveTo>
                <a:cubicBezTo>
                  <a:pt x="1916" y="3148"/>
                  <a:pt x="1907" y="3151"/>
                  <a:pt x="1900" y="3157"/>
                </a:cubicBezTo>
                <a:cubicBezTo>
                  <a:pt x="1883" y="3171"/>
                  <a:pt x="1881" y="3193"/>
                  <a:pt x="1895" y="3213"/>
                </a:cubicBezTo>
                <a:cubicBezTo>
                  <a:pt x="1928" y="3255"/>
                  <a:pt x="1956" y="3297"/>
                  <a:pt x="1978" y="3341"/>
                </a:cubicBezTo>
                <a:cubicBezTo>
                  <a:pt x="1984" y="3355"/>
                  <a:pt x="2001" y="3366"/>
                  <a:pt x="2014" y="3366"/>
                </a:cubicBezTo>
                <a:cubicBezTo>
                  <a:pt x="2026" y="3366"/>
                  <a:pt x="2028" y="3366"/>
                  <a:pt x="2034" y="3361"/>
                </a:cubicBezTo>
                <a:cubicBezTo>
                  <a:pt x="2054" y="3352"/>
                  <a:pt x="2062" y="3327"/>
                  <a:pt x="2051" y="3305"/>
                </a:cubicBezTo>
                <a:cubicBezTo>
                  <a:pt x="2026" y="3260"/>
                  <a:pt x="1995" y="3207"/>
                  <a:pt x="1956" y="3163"/>
                </a:cubicBezTo>
                <a:cubicBezTo>
                  <a:pt x="1948" y="3153"/>
                  <a:pt x="1936" y="3148"/>
                  <a:pt x="1925" y="3148"/>
                </a:cubicBezTo>
                <a:close/>
                <a:moveTo>
                  <a:pt x="2072" y="3437"/>
                </a:moveTo>
                <a:cubicBezTo>
                  <a:pt x="2068" y="3437"/>
                  <a:pt x="2065" y="3438"/>
                  <a:pt x="2062" y="3439"/>
                </a:cubicBezTo>
                <a:cubicBezTo>
                  <a:pt x="2040" y="3442"/>
                  <a:pt x="2023" y="3467"/>
                  <a:pt x="2028" y="3486"/>
                </a:cubicBezTo>
                <a:cubicBezTo>
                  <a:pt x="2040" y="3528"/>
                  <a:pt x="2042" y="3567"/>
                  <a:pt x="2042" y="3609"/>
                </a:cubicBezTo>
                <a:lnTo>
                  <a:pt x="2042" y="3640"/>
                </a:lnTo>
                <a:cubicBezTo>
                  <a:pt x="2042" y="3662"/>
                  <a:pt x="2062" y="3679"/>
                  <a:pt x="2084" y="3682"/>
                </a:cubicBezTo>
                <a:cubicBezTo>
                  <a:pt x="2107" y="3682"/>
                  <a:pt x="2126" y="3665"/>
                  <a:pt x="2120" y="3645"/>
                </a:cubicBezTo>
                <a:cubicBezTo>
                  <a:pt x="2123" y="3634"/>
                  <a:pt x="2123" y="3623"/>
                  <a:pt x="2123" y="3609"/>
                </a:cubicBezTo>
                <a:cubicBezTo>
                  <a:pt x="2123" y="3562"/>
                  <a:pt x="2120" y="3514"/>
                  <a:pt x="2109" y="3470"/>
                </a:cubicBezTo>
                <a:cubicBezTo>
                  <a:pt x="2107" y="3453"/>
                  <a:pt x="2089" y="3437"/>
                  <a:pt x="2072" y="3437"/>
                </a:cubicBezTo>
                <a:close/>
                <a:moveTo>
                  <a:pt x="2056" y="3760"/>
                </a:moveTo>
                <a:cubicBezTo>
                  <a:pt x="2040" y="3760"/>
                  <a:pt x="2025" y="3773"/>
                  <a:pt x="2020" y="3790"/>
                </a:cubicBezTo>
                <a:cubicBezTo>
                  <a:pt x="2006" y="3835"/>
                  <a:pt x="1987" y="3888"/>
                  <a:pt x="1964" y="3936"/>
                </a:cubicBezTo>
                <a:cubicBezTo>
                  <a:pt x="1953" y="3958"/>
                  <a:pt x="1964" y="3983"/>
                  <a:pt x="1984" y="3991"/>
                </a:cubicBezTo>
                <a:cubicBezTo>
                  <a:pt x="1987" y="3991"/>
                  <a:pt x="1995" y="3997"/>
                  <a:pt x="2001" y="3997"/>
                </a:cubicBezTo>
                <a:cubicBezTo>
                  <a:pt x="2014" y="3997"/>
                  <a:pt x="2034" y="3989"/>
                  <a:pt x="2037" y="3972"/>
                </a:cubicBezTo>
                <a:cubicBezTo>
                  <a:pt x="2062" y="3916"/>
                  <a:pt x="2081" y="3863"/>
                  <a:pt x="2095" y="3810"/>
                </a:cubicBezTo>
                <a:cubicBezTo>
                  <a:pt x="2104" y="3790"/>
                  <a:pt x="2090" y="3768"/>
                  <a:pt x="2067" y="3763"/>
                </a:cubicBezTo>
                <a:cubicBezTo>
                  <a:pt x="2064" y="3761"/>
                  <a:pt x="2060" y="3760"/>
                  <a:pt x="2056" y="3760"/>
                </a:cubicBezTo>
                <a:close/>
                <a:moveTo>
                  <a:pt x="1918" y="4060"/>
                </a:moveTo>
                <a:cubicBezTo>
                  <a:pt x="1905" y="4060"/>
                  <a:pt x="1892" y="4067"/>
                  <a:pt x="1883" y="4081"/>
                </a:cubicBezTo>
                <a:cubicBezTo>
                  <a:pt x="1858" y="4122"/>
                  <a:pt x="1830" y="4167"/>
                  <a:pt x="1797" y="4212"/>
                </a:cubicBezTo>
                <a:cubicBezTo>
                  <a:pt x="1786" y="4228"/>
                  <a:pt x="1788" y="4254"/>
                  <a:pt x="1805" y="4268"/>
                </a:cubicBezTo>
                <a:cubicBezTo>
                  <a:pt x="1814" y="4270"/>
                  <a:pt x="1819" y="4276"/>
                  <a:pt x="1830" y="4276"/>
                </a:cubicBezTo>
                <a:cubicBezTo>
                  <a:pt x="1844" y="4276"/>
                  <a:pt x="1858" y="4268"/>
                  <a:pt x="1858" y="4262"/>
                </a:cubicBezTo>
                <a:cubicBezTo>
                  <a:pt x="1895" y="4212"/>
                  <a:pt x="1925" y="4167"/>
                  <a:pt x="1953" y="4122"/>
                </a:cubicBezTo>
                <a:cubicBezTo>
                  <a:pt x="1964" y="4106"/>
                  <a:pt x="1959" y="4081"/>
                  <a:pt x="1939" y="4067"/>
                </a:cubicBezTo>
                <a:cubicBezTo>
                  <a:pt x="1933" y="4063"/>
                  <a:pt x="1926" y="4060"/>
                  <a:pt x="1918" y="4060"/>
                </a:cubicBezTo>
                <a:close/>
                <a:moveTo>
                  <a:pt x="1730" y="4323"/>
                </a:moveTo>
                <a:cubicBezTo>
                  <a:pt x="1719" y="4323"/>
                  <a:pt x="1707" y="4328"/>
                  <a:pt x="1699" y="4337"/>
                </a:cubicBezTo>
                <a:cubicBezTo>
                  <a:pt x="1669" y="4374"/>
                  <a:pt x="1643" y="4404"/>
                  <a:pt x="1610" y="4438"/>
                </a:cubicBezTo>
                <a:cubicBezTo>
                  <a:pt x="1596" y="4454"/>
                  <a:pt x="1596" y="4477"/>
                  <a:pt x="1616" y="4496"/>
                </a:cubicBezTo>
                <a:cubicBezTo>
                  <a:pt x="1621" y="4502"/>
                  <a:pt x="1632" y="4505"/>
                  <a:pt x="1643" y="4505"/>
                </a:cubicBezTo>
                <a:cubicBezTo>
                  <a:pt x="1652" y="4505"/>
                  <a:pt x="1666" y="4502"/>
                  <a:pt x="1674" y="4488"/>
                </a:cubicBezTo>
                <a:cubicBezTo>
                  <a:pt x="1705" y="4454"/>
                  <a:pt x="1733" y="4421"/>
                  <a:pt x="1761" y="4387"/>
                </a:cubicBezTo>
                <a:cubicBezTo>
                  <a:pt x="1775" y="4374"/>
                  <a:pt x="1772" y="4346"/>
                  <a:pt x="1755" y="4332"/>
                </a:cubicBezTo>
                <a:cubicBezTo>
                  <a:pt x="1748" y="4326"/>
                  <a:pt x="1739" y="4323"/>
                  <a:pt x="1730" y="432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3416574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lt1"/>
        </a:solid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0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E9CE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6480897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lt1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1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E9CE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9" name="Google Shape;349;p31"/>
          <p:cNvSpPr/>
          <p:nvPr/>
        </p:nvSpPr>
        <p:spPr>
          <a:xfrm>
            <a:off x="10160473" y="589914"/>
            <a:ext cx="235399" cy="260177"/>
          </a:xfrm>
          <a:custGeom>
            <a:avLst/>
            <a:gdLst/>
            <a:ahLst/>
            <a:cxnLst/>
            <a:rect l="l" t="t" r="r" b="b"/>
            <a:pathLst>
              <a:path w="1720" h="1901" extrusionOk="0">
                <a:moveTo>
                  <a:pt x="916" y="737"/>
                </a:moveTo>
                <a:cubicBezTo>
                  <a:pt x="865" y="1005"/>
                  <a:pt x="746" y="1200"/>
                  <a:pt x="684" y="1200"/>
                </a:cubicBezTo>
                <a:cubicBezTo>
                  <a:pt x="670" y="1200"/>
                  <a:pt x="653" y="1175"/>
                  <a:pt x="645" y="1161"/>
                </a:cubicBezTo>
                <a:cubicBezTo>
                  <a:pt x="617" y="1117"/>
                  <a:pt x="614" y="1064"/>
                  <a:pt x="634" y="1008"/>
                </a:cubicBezTo>
                <a:cubicBezTo>
                  <a:pt x="673" y="907"/>
                  <a:pt x="776" y="807"/>
                  <a:pt x="916" y="737"/>
                </a:cubicBezTo>
                <a:close/>
                <a:moveTo>
                  <a:pt x="620" y="84"/>
                </a:moveTo>
                <a:cubicBezTo>
                  <a:pt x="715" y="84"/>
                  <a:pt x="793" y="112"/>
                  <a:pt x="838" y="182"/>
                </a:cubicBezTo>
                <a:cubicBezTo>
                  <a:pt x="918" y="277"/>
                  <a:pt x="949" y="439"/>
                  <a:pt x="924" y="648"/>
                </a:cubicBezTo>
                <a:cubicBezTo>
                  <a:pt x="740" y="726"/>
                  <a:pt x="600" y="854"/>
                  <a:pt x="550" y="986"/>
                </a:cubicBezTo>
                <a:cubicBezTo>
                  <a:pt x="522" y="1064"/>
                  <a:pt x="531" y="1139"/>
                  <a:pt x="564" y="1206"/>
                </a:cubicBezTo>
                <a:cubicBezTo>
                  <a:pt x="603" y="1273"/>
                  <a:pt x="645" y="1287"/>
                  <a:pt x="676" y="1287"/>
                </a:cubicBezTo>
                <a:cubicBezTo>
                  <a:pt x="815" y="1287"/>
                  <a:pt x="952" y="991"/>
                  <a:pt x="997" y="704"/>
                </a:cubicBezTo>
                <a:cubicBezTo>
                  <a:pt x="1086" y="673"/>
                  <a:pt x="1170" y="656"/>
                  <a:pt x="1245" y="656"/>
                </a:cubicBezTo>
                <a:cubicBezTo>
                  <a:pt x="1373" y="656"/>
                  <a:pt x="1538" y="698"/>
                  <a:pt x="1599" y="910"/>
                </a:cubicBezTo>
                <a:cubicBezTo>
                  <a:pt x="1630" y="1008"/>
                  <a:pt x="1599" y="1108"/>
                  <a:pt x="1524" y="1214"/>
                </a:cubicBezTo>
                <a:cubicBezTo>
                  <a:pt x="1281" y="1541"/>
                  <a:pt x="561" y="1828"/>
                  <a:pt x="257" y="1828"/>
                </a:cubicBezTo>
                <a:cubicBezTo>
                  <a:pt x="199" y="1828"/>
                  <a:pt x="176" y="1814"/>
                  <a:pt x="171" y="1806"/>
                </a:cubicBezTo>
                <a:cubicBezTo>
                  <a:pt x="171" y="1800"/>
                  <a:pt x="171" y="1792"/>
                  <a:pt x="176" y="1778"/>
                </a:cubicBezTo>
                <a:cubicBezTo>
                  <a:pt x="182" y="1772"/>
                  <a:pt x="182" y="1764"/>
                  <a:pt x="182" y="1758"/>
                </a:cubicBezTo>
                <a:cubicBezTo>
                  <a:pt x="148" y="1309"/>
                  <a:pt x="157" y="126"/>
                  <a:pt x="575" y="87"/>
                </a:cubicBezTo>
                <a:cubicBezTo>
                  <a:pt x="589" y="84"/>
                  <a:pt x="606" y="84"/>
                  <a:pt x="620" y="84"/>
                </a:cubicBezTo>
                <a:close/>
                <a:moveTo>
                  <a:pt x="623" y="1"/>
                </a:moveTo>
                <a:cubicBezTo>
                  <a:pt x="606" y="1"/>
                  <a:pt x="588" y="2"/>
                  <a:pt x="570" y="4"/>
                </a:cubicBezTo>
                <a:cubicBezTo>
                  <a:pt x="1" y="54"/>
                  <a:pt x="90" y="1602"/>
                  <a:pt x="101" y="1750"/>
                </a:cubicBezTo>
                <a:cubicBezTo>
                  <a:pt x="87" y="1797"/>
                  <a:pt x="95" y="1828"/>
                  <a:pt x="109" y="1845"/>
                </a:cubicBezTo>
                <a:cubicBezTo>
                  <a:pt x="132" y="1884"/>
                  <a:pt x="185" y="1901"/>
                  <a:pt x="266" y="1901"/>
                </a:cubicBezTo>
                <a:cubicBezTo>
                  <a:pt x="589" y="1901"/>
                  <a:pt x="1331" y="1608"/>
                  <a:pt x="1594" y="1256"/>
                </a:cubicBezTo>
                <a:cubicBezTo>
                  <a:pt x="1691" y="1131"/>
                  <a:pt x="1719" y="1005"/>
                  <a:pt x="1686" y="882"/>
                </a:cubicBezTo>
                <a:cubicBezTo>
                  <a:pt x="1624" y="681"/>
                  <a:pt x="1471" y="570"/>
                  <a:pt x="1253" y="570"/>
                </a:cubicBezTo>
                <a:cubicBezTo>
                  <a:pt x="1175" y="570"/>
                  <a:pt x="1094" y="578"/>
                  <a:pt x="1016" y="606"/>
                </a:cubicBezTo>
                <a:cubicBezTo>
                  <a:pt x="1024" y="461"/>
                  <a:pt x="1019" y="252"/>
                  <a:pt x="905" y="118"/>
                </a:cubicBezTo>
                <a:cubicBezTo>
                  <a:pt x="836" y="42"/>
                  <a:pt x="743" y="1"/>
                  <a:pt x="623" y="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0" name="Google Shape;350;p31"/>
          <p:cNvSpPr/>
          <p:nvPr/>
        </p:nvSpPr>
        <p:spPr>
          <a:xfrm>
            <a:off x="2466609" y="3729265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1" name="Google Shape;351;p31"/>
          <p:cNvSpPr/>
          <p:nvPr/>
        </p:nvSpPr>
        <p:spPr>
          <a:xfrm>
            <a:off x="8605567" y="1773045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2" name="Google Shape;352;p31"/>
          <p:cNvSpPr/>
          <p:nvPr/>
        </p:nvSpPr>
        <p:spPr>
          <a:xfrm>
            <a:off x="10011769" y="4276272"/>
            <a:ext cx="1037536" cy="243480"/>
          </a:xfrm>
          <a:custGeom>
            <a:avLst/>
            <a:gdLst/>
            <a:ahLst/>
            <a:cxnLst/>
            <a:rect l="l" t="t" r="r" b="b"/>
            <a:pathLst>
              <a:path w="7581" h="1779" extrusionOk="0">
                <a:moveTo>
                  <a:pt x="4594" y="1"/>
                </a:moveTo>
                <a:cubicBezTo>
                  <a:pt x="4593" y="1"/>
                  <a:pt x="4591" y="1"/>
                  <a:pt x="4589" y="1"/>
                </a:cubicBezTo>
                <a:cubicBezTo>
                  <a:pt x="4531" y="12"/>
                  <a:pt x="4475" y="43"/>
                  <a:pt x="4436" y="96"/>
                </a:cubicBezTo>
                <a:cubicBezTo>
                  <a:pt x="4428" y="110"/>
                  <a:pt x="4430" y="135"/>
                  <a:pt x="4447" y="149"/>
                </a:cubicBezTo>
                <a:cubicBezTo>
                  <a:pt x="4456" y="152"/>
                  <a:pt x="4464" y="155"/>
                  <a:pt x="4472" y="155"/>
                </a:cubicBezTo>
                <a:cubicBezTo>
                  <a:pt x="4483" y="155"/>
                  <a:pt x="4492" y="149"/>
                  <a:pt x="4497" y="146"/>
                </a:cubicBezTo>
                <a:cubicBezTo>
                  <a:pt x="4525" y="110"/>
                  <a:pt x="4559" y="91"/>
                  <a:pt x="4601" y="82"/>
                </a:cubicBezTo>
                <a:cubicBezTo>
                  <a:pt x="4623" y="79"/>
                  <a:pt x="4640" y="57"/>
                  <a:pt x="4637" y="38"/>
                </a:cubicBezTo>
                <a:cubicBezTo>
                  <a:pt x="4632" y="17"/>
                  <a:pt x="4615" y="1"/>
                  <a:pt x="4594" y="1"/>
                </a:cubicBezTo>
                <a:close/>
                <a:moveTo>
                  <a:pt x="4746" y="33"/>
                </a:moveTo>
                <a:cubicBezTo>
                  <a:pt x="4732" y="33"/>
                  <a:pt x="4720" y="41"/>
                  <a:pt x="4712" y="54"/>
                </a:cubicBezTo>
                <a:cubicBezTo>
                  <a:pt x="4701" y="71"/>
                  <a:pt x="4712" y="96"/>
                  <a:pt x="4729" y="107"/>
                </a:cubicBezTo>
                <a:cubicBezTo>
                  <a:pt x="4751" y="118"/>
                  <a:pt x="4762" y="152"/>
                  <a:pt x="4762" y="205"/>
                </a:cubicBezTo>
                <a:lnTo>
                  <a:pt x="4799" y="211"/>
                </a:lnTo>
                <a:lnTo>
                  <a:pt x="4799" y="211"/>
                </a:lnTo>
                <a:lnTo>
                  <a:pt x="4762" y="208"/>
                </a:lnTo>
                <a:lnTo>
                  <a:pt x="4762" y="208"/>
                </a:lnTo>
                <a:cubicBezTo>
                  <a:pt x="4762" y="230"/>
                  <a:pt x="4776" y="247"/>
                  <a:pt x="4799" y="247"/>
                </a:cubicBezTo>
                <a:cubicBezTo>
                  <a:pt x="4821" y="247"/>
                  <a:pt x="4838" y="230"/>
                  <a:pt x="4838" y="211"/>
                </a:cubicBezTo>
                <a:lnTo>
                  <a:pt x="4838" y="202"/>
                </a:lnTo>
                <a:cubicBezTo>
                  <a:pt x="4838" y="99"/>
                  <a:pt x="4799" y="57"/>
                  <a:pt x="4765" y="38"/>
                </a:cubicBezTo>
                <a:cubicBezTo>
                  <a:pt x="4758" y="34"/>
                  <a:pt x="4752" y="33"/>
                  <a:pt x="4746" y="33"/>
                </a:cubicBezTo>
                <a:close/>
                <a:moveTo>
                  <a:pt x="4421" y="221"/>
                </a:moveTo>
                <a:cubicBezTo>
                  <a:pt x="4403" y="221"/>
                  <a:pt x="4388" y="237"/>
                  <a:pt x="4383" y="255"/>
                </a:cubicBezTo>
                <a:cubicBezTo>
                  <a:pt x="4380" y="266"/>
                  <a:pt x="4380" y="275"/>
                  <a:pt x="4380" y="283"/>
                </a:cubicBezTo>
                <a:cubicBezTo>
                  <a:pt x="4380" y="330"/>
                  <a:pt x="4389" y="375"/>
                  <a:pt x="4403" y="423"/>
                </a:cubicBezTo>
                <a:cubicBezTo>
                  <a:pt x="4408" y="442"/>
                  <a:pt x="4422" y="453"/>
                  <a:pt x="4442" y="453"/>
                </a:cubicBezTo>
                <a:lnTo>
                  <a:pt x="4450" y="450"/>
                </a:lnTo>
                <a:cubicBezTo>
                  <a:pt x="4472" y="445"/>
                  <a:pt x="4486" y="423"/>
                  <a:pt x="4478" y="403"/>
                </a:cubicBezTo>
                <a:cubicBezTo>
                  <a:pt x="4467" y="361"/>
                  <a:pt x="4461" y="322"/>
                  <a:pt x="4461" y="283"/>
                </a:cubicBezTo>
                <a:lnTo>
                  <a:pt x="4461" y="264"/>
                </a:lnTo>
                <a:cubicBezTo>
                  <a:pt x="4464" y="241"/>
                  <a:pt x="4447" y="224"/>
                  <a:pt x="4425" y="222"/>
                </a:cubicBezTo>
                <a:cubicBezTo>
                  <a:pt x="4423" y="221"/>
                  <a:pt x="4422" y="221"/>
                  <a:pt x="4421" y="221"/>
                </a:cubicBezTo>
                <a:close/>
                <a:moveTo>
                  <a:pt x="4780" y="318"/>
                </a:moveTo>
                <a:cubicBezTo>
                  <a:pt x="4762" y="318"/>
                  <a:pt x="4747" y="331"/>
                  <a:pt x="4740" y="347"/>
                </a:cubicBezTo>
                <a:cubicBezTo>
                  <a:pt x="4726" y="392"/>
                  <a:pt x="4712" y="442"/>
                  <a:pt x="4693" y="489"/>
                </a:cubicBezTo>
                <a:cubicBezTo>
                  <a:pt x="4682" y="509"/>
                  <a:pt x="4693" y="531"/>
                  <a:pt x="4712" y="540"/>
                </a:cubicBezTo>
                <a:cubicBezTo>
                  <a:pt x="4715" y="542"/>
                  <a:pt x="4721" y="542"/>
                  <a:pt x="4726" y="542"/>
                </a:cubicBezTo>
                <a:cubicBezTo>
                  <a:pt x="4743" y="542"/>
                  <a:pt x="4757" y="537"/>
                  <a:pt x="4768" y="517"/>
                </a:cubicBezTo>
                <a:cubicBezTo>
                  <a:pt x="4785" y="470"/>
                  <a:pt x="4804" y="417"/>
                  <a:pt x="4818" y="370"/>
                </a:cubicBezTo>
                <a:cubicBezTo>
                  <a:pt x="4824" y="347"/>
                  <a:pt x="4810" y="328"/>
                  <a:pt x="4790" y="319"/>
                </a:cubicBezTo>
                <a:cubicBezTo>
                  <a:pt x="4787" y="318"/>
                  <a:pt x="4784" y="318"/>
                  <a:pt x="4780" y="318"/>
                </a:cubicBezTo>
                <a:close/>
                <a:moveTo>
                  <a:pt x="4494" y="517"/>
                </a:moveTo>
                <a:cubicBezTo>
                  <a:pt x="4488" y="517"/>
                  <a:pt x="4481" y="519"/>
                  <a:pt x="4475" y="523"/>
                </a:cubicBezTo>
                <a:cubicBezTo>
                  <a:pt x="4458" y="531"/>
                  <a:pt x="4450" y="556"/>
                  <a:pt x="4461" y="573"/>
                </a:cubicBezTo>
                <a:cubicBezTo>
                  <a:pt x="4489" y="621"/>
                  <a:pt x="4520" y="662"/>
                  <a:pt x="4556" y="707"/>
                </a:cubicBezTo>
                <a:cubicBezTo>
                  <a:pt x="4562" y="713"/>
                  <a:pt x="4570" y="718"/>
                  <a:pt x="4576" y="721"/>
                </a:cubicBezTo>
                <a:cubicBezTo>
                  <a:pt x="4570" y="735"/>
                  <a:pt x="4562" y="749"/>
                  <a:pt x="4553" y="763"/>
                </a:cubicBezTo>
                <a:cubicBezTo>
                  <a:pt x="4542" y="780"/>
                  <a:pt x="4548" y="805"/>
                  <a:pt x="4567" y="816"/>
                </a:cubicBezTo>
                <a:cubicBezTo>
                  <a:pt x="4573" y="819"/>
                  <a:pt x="4581" y="821"/>
                  <a:pt x="4587" y="821"/>
                </a:cubicBezTo>
                <a:cubicBezTo>
                  <a:pt x="4601" y="821"/>
                  <a:pt x="4615" y="816"/>
                  <a:pt x="4615" y="802"/>
                </a:cubicBezTo>
                <a:cubicBezTo>
                  <a:pt x="4642" y="760"/>
                  <a:pt x="4668" y="710"/>
                  <a:pt x="4693" y="665"/>
                </a:cubicBezTo>
                <a:cubicBezTo>
                  <a:pt x="4701" y="649"/>
                  <a:pt x="4695" y="623"/>
                  <a:pt x="4673" y="612"/>
                </a:cubicBezTo>
                <a:cubicBezTo>
                  <a:pt x="4668" y="609"/>
                  <a:pt x="4662" y="607"/>
                  <a:pt x="4656" y="607"/>
                </a:cubicBezTo>
                <a:cubicBezTo>
                  <a:pt x="4643" y="607"/>
                  <a:pt x="4629" y="615"/>
                  <a:pt x="4623" y="629"/>
                </a:cubicBezTo>
                <a:cubicBezTo>
                  <a:pt x="4617" y="637"/>
                  <a:pt x="4612" y="649"/>
                  <a:pt x="4609" y="654"/>
                </a:cubicBezTo>
                <a:cubicBezTo>
                  <a:pt x="4576" y="612"/>
                  <a:pt x="4553" y="573"/>
                  <a:pt x="4528" y="537"/>
                </a:cubicBezTo>
                <a:cubicBezTo>
                  <a:pt x="4521" y="524"/>
                  <a:pt x="4507" y="517"/>
                  <a:pt x="4494" y="517"/>
                </a:cubicBezTo>
                <a:close/>
                <a:moveTo>
                  <a:pt x="2140" y="743"/>
                </a:moveTo>
                <a:cubicBezTo>
                  <a:pt x="2125" y="743"/>
                  <a:pt x="2110" y="753"/>
                  <a:pt x="2104" y="768"/>
                </a:cubicBezTo>
                <a:cubicBezTo>
                  <a:pt x="2098" y="791"/>
                  <a:pt x="2107" y="810"/>
                  <a:pt x="2129" y="819"/>
                </a:cubicBezTo>
                <a:cubicBezTo>
                  <a:pt x="2132" y="819"/>
                  <a:pt x="2134" y="819"/>
                  <a:pt x="2140" y="821"/>
                </a:cubicBezTo>
                <a:cubicBezTo>
                  <a:pt x="2182" y="838"/>
                  <a:pt x="2213" y="863"/>
                  <a:pt x="2232" y="894"/>
                </a:cubicBezTo>
                <a:cubicBezTo>
                  <a:pt x="2240" y="905"/>
                  <a:pt x="2252" y="914"/>
                  <a:pt x="2266" y="914"/>
                </a:cubicBezTo>
                <a:cubicBezTo>
                  <a:pt x="2271" y="914"/>
                  <a:pt x="2282" y="914"/>
                  <a:pt x="2285" y="905"/>
                </a:cubicBezTo>
                <a:cubicBezTo>
                  <a:pt x="2307" y="894"/>
                  <a:pt x="2310" y="872"/>
                  <a:pt x="2296" y="852"/>
                </a:cubicBezTo>
                <a:cubicBezTo>
                  <a:pt x="2266" y="808"/>
                  <a:pt x="2224" y="777"/>
                  <a:pt x="2171" y="752"/>
                </a:cubicBezTo>
                <a:cubicBezTo>
                  <a:pt x="2162" y="749"/>
                  <a:pt x="2160" y="749"/>
                  <a:pt x="2154" y="746"/>
                </a:cubicBezTo>
                <a:cubicBezTo>
                  <a:pt x="2149" y="744"/>
                  <a:pt x="2145" y="743"/>
                  <a:pt x="2140" y="743"/>
                </a:cubicBezTo>
                <a:close/>
                <a:moveTo>
                  <a:pt x="4692" y="750"/>
                </a:moveTo>
                <a:cubicBezTo>
                  <a:pt x="4682" y="750"/>
                  <a:pt x="4672" y="754"/>
                  <a:pt x="4665" y="763"/>
                </a:cubicBezTo>
                <a:cubicBezTo>
                  <a:pt x="4651" y="780"/>
                  <a:pt x="4651" y="805"/>
                  <a:pt x="4668" y="819"/>
                </a:cubicBezTo>
                <a:cubicBezTo>
                  <a:pt x="4707" y="858"/>
                  <a:pt x="4748" y="888"/>
                  <a:pt x="4790" y="922"/>
                </a:cubicBezTo>
                <a:cubicBezTo>
                  <a:pt x="4796" y="930"/>
                  <a:pt x="4804" y="933"/>
                  <a:pt x="4813" y="933"/>
                </a:cubicBezTo>
                <a:cubicBezTo>
                  <a:pt x="4824" y="933"/>
                  <a:pt x="4838" y="930"/>
                  <a:pt x="4841" y="914"/>
                </a:cubicBezTo>
                <a:cubicBezTo>
                  <a:pt x="4854" y="894"/>
                  <a:pt x="4852" y="872"/>
                  <a:pt x="4835" y="858"/>
                </a:cubicBezTo>
                <a:cubicBezTo>
                  <a:pt x="4793" y="824"/>
                  <a:pt x="4754" y="794"/>
                  <a:pt x="4721" y="760"/>
                </a:cubicBezTo>
                <a:cubicBezTo>
                  <a:pt x="4711" y="753"/>
                  <a:pt x="4701" y="750"/>
                  <a:pt x="4692" y="750"/>
                </a:cubicBezTo>
                <a:close/>
                <a:moveTo>
                  <a:pt x="115" y="727"/>
                </a:moveTo>
                <a:cubicBezTo>
                  <a:pt x="102" y="727"/>
                  <a:pt x="89" y="734"/>
                  <a:pt x="81" y="749"/>
                </a:cubicBezTo>
                <a:cubicBezTo>
                  <a:pt x="81" y="752"/>
                  <a:pt x="50" y="810"/>
                  <a:pt x="25" y="902"/>
                </a:cubicBezTo>
                <a:cubicBezTo>
                  <a:pt x="20" y="919"/>
                  <a:pt x="31" y="941"/>
                  <a:pt x="53" y="947"/>
                </a:cubicBezTo>
                <a:cubicBezTo>
                  <a:pt x="56" y="950"/>
                  <a:pt x="59" y="950"/>
                  <a:pt x="64" y="950"/>
                </a:cubicBezTo>
                <a:cubicBezTo>
                  <a:pt x="81" y="950"/>
                  <a:pt x="95" y="936"/>
                  <a:pt x="103" y="919"/>
                </a:cubicBezTo>
                <a:cubicBezTo>
                  <a:pt x="123" y="838"/>
                  <a:pt x="151" y="782"/>
                  <a:pt x="151" y="782"/>
                </a:cubicBezTo>
                <a:cubicBezTo>
                  <a:pt x="162" y="766"/>
                  <a:pt x="154" y="741"/>
                  <a:pt x="134" y="732"/>
                </a:cubicBezTo>
                <a:cubicBezTo>
                  <a:pt x="129" y="728"/>
                  <a:pt x="122" y="727"/>
                  <a:pt x="115" y="727"/>
                </a:cubicBezTo>
                <a:close/>
                <a:moveTo>
                  <a:pt x="1985" y="761"/>
                </a:moveTo>
                <a:cubicBezTo>
                  <a:pt x="1979" y="761"/>
                  <a:pt x="1973" y="762"/>
                  <a:pt x="1967" y="766"/>
                </a:cubicBezTo>
                <a:cubicBezTo>
                  <a:pt x="1908" y="796"/>
                  <a:pt x="1875" y="852"/>
                  <a:pt x="1864" y="916"/>
                </a:cubicBezTo>
                <a:cubicBezTo>
                  <a:pt x="1864" y="936"/>
                  <a:pt x="1878" y="955"/>
                  <a:pt x="1897" y="958"/>
                </a:cubicBezTo>
                <a:lnTo>
                  <a:pt x="1906" y="958"/>
                </a:lnTo>
                <a:cubicBezTo>
                  <a:pt x="1925" y="958"/>
                  <a:pt x="1945" y="944"/>
                  <a:pt x="1936" y="930"/>
                </a:cubicBezTo>
                <a:cubicBezTo>
                  <a:pt x="1945" y="891"/>
                  <a:pt x="1964" y="858"/>
                  <a:pt x="2003" y="835"/>
                </a:cubicBezTo>
                <a:cubicBezTo>
                  <a:pt x="2023" y="824"/>
                  <a:pt x="2031" y="805"/>
                  <a:pt x="2020" y="782"/>
                </a:cubicBezTo>
                <a:cubicBezTo>
                  <a:pt x="2012" y="769"/>
                  <a:pt x="1999" y="761"/>
                  <a:pt x="1985" y="761"/>
                </a:cubicBezTo>
                <a:close/>
                <a:moveTo>
                  <a:pt x="7537" y="847"/>
                </a:moveTo>
                <a:cubicBezTo>
                  <a:pt x="7521" y="847"/>
                  <a:pt x="7508" y="855"/>
                  <a:pt x="7499" y="872"/>
                </a:cubicBezTo>
                <a:cubicBezTo>
                  <a:pt x="7499" y="872"/>
                  <a:pt x="7482" y="908"/>
                  <a:pt x="7443" y="964"/>
                </a:cubicBezTo>
                <a:cubicBezTo>
                  <a:pt x="7432" y="983"/>
                  <a:pt x="7435" y="1003"/>
                  <a:pt x="7452" y="1017"/>
                </a:cubicBezTo>
                <a:cubicBezTo>
                  <a:pt x="7457" y="1020"/>
                  <a:pt x="7469" y="1025"/>
                  <a:pt x="7474" y="1025"/>
                </a:cubicBezTo>
                <a:cubicBezTo>
                  <a:pt x="7488" y="1025"/>
                  <a:pt x="7499" y="1020"/>
                  <a:pt x="7510" y="1011"/>
                </a:cubicBezTo>
                <a:cubicBezTo>
                  <a:pt x="7552" y="947"/>
                  <a:pt x="7572" y="905"/>
                  <a:pt x="7572" y="902"/>
                </a:cubicBezTo>
                <a:cubicBezTo>
                  <a:pt x="7580" y="880"/>
                  <a:pt x="7572" y="861"/>
                  <a:pt x="7552" y="849"/>
                </a:cubicBezTo>
                <a:cubicBezTo>
                  <a:pt x="7547" y="848"/>
                  <a:pt x="7542" y="847"/>
                  <a:pt x="7537" y="847"/>
                </a:cubicBezTo>
                <a:close/>
                <a:moveTo>
                  <a:pt x="4502" y="871"/>
                </a:moveTo>
                <a:cubicBezTo>
                  <a:pt x="4491" y="871"/>
                  <a:pt x="4479" y="878"/>
                  <a:pt x="4469" y="888"/>
                </a:cubicBezTo>
                <a:cubicBezTo>
                  <a:pt x="4436" y="930"/>
                  <a:pt x="4405" y="969"/>
                  <a:pt x="4375" y="1006"/>
                </a:cubicBezTo>
                <a:cubicBezTo>
                  <a:pt x="4363" y="1025"/>
                  <a:pt x="4363" y="1047"/>
                  <a:pt x="4380" y="1061"/>
                </a:cubicBezTo>
                <a:cubicBezTo>
                  <a:pt x="4389" y="1070"/>
                  <a:pt x="4394" y="1073"/>
                  <a:pt x="4405" y="1073"/>
                </a:cubicBezTo>
                <a:cubicBezTo>
                  <a:pt x="4416" y="1073"/>
                  <a:pt x="4428" y="1067"/>
                  <a:pt x="4433" y="1056"/>
                </a:cubicBezTo>
                <a:cubicBezTo>
                  <a:pt x="4469" y="1014"/>
                  <a:pt x="4500" y="972"/>
                  <a:pt x="4531" y="930"/>
                </a:cubicBezTo>
                <a:cubicBezTo>
                  <a:pt x="4542" y="916"/>
                  <a:pt x="4539" y="891"/>
                  <a:pt x="4520" y="877"/>
                </a:cubicBezTo>
                <a:cubicBezTo>
                  <a:pt x="4515" y="873"/>
                  <a:pt x="4509" y="871"/>
                  <a:pt x="4502" y="871"/>
                </a:cubicBezTo>
                <a:close/>
                <a:moveTo>
                  <a:pt x="4938" y="947"/>
                </a:moveTo>
                <a:cubicBezTo>
                  <a:pt x="4927" y="947"/>
                  <a:pt x="4916" y="954"/>
                  <a:pt x="4907" y="964"/>
                </a:cubicBezTo>
                <a:cubicBezTo>
                  <a:pt x="4894" y="983"/>
                  <a:pt x="4902" y="1003"/>
                  <a:pt x="4919" y="1017"/>
                </a:cubicBezTo>
                <a:cubicBezTo>
                  <a:pt x="4958" y="1042"/>
                  <a:pt x="5002" y="1070"/>
                  <a:pt x="5050" y="1098"/>
                </a:cubicBezTo>
                <a:cubicBezTo>
                  <a:pt x="5058" y="1100"/>
                  <a:pt x="5064" y="1103"/>
                  <a:pt x="5072" y="1103"/>
                </a:cubicBezTo>
                <a:cubicBezTo>
                  <a:pt x="5086" y="1103"/>
                  <a:pt x="5100" y="1098"/>
                  <a:pt x="5103" y="1086"/>
                </a:cubicBezTo>
                <a:cubicBezTo>
                  <a:pt x="5114" y="1070"/>
                  <a:pt x="5106" y="1045"/>
                  <a:pt x="5089" y="1033"/>
                </a:cubicBezTo>
                <a:cubicBezTo>
                  <a:pt x="5044" y="1006"/>
                  <a:pt x="5002" y="983"/>
                  <a:pt x="4961" y="955"/>
                </a:cubicBezTo>
                <a:cubicBezTo>
                  <a:pt x="4953" y="950"/>
                  <a:pt x="4945" y="947"/>
                  <a:pt x="4938" y="947"/>
                </a:cubicBezTo>
                <a:close/>
                <a:moveTo>
                  <a:pt x="2313" y="983"/>
                </a:moveTo>
                <a:cubicBezTo>
                  <a:pt x="2291" y="983"/>
                  <a:pt x="2274" y="1000"/>
                  <a:pt x="2274" y="1020"/>
                </a:cubicBezTo>
                <a:cubicBezTo>
                  <a:pt x="2274" y="1061"/>
                  <a:pt x="2266" y="1109"/>
                  <a:pt x="2243" y="1156"/>
                </a:cubicBezTo>
                <a:cubicBezTo>
                  <a:pt x="2238" y="1173"/>
                  <a:pt x="2243" y="1195"/>
                  <a:pt x="2266" y="1206"/>
                </a:cubicBezTo>
                <a:cubicBezTo>
                  <a:pt x="2268" y="1206"/>
                  <a:pt x="2271" y="1209"/>
                  <a:pt x="2280" y="1209"/>
                </a:cubicBezTo>
                <a:cubicBezTo>
                  <a:pt x="2293" y="1209"/>
                  <a:pt x="2307" y="1201"/>
                  <a:pt x="2316" y="1184"/>
                </a:cubicBezTo>
                <a:cubicBezTo>
                  <a:pt x="2338" y="1128"/>
                  <a:pt x="2352" y="1073"/>
                  <a:pt x="2352" y="1020"/>
                </a:cubicBezTo>
                <a:cubicBezTo>
                  <a:pt x="2352" y="1000"/>
                  <a:pt x="2335" y="983"/>
                  <a:pt x="2313" y="983"/>
                </a:cubicBezTo>
                <a:close/>
                <a:moveTo>
                  <a:pt x="1946" y="1025"/>
                </a:moveTo>
                <a:cubicBezTo>
                  <a:pt x="1939" y="1025"/>
                  <a:pt x="1932" y="1027"/>
                  <a:pt x="1925" y="1031"/>
                </a:cubicBezTo>
                <a:cubicBezTo>
                  <a:pt x="1906" y="1042"/>
                  <a:pt x="1903" y="1067"/>
                  <a:pt x="1911" y="1084"/>
                </a:cubicBezTo>
                <a:cubicBezTo>
                  <a:pt x="1939" y="1128"/>
                  <a:pt x="1978" y="1167"/>
                  <a:pt x="2023" y="1209"/>
                </a:cubicBezTo>
                <a:cubicBezTo>
                  <a:pt x="2031" y="1215"/>
                  <a:pt x="2037" y="1220"/>
                  <a:pt x="2048" y="1220"/>
                </a:cubicBezTo>
                <a:cubicBezTo>
                  <a:pt x="2059" y="1220"/>
                  <a:pt x="2070" y="1215"/>
                  <a:pt x="2076" y="1209"/>
                </a:cubicBezTo>
                <a:cubicBezTo>
                  <a:pt x="2090" y="1190"/>
                  <a:pt x="2090" y="1167"/>
                  <a:pt x="2073" y="1153"/>
                </a:cubicBezTo>
                <a:cubicBezTo>
                  <a:pt x="2031" y="1114"/>
                  <a:pt x="2001" y="1081"/>
                  <a:pt x="1978" y="1045"/>
                </a:cubicBezTo>
                <a:cubicBezTo>
                  <a:pt x="1971" y="1032"/>
                  <a:pt x="1959" y="1025"/>
                  <a:pt x="1946" y="1025"/>
                </a:cubicBezTo>
                <a:close/>
                <a:moveTo>
                  <a:pt x="5209" y="1100"/>
                </a:moveTo>
                <a:cubicBezTo>
                  <a:pt x="5195" y="1100"/>
                  <a:pt x="5180" y="1107"/>
                  <a:pt x="5173" y="1123"/>
                </a:cubicBezTo>
                <a:cubicBezTo>
                  <a:pt x="5161" y="1142"/>
                  <a:pt x="5170" y="1165"/>
                  <a:pt x="5189" y="1173"/>
                </a:cubicBezTo>
                <a:cubicBezTo>
                  <a:pt x="5237" y="1195"/>
                  <a:pt x="5284" y="1220"/>
                  <a:pt x="5334" y="1240"/>
                </a:cubicBezTo>
                <a:cubicBezTo>
                  <a:pt x="5340" y="1240"/>
                  <a:pt x="5343" y="1243"/>
                  <a:pt x="5351" y="1243"/>
                </a:cubicBezTo>
                <a:cubicBezTo>
                  <a:pt x="5365" y="1243"/>
                  <a:pt x="5379" y="1234"/>
                  <a:pt x="5385" y="1223"/>
                </a:cubicBezTo>
                <a:cubicBezTo>
                  <a:pt x="5393" y="1201"/>
                  <a:pt x="5385" y="1181"/>
                  <a:pt x="5365" y="1170"/>
                </a:cubicBezTo>
                <a:cubicBezTo>
                  <a:pt x="5315" y="1151"/>
                  <a:pt x="5270" y="1126"/>
                  <a:pt x="5226" y="1103"/>
                </a:cubicBezTo>
                <a:cubicBezTo>
                  <a:pt x="5221" y="1101"/>
                  <a:pt x="5215" y="1100"/>
                  <a:pt x="5209" y="1100"/>
                </a:cubicBezTo>
                <a:close/>
                <a:moveTo>
                  <a:pt x="7378" y="1065"/>
                </a:moveTo>
                <a:cubicBezTo>
                  <a:pt x="7367" y="1065"/>
                  <a:pt x="7356" y="1070"/>
                  <a:pt x="7349" y="1081"/>
                </a:cubicBezTo>
                <a:cubicBezTo>
                  <a:pt x="7315" y="1114"/>
                  <a:pt x="7276" y="1151"/>
                  <a:pt x="7237" y="1181"/>
                </a:cubicBezTo>
                <a:cubicBezTo>
                  <a:pt x="7220" y="1195"/>
                  <a:pt x="7217" y="1220"/>
                  <a:pt x="7231" y="1237"/>
                </a:cubicBezTo>
                <a:cubicBezTo>
                  <a:pt x="7237" y="1243"/>
                  <a:pt x="7251" y="1251"/>
                  <a:pt x="7262" y="1251"/>
                </a:cubicBezTo>
                <a:cubicBezTo>
                  <a:pt x="7273" y="1251"/>
                  <a:pt x="7279" y="1248"/>
                  <a:pt x="7290" y="1240"/>
                </a:cubicBezTo>
                <a:cubicBezTo>
                  <a:pt x="7332" y="1206"/>
                  <a:pt x="7374" y="1170"/>
                  <a:pt x="7407" y="1131"/>
                </a:cubicBezTo>
                <a:cubicBezTo>
                  <a:pt x="7421" y="1114"/>
                  <a:pt x="7421" y="1089"/>
                  <a:pt x="7404" y="1075"/>
                </a:cubicBezTo>
                <a:cubicBezTo>
                  <a:pt x="7397" y="1069"/>
                  <a:pt x="7387" y="1065"/>
                  <a:pt x="7378" y="1065"/>
                </a:cubicBezTo>
                <a:close/>
                <a:moveTo>
                  <a:pt x="39" y="1020"/>
                </a:moveTo>
                <a:cubicBezTo>
                  <a:pt x="23" y="1020"/>
                  <a:pt x="0" y="1039"/>
                  <a:pt x="0" y="1059"/>
                </a:cubicBezTo>
                <a:lnTo>
                  <a:pt x="0" y="1084"/>
                </a:lnTo>
                <a:cubicBezTo>
                  <a:pt x="0" y="1128"/>
                  <a:pt x="9" y="1176"/>
                  <a:pt x="20" y="1223"/>
                </a:cubicBezTo>
                <a:cubicBezTo>
                  <a:pt x="23" y="1240"/>
                  <a:pt x="39" y="1254"/>
                  <a:pt x="56" y="1254"/>
                </a:cubicBezTo>
                <a:cubicBezTo>
                  <a:pt x="56" y="1254"/>
                  <a:pt x="62" y="1254"/>
                  <a:pt x="64" y="1248"/>
                </a:cubicBezTo>
                <a:cubicBezTo>
                  <a:pt x="84" y="1243"/>
                  <a:pt x="98" y="1223"/>
                  <a:pt x="92" y="1201"/>
                </a:cubicBezTo>
                <a:cubicBezTo>
                  <a:pt x="84" y="1165"/>
                  <a:pt x="78" y="1120"/>
                  <a:pt x="78" y="1081"/>
                </a:cubicBezTo>
                <a:lnTo>
                  <a:pt x="78" y="1059"/>
                </a:lnTo>
                <a:cubicBezTo>
                  <a:pt x="78" y="1039"/>
                  <a:pt x="62" y="1020"/>
                  <a:pt x="39" y="1020"/>
                </a:cubicBezTo>
                <a:close/>
                <a:moveTo>
                  <a:pt x="4300" y="1105"/>
                </a:moveTo>
                <a:cubicBezTo>
                  <a:pt x="4290" y="1105"/>
                  <a:pt x="4281" y="1109"/>
                  <a:pt x="4274" y="1117"/>
                </a:cubicBezTo>
                <a:cubicBezTo>
                  <a:pt x="4235" y="1156"/>
                  <a:pt x="4199" y="1193"/>
                  <a:pt x="4163" y="1223"/>
                </a:cubicBezTo>
                <a:cubicBezTo>
                  <a:pt x="4143" y="1237"/>
                  <a:pt x="4143" y="1262"/>
                  <a:pt x="4157" y="1279"/>
                </a:cubicBezTo>
                <a:cubicBezTo>
                  <a:pt x="4168" y="1285"/>
                  <a:pt x="4179" y="1293"/>
                  <a:pt x="4191" y="1293"/>
                </a:cubicBezTo>
                <a:cubicBezTo>
                  <a:pt x="4196" y="1293"/>
                  <a:pt x="4207" y="1290"/>
                  <a:pt x="4213" y="1282"/>
                </a:cubicBezTo>
                <a:cubicBezTo>
                  <a:pt x="4252" y="1248"/>
                  <a:pt x="4291" y="1212"/>
                  <a:pt x="4330" y="1173"/>
                </a:cubicBezTo>
                <a:cubicBezTo>
                  <a:pt x="4347" y="1156"/>
                  <a:pt x="4347" y="1131"/>
                  <a:pt x="4330" y="1117"/>
                </a:cubicBezTo>
                <a:cubicBezTo>
                  <a:pt x="4320" y="1109"/>
                  <a:pt x="4310" y="1105"/>
                  <a:pt x="4300" y="1105"/>
                </a:cubicBezTo>
                <a:close/>
                <a:moveTo>
                  <a:pt x="5488" y="1222"/>
                </a:moveTo>
                <a:cubicBezTo>
                  <a:pt x="5474" y="1222"/>
                  <a:pt x="5460" y="1231"/>
                  <a:pt x="5454" y="1246"/>
                </a:cubicBezTo>
                <a:cubicBezTo>
                  <a:pt x="5446" y="1265"/>
                  <a:pt x="5454" y="1290"/>
                  <a:pt x="5477" y="1296"/>
                </a:cubicBezTo>
                <a:cubicBezTo>
                  <a:pt x="5502" y="1304"/>
                  <a:pt x="5524" y="1312"/>
                  <a:pt x="5549" y="1324"/>
                </a:cubicBezTo>
                <a:cubicBezTo>
                  <a:pt x="5574" y="1335"/>
                  <a:pt x="5599" y="1340"/>
                  <a:pt x="5622" y="1352"/>
                </a:cubicBezTo>
                <a:cubicBezTo>
                  <a:pt x="5627" y="1354"/>
                  <a:pt x="5633" y="1354"/>
                  <a:pt x="5636" y="1354"/>
                </a:cubicBezTo>
                <a:cubicBezTo>
                  <a:pt x="5650" y="1354"/>
                  <a:pt x="5669" y="1349"/>
                  <a:pt x="5672" y="1326"/>
                </a:cubicBezTo>
                <a:cubicBezTo>
                  <a:pt x="5677" y="1307"/>
                  <a:pt x="5669" y="1285"/>
                  <a:pt x="5647" y="1279"/>
                </a:cubicBezTo>
                <a:cubicBezTo>
                  <a:pt x="5624" y="1271"/>
                  <a:pt x="5602" y="1265"/>
                  <a:pt x="5577" y="1254"/>
                </a:cubicBezTo>
                <a:cubicBezTo>
                  <a:pt x="5552" y="1246"/>
                  <a:pt x="5527" y="1237"/>
                  <a:pt x="5505" y="1226"/>
                </a:cubicBezTo>
                <a:cubicBezTo>
                  <a:pt x="5499" y="1223"/>
                  <a:pt x="5494" y="1222"/>
                  <a:pt x="5488" y="1222"/>
                </a:cubicBezTo>
                <a:close/>
                <a:moveTo>
                  <a:pt x="7136" y="1259"/>
                </a:moveTo>
                <a:cubicBezTo>
                  <a:pt x="7129" y="1259"/>
                  <a:pt x="7121" y="1261"/>
                  <a:pt x="7114" y="1265"/>
                </a:cubicBezTo>
                <a:cubicBezTo>
                  <a:pt x="7072" y="1290"/>
                  <a:pt x="7028" y="1310"/>
                  <a:pt x="6983" y="1332"/>
                </a:cubicBezTo>
                <a:cubicBezTo>
                  <a:pt x="6961" y="1340"/>
                  <a:pt x="6952" y="1363"/>
                  <a:pt x="6961" y="1382"/>
                </a:cubicBezTo>
                <a:cubicBezTo>
                  <a:pt x="6969" y="1396"/>
                  <a:pt x="6983" y="1407"/>
                  <a:pt x="6997" y="1407"/>
                </a:cubicBezTo>
                <a:cubicBezTo>
                  <a:pt x="7003" y="1407"/>
                  <a:pt x="7008" y="1407"/>
                  <a:pt x="7011" y="1405"/>
                </a:cubicBezTo>
                <a:cubicBezTo>
                  <a:pt x="7058" y="1382"/>
                  <a:pt x="7109" y="1360"/>
                  <a:pt x="7153" y="1332"/>
                </a:cubicBezTo>
                <a:cubicBezTo>
                  <a:pt x="7176" y="1321"/>
                  <a:pt x="7178" y="1296"/>
                  <a:pt x="7167" y="1279"/>
                </a:cubicBezTo>
                <a:cubicBezTo>
                  <a:pt x="7160" y="1265"/>
                  <a:pt x="7149" y="1259"/>
                  <a:pt x="7136" y="1259"/>
                </a:cubicBezTo>
                <a:close/>
                <a:moveTo>
                  <a:pt x="5786" y="1323"/>
                </a:moveTo>
                <a:cubicBezTo>
                  <a:pt x="5768" y="1323"/>
                  <a:pt x="5749" y="1334"/>
                  <a:pt x="5744" y="1352"/>
                </a:cubicBezTo>
                <a:cubicBezTo>
                  <a:pt x="5742" y="1374"/>
                  <a:pt x="5750" y="1393"/>
                  <a:pt x="5772" y="1402"/>
                </a:cubicBezTo>
                <a:cubicBezTo>
                  <a:pt x="5823" y="1418"/>
                  <a:pt x="5873" y="1430"/>
                  <a:pt x="5923" y="1444"/>
                </a:cubicBezTo>
                <a:cubicBezTo>
                  <a:pt x="5926" y="1446"/>
                  <a:pt x="5929" y="1446"/>
                  <a:pt x="5934" y="1446"/>
                </a:cubicBezTo>
                <a:cubicBezTo>
                  <a:pt x="5951" y="1446"/>
                  <a:pt x="5968" y="1435"/>
                  <a:pt x="5968" y="1410"/>
                </a:cubicBezTo>
                <a:cubicBezTo>
                  <a:pt x="5973" y="1393"/>
                  <a:pt x="5959" y="1371"/>
                  <a:pt x="5940" y="1365"/>
                </a:cubicBezTo>
                <a:cubicBezTo>
                  <a:pt x="5895" y="1352"/>
                  <a:pt x="5842" y="1340"/>
                  <a:pt x="5792" y="1324"/>
                </a:cubicBezTo>
                <a:cubicBezTo>
                  <a:pt x="5790" y="1323"/>
                  <a:pt x="5788" y="1323"/>
                  <a:pt x="5786" y="1323"/>
                </a:cubicBezTo>
                <a:close/>
                <a:moveTo>
                  <a:pt x="2171" y="1229"/>
                </a:moveTo>
                <a:cubicBezTo>
                  <a:pt x="2158" y="1229"/>
                  <a:pt x="2146" y="1235"/>
                  <a:pt x="2140" y="1248"/>
                </a:cubicBezTo>
                <a:cubicBezTo>
                  <a:pt x="2129" y="1265"/>
                  <a:pt x="2132" y="1285"/>
                  <a:pt x="2148" y="1299"/>
                </a:cubicBezTo>
                <a:cubicBezTo>
                  <a:pt x="2126" y="1332"/>
                  <a:pt x="2101" y="1360"/>
                  <a:pt x="2070" y="1388"/>
                </a:cubicBezTo>
                <a:cubicBezTo>
                  <a:pt x="2051" y="1402"/>
                  <a:pt x="2051" y="1424"/>
                  <a:pt x="2065" y="1444"/>
                </a:cubicBezTo>
                <a:cubicBezTo>
                  <a:pt x="2073" y="1452"/>
                  <a:pt x="2084" y="1458"/>
                  <a:pt x="2093" y="1458"/>
                </a:cubicBezTo>
                <a:cubicBezTo>
                  <a:pt x="2104" y="1458"/>
                  <a:pt x="2115" y="1452"/>
                  <a:pt x="2118" y="1444"/>
                </a:cubicBezTo>
                <a:cubicBezTo>
                  <a:pt x="2157" y="1407"/>
                  <a:pt x="2187" y="1374"/>
                  <a:pt x="2215" y="1338"/>
                </a:cubicBezTo>
                <a:cubicBezTo>
                  <a:pt x="2240" y="1352"/>
                  <a:pt x="2266" y="1363"/>
                  <a:pt x="2288" y="1377"/>
                </a:cubicBezTo>
                <a:cubicBezTo>
                  <a:pt x="2294" y="1380"/>
                  <a:pt x="2300" y="1382"/>
                  <a:pt x="2306" y="1382"/>
                </a:cubicBezTo>
                <a:cubicBezTo>
                  <a:pt x="2320" y="1382"/>
                  <a:pt x="2333" y="1373"/>
                  <a:pt x="2341" y="1360"/>
                </a:cubicBezTo>
                <a:cubicBezTo>
                  <a:pt x="2352" y="1338"/>
                  <a:pt x="2344" y="1318"/>
                  <a:pt x="2324" y="1307"/>
                </a:cubicBezTo>
                <a:cubicBezTo>
                  <a:pt x="2274" y="1282"/>
                  <a:pt x="2229" y="1257"/>
                  <a:pt x="2190" y="1234"/>
                </a:cubicBezTo>
                <a:cubicBezTo>
                  <a:pt x="2184" y="1231"/>
                  <a:pt x="2178" y="1229"/>
                  <a:pt x="2171" y="1229"/>
                </a:cubicBezTo>
                <a:close/>
                <a:moveTo>
                  <a:pt x="4066" y="1309"/>
                </a:moveTo>
                <a:cubicBezTo>
                  <a:pt x="4058" y="1309"/>
                  <a:pt x="4050" y="1312"/>
                  <a:pt x="4043" y="1318"/>
                </a:cubicBezTo>
                <a:cubicBezTo>
                  <a:pt x="3998" y="1346"/>
                  <a:pt x="3956" y="1374"/>
                  <a:pt x="3914" y="1396"/>
                </a:cubicBezTo>
                <a:cubicBezTo>
                  <a:pt x="3895" y="1407"/>
                  <a:pt x="3889" y="1432"/>
                  <a:pt x="3900" y="1449"/>
                </a:cubicBezTo>
                <a:cubicBezTo>
                  <a:pt x="3906" y="1463"/>
                  <a:pt x="3920" y="1471"/>
                  <a:pt x="3934" y="1471"/>
                </a:cubicBezTo>
                <a:cubicBezTo>
                  <a:pt x="3942" y="1471"/>
                  <a:pt x="3948" y="1471"/>
                  <a:pt x="3951" y="1463"/>
                </a:cubicBezTo>
                <a:cubicBezTo>
                  <a:pt x="3998" y="1438"/>
                  <a:pt x="4043" y="1410"/>
                  <a:pt x="4085" y="1379"/>
                </a:cubicBezTo>
                <a:cubicBezTo>
                  <a:pt x="4104" y="1368"/>
                  <a:pt x="4110" y="1346"/>
                  <a:pt x="4096" y="1326"/>
                </a:cubicBezTo>
                <a:cubicBezTo>
                  <a:pt x="4089" y="1315"/>
                  <a:pt x="4078" y="1309"/>
                  <a:pt x="4066" y="1309"/>
                </a:cubicBezTo>
                <a:close/>
                <a:moveTo>
                  <a:pt x="6848" y="1381"/>
                </a:moveTo>
                <a:cubicBezTo>
                  <a:pt x="6845" y="1381"/>
                  <a:pt x="6841" y="1381"/>
                  <a:pt x="6838" y="1382"/>
                </a:cubicBezTo>
                <a:cubicBezTo>
                  <a:pt x="6793" y="1393"/>
                  <a:pt x="6740" y="1405"/>
                  <a:pt x="6693" y="1416"/>
                </a:cubicBezTo>
                <a:cubicBezTo>
                  <a:pt x="6673" y="1418"/>
                  <a:pt x="6657" y="1438"/>
                  <a:pt x="6662" y="1460"/>
                </a:cubicBezTo>
                <a:cubicBezTo>
                  <a:pt x="6665" y="1477"/>
                  <a:pt x="6682" y="1491"/>
                  <a:pt x="6701" y="1491"/>
                </a:cubicBezTo>
                <a:cubicBezTo>
                  <a:pt x="6704" y="1491"/>
                  <a:pt x="6704" y="1491"/>
                  <a:pt x="6707" y="1494"/>
                </a:cubicBezTo>
                <a:cubicBezTo>
                  <a:pt x="6754" y="1488"/>
                  <a:pt x="6810" y="1474"/>
                  <a:pt x="6860" y="1460"/>
                </a:cubicBezTo>
                <a:cubicBezTo>
                  <a:pt x="6880" y="1452"/>
                  <a:pt x="6894" y="1432"/>
                  <a:pt x="6888" y="1410"/>
                </a:cubicBezTo>
                <a:cubicBezTo>
                  <a:pt x="6881" y="1394"/>
                  <a:pt x="6866" y="1381"/>
                  <a:pt x="6848" y="1381"/>
                </a:cubicBezTo>
                <a:close/>
                <a:moveTo>
                  <a:pt x="6084" y="1401"/>
                </a:moveTo>
                <a:cubicBezTo>
                  <a:pt x="6067" y="1401"/>
                  <a:pt x="6051" y="1413"/>
                  <a:pt x="6049" y="1432"/>
                </a:cubicBezTo>
                <a:cubicBezTo>
                  <a:pt x="6046" y="1452"/>
                  <a:pt x="6057" y="1474"/>
                  <a:pt x="6079" y="1477"/>
                </a:cubicBezTo>
                <a:cubicBezTo>
                  <a:pt x="6132" y="1488"/>
                  <a:pt x="6185" y="1494"/>
                  <a:pt x="6235" y="1502"/>
                </a:cubicBezTo>
                <a:lnTo>
                  <a:pt x="6241" y="1502"/>
                </a:lnTo>
                <a:cubicBezTo>
                  <a:pt x="6258" y="1502"/>
                  <a:pt x="6274" y="1488"/>
                  <a:pt x="6277" y="1463"/>
                </a:cubicBezTo>
                <a:cubicBezTo>
                  <a:pt x="6283" y="1444"/>
                  <a:pt x="6263" y="1424"/>
                  <a:pt x="6244" y="1421"/>
                </a:cubicBezTo>
                <a:cubicBezTo>
                  <a:pt x="6194" y="1418"/>
                  <a:pt x="6146" y="1410"/>
                  <a:pt x="6093" y="1402"/>
                </a:cubicBezTo>
                <a:cubicBezTo>
                  <a:pt x="6090" y="1401"/>
                  <a:pt x="6087" y="1401"/>
                  <a:pt x="6084" y="1401"/>
                </a:cubicBezTo>
                <a:close/>
                <a:moveTo>
                  <a:pt x="2446" y="1373"/>
                </a:moveTo>
                <a:cubicBezTo>
                  <a:pt x="2432" y="1373"/>
                  <a:pt x="2419" y="1382"/>
                  <a:pt x="2411" y="1396"/>
                </a:cubicBezTo>
                <a:cubicBezTo>
                  <a:pt x="2405" y="1416"/>
                  <a:pt x="2411" y="1435"/>
                  <a:pt x="2433" y="1446"/>
                </a:cubicBezTo>
                <a:cubicBezTo>
                  <a:pt x="2478" y="1463"/>
                  <a:pt x="2525" y="1480"/>
                  <a:pt x="2578" y="1502"/>
                </a:cubicBezTo>
                <a:cubicBezTo>
                  <a:pt x="2581" y="1505"/>
                  <a:pt x="2589" y="1505"/>
                  <a:pt x="2592" y="1505"/>
                </a:cubicBezTo>
                <a:cubicBezTo>
                  <a:pt x="2609" y="1505"/>
                  <a:pt x="2623" y="1494"/>
                  <a:pt x="2628" y="1480"/>
                </a:cubicBezTo>
                <a:cubicBezTo>
                  <a:pt x="2634" y="1460"/>
                  <a:pt x="2623" y="1438"/>
                  <a:pt x="2603" y="1432"/>
                </a:cubicBezTo>
                <a:cubicBezTo>
                  <a:pt x="2553" y="1416"/>
                  <a:pt x="2505" y="1393"/>
                  <a:pt x="2461" y="1377"/>
                </a:cubicBezTo>
                <a:cubicBezTo>
                  <a:pt x="2456" y="1374"/>
                  <a:pt x="2451" y="1373"/>
                  <a:pt x="2446" y="1373"/>
                </a:cubicBezTo>
                <a:close/>
                <a:moveTo>
                  <a:pt x="6540" y="1432"/>
                </a:moveTo>
                <a:cubicBezTo>
                  <a:pt x="6508" y="1434"/>
                  <a:pt x="6472" y="1436"/>
                  <a:pt x="6435" y="1436"/>
                </a:cubicBezTo>
                <a:cubicBezTo>
                  <a:pt x="6420" y="1436"/>
                  <a:pt x="6404" y="1436"/>
                  <a:pt x="6389" y="1435"/>
                </a:cubicBezTo>
                <a:cubicBezTo>
                  <a:pt x="6369" y="1435"/>
                  <a:pt x="6350" y="1452"/>
                  <a:pt x="6350" y="1474"/>
                </a:cubicBezTo>
                <a:cubicBezTo>
                  <a:pt x="6350" y="1494"/>
                  <a:pt x="6369" y="1513"/>
                  <a:pt x="6389" y="1513"/>
                </a:cubicBezTo>
                <a:lnTo>
                  <a:pt x="6445" y="1513"/>
                </a:lnTo>
                <a:cubicBezTo>
                  <a:pt x="6481" y="1513"/>
                  <a:pt x="6514" y="1513"/>
                  <a:pt x="6545" y="1508"/>
                </a:cubicBezTo>
                <a:cubicBezTo>
                  <a:pt x="6567" y="1505"/>
                  <a:pt x="6584" y="1488"/>
                  <a:pt x="6581" y="1466"/>
                </a:cubicBezTo>
                <a:cubicBezTo>
                  <a:pt x="6579" y="1446"/>
                  <a:pt x="6565" y="1432"/>
                  <a:pt x="6540" y="1432"/>
                </a:cubicBezTo>
                <a:close/>
                <a:moveTo>
                  <a:pt x="108" y="1321"/>
                </a:moveTo>
                <a:cubicBezTo>
                  <a:pt x="102" y="1321"/>
                  <a:pt x="95" y="1323"/>
                  <a:pt x="90" y="1326"/>
                </a:cubicBezTo>
                <a:cubicBezTo>
                  <a:pt x="67" y="1338"/>
                  <a:pt x="64" y="1363"/>
                  <a:pt x="76" y="1379"/>
                </a:cubicBezTo>
                <a:cubicBezTo>
                  <a:pt x="106" y="1424"/>
                  <a:pt x="140" y="1466"/>
                  <a:pt x="182" y="1505"/>
                </a:cubicBezTo>
                <a:cubicBezTo>
                  <a:pt x="193" y="1513"/>
                  <a:pt x="201" y="1516"/>
                  <a:pt x="209" y="1516"/>
                </a:cubicBezTo>
                <a:cubicBezTo>
                  <a:pt x="223" y="1516"/>
                  <a:pt x="235" y="1513"/>
                  <a:pt x="237" y="1508"/>
                </a:cubicBezTo>
                <a:cubicBezTo>
                  <a:pt x="251" y="1491"/>
                  <a:pt x="251" y="1466"/>
                  <a:pt x="235" y="1452"/>
                </a:cubicBezTo>
                <a:cubicBezTo>
                  <a:pt x="196" y="1418"/>
                  <a:pt x="165" y="1379"/>
                  <a:pt x="140" y="1340"/>
                </a:cubicBezTo>
                <a:cubicBezTo>
                  <a:pt x="132" y="1328"/>
                  <a:pt x="120" y="1321"/>
                  <a:pt x="108" y="1321"/>
                </a:cubicBezTo>
                <a:close/>
                <a:moveTo>
                  <a:pt x="3795" y="1459"/>
                </a:moveTo>
                <a:cubicBezTo>
                  <a:pt x="3789" y="1459"/>
                  <a:pt x="3784" y="1460"/>
                  <a:pt x="3778" y="1463"/>
                </a:cubicBezTo>
                <a:cubicBezTo>
                  <a:pt x="3733" y="1485"/>
                  <a:pt x="3683" y="1502"/>
                  <a:pt x="3638" y="1516"/>
                </a:cubicBezTo>
                <a:cubicBezTo>
                  <a:pt x="3621" y="1522"/>
                  <a:pt x="3607" y="1544"/>
                  <a:pt x="3613" y="1564"/>
                </a:cubicBezTo>
                <a:cubicBezTo>
                  <a:pt x="3621" y="1583"/>
                  <a:pt x="3635" y="1591"/>
                  <a:pt x="3652" y="1591"/>
                </a:cubicBezTo>
                <a:lnTo>
                  <a:pt x="3658" y="1591"/>
                </a:lnTo>
                <a:cubicBezTo>
                  <a:pt x="3708" y="1575"/>
                  <a:pt x="3761" y="1558"/>
                  <a:pt x="3808" y="1536"/>
                </a:cubicBezTo>
                <a:cubicBezTo>
                  <a:pt x="3831" y="1524"/>
                  <a:pt x="3842" y="1505"/>
                  <a:pt x="3831" y="1485"/>
                </a:cubicBezTo>
                <a:cubicBezTo>
                  <a:pt x="3822" y="1469"/>
                  <a:pt x="3810" y="1459"/>
                  <a:pt x="3795" y="1459"/>
                </a:cubicBezTo>
                <a:close/>
                <a:moveTo>
                  <a:pt x="2741" y="1475"/>
                </a:moveTo>
                <a:cubicBezTo>
                  <a:pt x="2724" y="1475"/>
                  <a:pt x="2710" y="1484"/>
                  <a:pt x="2704" y="1502"/>
                </a:cubicBezTo>
                <a:cubicBezTo>
                  <a:pt x="2698" y="1522"/>
                  <a:pt x="2706" y="1544"/>
                  <a:pt x="2729" y="1550"/>
                </a:cubicBezTo>
                <a:cubicBezTo>
                  <a:pt x="2771" y="1564"/>
                  <a:pt x="2815" y="1577"/>
                  <a:pt x="2865" y="1591"/>
                </a:cubicBezTo>
                <a:lnTo>
                  <a:pt x="2879" y="1597"/>
                </a:lnTo>
                <a:cubicBezTo>
                  <a:pt x="2882" y="1600"/>
                  <a:pt x="2885" y="1600"/>
                  <a:pt x="2888" y="1600"/>
                </a:cubicBezTo>
                <a:cubicBezTo>
                  <a:pt x="2907" y="1600"/>
                  <a:pt x="2924" y="1589"/>
                  <a:pt x="2930" y="1572"/>
                </a:cubicBezTo>
                <a:cubicBezTo>
                  <a:pt x="2938" y="1550"/>
                  <a:pt x="2924" y="1530"/>
                  <a:pt x="2902" y="1522"/>
                </a:cubicBezTo>
                <a:lnTo>
                  <a:pt x="2888" y="1519"/>
                </a:lnTo>
                <a:cubicBezTo>
                  <a:pt x="2840" y="1505"/>
                  <a:pt x="2796" y="1491"/>
                  <a:pt x="2754" y="1477"/>
                </a:cubicBezTo>
                <a:cubicBezTo>
                  <a:pt x="2749" y="1476"/>
                  <a:pt x="2745" y="1475"/>
                  <a:pt x="2741" y="1475"/>
                </a:cubicBezTo>
                <a:close/>
                <a:moveTo>
                  <a:pt x="1972" y="1478"/>
                </a:moveTo>
                <a:cubicBezTo>
                  <a:pt x="1965" y="1478"/>
                  <a:pt x="1957" y="1480"/>
                  <a:pt x="1950" y="1485"/>
                </a:cubicBezTo>
                <a:cubicBezTo>
                  <a:pt x="1908" y="1508"/>
                  <a:pt x="1867" y="1533"/>
                  <a:pt x="1822" y="1558"/>
                </a:cubicBezTo>
                <a:cubicBezTo>
                  <a:pt x="1800" y="1569"/>
                  <a:pt x="1794" y="1589"/>
                  <a:pt x="1805" y="1611"/>
                </a:cubicBezTo>
                <a:cubicBezTo>
                  <a:pt x="1811" y="1625"/>
                  <a:pt x="1825" y="1631"/>
                  <a:pt x="1839" y="1631"/>
                </a:cubicBezTo>
                <a:cubicBezTo>
                  <a:pt x="1847" y="1631"/>
                  <a:pt x="1850" y="1628"/>
                  <a:pt x="1853" y="1628"/>
                </a:cubicBezTo>
                <a:cubicBezTo>
                  <a:pt x="1903" y="1603"/>
                  <a:pt x="1950" y="1575"/>
                  <a:pt x="1992" y="1547"/>
                </a:cubicBezTo>
                <a:cubicBezTo>
                  <a:pt x="2009" y="1536"/>
                  <a:pt x="2017" y="1513"/>
                  <a:pt x="2003" y="1494"/>
                </a:cubicBezTo>
                <a:cubicBezTo>
                  <a:pt x="1997" y="1484"/>
                  <a:pt x="1985" y="1478"/>
                  <a:pt x="1972" y="1478"/>
                </a:cubicBezTo>
                <a:close/>
                <a:moveTo>
                  <a:pt x="3040" y="1554"/>
                </a:moveTo>
                <a:cubicBezTo>
                  <a:pt x="3022" y="1554"/>
                  <a:pt x="3007" y="1567"/>
                  <a:pt x="3005" y="1586"/>
                </a:cubicBezTo>
                <a:cubicBezTo>
                  <a:pt x="2999" y="1605"/>
                  <a:pt x="3013" y="1628"/>
                  <a:pt x="3036" y="1631"/>
                </a:cubicBezTo>
                <a:cubicBezTo>
                  <a:pt x="3089" y="1639"/>
                  <a:pt x="3144" y="1644"/>
                  <a:pt x="3195" y="1647"/>
                </a:cubicBezTo>
                <a:cubicBezTo>
                  <a:pt x="3214" y="1647"/>
                  <a:pt x="3231" y="1631"/>
                  <a:pt x="3236" y="1614"/>
                </a:cubicBezTo>
                <a:cubicBezTo>
                  <a:pt x="3236" y="1591"/>
                  <a:pt x="3220" y="1575"/>
                  <a:pt x="3200" y="1572"/>
                </a:cubicBezTo>
                <a:cubicBezTo>
                  <a:pt x="3150" y="1569"/>
                  <a:pt x="3097" y="1564"/>
                  <a:pt x="3049" y="1555"/>
                </a:cubicBezTo>
                <a:cubicBezTo>
                  <a:pt x="3046" y="1554"/>
                  <a:pt x="3043" y="1554"/>
                  <a:pt x="3040" y="1554"/>
                </a:cubicBezTo>
                <a:close/>
                <a:moveTo>
                  <a:pt x="3505" y="1554"/>
                </a:moveTo>
                <a:cubicBezTo>
                  <a:pt x="3502" y="1554"/>
                  <a:pt x="3499" y="1554"/>
                  <a:pt x="3496" y="1555"/>
                </a:cubicBezTo>
                <a:cubicBezTo>
                  <a:pt x="3446" y="1561"/>
                  <a:pt x="3395" y="1569"/>
                  <a:pt x="3345" y="1572"/>
                </a:cubicBezTo>
                <a:cubicBezTo>
                  <a:pt x="3326" y="1575"/>
                  <a:pt x="3306" y="1591"/>
                  <a:pt x="3312" y="1614"/>
                </a:cubicBezTo>
                <a:cubicBezTo>
                  <a:pt x="3312" y="1631"/>
                  <a:pt x="3328" y="1647"/>
                  <a:pt x="3348" y="1647"/>
                </a:cubicBezTo>
                <a:cubicBezTo>
                  <a:pt x="3401" y="1647"/>
                  <a:pt x="3457" y="1639"/>
                  <a:pt x="3510" y="1631"/>
                </a:cubicBezTo>
                <a:cubicBezTo>
                  <a:pt x="3529" y="1628"/>
                  <a:pt x="3543" y="1605"/>
                  <a:pt x="3540" y="1586"/>
                </a:cubicBezTo>
                <a:cubicBezTo>
                  <a:pt x="3538" y="1567"/>
                  <a:pt x="3522" y="1554"/>
                  <a:pt x="3505" y="1554"/>
                </a:cubicBezTo>
                <a:close/>
                <a:moveTo>
                  <a:pt x="340" y="1532"/>
                </a:moveTo>
                <a:cubicBezTo>
                  <a:pt x="326" y="1532"/>
                  <a:pt x="312" y="1538"/>
                  <a:pt x="304" y="1550"/>
                </a:cubicBezTo>
                <a:cubicBezTo>
                  <a:pt x="293" y="1569"/>
                  <a:pt x="302" y="1591"/>
                  <a:pt x="318" y="1603"/>
                </a:cubicBezTo>
                <a:cubicBezTo>
                  <a:pt x="363" y="1628"/>
                  <a:pt x="413" y="1647"/>
                  <a:pt x="466" y="1670"/>
                </a:cubicBezTo>
                <a:cubicBezTo>
                  <a:pt x="469" y="1672"/>
                  <a:pt x="472" y="1672"/>
                  <a:pt x="480" y="1672"/>
                </a:cubicBezTo>
                <a:cubicBezTo>
                  <a:pt x="497" y="1672"/>
                  <a:pt x="511" y="1661"/>
                  <a:pt x="516" y="1647"/>
                </a:cubicBezTo>
                <a:cubicBezTo>
                  <a:pt x="525" y="1631"/>
                  <a:pt x="514" y="1605"/>
                  <a:pt x="494" y="1600"/>
                </a:cubicBezTo>
                <a:cubicBezTo>
                  <a:pt x="441" y="1583"/>
                  <a:pt x="399" y="1561"/>
                  <a:pt x="357" y="1536"/>
                </a:cubicBezTo>
                <a:cubicBezTo>
                  <a:pt x="352" y="1533"/>
                  <a:pt x="346" y="1532"/>
                  <a:pt x="340" y="1532"/>
                </a:cubicBezTo>
                <a:close/>
                <a:moveTo>
                  <a:pt x="1692" y="1615"/>
                </a:moveTo>
                <a:cubicBezTo>
                  <a:pt x="1688" y="1615"/>
                  <a:pt x="1684" y="1615"/>
                  <a:pt x="1680" y="1617"/>
                </a:cubicBezTo>
                <a:cubicBezTo>
                  <a:pt x="1632" y="1631"/>
                  <a:pt x="1585" y="1644"/>
                  <a:pt x="1535" y="1658"/>
                </a:cubicBezTo>
                <a:cubicBezTo>
                  <a:pt x="1515" y="1661"/>
                  <a:pt x="1501" y="1684"/>
                  <a:pt x="1507" y="1703"/>
                </a:cubicBezTo>
                <a:cubicBezTo>
                  <a:pt x="1512" y="1723"/>
                  <a:pt x="1529" y="1737"/>
                  <a:pt x="1546" y="1737"/>
                </a:cubicBezTo>
                <a:lnTo>
                  <a:pt x="1549" y="1737"/>
                </a:lnTo>
                <a:cubicBezTo>
                  <a:pt x="1602" y="1723"/>
                  <a:pt x="1655" y="1709"/>
                  <a:pt x="1702" y="1689"/>
                </a:cubicBezTo>
                <a:cubicBezTo>
                  <a:pt x="1724" y="1684"/>
                  <a:pt x="1733" y="1661"/>
                  <a:pt x="1727" y="1642"/>
                </a:cubicBezTo>
                <a:cubicBezTo>
                  <a:pt x="1723" y="1624"/>
                  <a:pt x="1707" y="1615"/>
                  <a:pt x="1692" y="1615"/>
                </a:cubicBezTo>
                <a:close/>
                <a:moveTo>
                  <a:pt x="628" y="1643"/>
                </a:moveTo>
                <a:cubicBezTo>
                  <a:pt x="613" y="1643"/>
                  <a:pt x="596" y="1656"/>
                  <a:pt x="592" y="1672"/>
                </a:cubicBezTo>
                <a:cubicBezTo>
                  <a:pt x="583" y="1689"/>
                  <a:pt x="597" y="1711"/>
                  <a:pt x="620" y="1717"/>
                </a:cubicBezTo>
                <a:cubicBezTo>
                  <a:pt x="664" y="1728"/>
                  <a:pt x="720" y="1739"/>
                  <a:pt x="773" y="1750"/>
                </a:cubicBezTo>
                <a:lnTo>
                  <a:pt x="779" y="1750"/>
                </a:lnTo>
                <a:cubicBezTo>
                  <a:pt x="795" y="1750"/>
                  <a:pt x="815" y="1737"/>
                  <a:pt x="815" y="1723"/>
                </a:cubicBezTo>
                <a:cubicBezTo>
                  <a:pt x="818" y="1700"/>
                  <a:pt x="804" y="1678"/>
                  <a:pt x="781" y="1675"/>
                </a:cubicBezTo>
                <a:cubicBezTo>
                  <a:pt x="734" y="1664"/>
                  <a:pt x="681" y="1658"/>
                  <a:pt x="636" y="1644"/>
                </a:cubicBezTo>
                <a:cubicBezTo>
                  <a:pt x="634" y="1644"/>
                  <a:pt x="631" y="1643"/>
                  <a:pt x="628" y="1643"/>
                </a:cubicBezTo>
                <a:close/>
                <a:moveTo>
                  <a:pt x="931" y="1689"/>
                </a:moveTo>
                <a:cubicBezTo>
                  <a:pt x="913" y="1689"/>
                  <a:pt x="898" y="1705"/>
                  <a:pt x="893" y="1725"/>
                </a:cubicBezTo>
                <a:cubicBezTo>
                  <a:pt x="890" y="1745"/>
                  <a:pt x="907" y="1764"/>
                  <a:pt x="929" y="1767"/>
                </a:cubicBezTo>
                <a:lnTo>
                  <a:pt x="1085" y="1778"/>
                </a:lnTo>
                <a:cubicBezTo>
                  <a:pt x="1108" y="1778"/>
                  <a:pt x="1125" y="1764"/>
                  <a:pt x="1125" y="1739"/>
                </a:cubicBezTo>
                <a:cubicBezTo>
                  <a:pt x="1125" y="1717"/>
                  <a:pt x="1108" y="1700"/>
                  <a:pt x="1085" y="1700"/>
                </a:cubicBezTo>
                <a:cubicBezTo>
                  <a:pt x="1035" y="1700"/>
                  <a:pt x="988" y="1697"/>
                  <a:pt x="935" y="1689"/>
                </a:cubicBezTo>
                <a:cubicBezTo>
                  <a:pt x="933" y="1689"/>
                  <a:pt x="932" y="1689"/>
                  <a:pt x="931" y="1689"/>
                </a:cubicBezTo>
                <a:close/>
                <a:moveTo>
                  <a:pt x="1394" y="1683"/>
                </a:moveTo>
                <a:cubicBezTo>
                  <a:pt x="1392" y="1683"/>
                  <a:pt x="1391" y="1683"/>
                  <a:pt x="1390" y="1684"/>
                </a:cubicBezTo>
                <a:cubicBezTo>
                  <a:pt x="1339" y="1689"/>
                  <a:pt x="1292" y="1695"/>
                  <a:pt x="1239" y="1697"/>
                </a:cubicBezTo>
                <a:cubicBezTo>
                  <a:pt x="1219" y="1700"/>
                  <a:pt x="1197" y="1717"/>
                  <a:pt x="1200" y="1739"/>
                </a:cubicBezTo>
                <a:cubicBezTo>
                  <a:pt x="1200" y="1759"/>
                  <a:pt x="1219" y="1778"/>
                  <a:pt x="1239" y="1778"/>
                </a:cubicBezTo>
                <a:cubicBezTo>
                  <a:pt x="1295" y="1773"/>
                  <a:pt x="1348" y="1770"/>
                  <a:pt x="1401" y="1764"/>
                </a:cubicBezTo>
                <a:cubicBezTo>
                  <a:pt x="1420" y="1759"/>
                  <a:pt x="1437" y="1739"/>
                  <a:pt x="1434" y="1717"/>
                </a:cubicBezTo>
                <a:cubicBezTo>
                  <a:pt x="1432" y="1699"/>
                  <a:pt x="1412" y="1683"/>
                  <a:pt x="1394" y="168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3" name="Google Shape;353;p31"/>
          <p:cNvSpPr/>
          <p:nvPr/>
        </p:nvSpPr>
        <p:spPr>
          <a:xfrm>
            <a:off x="924194" y="5114822"/>
            <a:ext cx="586719" cy="233215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4" name="Google Shape;354;p31"/>
          <p:cNvSpPr/>
          <p:nvPr/>
        </p:nvSpPr>
        <p:spPr>
          <a:xfrm>
            <a:off x="869774" y="2964948"/>
            <a:ext cx="291101" cy="616569"/>
          </a:xfrm>
          <a:custGeom>
            <a:avLst/>
            <a:gdLst/>
            <a:ahLst/>
            <a:cxnLst/>
            <a:rect l="l" t="t" r="r" b="b"/>
            <a:pathLst>
              <a:path w="2127" h="4505" extrusionOk="0">
                <a:moveTo>
                  <a:pt x="417" y="1"/>
                </a:moveTo>
                <a:cubicBezTo>
                  <a:pt x="407" y="1"/>
                  <a:pt x="396" y="5"/>
                  <a:pt x="388" y="13"/>
                </a:cubicBezTo>
                <a:cubicBezTo>
                  <a:pt x="382" y="16"/>
                  <a:pt x="335" y="66"/>
                  <a:pt x="276" y="144"/>
                </a:cubicBezTo>
                <a:cubicBezTo>
                  <a:pt x="262" y="161"/>
                  <a:pt x="265" y="186"/>
                  <a:pt x="282" y="200"/>
                </a:cubicBezTo>
                <a:cubicBezTo>
                  <a:pt x="290" y="206"/>
                  <a:pt x="296" y="208"/>
                  <a:pt x="307" y="208"/>
                </a:cubicBezTo>
                <a:cubicBezTo>
                  <a:pt x="321" y="208"/>
                  <a:pt x="332" y="206"/>
                  <a:pt x="341" y="194"/>
                </a:cubicBezTo>
                <a:cubicBezTo>
                  <a:pt x="402" y="119"/>
                  <a:pt x="447" y="74"/>
                  <a:pt x="447" y="74"/>
                </a:cubicBezTo>
                <a:cubicBezTo>
                  <a:pt x="463" y="55"/>
                  <a:pt x="463" y="33"/>
                  <a:pt x="447" y="13"/>
                </a:cubicBezTo>
                <a:cubicBezTo>
                  <a:pt x="438" y="5"/>
                  <a:pt x="428" y="1"/>
                  <a:pt x="417" y="1"/>
                </a:cubicBezTo>
                <a:close/>
                <a:moveTo>
                  <a:pt x="208" y="263"/>
                </a:moveTo>
                <a:cubicBezTo>
                  <a:pt x="195" y="263"/>
                  <a:pt x="182" y="270"/>
                  <a:pt x="173" y="284"/>
                </a:cubicBezTo>
                <a:cubicBezTo>
                  <a:pt x="145" y="331"/>
                  <a:pt x="117" y="381"/>
                  <a:pt x="95" y="429"/>
                </a:cubicBezTo>
                <a:cubicBezTo>
                  <a:pt x="87" y="451"/>
                  <a:pt x="95" y="473"/>
                  <a:pt x="115" y="485"/>
                </a:cubicBezTo>
                <a:cubicBezTo>
                  <a:pt x="117" y="485"/>
                  <a:pt x="126" y="487"/>
                  <a:pt x="131" y="487"/>
                </a:cubicBezTo>
                <a:cubicBezTo>
                  <a:pt x="151" y="487"/>
                  <a:pt x="165" y="479"/>
                  <a:pt x="168" y="465"/>
                </a:cubicBezTo>
                <a:cubicBezTo>
                  <a:pt x="187" y="418"/>
                  <a:pt x="212" y="370"/>
                  <a:pt x="243" y="326"/>
                </a:cubicBezTo>
                <a:cubicBezTo>
                  <a:pt x="254" y="306"/>
                  <a:pt x="251" y="284"/>
                  <a:pt x="229" y="270"/>
                </a:cubicBezTo>
                <a:cubicBezTo>
                  <a:pt x="223" y="266"/>
                  <a:pt x="215" y="263"/>
                  <a:pt x="208" y="263"/>
                </a:cubicBezTo>
                <a:close/>
                <a:moveTo>
                  <a:pt x="76" y="556"/>
                </a:moveTo>
                <a:cubicBezTo>
                  <a:pt x="56" y="556"/>
                  <a:pt x="41" y="568"/>
                  <a:pt x="34" y="585"/>
                </a:cubicBezTo>
                <a:cubicBezTo>
                  <a:pt x="17" y="641"/>
                  <a:pt x="6" y="697"/>
                  <a:pt x="0" y="752"/>
                </a:cubicBezTo>
                <a:cubicBezTo>
                  <a:pt x="0" y="778"/>
                  <a:pt x="14" y="794"/>
                  <a:pt x="39" y="800"/>
                </a:cubicBezTo>
                <a:lnTo>
                  <a:pt x="42" y="800"/>
                </a:lnTo>
                <a:cubicBezTo>
                  <a:pt x="62" y="800"/>
                  <a:pt x="81" y="780"/>
                  <a:pt x="84" y="761"/>
                </a:cubicBezTo>
                <a:cubicBezTo>
                  <a:pt x="87" y="713"/>
                  <a:pt x="98" y="663"/>
                  <a:pt x="115" y="610"/>
                </a:cubicBezTo>
                <a:cubicBezTo>
                  <a:pt x="123" y="588"/>
                  <a:pt x="109" y="565"/>
                  <a:pt x="87" y="557"/>
                </a:cubicBezTo>
                <a:cubicBezTo>
                  <a:pt x="83" y="556"/>
                  <a:pt x="79" y="556"/>
                  <a:pt x="76" y="556"/>
                </a:cubicBezTo>
                <a:close/>
                <a:moveTo>
                  <a:pt x="55" y="882"/>
                </a:moveTo>
                <a:cubicBezTo>
                  <a:pt x="51" y="882"/>
                  <a:pt x="48" y="883"/>
                  <a:pt x="45" y="884"/>
                </a:cubicBezTo>
                <a:cubicBezTo>
                  <a:pt x="20" y="886"/>
                  <a:pt x="6" y="906"/>
                  <a:pt x="11" y="931"/>
                </a:cubicBezTo>
                <a:cubicBezTo>
                  <a:pt x="20" y="987"/>
                  <a:pt x="39" y="1043"/>
                  <a:pt x="67" y="1096"/>
                </a:cubicBezTo>
                <a:cubicBezTo>
                  <a:pt x="73" y="1107"/>
                  <a:pt x="87" y="1115"/>
                  <a:pt x="101" y="1115"/>
                </a:cubicBezTo>
                <a:cubicBezTo>
                  <a:pt x="109" y="1115"/>
                  <a:pt x="112" y="1115"/>
                  <a:pt x="126" y="1112"/>
                </a:cubicBezTo>
                <a:cubicBezTo>
                  <a:pt x="145" y="1101"/>
                  <a:pt x="154" y="1079"/>
                  <a:pt x="143" y="1056"/>
                </a:cubicBezTo>
                <a:cubicBezTo>
                  <a:pt x="117" y="1012"/>
                  <a:pt x="103" y="962"/>
                  <a:pt x="95" y="914"/>
                </a:cubicBezTo>
                <a:cubicBezTo>
                  <a:pt x="88" y="895"/>
                  <a:pt x="73" y="882"/>
                  <a:pt x="55" y="882"/>
                </a:cubicBezTo>
                <a:close/>
                <a:moveTo>
                  <a:pt x="1011" y="1119"/>
                </a:moveTo>
                <a:cubicBezTo>
                  <a:pt x="1008" y="1119"/>
                  <a:pt x="1005" y="1120"/>
                  <a:pt x="1002" y="1121"/>
                </a:cubicBezTo>
                <a:cubicBezTo>
                  <a:pt x="949" y="1129"/>
                  <a:pt x="893" y="1151"/>
                  <a:pt x="837" y="1185"/>
                </a:cubicBezTo>
                <a:cubicBezTo>
                  <a:pt x="815" y="1196"/>
                  <a:pt x="809" y="1221"/>
                  <a:pt x="823" y="1241"/>
                </a:cubicBezTo>
                <a:cubicBezTo>
                  <a:pt x="829" y="1255"/>
                  <a:pt x="843" y="1263"/>
                  <a:pt x="857" y="1263"/>
                </a:cubicBezTo>
                <a:cubicBezTo>
                  <a:pt x="865" y="1263"/>
                  <a:pt x="871" y="1260"/>
                  <a:pt x="879" y="1255"/>
                </a:cubicBezTo>
                <a:cubicBezTo>
                  <a:pt x="924" y="1227"/>
                  <a:pt x="968" y="1210"/>
                  <a:pt x="1016" y="1199"/>
                </a:cubicBezTo>
                <a:cubicBezTo>
                  <a:pt x="1038" y="1196"/>
                  <a:pt x="1052" y="1171"/>
                  <a:pt x="1049" y="1151"/>
                </a:cubicBezTo>
                <a:cubicBezTo>
                  <a:pt x="1047" y="1132"/>
                  <a:pt x="1028" y="1119"/>
                  <a:pt x="1011" y="1119"/>
                </a:cubicBezTo>
                <a:close/>
                <a:moveTo>
                  <a:pt x="1162" y="1136"/>
                </a:moveTo>
                <a:cubicBezTo>
                  <a:pt x="1148" y="1136"/>
                  <a:pt x="1133" y="1146"/>
                  <a:pt x="1127" y="1160"/>
                </a:cubicBezTo>
                <a:cubicBezTo>
                  <a:pt x="1116" y="1179"/>
                  <a:pt x="1127" y="1202"/>
                  <a:pt x="1147" y="1213"/>
                </a:cubicBezTo>
                <a:lnTo>
                  <a:pt x="1169" y="1224"/>
                </a:lnTo>
                <a:cubicBezTo>
                  <a:pt x="1197" y="1241"/>
                  <a:pt x="1217" y="1269"/>
                  <a:pt x="1219" y="1305"/>
                </a:cubicBezTo>
                <a:cubicBezTo>
                  <a:pt x="1225" y="1322"/>
                  <a:pt x="1242" y="1338"/>
                  <a:pt x="1261" y="1338"/>
                </a:cubicBezTo>
                <a:cubicBezTo>
                  <a:pt x="1267" y="1338"/>
                  <a:pt x="1267" y="1338"/>
                  <a:pt x="1261" y="1341"/>
                </a:cubicBezTo>
                <a:cubicBezTo>
                  <a:pt x="1284" y="1338"/>
                  <a:pt x="1300" y="1322"/>
                  <a:pt x="1297" y="1296"/>
                </a:cubicBezTo>
                <a:cubicBezTo>
                  <a:pt x="1289" y="1238"/>
                  <a:pt x="1258" y="1188"/>
                  <a:pt x="1205" y="1157"/>
                </a:cubicBezTo>
                <a:cubicBezTo>
                  <a:pt x="1200" y="1151"/>
                  <a:pt x="1189" y="1143"/>
                  <a:pt x="1178" y="1140"/>
                </a:cubicBezTo>
                <a:cubicBezTo>
                  <a:pt x="1173" y="1137"/>
                  <a:pt x="1168" y="1136"/>
                  <a:pt x="1162" y="1136"/>
                </a:cubicBezTo>
                <a:close/>
                <a:moveTo>
                  <a:pt x="193" y="1164"/>
                </a:moveTo>
                <a:cubicBezTo>
                  <a:pt x="184" y="1164"/>
                  <a:pt x="175" y="1168"/>
                  <a:pt x="168" y="1176"/>
                </a:cubicBezTo>
                <a:cubicBezTo>
                  <a:pt x="151" y="1193"/>
                  <a:pt x="145" y="1218"/>
                  <a:pt x="165" y="1235"/>
                </a:cubicBezTo>
                <a:cubicBezTo>
                  <a:pt x="198" y="1277"/>
                  <a:pt x="243" y="1316"/>
                  <a:pt x="293" y="1349"/>
                </a:cubicBezTo>
                <a:cubicBezTo>
                  <a:pt x="299" y="1352"/>
                  <a:pt x="307" y="1358"/>
                  <a:pt x="318" y="1358"/>
                </a:cubicBezTo>
                <a:cubicBezTo>
                  <a:pt x="332" y="1358"/>
                  <a:pt x="341" y="1352"/>
                  <a:pt x="355" y="1338"/>
                </a:cubicBezTo>
                <a:cubicBezTo>
                  <a:pt x="368" y="1322"/>
                  <a:pt x="363" y="1296"/>
                  <a:pt x="346" y="1282"/>
                </a:cubicBezTo>
                <a:cubicBezTo>
                  <a:pt x="299" y="1249"/>
                  <a:pt x="262" y="1213"/>
                  <a:pt x="226" y="1179"/>
                </a:cubicBezTo>
                <a:cubicBezTo>
                  <a:pt x="217" y="1170"/>
                  <a:pt x="205" y="1164"/>
                  <a:pt x="193" y="1164"/>
                </a:cubicBezTo>
                <a:close/>
                <a:moveTo>
                  <a:pt x="728" y="1283"/>
                </a:moveTo>
                <a:cubicBezTo>
                  <a:pt x="717" y="1283"/>
                  <a:pt x="706" y="1288"/>
                  <a:pt x="698" y="1296"/>
                </a:cubicBezTo>
                <a:cubicBezTo>
                  <a:pt x="659" y="1335"/>
                  <a:pt x="625" y="1380"/>
                  <a:pt x="592" y="1430"/>
                </a:cubicBezTo>
                <a:cubicBezTo>
                  <a:pt x="555" y="1411"/>
                  <a:pt x="516" y="1391"/>
                  <a:pt x="475" y="1366"/>
                </a:cubicBezTo>
                <a:cubicBezTo>
                  <a:pt x="468" y="1363"/>
                  <a:pt x="461" y="1361"/>
                  <a:pt x="454" y="1361"/>
                </a:cubicBezTo>
                <a:cubicBezTo>
                  <a:pt x="440" y="1361"/>
                  <a:pt x="426" y="1369"/>
                  <a:pt x="419" y="1383"/>
                </a:cubicBezTo>
                <a:cubicBezTo>
                  <a:pt x="408" y="1405"/>
                  <a:pt x="416" y="1430"/>
                  <a:pt x="435" y="1439"/>
                </a:cubicBezTo>
                <a:cubicBezTo>
                  <a:pt x="486" y="1469"/>
                  <a:pt x="536" y="1492"/>
                  <a:pt x="586" y="1514"/>
                </a:cubicBezTo>
                <a:cubicBezTo>
                  <a:pt x="592" y="1514"/>
                  <a:pt x="597" y="1517"/>
                  <a:pt x="603" y="1517"/>
                </a:cubicBezTo>
                <a:cubicBezTo>
                  <a:pt x="617" y="1517"/>
                  <a:pt x="631" y="1508"/>
                  <a:pt x="639" y="1492"/>
                </a:cubicBezTo>
                <a:cubicBezTo>
                  <a:pt x="647" y="1492"/>
                  <a:pt x="656" y="1486"/>
                  <a:pt x="661" y="1475"/>
                </a:cubicBezTo>
                <a:cubicBezTo>
                  <a:pt x="692" y="1430"/>
                  <a:pt x="726" y="1391"/>
                  <a:pt x="759" y="1352"/>
                </a:cubicBezTo>
                <a:cubicBezTo>
                  <a:pt x="773" y="1335"/>
                  <a:pt x="773" y="1310"/>
                  <a:pt x="756" y="1294"/>
                </a:cubicBezTo>
                <a:cubicBezTo>
                  <a:pt x="748" y="1287"/>
                  <a:pt x="738" y="1283"/>
                  <a:pt x="728" y="1283"/>
                </a:cubicBezTo>
                <a:close/>
                <a:moveTo>
                  <a:pt x="1215" y="1410"/>
                </a:moveTo>
                <a:cubicBezTo>
                  <a:pt x="1203" y="1410"/>
                  <a:pt x="1191" y="1415"/>
                  <a:pt x="1183" y="1425"/>
                </a:cubicBezTo>
                <a:cubicBezTo>
                  <a:pt x="1155" y="1458"/>
                  <a:pt x="1116" y="1481"/>
                  <a:pt x="1066" y="1500"/>
                </a:cubicBezTo>
                <a:cubicBezTo>
                  <a:pt x="1046" y="1506"/>
                  <a:pt x="1032" y="1531"/>
                  <a:pt x="1038" y="1550"/>
                </a:cubicBezTo>
                <a:cubicBezTo>
                  <a:pt x="1044" y="1570"/>
                  <a:pt x="1060" y="1578"/>
                  <a:pt x="1077" y="1578"/>
                </a:cubicBezTo>
                <a:cubicBezTo>
                  <a:pt x="1085" y="1578"/>
                  <a:pt x="1088" y="1578"/>
                  <a:pt x="1091" y="1575"/>
                </a:cubicBezTo>
                <a:cubicBezTo>
                  <a:pt x="1155" y="1556"/>
                  <a:pt x="1205" y="1520"/>
                  <a:pt x="1244" y="1475"/>
                </a:cubicBezTo>
                <a:cubicBezTo>
                  <a:pt x="1258" y="1461"/>
                  <a:pt x="1256" y="1433"/>
                  <a:pt x="1239" y="1419"/>
                </a:cubicBezTo>
                <a:cubicBezTo>
                  <a:pt x="1233" y="1413"/>
                  <a:pt x="1224" y="1410"/>
                  <a:pt x="1215" y="1410"/>
                </a:cubicBezTo>
                <a:close/>
                <a:moveTo>
                  <a:pt x="754" y="1495"/>
                </a:moveTo>
                <a:cubicBezTo>
                  <a:pt x="738" y="1495"/>
                  <a:pt x="724" y="1507"/>
                  <a:pt x="717" y="1525"/>
                </a:cubicBezTo>
                <a:cubicBezTo>
                  <a:pt x="712" y="1545"/>
                  <a:pt x="726" y="1567"/>
                  <a:pt x="745" y="1573"/>
                </a:cubicBezTo>
                <a:cubicBezTo>
                  <a:pt x="806" y="1587"/>
                  <a:pt x="862" y="1598"/>
                  <a:pt x="918" y="1601"/>
                </a:cubicBezTo>
                <a:cubicBezTo>
                  <a:pt x="938" y="1601"/>
                  <a:pt x="960" y="1584"/>
                  <a:pt x="960" y="1561"/>
                </a:cubicBezTo>
                <a:cubicBezTo>
                  <a:pt x="963" y="1542"/>
                  <a:pt x="946" y="1525"/>
                  <a:pt x="921" y="1520"/>
                </a:cubicBezTo>
                <a:cubicBezTo>
                  <a:pt x="871" y="1520"/>
                  <a:pt x="820" y="1508"/>
                  <a:pt x="767" y="1497"/>
                </a:cubicBezTo>
                <a:cubicBezTo>
                  <a:pt x="763" y="1496"/>
                  <a:pt x="759" y="1495"/>
                  <a:pt x="754" y="1495"/>
                </a:cubicBezTo>
                <a:close/>
                <a:moveTo>
                  <a:pt x="559" y="1560"/>
                </a:moveTo>
                <a:cubicBezTo>
                  <a:pt x="541" y="1560"/>
                  <a:pt x="526" y="1569"/>
                  <a:pt x="519" y="1587"/>
                </a:cubicBezTo>
                <a:cubicBezTo>
                  <a:pt x="500" y="1642"/>
                  <a:pt x="486" y="1698"/>
                  <a:pt x="477" y="1754"/>
                </a:cubicBezTo>
                <a:cubicBezTo>
                  <a:pt x="475" y="1776"/>
                  <a:pt x="488" y="1796"/>
                  <a:pt x="514" y="1799"/>
                </a:cubicBezTo>
                <a:lnTo>
                  <a:pt x="519" y="1799"/>
                </a:lnTo>
                <a:cubicBezTo>
                  <a:pt x="536" y="1799"/>
                  <a:pt x="555" y="1785"/>
                  <a:pt x="558" y="1765"/>
                </a:cubicBezTo>
                <a:cubicBezTo>
                  <a:pt x="564" y="1715"/>
                  <a:pt x="578" y="1662"/>
                  <a:pt x="597" y="1614"/>
                </a:cubicBezTo>
                <a:cubicBezTo>
                  <a:pt x="603" y="1592"/>
                  <a:pt x="592" y="1570"/>
                  <a:pt x="572" y="1561"/>
                </a:cubicBezTo>
                <a:cubicBezTo>
                  <a:pt x="568" y="1560"/>
                  <a:pt x="563" y="1560"/>
                  <a:pt x="559" y="1560"/>
                </a:cubicBezTo>
                <a:close/>
                <a:moveTo>
                  <a:pt x="513" y="1882"/>
                </a:moveTo>
                <a:cubicBezTo>
                  <a:pt x="511" y="1882"/>
                  <a:pt x="510" y="1882"/>
                  <a:pt x="508" y="1882"/>
                </a:cubicBezTo>
                <a:cubicBezTo>
                  <a:pt x="488" y="1888"/>
                  <a:pt x="472" y="1905"/>
                  <a:pt x="475" y="1927"/>
                </a:cubicBezTo>
                <a:cubicBezTo>
                  <a:pt x="480" y="1985"/>
                  <a:pt x="491" y="2038"/>
                  <a:pt x="514" y="2097"/>
                </a:cubicBezTo>
                <a:cubicBezTo>
                  <a:pt x="519" y="2114"/>
                  <a:pt x="533" y="2125"/>
                  <a:pt x="550" y="2125"/>
                </a:cubicBezTo>
                <a:cubicBezTo>
                  <a:pt x="554" y="2125"/>
                  <a:pt x="557" y="2123"/>
                  <a:pt x="560" y="2123"/>
                </a:cubicBezTo>
                <a:cubicBezTo>
                  <a:pt x="562" y="2123"/>
                  <a:pt x="563" y="2123"/>
                  <a:pt x="564" y="2125"/>
                </a:cubicBezTo>
                <a:cubicBezTo>
                  <a:pt x="586" y="2117"/>
                  <a:pt x="597" y="2092"/>
                  <a:pt x="589" y="2072"/>
                </a:cubicBezTo>
                <a:cubicBezTo>
                  <a:pt x="572" y="2022"/>
                  <a:pt x="561" y="1969"/>
                  <a:pt x="555" y="1921"/>
                </a:cubicBezTo>
                <a:cubicBezTo>
                  <a:pt x="550" y="1898"/>
                  <a:pt x="533" y="1882"/>
                  <a:pt x="513" y="1882"/>
                </a:cubicBezTo>
                <a:close/>
                <a:moveTo>
                  <a:pt x="623" y="2187"/>
                </a:moveTo>
                <a:cubicBezTo>
                  <a:pt x="616" y="2187"/>
                  <a:pt x="607" y="2189"/>
                  <a:pt x="600" y="2195"/>
                </a:cubicBezTo>
                <a:cubicBezTo>
                  <a:pt x="578" y="2203"/>
                  <a:pt x="572" y="2228"/>
                  <a:pt x="586" y="2251"/>
                </a:cubicBezTo>
                <a:cubicBezTo>
                  <a:pt x="617" y="2295"/>
                  <a:pt x="653" y="2340"/>
                  <a:pt x="695" y="2382"/>
                </a:cubicBezTo>
                <a:cubicBezTo>
                  <a:pt x="703" y="2393"/>
                  <a:pt x="714" y="2396"/>
                  <a:pt x="726" y="2396"/>
                </a:cubicBezTo>
                <a:cubicBezTo>
                  <a:pt x="737" y="2396"/>
                  <a:pt x="745" y="2393"/>
                  <a:pt x="751" y="2387"/>
                </a:cubicBezTo>
                <a:cubicBezTo>
                  <a:pt x="767" y="2370"/>
                  <a:pt x="770" y="2345"/>
                  <a:pt x="753" y="2329"/>
                </a:cubicBezTo>
                <a:cubicBezTo>
                  <a:pt x="714" y="2290"/>
                  <a:pt x="684" y="2248"/>
                  <a:pt x="656" y="2206"/>
                </a:cubicBezTo>
                <a:cubicBezTo>
                  <a:pt x="649" y="2194"/>
                  <a:pt x="637" y="2187"/>
                  <a:pt x="623" y="2187"/>
                </a:cubicBezTo>
                <a:close/>
                <a:moveTo>
                  <a:pt x="847" y="2422"/>
                </a:moveTo>
                <a:cubicBezTo>
                  <a:pt x="835" y="2422"/>
                  <a:pt x="823" y="2428"/>
                  <a:pt x="815" y="2437"/>
                </a:cubicBezTo>
                <a:cubicBezTo>
                  <a:pt x="801" y="2454"/>
                  <a:pt x="806" y="2479"/>
                  <a:pt x="823" y="2493"/>
                </a:cubicBezTo>
                <a:cubicBezTo>
                  <a:pt x="865" y="2530"/>
                  <a:pt x="913" y="2557"/>
                  <a:pt x="963" y="2588"/>
                </a:cubicBezTo>
                <a:cubicBezTo>
                  <a:pt x="968" y="2591"/>
                  <a:pt x="977" y="2594"/>
                  <a:pt x="982" y="2594"/>
                </a:cubicBezTo>
                <a:cubicBezTo>
                  <a:pt x="996" y="2594"/>
                  <a:pt x="1010" y="2588"/>
                  <a:pt x="1019" y="2574"/>
                </a:cubicBezTo>
                <a:cubicBezTo>
                  <a:pt x="1032" y="2557"/>
                  <a:pt x="1024" y="2530"/>
                  <a:pt x="1005" y="2518"/>
                </a:cubicBezTo>
                <a:cubicBezTo>
                  <a:pt x="954" y="2490"/>
                  <a:pt x="913" y="2463"/>
                  <a:pt x="871" y="2432"/>
                </a:cubicBezTo>
                <a:cubicBezTo>
                  <a:pt x="864" y="2425"/>
                  <a:pt x="855" y="2422"/>
                  <a:pt x="847" y="2422"/>
                </a:cubicBezTo>
                <a:close/>
                <a:moveTo>
                  <a:pt x="1124" y="2585"/>
                </a:moveTo>
                <a:cubicBezTo>
                  <a:pt x="1107" y="2585"/>
                  <a:pt x="1092" y="2593"/>
                  <a:pt x="1085" y="2608"/>
                </a:cubicBezTo>
                <a:cubicBezTo>
                  <a:pt x="1077" y="2630"/>
                  <a:pt x="1085" y="2655"/>
                  <a:pt x="1105" y="2663"/>
                </a:cubicBezTo>
                <a:cubicBezTo>
                  <a:pt x="1158" y="2689"/>
                  <a:pt x="1205" y="2714"/>
                  <a:pt x="1253" y="2739"/>
                </a:cubicBezTo>
                <a:cubicBezTo>
                  <a:pt x="1258" y="2742"/>
                  <a:pt x="1267" y="2744"/>
                  <a:pt x="1272" y="2744"/>
                </a:cubicBezTo>
                <a:cubicBezTo>
                  <a:pt x="1289" y="2744"/>
                  <a:pt x="1303" y="2739"/>
                  <a:pt x="1303" y="2716"/>
                </a:cubicBezTo>
                <a:cubicBezTo>
                  <a:pt x="1314" y="2694"/>
                  <a:pt x="1309" y="2672"/>
                  <a:pt x="1286" y="2661"/>
                </a:cubicBezTo>
                <a:cubicBezTo>
                  <a:pt x="1242" y="2636"/>
                  <a:pt x="1191" y="2610"/>
                  <a:pt x="1141" y="2588"/>
                </a:cubicBezTo>
                <a:cubicBezTo>
                  <a:pt x="1135" y="2586"/>
                  <a:pt x="1129" y="2585"/>
                  <a:pt x="1124" y="2585"/>
                </a:cubicBezTo>
                <a:close/>
                <a:moveTo>
                  <a:pt x="1417" y="2745"/>
                </a:moveTo>
                <a:cubicBezTo>
                  <a:pt x="1404" y="2745"/>
                  <a:pt x="1391" y="2752"/>
                  <a:pt x="1384" y="2767"/>
                </a:cubicBezTo>
                <a:cubicBezTo>
                  <a:pt x="1370" y="2786"/>
                  <a:pt x="1378" y="2811"/>
                  <a:pt x="1398" y="2822"/>
                </a:cubicBezTo>
                <a:cubicBezTo>
                  <a:pt x="1448" y="2850"/>
                  <a:pt x="1493" y="2878"/>
                  <a:pt x="1535" y="2906"/>
                </a:cubicBezTo>
                <a:cubicBezTo>
                  <a:pt x="1540" y="2909"/>
                  <a:pt x="1551" y="2912"/>
                  <a:pt x="1560" y="2912"/>
                </a:cubicBezTo>
                <a:cubicBezTo>
                  <a:pt x="1568" y="2912"/>
                  <a:pt x="1582" y="2903"/>
                  <a:pt x="1596" y="2895"/>
                </a:cubicBezTo>
                <a:cubicBezTo>
                  <a:pt x="1607" y="2878"/>
                  <a:pt x="1604" y="2853"/>
                  <a:pt x="1582" y="2839"/>
                </a:cubicBezTo>
                <a:cubicBezTo>
                  <a:pt x="1537" y="2808"/>
                  <a:pt x="1490" y="2781"/>
                  <a:pt x="1440" y="2753"/>
                </a:cubicBezTo>
                <a:cubicBezTo>
                  <a:pt x="1433" y="2748"/>
                  <a:pt x="1425" y="2745"/>
                  <a:pt x="1417" y="2745"/>
                </a:cubicBezTo>
                <a:close/>
                <a:moveTo>
                  <a:pt x="1692" y="2924"/>
                </a:moveTo>
                <a:cubicBezTo>
                  <a:pt x="1680" y="2924"/>
                  <a:pt x="1668" y="2930"/>
                  <a:pt x="1660" y="2940"/>
                </a:cubicBezTo>
                <a:cubicBezTo>
                  <a:pt x="1646" y="2956"/>
                  <a:pt x="1649" y="2981"/>
                  <a:pt x="1666" y="2995"/>
                </a:cubicBezTo>
                <a:cubicBezTo>
                  <a:pt x="1713" y="3034"/>
                  <a:pt x="1755" y="3065"/>
                  <a:pt x="1788" y="3101"/>
                </a:cubicBezTo>
                <a:cubicBezTo>
                  <a:pt x="1797" y="3107"/>
                  <a:pt x="1805" y="3110"/>
                  <a:pt x="1816" y="3110"/>
                </a:cubicBezTo>
                <a:cubicBezTo>
                  <a:pt x="1828" y="3110"/>
                  <a:pt x="1839" y="3104"/>
                  <a:pt x="1847" y="3101"/>
                </a:cubicBezTo>
                <a:cubicBezTo>
                  <a:pt x="1861" y="3082"/>
                  <a:pt x="1861" y="3060"/>
                  <a:pt x="1844" y="3040"/>
                </a:cubicBezTo>
                <a:cubicBezTo>
                  <a:pt x="1805" y="3007"/>
                  <a:pt x="1761" y="2967"/>
                  <a:pt x="1716" y="2934"/>
                </a:cubicBezTo>
                <a:cubicBezTo>
                  <a:pt x="1709" y="2927"/>
                  <a:pt x="1700" y="2924"/>
                  <a:pt x="1692" y="2924"/>
                </a:cubicBezTo>
                <a:close/>
                <a:moveTo>
                  <a:pt x="1925" y="3148"/>
                </a:moveTo>
                <a:cubicBezTo>
                  <a:pt x="1916" y="3148"/>
                  <a:pt x="1907" y="3151"/>
                  <a:pt x="1900" y="3157"/>
                </a:cubicBezTo>
                <a:cubicBezTo>
                  <a:pt x="1883" y="3171"/>
                  <a:pt x="1881" y="3193"/>
                  <a:pt x="1895" y="3213"/>
                </a:cubicBezTo>
                <a:cubicBezTo>
                  <a:pt x="1928" y="3255"/>
                  <a:pt x="1956" y="3297"/>
                  <a:pt x="1978" y="3341"/>
                </a:cubicBezTo>
                <a:cubicBezTo>
                  <a:pt x="1984" y="3355"/>
                  <a:pt x="2001" y="3366"/>
                  <a:pt x="2014" y="3366"/>
                </a:cubicBezTo>
                <a:cubicBezTo>
                  <a:pt x="2026" y="3366"/>
                  <a:pt x="2028" y="3366"/>
                  <a:pt x="2034" y="3361"/>
                </a:cubicBezTo>
                <a:cubicBezTo>
                  <a:pt x="2054" y="3352"/>
                  <a:pt x="2062" y="3327"/>
                  <a:pt x="2051" y="3305"/>
                </a:cubicBezTo>
                <a:cubicBezTo>
                  <a:pt x="2026" y="3260"/>
                  <a:pt x="1995" y="3207"/>
                  <a:pt x="1956" y="3163"/>
                </a:cubicBezTo>
                <a:cubicBezTo>
                  <a:pt x="1948" y="3153"/>
                  <a:pt x="1936" y="3148"/>
                  <a:pt x="1925" y="3148"/>
                </a:cubicBezTo>
                <a:close/>
                <a:moveTo>
                  <a:pt x="2072" y="3437"/>
                </a:moveTo>
                <a:cubicBezTo>
                  <a:pt x="2068" y="3437"/>
                  <a:pt x="2065" y="3438"/>
                  <a:pt x="2062" y="3439"/>
                </a:cubicBezTo>
                <a:cubicBezTo>
                  <a:pt x="2040" y="3442"/>
                  <a:pt x="2023" y="3467"/>
                  <a:pt x="2028" y="3486"/>
                </a:cubicBezTo>
                <a:cubicBezTo>
                  <a:pt x="2040" y="3528"/>
                  <a:pt x="2042" y="3567"/>
                  <a:pt x="2042" y="3609"/>
                </a:cubicBezTo>
                <a:lnTo>
                  <a:pt x="2042" y="3640"/>
                </a:lnTo>
                <a:cubicBezTo>
                  <a:pt x="2042" y="3662"/>
                  <a:pt x="2062" y="3679"/>
                  <a:pt x="2084" y="3682"/>
                </a:cubicBezTo>
                <a:cubicBezTo>
                  <a:pt x="2107" y="3682"/>
                  <a:pt x="2126" y="3665"/>
                  <a:pt x="2120" y="3645"/>
                </a:cubicBezTo>
                <a:cubicBezTo>
                  <a:pt x="2123" y="3634"/>
                  <a:pt x="2123" y="3623"/>
                  <a:pt x="2123" y="3609"/>
                </a:cubicBezTo>
                <a:cubicBezTo>
                  <a:pt x="2123" y="3562"/>
                  <a:pt x="2120" y="3514"/>
                  <a:pt x="2109" y="3470"/>
                </a:cubicBezTo>
                <a:cubicBezTo>
                  <a:pt x="2107" y="3453"/>
                  <a:pt x="2089" y="3437"/>
                  <a:pt x="2072" y="3437"/>
                </a:cubicBezTo>
                <a:close/>
                <a:moveTo>
                  <a:pt x="2056" y="3760"/>
                </a:moveTo>
                <a:cubicBezTo>
                  <a:pt x="2040" y="3760"/>
                  <a:pt x="2025" y="3773"/>
                  <a:pt x="2020" y="3790"/>
                </a:cubicBezTo>
                <a:cubicBezTo>
                  <a:pt x="2006" y="3835"/>
                  <a:pt x="1987" y="3888"/>
                  <a:pt x="1964" y="3936"/>
                </a:cubicBezTo>
                <a:cubicBezTo>
                  <a:pt x="1953" y="3958"/>
                  <a:pt x="1964" y="3983"/>
                  <a:pt x="1984" y="3991"/>
                </a:cubicBezTo>
                <a:cubicBezTo>
                  <a:pt x="1987" y="3991"/>
                  <a:pt x="1995" y="3997"/>
                  <a:pt x="2001" y="3997"/>
                </a:cubicBezTo>
                <a:cubicBezTo>
                  <a:pt x="2014" y="3997"/>
                  <a:pt x="2034" y="3989"/>
                  <a:pt x="2037" y="3972"/>
                </a:cubicBezTo>
                <a:cubicBezTo>
                  <a:pt x="2062" y="3916"/>
                  <a:pt x="2081" y="3863"/>
                  <a:pt x="2095" y="3810"/>
                </a:cubicBezTo>
                <a:cubicBezTo>
                  <a:pt x="2104" y="3790"/>
                  <a:pt x="2090" y="3768"/>
                  <a:pt x="2067" y="3763"/>
                </a:cubicBezTo>
                <a:cubicBezTo>
                  <a:pt x="2064" y="3761"/>
                  <a:pt x="2060" y="3760"/>
                  <a:pt x="2056" y="3760"/>
                </a:cubicBezTo>
                <a:close/>
                <a:moveTo>
                  <a:pt x="1918" y="4060"/>
                </a:moveTo>
                <a:cubicBezTo>
                  <a:pt x="1905" y="4060"/>
                  <a:pt x="1892" y="4067"/>
                  <a:pt x="1883" y="4081"/>
                </a:cubicBezTo>
                <a:cubicBezTo>
                  <a:pt x="1858" y="4122"/>
                  <a:pt x="1830" y="4167"/>
                  <a:pt x="1797" y="4212"/>
                </a:cubicBezTo>
                <a:cubicBezTo>
                  <a:pt x="1786" y="4228"/>
                  <a:pt x="1788" y="4254"/>
                  <a:pt x="1805" y="4268"/>
                </a:cubicBezTo>
                <a:cubicBezTo>
                  <a:pt x="1814" y="4270"/>
                  <a:pt x="1819" y="4276"/>
                  <a:pt x="1830" y="4276"/>
                </a:cubicBezTo>
                <a:cubicBezTo>
                  <a:pt x="1844" y="4276"/>
                  <a:pt x="1858" y="4268"/>
                  <a:pt x="1858" y="4262"/>
                </a:cubicBezTo>
                <a:cubicBezTo>
                  <a:pt x="1895" y="4212"/>
                  <a:pt x="1925" y="4167"/>
                  <a:pt x="1953" y="4122"/>
                </a:cubicBezTo>
                <a:cubicBezTo>
                  <a:pt x="1964" y="4106"/>
                  <a:pt x="1959" y="4081"/>
                  <a:pt x="1939" y="4067"/>
                </a:cubicBezTo>
                <a:cubicBezTo>
                  <a:pt x="1933" y="4063"/>
                  <a:pt x="1926" y="4060"/>
                  <a:pt x="1918" y="4060"/>
                </a:cubicBezTo>
                <a:close/>
                <a:moveTo>
                  <a:pt x="1730" y="4323"/>
                </a:moveTo>
                <a:cubicBezTo>
                  <a:pt x="1719" y="4323"/>
                  <a:pt x="1707" y="4328"/>
                  <a:pt x="1699" y="4337"/>
                </a:cubicBezTo>
                <a:cubicBezTo>
                  <a:pt x="1669" y="4374"/>
                  <a:pt x="1643" y="4404"/>
                  <a:pt x="1610" y="4438"/>
                </a:cubicBezTo>
                <a:cubicBezTo>
                  <a:pt x="1596" y="4454"/>
                  <a:pt x="1596" y="4477"/>
                  <a:pt x="1616" y="4496"/>
                </a:cubicBezTo>
                <a:cubicBezTo>
                  <a:pt x="1621" y="4502"/>
                  <a:pt x="1632" y="4505"/>
                  <a:pt x="1643" y="4505"/>
                </a:cubicBezTo>
                <a:cubicBezTo>
                  <a:pt x="1652" y="4505"/>
                  <a:pt x="1666" y="4502"/>
                  <a:pt x="1674" y="4488"/>
                </a:cubicBezTo>
                <a:cubicBezTo>
                  <a:pt x="1705" y="4454"/>
                  <a:pt x="1733" y="4421"/>
                  <a:pt x="1761" y="4387"/>
                </a:cubicBezTo>
                <a:cubicBezTo>
                  <a:pt x="1775" y="4374"/>
                  <a:pt x="1772" y="4346"/>
                  <a:pt x="1755" y="4332"/>
                </a:cubicBezTo>
                <a:cubicBezTo>
                  <a:pt x="1748" y="4326"/>
                  <a:pt x="1739" y="4323"/>
                  <a:pt x="1730" y="432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5" name="Google Shape;355;p31"/>
          <p:cNvSpPr/>
          <p:nvPr/>
        </p:nvSpPr>
        <p:spPr>
          <a:xfrm>
            <a:off x="2979642" y="3055931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56" name="Google Shape;356;p31"/>
          <p:cNvGrpSpPr/>
          <p:nvPr/>
        </p:nvGrpSpPr>
        <p:grpSpPr>
          <a:xfrm>
            <a:off x="9021609" y="1625872"/>
            <a:ext cx="2339844" cy="2447200"/>
            <a:chOff x="6213756" y="2902354"/>
            <a:chExt cx="1754883" cy="1835400"/>
          </a:xfrm>
        </p:grpSpPr>
        <p:sp>
          <p:nvSpPr>
            <p:cNvPr id="357" name="Google Shape;357;p31"/>
            <p:cNvSpPr/>
            <p:nvPr/>
          </p:nvSpPr>
          <p:spPr>
            <a:xfrm rot="594073">
              <a:off x="6340215" y="3019563"/>
              <a:ext cx="1501964" cy="1600982"/>
            </a:xfrm>
            <a:custGeom>
              <a:avLst/>
              <a:gdLst/>
              <a:ahLst/>
              <a:cxnLst/>
              <a:rect l="l" t="t" r="r" b="b"/>
              <a:pathLst>
                <a:path w="20690" h="22054" extrusionOk="0">
                  <a:moveTo>
                    <a:pt x="10468" y="1"/>
                  </a:moveTo>
                  <a:cubicBezTo>
                    <a:pt x="10200" y="1"/>
                    <a:pt x="9832" y="56"/>
                    <a:pt x="9447" y="282"/>
                  </a:cubicBezTo>
                  <a:cubicBezTo>
                    <a:pt x="9274" y="321"/>
                    <a:pt x="9101" y="386"/>
                    <a:pt x="8942" y="472"/>
                  </a:cubicBezTo>
                  <a:cubicBezTo>
                    <a:pt x="8666" y="335"/>
                    <a:pt x="8361" y="263"/>
                    <a:pt x="8041" y="263"/>
                  </a:cubicBezTo>
                  <a:cubicBezTo>
                    <a:pt x="7901" y="263"/>
                    <a:pt x="7767" y="277"/>
                    <a:pt x="7633" y="305"/>
                  </a:cubicBezTo>
                  <a:cubicBezTo>
                    <a:pt x="7497" y="277"/>
                    <a:pt x="7354" y="263"/>
                    <a:pt x="7212" y="263"/>
                  </a:cubicBezTo>
                  <a:cubicBezTo>
                    <a:pt x="7148" y="263"/>
                    <a:pt x="7087" y="266"/>
                    <a:pt x="7020" y="274"/>
                  </a:cubicBezTo>
                  <a:lnTo>
                    <a:pt x="7017" y="274"/>
                  </a:lnTo>
                  <a:cubicBezTo>
                    <a:pt x="6861" y="288"/>
                    <a:pt x="6707" y="319"/>
                    <a:pt x="6559" y="363"/>
                  </a:cubicBezTo>
                  <a:cubicBezTo>
                    <a:pt x="6492" y="358"/>
                    <a:pt x="6434" y="352"/>
                    <a:pt x="6381" y="352"/>
                  </a:cubicBezTo>
                  <a:cubicBezTo>
                    <a:pt x="5845" y="352"/>
                    <a:pt x="5340" y="561"/>
                    <a:pt x="4958" y="944"/>
                  </a:cubicBezTo>
                  <a:cubicBezTo>
                    <a:pt x="4726" y="1175"/>
                    <a:pt x="4553" y="1460"/>
                    <a:pt x="4447" y="1783"/>
                  </a:cubicBezTo>
                  <a:cubicBezTo>
                    <a:pt x="4394" y="1939"/>
                    <a:pt x="4330" y="2157"/>
                    <a:pt x="4286" y="2414"/>
                  </a:cubicBezTo>
                  <a:cubicBezTo>
                    <a:pt x="4230" y="2411"/>
                    <a:pt x="4177" y="2408"/>
                    <a:pt x="4124" y="2408"/>
                  </a:cubicBezTo>
                  <a:cubicBezTo>
                    <a:pt x="3482" y="2408"/>
                    <a:pt x="2877" y="2679"/>
                    <a:pt x="2461" y="3153"/>
                  </a:cubicBezTo>
                  <a:cubicBezTo>
                    <a:pt x="2430" y="3189"/>
                    <a:pt x="2400" y="3226"/>
                    <a:pt x="2372" y="3265"/>
                  </a:cubicBezTo>
                  <a:cubicBezTo>
                    <a:pt x="2324" y="3301"/>
                    <a:pt x="2283" y="3334"/>
                    <a:pt x="2241" y="3373"/>
                  </a:cubicBezTo>
                  <a:cubicBezTo>
                    <a:pt x="1914" y="3666"/>
                    <a:pt x="1663" y="4040"/>
                    <a:pt x="1526" y="4461"/>
                  </a:cubicBezTo>
                  <a:cubicBezTo>
                    <a:pt x="1507" y="4520"/>
                    <a:pt x="1493" y="4579"/>
                    <a:pt x="1473" y="4634"/>
                  </a:cubicBezTo>
                  <a:cubicBezTo>
                    <a:pt x="1465" y="4646"/>
                    <a:pt x="1451" y="4654"/>
                    <a:pt x="1440" y="4660"/>
                  </a:cubicBezTo>
                  <a:lnTo>
                    <a:pt x="1432" y="4662"/>
                  </a:lnTo>
                  <a:cubicBezTo>
                    <a:pt x="1376" y="4710"/>
                    <a:pt x="1320" y="4757"/>
                    <a:pt x="1273" y="4802"/>
                  </a:cubicBezTo>
                  <a:cubicBezTo>
                    <a:pt x="1027" y="4933"/>
                    <a:pt x="810" y="5103"/>
                    <a:pt x="623" y="5318"/>
                  </a:cubicBezTo>
                  <a:lnTo>
                    <a:pt x="614" y="5332"/>
                  </a:lnTo>
                  <a:lnTo>
                    <a:pt x="603" y="5346"/>
                  </a:lnTo>
                  <a:cubicBezTo>
                    <a:pt x="391" y="5605"/>
                    <a:pt x="246" y="5909"/>
                    <a:pt x="187" y="6230"/>
                  </a:cubicBezTo>
                  <a:cubicBezTo>
                    <a:pt x="129" y="6392"/>
                    <a:pt x="84" y="6579"/>
                    <a:pt x="62" y="6788"/>
                  </a:cubicBezTo>
                  <a:cubicBezTo>
                    <a:pt x="0" y="7377"/>
                    <a:pt x="187" y="7968"/>
                    <a:pt x="586" y="8409"/>
                  </a:cubicBezTo>
                  <a:cubicBezTo>
                    <a:pt x="717" y="8554"/>
                    <a:pt x="868" y="8685"/>
                    <a:pt x="1035" y="8788"/>
                  </a:cubicBezTo>
                  <a:cubicBezTo>
                    <a:pt x="1041" y="8797"/>
                    <a:pt x="1047" y="8802"/>
                    <a:pt x="1052" y="8811"/>
                  </a:cubicBezTo>
                  <a:cubicBezTo>
                    <a:pt x="1192" y="8970"/>
                    <a:pt x="1354" y="9106"/>
                    <a:pt x="1529" y="9215"/>
                  </a:cubicBezTo>
                  <a:cubicBezTo>
                    <a:pt x="1538" y="9229"/>
                    <a:pt x="1549" y="9243"/>
                    <a:pt x="1554" y="9257"/>
                  </a:cubicBezTo>
                  <a:cubicBezTo>
                    <a:pt x="1568" y="9285"/>
                    <a:pt x="1582" y="9316"/>
                    <a:pt x="1596" y="9344"/>
                  </a:cubicBezTo>
                  <a:cubicBezTo>
                    <a:pt x="1552" y="9514"/>
                    <a:pt x="1526" y="9695"/>
                    <a:pt x="1526" y="9879"/>
                  </a:cubicBezTo>
                  <a:lnTo>
                    <a:pt x="1526" y="9885"/>
                  </a:lnTo>
                  <a:cubicBezTo>
                    <a:pt x="1529" y="10158"/>
                    <a:pt x="1591" y="10420"/>
                    <a:pt x="1697" y="10666"/>
                  </a:cubicBezTo>
                  <a:cubicBezTo>
                    <a:pt x="1758" y="10839"/>
                    <a:pt x="1842" y="11006"/>
                    <a:pt x="1948" y="11168"/>
                  </a:cubicBezTo>
                  <a:cubicBezTo>
                    <a:pt x="2057" y="11316"/>
                    <a:pt x="2182" y="11453"/>
                    <a:pt x="2322" y="11567"/>
                  </a:cubicBezTo>
                  <a:cubicBezTo>
                    <a:pt x="2185" y="11963"/>
                    <a:pt x="2093" y="12248"/>
                    <a:pt x="2084" y="12270"/>
                  </a:cubicBezTo>
                  <a:lnTo>
                    <a:pt x="2065" y="12334"/>
                  </a:lnTo>
                  <a:lnTo>
                    <a:pt x="2045" y="12401"/>
                  </a:lnTo>
                  <a:cubicBezTo>
                    <a:pt x="1970" y="12705"/>
                    <a:pt x="1970" y="13012"/>
                    <a:pt x="2037" y="13308"/>
                  </a:cubicBezTo>
                  <a:cubicBezTo>
                    <a:pt x="1931" y="13481"/>
                    <a:pt x="1870" y="13645"/>
                    <a:pt x="1828" y="13790"/>
                  </a:cubicBezTo>
                  <a:lnTo>
                    <a:pt x="1828" y="13793"/>
                  </a:lnTo>
                  <a:cubicBezTo>
                    <a:pt x="1663" y="14376"/>
                    <a:pt x="1780" y="15010"/>
                    <a:pt x="2140" y="15495"/>
                  </a:cubicBezTo>
                  <a:lnTo>
                    <a:pt x="2149" y="15506"/>
                  </a:lnTo>
                  <a:cubicBezTo>
                    <a:pt x="2269" y="15665"/>
                    <a:pt x="2402" y="15793"/>
                    <a:pt x="2539" y="15897"/>
                  </a:cubicBezTo>
                  <a:cubicBezTo>
                    <a:pt x="2673" y="16067"/>
                    <a:pt x="2838" y="16218"/>
                    <a:pt x="3019" y="16332"/>
                  </a:cubicBezTo>
                  <a:lnTo>
                    <a:pt x="2988" y="16616"/>
                  </a:lnTo>
                  <a:cubicBezTo>
                    <a:pt x="2734" y="16890"/>
                    <a:pt x="2575" y="17194"/>
                    <a:pt x="2469" y="17439"/>
                  </a:cubicBezTo>
                  <a:cubicBezTo>
                    <a:pt x="2227" y="17995"/>
                    <a:pt x="2157" y="18444"/>
                    <a:pt x="2246" y="18896"/>
                  </a:cubicBezTo>
                  <a:cubicBezTo>
                    <a:pt x="2416" y="19783"/>
                    <a:pt x="3186" y="20436"/>
                    <a:pt x="4082" y="20464"/>
                  </a:cubicBezTo>
                  <a:cubicBezTo>
                    <a:pt x="4100" y="20461"/>
                    <a:pt x="4143" y="20460"/>
                    <a:pt x="4206" y="20460"/>
                  </a:cubicBezTo>
                  <a:cubicBezTo>
                    <a:pt x="4546" y="20460"/>
                    <a:pt x="5477" y="20489"/>
                    <a:pt x="6291" y="20503"/>
                  </a:cubicBezTo>
                  <a:lnTo>
                    <a:pt x="6755" y="20645"/>
                  </a:lnTo>
                  <a:cubicBezTo>
                    <a:pt x="7087" y="21206"/>
                    <a:pt x="7686" y="21579"/>
                    <a:pt x="8361" y="21602"/>
                  </a:cubicBezTo>
                  <a:cubicBezTo>
                    <a:pt x="8498" y="21605"/>
                    <a:pt x="10342" y="21663"/>
                    <a:pt x="11341" y="21663"/>
                  </a:cubicBezTo>
                  <a:cubicBezTo>
                    <a:pt x="11868" y="21663"/>
                    <a:pt x="12136" y="21649"/>
                    <a:pt x="12412" y="21577"/>
                  </a:cubicBezTo>
                  <a:cubicBezTo>
                    <a:pt x="12457" y="21563"/>
                    <a:pt x="12499" y="21549"/>
                    <a:pt x="12543" y="21535"/>
                  </a:cubicBezTo>
                  <a:cubicBezTo>
                    <a:pt x="12680" y="21635"/>
                    <a:pt x="12831" y="21725"/>
                    <a:pt x="12987" y="21794"/>
                  </a:cubicBezTo>
                  <a:lnTo>
                    <a:pt x="12993" y="21797"/>
                  </a:lnTo>
                  <a:cubicBezTo>
                    <a:pt x="13073" y="21831"/>
                    <a:pt x="13154" y="21864"/>
                    <a:pt x="13238" y="21886"/>
                  </a:cubicBezTo>
                  <a:cubicBezTo>
                    <a:pt x="13311" y="21914"/>
                    <a:pt x="13389" y="21939"/>
                    <a:pt x="13464" y="21956"/>
                  </a:cubicBezTo>
                  <a:lnTo>
                    <a:pt x="13472" y="21959"/>
                  </a:lnTo>
                  <a:cubicBezTo>
                    <a:pt x="13598" y="21992"/>
                    <a:pt x="13729" y="22015"/>
                    <a:pt x="13866" y="22029"/>
                  </a:cubicBezTo>
                  <a:lnTo>
                    <a:pt x="13882" y="22034"/>
                  </a:lnTo>
                  <a:cubicBezTo>
                    <a:pt x="13935" y="22040"/>
                    <a:pt x="13988" y="22043"/>
                    <a:pt x="14039" y="22043"/>
                  </a:cubicBezTo>
                  <a:cubicBezTo>
                    <a:pt x="14095" y="22051"/>
                    <a:pt x="14150" y="22054"/>
                    <a:pt x="14203" y="22054"/>
                  </a:cubicBezTo>
                  <a:lnTo>
                    <a:pt x="14248" y="22054"/>
                  </a:lnTo>
                  <a:cubicBezTo>
                    <a:pt x="14360" y="22054"/>
                    <a:pt x="14468" y="22048"/>
                    <a:pt x="14577" y="22037"/>
                  </a:cubicBezTo>
                  <a:cubicBezTo>
                    <a:pt x="14639" y="22029"/>
                    <a:pt x="14705" y="22020"/>
                    <a:pt x="14770" y="22009"/>
                  </a:cubicBezTo>
                  <a:cubicBezTo>
                    <a:pt x="14834" y="21998"/>
                    <a:pt x="14901" y="21987"/>
                    <a:pt x="14968" y="21973"/>
                  </a:cubicBezTo>
                  <a:cubicBezTo>
                    <a:pt x="15107" y="21942"/>
                    <a:pt x="15241" y="21900"/>
                    <a:pt x="15372" y="21847"/>
                  </a:cubicBezTo>
                  <a:lnTo>
                    <a:pt x="15378" y="21845"/>
                  </a:lnTo>
                  <a:cubicBezTo>
                    <a:pt x="15448" y="21817"/>
                    <a:pt x="15515" y="21786"/>
                    <a:pt x="15581" y="21750"/>
                  </a:cubicBezTo>
                  <a:cubicBezTo>
                    <a:pt x="15651" y="21719"/>
                    <a:pt x="15721" y="21686"/>
                    <a:pt x="15785" y="21646"/>
                  </a:cubicBezTo>
                  <a:cubicBezTo>
                    <a:pt x="15819" y="21630"/>
                    <a:pt x="15847" y="21610"/>
                    <a:pt x="15874" y="21591"/>
                  </a:cubicBezTo>
                  <a:cubicBezTo>
                    <a:pt x="15983" y="21579"/>
                    <a:pt x="16089" y="21566"/>
                    <a:pt x="16198" y="21546"/>
                  </a:cubicBezTo>
                  <a:lnTo>
                    <a:pt x="16201" y="21546"/>
                  </a:lnTo>
                  <a:cubicBezTo>
                    <a:pt x="16276" y="21532"/>
                    <a:pt x="16349" y="21510"/>
                    <a:pt x="16418" y="21490"/>
                  </a:cubicBezTo>
                  <a:cubicBezTo>
                    <a:pt x="16491" y="21473"/>
                    <a:pt x="16569" y="21451"/>
                    <a:pt x="16642" y="21423"/>
                  </a:cubicBezTo>
                  <a:cubicBezTo>
                    <a:pt x="16792" y="21367"/>
                    <a:pt x="16940" y="21301"/>
                    <a:pt x="17077" y="21222"/>
                  </a:cubicBezTo>
                  <a:lnTo>
                    <a:pt x="17080" y="21217"/>
                  </a:lnTo>
                  <a:cubicBezTo>
                    <a:pt x="17155" y="21175"/>
                    <a:pt x="17225" y="21130"/>
                    <a:pt x="17289" y="21077"/>
                  </a:cubicBezTo>
                  <a:cubicBezTo>
                    <a:pt x="17356" y="21033"/>
                    <a:pt x="17423" y="20985"/>
                    <a:pt x="17490" y="20932"/>
                  </a:cubicBezTo>
                  <a:cubicBezTo>
                    <a:pt x="17610" y="20829"/>
                    <a:pt x="17721" y="20720"/>
                    <a:pt x="17824" y="20597"/>
                  </a:cubicBezTo>
                  <a:cubicBezTo>
                    <a:pt x="17841" y="20575"/>
                    <a:pt x="17858" y="20558"/>
                    <a:pt x="17872" y="20539"/>
                  </a:cubicBezTo>
                  <a:cubicBezTo>
                    <a:pt x="18098" y="20475"/>
                    <a:pt x="18315" y="20372"/>
                    <a:pt x="18511" y="20232"/>
                  </a:cubicBezTo>
                  <a:cubicBezTo>
                    <a:pt x="18516" y="20224"/>
                    <a:pt x="18525" y="20221"/>
                    <a:pt x="18530" y="20218"/>
                  </a:cubicBezTo>
                  <a:cubicBezTo>
                    <a:pt x="18656" y="20176"/>
                    <a:pt x="18779" y="20120"/>
                    <a:pt x="18893" y="20056"/>
                  </a:cubicBezTo>
                  <a:cubicBezTo>
                    <a:pt x="19473" y="19733"/>
                    <a:pt x="19855" y="19166"/>
                    <a:pt x="19945" y="18505"/>
                  </a:cubicBezTo>
                  <a:cubicBezTo>
                    <a:pt x="19978" y="18251"/>
                    <a:pt x="19973" y="18003"/>
                    <a:pt x="19925" y="17763"/>
                  </a:cubicBezTo>
                  <a:cubicBezTo>
                    <a:pt x="19917" y="17311"/>
                    <a:pt x="19752" y="16862"/>
                    <a:pt x="19429" y="16502"/>
                  </a:cubicBezTo>
                  <a:cubicBezTo>
                    <a:pt x="19641" y="16276"/>
                    <a:pt x="19786" y="16014"/>
                    <a:pt x="19869" y="15735"/>
                  </a:cubicBezTo>
                  <a:cubicBezTo>
                    <a:pt x="19978" y="15484"/>
                    <a:pt x="20034" y="15213"/>
                    <a:pt x="20031" y="14934"/>
                  </a:cubicBezTo>
                  <a:cubicBezTo>
                    <a:pt x="20031" y="14881"/>
                    <a:pt x="20028" y="14834"/>
                    <a:pt x="20023" y="14781"/>
                  </a:cubicBezTo>
                  <a:cubicBezTo>
                    <a:pt x="20157" y="14599"/>
                    <a:pt x="20257" y="14393"/>
                    <a:pt x="20321" y="14173"/>
                  </a:cubicBezTo>
                  <a:cubicBezTo>
                    <a:pt x="20483" y="13595"/>
                    <a:pt x="20344" y="13124"/>
                    <a:pt x="20190" y="12624"/>
                  </a:cubicBezTo>
                  <a:cubicBezTo>
                    <a:pt x="20104" y="12331"/>
                    <a:pt x="19981" y="11966"/>
                    <a:pt x="19864" y="11620"/>
                  </a:cubicBezTo>
                  <a:cubicBezTo>
                    <a:pt x="19808" y="11458"/>
                    <a:pt x="19730" y="11249"/>
                    <a:pt x="19652" y="11031"/>
                  </a:cubicBezTo>
                  <a:cubicBezTo>
                    <a:pt x="19828" y="10822"/>
                    <a:pt x="19978" y="10593"/>
                    <a:pt x="20090" y="10337"/>
                  </a:cubicBezTo>
                  <a:cubicBezTo>
                    <a:pt x="20475" y="9458"/>
                    <a:pt x="20310" y="8484"/>
                    <a:pt x="19671" y="7801"/>
                  </a:cubicBezTo>
                  <a:cubicBezTo>
                    <a:pt x="19613" y="7739"/>
                    <a:pt x="19554" y="7681"/>
                    <a:pt x="19487" y="7628"/>
                  </a:cubicBezTo>
                  <a:cubicBezTo>
                    <a:pt x="19624" y="7377"/>
                    <a:pt x="19702" y="7101"/>
                    <a:pt x="19722" y="6816"/>
                  </a:cubicBezTo>
                  <a:cubicBezTo>
                    <a:pt x="19978" y="6621"/>
                    <a:pt x="20187" y="6361"/>
                    <a:pt x="20324" y="6057"/>
                  </a:cubicBezTo>
                  <a:cubicBezTo>
                    <a:pt x="20690" y="5243"/>
                    <a:pt x="20383" y="4503"/>
                    <a:pt x="20252" y="4185"/>
                  </a:cubicBezTo>
                  <a:cubicBezTo>
                    <a:pt x="20185" y="4026"/>
                    <a:pt x="20107" y="3859"/>
                    <a:pt x="20031" y="3708"/>
                  </a:cubicBezTo>
                  <a:cubicBezTo>
                    <a:pt x="19931" y="3318"/>
                    <a:pt x="19749" y="2997"/>
                    <a:pt x="19641" y="2804"/>
                  </a:cubicBezTo>
                  <a:cubicBezTo>
                    <a:pt x="19627" y="2785"/>
                    <a:pt x="19345" y="2283"/>
                    <a:pt x="19138" y="2037"/>
                  </a:cubicBezTo>
                  <a:cubicBezTo>
                    <a:pt x="18759" y="1580"/>
                    <a:pt x="18201" y="1323"/>
                    <a:pt x="17607" y="1323"/>
                  </a:cubicBezTo>
                  <a:cubicBezTo>
                    <a:pt x="17434" y="1323"/>
                    <a:pt x="17174" y="1348"/>
                    <a:pt x="16893" y="1454"/>
                  </a:cubicBezTo>
                  <a:cubicBezTo>
                    <a:pt x="16633" y="1245"/>
                    <a:pt x="16296" y="1058"/>
                    <a:pt x="15866" y="994"/>
                  </a:cubicBezTo>
                  <a:cubicBezTo>
                    <a:pt x="15495" y="656"/>
                    <a:pt x="15021" y="472"/>
                    <a:pt x="14513" y="472"/>
                  </a:cubicBezTo>
                  <a:cubicBezTo>
                    <a:pt x="14463" y="472"/>
                    <a:pt x="14401" y="475"/>
                    <a:pt x="14337" y="483"/>
                  </a:cubicBezTo>
                  <a:cubicBezTo>
                    <a:pt x="14189" y="436"/>
                    <a:pt x="14036" y="405"/>
                    <a:pt x="13880" y="391"/>
                  </a:cubicBezTo>
                  <a:lnTo>
                    <a:pt x="13871" y="391"/>
                  </a:lnTo>
                  <a:cubicBezTo>
                    <a:pt x="13810" y="386"/>
                    <a:pt x="13746" y="386"/>
                    <a:pt x="13684" y="386"/>
                  </a:cubicBezTo>
                  <a:cubicBezTo>
                    <a:pt x="13542" y="386"/>
                    <a:pt x="13397" y="400"/>
                    <a:pt x="13263" y="427"/>
                  </a:cubicBezTo>
                  <a:cubicBezTo>
                    <a:pt x="13129" y="400"/>
                    <a:pt x="12990" y="386"/>
                    <a:pt x="12853" y="386"/>
                  </a:cubicBezTo>
                  <a:cubicBezTo>
                    <a:pt x="12515" y="386"/>
                    <a:pt x="12192" y="464"/>
                    <a:pt x="11902" y="617"/>
                  </a:cubicBezTo>
                  <a:cubicBezTo>
                    <a:pt x="11815" y="528"/>
                    <a:pt x="11720" y="444"/>
                    <a:pt x="11617" y="372"/>
                  </a:cubicBezTo>
                  <a:cubicBezTo>
                    <a:pt x="11282" y="129"/>
                    <a:pt x="10881" y="1"/>
                    <a:pt x="104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8" name="Google Shape;358;p31"/>
            <p:cNvSpPr/>
            <p:nvPr/>
          </p:nvSpPr>
          <p:spPr>
            <a:xfrm rot="594073">
              <a:off x="6642557" y="3994003"/>
              <a:ext cx="826189" cy="270049"/>
            </a:xfrm>
            <a:custGeom>
              <a:avLst/>
              <a:gdLst/>
              <a:ahLst/>
              <a:cxnLst/>
              <a:rect l="l" t="t" r="r" b="b"/>
              <a:pathLst>
                <a:path w="11381" h="3720" extrusionOk="0">
                  <a:moveTo>
                    <a:pt x="10167" y="1"/>
                  </a:moveTo>
                  <a:cubicBezTo>
                    <a:pt x="10167" y="1"/>
                    <a:pt x="9098" y="1033"/>
                    <a:pt x="8878" y="1033"/>
                  </a:cubicBezTo>
                  <a:cubicBezTo>
                    <a:pt x="8658" y="1033"/>
                    <a:pt x="299" y="737"/>
                    <a:pt x="299" y="737"/>
                  </a:cubicBezTo>
                  <a:lnTo>
                    <a:pt x="1" y="3315"/>
                  </a:lnTo>
                  <a:lnTo>
                    <a:pt x="11196" y="3719"/>
                  </a:lnTo>
                  <a:lnTo>
                    <a:pt x="11380" y="1546"/>
                  </a:lnTo>
                  <a:lnTo>
                    <a:pt x="10276" y="1546"/>
                  </a:lnTo>
                  <a:lnTo>
                    <a:pt x="11088" y="625"/>
                  </a:lnTo>
                  <a:lnTo>
                    <a:pt x="101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9" name="Google Shape;359;p31"/>
            <p:cNvSpPr/>
            <p:nvPr/>
          </p:nvSpPr>
          <p:spPr>
            <a:xfrm rot="594073">
              <a:off x="7386432" y="4176409"/>
              <a:ext cx="131104" cy="157891"/>
            </a:xfrm>
            <a:custGeom>
              <a:avLst/>
              <a:gdLst/>
              <a:ahLst/>
              <a:cxnLst/>
              <a:rect l="l" t="t" r="r" b="b"/>
              <a:pathLst>
                <a:path w="1806" h="2175" extrusionOk="0">
                  <a:moveTo>
                    <a:pt x="921" y="1"/>
                  </a:moveTo>
                  <a:lnTo>
                    <a:pt x="146" y="589"/>
                  </a:lnTo>
                  <a:lnTo>
                    <a:pt x="0" y="1399"/>
                  </a:lnTo>
                  <a:lnTo>
                    <a:pt x="734" y="2174"/>
                  </a:lnTo>
                  <a:lnTo>
                    <a:pt x="1730" y="1619"/>
                  </a:lnTo>
                  <a:lnTo>
                    <a:pt x="1805" y="737"/>
                  </a:lnTo>
                  <a:lnTo>
                    <a:pt x="92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31"/>
            <p:cNvSpPr/>
            <p:nvPr/>
          </p:nvSpPr>
          <p:spPr>
            <a:xfrm rot="594073">
              <a:off x="7409443" y="4207996"/>
              <a:ext cx="86169" cy="93138"/>
            </a:xfrm>
            <a:custGeom>
              <a:avLst/>
              <a:gdLst/>
              <a:ahLst/>
              <a:cxnLst/>
              <a:rect l="l" t="t" r="r" b="b"/>
              <a:pathLst>
                <a:path w="1187" h="1283" extrusionOk="0">
                  <a:moveTo>
                    <a:pt x="375" y="0"/>
                  </a:moveTo>
                  <a:cubicBezTo>
                    <a:pt x="372" y="0"/>
                    <a:pt x="367" y="1"/>
                    <a:pt x="363" y="2"/>
                  </a:cubicBezTo>
                  <a:cubicBezTo>
                    <a:pt x="352" y="8"/>
                    <a:pt x="347" y="13"/>
                    <a:pt x="341" y="24"/>
                  </a:cubicBezTo>
                  <a:lnTo>
                    <a:pt x="9" y="677"/>
                  </a:lnTo>
                  <a:cubicBezTo>
                    <a:pt x="1" y="691"/>
                    <a:pt x="3" y="708"/>
                    <a:pt x="15" y="719"/>
                  </a:cubicBezTo>
                  <a:lnTo>
                    <a:pt x="542" y="1271"/>
                  </a:lnTo>
                  <a:cubicBezTo>
                    <a:pt x="550" y="1280"/>
                    <a:pt x="559" y="1283"/>
                    <a:pt x="570" y="1283"/>
                  </a:cubicBezTo>
                  <a:cubicBezTo>
                    <a:pt x="578" y="1283"/>
                    <a:pt x="587" y="1280"/>
                    <a:pt x="595" y="1260"/>
                  </a:cubicBezTo>
                  <a:cubicBezTo>
                    <a:pt x="612" y="1246"/>
                    <a:pt x="612" y="1224"/>
                    <a:pt x="598" y="1210"/>
                  </a:cubicBezTo>
                  <a:lnTo>
                    <a:pt x="90" y="674"/>
                  </a:lnTo>
                  <a:lnTo>
                    <a:pt x="391" y="83"/>
                  </a:lnTo>
                  <a:lnTo>
                    <a:pt x="1097" y="507"/>
                  </a:lnTo>
                  <a:lnTo>
                    <a:pt x="829" y="870"/>
                  </a:lnTo>
                  <a:lnTo>
                    <a:pt x="528" y="527"/>
                  </a:lnTo>
                  <a:cubicBezTo>
                    <a:pt x="520" y="516"/>
                    <a:pt x="510" y="511"/>
                    <a:pt x="500" y="511"/>
                  </a:cubicBezTo>
                  <a:cubicBezTo>
                    <a:pt x="491" y="511"/>
                    <a:pt x="483" y="515"/>
                    <a:pt x="475" y="521"/>
                  </a:cubicBezTo>
                  <a:cubicBezTo>
                    <a:pt x="458" y="538"/>
                    <a:pt x="458" y="557"/>
                    <a:pt x="472" y="574"/>
                  </a:cubicBezTo>
                  <a:lnTo>
                    <a:pt x="804" y="956"/>
                  </a:lnTo>
                  <a:cubicBezTo>
                    <a:pt x="810" y="965"/>
                    <a:pt x="821" y="970"/>
                    <a:pt x="832" y="970"/>
                  </a:cubicBezTo>
                  <a:cubicBezTo>
                    <a:pt x="840" y="970"/>
                    <a:pt x="852" y="965"/>
                    <a:pt x="860" y="956"/>
                  </a:cubicBezTo>
                  <a:lnTo>
                    <a:pt x="1178" y="527"/>
                  </a:lnTo>
                  <a:cubicBezTo>
                    <a:pt x="1184" y="518"/>
                    <a:pt x="1186" y="510"/>
                    <a:pt x="1184" y="499"/>
                  </a:cubicBezTo>
                  <a:cubicBezTo>
                    <a:pt x="1184" y="487"/>
                    <a:pt x="1178" y="482"/>
                    <a:pt x="1167" y="474"/>
                  </a:cubicBezTo>
                  <a:lnTo>
                    <a:pt x="391" y="8"/>
                  </a:lnTo>
                  <a:cubicBezTo>
                    <a:pt x="388" y="2"/>
                    <a:pt x="382" y="0"/>
                    <a:pt x="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31"/>
            <p:cNvSpPr/>
            <p:nvPr/>
          </p:nvSpPr>
          <p:spPr>
            <a:xfrm rot="594073">
              <a:off x="6719351" y="4188499"/>
              <a:ext cx="670766" cy="50743"/>
            </a:xfrm>
            <a:custGeom>
              <a:avLst/>
              <a:gdLst/>
              <a:ahLst/>
              <a:cxnLst/>
              <a:rect l="l" t="t" r="r" b="b"/>
              <a:pathLst>
                <a:path w="9240" h="699" extrusionOk="0">
                  <a:moveTo>
                    <a:pt x="2014" y="1"/>
                  </a:moveTo>
                  <a:cubicBezTo>
                    <a:pt x="1424" y="1"/>
                    <a:pt x="780" y="99"/>
                    <a:pt x="31" y="352"/>
                  </a:cubicBezTo>
                  <a:cubicBezTo>
                    <a:pt x="9" y="355"/>
                    <a:pt x="0" y="377"/>
                    <a:pt x="6" y="397"/>
                  </a:cubicBezTo>
                  <a:cubicBezTo>
                    <a:pt x="8" y="414"/>
                    <a:pt x="22" y="425"/>
                    <a:pt x="37" y="425"/>
                  </a:cubicBezTo>
                  <a:cubicBezTo>
                    <a:pt x="41" y="425"/>
                    <a:pt x="46" y="424"/>
                    <a:pt x="50" y="422"/>
                  </a:cubicBezTo>
                  <a:cubicBezTo>
                    <a:pt x="790" y="172"/>
                    <a:pt x="1428" y="75"/>
                    <a:pt x="2012" y="75"/>
                  </a:cubicBezTo>
                  <a:cubicBezTo>
                    <a:pt x="2809" y="75"/>
                    <a:pt x="3506" y="255"/>
                    <a:pt x="4227" y="472"/>
                  </a:cubicBezTo>
                  <a:cubicBezTo>
                    <a:pt x="4532" y="564"/>
                    <a:pt x="4804" y="599"/>
                    <a:pt x="5053" y="599"/>
                  </a:cubicBezTo>
                  <a:cubicBezTo>
                    <a:pt x="5460" y="599"/>
                    <a:pt x="5809" y="506"/>
                    <a:pt x="6152" y="416"/>
                  </a:cubicBezTo>
                  <a:cubicBezTo>
                    <a:pt x="6500" y="324"/>
                    <a:pt x="6857" y="227"/>
                    <a:pt x="7281" y="227"/>
                  </a:cubicBezTo>
                  <a:cubicBezTo>
                    <a:pt x="8361" y="227"/>
                    <a:pt x="9167" y="684"/>
                    <a:pt x="9179" y="693"/>
                  </a:cubicBezTo>
                  <a:cubicBezTo>
                    <a:pt x="9181" y="695"/>
                    <a:pt x="9187" y="698"/>
                    <a:pt x="9195" y="698"/>
                  </a:cubicBezTo>
                  <a:cubicBezTo>
                    <a:pt x="9206" y="698"/>
                    <a:pt x="9220" y="695"/>
                    <a:pt x="9229" y="673"/>
                  </a:cubicBezTo>
                  <a:cubicBezTo>
                    <a:pt x="9240" y="656"/>
                    <a:pt x="9234" y="637"/>
                    <a:pt x="9215" y="626"/>
                  </a:cubicBezTo>
                  <a:cubicBezTo>
                    <a:pt x="9209" y="623"/>
                    <a:pt x="8386" y="154"/>
                    <a:pt x="7284" y="154"/>
                  </a:cubicBezTo>
                  <a:cubicBezTo>
                    <a:pt x="6852" y="154"/>
                    <a:pt x="6489" y="252"/>
                    <a:pt x="6138" y="347"/>
                  </a:cubicBezTo>
                  <a:cubicBezTo>
                    <a:pt x="5790" y="441"/>
                    <a:pt x="5456" y="530"/>
                    <a:pt x="5067" y="530"/>
                  </a:cubicBezTo>
                  <a:cubicBezTo>
                    <a:pt x="4821" y="530"/>
                    <a:pt x="4554" y="494"/>
                    <a:pt x="4249" y="402"/>
                  </a:cubicBezTo>
                  <a:cubicBezTo>
                    <a:pt x="3523" y="183"/>
                    <a:pt x="2820" y="1"/>
                    <a:pt x="20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31"/>
            <p:cNvSpPr/>
            <p:nvPr/>
          </p:nvSpPr>
          <p:spPr>
            <a:xfrm rot="594073">
              <a:off x="7014505" y="4163044"/>
              <a:ext cx="373132" cy="50307"/>
            </a:xfrm>
            <a:custGeom>
              <a:avLst/>
              <a:gdLst/>
              <a:ahLst/>
              <a:cxnLst/>
              <a:rect l="l" t="t" r="r" b="b"/>
              <a:pathLst>
                <a:path w="5140" h="693" extrusionOk="0">
                  <a:moveTo>
                    <a:pt x="4683" y="0"/>
                  </a:moveTo>
                  <a:cubicBezTo>
                    <a:pt x="4456" y="0"/>
                    <a:pt x="4126" y="50"/>
                    <a:pt x="3661" y="218"/>
                  </a:cubicBezTo>
                  <a:cubicBezTo>
                    <a:pt x="2795" y="531"/>
                    <a:pt x="2006" y="620"/>
                    <a:pt x="1388" y="620"/>
                  </a:cubicBezTo>
                  <a:cubicBezTo>
                    <a:pt x="578" y="620"/>
                    <a:pt x="62" y="467"/>
                    <a:pt x="51" y="464"/>
                  </a:cubicBezTo>
                  <a:cubicBezTo>
                    <a:pt x="47" y="462"/>
                    <a:pt x="43" y="461"/>
                    <a:pt x="39" y="461"/>
                  </a:cubicBezTo>
                  <a:cubicBezTo>
                    <a:pt x="26" y="461"/>
                    <a:pt x="13" y="471"/>
                    <a:pt x="6" y="486"/>
                  </a:cubicBezTo>
                  <a:cubicBezTo>
                    <a:pt x="1" y="506"/>
                    <a:pt x="9" y="525"/>
                    <a:pt x="31" y="534"/>
                  </a:cubicBezTo>
                  <a:cubicBezTo>
                    <a:pt x="37" y="537"/>
                    <a:pt x="564" y="693"/>
                    <a:pt x="1390" y="693"/>
                  </a:cubicBezTo>
                  <a:cubicBezTo>
                    <a:pt x="2015" y="693"/>
                    <a:pt x="2810" y="603"/>
                    <a:pt x="3686" y="288"/>
                  </a:cubicBezTo>
                  <a:cubicBezTo>
                    <a:pt x="4143" y="124"/>
                    <a:pt x="4463" y="78"/>
                    <a:pt x="4679" y="78"/>
                  </a:cubicBezTo>
                  <a:cubicBezTo>
                    <a:pt x="4964" y="78"/>
                    <a:pt x="5069" y="158"/>
                    <a:pt x="5072" y="160"/>
                  </a:cubicBezTo>
                  <a:cubicBezTo>
                    <a:pt x="5082" y="167"/>
                    <a:pt x="5091" y="170"/>
                    <a:pt x="5100" y="170"/>
                  </a:cubicBezTo>
                  <a:cubicBezTo>
                    <a:pt x="5109" y="170"/>
                    <a:pt x="5118" y="166"/>
                    <a:pt x="5125" y="157"/>
                  </a:cubicBezTo>
                  <a:cubicBezTo>
                    <a:pt x="5139" y="143"/>
                    <a:pt x="5139" y="118"/>
                    <a:pt x="5123" y="104"/>
                  </a:cubicBezTo>
                  <a:cubicBezTo>
                    <a:pt x="5115" y="96"/>
                    <a:pt x="4997" y="0"/>
                    <a:pt x="46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31"/>
            <p:cNvSpPr/>
            <p:nvPr/>
          </p:nvSpPr>
          <p:spPr>
            <a:xfrm rot="594073">
              <a:off x="7353078" y="4086039"/>
              <a:ext cx="61632" cy="69690"/>
            </a:xfrm>
            <a:custGeom>
              <a:avLst/>
              <a:gdLst/>
              <a:ahLst/>
              <a:cxnLst/>
              <a:rect l="l" t="t" r="r" b="b"/>
              <a:pathLst>
                <a:path w="849" h="960" extrusionOk="0">
                  <a:moveTo>
                    <a:pt x="802" y="0"/>
                  </a:moveTo>
                  <a:cubicBezTo>
                    <a:pt x="789" y="0"/>
                    <a:pt x="777" y="7"/>
                    <a:pt x="770" y="19"/>
                  </a:cubicBezTo>
                  <a:cubicBezTo>
                    <a:pt x="767" y="25"/>
                    <a:pt x="352" y="677"/>
                    <a:pt x="20" y="889"/>
                  </a:cubicBezTo>
                  <a:cubicBezTo>
                    <a:pt x="3" y="903"/>
                    <a:pt x="0" y="926"/>
                    <a:pt x="11" y="942"/>
                  </a:cubicBezTo>
                  <a:cubicBezTo>
                    <a:pt x="17" y="954"/>
                    <a:pt x="28" y="959"/>
                    <a:pt x="42" y="959"/>
                  </a:cubicBezTo>
                  <a:cubicBezTo>
                    <a:pt x="47" y="959"/>
                    <a:pt x="56" y="956"/>
                    <a:pt x="61" y="954"/>
                  </a:cubicBezTo>
                  <a:cubicBezTo>
                    <a:pt x="407" y="733"/>
                    <a:pt x="815" y="89"/>
                    <a:pt x="834" y="61"/>
                  </a:cubicBezTo>
                  <a:cubicBezTo>
                    <a:pt x="848" y="41"/>
                    <a:pt x="840" y="19"/>
                    <a:pt x="823" y="8"/>
                  </a:cubicBezTo>
                  <a:cubicBezTo>
                    <a:pt x="817" y="3"/>
                    <a:pt x="809" y="0"/>
                    <a:pt x="8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31"/>
            <p:cNvSpPr/>
            <p:nvPr/>
          </p:nvSpPr>
          <p:spPr>
            <a:xfrm rot="594073">
              <a:off x="6680210" y="4069130"/>
              <a:ext cx="649787" cy="47984"/>
            </a:xfrm>
            <a:custGeom>
              <a:avLst/>
              <a:gdLst/>
              <a:ahLst/>
              <a:cxnLst/>
              <a:rect l="l" t="t" r="r" b="b"/>
              <a:pathLst>
                <a:path w="8951" h="661" extrusionOk="0">
                  <a:moveTo>
                    <a:pt x="1212" y="0"/>
                  </a:moveTo>
                  <a:cubicBezTo>
                    <a:pt x="607" y="0"/>
                    <a:pt x="60" y="227"/>
                    <a:pt x="28" y="242"/>
                  </a:cubicBezTo>
                  <a:cubicBezTo>
                    <a:pt x="9" y="247"/>
                    <a:pt x="1" y="270"/>
                    <a:pt x="9" y="289"/>
                  </a:cubicBezTo>
                  <a:cubicBezTo>
                    <a:pt x="13" y="306"/>
                    <a:pt x="29" y="314"/>
                    <a:pt x="43" y="314"/>
                  </a:cubicBezTo>
                  <a:cubicBezTo>
                    <a:pt x="48" y="314"/>
                    <a:pt x="52" y="313"/>
                    <a:pt x="56" y="312"/>
                  </a:cubicBezTo>
                  <a:cubicBezTo>
                    <a:pt x="63" y="307"/>
                    <a:pt x="617" y="75"/>
                    <a:pt x="1217" y="75"/>
                  </a:cubicBezTo>
                  <a:cubicBezTo>
                    <a:pt x="1411" y="75"/>
                    <a:pt x="1610" y="100"/>
                    <a:pt x="1797" y="164"/>
                  </a:cubicBezTo>
                  <a:cubicBezTo>
                    <a:pt x="2467" y="395"/>
                    <a:pt x="3694" y="660"/>
                    <a:pt x="4846" y="660"/>
                  </a:cubicBezTo>
                  <a:cubicBezTo>
                    <a:pt x="5273" y="660"/>
                    <a:pt x="5689" y="621"/>
                    <a:pt x="6068" y="537"/>
                  </a:cubicBezTo>
                  <a:cubicBezTo>
                    <a:pt x="6455" y="445"/>
                    <a:pt x="6840" y="411"/>
                    <a:pt x="7195" y="411"/>
                  </a:cubicBezTo>
                  <a:cubicBezTo>
                    <a:pt x="8146" y="411"/>
                    <a:pt x="8887" y="653"/>
                    <a:pt x="8897" y="657"/>
                  </a:cubicBezTo>
                  <a:cubicBezTo>
                    <a:pt x="8901" y="659"/>
                    <a:pt x="8905" y="660"/>
                    <a:pt x="8909" y="660"/>
                  </a:cubicBezTo>
                  <a:cubicBezTo>
                    <a:pt x="8923" y="660"/>
                    <a:pt x="8937" y="650"/>
                    <a:pt x="8942" y="635"/>
                  </a:cubicBezTo>
                  <a:cubicBezTo>
                    <a:pt x="8950" y="616"/>
                    <a:pt x="8939" y="596"/>
                    <a:pt x="8919" y="588"/>
                  </a:cubicBezTo>
                  <a:cubicBezTo>
                    <a:pt x="8909" y="584"/>
                    <a:pt x="8155" y="337"/>
                    <a:pt x="7185" y="337"/>
                  </a:cubicBezTo>
                  <a:cubicBezTo>
                    <a:pt x="6828" y="337"/>
                    <a:pt x="6441" y="370"/>
                    <a:pt x="6052" y="462"/>
                  </a:cubicBezTo>
                  <a:cubicBezTo>
                    <a:pt x="5682" y="549"/>
                    <a:pt x="5270" y="585"/>
                    <a:pt x="4848" y="585"/>
                  </a:cubicBezTo>
                  <a:cubicBezTo>
                    <a:pt x="3709" y="585"/>
                    <a:pt x="2492" y="324"/>
                    <a:pt x="1825" y="94"/>
                  </a:cubicBezTo>
                  <a:cubicBezTo>
                    <a:pt x="1626" y="26"/>
                    <a:pt x="1415" y="0"/>
                    <a:pt x="12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31"/>
            <p:cNvSpPr/>
            <p:nvPr/>
          </p:nvSpPr>
          <p:spPr>
            <a:xfrm rot="594073">
              <a:off x="6665380" y="4092315"/>
              <a:ext cx="268234" cy="34627"/>
            </a:xfrm>
            <a:custGeom>
              <a:avLst/>
              <a:gdLst/>
              <a:ahLst/>
              <a:cxnLst/>
              <a:rect l="l" t="t" r="r" b="b"/>
              <a:pathLst>
                <a:path w="3695" h="477" extrusionOk="0">
                  <a:moveTo>
                    <a:pt x="1040" y="0"/>
                  </a:moveTo>
                  <a:cubicBezTo>
                    <a:pt x="532" y="0"/>
                    <a:pt x="60" y="142"/>
                    <a:pt x="34" y="150"/>
                  </a:cubicBezTo>
                  <a:cubicBezTo>
                    <a:pt x="15" y="153"/>
                    <a:pt x="1" y="172"/>
                    <a:pt x="9" y="195"/>
                  </a:cubicBezTo>
                  <a:cubicBezTo>
                    <a:pt x="11" y="209"/>
                    <a:pt x="28" y="221"/>
                    <a:pt x="45" y="221"/>
                  </a:cubicBezTo>
                  <a:cubicBezTo>
                    <a:pt x="48" y="221"/>
                    <a:pt x="51" y="221"/>
                    <a:pt x="54" y="220"/>
                  </a:cubicBezTo>
                  <a:cubicBezTo>
                    <a:pt x="62" y="220"/>
                    <a:pt x="537" y="76"/>
                    <a:pt x="1039" y="76"/>
                  </a:cubicBezTo>
                  <a:cubicBezTo>
                    <a:pt x="1189" y="76"/>
                    <a:pt x="1342" y="89"/>
                    <a:pt x="1485" y="122"/>
                  </a:cubicBezTo>
                  <a:cubicBezTo>
                    <a:pt x="1613" y="153"/>
                    <a:pt x="1756" y="186"/>
                    <a:pt x="1906" y="228"/>
                  </a:cubicBezTo>
                  <a:cubicBezTo>
                    <a:pt x="2350" y="348"/>
                    <a:pt x="2835" y="477"/>
                    <a:pt x="3243" y="477"/>
                  </a:cubicBezTo>
                  <a:cubicBezTo>
                    <a:pt x="3396" y="477"/>
                    <a:pt x="3538" y="460"/>
                    <a:pt x="3664" y="415"/>
                  </a:cubicBezTo>
                  <a:cubicBezTo>
                    <a:pt x="3683" y="410"/>
                    <a:pt x="3694" y="390"/>
                    <a:pt x="3689" y="368"/>
                  </a:cubicBezTo>
                  <a:cubicBezTo>
                    <a:pt x="3685" y="353"/>
                    <a:pt x="3672" y="343"/>
                    <a:pt x="3656" y="343"/>
                  </a:cubicBezTo>
                  <a:cubicBezTo>
                    <a:pt x="3652" y="343"/>
                    <a:pt x="3647" y="344"/>
                    <a:pt x="3641" y="345"/>
                  </a:cubicBezTo>
                  <a:cubicBezTo>
                    <a:pt x="3529" y="384"/>
                    <a:pt x="3398" y="399"/>
                    <a:pt x="3256" y="399"/>
                  </a:cubicBezTo>
                  <a:cubicBezTo>
                    <a:pt x="2848" y="399"/>
                    <a:pt x="2348" y="268"/>
                    <a:pt x="1926" y="156"/>
                  </a:cubicBezTo>
                  <a:cubicBezTo>
                    <a:pt x="1778" y="114"/>
                    <a:pt x="1630" y="80"/>
                    <a:pt x="1502" y="47"/>
                  </a:cubicBezTo>
                  <a:cubicBezTo>
                    <a:pt x="1352" y="13"/>
                    <a:pt x="1195" y="0"/>
                    <a:pt x="10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31"/>
            <p:cNvSpPr/>
            <p:nvPr/>
          </p:nvSpPr>
          <p:spPr>
            <a:xfrm rot="594073">
              <a:off x="6539786" y="3412250"/>
              <a:ext cx="78111" cy="64754"/>
            </a:xfrm>
            <a:custGeom>
              <a:avLst/>
              <a:gdLst/>
              <a:ahLst/>
              <a:cxnLst/>
              <a:rect l="l" t="t" r="r" b="b"/>
              <a:pathLst>
                <a:path w="1076" h="892" extrusionOk="0">
                  <a:moveTo>
                    <a:pt x="287" y="0"/>
                  </a:moveTo>
                  <a:cubicBezTo>
                    <a:pt x="156" y="0"/>
                    <a:pt x="42" y="67"/>
                    <a:pt x="19" y="289"/>
                  </a:cubicBezTo>
                  <a:cubicBezTo>
                    <a:pt x="1" y="468"/>
                    <a:pt x="219" y="527"/>
                    <a:pt x="400" y="527"/>
                  </a:cubicBezTo>
                  <a:cubicBezTo>
                    <a:pt x="449" y="527"/>
                    <a:pt x="494" y="523"/>
                    <a:pt x="532" y="516"/>
                  </a:cubicBezTo>
                  <a:lnTo>
                    <a:pt x="532" y="516"/>
                  </a:lnTo>
                  <a:cubicBezTo>
                    <a:pt x="477" y="592"/>
                    <a:pt x="439" y="721"/>
                    <a:pt x="546" y="844"/>
                  </a:cubicBezTo>
                  <a:cubicBezTo>
                    <a:pt x="574" y="877"/>
                    <a:pt x="606" y="892"/>
                    <a:pt x="639" y="892"/>
                  </a:cubicBezTo>
                  <a:cubicBezTo>
                    <a:pt x="834" y="892"/>
                    <a:pt x="1076" y="397"/>
                    <a:pt x="733" y="163"/>
                  </a:cubicBezTo>
                  <a:cubicBezTo>
                    <a:pt x="733" y="163"/>
                    <a:pt x="490" y="0"/>
                    <a:pt x="28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31"/>
            <p:cNvSpPr/>
            <p:nvPr/>
          </p:nvSpPr>
          <p:spPr>
            <a:xfrm rot="594073">
              <a:off x="6590717" y="3379875"/>
              <a:ext cx="70198" cy="68746"/>
            </a:xfrm>
            <a:custGeom>
              <a:avLst/>
              <a:gdLst/>
              <a:ahLst/>
              <a:cxnLst/>
              <a:rect l="l" t="t" r="r" b="b"/>
              <a:pathLst>
                <a:path w="967" h="947" extrusionOk="0">
                  <a:moveTo>
                    <a:pt x="415" y="1"/>
                  </a:moveTo>
                  <a:cubicBezTo>
                    <a:pt x="1" y="1"/>
                    <a:pt x="180" y="656"/>
                    <a:pt x="180" y="656"/>
                  </a:cubicBezTo>
                  <a:cubicBezTo>
                    <a:pt x="239" y="867"/>
                    <a:pt x="421" y="946"/>
                    <a:pt x="588" y="946"/>
                  </a:cubicBezTo>
                  <a:cubicBezTo>
                    <a:pt x="788" y="946"/>
                    <a:pt x="966" y="833"/>
                    <a:pt x="886" y="695"/>
                  </a:cubicBezTo>
                  <a:cubicBezTo>
                    <a:pt x="827" y="595"/>
                    <a:pt x="741" y="563"/>
                    <a:pt x="664" y="563"/>
                  </a:cubicBezTo>
                  <a:cubicBezTo>
                    <a:pt x="632" y="563"/>
                    <a:pt x="602" y="568"/>
                    <a:pt x="576" y="576"/>
                  </a:cubicBezTo>
                  <a:lnTo>
                    <a:pt x="576" y="576"/>
                  </a:lnTo>
                  <a:cubicBezTo>
                    <a:pt x="666" y="418"/>
                    <a:pt x="750" y="65"/>
                    <a:pt x="526" y="14"/>
                  </a:cubicBezTo>
                  <a:cubicBezTo>
                    <a:pt x="485" y="5"/>
                    <a:pt x="448" y="1"/>
                    <a:pt x="4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31"/>
            <p:cNvSpPr/>
            <p:nvPr/>
          </p:nvSpPr>
          <p:spPr>
            <a:xfrm rot="594073">
              <a:off x="6586997" y="3374622"/>
              <a:ext cx="15462" cy="42830"/>
            </a:xfrm>
            <a:custGeom>
              <a:avLst/>
              <a:gdLst/>
              <a:ahLst/>
              <a:cxnLst/>
              <a:rect l="l" t="t" r="r" b="b"/>
              <a:pathLst>
                <a:path w="213" h="590" extrusionOk="0">
                  <a:moveTo>
                    <a:pt x="169" y="0"/>
                  </a:moveTo>
                  <a:cubicBezTo>
                    <a:pt x="162" y="0"/>
                    <a:pt x="154" y="3"/>
                    <a:pt x="145" y="9"/>
                  </a:cubicBezTo>
                  <a:cubicBezTo>
                    <a:pt x="67" y="73"/>
                    <a:pt x="20" y="151"/>
                    <a:pt x="14" y="241"/>
                  </a:cubicBezTo>
                  <a:cubicBezTo>
                    <a:pt x="0" y="414"/>
                    <a:pt x="131" y="567"/>
                    <a:pt x="140" y="576"/>
                  </a:cubicBezTo>
                  <a:cubicBezTo>
                    <a:pt x="145" y="584"/>
                    <a:pt x="157" y="589"/>
                    <a:pt x="168" y="589"/>
                  </a:cubicBezTo>
                  <a:cubicBezTo>
                    <a:pt x="173" y="589"/>
                    <a:pt x="184" y="584"/>
                    <a:pt x="193" y="584"/>
                  </a:cubicBezTo>
                  <a:cubicBezTo>
                    <a:pt x="210" y="570"/>
                    <a:pt x="210" y="550"/>
                    <a:pt x="196" y="534"/>
                  </a:cubicBezTo>
                  <a:cubicBezTo>
                    <a:pt x="196" y="534"/>
                    <a:pt x="73" y="394"/>
                    <a:pt x="87" y="249"/>
                  </a:cubicBezTo>
                  <a:cubicBezTo>
                    <a:pt x="90" y="179"/>
                    <a:pt x="129" y="121"/>
                    <a:pt x="193" y="68"/>
                  </a:cubicBezTo>
                  <a:cubicBezTo>
                    <a:pt x="210" y="54"/>
                    <a:pt x="212" y="34"/>
                    <a:pt x="198" y="18"/>
                  </a:cubicBezTo>
                  <a:cubicBezTo>
                    <a:pt x="190" y="6"/>
                    <a:pt x="180" y="0"/>
                    <a:pt x="1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31"/>
            <p:cNvSpPr/>
            <p:nvPr/>
          </p:nvSpPr>
          <p:spPr>
            <a:xfrm rot="594073">
              <a:off x="6554562" y="3394656"/>
              <a:ext cx="40580" cy="22794"/>
            </a:xfrm>
            <a:custGeom>
              <a:avLst/>
              <a:gdLst/>
              <a:ahLst/>
              <a:cxnLst/>
              <a:rect l="l" t="t" r="r" b="b"/>
              <a:pathLst>
                <a:path w="559" h="314" extrusionOk="0">
                  <a:moveTo>
                    <a:pt x="211" y="0"/>
                  </a:moveTo>
                  <a:cubicBezTo>
                    <a:pt x="91" y="0"/>
                    <a:pt x="15" y="90"/>
                    <a:pt x="12" y="93"/>
                  </a:cubicBezTo>
                  <a:cubicBezTo>
                    <a:pt x="1" y="109"/>
                    <a:pt x="1" y="132"/>
                    <a:pt x="18" y="146"/>
                  </a:cubicBezTo>
                  <a:cubicBezTo>
                    <a:pt x="25" y="152"/>
                    <a:pt x="34" y="156"/>
                    <a:pt x="43" y="156"/>
                  </a:cubicBezTo>
                  <a:cubicBezTo>
                    <a:pt x="53" y="156"/>
                    <a:pt x="63" y="151"/>
                    <a:pt x="71" y="140"/>
                  </a:cubicBezTo>
                  <a:cubicBezTo>
                    <a:pt x="71" y="140"/>
                    <a:pt x="125" y="78"/>
                    <a:pt x="206" y="78"/>
                  </a:cubicBezTo>
                  <a:cubicBezTo>
                    <a:pt x="211" y="78"/>
                    <a:pt x="216" y="78"/>
                    <a:pt x="221" y="79"/>
                  </a:cubicBezTo>
                  <a:cubicBezTo>
                    <a:pt x="308" y="82"/>
                    <a:pt x="405" y="160"/>
                    <a:pt x="492" y="296"/>
                  </a:cubicBezTo>
                  <a:cubicBezTo>
                    <a:pt x="500" y="305"/>
                    <a:pt x="509" y="313"/>
                    <a:pt x="523" y="313"/>
                  </a:cubicBezTo>
                  <a:cubicBezTo>
                    <a:pt x="531" y="313"/>
                    <a:pt x="537" y="310"/>
                    <a:pt x="537" y="305"/>
                  </a:cubicBezTo>
                  <a:cubicBezTo>
                    <a:pt x="556" y="291"/>
                    <a:pt x="559" y="271"/>
                    <a:pt x="548" y="255"/>
                  </a:cubicBezTo>
                  <a:cubicBezTo>
                    <a:pt x="444" y="93"/>
                    <a:pt x="336" y="9"/>
                    <a:pt x="221" y="1"/>
                  </a:cubicBezTo>
                  <a:cubicBezTo>
                    <a:pt x="218" y="0"/>
                    <a:pt x="214" y="0"/>
                    <a:pt x="2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31"/>
            <p:cNvSpPr/>
            <p:nvPr/>
          </p:nvSpPr>
          <p:spPr>
            <a:xfrm rot="594073">
              <a:off x="6569253" y="3427609"/>
              <a:ext cx="33683" cy="37894"/>
            </a:xfrm>
            <a:custGeom>
              <a:avLst/>
              <a:gdLst/>
              <a:ahLst/>
              <a:cxnLst/>
              <a:rect l="l" t="t" r="r" b="b"/>
              <a:pathLst>
                <a:path w="464" h="522" extrusionOk="0">
                  <a:moveTo>
                    <a:pt x="237" y="0"/>
                  </a:moveTo>
                  <a:cubicBezTo>
                    <a:pt x="155" y="0"/>
                    <a:pt x="48" y="11"/>
                    <a:pt x="15" y="61"/>
                  </a:cubicBezTo>
                  <a:cubicBezTo>
                    <a:pt x="1" y="75"/>
                    <a:pt x="1" y="95"/>
                    <a:pt x="9" y="114"/>
                  </a:cubicBezTo>
                  <a:cubicBezTo>
                    <a:pt x="26" y="165"/>
                    <a:pt x="140" y="207"/>
                    <a:pt x="224" y="234"/>
                  </a:cubicBezTo>
                  <a:cubicBezTo>
                    <a:pt x="196" y="327"/>
                    <a:pt x="168" y="455"/>
                    <a:pt x="213" y="499"/>
                  </a:cubicBezTo>
                  <a:cubicBezTo>
                    <a:pt x="221" y="511"/>
                    <a:pt x="235" y="522"/>
                    <a:pt x="260" y="522"/>
                  </a:cubicBezTo>
                  <a:cubicBezTo>
                    <a:pt x="266" y="522"/>
                    <a:pt x="274" y="522"/>
                    <a:pt x="291" y="516"/>
                  </a:cubicBezTo>
                  <a:cubicBezTo>
                    <a:pt x="402" y="486"/>
                    <a:pt x="450" y="318"/>
                    <a:pt x="458" y="299"/>
                  </a:cubicBezTo>
                  <a:cubicBezTo>
                    <a:pt x="464" y="276"/>
                    <a:pt x="455" y="260"/>
                    <a:pt x="433" y="254"/>
                  </a:cubicBezTo>
                  <a:cubicBezTo>
                    <a:pt x="428" y="252"/>
                    <a:pt x="423" y="251"/>
                    <a:pt x="419" y="251"/>
                  </a:cubicBezTo>
                  <a:cubicBezTo>
                    <a:pt x="404" y="251"/>
                    <a:pt x="393" y="261"/>
                    <a:pt x="388" y="276"/>
                  </a:cubicBezTo>
                  <a:cubicBezTo>
                    <a:pt x="380" y="313"/>
                    <a:pt x="335" y="421"/>
                    <a:pt x="277" y="441"/>
                  </a:cubicBezTo>
                  <a:cubicBezTo>
                    <a:pt x="268" y="410"/>
                    <a:pt x="282" y="307"/>
                    <a:pt x="316" y="218"/>
                  </a:cubicBezTo>
                  <a:cubicBezTo>
                    <a:pt x="319" y="209"/>
                    <a:pt x="319" y="201"/>
                    <a:pt x="310" y="190"/>
                  </a:cubicBezTo>
                  <a:cubicBezTo>
                    <a:pt x="305" y="184"/>
                    <a:pt x="296" y="176"/>
                    <a:pt x="288" y="173"/>
                  </a:cubicBezTo>
                  <a:cubicBezTo>
                    <a:pt x="199" y="148"/>
                    <a:pt x="115" y="114"/>
                    <a:pt x="87" y="92"/>
                  </a:cubicBezTo>
                  <a:cubicBezTo>
                    <a:pt x="108" y="82"/>
                    <a:pt x="170" y="73"/>
                    <a:pt x="239" y="73"/>
                  </a:cubicBezTo>
                  <a:cubicBezTo>
                    <a:pt x="260" y="73"/>
                    <a:pt x="283" y="73"/>
                    <a:pt x="305" y="75"/>
                  </a:cubicBezTo>
                  <a:cubicBezTo>
                    <a:pt x="321" y="75"/>
                    <a:pt x="344" y="59"/>
                    <a:pt x="344" y="39"/>
                  </a:cubicBezTo>
                  <a:cubicBezTo>
                    <a:pt x="344" y="22"/>
                    <a:pt x="330" y="6"/>
                    <a:pt x="307" y="3"/>
                  </a:cubicBezTo>
                  <a:cubicBezTo>
                    <a:pt x="289" y="2"/>
                    <a:pt x="265" y="0"/>
                    <a:pt x="2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31"/>
            <p:cNvSpPr/>
            <p:nvPr/>
          </p:nvSpPr>
          <p:spPr>
            <a:xfrm rot="594073">
              <a:off x="6601824" y="3400379"/>
              <a:ext cx="35934" cy="44427"/>
            </a:xfrm>
            <a:custGeom>
              <a:avLst/>
              <a:gdLst/>
              <a:ahLst/>
              <a:cxnLst/>
              <a:rect l="l" t="t" r="r" b="b"/>
              <a:pathLst>
                <a:path w="495" h="612" extrusionOk="0">
                  <a:moveTo>
                    <a:pt x="178" y="1"/>
                  </a:moveTo>
                  <a:cubicBezTo>
                    <a:pt x="169" y="1"/>
                    <a:pt x="159" y="3"/>
                    <a:pt x="148" y="9"/>
                  </a:cubicBezTo>
                  <a:cubicBezTo>
                    <a:pt x="79" y="46"/>
                    <a:pt x="20" y="246"/>
                    <a:pt x="3" y="305"/>
                  </a:cubicBezTo>
                  <a:cubicBezTo>
                    <a:pt x="1" y="325"/>
                    <a:pt x="9" y="344"/>
                    <a:pt x="31" y="350"/>
                  </a:cubicBezTo>
                  <a:cubicBezTo>
                    <a:pt x="34" y="351"/>
                    <a:pt x="37" y="351"/>
                    <a:pt x="40" y="351"/>
                  </a:cubicBezTo>
                  <a:cubicBezTo>
                    <a:pt x="55" y="351"/>
                    <a:pt x="71" y="340"/>
                    <a:pt x="76" y="322"/>
                  </a:cubicBezTo>
                  <a:cubicBezTo>
                    <a:pt x="107" y="210"/>
                    <a:pt x="154" y="101"/>
                    <a:pt x="182" y="79"/>
                  </a:cubicBezTo>
                  <a:cubicBezTo>
                    <a:pt x="201" y="113"/>
                    <a:pt x="210" y="252"/>
                    <a:pt x="196" y="392"/>
                  </a:cubicBezTo>
                  <a:cubicBezTo>
                    <a:pt x="190" y="408"/>
                    <a:pt x="204" y="428"/>
                    <a:pt x="224" y="431"/>
                  </a:cubicBezTo>
                  <a:cubicBezTo>
                    <a:pt x="282" y="445"/>
                    <a:pt x="355" y="464"/>
                    <a:pt x="397" y="484"/>
                  </a:cubicBezTo>
                  <a:cubicBezTo>
                    <a:pt x="352" y="498"/>
                    <a:pt x="271" y="517"/>
                    <a:pt x="201" y="531"/>
                  </a:cubicBezTo>
                  <a:cubicBezTo>
                    <a:pt x="185" y="537"/>
                    <a:pt x="171" y="553"/>
                    <a:pt x="174" y="573"/>
                  </a:cubicBezTo>
                  <a:cubicBezTo>
                    <a:pt x="176" y="590"/>
                    <a:pt x="190" y="606"/>
                    <a:pt x="210" y="606"/>
                  </a:cubicBezTo>
                  <a:cubicBezTo>
                    <a:pt x="213" y="606"/>
                    <a:pt x="213" y="606"/>
                    <a:pt x="215" y="612"/>
                  </a:cubicBezTo>
                  <a:cubicBezTo>
                    <a:pt x="466" y="559"/>
                    <a:pt x="483" y="523"/>
                    <a:pt x="492" y="509"/>
                  </a:cubicBezTo>
                  <a:cubicBezTo>
                    <a:pt x="494" y="495"/>
                    <a:pt x="494" y="481"/>
                    <a:pt x="489" y="467"/>
                  </a:cubicBezTo>
                  <a:cubicBezTo>
                    <a:pt x="469" y="433"/>
                    <a:pt x="397" y="403"/>
                    <a:pt x="266" y="369"/>
                  </a:cubicBezTo>
                  <a:cubicBezTo>
                    <a:pt x="280" y="210"/>
                    <a:pt x="274" y="32"/>
                    <a:pt x="201" y="7"/>
                  </a:cubicBezTo>
                  <a:cubicBezTo>
                    <a:pt x="194" y="3"/>
                    <a:pt x="186" y="1"/>
                    <a:pt x="1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31"/>
            <p:cNvSpPr/>
            <p:nvPr/>
          </p:nvSpPr>
          <p:spPr>
            <a:xfrm rot="594073">
              <a:off x="7446138" y="4345021"/>
              <a:ext cx="88129" cy="65843"/>
            </a:xfrm>
            <a:custGeom>
              <a:avLst/>
              <a:gdLst/>
              <a:ahLst/>
              <a:cxnLst/>
              <a:rect l="l" t="t" r="r" b="b"/>
              <a:pathLst>
                <a:path w="1214" h="907" extrusionOk="0">
                  <a:moveTo>
                    <a:pt x="638" y="1"/>
                  </a:moveTo>
                  <a:cubicBezTo>
                    <a:pt x="412" y="1"/>
                    <a:pt x="410" y="358"/>
                    <a:pt x="460" y="532"/>
                  </a:cubicBezTo>
                  <a:lnTo>
                    <a:pt x="460" y="532"/>
                  </a:lnTo>
                  <a:cubicBezTo>
                    <a:pt x="421" y="509"/>
                    <a:pt x="371" y="491"/>
                    <a:pt x="316" y="491"/>
                  </a:cubicBezTo>
                  <a:cubicBezTo>
                    <a:pt x="256" y="491"/>
                    <a:pt x="191" y="512"/>
                    <a:pt x="131" y="572"/>
                  </a:cubicBezTo>
                  <a:cubicBezTo>
                    <a:pt x="0" y="713"/>
                    <a:pt x="237" y="907"/>
                    <a:pt x="483" y="907"/>
                  </a:cubicBezTo>
                  <a:cubicBezTo>
                    <a:pt x="614" y="907"/>
                    <a:pt x="747" y="852"/>
                    <a:pt x="829" y="706"/>
                  </a:cubicBezTo>
                  <a:cubicBezTo>
                    <a:pt x="829" y="706"/>
                    <a:pt x="1214" y="14"/>
                    <a:pt x="642" y="1"/>
                  </a:cubicBezTo>
                  <a:cubicBezTo>
                    <a:pt x="641" y="1"/>
                    <a:pt x="639" y="1"/>
                    <a:pt x="6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31"/>
            <p:cNvSpPr/>
            <p:nvPr/>
          </p:nvSpPr>
          <p:spPr>
            <a:xfrm rot="594073">
              <a:off x="7473256" y="4400401"/>
              <a:ext cx="80579" cy="58293"/>
            </a:xfrm>
            <a:custGeom>
              <a:avLst/>
              <a:gdLst/>
              <a:ahLst/>
              <a:cxnLst/>
              <a:rect l="l" t="t" r="r" b="b"/>
              <a:pathLst>
                <a:path w="1110" h="803" extrusionOk="0">
                  <a:moveTo>
                    <a:pt x="760" y="1"/>
                  </a:moveTo>
                  <a:cubicBezTo>
                    <a:pt x="586" y="1"/>
                    <a:pt x="405" y="68"/>
                    <a:pt x="405" y="68"/>
                  </a:cubicBezTo>
                  <a:cubicBezTo>
                    <a:pt x="1" y="220"/>
                    <a:pt x="147" y="803"/>
                    <a:pt x="353" y="803"/>
                  </a:cubicBezTo>
                  <a:cubicBezTo>
                    <a:pt x="377" y="803"/>
                    <a:pt x="402" y="795"/>
                    <a:pt x="427" y="777"/>
                  </a:cubicBezTo>
                  <a:cubicBezTo>
                    <a:pt x="559" y="680"/>
                    <a:pt x="552" y="545"/>
                    <a:pt x="516" y="458"/>
                  </a:cubicBezTo>
                  <a:lnTo>
                    <a:pt x="516" y="458"/>
                  </a:lnTo>
                  <a:cubicBezTo>
                    <a:pt x="592" y="492"/>
                    <a:pt x="709" y="522"/>
                    <a:pt x="816" y="522"/>
                  </a:cubicBezTo>
                  <a:cubicBezTo>
                    <a:pt x="943" y="522"/>
                    <a:pt x="1055" y="481"/>
                    <a:pt x="1071" y="358"/>
                  </a:cubicBezTo>
                  <a:cubicBezTo>
                    <a:pt x="1110" y="71"/>
                    <a:pt x="938" y="1"/>
                    <a:pt x="76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31"/>
            <p:cNvSpPr/>
            <p:nvPr/>
          </p:nvSpPr>
          <p:spPr>
            <a:xfrm rot="594073">
              <a:off x="7512072" y="4387160"/>
              <a:ext cx="43193" cy="15898"/>
            </a:xfrm>
            <a:custGeom>
              <a:avLst/>
              <a:gdLst/>
              <a:ahLst/>
              <a:cxnLst/>
              <a:rect l="l" t="t" r="r" b="b"/>
              <a:pathLst>
                <a:path w="595" h="219" extrusionOk="0">
                  <a:moveTo>
                    <a:pt x="341" y="1"/>
                  </a:moveTo>
                  <a:cubicBezTo>
                    <a:pt x="162" y="1"/>
                    <a:pt x="23" y="149"/>
                    <a:pt x="14" y="154"/>
                  </a:cubicBezTo>
                  <a:cubicBezTo>
                    <a:pt x="0" y="168"/>
                    <a:pt x="6" y="193"/>
                    <a:pt x="20" y="207"/>
                  </a:cubicBezTo>
                  <a:cubicBezTo>
                    <a:pt x="25" y="216"/>
                    <a:pt x="34" y="218"/>
                    <a:pt x="42" y="218"/>
                  </a:cubicBezTo>
                  <a:cubicBezTo>
                    <a:pt x="53" y="218"/>
                    <a:pt x="62" y="216"/>
                    <a:pt x="65" y="207"/>
                  </a:cubicBezTo>
                  <a:cubicBezTo>
                    <a:pt x="65" y="204"/>
                    <a:pt x="193" y="76"/>
                    <a:pt x="335" y="76"/>
                  </a:cubicBezTo>
                  <a:cubicBezTo>
                    <a:pt x="405" y="76"/>
                    <a:pt x="469" y="104"/>
                    <a:pt x="525" y="163"/>
                  </a:cubicBezTo>
                  <a:cubicBezTo>
                    <a:pt x="532" y="171"/>
                    <a:pt x="542" y="176"/>
                    <a:pt x="552" y="176"/>
                  </a:cubicBezTo>
                  <a:cubicBezTo>
                    <a:pt x="561" y="176"/>
                    <a:pt x="570" y="172"/>
                    <a:pt x="575" y="165"/>
                  </a:cubicBezTo>
                  <a:cubicBezTo>
                    <a:pt x="595" y="151"/>
                    <a:pt x="595" y="126"/>
                    <a:pt x="581" y="112"/>
                  </a:cubicBezTo>
                  <a:cubicBezTo>
                    <a:pt x="511" y="40"/>
                    <a:pt x="427" y="1"/>
                    <a:pt x="3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31"/>
            <p:cNvSpPr/>
            <p:nvPr/>
          </p:nvSpPr>
          <p:spPr>
            <a:xfrm rot="594073">
              <a:off x="7511679" y="4355531"/>
              <a:ext cx="21343" cy="41233"/>
            </a:xfrm>
            <a:custGeom>
              <a:avLst/>
              <a:gdLst/>
              <a:ahLst/>
              <a:cxnLst/>
              <a:rect l="l" t="t" r="r" b="b"/>
              <a:pathLst>
                <a:path w="294" h="568" extrusionOk="0">
                  <a:moveTo>
                    <a:pt x="160" y="0"/>
                  </a:moveTo>
                  <a:cubicBezTo>
                    <a:pt x="149" y="0"/>
                    <a:pt x="138" y="5"/>
                    <a:pt x="129" y="15"/>
                  </a:cubicBezTo>
                  <a:cubicBezTo>
                    <a:pt x="118" y="35"/>
                    <a:pt x="124" y="54"/>
                    <a:pt x="140" y="68"/>
                  </a:cubicBezTo>
                  <a:cubicBezTo>
                    <a:pt x="140" y="68"/>
                    <a:pt x="213" y="121"/>
                    <a:pt x="216" y="211"/>
                  </a:cubicBezTo>
                  <a:cubicBezTo>
                    <a:pt x="216" y="300"/>
                    <a:pt x="152" y="400"/>
                    <a:pt x="20" y="501"/>
                  </a:cubicBezTo>
                  <a:cubicBezTo>
                    <a:pt x="4" y="515"/>
                    <a:pt x="1" y="537"/>
                    <a:pt x="15" y="554"/>
                  </a:cubicBezTo>
                  <a:cubicBezTo>
                    <a:pt x="20" y="559"/>
                    <a:pt x="32" y="568"/>
                    <a:pt x="43" y="568"/>
                  </a:cubicBezTo>
                  <a:cubicBezTo>
                    <a:pt x="54" y="568"/>
                    <a:pt x="60" y="565"/>
                    <a:pt x="71" y="556"/>
                  </a:cubicBezTo>
                  <a:cubicBezTo>
                    <a:pt x="221" y="439"/>
                    <a:pt x="294" y="322"/>
                    <a:pt x="291" y="208"/>
                  </a:cubicBezTo>
                  <a:cubicBezTo>
                    <a:pt x="285" y="79"/>
                    <a:pt x="185" y="10"/>
                    <a:pt x="182" y="7"/>
                  </a:cubicBezTo>
                  <a:cubicBezTo>
                    <a:pt x="176" y="2"/>
                    <a:pt x="168" y="0"/>
                    <a:pt x="1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31"/>
            <p:cNvSpPr/>
            <p:nvPr/>
          </p:nvSpPr>
          <p:spPr>
            <a:xfrm rot="594073">
              <a:off x="7463280" y="4372625"/>
              <a:ext cx="38547" cy="33683"/>
            </a:xfrm>
            <a:custGeom>
              <a:avLst/>
              <a:gdLst/>
              <a:ahLst/>
              <a:cxnLst/>
              <a:rect l="l" t="t" r="r" b="b"/>
              <a:pathLst>
                <a:path w="531" h="464" extrusionOk="0">
                  <a:moveTo>
                    <a:pt x="415" y="0"/>
                  </a:moveTo>
                  <a:cubicBezTo>
                    <a:pt x="407" y="0"/>
                    <a:pt x="400" y="2"/>
                    <a:pt x="394" y="6"/>
                  </a:cubicBezTo>
                  <a:cubicBezTo>
                    <a:pt x="341" y="31"/>
                    <a:pt x="307" y="146"/>
                    <a:pt x="290" y="232"/>
                  </a:cubicBezTo>
                  <a:cubicBezTo>
                    <a:pt x="242" y="224"/>
                    <a:pt x="185" y="215"/>
                    <a:pt x="135" y="215"/>
                  </a:cubicBezTo>
                  <a:cubicBezTo>
                    <a:pt x="87" y="215"/>
                    <a:pt x="46" y="223"/>
                    <a:pt x="25" y="246"/>
                  </a:cubicBezTo>
                  <a:cubicBezTo>
                    <a:pt x="17" y="257"/>
                    <a:pt x="0" y="280"/>
                    <a:pt x="14" y="313"/>
                  </a:cubicBezTo>
                  <a:cubicBezTo>
                    <a:pt x="53" y="425"/>
                    <a:pt x="226" y="461"/>
                    <a:pt x="249" y="464"/>
                  </a:cubicBezTo>
                  <a:lnTo>
                    <a:pt x="254" y="464"/>
                  </a:lnTo>
                  <a:cubicBezTo>
                    <a:pt x="271" y="464"/>
                    <a:pt x="285" y="450"/>
                    <a:pt x="293" y="439"/>
                  </a:cubicBezTo>
                  <a:cubicBezTo>
                    <a:pt x="296" y="422"/>
                    <a:pt x="282" y="400"/>
                    <a:pt x="262" y="397"/>
                  </a:cubicBezTo>
                  <a:cubicBezTo>
                    <a:pt x="223" y="391"/>
                    <a:pt x="115" y="358"/>
                    <a:pt x="87" y="299"/>
                  </a:cubicBezTo>
                  <a:cubicBezTo>
                    <a:pt x="94" y="296"/>
                    <a:pt x="107" y="295"/>
                    <a:pt x="123" y="295"/>
                  </a:cubicBezTo>
                  <a:cubicBezTo>
                    <a:pt x="168" y="295"/>
                    <a:pt x="240" y="305"/>
                    <a:pt x="310" y="322"/>
                  </a:cubicBezTo>
                  <a:cubicBezTo>
                    <a:pt x="315" y="322"/>
                    <a:pt x="327" y="322"/>
                    <a:pt x="338" y="313"/>
                  </a:cubicBezTo>
                  <a:cubicBezTo>
                    <a:pt x="349" y="305"/>
                    <a:pt x="352" y="299"/>
                    <a:pt x="355" y="288"/>
                  </a:cubicBezTo>
                  <a:cubicBezTo>
                    <a:pt x="368" y="199"/>
                    <a:pt x="396" y="109"/>
                    <a:pt x="419" y="82"/>
                  </a:cubicBezTo>
                  <a:cubicBezTo>
                    <a:pt x="435" y="115"/>
                    <a:pt x="452" y="210"/>
                    <a:pt x="458" y="299"/>
                  </a:cubicBezTo>
                  <a:cubicBezTo>
                    <a:pt x="458" y="314"/>
                    <a:pt x="469" y="334"/>
                    <a:pt x="487" y="334"/>
                  </a:cubicBezTo>
                  <a:cubicBezTo>
                    <a:pt x="489" y="334"/>
                    <a:pt x="492" y="333"/>
                    <a:pt x="494" y="333"/>
                  </a:cubicBezTo>
                  <a:cubicBezTo>
                    <a:pt x="514" y="333"/>
                    <a:pt x="530" y="316"/>
                    <a:pt x="530" y="296"/>
                  </a:cubicBezTo>
                  <a:cubicBezTo>
                    <a:pt x="528" y="221"/>
                    <a:pt x="516" y="48"/>
                    <a:pt x="447" y="9"/>
                  </a:cubicBezTo>
                  <a:cubicBezTo>
                    <a:pt x="437" y="4"/>
                    <a:pt x="426" y="0"/>
                    <a:pt x="4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31"/>
            <p:cNvSpPr/>
            <p:nvPr/>
          </p:nvSpPr>
          <p:spPr>
            <a:xfrm rot="594073">
              <a:off x="7486513" y="4404149"/>
              <a:ext cx="43992" cy="36732"/>
            </a:xfrm>
            <a:custGeom>
              <a:avLst/>
              <a:gdLst/>
              <a:ahLst/>
              <a:cxnLst/>
              <a:rect l="l" t="t" r="r" b="b"/>
              <a:pathLst>
                <a:path w="606" h="506" extrusionOk="0">
                  <a:moveTo>
                    <a:pt x="288" y="0"/>
                  </a:moveTo>
                  <a:cubicBezTo>
                    <a:pt x="268" y="0"/>
                    <a:pt x="249" y="11"/>
                    <a:pt x="246" y="31"/>
                  </a:cubicBezTo>
                  <a:cubicBezTo>
                    <a:pt x="241" y="48"/>
                    <a:pt x="254" y="70"/>
                    <a:pt x="277" y="73"/>
                  </a:cubicBezTo>
                  <a:cubicBezTo>
                    <a:pt x="388" y="95"/>
                    <a:pt x="500" y="128"/>
                    <a:pt x="528" y="154"/>
                  </a:cubicBezTo>
                  <a:cubicBezTo>
                    <a:pt x="497" y="173"/>
                    <a:pt x="358" y="187"/>
                    <a:pt x="218" y="193"/>
                  </a:cubicBezTo>
                  <a:cubicBezTo>
                    <a:pt x="199" y="193"/>
                    <a:pt x="185" y="207"/>
                    <a:pt x="182" y="223"/>
                  </a:cubicBezTo>
                  <a:cubicBezTo>
                    <a:pt x="171" y="290"/>
                    <a:pt x="157" y="363"/>
                    <a:pt x="143" y="405"/>
                  </a:cubicBezTo>
                  <a:cubicBezTo>
                    <a:pt x="123" y="363"/>
                    <a:pt x="98" y="282"/>
                    <a:pt x="79" y="215"/>
                  </a:cubicBezTo>
                  <a:cubicBezTo>
                    <a:pt x="72" y="202"/>
                    <a:pt x="60" y="190"/>
                    <a:pt x="44" y="190"/>
                  </a:cubicBezTo>
                  <a:cubicBezTo>
                    <a:pt x="40" y="190"/>
                    <a:pt x="36" y="191"/>
                    <a:pt x="31" y="193"/>
                  </a:cubicBezTo>
                  <a:cubicBezTo>
                    <a:pt x="15" y="198"/>
                    <a:pt x="1" y="215"/>
                    <a:pt x="9" y="237"/>
                  </a:cubicBezTo>
                  <a:cubicBezTo>
                    <a:pt x="81" y="480"/>
                    <a:pt x="121" y="494"/>
                    <a:pt x="135" y="502"/>
                  </a:cubicBezTo>
                  <a:cubicBezTo>
                    <a:pt x="140" y="505"/>
                    <a:pt x="143" y="505"/>
                    <a:pt x="151" y="505"/>
                  </a:cubicBezTo>
                  <a:cubicBezTo>
                    <a:pt x="157" y="505"/>
                    <a:pt x="168" y="502"/>
                    <a:pt x="168" y="500"/>
                  </a:cubicBezTo>
                  <a:cubicBezTo>
                    <a:pt x="196" y="480"/>
                    <a:pt x="224" y="402"/>
                    <a:pt x="246" y="268"/>
                  </a:cubicBezTo>
                  <a:cubicBezTo>
                    <a:pt x="402" y="268"/>
                    <a:pt x="578" y="248"/>
                    <a:pt x="600" y="173"/>
                  </a:cubicBezTo>
                  <a:cubicBezTo>
                    <a:pt x="606" y="156"/>
                    <a:pt x="603" y="140"/>
                    <a:pt x="595" y="123"/>
                  </a:cubicBezTo>
                  <a:cubicBezTo>
                    <a:pt x="553" y="53"/>
                    <a:pt x="349" y="11"/>
                    <a:pt x="2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31"/>
            <p:cNvSpPr/>
            <p:nvPr/>
          </p:nvSpPr>
          <p:spPr>
            <a:xfrm rot="594073">
              <a:off x="7157934" y="3167843"/>
              <a:ext cx="83701" cy="80071"/>
            </a:xfrm>
            <a:custGeom>
              <a:avLst/>
              <a:gdLst/>
              <a:ahLst/>
              <a:cxnLst/>
              <a:rect l="l" t="t" r="r" b="b"/>
              <a:pathLst>
                <a:path w="1153" h="1103" extrusionOk="0">
                  <a:moveTo>
                    <a:pt x="676" y="84"/>
                  </a:moveTo>
                  <a:cubicBezTo>
                    <a:pt x="690" y="134"/>
                    <a:pt x="712" y="235"/>
                    <a:pt x="737" y="358"/>
                  </a:cubicBezTo>
                  <a:cubicBezTo>
                    <a:pt x="653" y="335"/>
                    <a:pt x="564" y="316"/>
                    <a:pt x="480" y="299"/>
                  </a:cubicBezTo>
                  <a:cubicBezTo>
                    <a:pt x="600" y="148"/>
                    <a:pt x="656" y="101"/>
                    <a:pt x="676" y="84"/>
                  </a:cubicBezTo>
                  <a:close/>
                  <a:moveTo>
                    <a:pt x="109" y="316"/>
                  </a:moveTo>
                  <a:cubicBezTo>
                    <a:pt x="154" y="316"/>
                    <a:pt x="241" y="327"/>
                    <a:pt x="349" y="344"/>
                  </a:cubicBezTo>
                  <a:cubicBezTo>
                    <a:pt x="313" y="388"/>
                    <a:pt x="280" y="439"/>
                    <a:pt x="241" y="489"/>
                  </a:cubicBezTo>
                  <a:cubicBezTo>
                    <a:pt x="143" y="386"/>
                    <a:pt x="118" y="335"/>
                    <a:pt x="109" y="316"/>
                  </a:cubicBezTo>
                  <a:close/>
                  <a:moveTo>
                    <a:pt x="826" y="461"/>
                  </a:moveTo>
                  <a:cubicBezTo>
                    <a:pt x="980" y="508"/>
                    <a:pt x="1038" y="539"/>
                    <a:pt x="1061" y="553"/>
                  </a:cubicBezTo>
                  <a:cubicBezTo>
                    <a:pt x="1033" y="570"/>
                    <a:pt x="974" y="595"/>
                    <a:pt x="854" y="637"/>
                  </a:cubicBezTo>
                  <a:cubicBezTo>
                    <a:pt x="849" y="581"/>
                    <a:pt x="838" y="522"/>
                    <a:pt x="826" y="461"/>
                  </a:cubicBezTo>
                  <a:close/>
                  <a:moveTo>
                    <a:pt x="430" y="363"/>
                  </a:moveTo>
                  <a:cubicBezTo>
                    <a:pt x="536" y="386"/>
                    <a:pt x="648" y="413"/>
                    <a:pt x="751" y="441"/>
                  </a:cubicBezTo>
                  <a:cubicBezTo>
                    <a:pt x="762" y="517"/>
                    <a:pt x="773" y="595"/>
                    <a:pt x="785" y="665"/>
                  </a:cubicBezTo>
                  <a:cubicBezTo>
                    <a:pt x="695" y="692"/>
                    <a:pt x="592" y="720"/>
                    <a:pt x="492" y="748"/>
                  </a:cubicBezTo>
                  <a:cubicBezTo>
                    <a:pt x="416" y="678"/>
                    <a:pt x="349" y="612"/>
                    <a:pt x="291" y="550"/>
                  </a:cubicBezTo>
                  <a:cubicBezTo>
                    <a:pt x="338" y="480"/>
                    <a:pt x="388" y="416"/>
                    <a:pt x="430" y="363"/>
                  </a:cubicBezTo>
                  <a:close/>
                  <a:moveTo>
                    <a:pt x="243" y="609"/>
                  </a:moveTo>
                  <a:cubicBezTo>
                    <a:pt x="294" y="659"/>
                    <a:pt x="349" y="712"/>
                    <a:pt x="405" y="768"/>
                  </a:cubicBezTo>
                  <a:cubicBezTo>
                    <a:pt x="263" y="804"/>
                    <a:pt x="151" y="824"/>
                    <a:pt x="90" y="826"/>
                  </a:cubicBezTo>
                  <a:cubicBezTo>
                    <a:pt x="123" y="782"/>
                    <a:pt x="179" y="704"/>
                    <a:pt x="243" y="609"/>
                  </a:cubicBezTo>
                  <a:close/>
                  <a:moveTo>
                    <a:pt x="793" y="734"/>
                  </a:moveTo>
                  <a:cubicBezTo>
                    <a:pt x="812" y="907"/>
                    <a:pt x="812" y="985"/>
                    <a:pt x="810" y="1019"/>
                  </a:cubicBezTo>
                  <a:cubicBezTo>
                    <a:pt x="771" y="991"/>
                    <a:pt x="681" y="921"/>
                    <a:pt x="556" y="807"/>
                  </a:cubicBezTo>
                  <a:cubicBezTo>
                    <a:pt x="640" y="787"/>
                    <a:pt x="718" y="762"/>
                    <a:pt x="793" y="734"/>
                  </a:cubicBezTo>
                  <a:close/>
                  <a:moveTo>
                    <a:pt x="690" y="1"/>
                  </a:moveTo>
                  <a:cubicBezTo>
                    <a:pt x="648" y="1"/>
                    <a:pt x="589" y="37"/>
                    <a:pt x="400" y="274"/>
                  </a:cubicBezTo>
                  <a:cubicBezTo>
                    <a:pt x="267" y="248"/>
                    <a:pt x="162" y="235"/>
                    <a:pt x="104" y="235"/>
                  </a:cubicBezTo>
                  <a:cubicBezTo>
                    <a:pt x="99" y="235"/>
                    <a:pt x="94" y="235"/>
                    <a:pt x="90" y="235"/>
                  </a:cubicBezTo>
                  <a:cubicBezTo>
                    <a:pt x="51" y="238"/>
                    <a:pt x="37" y="263"/>
                    <a:pt x="34" y="274"/>
                  </a:cubicBezTo>
                  <a:cubicBezTo>
                    <a:pt x="20" y="310"/>
                    <a:pt x="31" y="366"/>
                    <a:pt x="196" y="547"/>
                  </a:cubicBezTo>
                  <a:cubicBezTo>
                    <a:pt x="90" y="698"/>
                    <a:pt x="12" y="818"/>
                    <a:pt x="6" y="824"/>
                  </a:cubicBezTo>
                  <a:cubicBezTo>
                    <a:pt x="1" y="840"/>
                    <a:pt x="1" y="860"/>
                    <a:pt x="12" y="874"/>
                  </a:cubicBezTo>
                  <a:cubicBezTo>
                    <a:pt x="26" y="896"/>
                    <a:pt x="56" y="902"/>
                    <a:pt x="84" y="902"/>
                  </a:cubicBezTo>
                  <a:cubicBezTo>
                    <a:pt x="174" y="902"/>
                    <a:pt x="361" y="860"/>
                    <a:pt x="475" y="826"/>
                  </a:cubicBezTo>
                  <a:cubicBezTo>
                    <a:pt x="545" y="893"/>
                    <a:pt x="765" y="1094"/>
                    <a:pt x="824" y="1103"/>
                  </a:cubicBezTo>
                  <a:lnTo>
                    <a:pt x="829" y="1103"/>
                  </a:lnTo>
                  <a:cubicBezTo>
                    <a:pt x="840" y="1103"/>
                    <a:pt x="854" y="1100"/>
                    <a:pt x="868" y="1077"/>
                  </a:cubicBezTo>
                  <a:cubicBezTo>
                    <a:pt x="882" y="1063"/>
                    <a:pt x="910" y="1030"/>
                    <a:pt x="868" y="701"/>
                  </a:cubicBezTo>
                  <a:cubicBezTo>
                    <a:pt x="1097" y="623"/>
                    <a:pt x="1125" y="589"/>
                    <a:pt x="1136" y="581"/>
                  </a:cubicBezTo>
                  <a:cubicBezTo>
                    <a:pt x="1150" y="567"/>
                    <a:pt x="1153" y="547"/>
                    <a:pt x="1147" y="531"/>
                  </a:cubicBezTo>
                  <a:cubicBezTo>
                    <a:pt x="1142" y="506"/>
                    <a:pt x="1125" y="461"/>
                    <a:pt x="815" y="372"/>
                  </a:cubicBezTo>
                  <a:cubicBezTo>
                    <a:pt x="796" y="246"/>
                    <a:pt x="762" y="95"/>
                    <a:pt x="743" y="40"/>
                  </a:cubicBezTo>
                  <a:cubicBezTo>
                    <a:pt x="734" y="15"/>
                    <a:pt x="715" y="1"/>
                    <a:pt x="6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31"/>
            <p:cNvSpPr/>
            <p:nvPr/>
          </p:nvSpPr>
          <p:spPr>
            <a:xfrm rot="594073">
              <a:off x="7619541" y="3567166"/>
              <a:ext cx="60471" cy="60398"/>
            </a:xfrm>
            <a:custGeom>
              <a:avLst/>
              <a:gdLst/>
              <a:ahLst/>
              <a:cxnLst/>
              <a:rect l="l" t="t" r="r" b="b"/>
              <a:pathLst>
                <a:path w="833" h="832" extrusionOk="0">
                  <a:moveTo>
                    <a:pt x="442" y="115"/>
                  </a:moveTo>
                  <a:cubicBezTo>
                    <a:pt x="453" y="151"/>
                    <a:pt x="467" y="198"/>
                    <a:pt x="472" y="229"/>
                  </a:cubicBezTo>
                  <a:cubicBezTo>
                    <a:pt x="495" y="313"/>
                    <a:pt x="498" y="330"/>
                    <a:pt x="509" y="344"/>
                  </a:cubicBezTo>
                  <a:cubicBezTo>
                    <a:pt x="517" y="358"/>
                    <a:pt x="537" y="366"/>
                    <a:pt x="615" y="394"/>
                  </a:cubicBezTo>
                  <a:cubicBezTo>
                    <a:pt x="643" y="399"/>
                    <a:pt x="690" y="416"/>
                    <a:pt x="721" y="430"/>
                  </a:cubicBezTo>
                  <a:cubicBezTo>
                    <a:pt x="670" y="450"/>
                    <a:pt x="598" y="477"/>
                    <a:pt x="531" y="500"/>
                  </a:cubicBezTo>
                  <a:cubicBezTo>
                    <a:pt x="525" y="505"/>
                    <a:pt x="514" y="511"/>
                    <a:pt x="511" y="522"/>
                  </a:cubicBezTo>
                  <a:cubicBezTo>
                    <a:pt x="475" y="597"/>
                    <a:pt x="439" y="681"/>
                    <a:pt x="411" y="731"/>
                  </a:cubicBezTo>
                  <a:cubicBezTo>
                    <a:pt x="392" y="678"/>
                    <a:pt x="369" y="589"/>
                    <a:pt x="347" y="508"/>
                  </a:cubicBezTo>
                  <a:cubicBezTo>
                    <a:pt x="344" y="494"/>
                    <a:pt x="333" y="483"/>
                    <a:pt x="319" y="480"/>
                  </a:cubicBezTo>
                  <a:cubicBezTo>
                    <a:pt x="244" y="466"/>
                    <a:pt x="154" y="444"/>
                    <a:pt x="107" y="430"/>
                  </a:cubicBezTo>
                  <a:cubicBezTo>
                    <a:pt x="160" y="402"/>
                    <a:pt x="258" y="358"/>
                    <a:pt x="336" y="330"/>
                  </a:cubicBezTo>
                  <a:cubicBezTo>
                    <a:pt x="347" y="327"/>
                    <a:pt x="355" y="318"/>
                    <a:pt x="358" y="310"/>
                  </a:cubicBezTo>
                  <a:cubicBezTo>
                    <a:pt x="383" y="240"/>
                    <a:pt x="417" y="159"/>
                    <a:pt x="442" y="115"/>
                  </a:cubicBezTo>
                  <a:close/>
                  <a:moveTo>
                    <a:pt x="450" y="0"/>
                  </a:moveTo>
                  <a:cubicBezTo>
                    <a:pt x="431" y="0"/>
                    <a:pt x="400" y="0"/>
                    <a:pt x="299" y="260"/>
                  </a:cubicBezTo>
                  <a:cubicBezTo>
                    <a:pt x="20" y="371"/>
                    <a:pt x="9" y="408"/>
                    <a:pt x="7" y="424"/>
                  </a:cubicBezTo>
                  <a:cubicBezTo>
                    <a:pt x="1" y="436"/>
                    <a:pt x="7" y="452"/>
                    <a:pt x="12" y="464"/>
                  </a:cubicBezTo>
                  <a:cubicBezTo>
                    <a:pt x="23" y="472"/>
                    <a:pt x="43" y="500"/>
                    <a:pt x="286" y="547"/>
                  </a:cubicBezTo>
                  <a:cubicBezTo>
                    <a:pt x="358" y="832"/>
                    <a:pt x="383" y="832"/>
                    <a:pt x="411" y="832"/>
                  </a:cubicBezTo>
                  <a:lnTo>
                    <a:pt x="414" y="829"/>
                  </a:lnTo>
                  <a:cubicBezTo>
                    <a:pt x="433" y="829"/>
                    <a:pt x="458" y="823"/>
                    <a:pt x="578" y="558"/>
                  </a:cubicBezTo>
                  <a:cubicBezTo>
                    <a:pt x="648" y="533"/>
                    <a:pt x="788" y="483"/>
                    <a:pt x="816" y="455"/>
                  </a:cubicBezTo>
                  <a:cubicBezTo>
                    <a:pt x="824" y="450"/>
                    <a:pt x="832" y="430"/>
                    <a:pt x="827" y="416"/>
                  </a:cubicBezTo>
                  <a:cubicBezTo>
                    <a:pt x="821" y="383"/>
                    <a:pt x="788" y="369"/>
                    <a:pt x="643" y="316"/>
                  </a:cubicBezTo>
                  <a:cubicBezTo>
                    <a:pt x="615" y="304"/>
                    <a:pt x="584" y="296"/>
                    <a:pt x="570" y="288"/>
                  </a:cubicBezTo>
                  <a:cubicBezTo>
                    <a:pt x="562" y="274"/>
                    <a:pt x="553" y="235"/>
                    <a:pt x="545" y="204"/>
                  </a:cubicBezTo>
                  <a:cubicBezTo>
                    <a:pt x="520" y="104"/>
                    <a:pt x="503" y="45"/>
                    <a:pt x="486" y="20"/>
                  </a:cubicBezTo>
                  <a:cubicBezTo>
                    <a:pt x="478" y="12"/>
                    <a:pt x="464" y="0"/>
                    <a:pt x="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31"/>
            <p:cNvSpPr/>
            <p:nvPr/>
          </p:nvSpPr>
          <p:spPr>
            <a:xfrm rot="594073">
              <a:off x="6573358" y="3945302"/>
              <a:ext cx="59962" cy="60471"/>
            </a:xfrm>
            <a:custGeom>
              <a:avLst/>
              <a:gdLst/>
              <a:ahLst/>
              <a:cxnLst/>
              <a:rect l="l" t="t" r="r" b="b"/>
              <a:pathLst>
                <a:path w="826" h="833" extrusionOk="0">
                  <a:moveTo>
                    <a:pt x="438" y="113"/>
                  </a:moveTo>
                  <a:cubicBezTo>
                    <a:pt x="449" y="152"/>
                    <a:pt x="463" y="196"/>
                    <a:pt x="469" y="227"/>
                  </a:cubicBezTo>
                  <a:cubicBezTo>
                    <a:pt x="491" y="311"/>
                    <a:pt x="494" y="330"/>
                    <a:pt x="505" y="344"/>
                  </a:cubicBezTo>
                  <a:cubicBezTo>
                    <a:pt x="516" y="358"/>
                    <a:pt x="533" y="364"/>
                    <a:pt x="614" y="391"/>
                  </a:cubicBezTo>
                  <a:cubicBezTo>
                    <a:pt x="642" y="400"/>
                    <a:pt x="687" y="417"/>
                    <a:pt x="717" y="431"/>
                  </a:cubicBezTo>
                  <a:cubicBezTo>
                    <a:pt x="670" y="447"/>
                    <a:pt x="594" y="475"/>
                    <a:pt x="530" y="500"/>
                  </a:cubicBezTo>
                  <a:cubicBezTo>
                    <a:pt x="522" y="503"/>
                    <a:pt x="511" y="511"/>
                    <a:pt x="508" y="520"/>
                  </a:cubicBezTo>
                  <a:cubicBezTo>
                    <a:pt x="474" y="598"/>
                    <a:pt x="435" y="682"/>
                    <a:pt x="408" y="729"/>
                  </a:cubicBezTo>
                  <a:cubicBezTo>
                    <a:pt x="391" y="679"/>
                    <a:pt x="366" y="587"/>
                    <a:pt x="343" y="506"/>
                  </a:cubicBezTo>
                  <a:cubicBezTo>
                    <a:pt x="341" y="492"/>
                    <a:pt x="329" y="484"/>
                    <a:pt x="315" y="478"/>
                  </a:cubicBezTo>
                  <a:cubicBezTo>
                    <a:pt x="240" y="464"/>
                    <a:pt x="154" y="444"/>
                    <a:pt x="103" y="431"/>
                  </a:cubicBezTo>
                  <a:cubicBezTo>
                    <a:pt x="156" y="403"/>
                    <a:pt x="251" y="361"/>
                    <a:pt x="335" y="330"/>
                  </a:cubicBezTo>
                  <a:cubicBezTo>
                    <a:pt x="343" y="325"/>
                    <a:pt x="352" y="319"/>
                    <a:pt x="355" y="308"/>
                  </a:cubicBezTo>
                  <a:cubicBezTo>
                    <a:pt x="380" y="238"/>
                    <a:pt x="413" y="157"/>
                    <a:pt x="438" y="113"/>
                  </a:cubicBezTo>
                  <a:close/>
                  <a:moveTo>
                    <a:pt x="449" y="1"/>
                  </a:moveTo>
                  <a:cubicBezTo>
                    <a:pt x="427" y="1"/>
                    <a:pt x="396" y="1"/>
                    <a:pt x="296" y="258"/>
                  </a:cubicBezTo>
                  <a:cubicBezTo>
                    <a:pt x="17" y="372"/>
                    <a:pt x="6" y="405"/>
                    <a:pt x="3" y="422"/>
                  </a:cubicBezTo>
                  <a:cubicBezTo>
                    <a:pt x="0" y="433"/>
                    <a:pt x="3" y="450"/>
                    <a:pt x="9" y="461"/>
                  </a:cubicBezTo>
                  <a:cubicBezTo>
                    <a:pt x="20" y="472"/>
                    <a:pt x="42" y="500"/>
                    <a:pt x="282" y="545"/>
                  </a:cubicBezTo>
                  <a:cubicBezTo>
                    <a:pt x="355" y="832"/>
                    <a:pt x="380" y="832"/>
                    <a:pt x="408" y="832"/>
                  </a:cubicBezTo>
                  <a:lnTo>
                    <a:pt x="408" y="829"/>
                  </a:lnTo>
                  <a:cubicBezTo>
                    <a:pt x="427" y="829"/>
                    <a:pt x="452" y="827"/>
                    <a:pt x="572" y="562"/>
                  </a:cubicBezTo>
                  <a:cubicBezTo>
                    <a:pt x="642" y="534"/>
                    <a:pt x="781" y="486"/>
                    <a:pt x="809" y="458"/>
                  </a:cubicBezTo>
                  <a:cubicBezTo>
                    <a:pt x="818" y="450"/>
                    <a:pt x="826" y="433"/>
                    <a:pt x="823" y="419"/>
                  </a:cubicBezTo>
                  <a:cubicBezTo>
                    <a:pt x="815" y="380"/>
                    <a:pt x="781" y="366"/>
                    <a:pt x="636" y="313"/>
                  </a:cubicBezTo>
                  <a:cubicBezTo>
                    <a:pt x="608" y="305"/>
                    <a:pt x="578" y="294"/>
                    <a:pt x="564" y="285"/>
                  </a:cubicBezTo>
                  <a:cubicBezTo>
                    <a:pt x="561" y="272"/>
                    <a:pt x="550" y="235"/>
                    <a:pt x="541" y="202"/>
                  </a:cubicBezTo>
                  <a:cubicBezTo>
                    <a:pt x="519" y="101"/>
                    <a:pt x="500" y="43"/>
                    <a:pt x="483" y="18"/>
                  </a:cubicBezTo>
                  <a:cubicBezTo>
                    <a:pt x="477" y="12"/>
                    <a:pt x="463" y="1"/>
                    <a:pt x="4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1" name="Google Shape;381;p31"/>
            <p:cNvSpPr/>
            <p:nvPr/>
          </p:nvSpPr>
          <p:spPr>
            <a:xfrm rot="594073">
              <a:off x="7064429" y="4316010"/>
              <a:ext cx="273606" cy="63810"/>
            </a:xfrm>
            <a:custGeom>
              <a:avLst/>
              <a:gdLst/>
              <a:ahLst/>
              <a:cxnLst/>
              <a:rect l="l" t="t" r="r" b="b"/>
              <a:pathLst>
                <a:path w="3769" h="879" extrusionOk="0">
                  <a:moveTo>
                    <a:pt x="2622" y="0"/>
                  </a:moveTo>
                  <a:cubicBezTo>
                    <a:pt x="2617" y="0"/>
                    <a:pt x="2613" y="1"/>
                    <a:pt x="2609" y="2"/>
                  </a:cubicBezTo>
                  <a:cubicBezTo>
                    <a:pt x="2483" y="44"/>
                    <a:pt x="2129" y="546"/>
                    <a:pt x="2129" y="546"/>
                  </a:cubicBezTo>
                  <a:cubicBezTo>
                    <a:pt x="2129" y="546"/>
                    <a:pt x="1974" y="42"/>
                    <a:pt x="1868" y="42"/>
                  </a:cubicBezTo>
                  <a:cubicBezTo>
                    <a:pt x="1863" y="42"/>
                    <a:pt x="1859" y="43"/>
                    <a:pt x="1855" y="44"/>
                  </a:cubicBezTo>
                  <a:cubicBezTo>
                    <a:pt x="1752" y="86"/>
                    <a:pt x="1395" y="569"/>
                    <a:pt x="1395" y="569"/>
                  </a:cubicBezTo>
                  <a:cubicBezTo>
                    <a:pt x="1395" y="569"/>
                    <a:pt x="1304" y="123"/>
                    <a:pt x="1134" y="123"/>
                  </a:cubicBezTo>
                  <a:cubicBezTo>
                    <a:pt x="1124" y="123"/>
                    <a:pt x="1113" y="124"/>
                    <a:pt x="1102" y="128"/>
                  </a:cubicBezTo>
                  <a:cubicBezTo>
                    <a:pt x="915" y="192"/>
                    <a:pt x="664" y="611"/>
                    <a:pt x="664" y="611"/>
                  </a:cubicBezTo>
                  <a:cubicBezTo>
                    <a:pt x="664" y="611"/>
                    <a:pt x="452" y="189"/>
                    <a:pt x="344" y="189"/>
                  </a:cubicBezTo>
                  <a:cubicBezTo>
                    <a:pt x="339" y="189"/>
                    <a:pt x="334" y="190"/>
                    <a:pt x="329" y="192"/>
                  </a:cubicBezTo>
                  <a:cubicBezTo>
                    <a:pt x="232" y="234"/>
                    <a:pt x="0" y="817"/>
                    <a:pt x="64" y="817"/>
                  </a:cubicBezTo>
                  <a:cubicBezTo>
                    <a:pt x="64" y="817"/>
                    <a:pt x="1999" y="878"/>
                    <a:pt x="2992" y="878"/>
                  </a:cubicBezTo>
                  <a:cubicBezTo>
                    <a:pt x="3287" y="878"/>
                    <a:pt x="3499" y="873"/>
                    <a:pt x="3552" y="859"/>
                  </a:cubicBezTo>
                  <a:cubicBezTo>
                    <a:pt x="3768" y="798"/>
                    <a:pt x="3368" y="144"/>
                    <a:pt x="3272" y="144"/>
                  </a:cubicBezTo>
                  <a:cubicBezTo>
                    <a:pt x="3267" y="144"/>
                    <a:pt x="3262" y="146"/>
                    <a:pt x="3259" y="150"/>
                  </a:cubicBezTo>
                  <a:cubicBezTo>
                    <a:pt x="3195" y="234"/>
                    <a:pt x="2902" y="546"/>
                    <a:pt x="2902" y="546"/>
                  </a:cubicBezTo>
                  <a:cubicBezTo>
                    <a:pt x="2902" y="546"/>
                    <a:pt x="2746" y="0"/>
                    <a:pt x="26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2" name="Google Shape;382;p31"/>
            <p:cNvSpPr/>
            <p:nvPr/>
          </p:nvSpPr>
          <p:spPr>
            <a:xfrm rot="594073">
              <a:off x="6843747" y="4378815"/>
              <a:ext cx="273606" cy="63737"/>
            </a:xfrm>
            <a:custGeom>
              <a:avLst/>
              <a:gdLst/>
              <a:ahLst/>
              <a:cxnLst/>
              <a:rect l="l" t="t" r="r" b="b"/>
              <a:pathLst>
                <a:path w="3769" h="878" extrusionOk="0">
                  <a:moveTo>
                    <a:pt x="2622" y="1"/>
                  </a:moveTo>
                  <a:cubicBezTo>
                    <a:pt x="2618" y="1"/>
                    <a:pt x="2613" y="1"/>
                    <a:pt x="2609" y="3"/>
                  </a:cubicBezTo>
                  <a:cubicBezTo>
                    <a:pt x="2484" y="45"/>
                    <a:pt x="2129" y="547"/>
                    <a:pt x="2129" y="547"/>
                  </a:cubicBezTo>
                  <a:cubicBezTo>
                    <a:pt x="2129" y="547"/>
                    <a:pt x="1974" y="42"/>
                    <a:pt x="1868" y="42"/>
                  </a:cubicBezTo>
                  <a:cubicBezTo>
                    <a:pt x="1864" y="42"/>
                    <a:pt x="1860" y="43"/>
                    <a:pt x="1856" y="45"/>
                  </a:cubicBezTo>
                  <a:cubicBezTo>
                    <a:pt x="1753" y="87"/>
                    <a:pt x="1396" y="566"/>
                    <a:pt x="1396" y="566"/>
                  </a:cubicBezTo>
                  <a:cubicBezTo>
                    <a:pt x="1396" y="566"/>
                    <a:pt x="1304" y="123"/>
                    <a:pt x="1136" y="123"/>
                  </a:cubicBezTo>
                  <a:cubicBezTo>
                    <a:pt x="1125" y="123"/>
                    <a:pt x="1114" y="125"/>
                    <a:pt x="1103" y="128"/>
                  </a:cubicBezTo>
                  <a:cubicBezTo>
                    <a:pt x="916" y="190"/>
                    <a:pt x="665" y="608"/>
                    <a:pt x="665" y="608"/>
                  </a:cubicBezTo>
                  <a:cubicBezTo>
                    <a:pt x="665" y="608"/>
                    <a:pt x="453" y="187"/>
                    <a:pt x="344" y="187"/>
                  </a:cubicBezTo>
                  <a:cubicBezTo>
                    <a:pt x="339" y="187"/>
                    <a:pt x="334" y="188"/>
                    <a:pt x="330" y="190"/>
                  </a:cubicBezTo>
                  <a:cubicBezTo>
                    <a:pt x="232" y="232"/>
                    <a:pt x="1" y="815"/>
                    <a:pt x="65" y="815"/>
                  </a:cubicBezTo>
                  <a:cubicBezTo>
                    <a:pt x="65" y="815"/>
                    <a:pt x="1984" y="877"/>
                    <a:pt x="2980" y="877"/>
                  </a:cubicBezTo>
                  <a:cubicBezTo>
                    <a:pt x="3281" y="877"/>
                    <a:pt x="3498" y="871"/>
                    <a:pt x="3552" y="857"/>
                  </a:cubicBezTo>
                  <a:cubicBezTo>
                    <a:pt x="3769" y="798"/>
                    <a:pt x="3368" y="141"/>
                    <a:pt x="3272" y="141"/>
                  </a:cubicBezTo>
                  <a:cubicBezTo>
                    <a:pt x="3267" y="141"/>
                    <a:pt x="3262" y="143"/>
                    <a:pt x="3259" y="148"/>
                  </a:cubicBezTo>
                  <a:cubicBezTo>
                    <a:pt x="3195" y="232"/>
                    <a:pt x="2902" y="547"/>
                    <a:pt x="2902" y="547"/>
                  </a:cubicBezTo>
                  <a:cubicBezTo>
                    <a:pt x="2902" y="547"/>
                    <a:pt x="2746" y="1"/>
                    <a:pt x="26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3" name="Google Shape;383;p31"/>
            <p:cNvSpPr/>
            <p:nvPr/>
          </p:nvSpPr>
          <p:spPr>
            <a:xfrm rot="594073">
              <a:off x="6552734" y="4242905"/>
              <a:ext cx="273606" cy="63737"/>
            </a:xfrm>
            <a:custGeom>
              <a:avLst/>
              <a:gdLst/>
              <a:ahLst/>
              <a:cxnLst/>
              <a:rect l="l" t="t" r="r" b="b"/>
              <a:pathLst>
                <a:path w="3769" h="878" extrusionOk="0">
                  <a:moveTo>
                    <a:pt x="2622" y="1"/>
                  </a:moveTo>
                  <a:cubicBezTo>
                    <a:pt x="2618" y="1"/>
                    <a:pt x="2613" y="1"/>
                    <a:pt x="2609" y="3"/>
                  </a:cubicBezTo>
                  <a:cubicBezTo>
                    <a:pt x="2483" y="45"/>
                    <a:pt x="2126" y="547"/>
                    <a:pt x="2126" y="547"/>
                  </a:cubicBezTo>
                  <a:cubicBezTo>
                    <a:pt x="2126" y="547"/>
                    <a:pt x="1971" y="42"/>
                    <a:pt x="1867" y="42"/>
                  </a:cubicBezTo>
                  <a:cubicBezTo>
                    <a:pt x="1863" y="42"/>
                    <a:pt x="1860" y="43"/>
                    <a:pt x="1856" y="45"/>
                  </a:cubicBezTo>
                  <a:cubicBezTo>
                    <a:pt x="1750" y="87"/>
                    <a:pt x="1395" y="569"/>
                    <a:pt x="1395" y="569"/>
                  </a:cubicBezTo>
                  <a:cubicBezTo>
                    <a:pt x="1395" y="569"/>
                    <a:pt x="1301" y="123"/>
                    <a:pt x="1134" y="123"/>
                  </a:cubicBezTo>
                  <a:cubicBezTo>
                    <a:pt x="1124" y="123"/>
                    <a:pt x="1113" y="125"/>
                    <a:pt x="1102" y="128"/>
                  </a:cubicBezTo>
                  <a:cubicBezTo>
                    <a:pt x="913" y="193"/>
                    <a:pt x="662" y="611"/>
                    <a:pt x="662" y="611"/>
                  </a:cubicBezTo>
                  <a:cubicBezTo>
                    <a:pt x="662" y="611"/>
                    <a:pt x="452" y="190"/>
                    <a:pt x="341" y="190"/>
                  </a:cubicBezTo>
                  <a:cubicBezTo>
                    <a:pt x="336" y="190"/>
                    <a:pt x="332" y="191"/>
                    <a:pt x="327" y="193"/>
                  </a:cubicBezTo>
                  <a:cubicBezTo>
                    <a:pt x="229" y="229"/>
                    <a:pt x="1" y="815"/>
                    <a:pt x="62" y="815"/>
                  </a:cubicBezTo>
                  <a:cubicBezTo>
                    <a:pt x="62" y="815"/>
                    <a:pt x="1982" y="877"/>
                    <a:pt x="2978" y="877"/>
                  </a:cubicBezTo>
                  <a:cubicBezTo>
                    <a:pt x="3279" y="877"/>
                    <a:pt x="3496" y="871"/>
                    <a:pt x="3549" y="857"/>
                  </a:cubicBezTo>
                  <a:cubicBezTo>
                    <a:pt x="3768" y="798"/>
                    <a:pt x="3368" y="144"/>
                    <a:pt x="3270" y="144"/>
                  </a:cubicBezTo>
                  <a:cubicBezTo>
                    <a:pt x="3264" y="144"/>
                    <a:pt x="3260" y="146"/>
                    <a:pt x="3256" y="151"/>
                  </a:cubicBezTo>
                  <a:cubicBezTo>
                    <a:pt x="3195" y="234"/>
                    <a:pt x="2902" y="547"/>
                    <a:pt x="2902" y="547"/>
                  </a:cubicBezTo>
                  <a:cubicBezTo>
                    <a:pt x="2902" y="547"/>
                    <a:pt x="2746" y="1"/>
                    <a:pt x="262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" name="Google Shape;384;p31"/>
            <p:cNvSpPr/>
            <p:nvPr/>
          </p:nvSpPr>
          <p:spPr>
            <a:xfrm rot="594073">
              <a:off x="6650112" y="3268907"/>
              <a:ext cx="200867" cy="114553"/>
            </a:xfrm>
            <a:custGeom>
              <a:avLst/>
              <a:gdLst/>
              <a:ahLst/>
              <a:cxnLst/>
              <a:rect l="l" t="t" r="r" b="b"/>
              <a:pathLst>
                <a:path w="2767" h="1578" extrusionOk="0">
                  <a:moveTo>
                    <a:pt x="1686" y="0"/>
                  </a:moveTo>
                  <a:cubicBezTo>
                    <a:pt x="1558" y="0"/>
                    <a:pt x="1444" y="72"/>
                    <a:pt x="1365" y="166"/>
                  </a:cubicBezTo>
                  <a:lnTo>
                    <a:pt x="1365" y="166"/>
                  </a:lnTo>
                  <a:cubicBezTo>
                    <a:pt x="1313" y="124"/>
                    <a:pt x="1245" y="86"/>
                    <a:pt x="1158" y="57"/>
                  </a:cubicBezTo>
                  <a:cubicBezTo>
                    <a:pt x="1084" y="32"/>
                    <a:pt x="1021" y="21"/>
                    <a:pt x="969" y="21"/>
                  </a:cubicBezTo>
                  <a:cubicBezTo>
                    <a:pt x="644" y="21"/>
                    <a:pt x="698" y="428"/>
                    <a:pt x="698" y="428"/>
                  </a:cubicBezTo>
                  <a:cubicBezTo>
                    <a:pt x="665" y="408"/>
                    <a:pt x="629" y="398"/>
                    <a:pt x="593" y="398"/>
                  </a:cubicBezTo>
                  <a:cubicBezTo>
                    <a:pt x="319" y="398"/>
                    <a:pt x="0" y="918"/>
                    <a:pt x="352" y="1181"/>
                  </a:cubicBezTo>
                  <a:cubicBezTo>
                    <a:pt x="465" y="1266"/>
                    <a:pt x="573" y="1304"/>
                    <a:pt x="665" y="1311"/>
                  </a:cubicBezTo>
                  <a:lnTo>
                    <a:pt x="665" y="1311"/>
                  </a:lnTo>
                  <a:cubicBezTo>
                    <a:pt x="695" y="1451"/>
                    <a:pt x="793" y="1573"/>
                    <a:pt x="1005" y="1577"/>
                  </a:cubicBezTo>
                  <a:cubicBezTo>
                    <a:pt x="1014" y="1578"/>
                    <a:pt x="1024" y="1578"/>
                    <a:pt x="1033" y="1578"/>
                  </a:cubicBezTo>
                  <a:cubicBezTo>
                    <a:pt x="1319" y="1578"/>
                    <a:pt x="1511" y="1512"/>
                    <a:pt x="1619" y="1414"/>
                  </a:cubicBezTo>
                  <a:lnTo>
                    <a:pt x="1619" y="1414"/>
                  </a:lnTo>
                  <a:cubicBezTo>
                    <a:pt x="1642" y="1444"/>
                    <a:pt x="1670" y="1474"/>
                    <a:pt x="1705" y="1502"/>
                  </a:cubicBezTo>
                  <a:cubicBezTo>
                    <a:pt x="1754" y="1542"/>
                    <a:pt x="1813" y="1559"/>
                    <a:pt x="1877" y="1559"/>
                  </a:cubicBezTo>
                  <a:cubicBezTo>
                    <a:pt x="2241" y="1559"/>
                    <a:pt x="2767" y="998"/>
                    <a:pt x="2458" y="668"/>
                  </a:cubicBezTo>
                  <a:cubicBezTo>
                    <a:pt x="2373" y="577"/>
                    <a:pt x="2281" y="543"/>
                    <a:pt x="2196" y="543"/>
                  </a:cubicBezTo>
                  <a:cubicBezTo>
                    <a:pt x="2186" y="543"/>
                    <a:pt x="2177" y="543"/>
                    <a:pt x="2168" y="544"/>
                  </a:cubicBezTo>
                  <a:lnTo>
                    <a:pt x="2168" y="544"/>
                  </a:lnTo>
                  <a:cubicBezTo>
                    <a:pt x="2173" y="382"/>
                    <a:pt x="2094" y="194"/>
                    <a:pt x="1895" y="65"/>
                  </a:cubicBezTo>
                  <a:cubicBezTo>
                    <a:pt x="1824" y="20"/>
                    <a:pt x="1753" y="0"/>
                    <a:pt x="16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31"/>
            <p:cNvSpPr/>
            <p:nvPr/>
          </p:nvSpPr>
          <p:spPr>
            <a:xfrm rot="594073">
              <a:off x="6658781" y="3266779"/>
              <a:ext cx="181557" cy="119126"/>
            </a:xfrm>
            <a:custGeom>
              <a:avLst/>
              <a:gdLst/>
              <a:ahLst/>
              <a:cxnLst/>
              <a:rect l="l" t="t" r="r" b="b"/>
              <a:pathLst>
                <a:path w="2501" h="1641" extrusionOk="0">
                  <a:moveTo>
                    <a:pt x="1250" y="246"/>
                  </a:moveTo>
                  <a:cubicBezTo>
                    <a:pt x="1348" y="344"/>
                    <a:pt x="1370" y="455"/>
                    <a:pt x="1343" y="530"/>
                  </a:cubicBezTo>
                  <a:cubicBezTo>
                    <a:pt x="1329" y="568"/>
                    <a:pt x="1304" y="589"/>
                    <a:pt x="1275" y="589"/>
                  </a:cubicBezTo>
                  <a:cubicBezTo>
                    <a:pt x="1257" y="589"/>
                    <a:pt x="1237" y="581"/>
                    <a:pt x="1217" y="564"/>
                  </a:cubicBezTo>
                  <a:cubicBezTo>
                    <a:pt x="1147" y="505"/>
                    <a:pt x="1164" y="369"/>
                    <a:pt x="1250" y="246"/>
                  </a:cubicBezTo>
                  <a:close/>
                  <a:moveTo>
                    <a:pt x="2012" y="617"/>
                  </a:moveTo>
                  <a:cubicBezTo>
                    <a:pt x="1990" y="748"/>
                    <a:pt x="1912" y="851"/>
                    <a:pt x="1803" y="865"/>
                  </a:cubicBezTo>
                  <a:cubicBezTo>
                    <a:pt x="1800" y="868"/>
                    <a:pt x="1792" y="868"/>
                    <a:pt x="1786" y="868"/>
                  </a:cubicBezTo>
                  <a:cubicBezTo>
                    <a:pt x="1753" y="868"/>
                    <a:pt x="1753" y="857"/>
                    <a:pt x="1753" y="851"/>
                  </a:cubicBezTo>
                  <a:cubicBezTo>
                    <a:pt x="1750" y="790"/>
                    <a:pt x="1859" y="650"/>
                    <a:pt x="2012" y="617"/>
                  </a:cubicBezTo>
                  <a:close/>
                  <a:moveTo>
                    <a:pt x="698" y="957"/>
                  </a:moveTo>
                  <a:cubicBezTo>
                    <a:pt x="718" y="957"/>
                    <a:pt x="734" y="974"/>
                    <a:pt x="746" y="988"/>
                  </a:cubicBezTo>
                  <a:cubicBezTo>
                    <a:pt x="799" y="1058"/>
                    <a:pt x="812" y="1133"/>
                    <a:pt x="782" y="1194"/>
                  </a:cubicBezTo>
                  <a:cubicBezTo>
                    <a:pt x="748" y="1264"/>
                    <a:pt x="673" y="1303"/>
                    <a:pt x="578" y="1306"/>
                  </a:cubicBezTo>
                  <a:cubicBezTo>
                    <a:pt x="561" y="1183"/>
                    <a:pt x="595" y="1052"/>
                    <a:pt x="645" y="994"/>
                  </a:cubicBezTo>
                  <a:cubicBezTo>
                    <a:pt x="662" y="971"/>
                    <a:pt x="679" y="957"/>
                    <a:pt x="698" y="957"/>
                  </a:cubicBezTo>
                  <a:close/>
                  <a:moveTo>
                    <a:pt x="1527" y="1066"/>
                  </a:moveTo>
                  <a:cubicBezTo>
                    <a:pt x="1535" y="1066"/>
                    <a:pt x="1549" y="1080"/>
                    <a:pt x="1563" y="1122"/>
                  </a:cubicBezTo>
                  <a:cubicBezTo>
                    <a:pt x="1591" y="1219"/>
                    <a:pt x="1571" y="1314"/>
                    <a:pt x="1510" y="1387"/>
                  </a:cubicBezTo>
                  <a:cubicBezTo>
                    <a:pt x="1449" y="1284"/>
                    <a:pt x="1454" y="1172"/>
                    <a:pt x="1488" y="1108"/>
                  </a:cubicBezTo>
                  <a:cubicBezTo>
                    <a:pt x="1502" y="1077"/>
                    <a:pt x="1521" y="1066"/>
                    <a:pt x="1527" y="1066"/>
                  </a:cubicBezTo>
                  <a:close/>
                  <a:moveTo>
                    <a:pt x="1561" y="70"/>
                  </a:moveTo>
                  <a:cubicBezTo>
                    <a:pt x="1626" y="70"/>
                    <a:pt x="1691" y="89"/>
                    <a:pt x="1753" y="129"/>
                  </a:cubicBezTo>
                  <a:cubicBezTo>
                    <a:pt x="1909" y="226"/>
                    <a:pt x="2004" y="380"/>
                    <a:pt x="2012" y="539"/>
                  </a:cubicBezTo>
                  <a:cubicBezTo>
                    <a:pt x="1820" y="572"/>
                    <a:pt x="1669" y="745"/>
                    <a:pt x="1672" y="851"/>
                  </a:cubicBezTo>
                  <a:cubicBezTo>
                    <a:pt x="1677" y="893"/>
                    <a:pt x="1705" y="938"/>
                    <a:pt x="1778" y="938"/>
                  </a:cubicBezTo>
                  <a:cubicBezTo>
                    <a:pt x="1783" y="938"/>
                    <a:pt x="1794" y="938"/>
                    <a:pt x="1806" y="935"/>
                  </a:cubicBezTo>
                  <a:cubicBezTo>
                    <a:pt x="1956" y="915"/>
                    <a:pt x="2068" y="781"/>
                    <a:pt x="2085" y="606"/>
                  </a:cubicBezTo>
                  <a:cubicBezTo>
                    <a:pt x="2168" y="609"/>
                    <a:pt x="2244" y="648"/>
                    <a:pt x="2313" y="720"/>
                  </a:cubicBezTo>
                  <a:cubicBezTo>
                    <a:pt x="2433" y="846"/>
                    <a:pt x="2405" y="994"/>
                    <a:pt x="2361" y="1097"/>
                  </a:cubicBezTo>
                  <a:cubicBezTo>
                    <a:pt x="2260" y="1334"/>
                    <a:pt x="1973" y="1551"/>
                    <a:pt x="1761" y="1551"/>
                  </a:cubicBezTo>
                  <a:cubicBezTo>
                    <a:pt x="1702" y="1551"/>
                    <a:pt x="1652" y="1532"/>
                    <a:pt x="1613" y="1501"/>
                  </a:cubicBezTo>
                  <a:cubicBezTo>
                    <a:pt x="1594" y="1485"/>
                    <a:pt x="1571" y="1468"/>
                    <a:pt x="1555" y="1445"/>
                  </a:cubicBezTo>
                  <a:cubicBezTo>
                    <a:pt x="1641" y="1348"/>
                    <a:pt x="1669" y="1228"/>
                    <a:pt x="1633" y="1097"/>
                  </a:cubicBezTo>
                  <a:cubicBezTo>
                    <a:pt x="1605" y="1007"/>
                    <a:pt x="1555" y="994"/>
                    <a:pt x="1527" y="994"/>
                  </a:cubicBezTo>
                  <a:cubicBezTo>
                    <a:pt x="1485" y="994"/>
                    <a:pt x="1451" y="1021"/>
                    <a:pt x="1423" y="1072"/>
                  </a:cubicBezTo>
                  <a:cubicBezTo>
                    <a:pt x="1379" y="1161"/>
                    <a:pt x="1373" y="1303"/>
                    <a:pt x="1454" y="1437"/>
                  </a:cubicBezTo>
                  <a:cubicBezTo>
                    <a:pt x="1370" y="1501"/>
                    <a:pt x="1214" y="1568"/>
                    <a:pt x="924" y="1568"/>
                  </a:cubicBezTo>
                  <a:lnTo>
                    <a:pt x="893" y="1568"/>
                  </a:lnTo>
                  <a:cubicBezTo>
                    <a:pt x="712" y="1565"/>
                    <a:pt x="631" y="1471"/>
                    <a:pt x="600" y="1376"/>
                  </a:cubicBezTo>
                  <a:cubicBezTo>
                    <a:pt x="712" y="1370"/>
                    <a:pt x="804" y="1317"/>
                    <a:pt x="846" y="1222"/>
                  </a:cubicBezTo>
                  <a:cubicBezTo>
                    <a:pt x="888" y="1136"/>
                    <a:pt x="871" y="1030"/>
                    <a:pt x="801" y="941"/>
                  </a:cubicBezTo>
                  <a:cubicBezTo>
                    <a:pt x="759" y="890"/>
                    <a:pt x="720" y="882"/>
                    <a:pt x="693" y="882"/>
                  </a:cubicBezTo>
                  <a:cubicBezTo>
                    <a:pt x="653" y="882"/>
                    <a:pt x="617" y="901"/>
                    <a:pt x="584" y="941"/>
                  </a:cubicBezTo>
                  <a:cubicBezTo>
                    <a:pt x="528" y="1010"/>
                    <a:pt x="483" y="1150"/>
                    <a:pt x="500" y="1292"/>
                  </a:cubicBezTo>
                  <a:cubicBezTo>
                    <a:pt x="422" y="1278"/>
                    <a:pt x="338" y="1236"/>
                    <a:pt x="257" y="1178"/>
                  </a:cubicBezTo>
                  <a:cubicBezTo>
                    <a:pt x="68" y="1038"/>
                    <a:pt x="109" y="843"/>
                    <a:pt x="135" y="765"/>
                  </a:cubicBezTo>
                  <a:cubicBezTo>
                    <a:pt x="190" y="595"/>
                    <a:pt x="341" y="461"/>
                    <a:pt x="469" y="461"/>
                  </a:cubicBezTo>
                  <a:cubicBezTo>
                    <a:pt x="500" y="461"/>
                    <a:pt x="528" y="466"/>
                    <a:pt x="556" y="483"/>
                  </a:cubicBezTo>
                  <a:cubicBezTo>
                    <a:pt x="561" y="487"/>
                    <a:pt x="568" y="489"/>
                    <a:pt x="574" y="489"/>
                  </a:cubicBezTo>
                  <a:cubicBezTo>
                    <a:pt x="581" y="489"/>
                    <a:pt x="588" y="487"/>
                    <a:pt x="595" y="483"/>
                  </a:cubicBezTo>
                  <a:cubicBezTo>
                    <a:pt x="606" y="477"/>
                    <a:pt x="617" y="463"/>
                    <a:pt x="612" y="450"/>
                  </a:cubicBezTo>
                  <a:cubicBezTo>
                    <a:pt x="612" y="450"/>
                    <a:pt x="584" y="254"/>
                    <a:pt x="679" y="148"/>
                  </a:cubicBezTo>
                  <a:cubicBezTo>
                    <a:pt x="718" y="106"/>
                    <a:pt x="773" y="84"/>
                    <a:pt x="844" y="84"/>
                  </a:cubicBezTo>
                  <a:cubicBezTo>
                    <a:pt x="895" y="84"/>
                    <a:pt x="954" y="95"/>
                    <a:pt x="1022" y="118"/>
                  </a:cubicBezTo>
                  <a:cubicBezTo>
                    <a:pt x="1083" y="143"/>
                    <a:pt x="1139" y="168"/>
                    <a:pt x="1189" y="201"/>
                  </a:cubicBezTo>
                  <a:cubicBezTo>
                    <a:pt x="1091" y="341"/>
                    <a:pt x="1052" y="525"/>
                    <a:pt x="1164" y="622"/>
                  </a:cubicBezTo>
                  <a:cubicBezTo>
                    <a:pt x="1198" y="651"/>
                    <a:pt x="1234" y="664"/>
                    <a:pt x="1269" y="664"/>
                  </a:cubicBezTo>
                  <a:cubicBezTo>
                    <a:pt x="1329" y="664"/>
                    <a:pt x="1384" y="625"/>
                    <a:pt x="1407" y="556"/>
                  </a:cubicBezTo>
                  <a:cubicBezTo>
                    <a:pt x="1443" y="455"/>
                    <a:pt x="1418" y="310"/>
                    <a:pt x="1292" y="190"/>
                  </a:cubicBezTo>
                  <a:cubicBezTo>
                    <a:pt x="1372" y="112"/>
                    <a:pt x="1466" y="70"/>
                    <a:pt x="1561" y="70"/>
                  </a:cubicBezTo>
                  <a:close/>
                  <a:moveTo>
                    <a:pt x="1563" y="0"/>
                  </a:moveTo>
                  <a:cubicBezTo>
                    <a:pt x="1446" y="0"/>
                    <a:pt x="1329" y="51"/>
                    <a:pt x="1237" y="148"/>
                  </a:cubicBezTo>
                  <a:cubicBezTo>
                    <a:pt x="1186" y="106"/>
                    <a:pt x="1119" y="76"/>
                    <a:pt x="1047" y="51"/>
                  </a:cubicBezTo>
                  <a:cubicBezTo>
                    <a:pt x="972" y="27"/>
                    <a:pt x="905" y="15"/>
                    <a:pt x="846" y="15"/>
                  </a:cubicBezTo>
                  <a:cubicBezTo>
                    <a:pt x="752" y="15"/>
                    <a:pt x="677" y="45"/>
                    <a:pt x="623" y="106"/>
                  </a:cubicBezTo>
                  <a:cubicBezTo>
                    <a:pt x="547" y="196"/>
                    <a:pt x="536" y="327"/>
                    <a:pt x="536" y="405"/>
                  </a:cubicBezTo>
                  <a:cubicBezTo>
                    <a:pt x="517" y="397"/>
                    <a:pt x="494" y="394"/>
                    <a:pt x="469" y="394"/>
                  </a:cubicBezTo>
                  <a:cubicBezTo>
                    <a:pt x="310" y="394"/>
                    <a:pt x="132" y="547"/>
                    <a:pt x="65" y="748"/>
                  </a:cubicBezTo>
                  <a:cubicBezTo>
                    <a:pt x="1" y="943"/>
                    <a:pt x="56" y="1125"/>
                    <a:pt x="213" y="1245"/>
                  </a:cubicBezTo>
                  <a:cubicBezTo>
                    <a:pt x="310" y="1317"/>
                    <a:pt x="414" y="1362"/>
                    <a:pt x="517" y="1376"/>
                  </a:cubicBezTo>
                  <a:cubicBezTo>
                    <a:pt x="564" y="1540"/>
                    <a:pt x="698" y="1638"/>
                    <a:pt x="885" y="1641"/>
                  </a:cubicBezTo>
                  <a:lnTo>
                    <a:pt x="921" y="1641"/>
                  </a:lnTo>
                  <a:cubicBezTo>
                    <a:pt x="1172" y="1641"/>
                    <a:pt x="1370" y="1593"/>
                    <a:pt x="1496" y="1501"/>
                  </a:cubicBezTo>
                  <a:cubicBezTo>
                    <a:pt x="1513" y="1526"/>
                    <a:pt x="1538" y="1549"/>
                    <a:pt x="1563" y="1568"/>
                  </a:cubicBezTo>
                  <a:cubicBezTo>
                    <a:pt x="1619" y="1610"/>
                    <a:pt x="1680" y="1632"/>
                    <a:pt x="1758" y="1632"/>
                  </a:cubicBezTo>
                  <a:cubicBezTo>
                    <a:pt x="2001" y="1632"/>
                    <a:pt x="2311" y="1398"/>
                    <a:pt x="2428" y="1136"/>
                  </a:cubicBezTo>
                  <a:cubicBezTo>
                    <a:pt x="2500" y="963"/>
                    <a:pt x="2484" y="801"/>
                    <a:pt x="2366" y="678"/>
                  </a:cubicBezTo>
                  <a:cubicBezTo>
                    <a:pt x="2283" y="589"/>
                    <a:pt x="2191" y="544"/>
                    <a:pt x="2085" y="539"/>
                  </a:cubicBezTo>
                  <a:cubicBezTo>
                    <a:pt x="2073" y="355"/>
                    <a:pt x="1967" y="182"/>
                    <a:pt x="1792" y="70"/>
                  </a:cubicBezTo>
                  <a:cubicBezTo>
                    <a:pt x="1719" y="23"/>
                    <a:pt x="1638" y="0"/>
                    <a:pt x="15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31"/>
            <p:cNvSpPr/>
            <p:nvPr/>
          </p:nvSpPr>
          <p:spPr>
            <a:xfrm rot="594073">
              <a:off x="7500779" y="3721601"/>
              <a:ext cx="201012" cy="114626"/>
            </a:xfrm>
            <a:custGeom>
              <a:avLst/>
              <a:gdLst/>
              <a:ahLst/>
              <a:cxnLst/>
              <a:rect l="l" t="t" r="r" b="b"/>
              <a:pathLst>
                <a:path w="2769" h="1579" extrusionOk="0">
                  <a:moveTo>
                    <a:pt x="1685" y="0"/>
                  </a:moveTo>
                  <a:cubicBezTo>
                    <a:pt x="1558" y="0"/>
                    <a:pt x="1445" y="71"/>
                    <a:pt x="1367" y="164"/>
                  </a:cubicBezTo>
                  <a:lnTo>
                    <a:pt x="1367" y="164"/>
                  </a:lnTo>
                  <a:cubicBezTo>
                    <a:pt x="1315" y="122"/>
                    <a:pt x="1247" y="84"/>
                    <a:pt x="1161" y="55"/>
                  </a:cubicBezTo>
                  <a:cubicBezTo>
                    <a:pt x="1087" y="31"/>
                    <a:pt x="1025" y="20"/>
                    <a:pt x="972" y="20"/>
                  </a:cubicBezTo>
                  <a:cubicBezTo>
                    <a:pt x="644" y="20"/>
                    <a:pt x="700" y="429"/>
                    <a:pt x="700" y="429"/>
                  </a:cubicBezTo>
                  <a:cubicBezTo>
                    <a:pt x="667" y="409"/>
                    <a:pt x="631" y="399"/>
                    <a:pt x="594" y="399"/>
                  </a:cubicBezTo>
                  <a:cubicBezTo>
                    <a:pt x="319" y="399"/>
                    <a:pt x="0" y="919"/>
                    <a:pt x="354" y="1182"/>
                  </a:cubicBezTo>
                  <a:cubicBezTo>
                    <a:pt x="467" y="1266"/>
                    <a:pt x="574" y="1305"/>
                    <a:pt x="665" y="1311"/>
                  </a:cubicBezTo>
                  <a:lnTo>
                    <a:pt x="665" y="1311"/>
                  </a:lnTo>
                  <a:cubicBezTo>
                    <a:pt x="694" y="1452"/>
                    <a:pt x="792" y="1574"/>
                    <a:pt x="1004" y="1578"/>
                  </a:cubicBezTo>
                  <a:cubicBezTo>
                    <a:pt x="1014" y="1578"/>
                    <a:pt x="1023" y="1579"/>
                    <a:pt x="1032" y="1579"/>
                  </a:cubicBezTo>
                  <a:cubicBezTo>
                    <a:pt x="1320" y="1579"/>
                    <a:pt x="1512" y="1513"/>
                    <a:pt x="1621" y="1415"/>
                  </a:cubicBezTo>
                  <a:lnTo>
                    <a:pt x="1621" y="1415"/>
                  </a:lnTo>
                  <a:cubicBezTo>
                    <a:pt x="1643" y="1445"/>
                    <a:pt x="1672" y="1475"/>
                    <a:pt x="1707" y="1503"/>
                  </a:cubicBezTo>
                  <a:cubicBezTo>
                    <a:pt x="1756" y="1542"/>
                    <a:pt x="1815" y="1560"/>
                    <a:pt x="1879" y="1560"/>
                  </a:cubicBezTo>
                  <a:cubicBezTo>
                    <a:pt x="2243" y="1560"/>
                    <a:pt x="2769" y="998"/>
                    <a:pt x="2461" y="669"/>
                  </a:cubicBezTo>
                  <a:cubicBezTo>
                    <a:pt x="2375" y="578"/>
                    <a:pt x="2284" y="543"/>
                    <a:pt x="2198" y="543"/>
                  </a:cubicBezTo>
                  <a:cubicBezTo>
                    <a:pt x="2188" y="543"/>
                    <a:pt x="2178" y="544"/>
                    <a:pt x="2168" y="545"/>
                  </a:cubicBezTo>
                  <a:lnTo>
                    <a:pt x="2168" y="545"/>
                  </a:lnTo>
                  <a:cubicBezTo>
                    <a:pt x="2173" y="383"/>
                    <a:pt x="2093" y="195"/>
                    <a:pt x="1894" y="66"/>
                  </a:cubicBezTo>
                  <a:cubicBezTo>
                    <a:pt x="1823" y="20"/>
                    <a:pt x="1752" y="0"/>
                    <a:pt x="168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31"/>
            <p:cNvSpPr/>
            <p:nvPr/>
          </p:nvSpPr>
          <p:spPr>
            <a:xfrm rot="594073">
              <a:off x="7509425" y="3719744"/>
              <a:ext cx="181484" cy="118909"/>
            </a:xfrm>
            <a:custGeom>
              <a:avLst/>
              <a:gdLst/>
              <a:ahLst/>
              <a:cxnLst/>
              <a:rect l="l" t="t" r="r" b="b"/>
              <a:pathLst>
                <a:path w="2500" h="1638" extrusionOk="0">
                  <a:moveTo>
                    <a:pt x="1253" y="248"/>
                  </a:moveTo>
                  <a:cubicBezTo>
                    <a:pt x="1350" y="340"/>
                    <a:pt x="1370" y="452"/>
                    <a:pt x="1342" y="530"/>
                  </a:cubicBezTo>
                  <a:cubicBezTo>
                    <a:pt x="1330" y="568"/>
                    <a:pt x="1305" y="589"/>
                    <a:pt x="1276" y="589"/>
                  </a:cubicBezTo>
                  <a:cubicBezTo>
                    <a:pt x="1257" y="589"/>
                    <a:pt x="1237" y="581"/>
                    <a:pt x="1216" y="564"/>
                  </a:cubicBezTo>
                  <a:cubicBezTo>
                    <a:pt x="1147" y="505"/>
                    <a:pt x="1166" y="368"/>
                    <a:pt x="1253" y="248"/>
                  </a:cubicBezTo>
                  <a:close/>
                  <a:moveTo>
                    <a:pt x="2012" y="614"/>
                  </a:moveTo>
                  <a:lnTo>
                    <a:pt x="2012" y="614"/>
                  </a:lnTo>
                  <a:cubicBezTo>
                    <a:pt x="1995" y="745"/>
                    <a:pt x="1911" y="848"/>
                    <a:pt x="1802" y="862"/>
                  </a:cubicBezTo>
                  <a:cubicBezTo>
                    <a:pt x="1800" y="865"/>
                    <a:pt x="1794" y="865"/>
                    <a:pt x="1786" y="865"/>
                  </a:cubicBezTo>
                  <a:cubicBezTo>
                    <a:pt x="1755" y="865"/>
                    <a:pt x="1755" y="854"/>
                    <a:pt x="1755" y="848"/>
                  </a:cubicBezTo>
                  <a:cubicBezTo>
                    <a:pt x="1752" y="787"/>
                    <a:pt x="1858" y="647"/>
                    <a:pt x="2012" y="614"/>
                  </a:cubicBezTo>
                  <a:close/>
                  <a:moveTo>
                    <a:pt x="700" y="954"/>
                  </a:moveTo>
                  <a:cubicBezTo>
                    <a:pt x="720" y="954"/>
                    <a:pt x="737" y="974"/>
                    <a:pt x="751" y="985"/>
                  </a:cubicBezTo>
                  <a:cubicBezTo>
                    <a:pt x="804" y="1055"/>
                    <a:pt x="817" y="1130"/>
                    <a:pt x="784" y="1191"/>
                  </a:cubicBezTo>
                  <a:cubicBezTo>
                    <a:pt x="753" y="1261"/>
                    <a:pt x="678" y="1300"/>
                    <a:pt x="583" y="1303"/>
                  </a:cubicBezTo>
                  <a:cubicBezTo>
                    <a:pt x="566" y="1183"/>
                    <a:pt x="600" y="1049"/>
                    <a:pt x="650" y="990"/>
                  </a:cubicBezTo>
                  <a:cubicBezTo>
                    <a:pt x="667" y="968"/>
                    <a:pt x="684" y="954"/>
                    <a:pt x="700" y="954"/>
                  </a:cubicBezTo>
                  <a:close/>
                  <a:moveTo>
                    <a:pt x="1529" y="1063"/>
                  </a:moveTo>
                  <a:cubicBezTo>
                    <a:pt x="1534" y="1063"/>
                    <a:pt x="1548" y="1077"/>
                    <a:pt x="1562" y="1119"/>
                  </a:cubicBezTo>
                  <a:cubicBezTo>
                    <a:pt x="1590" y="1216"/>
                    <a:pt x="1574" y="1311"/>
                    <a:pt x="1509" y="1384"/>
                  </a:cubicBezTo>
                  <a:cubicBezTo>
                    <a:pt x="1451" y="1281"/>
                    <a:pt x="1454" y="1166"/>
                    <a:pt x="1490" y="1105"/>
                  </a:cubicBezTo>
                  <a:cubicBezTo>
                    <a:pt x="1504" y="1074"/>
                    <a:pt x="1521" y="1063"/>
                    <a:pt x="1529" y="1063"/>
                  </a:cubicBezTo>
                  <a:close/>
                  <a:moveTo>
                    <a:pt x="1555" y="67"/>
                  </a:moveTo>
                  <a:cubicBezTo>
                    <a:pt x="1620" y="67"/>
                    <a:pt x="1685" y="86"/>
                    <a:pt x="1746" y="126"/>
                  </a:cubicBezTo>
                  <a:cubicBezTo>
                    <a:pt x="1903" y="223"/>
                    <a:pt x="1998" y="377"/>
                    <a:pt x="2006" y="536"/>
                  </a:cubicBezTo>
                  <a:cubicBezTo>
                    <a:pt x="1813" y="569"/>
                    <a:pt x="1663" y="742"/>
                    <a:pt x="1666" y="848"/>
                  </a:cubicBezTo>
                  <a:cubicBezTo>
                    <a:pt x="1671" y="890"/>
                    <a:pt x="1699" y="935"/>
                    <a:pt x="1772" y="935"/>
                  </a:cubicBezTo>
                  <a:cubicBezTo>
                    <a:pt x="1777" y="935"/>
                    <a:pt x="1788" y="935"/>
                    <a:pt x="1800" y="932"/>
                  </a:cubicBezTo>
                  <a:cubicBezTo>
                    <a:pt x="1950" y="912"/>
                    <a:pt x="2062" y="778"/>
                    <a:pt x="2078" y="603"/>
                  </a:cubicBezTo>
                  <a:cubicBezTo>
                    <a:pt x="2162" y="605"/>
                    <a:pt x="2237" y="644"/>
                    <a:pt x="2307" y="717"/>
                  </a:cubicBezTo>
                  <a:cubicBezTo>
                    <a:pt x="2427" y="843"/>
                    <a:pt x="2399" y="990"/>
                    <a:pt x="2355" y="1094"/>
                  </a:cubicBezTo>
                  <a:cubicBezTo>
                    <a:pt x="2251" y="1331"/>
                    <a:pt x="1967" y="1548"/>
                    <a:pt x="1755" y="1548"/>
                  </a:cubicBezTo>
                  <a:cubicBezTo>
                    <a:pt x="1693" y="1548"/>
                    <a:pt x="1646" y="1532"/>
                    <a:pt x="1607" y="1498"/>
                  </a:cubicBezTo>
                  <a:cubicBezTo>
                    <a:pt x="1587" y="1481"/>
                    <a:pt x="1565" y="1465"/>
                    <a:pt x="1548" y="1442"/>
                  </a:cubicBezTo>
                  <a:cubicBezTo>
                    <a:pt x="1640" y="1345"/>
                    <a:pt x="1668" y="1225"/>
                    <a:pt x="1629" y="1094"/>
                  </a:cubicBezTo>
                  <a:cubicBezTo>
                    <a:pt x="1601" y="1004"/>
                    <a:pt x="1551" y="990"/>
                    <a:pt x="1523" y="990"/>
                  </a:cubicBezTo>
                  <a:cubicBezTo>
                    <a:pt x="1481" y="990"/>
                    <a:pt x="1448" y="1018"/>
                    <a:pt x="1420" y="1071"/>
                  </a:cubicBezTo>
                  <a:cubicBezTo>
                    <a:pt x="1378" y="1158"/>
                    <a:pt x="1370" y="1300"/>
                    <a:pt x="1451" y="1434"/>
                  </a:cubicBezTo>
                  <a:cubicBezTo>
                    <a:pt x="1367" y="1498"/>
                    <a:pt x="1211" y="1565"/>
                    <a:pt x="921" y="1565"/>
                  </a:cubicBezTo>
                  <a:lnTo>
                    <a:pt x="890" y="1565"/>
                  </a:lnTo>
                  <a:cubicBezTo>
                    <a:pt x="709" y="1562"/>
                    <a:pt x="628" y="1467"/>
                    <a:pt x="597" y="1373"/>
                  </a:cubicBezTo>
                  <a:cubicBezTo>
                    <a:pt x="714" y="1370"/>
                    <a:pt x="809" y="1314"/>
                    <a:pt x="840" y="1222"/>
                  </a:cubicBezTo>
                  <a:cubicBezTo>
                    <a:pt x="882" y="1135"/>
                    <a:pt x="865" y="1032"/>
                    <a:pt x="795" y="940"/>
                  </a:cubicBezTo>
                  <a:cubicBezTo>
                    <a:pt x="753" y="893"/>
                    <a:pt x="714" y="882"/>
                    <a:pt x="686" y="882"/>
                  </a:cubicBezTo>
                  <a:cubicBezTo>
                    <a:pt x="647" y="882"/>
                    <a:pt x="611" y="904"/>
                    <a:pt x="578" y="940"/>
                  </a:cubicBezTo>
                  <a:cubicBezTo>
                    <a:pt x="522" y="1010"/>
                    <a:pt x="477" y="1149"/>
                    <a:pt x="494" y="1292"/>
                  </a:cubicBezTo>
                  <a:cubicBezTo>
                    <a:pt x="416" y="1281"/>
                    <a:pt x="332" y="1236"/>
                    <a:pt x="251" y="1177"/>
                  </a:cubicBezTo>
                  <a:cubicBezTo>
                    <a:pt x="61" y="1038"/>
                    <a:pt x="103" y="843"/>
                    <a:pt x="128" y="767"/>
                  </a:cubicBezTo>
                  <a:cubicBezTo>
                    <a:pt x="184" y="597"/>
                    <a:pt x="335" y="460"/>
                    <a:pt x="463" y="460"/>
                  </a:cubicBezTo>
                  <a:cubicBezTo>
                    <a:pt x="494" y="460"/>
                    <a:pt x="522" y="466"/>
                    <a:pt x="550" y="485"/>
                  </a:cubicBezTo>
                  <a:cubicBezTo>
                    <a:pt x="555" y="488"/>
                    <a:pt x="562" y="490"/>
                    <a:pt x="568" y="490"/>
                  </a:cubicBezTo>
                  <a:cubicBezTo>
                    <a:pt x="575" y="490"/>
                    <a:pt x="582" y="488"/>
                    <a:pt x="589" y="485"/>
                  </a:cubicBezTo>
                  <a:cubicBezTo>
                    <a:pt x="600" y="477"/>
                    <a:pt x="611" y="463"/>
                    <a:pt x="605" y="449"/>
                  </a:cubicBezTo>
                  <a:cubicBezTo>
                    <a:pt x="605" y="449"/>
                    <a:pt x="578" y="254"/>
                    <a:pt x="672" y="151"/>
                  </a:cubicBezTo>
                  <a:cubicBezTo>
                    <a:pt x="712" y="105"/>
                    <a:pt x="768" y="82"/>
                    <a:pt x="841" y="82"/>
                  </a:cubicBezTo>
                  <a:cubicBezTo>
                    <a:pt x="891" y="82"/>
                    <a:pt x="949" y="93"/>
                    <a:pt x="1016" y="114"/>
                  </a:cubicBezTo>
                  <a:cubicBezTo>
                    <a:pt x="1077" y="140"/>
                    <a:pt x="1133" y="165"/>
                    <a:pt x="1183" y="198"/>
                  </a:cubicBezTo>
                  <a:cubicBezTo>
                    <a:pt x="1080" y="338"/>
                    <a:pt x="1046" y="522"/>
                    <a:pt x="1158" y="619"/>
                  </a:cubicBezTo>
                  <a:cubicBezTo>
                    <a:pt x="1191" y="648"/>
                    <a:pt x="1227" y="661"/>
                    <a:pt x="1262" y="661"/>
                  </a:cubicBezTo>
                  <a:cubicBezTo>
                    <a:pt x="1322" y="661"/>
                    <a:pt x="1378" y="622"/>
                    <a:pt x="1401" y="555"/>
                  </a:cubicBezTo>
                  <a:cubicBezTo>
                    <a:pt x="1437" y="452"/>
                    <a:pt x="1412" y="307"/>
                    <a:pt x="1286" y="187"/>
                  </a:cubicBezTo>
                  <a:cubicBezTo>
                    <a:pt x="1366" y="109"/>
                    <a:pt x="1460" y="67"/>
                    <a:pt x="1555" y="67"/>
                  </a:cubicBezTo>
                  <a:close/>
                  <a:moveTo>
                    <a:pt x="1562" y="0"/>
                  </a:moveTo>
                  <a:cubicBezTo>
                    <a:pt x="1448" y="0"/>
                    <a:pt x="1328" y="50"/>
                    <a:pt x="1239" y="148"/>
                  </a:cubicBezTo>
                  <a:cubicBezTo>
                    <a:pt x="1186" y="106"/>
                    <a:pt x="1119" y="75"/>
                    <a:pt x="1046" y="50"/>
                  </a:cubicBezTo>
                  <a:cubicBezTo>
                    <a:pt x="970" y="25"/>
                    <a:pt x="902" y="12"/>
                    <a:pt x="843" y="12"/>
                  </a:cubicBezTo>
                  <a:cubicBezTo>
                    <a:pt x="750" y="12"/>
                    <a:pt x="677" y="42"/>
                    <a:pt x="625" y="103"/>
                  </a:cubicBezTo>
                  <a:cubicBezTo>
                    <a:pt x="547" y="190"/>
                    <a:pt x="539" y="324"/>
                    <a:pt x="539" y="399"/>
                  </a:cubicBezTo>
                  <a:cubicBezTo>
                    <a:pt x="516" y="393"/>
                    <a:pt x="497" y="391"/>
                    <a:pt x="472" y="391"/>
                  </a:cubicBezTo>
                  <a:cubicBezTo>
                    <a:pt x="310" y="391"/>
                    <a:pt x="134" y="544"/>
                    <a:pt x="67" y="745"/>
                  </a:cubicBezTo>
                  <a:cubicBezTo>
                    <a:pt x="0" y="940"/>
                    <a:pt x="56" y="1122"/>
                    <a:pt x="212" y="1241"/>
                  </a:cubicBezTo>
                  <a:cubicBezTo>
                    <a:pt x="310" y="1314"/>
                    <a:pt x="416" y="1359"/>
                    <a:pt x="516" y="1373"/>
                  </a:cubicBezTo>
                  <a:cubicBezTo>
                    <a:pt x="566" y="1537"/>
                    <a:pt x="698" y="1635"/>
                    <a:pt x="887" y="1638"/>
                  </a:cubicBezTo>
                  <a:lnTo>
                    <a:pt x="921" y="1638"/>
                  </a:lnTo>
                  <a:cubicBezTo>
                    <a:pt x="1172" y="1638"/>
                    <a:pt x="1370" y="1590"/>
                    <a:pt x="1493" y="1501"/>
                  </a:cubicBezTo>
                  <a:cubicBezTo>
                    <a:pt x="1515" y="1526"/>
                    <a:pt x="1537" y="1548"/>
                    <a:pt x="1562" y="1568"/>
                  </a:cubicBezTo>
                  <a:cubicBezTo>
                    <a:pt x="1618" y="1610"/>
                    <a:pt x="1682" y="1632"/>
                    <a:pt x="1758" y="1632"/>
                  </a:cubicBezTo>
                  <a:cubicBezTo>
                    <a:pt x="2003" y="1632"/>
                    <a:pt x="2313" y="1398"/>
                    <a:pt x="2427" y="1135"/>
                  </a:cubicBezTo>
                  <a:cubicBezTo>
                    <a:pt x="2500" y="962"/>
                    <a:pt x="2483" y="801"/>
                    <a:pt x="2369" y="678"/>
                  </a:cubicBezTo>
                  <a:cubicBezTo>
                    <a:pt x="2285" y="589"/>
                    <a:pt x="2190" y="544"/>
                    <a:pt x="2087" y="538"/>
                  </a:cubicBezTo>
                  <a:cubicBezTo>
                    <a:pt x="2076" y="354"/>
                    <a:pt x="1967" y="181"/>
                    <a:pt x="1794" y="70"/>
                  </a:cubicBezTo>
                  <a:cubicBezTo>
                    <a:pt x="1719" y="25"/>
                    <a:pt x="1640" y="0"/>
                    <a:pt x="15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31"/>
            <p:cNvSpPr/>
            <p:nvPr/>
          </p:nvSpPr>
          <p:spPr>
            <a:xfrm rot="594073">
              <a:off x="6635441" y="3629835"/>
              <a:ext cx="5953" cy="50525"/>
            </a:xfrm>
            <a:custGeom>
              <a:avLst/>
              <a:gdLst/>
              <a:ahLst/>
              <a:cxnLst/>
              <a:rect l="l" t="t" r="r" b="b"/>
              <a:pathLst>
                <a:path w="82" h="696" extrusionOk="0">
                  <a:moveTo>
                    <a:pt x="42" y="1"/>
                  </a:moveTo>
                  <a:cubicBezTo>
                    <a:pt x="23" y="1"/>
                    <a:pt x="3" y="20"/>
                    <a:pt x="3" y="40"/>
                  </a:cubicBezTo>
                  <a:lnTo>
                    <a:pt x="0" y="656"/>
                  </a:lnTo>
                  <a:cubicBezTo>
                    <a:pt x="0" y="679"/>
                    <a:pt x="17" y="695"/>
                    <a:pt x="40" y="695"/>
                  </a:cubicBezTo>
                  <a:cubicBezTo>
                    <a:pt x="59" y="695"/>
                    <a:pt x="73" y="681"/>
                    <a:pt x="79" y="662"/>
                  </a:cubicBezTo>
                  <a:lnTo>
                    <a:pt x="81" y="40"/>
                  </a:lnTo>
                  <a:cubicBezTo>
                    <a:pt x="81" y="20"/>
                    <a:pt x="65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31"/>
            <p:cNvSpPr/>
            <p:nvPr/>
          </p:nvSpPr>
          <p:spPr>
            <a:xfrm rot="594073">
              <a:off x="6616837" y="3639182"/>
              <a:ext cx="43847" cy="31288"/>
            </a:xfrm>
            <a:custGeom>
              <a:avLst/>
              <a:gdLst/>
              <a:ahLst/>
              <a:cxnLst/>
              <a:rect l="l" t="t" r="r" b="b"/>
              <a:pathLst>
                <a:path w="604" h="431" extrusionOk="0">
                  <a:moveTo>
                    <a:pt x="557" y="0"/>
                  </a:moveTo>
                  <a:cubicBezTo>
                    <a:pt x="550" y="0"/>
                    <a:pt x="543" y="2"/>
                    <a:pt x="536" y="7"/>
                  </a:cubicBezTo>
                  <a:lnTo>
                    <a:pt x="23" y="361"/>
                  </a:lnTo>
                  <a:cubicBezTo>
                    <a:pt x="6" y="375"/>
                    <a:pt x="1" y="397"/>
                    <a:pt x="15" y="414"/>
                  </a:cubicBezTo>
                  <a:cubicBezTo>
                    <a:pt x="20" y="425"/>
                    <a:pt x="32" y="431"/>
                    <a:pt x="45" y="431"/>
                  </a:cubicBezTo>
                  <a:cubicBezTo>
                    <a:pt x="51" y="431"/>
                    <a:pt x="62" y="431"/>
                    <a:pt x="65" y="425"/>
                  </a:cubicBezTo>
                  <a:lnTo>
                    <a:pt x="578" y="68"/>
                  </a:lnTo>
                  <a:cubicBezTo>
                    <a:pt x="595" y="54"/>
                    <a:pt x="603" y="35"/>
                    <a:pt x="589" y="18"/>
                  </a:cubicBezTo>
                  <a:cubicBezTo>
                    <a:pt x="581" y="6"/>
                    <a:pt x="569" y="0"/>
                    <a:pt x="5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0" name="Google Shape;390;p31"/>
            <p:cNvSpPr/>
            <p:nvPr/>
          </p:nvSpPr>
          <p:spPr>
            <a:xfrm rot="594073">
              <a:off x="6621453" y="3637491"/>
              <a:ext cx="34337" cy="34990"/>
            </a:xfrm>
            <a:custGeom>
              <a:avLst/>
              <a:gdLst/>
              <a:ahLst/>
              <a:cxnLst/>
              <a:rect l="l" t="t" r="r" b="b"/>
              <a:pathLst>
                <a:path w="473" h="482" extrusionOk="0">
                  <a:moveTo>
                    <a:pt x="45" y="1"/>
                  </a:moveTo>
                  <a:cubicBezTo>
                    <a:pt x="36" y="1"/>
                    <a:pt x="27" y="5"/>
                    <a:pt x="21" y="13"/>
                  </a:cubicBezTo>
                  <a:cubicBezTo>
                    <a:pt x="1" y="27"/>
                    <a:pt x="1" y="49"/>
                    <a:pt x="15" y="63"/>
                  </a:cubicBezTo>
                  <a:lnTo>
                    <a:pt x="403" y="473"/>
                  </a:lnTo>
                  <a:cubicBezTo>
                    <a:pt x="411" y="479"/>
                    <a:pt x="419" y="482"/>
                    <a:pt x="431" y="482"/>
                  </a:cubicBezTo>
                  <a:cubicBezTo>
                    <a:pt x="442" y="482"/>
                    <a:pt x="447" y="479"/>
                    <a:pt x="456" y="476"/>
                  </a:cubicBezTo>
                  <a:cubicBezTo>
                    <a:pt x="472" y="462"/>
                    <a:pt x="472" y="437"/>
                    <a:pt x="459" y="423"/>
                  </a:cubicBezTo>
                  <a:lnTo>
                    <a:pt x="71" y="16"/>
                  </a:lnTo>
                  <a:cubicBezTo>
                    <a:pt x="63" y="6"/>
                    <a:pt x="54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1" name="Google Shape;391;p31"/>
            <p:cNvSpPr/>
            <p:nvPr/>
          </p:nvSpPr>
          <p:spPr>
            <a:xfrm rot="594073">
              <a:off x="6612324" y="3650788"/>
              <a:ext cx="48710" cy="6170"/>
            </a:xfrm>
            <a:custGeom>
              <a:avLst/>
              <a:gdLst/>
              <a:ahLst/>
              <a:cxnLst/>
              <a:rect l="l" t="t" r="r" b="b"/>
              <a:pathLst>
                <a:path w="671" h="85" extrusionOk="0">
                  <a:moveTo>
                    <a:pt x="631" y="1"/>
                  </a:moveTo>
                  <a:lnTo>
                    <a:pt x="37" y="9"/>
                  </a:lnTo>
                  <a:cubicBezTo>
                    <a:pt x="17" y="9"/>
                    <a:pt x="1" y="26"/>
                    <a:pt x="1" y="48"/>
                  </a:cubicBezTo>
                  <a:cubicBezTo>
                    <a:pt x="1" y="68"/>
                    <a:pt x="17" y="84"/>
                    <a:pt x="40" y="84"/>
                  </a:cubicBezTo>
                  <a:lnTo>
                    <a:pt x="637" y="76"/>
                  </a:lnTo>
                  <a:cubicBezTo>
                    <a:pt x="653" y="76"/>
                    <a:pt x="670" y="54"/>
                    <a:pt x="670" y="37"/>
                  </a:cubicBezTo>
                  <a:cubicBezTo>
                    <a:pt x="670" y="20"/>
                    <a:pt x="653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2" name="Google Shape;392;p31"/>
            <p:cNvSpPr/>
            <p:nvPr/>
          </p:nvSpPr>
          <p:spPr>
            <a:xfrm rot="594073">
              <a:off x="7572243" y="4169621"/>
              <a:ext cx="5953" cy="50453"/>
            </a:xfrm>
            <a:custGeom>
              <a:avLst/>
              <a:gdLst/>
              <a:ahLst/>
              <a:cxnLst/>
              <a:rect l="l" t="t" r="r" b="b"/>
              <a:pathLst>
                <a:path w="82" h="695" extrusionOk="0">
                  <a:moveTo>
                    <a:pt x="42" y="0"/>
                  </a:moveTo>
                  <a:cubicBezTo>
                    <a:pt x="23" y="0"/>
                    <a:pt x="3" y="20"/>
                    <a:pt x="3" y="39"/>
                  </a:cubicBezTo>
                  <a:lnTo>
                    <a:pt x="0" y="656"/>
                  </a:lnTo>
                  <a:cubicBezTo>
                    <a:pt x="0" y="678"/>
                    <a:pt x="17" y="695"/>
                    <a:pt x="39" y="695"/>
                  </a:cubicBezTo>
                  <a:cubicBezTo>
                    <a:pt x="59" y="695"/>
                    <a:pt x="78" y="678"/>
                    <a:pt x="78" y="656"/>
                  </a:cubicBezTo>
                  <a:lnTo>
                    <a:pt x="81" y="39"/>
                  </a:lnTo>
                  <a:cubicBezTo>
                    <a:pt x="81" y="20"/>
                    <a:pt x="64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3" name="Google Shape;393;p31"/>
            <p:cNvSpPr/>
            <p:nvPr/>
          </p:nvSpPr>
          <p:spPr>
            <a:xfrm rot="594073">
              <a:off x="7553860" y="4178933"/>
              <a:ext cx="43847" cy="31288"/>
            </a:xfrm>
            <a:custGeom>
              <a:avLst/>
              <a:gdLst/>
              <a:ahLst/>
              <a:cxnLst/>
              <a:rect l="l" t="t" r="r" b="b"/>
              <a:pathLst>
                <a:path w="604" h="431" extrusionOk="0">
                  <a:moveTo>
                    <a:pt x="559" y="0"/>
                  </a:moveTo>
                  <a:cubicBezTo>
                    <a:pt x="552" y="0"/>
                    <a:pt x="544" y="2"/>
                    <a:pt x="536" y="7"/>
                  </a:cubicBezTo>
                  <a:lnTo>
                    <a:pt x="26" y="361"/>
                  </a:lnTo>
                  <a:cubicBezTo>
                    <a:pt x="6" y="375"/>
                    <a:pt x="0" y="397"/>
                    <a:pt x="14" y="414"/>
                  </a:cubicBezTo>
                  <a:cubicBezTo>
                    <a:pt x="20" y="425"/>
                    <a:pt x="31" y="431"/>
                    <a:pt x="45" y="431"/>
                  </a:cubicBezTo>
                  <a:cubicBezTo>
                    <a:pt x="53" y="431"/>
                    <a:pt x="59" y="431"/>
                    <a:pt x="67" y="425"/>
                  </a:cubicBezTo>
                  <a:lnTo>
                    <a:pt x="578" y="68"/>
                  </a:lnTo>
                  <a:cubicBezTo>
                    <a:pt x="597" y="54"/>
                    <a:pt x="603" y="35"/>
                    <a:pt x="589" y="15"/>
                  </a:cubicBezTo>
                  <a:cubicBezTo>
                    <a:pt x="581" y="5"/>
                    <a:pt x="570" y="0"/>
                    <a:pt x="5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4" name="Google Shape;394;p31"/>
            <p:cNvSpPr/>
            <p:nvPr/>
          </p:nvSpPr>
          <p:spPr>
            <a:xfrm rot="594073">
              <a:off x="7558673" y="4177477"/>
              <a:ext cx="34119" cy="34772"/>
            </a:xfrm>
            <a:custGeom>
              <a:avLst/>
              <a:gdLst/>
              <a:ahLst/>
              <a:cxnLst/>
              <a:rect l="l" t="t" r="r" b="b"/>
              <a:pathLst>
                <a:path w="470" h="479" extrusionOk="0">
                  <a:moveTo>
                    <a:pt x="42" y="0"/>
                  </a:moveTo>
                  <a:cubicBezTo>
                    <a:pt x="33" y="0"/>
                    <a:pt x="24" y="4"/>
                    <a:pt x="17" y="10"/>
                  </a:cubicBezTo>
                  <a:cubicBezTo>
                    <a:pt x="0" y="24"/>
                    <a:pt x="0" y="46"/>
                    <a:pt x="14" y="60"/>
                  </a:cubicBezTo>
                  <a:lnTo>
                    <a:pt x="399" y="470"/>
                  </a:lnTo>
                  <a:cubicBezTo>
                    <a:pt x="408" y="476"/>
                    <a:pt x="419" y="479"/>
                    <a:pt x="427" y="479"/>
                  </a:cubicBezTo>
                  <a:cubicBezTo>
                    <a:pt x="436" y="479"/>
                    <a:pt x="447" y="476"/>
                    <a:pt x="452" y="473"/>
                  </a:cubicBezTo>
                  <a:cubicBezTo>
                    <a:pt x="469" y="459"/>
                    <a:pt x="469" y="434"/>
                    <a:pt x="455" y="420"/>
                  </a:cubicBezTo>
                  <a:lnTo>
                    <a:pt x="70" y="13"/>
                  </a:lnTo>
                  <a:cubicBezTo>
                    <a:pt x="63" y="4"/>
                    <a:pt x="52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5" name="Google Shape;395;p31"/>
            <p:cNvSpPr/>
            <p:nvPr/>
          </p:nvSpPr>
          <p:spPr>
            <a:xfrm rot="594073">
              <a:off x="7549132" y="4190502"/>
              <a:ext cx="48710" cy="6170"/>
            </a:xfrm>
            <a:custGeom>
              <a:avLst/>
              <a:gdLst/>
              <a:ahLst/>
              <a:cxnLst/>
              <a:rect l="l" t="t" r="r" b="b"/>
              <a:pathLst>
                <a:path w="671" h="85" extrusionOk="0">
                  <a:moveTo>
                    <a:pt x="631" y="1"/>
                  </a:moveTo>
                  <a:lnTo>
                    <a:pt x="37" y="9"/>
                  </a:lnTo>
                  <a:cubicBezTo>
                    <a:pt x="17" y="9"/>
                    <a:pt x="0" y="26"/>
                    <a:pt x="0" y="48"/>
                  </a:cubicBezTo>
                  <a:cubicBezTo>
                    <a:pt x="0" y="68"/>
                    <a:pt x="17" y="85"/>
                    <a:pt x="40" y="85"/>
                  </a:cubicBezTo>
                  <a:lnTo>
                    <a:pt x="637" y="79"/>
                  </a:lnTo>
                  <a:cubicBezTo>
                    <a:pt x="653" y="79"/>
                    <a:pt x="670" y="62"/>
                    <a:pt x="670" y="40"/>
                  </a:cubicBezTo>
                  <a:cubicBezTo>
                    <a:pt x="670" y="20"/>
                    <a:pt x="653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6" name="Google Shape;396;p31"/>
            <p:cNvSpPr/>
            <p:nvPr/>
          </p:nvSpPr>
          <p:spPr>
            <a:xfrm rot="594073">
              <a:off x="6759001" y="3448420"/>
              <a:ext cx="37095" cy="37168"/>
            </a:xfrm>
            <a:custGeom>
              <a:avLst/>
              <a:gdLst/>
              <a:ahLst/>
              <a:cxnLst/>
              <a:rect l="l" t="t" r="r" b="b"/>
              <a:pathLst>
                <a:path w="511" h="512" extrusionOk="0">
                  <a:moveTo>
                    <a:pt x="254" y="76"/>
                  </a:moveTo>
                  <a:cubicBezTo>
                    <a:pt x="304" y="76"/>
                    <a:pt x="349" y="93"/>
                    <a:pt x="379" y="126"/>
                  </a:cubicBezTo>
                  <a:cubicBezTo>
                    <a:pt x="416" y="163"/>
                    <a:pt x="432" y="207"/>
                    <a:pt x="432" y="258"/>
                  </a:cubicBezTo>
                  <a:cubicBezTo>
                    <a:pt x="432" y="358"/>
                    <a:pt x="352" y="439"/>
                    <a:pt x="251" y="439"/>
                  </a:cubicBezTo>
                  <a:cubicBezTo>
                    <a:pt x="153" y="439"/>
                    <a:pt x="73" y="358"/>
                    <a:pt x="73" y="258"/>
                  </a:cubicBezTo>
                  <a:cubicBezTo>
                    <a:pt x="73" y="154"/>
                    <a:pt x="153" y="76"/>
                    <a:pt x="254" y="76"/>
                  </a:cubicBezTo>
                  <a:close/>
                  <a:moveTo>
                    <a:pt x="254" y="1"/>
                  </a:moveTo>
                  <a:cubicBezTo>
                    <a:pt x="114" y="1"/>
                    <a:pt x="0" y="118"/>
                    <a:pt x="0" y="258"/>
                  </a:cubicBezTo>
                  <a:cubicBezTo>
                    <a:pt x="0" y="397"/>
                    <a:pt x="112" y="511"/>
                    <a:pt x="254" y="511"/>
                  </a:cubicBezTo>
                  <a:cubicBezTo>
                    <a:pt x="393" y="511"/>
                    <a:pt x="511" y="397"/>
                    <a:pt x="511" y="258"/>
                  </a:cubicBezTo>
                  <a:cubicBezTo>
                    <a:pt x="511" y="188"/>
                    <a:pt x="485" y="121"/>
                    <a:pt x="435" y="76"/>
                  </a:cubicBezTo>
                  <a:cubicBezTo>
                    <a:pt x="388" y="29"/>
                    <a:pt x="324" y="1"/>
                    <a:pt x="2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7" name="Google Shape;397;p31"/>
            <p:cNvSpPr/>
            <p:nvPr/>
          </p:nvSpPr>
          <p:spPr>
            <a:xfrm rot="594073">
              <a:off x="7429603" y="3938190"/>
              <a:ext cx="36950" cy="36950"/>
            </a:xfrm>
            <a:custGeom>
              <a:avLst/>
              <a:gdLst/>
              <a:ahLst/>
              <a:cxnLst/>
              <a:rect l="l" t="t" r="r" b="b"/>
              <a:pathLst>
                <a:path w="509" h="509" extrusionOk="0">
                  <a:moveTo>
                    <a:pt x="258" y="73"/>
                  </a:moveTo>
                  <a:cubicBezTo>
                    <a:pt x="308" y="73"/>
                    <a:pt x="350" y="90"/>
                    <a:pt x="383" y="126"/>
                  </a:cubicBezTo>
                  <a:cubicBezTo>
                    <a:pt x="419" y="160"/>
                    <a:pt x="436" y="207"/>
                    <a:pt x="436" y="255"/>
                  </a:cubicBezTo>
                  <a:cubicBezTo>
                    <a:pt x="436" y="355"/>
                    <a:pt x="355" y="436"/>
                    <a:pt x="255" y="436"/>
                  </a:cubicBezTo>
                  <a:cubicBezTo>
                    <a:pt x="157" y="436"/>
                    <a:pt x="76" y="355"/>
                    <a:pt x="76" y="255"/>
                  </a:cubicBezTo>
                  <a:cubicBezTo>
                    <a:pt x="76" y="154"/>
                    <a:pt x="157" y="73"/>
                    <a:pt x="258" y="73"/>
                  </a:cubicBezTo>
                  <a:close/>
                  <a:moveTo>
                    <a:pt x="255" y="1"/>
                  </a:moveTo>
                  <a:cubicBezTo>
                    <a:pt x="115" y="1"/>
                    <a:pt x="1" y="115"/>
                    <a:pt x="1" y="255"/>
                  </a:cubicBezTo>
                  <a:cubicBezTo>
                    <a:pt x="1" y="394"/>
                    <a:pt x="110" y="509"/>
                    <a:pt x="255" y="509"/>
                  </a:cubicBezTo>
                  <a:cubicBezTo>
                    <a:pt x="397" y="509"/>
                    <a:pt x="509" y="394"/>
                    <a:pt x="509" y="255"/>
                  </a:cubicBezTo>
                  <a:cubicBezTo>
                    <a:pt x="509" y="185"/>
                    <a:pt x="483" y="124"/>
                    <a:pt x="436" y="73"/>
                  </a:cubicBezTo>
                  <a:cubicBezTo>
                    <a:pt x="386" y="29"/>
                    <a:pt x="324" y="1"/>
                    <a:pt x="2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8" name="Google Shape;398;p31"/>
            <p:cNvSpPr/>
            <p:nvPr/>
          </p:nvSpPr>
          <p:spPr>
            <a:xfrm rot="594073">
              <a:off x="6624003" y="3678555"/>
              <a:ext cx="164352" cy="212700"/>
            </a:xfrm>
            <a:custGeom>
              <a:avLst/>
              <a:gdLst/>
              <a:ahLst/>
              <a:cxnLst/>
              <a:rect l="l" t="t" r="r" b="b"/>
              <a:pathLst>
                <a:path w="2264" h="2930" extrusionOk="0">
                  <a:moveTo>
                    <a:pt x="1190" y="0"/>
                  </a:moveTo>
                  <a:cubicBezTo>
                    <a:pt x="949" y="0"/>
                    <a:pt x="12" y="2862"/>
                    <a:pt x="12" y="2862"/>
                  </a:cubicBezTo>
                  <a:cubicBezTo>
                    <a:pt x="1" y="2909"/>
                    <a:pt x="382" y="2929"/>
                    <a:pt x="831" y="2929"/>
                  </a:cubicBezTo>
                  <a:cubicBezTo>
                    <a:pt x="1458" y="2929"/>
                    <a:pt x="2218" y="2891"/>
                    <a:pt x="2236" y="2834"/>
                  </a:cubicBezTo>
                  <a:cubicBezTo>
                    <a:pt x="2264" y="2736"/>
                    <a:pt x="1421" y="144"/>
                    <a:pt x="1206" y="5"/>
                  </a:cubicBezTo>
                  <a:cubicBezTo>
                    <a:pt x="1201" y="2"/>
                    <a:pt x="1196" y="0"/>
                    <a:pt x="119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9" name="Google Shape;399;p31"/>
            <p:cNvSpPr/>
            <p:nvPr/>
          </p:nvSpPr>
          <p:spPr>
            <a:xfrm rot="594073">
              <a:off x="6698350" y="3732317"/>
              <a:ext cx="7550" cy="194696"/>
            </a:xfrm>
            <a:custGeom>
              <a:avLst/>
              <a:gdLst/>
              <a:ahLst/>
              <a:cxnLst/>
              <a:rect l="l" t="t" r="r" b="b"/>
              <a:pathLst>
                <a:path w="104" h="2682" extrusionOk="0">
                  <a:moveTo>
                    <a:pt x="67" y="0"/>
                  </a:moveTo>
                  <a:cubicBezTo>
                    <a:pt x="45" y="0"/>
                    <a:pt x="28" y="14"/>
                    <a:pt x="28" y="37"/>
                  </a:cubicBezTo>
                  <a:cubicBezTo>
                    <a:pt x="28" y="56"/>
                    <a:pt x="0" y="2185"/>
                    <a:pt x="14" y="2648"/>
                  </a:cubicBezTo>
                  <a:cubicBezTo>
                    <a:pt x="17" y="2665"/>
                    <a:pt x="31" y="2681"/>
                    <a:pt x="53" y="2681"/>
                  </a:cubicBezTo>
                  <a:cubicBezTo>
                    <a:pt x="73" y="2681"/>
                    <a:pt x="87" y="2662"/>
                    <a:pt x="84" y="2648"/>
                  </a:cubicBezTo>
                  <a:cubicBezTo>
                    <a:pt x="70" y="2188"/>
                    <a:pt x="100" y="59"/>
                    <a:pt x="100" y="39"/>
                  </a:cubicBezTo>
                  <a:cubicBezTo>
                    <a:pt x="103" y="17"/>
                    <a:pt x="87" y="0"/>
                    <a:pt x="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0" name="Google Shape;400;p31"/>
            <p:cNvSpPr/>
            <p:nvPr/>
          </p:nvSpPr>
          <p:spPr>
            <a:xfrm rot="594073">
              <a:off x="6666225" y="3922098"/>
              <a:ext cx="36878" cy="6751"/>
            </a:xfrm>
            <a:custGeom>
              <a:avLst/>
              <a:gdLst/>
              <a:ahLst/>
              <a:cxnLst/>
              <a:rect l="l" t="t" r="r" b="b"/>
              <a:pathLst>
                <a:path w="508" h="93" extrusionOk="0">
                  <a:moveTo>
                    <a:pt x="473" y="0"/>
                  </a:moveTo>
                  <a:cubicBezTo>
                    <a:pt x="472" y="0"/>
                    <a:pt x="470" y="1"/>
                    <a:pt x="469" y="1"/>
                  </a:cubicBezTo>
                  <a:lnTo>
                    <a:pt x="34" y="18"/>
                  </a:lnTo>
                  <a:cubicBezTo>
                    <a:pt x="17" y="18"/>
                    <a:pt x="0" y="37"/>
                    <a:pt x="0" y="57"/>
                  </a:cubicBezTo>
                  <a:cubicBezTo>
                    <a:pt x="3" y="73"/>
                    <a:pt x="17" y="93"/>
                    <a:pt x="36" y="93"/>
                  </a:cubicBezTo>
                  <a:lnTo>
                    <a:pt x="474" y="73"/>
                  </a:lnTo>
                  <a:cubicBezTo>
                    <a:pt x="491" y="73"/>
                    <a:pt x="508" y="57"/>
                    <a:pt x="508" y="37"/>
                  </a:cubicBezTo>
                  <a:cubicBezTo>
                    <a:pt x="508" y="19"/>
                    <a:pt x="493" y="0"/>
                    <a:pt x="4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1" name="Google Shape;401;p31"/>
            <p:cNvSpPr/>
            <p:nvPr/>
          </p:nvSpPr>
          <p:spPr>
            <a:xfrm rot="594073">
              <a:off x="6680345" y="3770258"/>
              <a:ext cx="57567" cy="41524"/>
            </a:xfrm>
            <a:custGeom>
              <a:avLst/>
              <a:gdLst/>
              <a:ahLst/>
              <a:cxnLst/>
              <a:rect l="l" t="t" r="r" b="b"/>
              <a:pathLst>
                <a:path w="793" h="572" extrusionOk="0">
                  <a:moveTo>
                    <a:pt x="44" y="1"/>
                  </a:moveTo>
                  <a:cubicBezTo>
                    <a:pt x="38" y="1"/>
                    <a:pt x="32" y="2"/>
                    <a:pt x="26" y="5"/>
                  </a:cubicBezTo>
                  <a:cubicBezTo>
                    <a:pt x="6" y="16"/>
                    <a:pt x="1" y="39"/>
                    <a:pt x="12" y="56"/>
                  </a:cubicBezTo>
                  <a:cubicBezTo>
                    <a:pt x="327" y="569"/>
                    <a:pt x="380" y="572"/>
                    <a:pt x="400" y="572"/>
                  </a:cubicBezTo>
                  <a:cubicBezTo>
                    <a:pt x="414" y="572"/>
                    <a:pt x="430" y="560"/>
                    <a:pt x="433" y="560"/>
                  </a:cubicBezTo>
                  <a:cubicBezTo>
                    <a:pt x="461" y="516"/>
                    <a:pt x="776" y="97"/>
                    <a:pt x="779" y="95"/>
                  </a:cubicBezTo>
                  <a:cubicBezTo>
                    <a:pt x="793" y="75"/>
                    <a:pt x="790" y="56"/>
                    <a:pt x="773" y="42"/>
                  </a:cubicBezTo>
                  <a:cubicBezTo>
                    <a:pt x="765" y="36"/>
                    <a:pt x="757" y="33"/>
                    <a:pt x="749" y="33"/>
                  </a:cubicBezTo>
                  <a:cubicBezTo>
                    <a:pt x="738" y="33"/>
                    <a:pt x="728" y="38"/>
                    <a:pt x="720" y="47"/>
                  </a:cubicBezTo>
                  <a:cubicBezTo>
                    <a:pt x="709" y="67"/>
                    <a:pt x="467" y="388"/>
                    <a:pt x="391" y="491"/>
                  </a:cubicBezTo>
                  <a:cubicBezTo>
                    <a:pt x="335" y="432"/>
                    <a:pt x="196" y="220"/>
                    <a:pt x="76" y="19"/>
                  </a:cubicBezTo>
                  <a:cubicBezTo>
                    <a:pt x="69" y="6"/>
                    <a:pt x="57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2" name="Google Shape;402;p31"/>
            <p:cNvSpPr/>
            <p:nvPr/>
          </p:nvSpPr>
          <p:spPr>
            <a:xfrm rot="594073">
              <a:off x="6654119" y="3817228"/>
              <a:ext cx="92847" cy="48493"/>
            </a:xfrm>
            <a:custGeom>
              <a:avLst/>
              <a:gdLst/>
              <a:ahLst/>
              <a:cxnLst/>
              <a:rect l="l" t="t" r="r" b="b"/>
              <a:pathLst>
                <a:path w="1279" h="668" extrusionOk="0">
                  <a:moveTo>
                    <a:pt x="47" y="1"/>
                  </a:moveTo>
                  <a:cubicBezTo>
                    <a:pt x="39" y="1"/>
                    <a:pt x="30" y="3"/>
                    <a:pt x="23" y="9"/>
                  </a:cubicBezTo>
                  <a:cubicBezTo>
                    <a:pt x="6" y="23"/>
                    <a:pt x="1" y="43"/>
                    <a:pt x="15" y="60"/>
                  </a:cubicBezTo>
                  <a:cubicBezTo>
                    <a:pt x="246" y="339"/>
                    <a:pt x="531" y="665"/>
                    <a:pt x="634" y="665"/>
                  </a:cubicBezTo>
                  <a:cubicBezTo>
                    <a:pt x="634" y="665"/>
                    <a:pt x="637" y="665"/>
                    <a:pt x="640" y="668"/>
                  </a:cubicBezTo>
                  <a:cubicBezTo>
                    <a:pt x="737" y="654"/>
                    <a:pt x="1142" y="238"/>
                    <a:pt x="1265" y="113"/>
                  </a:cubicBezTo>
                  <a:cubicBezTo>
                    <a:pt x="1279" y="99"/>
                    <a:pt x="1279" y="74"/>
                    <a:pt x="1265" y="60"/>
                  </a:cubicBezTo>
                  <a:cubicBezTo>
                    <a:pt x="1258" y="53"/>
                    <a:pt x="1248" y="49"/>
                    <a:pt x="1238" y="49"/>
                  </a:cubicBezTo>
                  <a:cubicBezTo>
                    <a:pt x="1228" y="49"/>
                    <a:pt x="1219" y="53"/>
                    <a:pt x="1212" y="60"/>
                  </a:cubicBezTo>
                  <a:cubicBezTo>
                    <a:pt x="969" y="308"/>
                    <a:pt x="681" y="576"/>
                    <a:pt x="634" y="590"/>
                  </a:cubicBezTo>
                  <a:cubicBezTo>
                    <a:pt x="573" y="584"/>
                    <a:pt x="299" y="288"/>
                    <a:pt x="76" y="15"/>
                  </a:cubicBezTo>
                  <a:cubicBezTo>
                    <a:pt x="68" y="6"/>
                    <a:pt x="58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3" name="Google Shape;403;p31"/>
            <p:cNvSpPr/>
            <p:nvPr/>
          </p:nvSpPr>
          <p:spPr>
            <a:xfrm rot="594073">
              <a:off x="7495981" y="3890984"/>
              <a:ext cx="164570" cy="212700"/>
            </a:xfrm>
            <a:custGeom>
              <a:avLst/>
              <a:gdLst/>
              <a:ahLst/>
              <a:cxnLst/>
              <a:rect l="l" t="t" r="r" b="b"/>
              <a:pathLst>
                <a:path w="2267" h="2930" extrusionOk="0">
                  <a:moveTo>
                    <a:pt x="1194" y="0"/>
                  </a:moveTo>
                  <a:cubicBezTo>
                    <a:pt x="952" y="0"/>
                    <a:pt x="13" y="2862"/>
                    <a:pt x="13" y="2862"/>
                  </a:cubicBezTo>
                  <a:cubicBezTo>
                    <a:pt x="0" y="2910"/>
                    <a:pt x="377" y="2930"/>
                    <a:pt x="824" y="2930"/>
                  </a:cubicBezTo>
                  <a:cubicBezTo>
                    <a:pt x="1452" y="2930"/>
                    <a:pt x="2220" y="2890"/>
                    <a:pt x="2239" y="2831"/>
                  </a:cubicBezTo>
                  <a:cubicBezTo>
                    <a:pt x="2267" y="2737"/>
                    <a:pt x="1422" y="145"/>
                    <a:pt x="1210" y="5"/>
                  </a:cubicBezTo>
                  <a:cubicBezTo>
                    <a:pt x="1205" y="2"/>
                    <a:pt x="1199" y="0"/>
                    <a:pt x="119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4" name="Google Shape;404;p31"/>
            <p:cNvSpPr/>
            <p:nvPr/>
          </p:nvSpPr>
          <p:spPr>
            <a:xfrm rot="594073">
              <a:off x="7570339" y="3944620"/>
              <a:ext cx="7985" cy="194842"/>
            </a:xfrm>
            <a:custGeom>
              <a:avLst/>
              <a:gdLst/>
              <a:ahLst/>
              <a:cxnLst/>
              <a:rect l="l" t="t" r="r" b="b"/>
              <a:pathLst>
                <a:path w="110" h="2684" extrusionOk="0">
                  <a:moveTo>
                    <a:pt x="70" y="0"/>
                  </a:moveTo>
                  <a:cubicBezTo>
                    <a:pt x="51" y="0"/>
                    <a:pt x="34" y="17"/>
                    <a:pt x="34" y="36"/>
                  </a:cubicBezTo>
                  <a:cubicBezTo>
                    <a:pt x="28" y="59"/>
                    <a:pt x="1" y="2184"/>
                    <a:pt x="14" y="2648"/>
                  </a:cubicBezTo>
                  <a:cubicBezTo>
                    <a:pt x="20" y="2667"/>
                    <a:pt x="34" y="2684"/>
                    <a:pt x="54" y="2684"/>
                  </a:cubicBezTo>
                  <a:cubicBezTo>
                    <a:pt x="76" y="2684"/>
                    <a:pt x="90" y="2667"/>
                    <a:pt x="93" y="2648"/>
                  </a:cubicBezTo>
                  <a:cubicBezTo>
                    <a:pt x="76" y="2187"/>
                    <a:pt x="107" y="61"/>
                    <a:pt x="107" y="39"/>
                  </a:cubicBezTo>
                  <a:cubicBezTo>
                    <a:pt x="109" y="20"/>
                    <a:pt x="93" y="0"/>
                    <a:pt x="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5" name="Google Shape;405;p31"/>
            <p:cNvSpPr/>
            <p:nvPr/>
          </p:nvSpPr>
          <p:spPr>
            <a:xfrm rot="594073">
              <a:off x="7538209" y="4134606"/>
              <a:ext cx="37168" cy="6533"/>
            </a:xfrm>
            <a:custGeom>
              <a:avLst/>
              <a:gdLst/>
              <a:ahLst/>
              <a:cxnLst/>
              <a:rect l="l" t="t" r="r" b="b"/>
              <a:pathLst>
                <a:path w="512" h="90" extrusionOk="0">
                  <a:moveTo>
                    <a:pt x="472" y="0"/>
                  </a:moveTo>
                  <a:lnTo>
                    <a:pt x="37" y="17"/>
                  </a:lnTo>
                  <a:cubicBezTo>
                    <a:pt x="17" y="17"/>
                    <a:pt x="0" y="34"/>
                    <a:pt x="0" y="56"/>
                  </a:cubicBezTo>
                  <a:cubicBezTo>
                    <a:pt x="3" y="73"/>
                    <a:pt x="17" y="89"/>
                    <a:pt x="40" y="89"/>
                  </a:cubicBezTo>
                  <a:lnTo>
                    <a:pt x="475" y="73"/>
                  </a:lnTo>
                  <a:cubicBezTo>
                    <a:pt x="491" y="73"/>
                    <a:pt x="511" y="56"/>
                    <a:pt x="511" y="34"/>
                  </a:cubicBezTo>
                  <a:cubicBezTo>
                    <a:pt x="511" y="17"/>
                    <a:pt x="491" y="0"/>
                    <a:pt x="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6" name="Google Shape;406;p31"/>
            <p:cNvSpPr/>
            <p:nvPr/>
          </p:nvSpPr>
          <p:spPr>
            <a:xfrm rot="594073">
              <a:off x="7552772" y="3982678"/>
              <a:ext cx="57639" cy="41451"/>
            </a:xfrm>
            <a:custGeom>
              <a:avLst/>
              <a:gdLst/>
              <a:ahLst/>
              <a:cxnLst/>
              <a:rect l="l" t="t" r="r" b="b"/>
              <a:pathLst>
                <a:path w="794" h="571" extrusionOk="0">
                  <a:moveTo>
                    <a:pt x="47" y="0"/>
                  </a:moveTo>
                  <a:cubicBezTo>
                    <a:pt x="40" y="0"/>
                    <a:pt x="33" y="3"/>
                    <a:pt x="26" y="7"/>
                  </a:cubicBezTo>
                  <a:cubicBezTo>
                    <a:pt x="6" y="18"/>
                    <a:pt x="1" y="37"/>
                    <a:pt x="12" y="54"/>
                  </a:cubicBezTo>
                  <a:cubicBezTo>
                    <a:pt x="327" y="567"/>
                    <a:pt x="377" y="570"/>
                    <a:pt x="400" y="570"/>
                  </a:cubicBezTo>
                  <a:cubicBezTo>
                    <a:pt x="411" y="570"/>
                    <a:pt x="428" y="565"/>
                    <a:pt x="433" y="562"/>
                  </a:cubicBezTo>
                  <a:cubicBezTo>
                    <a:pt x="461" y="514"/>
                    <a:pt x="776" y="96"/>
                    <a:pt x="779" y="93"/>
                  </a:cubicBezTo>
                  <a:cubicBezTo>
                    <a:pt x="793" y="76"/>
                    <a:pt x="790" y="54"/>
                    <a:pt x="771" y="40"/>
                  </a:cubicBezTo>
                  <a:cubicBezTo>
                    <a:pt x="764" y="35"/>
                    <a:pt x="757" y="32"/>
                    <a:pt x="750" y="32"/>
                  </a:cubicBezTo>
                  <a:cubicBezTo>
                    <a:pt x="740" y="32"/>
                    <a:pt x="729" y="38"/>
                    <a:pt x="721" y="49"/>
                  </a:cubicBezTo>
                  <a:cubicBezTo>
                    <a:pt x="709" y="65"/>
                    <a:pt x="467" y="386"/>
                    <a:pt x="391" y="492"/>
                  </a:cubicBezTo>
                  <a:cubicBezTo>
                    <a:pt x="336" y="431"/>
                    <a:pt x="196" y="219"/>
                    <a:pt x="73" y="21"/>
                  </a:cubicBezTo>
                  <a:cubicBezTo>
                    <a:pt x="68" y="7"/>
                    <a:pt x="58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7" name="Google Shape;407;p31"/>
            <p:cNvSpPr/>
            <p:nvPr/>
          </p:nvSpPr>
          <p:spPr>
            <a:xfrm rot="594073">
              <a:off x="7526312" y="4030092"/>
              <a:ext cx="92557" cy="48493"/>
            </a:xfrm>
            <a:custGeom>
              <a:avLst/>
              <a:gdLst/>
              <a:ahLst/>
              <a:cxnLst/>
              <a:rect l="l" t="t" r="r" b="b"/>
              <a:pathLst>
                <a:path w="1275" h="668" extrusionOk="0">
                  <a:moveTo>
                    <a:pt x="44" y="1"/>
                  </a:moveTo>
                  <a:cubicBezTo>
                    <a:pt x="36" y="1"/>
                    <a:pt x="28" y="3"/>
                    <a:pt x="20" y="9"/>
                  </a:cubicBezTo>
                  <a:cubicBezTo>
                    <a:pt x="3" y="23"/>
                    <a:pt x="0" y="43"/>
                    <a:pt x="14" y="60"/>
                  </a:cubicBezTo>
                  <a:cubicBezTo>
                    <a:pt x="243" y="336"/>
                    <a:pt x="530" y="660"/>
                    <a:pt x="631" y="660"/>
                  </a:cubicBezTo>
                  <a:cubicBezTo>
                    <a:pt x="631" y="660"/>
                    <a:pt x="633" y="660"/>
                    <a:pt x="639" y="668"/>
                  </a:cubicBezTo>
                  <a:cubicBezTo>
                    <a:pt x="737" y="654"/>
                    <a:pt x="1141" y="238"/>
                    <a:pt x="1261" y="113"/>
                  </a:cubicBezTo>
                  <a:cubicBezTo>
                    <a:pt x="1275" y="99"/>
                    <a:pt x="1275" y="74"/>
                    <a:pt x="1261" y="60"/>
                  </a:cubicBezTo>
                  <a:cubicBezTo>
                    <a:pt x="1254" y="53"/>
                    <a:pt x="1245" y="49"/>
                    <a:pt x="1236" y="49"/>
                  </a:cubicBezTo>
                  <a:cubicBezTo>
                    <a:pt x="1227" y="49"/>
                    <a:pt x="1218" y="53"/>
                    <a:pt x="1211" y="60"/>
                  </a:cubicBezTo>
                  <a:cubicBezTo>
                    <a:pt x="965" y="308"/>
                    <a:pt x="681" y="576"/>
                    <a:pt x="631" y="590"/>
                  </a:cubicBezTo>
                  <a:cubicBezTo>
                    <a:pt x="572" y="584"/>
                    <a:pt x="296" y="288"/>
                    <a:pt x="73" y="15"/>
                  </a:cubicBezTo>
                  <a:cubicBezTo>
                    <a:pt x="65" y="6"/>
                    <a:pt x="55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8" name="Google Shape;408;p31"/>
            <p:cNvSpPr/>
            <p:nvPr/>
          </p:nvSpPr>
          <p:spPr>
            <a:xfrm rot="594073">
              <a:off x="7484755" y="3336671"/>
              <a:ext cx="292698" cy="161594"/>
            </a:xfrm>
            <a:custGeom>
              <a:avLst/>
              <a:gdLst/>
              <a:ahLst/>
              <a:cxnLst/>
              <a:rect l="l" t="t" r="r" b="b"/>
              <a:pathLst>
                <a:path w="4032" h="2226" extrusionOk="0">
                  <a:moveTo>
                    <a:pt x="946" y="0"/>
                  </a:moveTo>
                  <a:cubicBezTo>
                    <a:pt x="765" y="0"/>
                    <a:pt x="1" y="1988"/>
                    <a:pt x="43" y="2157"/>
                  </a:cubicBezTo>
                  <a:cubicBezTo>
                    <a:pt x="55" y="2208"/>
                    <a:pt x="375" y="2226"/>
                    <a:pt x="826" y="2226"/>
                  </a:cubicBezTo>
                  <a:cubicBezTo>
                    <a:pt x="1942" y="2226"/>
                    <a:pt x="3856" y="2115"/>
                    <a:pt x="3856" y="2115"/>
                  </a:cubicBezTo>
                  <a:cubicBezTo>
                    <a:pt x="4032" y="2071"/>
                    <a:pt x="3039" y="215"/>
                    <a:pt x="2888" y="215"/>
                  </a:cubicBezTo>
                  <a:cubicBezTo>
                    <a:pt x="2737" y="215"/>
                    <a:pt x="2219" y="1292"/>
                    <a:pt x="2154" y="1421"/>
                  </a:cubicBezTo>
                  <a:cubicBezTo>
                    <a:pt x="2152" y="1426"/>
                    <a:pt x="2148" y="1429"/>
                    <a:pt x="2142" y="1429"/>
                  </a:cubicBezTo>
                  <a:cubicBezTo>
                    <a:pt x="2014" y="1429"/>
                    <a:pt x="1112" y="19"/>
                    <a:pt x="949" y="1"/>
                  </a:cubicBezTo>
                  <a:cubicBezTo>
                    <a:pt x="948" y="0"/>
                    <a:pt x="947" y="0"/>
                    <a:pt x="9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9" name="Google Shape;409;p31"/>
            <p:cNvSpPr/>
            <p:nvPr/>
          </p:nvSpPr>
          <p:spPr>
            <a:xfrm rot="594073">
              <a:off x="7517711" y="3307961"/>
              <a:ext cx="106640" cy="109834"/>
            </a:xfrm>
            <a:custGeom>
              <a:avLst/>
              <a:gdLst/>
              <a:ahLst/>
              <a:cxnLst/>
              <a:rect l="l" t="t" r="r" b="b"/>
              <a:pathLst>
                <a:path w="1469" h="1513" extrusionOk="0">
                  <a:moveTo>
                    <a:pt x="555" y="0"/>
                  </a:moveTo>
                  <a:cubicBezTo>
                    <a:pt x="551" y="0"/>
                    <a:pt x="548" y="1"/>
                    <a:pt x="545" y="3"/>
                  </a:cubicBezTo>
                  <a:cubicBezTo>
                    <a:pt x="436" y="70"/>
                    <a:pt x="4" y="1384"/>
                    <a:pt x="4" y="1384"/>
                  </a:cubicBezTo>
                  <a:cubicBezTo>
                    <a:pt x="4" y="1384"/>
                    <a:pt x="1" y="1416"/>
                    <a:pt x="32" y="1416"/>
                  </a:cubicBezTo>
                  <a:cubicBezTo>
                    <a:pt x="77" y="1416"/>
                    <a:pt x="190" y="1353"/>
                    <a:pt x="476" y="1054"/>
                  </a:cubicBezTo>
                  <a:cubicBezTo>
                    <a:pt x="484" y="1046"/>
                    <a:pt x="492" y="1042"/>
                    <a:pt x="499" y="1042"/>
                  </a:cubicBezTo>
                  <a:cubicBezTo>
                    <a:pt x="583" y="1042"/>
                    <a:pt x="651" y="1481"/>
                    <a:pt x="768" y="1509"/>
                  </a:cubicBezTo>
                  <a:cubicBezTo>
                    <a:pt x="778" y="1511"/>
                    <a:pt x="787" y="1513"/>
                    <a:pt x="796" y="1513"/>
                  </a:cubicBezTo>
                  <a:cubicBezTo>
                    <a:pt x="981" y="1513"/>
                    <a:pt x="960" y="994"/>
                    <a:pt x="994" y="994"/>
                  </a:cubicBezTo>
                  <a:cubicBezTo>
                    <a:pt x="996" y="994"/>
                    <a:pt x="998" y="995"/>
                    <a:pt x="1000" y="999"/>
                  </a:cubicBezTo>
                  <a:cubicBezTo>
                    <a:pt x="1031" y="1044"/>
                    <a:pt x="1235" y="1267"/>
                    <a:pt x="1360" y="1267"/>
                  </a:cubicBezTo>
                  <a:cubicBezTo>
                    <a:pt x="1404" y="1267"/>
                    <a:pt x="1438" y="1240"/>
                    <a:pt x="1452" y="1169"/>
                  </a:cubicBezTo>
                  <a:cubicBezTo>
                    <a:pt x="1468" y="1076"/>
                    <a:pt x="696" y="0"/>
                    <a:pt x="5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0" name="Google Shape;410;p31"/>
            <p:cNvSpPr/>
            <p:nvPr/>
          </p:nvSpPr>
          <p:spPr>
            <a:xfrm rot="594073">
              <a:off x="7515466" y="3305761"/>
              <a:ext cx="111649" cy="115061"/>
            </a:xfrm>
            <a:custGeom>
              <a:avLst/>
              <a:gdLst/>
              <a:ahLst/>
              <a:cxnLst/>
              <a:rect l="l" t="t" r="r" b="b"/>
              <a:pathLst>
                <a:path w="1538" h="1585" extrusionOk="0">
                  <a:moveTo>
                    <a:pt x="589" y="70"/>
                  </a:moveTo>
                  <a:cubicBezTo>
                    <a:pt x="631" y="84"/>
                    <a:pt x="784" y="229"/>
                    <a:pt x="1058" y="594"/>
                  </a:cubicBezTo>
                  <a:cubicBezTo>
                    <a:pt x="1281" y="890"/>
                    <a:pt x="1440" y="1147"/>
                    <a:pt x="1443" y="1189"/>
                  </a:cubicBezTo>
                  <a:cubicBezTo>
                    <a:pt x="1429" y="1258"/>
                    <a:pt x="1401" y="1258"/>
                    <a:pt x="1387" y="1258"/>
                  </a:cubicBezTo>
                  <a:cubicBezTo>
                    <a:pt x="1287" y="1258"/>
                    <a:pt x="1091" y="1057"/>
                    <a:pt x="1058" y="1004"/>
                  </a:cubicBezTo>
                  <a:cubicBezTo>
                    <a:pt x="1047" y="988"/>
                    <a:pt x="1033" y="985"/>
                    <a:pt x="1022" y="985"/>
                  </a:cubicBezTo>
                  <a:cubicBezTo>
                    <a:pt x="980" y="985"/>
                    <a:pt x="977" y="1021"/>
                    <a:pt x="966" y="1127"/>
                  </a:cubicBezTo>
                  <a:cubicBezTo>
                    <a:pt x="952" y="1253"/>
                    <a:pt x="927" y="1507"/>
                    <a:pt x="826" y="1507"/>
                  </a:cubicBezTo>
                  <a:cubicBezTo>
                    <a:pt x="824" y="1507"/>
                    <a:pt x="815" y="1507"/>
                    <a:pt x="810" y="1504"/>
                  </a:cubicBezTo>
                  <a:cubicBezTo>
                    <a:pt x="768" y="1495"/>
                    <a:pt x="715" y="1356"/>
                    <a:pt x="681" y="1264"/>
                  </a:cubicBezTo>
                  <a:cubicBezTo>
                    <a:pt x="631" y="1130"/>
                    <a:pt x="592" y="1035"/>
                    <a:pt x="531" y="1035"/>
                  </a:cubicBezTo>
                  <a:cubicBezTo>
                    <a:pt x="517" y="1035"/>
                    <a:pt x="500" y="1044"/>
                    <a:pt x="478" y="1060"/>
                  </a:cubicBezTo>
                  <a:cubicBezTo>
                    <a:pt x="215" y="1334"/>
                    <a:pt x="112" y="1392"/>
                    <a:pt x="76" y="1406"/>
                  </a:cubicBezTo>
                  <a:cubicBezTo>
                    <a:pt x="280" y="792"/>
                    <a:pt x="519" y="140"/>
                    <a:pt x="589" y="70"/>
                  </a:cubicBezTo>
                  <a:close/>
                  <a:moveTo>
                    <a:pt x="589" y="0"/>
                  </a:moveTo>
                  <a:cubicBezTo>
                    <a:pt x="575" y="0"/>
                    <a:pt x="570" y="0"/>
                    <a:pt x="559" y="9"/>
                  </a:cubicBezTo>
                  <a:cubicBezTo>
                    <a:pt x="447" y="73"/>
                    <a:pt x="104" y="1097"/>
                    <a:pt x="3" y="1406"/>
                  </a:cubicBezTo>
                  <a:cubicBezTo>
                    <a:pt x="1" y="1406"/>
                    <a:pt x="1" y="1409"/>
                    <a:pt x="1" y="1412"/>
                  </a:cubicBezTo>
                  <a:cubicBezTo>
                    <a:pt x="1" y="1420"/>
                    <a:pt x="1" y="1445"/>
                    <a:pt x="17" y="1465"/>
                  </a:cubicBezTo>
                  <a:cubicBezTo>
                    <a:pt x="28" y="1476"/>
                    <a:pt x="42" y="1487"/>
                    <a:pt x="68" y="1487"/>
                  </a:cubicBezTo>
                  <a:cubicBezTo>
                    <a:pt x="115" y="1487"/>
                    <a:pt x="215" y="1448"/>
                    <a:pt x="533" y="1116"/>
                  </a:cubicBezTo>
                  <a:cubicBezTo>
                    <a:pt x="556" y="1138"/>
                    <a:pt x="586" y="1228"/>
                    <a:pt x="612" y="1292"/>
                  </a:cubicBezTo>
                  <a:cubicBezTo>
                    <a:pt x="662" y="1431"/>
                    <a:pt x="712" y="1560"/>
                    <a:pt x="793" y="1579"/>
                  </a:cubicBezTo>
                  <a:cubicBezTo>
                    <a:pt x="801" y="1579"/>
                    <a:pt x="815" y="1585"/>
                    <a:pt x="826" y="1585"/>
                  </a:cubicBezTo>
                  <a:cubicBezTo>
                    <a:pt x="991" y="1585"/>
                    <a:pt x="1022" y="1306"/>
                    <a:pt x="1036" y="1144"/>
                  </a:cubicBezTo>
                  <a:cubicBezTo>
                    <a:pt x="1036" y="1133"/>
                    <a:pt x="1036" y="1119"/>
                    <a:pt x="1038" y="1110"/>
                  </a:cubicBezTo>
                  <a:cubicBezTo>
                    <a:pt x="1116" y="1197"/>
                    <a:pt x="1273" y="1342"/>
                    <a:pt x="1387" y="1342"/>
                  </a:cubicBezTo>
                  <a:cubicBezTo>
                    <a:pt x="1429" y="1342"/>
                    <a:pt x="1496" y="1325"/>
                    <a:pt x="1518" y="1214"/>
                  </a:cubicBezTo>
                  <a:cubicBezTo>
                    <a:pt x="1538" y="1116"/>
                    <a:pt x="1103" y="525"/>
                    <a:pt x="918" y="301"/>
                  </a:cubicBezTo>
                  <a:cubicBezTo>
                    <a:pt x="673" y="0"/>
                    <a:pt x="614" y="0"/>
                    <a:pt x="5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1" name="Google Shape;411;p31"/>
            <p:cNvSpPr/>
            <p:nvPr/>
          </p:nvSpPr>
          <p:spPr>
            <a:xfrm rot="594073">
              <a:off x="7657408" y="3355969"/>
              <a:ext cx="86532" cy="94227"/>
            </a:xfrm>
            <a:custGeom>
              <a:avLst/>
              <a:gdLst/>
              <a:ahLst/>
              <a:cxnLst/>
              <a:rect l="l" t="t" r="r" b="b"/>
              <a:pathLst>
                <a:path w="1192" h="1298" extrusionOk="0">
                  <a:moveTo>
                    <a:pt x="580" y="1"/>
                  </a:moveTo>
                  <a:cubicBezTo>
                    <a:pt x="444" y="1"/>
                    <a:pt x="75" y="764"/>
                    <a:pt x="75" y="764"/>
                  </a:cubicBezTo>
                  <a:cubicBezTo>
                    <a:pt x="0" y="953"/>
                    <a:pt x="20" y="1012"/>
                    <a:pt x="75" y="1012"/>
                  </a:cubicBezTo>
                  <a:cubicBezTo>
                    <a:pt x="162" y="1012"/>
                    <a:pt x="335" y="862"/>
                    <a:pt x="349" y="839"/>
                  </a:cubicBezTo>
                  <a:cubicBezTo>
                    <a:pt x="350" y="839"/>
                    <a:pt x="350" y="838"/>
                    <a:pt x="351" y="838"/>
                  </a:cubicBezTo>
                  <a:cubicBezTo>
                    <a:pt x="375" y="838"/>
                    <a:pt x="397" y="1297"/>
                    <a:pt x="518" y="1297"/>
                  </a:cubicBezTo>
                  <a:cubicBezTo>
                    <a:pt x="519" y="1297"/>
                    <a:pt x="520" y="1297"/>
                    <a:pt x="522" y="1297"/>
                  </a:cubicBezTo>
                  <a:cubicBezTo>
                    <a:pt x="653" y="1286"/>
                    <a:pt x="770" y="809"/>
                    <a:pt x="770" y="809"/>
                  </a:cubicBezTo>
                  <a:cubicBezTo>
                    <a:pt x="770" y="809"/>
                    <a:pt x="979" y="1028"/>
                    <a:pt x="1081" y="1028"/>
                  </a:cubicBezTo>
                  <a:cubicBezTo>
                    <a:pt x="1095" y="1028"/>
                    <a:pt x="1107" y="1024"/>
                    <a:pt x="1116" y="1015"/>
                  </a:cubicBezTo>
                  <a:cubicBezTo>
                    <a:pt x="1191" y="937"/>
                    <a:pt x="714" y="142"/>
                    <a:pt x="606" y="14"/>
                  </a:cubicBezTo>
                  <a:cubicBezTo>
                    <a:pt x="598" y="5"/>
                    <a:pt x="590" y="1"/>
                    <a:pt x="5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2" name="Google Shape;412;p31"/>
            <p:cNvSpPr/>
            <p:nvPr/>
          </p:nvSpPr>
          <p:spPr>
            <a:xfrm rot="594073">
              <a:off x="7655700" y="3353793"/>
              <a:ext cx="93283" cy="99308"/>
            </a:xfrm>
            <a:custGeom>
              <a:avLst/>
              <a:gdLst/>
              <a:ahLst/>
              <a:cxnLst/>
              <a:rect l="l" t="t" r="r" b="b"/>
              <a:pathLst>
                <a:path w="1285" h="1368" extrusionOk="0">
                  <a:moveTo>
                    <a:pt x="612" y="73"/>
                  </a:moveTo>
                  <a:cubicBezTo>
                    <a:pt x="735" y="218"/>
                    <a:pt x="1150" y="938"/>
                    <a:pt x="1125" y="1021"/>
                  </a:cubicBezTo>
                  <a:cubicBezTo>
                    <a:pt x="1122" y="1021"/>
                    <a:pt x="1122" y="1024"/>
                    <a:pt x="1114" y="1024"/>
                  </a:cubicBezTo>
                  <a:cubicBezTo>
                    <a:pt x="1055" y="1024"/>
                    <a:pt x="913" y="901"/>
                    <a:pt x="829" y="815"/>
                  </a:cubicBezTo>
                  <a:cubicBezTo>
                    <a:pt x="823" y="806"/>
                    <a:pt x="813" y="803"/>
                    <a:pt x="803" y="803"/>
                  </a:cubicBezTo>
                  <a:cubicBezTo>
                    <a:pt x="800" y="803"/>
                    <a:pt x="796" y="803"/>
                    <a:pt x="793" y="804"/>
                  </a:cubicBezTo>
                  <a:cubicBezTo>
                    <a:pt x="779" y="807"/>
                    <a:pt x="768" y="818"/>
                    <a:pt x="765" y="832"/>
                  </a:cubicBezTo>
                  <a:cubicBezTo>
                    <a:pt x="709" y="1052"/>
                    <a:pt x="612" y="1286"/>
                    <a:pt x="550" y="1292"/>
                  </a:cubicBezTo>
                  <a:lnTo>
                    <a:pt x="545" y="1331"/>
                  </a:lnTo>
                  <a:lnTo>
                    <a:pt x="545" y="1292"/>
                  </a:lnTo>
                  <a:cubicBezTo>
                    <a:pt x="509" y="1292"/>
                    <a:pt x="470" y="1180"/>
                    <a:pt x="433" y="960"/>
                  </a:cubicBezTo>
                  <a:cubicBezTo>
                    <a:pt x="417" y="862"/>
                    <a:pt x="414" y="837"/>
                    <a:pt x="375" y="837"/>
                  </a:cubicBezTo>
                  <a:cubicBezTo>
                    <a:pt x="364" y="837"/>
                    <a:pt x="350" y="843"/>
                    <a:pt x="350" y="857"/>
                  </a:cubicBezTo>
                  <a:cubicBezTo>
                    <a:pt x="333" y="876"/>
                    <a:pt x="177" y="1010"/>
                    <a:pt x="104" y="1010"/>
                  </a:cubicBezTo>
                  <a:lnTo>
                    <a:pt x="98" y="1010"/>
                  </a:lnTo>
                  <a:cubicBezTo>
                    <a:pt x="96" y="1007"/>
                    <a:pt x="79" y="971"/>
                    <a:pt x="140" y="815"/>
                  </a:cubicBezTo>
                  <a:cubicBezTo>
                    <a:pt x="333" y="410"/>
                    <a:pt x="553" y="73"/>
                    <a:pt x="612" y="73"/>
                  </a:cubicBezTo>
                  <a:close/>
                  <a:moveTo>
                    <a:pt x="609" y="0"/>
                  </a:moveTo>
                  <a:cubicBezTo>
                    <a:pt x="458" y="0"/>
                    <a:pt x="154" y="595"/>
                    <a:pt x="68" y="784"/>
                  </a:cubicBezTo>
                  <a:cubicBezTo>
                    <a:pt x="12" y="921"/>
                    <a:pt x="1" y="999"/>
                    <a:pt x="34" y="1046"/>
                  </a:cubicBezTo>
                  <a:cubicBezTo>
                    <a:pt x="48" y="1066"/>
                    <a:pt x="71" y="1080"/>
                    <a:pt x="98" y="1080"/>
                  </a:cubicBezTo>
                  <a:cubicBezTo>
                    <a:pt x="177" y="1080"/>
                    <a:pt x="291" y="996"/>
                    <a:pt x="355" y="940"/>
                  </a:cubicBezTo>
                  <a:cubicBezTo>
                    <a:pt x="358" y="952"/>
                    <a:pt x="358" y="963"/>
                    <a:pt x="361" y="971"/>
                  </a:cubicBezTo>
                  <a:cubicBezTo>
                    <a:pt x="397" y="1178"/>
                    <a:pt x="433" y="1367"/>
                    <a:pt x="542" y="1367"/>
                  </a:cubicBezTo>
                  <a:lnTo>
                    <a:pt x="556" y="1367"/>
                  </a:lnTo>
                  <a:cubicBezTo>
                    <a:pt x="682" y="1356"/>
                    <a:pt x="779" y="1066"/>
                    <a:pt x="821" y="913"/>
                  </a:cubicBezTo>
                  <a:cubicBezTo>
                    <a:pt x="894" y="982"/>
                    <a:pt x="1027" y="1097"/>
                    <a:pt x="1114" y="1097"/>
                  </a:cubicBezTo>
                  <a:cubicBezTo>
                    <a:pt x="1139" y="1097"/>
                    <a:pt x="1156" y="1091"/>
                    <a:pt x="1173" y="1072"/>
                  </a:cubicBezTo>
                  <a:cubicBezTo>
                    <a:pt x="1284" y="960"/>
                    <a:pt x="721" y="92"/>
                    <a:pt x="665" y="25"/>
                  </a:cubicBezTo>
                  <a:cubicBezTo>
                    <a:pt x="651" y="9"/>
                    <a:pt x="629" y="0"/>
                    <a:pt x="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3" name="Google Shape;413;p31"/>
            <p:cNvSpPr/>
            <p:nvPr/>
          </p:nvSpPr>
          <p:spPr>
            <a:xfrm rot="594073">
              <a:off x="6993942" y="3686485"/>
              <a:ext cx="385836" cy="505543"/>
            </a:xfrm>
            <a:custGeom>
              <a:avLst/>
              <a:gdLst/>
              <a:ahLst/>
              <a:cxnLst/>
              <a:rect l="l" t="t" r="r" b="b"/>
              <a:pathLst>
                <a:path w="5315" h="6964" extrusionOk="0">
                  <a:moveTo>
                    <a:pt x="2715" y="0"/>
                  </a:moveTo>
                  <a:lnTo>
                    <a:pt x="0" y="1747"/>
                  </a:lnTo>
                  <a:cubicBezTo>
                    <a:pt x="0" y="1747"/>
                    <a:pt x="299" y="6361"/>
                    <a:pt x="541" y="6657"/>
                  </a:cubicBezTo>
                  <a:cubicBezTo>
                    <a:pt x="673" y="6815"/>
                    <a:pt x="1523" y="6963"/>
                    <a:pt x="2361" y="6963"/>
                  </a:cubicBezTo>
                  <a:cubicBezTo>
                    <a:pt x="3091" y="6963"/>
                    <a:pt x="3811" y="6851"/>
                    <a:pt x="4040" y="6534"/>
                  </a:cubicBezTo>
                  <a:cubicBezTo>
                    <a:pt x="5315" y="4771"/>
                    <a:pt x="2715" y="0"/>
                    <a:pt x="271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4" name="Google Shape;414;p31"/>
            <p:cNvSpPr/>
            <p:nvPr/>
          </p:nvSpPr>
          <p:spPr>
            <a:xfrm rot="594073">
              <a:off x="7245431" y="3231585"/>
              <a:ext cx="267943" cy="182718"/>
            </a:xfrm>
            <a:custGeom>
              <a:avLst/>
              <a:gdLst/>
              <a:ahLst/>
              <a:cxnLst/>
              <a:rect l="l" t="t" r="r" b="b"/>
              <a:pathLst>
                <a:path w="3691" h="2517" extrusionOk="0">
                  <a:moveTo>
                    <a:pt x="2463" y="0"/>
                  </a:moveTo>
                  <a:cubicBezTo>
                    <a:pt x="2202" y="0"/>
                    <a:pt x="2053" y="433"/>
                    <a:pt x="1986" y="844"/>
                  </a:cubicBezTo>
                  <a:lnTo>
                    <a:pt x="1986" y="844"/>
                  </a:lnTo>
                  <a:cubicBezTo>
                    <a:pt x="1914" y="434"/>
                    <a:pt x="1775" y="1"/>
                    <a:pt x="1633" y="1"/>
                  </a:cubicBezTo>
                  <a:cubicBezTo>
                    <a:pt x="1556" y="1"/>
                    <a:pt x="1478" y="129"/>
                    <a:pt x="1408" y="456"/>
                  </a:cubicBezTo>
                  <a:cubicBezTo>
                    <a:pt x="1112" y="1841"/>
                    <a:pt x="330" y="1879"/>
                    <a:pt x="246" y="1879"/>
                  </a:cubicBezTo>
                  <a:cubicBezTo>
                    <a:pt x="242" y="1879"/>
                    <a:pt x="239" y="1879"/>
                    <a:pt x="239" y="1879"/>
                  </a:cubicBezTo>
                  <a:lnTo>
                    <a:pt x="239" y="1879"/>
                  </a:lnTo>
                  <a:cubicBezTo>
                    <a:pt x="239" y="1879"/>
                    <a:pt x="0" y="2517"/>
                    <a:pt x="311" y="2517"/>
                  </a:cubicBezTo>
                  <a:cubicBezTo>
                    <a:pt x="391" y="2517"/>
                    <a:pt x="507" y="2475"/>
                    <a:pt x="672" y="2370"/>
                  </a:cubicBezTo>
                  <a:cubicBezTo>
                    <a:pt x="881" y="2238"/>
                    <a:pt x="1041" y="2193"/>
                    <a:pt x="1182" y="2193"/>
                  </a:cubicBezTo>
                  <a:cubicBezTo>
                    <a:pt x="1478" y="2193"/>
                    <a:pt x="1688" y="2393"/>
                    <a:pt x="2088" y="2393"/>
                  </a:cubicBezTo>
                  <a:cubicBezTo>
                    <a:pt x="2235" y="2393"/>
                    <a:pt x="2408" y="2366"/>
                    <a:pt x="2622" y="2292"/>
                  </a:cubicBezTo>
                  <a:cubicBezTo>
                    <a:pt x="3690" y="1926"/>
                    <a:pt x="3553" y="738"/>
                    <a:pt x="3369" y="183"/>
                  </a:cubicBezTo>
                  <a:cubicBezTo>
                    <a:pt x="3348" y="119"/>
                    <a:pt x="3320" y="91"/>
                    <a:pt x="3287" y="91"/>
                  </a:cubicBezTo>
                  <a:cubicBezTo>
                    <a:pt x="3032" y="91"/>
                    <a:pt x="2485" y="1764"/>
                    <a:pt x="2485" y="1764"/>
                  </a:cubicBezTo>
                  <a:cubicBezTo>
                    <a:pt x="2485" y="1764"/>
                    <a:pt x="3012" y="46"/>
                    <a:pt x="2482" y="1"/>
                  </a:cubicBezTo>
                  <a:cubicBezTo>
                    <a:pt x="2476" y="1"/>
                    <a:pt x="2469" y="0"/>
                    <a:pt x="24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31"/>
            <p:cNvSpPr/>
            <p:nvPr/>
          </p:nvSpPr>
          <p:spPr>
            <a:xfrm rot="594073">
              <a:off x="7248408" y="3228898"/>
              <a:ext cx="265330" cy="188381"/>
            </a:xfrm>
            <a:custGeom>
              <a:avLst/>
              <a:gdLst/>
              <a:ahLst/>
              <a:cxnLst/>
              <a:rect l="l" t="t" r="r" b="b"/>
              <a:pathLst>
                <a:path w="3655" h="2595" extrusionOk="0">
                  <a:moveTo>
                    <a:pt x="1947" y="1169"/>
                  </a:moveTo>
                  <a:cubicBezTo>
                    <a:pt x="1964" y="1342"/>
                    <a:pt x="1961" y="1476"/>
                    <a:pt x="1947" y="1538"/>
                  </a:cubicBezTo>
                  <a:cubicBezTo>
                    <a:pt x="1936" y="1473"/>
                    <a:pt x="1933" y="1339"/>
                    <a:pt x="1947" y="1169"/>
                  </a:cubicBezTo>
                  <a:close/>
                  <a:moveTo>
                    <a:pt x="1590" y="73"/>
                  </a:moveTo>
                  <a:cubicBezTo>
                    <a:pt x="1674" y="73"/>
                    <a:pt x="1813" y="377"/>
                    <a:pt x="1903" y="882"/>
                  </a:cubicBezTo>
                  <a:cubicBezTo>
                    <a:pt x="1855" y="1189"/>
                    <a:pt x="1841" y="1554"/>
                    <a:pt x="1900" y="1624"/>
                  </a:cubicBezTo>
                  <a:cubicBezTo>
                    <a:pt x="1911" y="1638"/>
                    <a:pt x="1925" y="1646"/>
                    <a:pt x="1939" y="1646"/>
                  </a:cubicBezTo>
                  <a:cubicBezTo>
                    <a:pt x="1972" y="1646"/>
                    <a:pt x="1992" y="1616"/>
                    <a:pt x="1998" y="1604"/>
                  </a:cubicBezTo>
                  <a:cubicBezTo>
                    <a:pt x="2056" y="1498"/>
                    <a:pt x="2025" y="1150"/>
                    <a:pt x="1981" y="885"/>
                  </a:cubicBezTo>
                  <a:cubicBezTo>
                    <a:pt x="2062" y="382"/>
                    <a:pt x="2222" y="80"/>
                    <a:pt x="2420" y="80"/>
                  </a:cubicBezTo>
                  <a:cubicBezTo>
                    <a:pt x="2426" y="80"/>
                    <a:pt x="2432" y="81"/>
                    <a:pt x="2438" y="81"/>
                  </a:cubicBezTo>
                  <a:cubicBezTo>
                    <a:pt x="2494" y="84"/>
                    <a:pt x="2536" y="109"/>
                    <a:pt x="2567" y="157"/>
                  </a:cubicBezTo>
                  <a:cubicBezTo>
                    <a:pt x="2801" y="505"/>
                    <a:pt x="2413" y="1783"/>
                    <a:pt x="2410" y="1797"/>
                  </a:cubicBezTo>
                  <a:cubicBezTo>
                    <a:pt x="2402" y="1814"/>
                    <a:pt x="2413" y="1833"/>
                    <a:pt x="2433" y="1842"/>
                  </a:cubicBezTo>
                  <a:cubicBezTo>
                    <a:pt x="2437" y="1843"/>
                    <a:pt x="2441" y="1843"/>
                    <a:pt x="2444" y="1843"/>
                  </a:cubicBezTo>
                  <a:cubicBezTo>
                    <a:pt x="2460" y="1843"/>
                    <a:pt x="2473" y="1834"/>
                    <a:pt x="2480" y="1816"/>
                  </a:cubicBezTo>
                  <a:cubicBezTo>
                    <a:pt x="2745" y="1007"/>
                    <a:pt x="3102" y="168"/>
                    <a:pt x="3247" y="168"/>
                  </a:cubicBezTo>
                  <a:cubicBezTo>
                    <a:pt x="3261" y="168"/>
                    <a:pt x="3278" y="193"/>
                    <a:pt x="3292" y="235"/>
                  </a:cubicBezTo>
                  <a:cubicBezTo>
                    <a:pt x="3496" y="837"/>
                    <a:pt x="3568" y="1953"/>
                    <a:pt x="2567" y="2299"/>
                  </a:cubicBezTo>
                  <a:cubicBezTo>
                    <a:pt x="2374" y="2363"/>
                    <a:pt x="2204" y="2397"/>
                    <a:pt x="2048" y="2397"/>
                  </a:cubicBezTo>
                  <a:cubicBezTo>
                    <a:pt x="1839" y="2397"/>
                    <a:pt x="1685" y="2341"/>
                    <a:pt x="1534" y="2288"/>
                  </a:cubicBezTo>
                  <a:cubicBezTo>
                    <a:pt x="1406" y="2243"/>
                    <a:pt x="1283" y="2199"/>
                    <a:pt x="1141" y="2199"/>
                  </a:cubicBezTo>
                  <a:cubicBezTo>
                    <a:pt x="979" y="2199"/>
                    <a:pt x="812" y="2257"/>
                    <a:pt x="614" y="2383"/>
                  </a:cubicBezTo>
                  <a:cubicBezTo>
                    <a:pt x="469" y="2475"/>
                    <a:pt x="354" y="2522"/>
                    <a:pt x="275" y="2522"/>
                  </a:cubicBezTo>
                  <a:cubicBezTo>
                    <a:pt x="233" y="2522"/>
                    <a:pt x="201" y="2508"/>
                    <a:pt x="181" y="2480"/>
                  </a:cubicBezTo>
                  <a:cubicBezTo>
                    <a:pt x="106" y="2369"/>
                    <a:pt x="181" y="2082"/>
                    <a:pt x="226" y="1953"/>
                  </a:cubicBezTo>
                  <a:cubicBezTo>
                    <a:pt x="374" y="1945"/>
                    <a:pt x="1116" y="1842"/>
                    <a:pt x="1403" y="500"/>
                  </a:cubicBezTo>
                  <a:cubicBezTo>
                    <a:pt x="1484" y="104"/>
                    <a:pt x="1565" y="73"/>
                    <a:pt x="1590" y="73"/>
                  </a:cubicBezTo>
                  <a:close/>
                  <a:moveTo>
                    <a:pt x="1590" y="0"/>
                  </a:moveTo>
                  <a:cubicBezTo>
                    <a:pt x="1481" y="0"/>
                    <a:pt x="1398" y="157"/>
                    <a:pt x="1328" y="486"/>
                  </a:cubicBezTo>
                  <a:cubicBezTo>
                    <a:pt x="1041" y="1839"/>
                    <a:pt x="293" y="1881"/>
                    <a:pt x="198" y="1881"/>
                  </a:cubicBezTo>
                  <a:cubicBezTo>
                    <a:pt x="197" y="1880"/>
                    <a:pt x="196" y="1880"/>
                    <a:pt x="194" y="1880"/>
                  </a:cubicBezTo>
                  <a:cubicBezTo>
                    <a:pt x="182" y="1880"/>
                    <a:pt x="170" y="1893"/>
                    <a:pt x="165" y="1906"/>
                  </a:cubicBezTo>
                  <a:cubicBezTo>
                    <a:pt x="148" y="1950"/>
                    <a:pt x="0" y="2355"/>
                    <a:pt x="120" y="2522"/>
                  </a:cubicBezTo>
                  <a:cubicBezTo>
                    <a:pt x="153" y="2570"/>
                    <a:pt x="206" y="2595"/>
                    <a:pt x="273" y="2595"/>
                  </a:cubicBezTo>
                  <a:cubicBezTo>
                    <a:pt x="365" y="2595"/>
                    <a:pt x="491" y="2547"/>
                    <a:pt x="658" y="2439"/>
                  </a:cubicBezTo>
                  <a:cubicBezTo>
                    <a:pt x="845" y="2324"/>
                    <a:pt x="996" y="2268"/>
                    <a:pt x="1147" y="2268"/>
                  </a:cubicBezTo>
                  <a:cubicBezTo>
                    <a:pt x="1278" y="2268"/>
                    <a:pt x="1395" y="2310"/>
                    <a:pt x="1518" y="2355"/>
                  </a:cubicBezTo>
                  <a:cubicBezTo>
                    <a:pt x="1663" y="2411"/>
                    <a:pt x="1830" y="2469"/>
                    <a:pt x="2053" y="2469"/>
                  </a:cubicBezTo>
                  <a:cubicBezTo>
                    <a:pt x="2221" y="2469"/>
                    <a:pt x="2399" y="2439"/>
                    <a:pt x="2597" y="2369"/>
                  </a:cubicBezTo>
                  <a:cubicBezTo>
                    <a:pt x="3655" y="2006"/>
                    <a:pt x="3579" y="840"/>
                    <a:pt x="3370" y="210"/>
                  </a:cubicBezTo>
                  <a:cubicBezTo>
                    <a:pt x="3342" y="131"/>
                    <a:pt x="3303" y="95"/>
                    <a:pt x="3250" y="95"/>
                  </a:cubicBezTo>
                  <a:cubicBezTo>
                    <a:pt x="3083" y="95"/>
                    <a:pt x="2834" y="642"/>
                    <a:pt x="2650" y="1125"/>
                  </a:cubicBezTo>
                  <a:cubicBezTo>
                    <a:pt x="2723" y="742"/>
                    <a:pt x="2762" y="310"/>
                    <a:pt x="2631" y="115"/>
                  </a:cubicBezTo>
                  <a:cubicBezTo>
                    <a:pt x="2583" y="48"/>
                    <a:pt x="2522" y="12"/>
                    <a:pt x="2444" y="3"/>
                  </a:cubicBezTo>
                  <a:cubicBezTo>
                    <a:pt x="2435" y="2"/>
                    <a:pt x="2427" y="2"/>
                    <a:pt x="2418" y="2"/>
                  </a:cubicBezTo>
                  <a:cubicBezTo>
                    <a:pt x="2153" y="2"/>
                    <a:pt x="2015" y="376"/>
                    <a:pt x="1942" y="689"/>
                  </a:cubicBezTo>
                  <a:cubicBezTo>
                    <a:pt x="1883" y="427"/>
                    <a:pt x="1760" y="0"/>
                    <a:pt x="1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6" name="Google Shape;416;p31"/>
            <p:cNvSpPr/>
            <p:nvPr/>
          </p:nvSpPr>
          <p:spPr>
            <a:xfrm rot="594073">
              <a:off x="6872594" y="3157424"/>
              <a:ext cx="267726" cy="182791"/>
            </a:xfrm>
            <a:custGeom>
              <a:avLst/>
              <a:gdLst/>
              <a:ahLst/>
              <a:cxnLst/>
              <a:rect l="l" t="t" r="r" b="b"/>
              <a:pathLst>
                <a:path w="3688" h="2518" extrusionOk="0">
                  <a:moveTo>
                    <a:pt x="1225" y="1"/>
                  </a:moveTo>
                  <a:cubicBezTo>
                    <a:pt x="1219" y="1"/>
                    <a:pt x="1212" y="1"/>
                    <a:pt x="1206" y="1"/>
                  </a:cubicBezTo>
                  <a:cubicBezTo>
                    <a:pt x="676" y="49"/>
                    <a:pt x="1203" y="1767"/>
                    <a:pt x="1203" y="1767"/>
                  </a:cubicBezTo>
                  <a:cubicBezTo>
                    <a:pt x="1203" y="1767"/>
                    <a:pt x="656" y="92"/>
                    <a:pt x="403" y="92"/>
                  </a:cubicBezTo>
                  <a:cubicBezTo>
                    <a:pt x="370" y="92"/>
                    <a:pt x="342" y="120"/>
                    <a:pt x="321" y="183"/>
                  </a:cubicBezTo>
                  <a:cubicBezTo>
                    <a:pt x="134" y="735"/>
                    <a:pt x="1" y="1926"/>
                    <a:pt x="1066" y="2292"/>
                  </a:cubicBezTo>
                  <a:cubicBezTo>
                    <a:pt x="1280" y="2366"/>
                    <a:pt x="1454" y="2393"/>
                    <a:pt x="1601" y="2393"/>
                  </a:cubicBezTo>
                  <a:cubicBezTo>
                    <a:pt x="2002" y="2393"/>
                    <a:pt x="2212" y="2193"/>
                    <a:pt x="2508" y="2193"/>
                  </a:cubicBezTo>
                  <a:cubicBezTo>
                    <a:pt x="2648" y="2193"/>
                    <a:pt x="2808" y="2238"/>
                    <a:pt x="3016" y="2370"/>
                  </a:cubicBezTo>
                  <a:cubicBezTo>
                    <a:pt x="3181" y="2475"/>
                    <a:pt x="3297" y="2517"/>
                    <a:pt x="3377" y="2517"/>
                  </a:cubicBezTo>
                  <a:cubicBezTo>
                    <a:pt x="3687" y="2517"/>
                    <a:pt x="3449" y="1879"/>
                    <a:pt x="3449" y="1879"/>
                  </a:cubicBezTo>
                  <a:lnTo>
                    <a:pt x="3449" y="1879"/>
                  </a:lnTo>
                  <a:cubicBezTo>
                    <a:pt x="3449" y="1879"/>
                    <a:pt x="3446" y="1879"/>
                    <a:pt x="3441" y="1879"/>
                  </a:cubicBezTo>
                  <a:cubicBezTo>
                    <a:pt x="3358" y="1879"/>
                    <a:pt x="2578" y="1842"/>
                    <a:pt x="2280" y="456"/>
                  </a:cubicBezTo>
                  <a:cubicBezTo>
                    <a:pt x="2210" y="129"/>
                    <a:pt x="2132" y="2"/>
                    <a:pt x="2055" y="2"/>
                  </a:cubicBezTo>
                  <a:cubicBezTo>
                    <a:pt x="1914" y="2"/>
                    <a:pt x="1776" y="433"/>
                    <a:pt x="1704" y="843"/>
                  </a:cubicBezTo>
                  <a:lnTo>
                    <a:pt x="1704" y="843"/>
                  </a:lnTo>
                  <a:cubicBezTo>
                    <a:pt x="1636" y="432"/>
                    <a:pt x="1487" y="1"/>
                    <a:pt x="12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7" name="Google Shape;417;p31"/>
            <p:cNvSpPr/>
            <p:nvPr/>
          </p:nvSpPr>
          <p:spPr>
            <a:xfrm rot="594073">
              <a:off x="6872837" y="3154448"/>
              <a:ext cx="264749" cy="188236"/>
            </a:xfrm>
            <a:custGeom>
              <a:avLst/>
              <a:gdLst/>
              <a:ahLst/>
              <a:cxnLst/>
              <a:rect l="l" t="t" r="r" b="b"/>
              <a:pathLst>
                <a:path w="3647" h="2593" extrusionOk="0">
                  <a:moveTo>
                    <a:pt x="1699" y="1164"/>
                  </a:moveTo>
                  <a:cubicBezTo>
                    <a:pt x="1713" y="1334"/>
                    <a:pt x="1710" y="1471"/>
                    <a:pt x="1699" y="1532"/>
                  </a:cubicBezTo>
                  <a:cubicBezTo>
                    <a:pt x="1683" y="1471"/>
                    <a:pt x="1683" y="1342"/>
                    <a:pt x="1699" y="1164"/>
                  </a:cubicBezTo>
                  <a:close/>
                  <a:moveTo>
                    <a:pt x="2048" y="76"/>
                  </a:moveTo>
                  <a:cubicBezTo>
                    <a:pt x="2073" y="76"/>
                    <a:pt x="2151" y="106"/>
                    <a:pt x="2235" y="500"/>
                  </a:cubicBezTo>
                  <a:cubicBezTo>
                    <a:pt x="2525" y="1839"/>
                    <a:pt x="3264" y="1945"/>
                    <a:pt x="3415" y="1950"/>
                  </a:cubicBezTo>
                  <a:cubicBezTo>
                    <a:pt x="3460" y="2079"/>
                    <a:pt x="3538" y="2369"/>
                    <a:pt x="3460" y="2478"/>
                  </a:cubicBezTo>
                  <a:cubicBezTo>
                    <a:pt x="3440" y="2506"/>
                    <a:pt x="3407" y="2520"/>
                    <a:pt x="3365" y="2520"/>
                  </a:cubicBezTo>
                  <a:cubicBezTo>
                    <a:pt x="3289" y="2520"/>
                    <a:pt x="3175" y="2475"/>
                    <a:pt x="3027" y="2380"/>
                  </a:cubicBezTo>
                  <a:cubicBezTo>
                    <a:pt x="2832" y="2255"/>
                    <a:pt x="2665" y="2196"/>
                    <a:pt x="2500" y="2196"/>
                  </a:cubicBezTo>
                  <a:cubicBezTo>
                    <a:pt x="2360" y="2196"/>
                    <a:pt x="2235" y="2238"/>
                    <a:pt x="2104" y="2291"/>
                  </a:cubicBezTo>
                  <a:cubicBezTo>
                    <a:pt x="1956" y="2341"/>
                    <a:pt x="1800" y="2397"/>
                    <a:pt x="1591" y="2397"/>
                  </a:cubicBezTo>
                  <a:cubicBezTo>
                    <a:pt x="1434" y="2397"/>
                    <a:pt x="1264" y="2366"/>
                    <a:pt x="1072" y="2299"/>
                  </a:cubicBezTo>
                  <a:cubicBezTo>
                    <a:pt x="70" y="1956"/>
                    <a:pt x="143" y="840"/>
                    <a:pt x="346" y="235"/>
                  </a:cubicBezTo>
                  <a:cubicBezTo>
                    <a:pt x="360" y="193"/>
                    <a:pt x="374" y="171"/>
                    <a:pt x="391" y="171"/>
                  </a:cubicBezTo>
                  <a:cubicBezTo>
                    <a:pt x="533" y="171"/>
                    <a:pt x="893" y="1007"/>
                    <a:pt x="1158" y="1819"/>
                  </a:cubicBezTo>
                  <a:cubicBezTo>
                    <a:pt x="1165" y="1835"/>
                    <a:pt x="1178" y="1846"/>
                    <a:pt x="1193" y="1846"/>
                  </a:cubicBezTo>
                  <a:cubicBezTo>
                    <a:pt x="1196" y="1846"/>
                    <a:pt x="1199" y="1845"/>
                    <a:pt x="1203" y="1844"/>
                  </a:cubicBezTo>
                  <a:cubicBezTo>
                    <a:pt x="1222" y="1836"/>
                    <a:pt x="1236" y="1819"/>
                    <a:pt x="1228" y="1797"/>
                  </a:cubicBezTo>
                  <a:cubicBezTo>
                    <a:pt x="1225" y="1783"/>
                    <a:pt x="837" y="508"/>
                    <a:pt x="1072" y="159"/>
                  </a:cubicBezTo>
                  <a:cubicBezTo>
                    <a:pt x="1102" y="115"/>
                    <a:pt x="1144" y="90"/>
                    <a:pt x="1200" y="81"/>
                  </a:cubicBezTo>
                  <a:cubicBezTo>
                    <a:pt x="1206" y="81"/>
                    <a:pt x="1212" y="80"/>
                    <a:pt x="1218" y="80"/>
                  </a:cubicBezTo>
                  <a:cubicBezTo>
                    <a:pt x="1414" y="80"/>
                    <a:pt x="1576" y="384"/>
                    <a:pt x="1657" y="888"/>
                  </a:cubicBezTo>
                  <a:cubicBezTo>
                    <a:pt x="1613" y="1153"/>
                    <a:pt x="1579" y="1498"/>
                    <a:pt x="1641" y="1605"/>
                  </a:cubicBezTo>
                  <a:cubicBezTo>
                    <a:pt x="1646" y="1616"/>
                    <a:pt x="1663" y="1646"/>
                    <a:pt x="1699" y="1646"/>
                  </a:cubicBezTo>
                  <a:cubicBezTo>
                    <a:pt x="1713" y="1646"/>
                    <a:pt x="1727" y="1641"/>
                    <a:pt x="1738" y="1627"/>
                  </a:cubicBezTo>
                  <a:cubicBezTo>
                    <a:pt x="1797" y="1557"/>
                    <a:pt x="1783" y="1189"/>
                    <a:pt x="1733" y="885"/>
                  </a:cubicBezTo>
                  <a:cubicBezTo>
                    <a:pt x="1822" y="380"/>
                    <a:pt x="1964" y="76"/>
                    <a:pt x="2048" y="76"/>
                  </a:cubicBezTo>
                  <a:close/>
                  <a:moveTo>
                    <a:pt x="2062" y="0"/>
                  </a:moveTo>
                  <a:cubicBezTo>
                    <a:pt x="1889" y="0"/>
                    <a:pt x="1769" y="427"/>
                    <a:pt x="1708" y="692"/>
                  </a:cubicBezTo>
                  <a:cubicBezTo>
                    <a:pt x="1637" y="381"/>
                    <a:pt x="1499" y="5"/>
                    <a:pt x="1231" y="5"/>
                  </a:cubicBezTo>
                  <a:cubicBezTo>
                    <a:pt x="1223" y="5"/>
                    <a:pt x="1214" y="5"/>
                    <a:pt x="1206" y="6"/>
                  </a:cubicBezTo>
                  <a:cubicBezTo>
                    <a:pt x="1130" y="12"/>
                    <a:pt x="1066" y="51"/>
                    <a:pt x="1021" y="118"/>
                  </a:cubicBezTo>
                  <a:cubicBezTo>
                    <a:pt x="890" y="313"/>
                    <a:pt x="932" y="745"/>
                    <a:pt x="1002" y="1125"/>
                  </a:cubicBezTo>
                  <a:cubicBezTo>
                    <a:pt x="812" y="642"/>
                    <a:pt x="564" y="95"/>
                    <a:pt x="402" y="95"/>
                  </a:cubicBezTo>
                  <a:cubicBezTo>
                    <a:pt x="349" y="95"/>
                    <a:pt x="307" y="134"/>
                    <a:pt x="282" y="210"/>
                  </a:cubicBezTo>
                  <a:cubicBezTo>
                    <a:pt x="73" y="843"/>
                    <a:pt x="0" y="2006"/>
                    <a:pt x="1055" y="2369"/>
                  </a:cubicBezTo>
                  <a:cubicBezTo>
                    <a:pt x="1253" y="2436"/>
                    <a:pt x="1431" y="2469"/>
                    <a:pt x="1599" y="2469"/>
                  </a:cubicBezTo>
                  <a:cubicBezTo>
                    <a:pt x="1822" y="2469"/>
                    <a:pt x="1989" y="2408"/>
                    <a:pt x="2135" y="2355"/>
                  </a:cubicBezTo>
                  <a:cubicBezTo>
                    <a:pt x="2260" y="2310"/>
                    <a:pt x="2374" y="2268"/>
                    <a:pt x="2506" y="2268"/>
                  </a:cubicBezTo>
                  <a:cubicBezTo>
                    <a:pt x="2653" y="2268"/>
                    <a:pt x="2807" y="2321"/>
                    <a:pt x="2994" y="2439"/>
                  </a:cubicBezTo>
                  <a:cubicBezTo>
                    <a:pt x="3153" y="2545"/>
                    <a:pt x="3278" y="2592"/>
                    <a:pt x="3373" y="2592"/>
                  </a:cubicBezTo>
                  <a:cubicBezTo>
                    <a:pt x="3440" y="2592"/>
                    <a:pt x="3490" y="2570"/>
                    <a:pt x="3532" y="2522"/>
                  </a:cubicBezTo>
                  <a:cubicBezTo>
                    <a:pt x="3647" y="2352"/>
                    <a:pt x="3504" y="1950"/>
                    <a:pt x="3488" y="1906"/>
                  </a:cubicBezTo>
                  <a:cubicBezTo>
                    <a:pt x="3480" y="1893"/>
                    <a:pt x="3465" y="1880"/>
                    <a:pt x="3450" y="1880"/>
                  </a:cubicBezTo>
                  <a:cubicBezTo>
                    <a:pt x="3449" y="1880"/>
                    <a:pt x="3447" y="1880"/>
                    <a:pt x="3446" y="1881"/>
                  </a:cubicBezTo>
                  <a:cubicBezTo>
                    <a:pt x="3362" y="1881"/>
                    <a:pt x="2612" y="1842"/>
                    <a:pt x="2321" y="486"/>
                  </a:cubicBezTo>
                  <a:cubicBezTo>
                    <a:pt x="2252" y="154"/>
                    <a:pt x="2171" y="0"/>
                    <a:pt x="20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8" name="Google Shape;418;p31"/>
            <p:cNvSpPr/>
            <p:nvPr/>
          </p:nvSpPr>
          <p:spPr>
            <a:xfrm rot="594073">
              <a:off x="6813669" y="3265319"/>
              <a:ext cx="504381" cy="460027"/>
            </a:xfrm>
            <a:custGeom>
              <a:avLst/>
              <a:gdLst/>
              <a:ahLst/>
              <a:cxnLst/>
              <a:rect l="l" t="t" r="r" b="b"/>
              <a:pathLst>
                <a:path w="6948" h="6337" extrusionOk="0">
                  <a:moveTo>
                    <a:pt x="4290" y="1"/>
                  </a:moveTo>
                  <a:cubicBezTo>
                    <a:pt x="3821" y="1"/>
                    <a:pt x="3308" y="123"/>
                    <a:pt x="2902" y="531"/>
                  </a:cubicBezTo>
                  <a:cubicBezTo>
                    <a:pt x="2330" y="1103"/>
                    <a:pt x="1" y="4043"/>
                    <a:pt x="1066" y="4336"/>
                  </a:cubicBezTo>
                  <a:cubicBezTo>
                    <a:pt x="1152" y="4360"/>
                    <a:pt x="1243" y="4371"/>
                    <a:pt x="1339" y="4371"/>
                  </a:cubicBezTo>
                  <a:cubicBezTo>
                    <a:pt x="2430" y="4371"/>
                    <a:pt x="4048" y="2939"/>
                    <a:pt x="4049" y="2939"/>
                  </a:cubicBezTo>
                  <a:lnTo>
                    <a:pt x="4049" y="2939"/>
                  </a:lnTo>
                  <a:cubicBezTo>
                    <a:pt x="4049" y="2939"/>
                    <a:pt x="3385" y="6289"/>
                    <a:pt x="3493" y="6289"/>
                  </a:cubicBezTo>
                  <a:cubicBezTo>
                    <a:pt x="3602" y="6289"/>
                    <a:pt x="6610" y="6336"/>
                    <a:pt x="6610" y="6336"/>
                  </a:cubicBezTo>
                  <a:cubicBezTo>
                    <a:pt x="6610" y="6336"/>
                    <a:pt x="6947" y="838"/>
                    <a:pt x="5597" y="274"/>
                  </a:cubicBezTo>
                  <a:cubicBezTo>
                    <a:pt x="5597" y="274"/>
                    <a:pt x="4993" y="1"/>
                    <a:pt x="42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31"/>
            <p:cNvSpPr/>
            <p:nvPr/>
          </p:nvSpPr>
          <p:spPr>
            <a:xfrm rot="594073">
              <a:off x="7230837" y="3393653"/>
              <a:ext cx="149833" cy="92412"/>
            </a:xfrm>
            <a:custGeom>
              <a:avLst/>
              <a:gdLst/>
              <a:ahLst/>
              <a:cxnLst/>
              <a:rect l="l" t="t" r="r" b="b"/>
              <a:pathLst>
                <a:path w="2064" h="1273" extrusionOk="0">
                  <a:moveTo>
                    <a:pt x="0" y="1"/>
                  </a:moveTo>
                  <a:lnTo>
                    <a:pt x="0" y="1"/>
                  </a:lnTo>
                  <a:cubicBezTo>
                    <a:pt x="240" y="983"/>
                    <a:pt x="815" y="1272"/>
                    <a:pt x="1287" y="1272"/>
                  </a:cubicBezTo>
                  <a:cubicBezTo>
                    <a:pt x="1719" y="1272"/>
                    <a:pt x="2064" y="1029"/>
                    <a:pt x="1984" y="854"/>
                  </a:cubicBezTo>
                  <a:cubicBezTo>
                    <a:pt x="1814" y="489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31"/>
            <p:cNvSpPr/>
            <p:nvPr/>
          </p:nvSpPr>
          <p:spPr>
            <a:xfrm rot="594073">
              <a:off x="6855551" y="3420802"/>
              <a:ext cx="311718" cy="293351"/>
            </a:xfrm>
            <a:custGeom>
              <a:avLst/>
              <a:gdLst/>
              <a:ahLst/>
              <a:cxnLst/>
              <a:rect l="l" t="t" r="r" b="b"/>
              <a:pathLst>
                <a:path w="4294" h="4041" extrusionOk="0">
                  <a:moveTo>
                    <a:pt x="3672" y="1"/>
                  </a:moveTo>
                  <a:cubicBezTo>
                    <a:pt x="2807" y="1"/>
                    <a:pt x="413" y="1257"/>
                    <a:pt x="413" y="1257"/>
                  </a:cubicBezTo>
                  <a:cubicBezTo>
                    <a:pt x="413" y="1257"/>
                    <a:pt x="0" y="1857"/>
                    <a:pt x="469" y="2050"/>
                  </a:cubicBezTo>
                  <a:cubicBezTo>
                    <a:pt x="678" y="2134"/>
                    <a:pt x="883" y="2168"/>
                    <a:pt x="1081" y="2168"/>
                  </a:cubicBezTo>
                  <a:cubicBezTo>
                    <a:pt x="2008" y="2168"/>
                    <a:pt x="2751" y="1402"/>
                    <a:pt x="2751" y="1402"/>
                  </a:cubicBezTo>
                  <a:lnTo>
                    <a:pt x="2751" y="1402"/>
                  </a:lnTo>
                  <a:lnTo>
                    <a:pt x="2204" y="4039"/>
                  </a:lnTo>
                  <a:cubicBezTo>
                    <a:pt x="2204" y="4039"/>
                    <a:pt x="2406" y="4041"/>
                    <a:pt x="2667" y="4041"/>
                  </a:cubicBezTo>
                  <a:cubicBezTo>
                    <a:pt x="3145" y="4041"/>
                    <a:pt x="3822" y="4034"/>
                    <a:pt x="3822" y="3994"/>
                  </a:cubicBezTo>
                  <a:cubicBezTo>
                    <a:pt x="3822" y="3933"/>
                    <a:pt x="4294" y="616"/>
                    <a:pt x="3948" y="99"/>
                  </a:cubicBezTo>
                  <a:cubicBezTo>
                    <a:pt x="3902" y="31"/>
                    <a:pt x="3805" y="1"/>
                    <a:pt x="36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31"/>
            <p:cNvSpPr/>
            <p:nvPr/>
          </p:nvSpPr>
          <p:spPr>
            <a:xfrm rot="594073">
              <a:off x="6852110" y="3461962"/>
              <a:ext cx="97130" cy="96767"/>
            </a:xfrm>
            <a:custGeom>
              <a:avLst/>
              <a:gdLst/>
              <a:ahLst/>
              <a:cxnLst/>
              <a:rect l="l" t="t" r="r" b="b"/>
              <a:pathLst>
                <a:path w="1338" h="1333" extrusionOk="0">
                  <a:moveTo>
                    <a:pt x="470" y="1"/>
                  </a:moveTo>
                  <a:cubicBezTo>
                    <a:pt x="470" y="1"/>
                    <a:pt x="85" y="469"/>
                    <a:pt x="35" y="810"/>
                  </a:cubicBezTo>
                  <a:cubicBezTo>
                    <a:pt x="1" y="1069"/>
                    <a:pt x="358" y="1333"/>
                    <a:pt x="595" y="1333"/>
                  </a:cubicBezTo>
                  <a:cubicBezTo>
                    <a:pt x="667" y="1333"/>
                    <a:pt x="727" y="1309"/>
                    <a:pt x="763" y="1253"/>
                  </a:cubicBezTo>
                  <a:cubicBezTo>
                    <a:pt x="1338" y="344"/>
                    <a:pt x="470" y="1"/>
                    <a:pt x="4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31"/>
            <p:cNvSpPr/>
            <p:nvPr/>
          </p:nvSpPr>
          <p:spPr>
            <a:xfrm rot="594073">
              <a:off x="6954987" y="3477385"/>
              <a:ext cx="51469" cy="64463"/>
            </a:xfrm>
            <a:custGeom>
              <a:avLst/>
              <a:gdLst/>
              <a:ahLst/>
              <a:cxnLst/>
              <a:rect l="l" t="t" r="r" b="b"/>
              <a:pathLst>
                <a:path w="709" h="888" extrusionOk="0">
                  <a:moveTo>
                    <a:pt x="531" y="0"/>
                  </a:moveTo>
                  <a:cubicBezTo>
                    <a:pt x="527" y="0"/>
                    <a:pt x="523" y="1"/>
                    <a:pt x="519" y="3"/>
                  </a:cubicBezTo>
                  <a:cubicBezTo>
                    <a:pt x="502" y="5"/>
                    <a:pt x="488" y="22"/>
                    <a:pt x="491" y="45"/>
                  </a:cubicBezTo>
                  <a:cubicBezTo>
                    <a:pt x="561" y="388"/>
                    <a:pt x="586" y="784"/>
                    <a:pt x="499" y="814"/>
                  </a:cubicBezTo>
                  <a:cubicBezTo>
                    <a:pt x="496" y="816"/>
                    <a:pt x="492" y="816"/>
                    <a:pt x="488" y="816"/>
                  </a:cubicBezTo>
                  <a:cubicBezTo>
                    <a:pt x="398" y="816"/>
                    <a:pt x="206" y="534"/>
                    <a:pt x="75" y="254"/>
                  </a:cubicBezTo>
                  <a:cubicBezTo>
                    <a:pt x="71" y="242"/>
                    <a:pt x="57" y="233"/>
                    <a:pt x="43" y="233"/>
                  </a:cubicBezTo>
                  <a:cubicBezTo>
                    <a:pt x="38" y="233"/>
                    <a:pt x="33" y="234"/>
                    <a:pt x="28" y="237"/>
                  </a:cubicBezTo>
                  <a:cubicBezTo>
                    <a:pt x="11" y="243"/>
                    <a:pt x="0" y="268"/>
                    <a:pt x="11" y="284"/>
                  </a:cubicBezTo>
                  <a:cubicBezTo>
                    <a:pt x="61" y="390"/>
                    <a:pt x="299" y="887"/>
                    <a:pt x="491" y="887"/>
                  </a:cubicBezTo>
                  <a:cubicBezTo>
                    <a:pt x="502" y="887"/>
                    <a:pt x="516" y="884"/>
                    <a:pt x="522" y="884"/>
                  </a:cubicBezTo>
                  <a:cubicBezTo>
                    <a:pt x="709" y="817"/>
                    <a:pt x="600" y="215"/>
                    <a:pt x="561" y="31"/>
                  </a:cubicBezTo>
                  <a:cubicBezTo>
                    <a:pt x="559" y="15"/>
                    <a:pt x="547" y="0"/>
                    <a:pt x="5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31"/>
            <p:cNvSpPr/>
            <p:nvPr/>
          </p:nvSpPr>
          <p:spPr>
            <a:xfrm rot="594073">
              <a:off x="7125198" y="3369101"/>
              <a:ext cx="44064" cy="46678"/>
            </a:xfrm>
            <a:custGeom>
              <a:avLst/>
              <a:gdLst/>
              <a:ahLst/>
              <a:cxnLst/>
              <a:rect l="l" t="t" r="r" b="b"/>
              <a:pathLst>
                <a:path w="607" h="643" extrusionOk="0">
                  <a:moveTo>
                    <a:pt x="102" y="1"/>
                  </a:moveTo>
                  <a:cubicBezTo>
                    <a:pt x="85" y="1"/>
                    <a:pt x="70" y="14"/>
                    <a:pt x="65" y="32"/>
                  </a:cubicBezTo>
                  <a:cubicBezTo>
                    <a:pt x="48" y="149"/>
                    <a:pt x="1" y="537"/>
                    <a:pt x="87" y="623"/>
                  </a:cubicBezTo>
                  <a:cubicBezTo>
                    <a:pt x="101" y="637"/>
                    <a:pt x="118" y="643"/>
                    <a:pt x="140" y="643"/>
                  </a:cubicBezTo>
                  <a:cubicBezTo>
                    <a:pt x="143" y="643"/>
                    <a:pt x="146" y="643"/>
                    <a:pt x="152" y="640"/>
                  </a:cubicBezTo>
                  <a:cubicBezTo>
                    <a:pt x="297" y="615"/>
                    <a:pt x="548" y="199"/>
                    <a:pt x="595" y="115"/>
                  </a:cubicBezTo>
                  <a:cubicBezTo>
                    <a:pt x="606" y="102"/>
                    <a:pt x="598" y="79"/>
                    <a:pt x="581" y="68"/>
                  </a:cubicBezTo>
                  <a:cubicBezTo>
                    <a:pt x="577" y="65"/>
                    <a:pt x="572" y="63"/>
                    <a:pt x="566" y="63"/>
                  </a:cubicBezTo>
                  <a:cubicBezTo>
                    <a:pt x="554" y="63"/>
                    <a:pt x="541" y="71"/>
                    <a:pt x="534" y="82"/>
                  </a:cubicBezTo>
                  <a:cubicBezTo>
                    <a:pt x="422" y="277"/>
                    <a:pt x="224" y="556"/>
                    <a:pt x="143" y="570"/>
                  </a:cubicBezTo>
                  <a:cubicBezTo>
                    <a:pt x="101" y="553"/>
                    <a:pt x="101" y="297"/>
                    <a:pt x="138" y="43"/>
                  </a:cubicBezTo>
                  <a:cubicBezTo>
                    <a:pt x="143" y="23"/>
                    <a:pt x="129" y="4"/>
                    <a:pt x="107" y="1"/>
                  </a:cubicBezTo>
                  <a:cubicBezTo>
                    <a:pt x="105" y="1"/>
                    <a:pt x="104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31"/>
            <p:cNvSpPr/>
            <p:nvPr/>
          </p:nvSpPr>
          <p:spPr>
            <a:xfrm rot="594073">
              <a:off x="7053522" y="3345309"/>
              <a:ext cx="43992" cy="46678"/>
            </a:xfrm>
            <a:custGeom>
              <a:avLst/>
              <a:gdLst/>
              <a:ahLst/>
              <a:cxnLst/>
              <a:rect l="l" t="t" r="r" b="b"/>
              <a:pathLst>
                <a:path w="606" h="643" extrusionOk="0">
                  <a:moveTo>
                    <a:pt x="104" y="0"/>
                  </a:moveTo>
                  <a:cubicBezTo>
                    <a:pt x="86" y="0"/>
                    <a:pt x="70" y="14"/>
                    <a:pt x="67" y="34"/>
                  </a:cubicBezTo>
                  <a:cubicBezTo>
                    <a:pt x="48" y="149"/>
                    <a:pt x="0" y="536"/>
                    <a:pt x="87" y="623"/>
                  </a:cubicBezTo>
                  <a:cubicBezTo>
                    <a:pt x="101" y="637"/>
                    <a:pt x="118" y="642"/>
                    <a:pt x="140" y="642"/>
                  </a:cubicBezTo>
                  <a:cubicBezTo>
                    <a:pt x="143" y="642"/>
                    <a:pt x="145" y="642"/>
                    <a:pt x="154" y="640"/>
                  </a:cubicBezTo>
                  <a:cubicBezTo>
                    <a:pt x="296" y="614"/>
                    <a:pt x="547" y="202"/>
                    <a:pt x="595" y="115"/>
                  </a:cubicBezTo>
                  <a:cubicBezTo>
                    <a:pt x="606" y="101"/>
                    <a:pt x="600" y="79"/>
                    <a:pt x="581" y="68"/>
                  </a:cubicBezTo>
                  <a:cubicBezTo>
                    <a:pt x="577" y="64"/>
                    <a:pt x="572" y="63"/>
                    <a:pt x="567" y="63"/>
                  </a:cubicBezTo>
                  <a:cubicBezTo>
                    <a:pt x="555" y="63"/>
                    <a:pt x="541" y="70"/>
                    <a:pt x="533" y="82"/>
                  </a:cubicBezTo>
                  <a:cubicBezTo>
                    <a:pt x="422" y="277"/>
                    <a:pt x="224" y="556"/>
                    <a:pt x="143" y="570"/>
                  </a:cubicBezTo>
                  <a:cubicBezTo>
                    <a:pt x="101" y="553"/>
                    <a:pt x="101" y="299"/>
                    <a:pt x="140" y="43"/>
                  </a:cubicBezTo>
                  <a:cubicBezTo>
                    <a:pt x="143" y="23"/>
                    <a:pt x="129" y="3"/>
                    <a:pt x="109" y="1"/>
                  </a:cubicBezTo>
                  <a:cubicBezTo>
                    <a:pt x="108" y="0"/>
                    <a:pt x="106" y="0"/>
                    <a:pt x="1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31"/>
            <p:cNvSpPr/>
            <p:nvPr/>
          </p:nvSpPr>
          <p:spPr>
            <a:xfrm rot="594073">
              <a:off x="6887204" y="3454651"/>
              <a:ext cx="246311" cy="125805"/>
            </a:xfrm>
            <a:custGeom>
              <a:avLst/>
              <a:gdLst/>
              <a:ahLst/>
              <a:cxnLst/>
              <a:rect l="l" t="t" r="r" b="b"/>
              <a:pathLst>
                <a:path w="3393" h="1733" extrusionOk="0">
                  <a:moveTo>
                    <a:pt x="3351" y="1"/>
                  </a:moveTo>
                  <a:cubicBezTo>
                    <a:pt x="3341" y="1"/>
                    <a:pt x="3330" y="5"/>
                    <a:pt x="3323" y="14"/>
                  </a:cubicBezTo>
                  <a:cubicBezTo>
                    <a:pt x="2125" y="1355"/>
                    <a:pt x="1238" y="1645"/>
                    <a:pt x="693" y="1645"/>
                  </a:cubicBezTo>
                  <a:cubicBezTo>
                    <a:pt x="282" y="1645"/>
                    <a:pt x="67" y="1479"/>
                    <a:pt x="62" y="1476"/>
                  </a:cubicBezTo>
                  <a:cubicBezTo>
                    <a:pt x="54" y="1471"/>
                    <a:pt x="46" y="1468"/>
                    <a:pt x="38" y="1468"/>
                  </a:cubicBezTo>
                  <a:cubicBezTo>
                    <a:pt x="29" y="1468"/>
                    <a:pt x="19" y="1472"/>
                    <a:pt x="12" y="1481"/>
                  </a:cubicBezTo>
                  <a:cubicBezTo>
                    <a:pt x="0" y="1501"/>
                    <a:pt x="0" y="1520"/>
                    <a:pt x="17" y="1534"/>
                  </a:cubicBezTo>
                  <a:cubicBezTo>
                    <a:pt x="40" y="1551"/>
                    <a:pt x="271" y="1732"/>
                    <a:pt x="704" y="1732"/>
                  </a:cubicBezTo>
                  <a:cubicBezTo>
                    <a:pt x="1267" y="1732"/>
                    <a:pt x="2165" y="1425"/>
                    <a:pt x="3379" y="64"/>
                  </a:cubicBezTo>
                  <a:cubicBezTo>
                    <a:pt x="3393" y="47"/>
                    <a:pt x="3393" y="25"/>
                    <a:pt x="3376" y="11"/>
                  </a:cubicBezTo>
                  <a:cubicBezTo>
                    <a:pt x="3369" y="4"/>
                    <a:pt x="3360" y="1"/>
                    <a:pt x="3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31"/>
            <p:cNvSpPr/>
            <p:nvPr/>
          </p:nvSpPr>
          <p:spPr>
            <a:xfrm rot="594073">
              <a:off x="7268867" y="3422547"/>
              <a:ext cx="85515" cy="55171"/>
            </a:xfrm>
            <a:custGeom>
              <a:avLst/>
              <a:gdLst/>
              <a:ahLst/>
              <a:cxnLst/>
              <a:rect l="l" t="t" r="r" b="b"/>
              <a:pathLst>
                <a:path w="1178" h="760" extrusionOk="0">
                  <a:moveTo>
                    <a:pt x="36" y="1"/>
                  </a:moveTo>
                  <a:cubicBezTo>
                    <a:pt x="35" y="1"/>
                    <a:pt x="33" y="1"/>
                    <a:pt x="31" y="1"/>
                  </a:cubicBezTo>
                  <a:cubicBezTo>
                    <a:pt x="14" y="6"/>
                    <a:pt x="0" y="23"/>
                    <a:pt x="3" y="43"/>
                  </a:cubicBezTo>
                  <a:cubicBezTo>
                    <a:pt x="6" y="65"/>
                    <a:pt x="114" y="553"/>
                    <a:pt x="466" y="709"/>
                  </a:cubicBezTo>
                  <a:cubicBezTo>
                    <a:pt x="541" y="740"/>
                    <a:pt x="617" y="760"/>
                    <a:pt x="697" y="760"/>
                  </a:cubicBezTo>
                  <a:cubicBezTo>
                    <a:pt x="837" y="760"/>
                    <a:pt x="990" y="709"/>
                    <a:pt x="1155" y="615"/>
                  </a:cubicBezTo>
                  <a:cubicBezTo>
                    <a:pt x="1172" y="609"/>
                    <a:pt x="1177" y="584"/>
                    <a:pt x="1169" y="567"/>
                  </a:cubicBezTo>
                  <a:cubicBezTo>
                    <a:pt x="1163" y="556"/>
                    <a:pt x="1150" y="548"/>
                    <a:pt x="1136" y="548"/>
                  </a:cubicBezTo>
                  <a:cubicBezTo>
                    <a:pt x="1130" y="548"/>
                    <a:pt x="1124" y="550"/>
                    <a:pt x="1119" y="553"/>
                  </a:cubicBezTo>
                  <a:cubicBezTo>
                    <a:pt x="968" y="642"/>
                    <a:pt x="828" y="685"/>
                    <a:pt x="702" y="685"/>
                  </a:cubicBezTo>
                  <a:cubicBezTo>
                    <a:pt x="629" y="685"/>
                    <a:pt x="562" y="671"/>
                    <a:pt x="499" y="643"/>
                  </a:cubicBezTo>
                  <a:cubicBezTo>
                    <a:pt x="179" y="500"/>
                    <a:pt x="81" y="37"/>
                    <a:pt x="75" y="29"/>
                  </a:cubicBezTo>
                  <a:cubicBezTo>
                    <a:pt x="70" y="13"/>
                    <a:pt x="56" y="1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31"/>
            <p:cNvSpPr/>
            <p:nvPr/>
          </p:nvSpPr>
          <p:spPr>
            <a:xfrm rot="594073">
              <a:off x="6854429" y="3638733"/>
              <a:ext cx="535306" cy="431788"/>
            </a:xfrm>
            <a:custGeom>
              <a:avLst/>
              <a:gdLst/>
              <a:ahLst/>
              <a:cxnLst/>
              <a:rect l="l" t="t" r="r" b="b"/>
              <a:pathLst>
                <a:path w="7374" h="5948" extrusionOk="0">
                  <a:moveTo>
                    <a:pt x="5239" y="0"/>
                  </a:moveTo>
                  <a:cubicBezTo>
                    <a:pt x="5128" y="0"/>
                    <a:pt x="5017" y="14"/>
                    <a:pt x="4905" y="44"/>
                  </a:cubicBezTo>
                  <a:cubicBezTo>
                    <a:pt x="3970" y="292"/>
                    <a:pt x="4196" y="794"/>
                    <a:pt x="3920" y="1126"/>
                  </a:cubicBezTo>
                  <a:cubicBezTo>
                    <a:pt x="3859" y="1198"/>
                    <a:pt x="3758" y="1223"/>
                    <a:pt x="3626" y="1223"/>
                  </a:cubicBezTo>
                  <a:cubicBezTo>
                    <a:pt x="3302" y="1223"/>
                    <a:pt x="2788" y="1071"/>
                    <a:pt x="2218" y="1071"/>
                  </a:cubicBezTo>
                  <a:cubicBezTo>
                    <a:pt x="1953" y="1071"/>
                    <a:pt x="1675" y="1104"/>
                    <a:pt x="1398" y="1201"/>
                  </a:cubicBezTo>
                  <a:cubicBezTo>
                    <a:pt x="0" y="1692"/>
                    <a:pt x="360" y="3723"/>
                    <a:pt x="360" y="3723"/>
                  </a:cubicBezTo>
                  <a:cubicBezTo>
                    <a:pt x="360" y="3723"/>
                    <a:pt x="868" y="5779"/>
                    <a:pt x="3122" y="5938"/>
                  </a:cubicBezTo>
                  <a:cubicBezTo>
                    <a:pt x="3208" y="5945"/>
                    <a:pt x="3291" y="5948"/>
                    <a:pt x="3370" y="5948"/>
                  </a:cubicBezTo>
                  <a:cubicBezTo>
                    <a:pt x="5352" y="5948"/>
                    <a:pt x="5103" y="4063"/>
                    <a:pt x="5451" y="3419"/>
                  </a:cubicBezTo>
                  <a:cubicBezTo>
                    <a:pt x="5814" y="2750"/>
                    <a:pt x="6640" y="3430"/>
                    <a:pt x="7025" y="2429"/>
                  </a:cubicBezTo>
                  <a:cubicBezTo>
                    <a:pt x="7374" y="1515"/>
                    <a:pt x="6393" y="0"/>
                    <a:pt x="52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31"/>
            <p:cNvSpPr/>
            <p:nvPr/>
          </p:nvSpPr>
          <p:spPr>
            <a:xfrm rot="594073">
              <a:off x="6694045" y="3932663"/>
              <a:ext cx="326744" cy="261918"/>
            </a:xfrm>
            <a:custGeom>
              <a:avLst/>
              <a:gdLst/>
              <a:ahLst/>
              <a:cxnLst/>
              <a:rect l="l" t="t" r="r" b="b"/>
              <a:pathLst>
                <a:path w="4501" h="3608" extrusionOk="0">
                  <a:moveTo>
                    <a:pt x="2021" y="1"/>
                  </a:moveTo>
                  <a:cubicBezTo>
                    <a:pt x="2005" y="1"/>
                    <a:pt x="1990" y="1"/>
                    <a:pt x="1975" y="3"/>
                  </a:cubicBezTo>
                  <a:cubicBezTo>
                    <a:pt x="1250" y="67"/>
                    <a:pt x="0" y="2960"/>
                    <a:pt x="0" y="2960"/>
                  </a:cubicBezTo>
                  <a:lnTo>
                    <a:pt x="1398" y="3607"/>
                  </a:lnTo>
                  <a:cubicBezTo>
                    <a:pt x="1398" y="3607"/>
                    <a:pt x="2292" y="1755"/>
                    <a:pt x="2806" y="1755"/>
                  </a:cubicBezTo>
                  <a:cubicBezTo>
                    <a:pt x="2828" y="1755"/>
                    <a:pt x="2850" y="1758"/>
                    <a:pt x="2871" y="1766"/>
                  </a:cubicBezTo>
                  <a:cubicBezTo>
                    <a:pt x="3370" y="1939"/>
                    <a:pt x="4029" y="2340"/>
                    <a:pt x="4029" y="2340"/>
                  </a:cubicBezTo>
                  <a:lnTo>
                    <a:pt x="4500" y="1353"/>
                  </a:lnTo>
                  <a:cubicBezTo>
                    <a:pt x="4500" y="1353"/>
                    <a:pt x="2773" y="1"/>
                    <a:pt x="202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31"/>
            <p:cNvSpPr/>
            <p:nvPr/>
          </p:nvSpPr>
          <p:spPr>
            <a:xfrm rot="594073">
              <a:off x="6822928" y="4052099"/>
              <a:ext cx="260902" cy="285874"/>
            </a:xfrm>
            <a:custGeom>
              <a:avLst/>
              <a:gdLst/>
              <a:ahLst/>
              <a:cxnLst/>
              <a:rect l="l" t="t" r="r" b="b"/>
              <a:pathLst>
                <a:path w="3594" h="3938" extrusionOk="0">
                  <a:moveTo>
                    <a:pt x="3288" y="1"/>
                  </a:moveTo>
                  <a:cubicBezTo>
                    <a:pt x="2879" y="1"/>
                    <a:pt x="1022" y="25"/>
                    <a:pt x="542" y="458"/>
                  </a:cubicBezTo>
                  <a:cubicBezTo>
                    <a:pt x="0" y="947"/>
                    <a:pt x="684" y="3921"/>
                    <a:pt x="684" y="3921"/>
                  </a:cubicBezTo>
                  <a:lnTo>
                    <a:pt x="2213" y="3937"/>
                  </a:lnTo>
                  <a:cubicBezTo>
                    <a:pt x="2213" y="3937"/>
                    <a:pt x="1532" y="1496"/>
                    <a:pt x="2037" y="1332"/>
                  </a:cubicBezTo>
                  <a:cubicBezTo>
                    <a:pt x="2539" y="1170"/>
                    <a:pt x="3594" y="1067"/>
                    <a:pt x="3594" y="1067"/>
                  </a:cubicBezTo>
                  <a:lnTo>
                    <a:pt x="3368" y="1"/>
                  </a:lnTo>
                  <a:cubicBezTo>
                    <a:pt x="3368" y="1"/>
                    <a:pt x="3339" y="1"/>
                    <a:pt x="328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31"/>
            <p:cNvSpPr/>
            <p:nvPr/>
          </p:nvSpPr>
          <p:spPr>
            <a:xfrm rot="594073">
              <a:off x="7074120" y="3564550"/>
              <a:ext cx="408703" cy="372261"/>
            </a:xfrm>
            <a:custGeom>
              <a:avLst/>
              <a:gdLst/>
              <a:ahLst/>
              <a:cxnLst/>
              <a:rect l="l" t="t" r="r" b="b"/>
              <a:pathLst>
                <a:path w="5630" h="5128" extrusionOk="0">
                  <a:moveTo>
                    <a:pt x="5147" y="0"/>
                  </a:moveTo>
                  <a:lnTo>
                    <a:pt x="0" y="4394"/>
                  </a:lnTo>
                  <a:lnTo>
                    <a:pt x="639" y="5128"/>
                  </a:lnTo>
                  <a:lnTo>
                    <a:pt x="5630" y="678"/>
                  </a:lnTo>
                  <a:lnTo>
                    <a:pt x="5147" y="0"/>
                  </a:lnTo>
                  <a:close/>
                </a:path>
              </a:pathLst>
            </a:custGeom>
            <a:solidFill>
              <a:srgbClr val="B373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31"/>
            <p:cNvSpPr/>
            <p:nvPr/>
          </p:nvSpPr>
          <p:spPr>
            <a:xfrm rot="594073">
              <a:off x="7425397" y="3537143"/>
              <a:ext cx="139235" cy="149688"/>
            </a:xfrm>
            <a:custGeom>
              <a:avLst/>
              <a:gdLst/>
              <a:ahLst/>
              <a:cxnLst/>
              <a:rect l="l" t="t" r="r" b="b"/>
              <a:pathLst>
                <a:path w="1918" h="2062" extrusionOk="0">
                  <a:moveTo>
                    <a:pt x="835" y="0"/>
                  </a:moveTo>
                  <a:lnTo>
                    <a:pt x="0" y="787"/>
                  </a:lnTo>
                  <a:lnTo>
                    <a:pt x="985" y="2062"/>
                  </a:lnTo>
                  <a:lnTo>
                    <a:pt x="1917" y="1228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31"/>
            <p:cNvSpPr/>
            <p:nvPr/>
          </p:nvSpPr>
          <p:spPr>
            <a:xfrm rot="594073">
              <a:off x="7286904" y="3706527"/>
              <a:ext cx="228452" cy="256328"/>
            </a:xfrm>
            <a:custGeom>
              <a:avLst/>
              <a:gdLst/>
              <a:ahLst/>
              <a:cxnLst/>
              <a:rect l="l" t="t" r="r" b="b"/>
              <a:pathLst>
                <a:path w="3147" h="3531" extrusionOk="0">
                  <a:moveTo>
                    <a:pt x="1557" y="1"/>
                  </a:moveTo>
                  <a:lnTo>
                    <a:pt x="675" y="439"/>
                  </a:lnTo>
                  <a:cubicBezTo>
                    <a:pt x="1850" y="2548"/>
                    <a:pt x="0" y="2824"/>
                    <a:pt x="0" y="2824"/>
                  </a:cubicBezTo>
                  <a:lnTo>
                    <a:pt x="89" y="3530"/>
                  </a:lnTo>
                  <a:cubicBezTo>
                    <a:pt x="3147" y="2570"/>
                    <a:pt x="1557" y="1"/>
                    <a:pt x="155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" name="Google Shape;433;p31"/>
            <p:cNvSpPr/>
            <p:nvPr/>
          </p:nvSpPr>
          <p:spPr>
            <a:xfrm rot="594073">
              <a:off x="7340416" y="3663205"/>
              <a:ext cx="95388" cy="99962"/>
            </a:xfrm>
            <a:custGeom>
              <a:avLst/>
              <a:gdLst/>
              <a:ahLst/>
              <a:cxnLst/>
              <a:rect l="l" t="t" r="r" b="b"/>
              <a:pathLst>
                <a:path w="1314" h="1377" extrusionOk="0">
                  <a:moveTo>
                    <a:pt x="1004" y="1"/>
                  </a:moveTo>
                  <a:lnTo>
                    <a:pt x="0" y="450"/>
                  </a:lnTo>
                  <a:lnTo>
                    <a:pt x="377" y="1376"/>
                  </a:lnTo>
                  <a:lnTo>
                    <a:pt x="1314" y="935"/>
                  </a:lnTo>
                  <a:lnTo>
                    <a:pt x="100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" name="Google Shape;434;p31"/>
            <p:cNvSpPr/>
            <p:nvPr/>
          </p:nvSpPr>
          <p:spPr>
            <a:xfrm rot="594073">
              <a:off x="7245058" y="3559894"/>
              <a:ext cx="9945" cy="23085"/>
            </a:xfrm>
            <a:custGeom>
              <a:avLst/>
              <a:gdLst/>
              <a:ahLst/>
              <a:cxnLst/>
              <a:rect l="l" t="t" r="r" b="b"/>
              <a:pathLst>
                <a:path w="137" h="318" extrusionOk="0">
                  <a:moveTo>
                    <a:pt x="76" y="1"/>
                  </a:moveTo>
                  <a:cubicBezTo>
                    <a:pt x="73" y="1"/>
                    <a:pt x="70" y="1"/>
                    <a:pt x="67" y="2"/>
                  </a:cubicBezTo>
                  <a:cubicBezTo>
                    <a:pt x="45" y="5"/>
                    <a:pt x="31" y="22"/>
                    <a:pt x="34" y="44"/>
                  </a:cubicBezTo>
                  <a:cubicBezTo>
                    <a:pt x="42" y="83"/>
                    <a:pt x="53" y="206"/>
                    <a:pt x="11" y="256"/>
                  </a:cubicBezTo>
                  <a:cubicBezTo>
                    <a:pt x="0" y="273"/>
                    <a:pt x="0" y="292"/>
                    <a:pt x="17" y="309"/>
                  </a:cubicBezTo>
                  <a:cubicBezTo>
                    <a:pt x="25" y="315"/>
                    <a:pt x="31" y="317"/>
                    <a:pt x="42" y="317"/>
                  </a:cubicBezTo>
                  <a:cubicBezTo>
                    <a:pt x="53" y="317"/>
                    <a:pt x="62" y="312"/>
                    <a:pt x="67" y="303"/>
                  </a:cubicBezTo>
                  <a:cubicBezTo>
                    <a:pt x="137" y="220"/>
                    <a:pt x="112" y="52"/>
                    <a:pt x="106" y="33"/>
                  </a:cubicBezTo>
                  <a:cubicBezTo>
                    <a:pt x="104" y="14"/>
                    <a:pt x="91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31"/>
            <p:cNvSpPr/>
            <p:nvPr/>
          </p:nvSpPr>
          <p:spPr>
            <a:xfrm rot="594073">
              <a:off x="7259954" y="3533172"/>
              <a:ext cx="10018" cy="23230"/>
            </a:xfrm>
            <a:custGeom>
              <a:avLst/>
              <a:gdLst/>
              <a:ahLst/>
              <a:cxnLst/>
              <a:rect l="l" t="t" r="r" b="b"/>
              <a:pathLst>
                <a:path w="138" h="320" extrusionOk="0">
                  <a:moveTo>
                    <a:pt x="73" y="1"/>
                  </a:moveTo>
                  <a:cubicBezTo>
                    <a:pt x="71" y="1"/>
                    <a:pt x="69" y="1"/>
                    <a:pt x="68" y="1"/>
                  </a:cubicBezTo>
                  <a:cubicBezTo>
                    <a:pt x="45" y="4"/>
                    <a:pt x="31" y="23"/>
                    <a:pt x="34" y="43"/>
                  </a:cubicBezTo>
                  <a:cubicBezTo>
                    <a:pt x="42" y="82"/>
                    <a:pt x="54" y="208"/>
                    <a:pt x="12" y="255"/>
                  </a:cubicBezTo>
                  <a:cubicBezTo>
                    <a:pt x="1" y="275"/>
                    <a:pt x="1" y="294"/>
                    <a:pt x="17" y="308"/>
                  </a:cubicBezTo>
                  <a:cubicBezTo>
                    <a:pt x="26" y="316"/>
                    <a:pt x="31" y="319"/>
                    <a:pt x="42" y="319"/>
                  </a:cubicBezTo>
                  <a:cubicBezTo>
                    <a:pt x="56" y="319"/>
                    <a:pt x="68" y="314"/>
                    <a:pt x="68" y="305"/>
                  </a:cubicBezTo>
                  <a:cubicBezTo>
                    <a:pt x="137" y="222"/>
                    <a:pt x="112" y="54"/>
                    <a:pt x="107" y="32"/>
                  </a:cubicBezTo>
                  <a:cubicBezTo>
                    <a:pt x="104" y="14"/>
                    <a:pt x="90" y="1"/>
                    <a:pt x="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" name="Google Shape;436;p31"/>
            <p:cNvSpPr/>
            <p:nvPr/>
          </p:nvSpPr>
          <p:spPr>
            <a:xfrm rot="594073">
              <a:off x="7259345" y="3567546"/>
              <a:ext cx="9945" cy="23085"/>
            </a:xfrm>
            <a:custGeom>
              <a:avLst/>
              <a:gdLst/>
              <a:ahLst/>
              <a:cxnLst/>
              <a:rect l="l" t="t" r="r" b="b"/>
              <a:pathLst>
                <a:path w="137" h="318" extrusionOk="0">
                  <a:moveTo>
                    <a:pt x="76" y="1"/>
                  </a:moveTo>
                  <a:cubicBezTo>
                    <a:pt x="73" y="1"/>
                    <a:pt x="70" y="1"/>
                    <a:pt x="67" y="2"/>
                  </a:cubicBezTo>
                  <a:cubicBezTo>
                    <a:pt x="45" y="5"/>
                    <a:pt x="31" y="21"/>
                    <a:pt x="36" y="44"/>
                  </a:cubicBezTo>
                  <a:cubicBezTo>
                    <a:pt x="42" y="83"/>
                    <a:pt x="53" y="205"/>
                    <a:pt x="11" y="256"/>
                  </a:cubicBezTo>
                  <a:cubicBezTo>
                    <a:pt x="0" y="272"/>
                    <a:pt x="0" y="292"/>
                    <a:pt x="17" y="309"/>
                  </a:cubicBezTo>
                  <a:cubicBezTo>
                    <a:pt x="25" y="314"/>
                    <a:pt x="31" y="317"/>
                    <a:pt x="42" y="317"/>
                  </a:cubicBezTo>
                  <a:cubicBezTo>
                    <a:pt x="53" y="317"/>
                    <a:pt x="64" y="314"/>
                    <a:pt x="67" y="303"/>
                  </a:cubicBezTo>
                  <a:cubicBezTo>
                    <a:pt x="137" y="219"/>
                    <a:pt x="112" y="52"/>
                    <a:pt x="109" y="33"/>
                  </a:cubicBezTo>
                  <a:cubicBezTo>
                    <a:pt x="107" y="14"/>
                    <a:pt x="92" y="1"/>
                    <a:pt x="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31"/>
            <p:cNvSpPr/>
            <p:nvPr/>
          </p:nvSpPr>
          <p:spPr>
            <a:xfrm rot="594073">
              <a:off x="7251825" y="3602182"/>
              <a:ext cx="9800" cy="23085"/>
            </a:xfrm>
            <a:custGeom>
              <a:avLst/>
              <a:gdLst/>
              <a:ahLst/>
              <a:cxnLst/>
              <a:rect l="l" t="t" r="r" b="b"/>
              <a:pathLst>
                <a:path w="135" h="318" extrusionOk="0">
                  <a:moveTo>
                    <a:pt x="74" y="1"/>
                  </a:moveTo>
                  <a:cubicBezTo>
                    <a:pt x="71" y="1"/>
                    <a:pt x="68" y="1"/>
                    <a:pt x="65" y="2"/>
                  </a:cubicBezTo>
                  <a:cubicBezTo>
                    <a:pt x="45" y="5"/>
                    <a:pt x="31" y="22"/>
                    <a:pt x="34" y="44"/>
                  </a:cubicBezTo>
                  <a:cubicBezTo>
                    <a:pt x="42" y="83"/>
                    <a:pt x="51" y="206"/>
                    <a:pt x="9" y="256"/>
                  </a:cubicBezTo>
                  <a:cubicBezTo>
                    <a:pt x="1" y="273"/>
                    <a:pt x="1" y="292"/>
                    <a:pt x="17" y="309"/>
                  </a:cubicBezTo>
                  <a:cubicBezTo>
                    <a:pt x="23" y="314"/>
                    <a:pt x="31" y="317"/>
                    <a:pt x="42" y="317"/>
                  </a:cubicBezTo>
                  <a:cubicBezTo>
                    <a:pt x="51" y="317"/>
                    <a:pt x="62" y="312"/>
                    <a:pt x="65" y="303"/>
                  </a:cubicBezTo>
                  <a:cubicBezTo>
                    <a:pt x="135" y="220"/>
                    <a:pt x="112" y="52"/>
                    <a:pt x="107" y="33"/>
                  </a:cubicBezTo>
                  <a:cubicBezTo>
                    <a:pt x="104" y="14"/>
                    <a:pt x="92" y="1"/>
                    <a:pt x="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" name="Google Shape;438;p31"/>
            <p:cNvSpPr/>
            <p:nvPr/>
          </p:nvSpPr>
          <p:spPr>
            <a:xfrm rot="594073">
              <a:off x="7237173" y="3594552"/>
              <a:ext cx="9945" cy="23012"/>
            </a:xfrm>
            <a:custGeom>
              <a:avLst/>
              <a:gdLst/>
              <a:ahLst/>
              <a:cxnLst/>
              <a:rect l="l" t="t" r="r" b="b"/>
              <a:pathLst>
                <a:path w="137" h="317" extrusionOk="0">
                  <a:moveTo>
                    <a:pt x="76" y="0"/>
                  </a:moveTo>
                  <a:cubicBezTo>
                    <a:pt x="73" y="0"/>
                    <a:pt x="70" y="0"/>
                    <a:pt x="67" y="1"/>
                  </a:cubicBezTo>
                  <a:cubicBezTo>
                    <a:pt x="45" y="4"/>
                    <a:pt x="31" y="21"/>
                    <a:pt x="36" y="43"/>
                  </a:cubicBezTo>
                  <a:cubicBezTo>
                    <a:pt x="42" y="82"/>
                    <a:pt x="53" y="205"/>
                    <a:pt x="11" y="255"/>
                  </a:cubicBezTo>
                  <a:cubicBezTo>
                    <a:pt x="0" y="272"/>
                    <a:pt x="0" y="291"/>
                    <a:pt x="17" y="308"/>
                  </a:cubicBezTo>
                  <a:cubicBezTo>
                    <a:pt x="25" y="314"/>
                    <a:pt x="31" y="317"/>
                    <a:pt x="42" y="317"/>
                  </a:cubicBezTo>
                  <a:cubicBezTo>
                    <a:pt x="53" y="317"/>
                    <a:pt x="64" y="314"/>
                    <a:pt x="67" y="303"/>
                  </a:cubicBezTo>
                  <a:cubicBezTo>
                    <a:pt x="137" y="219"/>
                    <a:pt x="112" y="52"/>
                    <a:pt x="109" y="32"/>
                  </a:cubicBezTo>
                  <a:cubicBezTo>
                    <a:pt x="106" y="13"/>
                    <a:pt x="92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" name="Google Shape;439;p31"/>
            <p:cNvSpPr/>
            <p:nvPr/>
          </p:nvSpPr>
          <p:spPr>
            <a:xfrm rot="594073">
              <a:off x="7232523" y="3625869"/>
              <a:ext cx="9945" cy="22940"/>
            </a:xfrm>
            <a:custGeom>
              <a:avLst/>
              <a:gdLst/>
              <a:ahLst/>
              <a:cxnLst/>
              <a:rect l="l" t="t" r="r" b="b"/>
              <a:pathLst>
                <a:path w="137" h="316" extrusionOk="0">
                  <a:moveTo>
                    <a:pt x="72" y="0"/>
                  </a:moveTo>
                  <a:cubicBezTo>
                    <a:pt x="70" y="0"/>
                    <a:pt x="69" y="0"/>
                    <a:pt x="67" y="0"/>
                  </a:cubicBezTo>
                  <a:cubicBezTo>
                    <a:pt x="45" y="3"/>
                    <a:pt x="31" y="20"/>
                    <a:pt x="34" y="42"/>
                  </a:cubicBezTo>
                  <a:cubicBezTo>
                    <a:pt x="42" y="84"/>
                    <a:pt x="53" y="204"/>
                    <a:pt x="11" y="254"/>
                  </a:cubicBezTo>
                  <a:cubicBezTo>
                    <a:pt x="0" y="271"/>
                    <a:pt x="0" y="293"/>
                    <a:pt x="17" y="307"/>
                  </a:cubicBezTo>
                  <a:cubicBezTo>
                    <a:pt x="25" y="313"/>
                    <a:pt x="31" y="316"/>
                    <a:pt x="42" y="316"/>
                  </a:cubicBezTo>
                  <a:cubicBezTo>
                    <a:pt x="53" y="316"/>
                    <a:pt x="62" y="313"/>
                    <a:pt x="67" y="305"/>
                  </a:cubicBezTo>
                  <a:cubicBezTo>
                    <a:pt x="137" y="221"/>
                    <a:pt x="112" y="54"/>
                    <a:pt x="109" y="31"/>
                  </a:cubicBezTo>
                  <a:cubicBezTo>
                    <a:pt x="104" y="13"/>
                    <a:pt x="89" y="0"/>
                    <a:pt x="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31"/>
            <p:cNvSpPr/>
            <p:nvPr/>
          </p:nvSpPr>
          <p:spPr>
            <a:xfrm rot="594073">
              <a:off x="7256325" y="4001510"/>
              <a:ext cx="10018" cy="23157"/>
            </a:xfrm>
            <a:custGeom>
              <a:avLst/>
              <a:gdLst/>
              <a:ahLst/>
              <a:cxnLst/>
              <a:rect l="l" t="t" r="r" b="b"/>
              <a:pathLst>
                <a:path w="138" h="319" extrusionOk="0">
                  <a:moveTo>
                    <a:pt x="65" y="0"/>
                  </a:moveTo>
                  <a:cubicBezTo>
                    <a:pt x="63" y="0"/>
                    <a:pt x="61" y="0"/>
                    <a:pt x="59" y="1"/>
                  </a:cubicBezTo>
                  <a:cubicBezTo>
                    <a:pt x="43" y="6"/>
                    <a:pt x="29" y="23"/>
                    <a:pt x="31" y="42"/>
                  </a:cubicBezTo>
                  <a:cubicBezTo>
                    <a:pt x="40" y="84"/>
                    <a:pt x="54" y="207"/>
                    <a:pt x="15" y="260"/>
                  </a:cubicBezTo>
                  <a:cubicBezTo>
                    <a:pt x="1" y="277"/>
                    <a:pt x="4" y="299"/>
                    <a:pt x="20" y="313"/>
                  </a:cubicBezTo>
                  <a:cubicBezTo>
                    <a:pt x="26" y="316"/>
                    <a:pt x="34" y="319"/>
                    <a:pt x="43" y="319"/>
                  </a:cubicBezTo>
                  <a:cubicBezTo>
                    <a:pt x="54" y="319"/>
                    <a:pt x="62" y="313"/>
                    <a:pt x="71" y="305"/>
                  </a:cubicBezTo>
                  <a:cubicBezTo>
                    <a:pt x="137" y="218"/>
                    <a:pt x="104" y="51"/>
                    <a:pt x="101" y="29"/>
                  </a:cubicBezTo>
                  <a:cubicBezTo>
                    <a:pt x="99" y="13"/>
                    <a:pt x="84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" name="Google Shape;441;p31"/>
            <p:cNvSpPr/>
            <p:nvPr/>
          </p:nvSpPr>
          <p:spPr>
            <a:xfrm rot="594073">
              <a:off x="7270341" y="3974472"/>
              <a:ext cx="9945" cy="23012"/>
            </a:xfrm>
            <a:custGeom>
              <a:avLst/>
              <a:gdLst/>
              <a:ahLst/>
              <a:cxnLst/>
              <a:rect l="l" t="t" r="r" b="b"/>
              <a:pathLst>
                <a:path w="137" h="317" extrusionOk="0">
                  <a:moveTo>
                    <a:pt x="69" y="0"/>
                  </a:moveTo>
                  <a:cubicBezTo>
                    <a:pt x="65" y="0"/>
                    <a:pt x="62" y="1"/>
                    <a:pt x="59" y="2"/>
                  </a:cubicBezTo>
                  <a:cubicBezTo>
                    <a:pt x="42" y="4"/>
                    <a:pt x="28" y="21"/>
                    <a:pt x="31" y="44"/>
                  </a:cubicBezTo>
                  <a:cubicBezTo>
                    <a:pt x="37" y="85"/>
                    <a:pt x="53" y="205"/>
                    <a:pt x="14" y="258"/>
                  </a:cubicBezTo>
                  <a:cubicBezTo>
                    <a:pt x="0" y="275"/>
                    <a:pt x="3" y="297"/>
                    <a:pt x="20" y="311"/>
                  </a:cubicBezTo>
                  <a:cubicBezTo>
                    <a:pt x="25" y="314"/>
                    <a:pt x="34" y="317"/>
                    <a:pt x="42" y="317"/>
                  </a:cubicBezTo>
                  <a:cubicBezTo>
                    <a:pt x="56" y="317"/>
                    <a:pt x="67" y="314"/>
                    <a:pt x="70" y="303"/>
                  </a:cubicBezTo>
                  <a:cubicBezTo>
                    <a:pt x="137" y="217"/>
                    <a:pt x="104" y="49"/>
                    <a:pt x="101" y="30"/>
                  </a:cubicBezTo>
                  <a:cubicBezTo>
                    <a:pt x="98" y="13"/>
                    <a:pt x="86" y="0"/>
                    <a:pt x="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" name="Google Shape;442;p31"/>
            <p:cNvSpPr/>
            <p:nvPr/>
          </p:nvSpPr>
          <p:spPr>
            <a:xfrm rot="594073">
              <a:off x="7270901" y="4008770"/>
              <a:ext cx="10018" cy="23157"/>
            </a:xfrm>
            <a:custGeom>
              <a:avLst/>
              <a:gdLst/>
              <a:ahLst/>
              <a:cxnLst/>
              <a:rect l="l" t="t" r="r" b="b"/>
              <a:pathLst>
                <a:path w="138" h="319" extrusionOk="0">
                  <a:moveTo>
                    <a:pt x="68" y="0"/>
                  </a:moveTo>
                  <a:cubicBezTo>
                    <a:pt x="66" y="0"/>
                    <a:pt x="64" y="1"/>
                    <a:pt x="62" y="1"/>
                  </a:cubicBezTo>
                  <a:cubicBezTo>
                    <a:pt x="42" y="4"/>
                    <a:pt x="28" y="20"/>
                    <a:pt x="34" y="43"/>
                  </a:cubicBezTo>
                  <a:cubicBezTo>
                    <a:pt x="40" y="84"/>
                    <a:pt x="54" y="207"/>
                    <a:pt x="15" y="257"/>
                  </a:cubicBezTo>
                  <a:cubicBezTo>
                    <a:pt x="1" y="277"/>
                    <a:pt x="6" y="297"/>
                    <a:pt x="23" y="310"/>
                  </a:cubicBezTo>
                  <a:cubicBezTo>
                    <a:pt x="26" y="313"/>
                    <a:pt x="37" y="319"/>
                    <a:pt x="42" y="319"/>
                  </a:cubicBezTo>
                  <a:cubicBezTo>
                    <a:pt x="54" y="319"/>
                    <a:pt x="65" y="313"/>
                    <a:pt x="70" y="305"/>
                  </a:cubicBezTo>
                  <a:cubicBezTo>
                    <a:pt x="137" y="216"/>
                    <a:pt x="107" y="45"/>
                    <a:pt x="104" y="29"/>
                  </a:cubicBezTo>
                  <a:cubicBezTo>
                    <a:pt x="99" y="11"/>
                    <a:pt x="85" y="0"/>
                    <a:pt x="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31"/>
            <p:cNvSpPr/>
            <p:nvPr/>
          </p:nvSpPr>
          <p:spPr>
            <a:xfrm rot="594073">
              <a:off x="7264380" y="4043521"/>
              <a:ext cx="10018" cy="23303"/>
            </a:xfrm>
            <a:custGeom>
              <a:avLst/>
              <a:gdLst/>
              <a:ahLst/>
              <a:cxnLst/>
              <a:rect l="l" t="t" r="r" b="b"/>
              <a:pathLst>
                <a:path w="138" h="321" extrusionOk="0">
                  <a:moveTo>
                    <a:pt x="67" y="1"/>
                  </a:moveTo>
                  <a:cubicBezTo>
                    <a:pt x="65" y="1"/>
                    <a:pt x="62" y="1"/>
                    <a:pt x="60" y="2"/>
                  </a:cubicBezTo>
                  <a:cubicBezTo>
                    <a:pt x="43" y="5"/>
                    <a:pt x="29" y="22"/>
                    <a:pt x="32" y="44"/>
                  </a:cubicBezTo>
                  <a:cubicBezTo>
                    <a:pt x="40" y="86"/>
                    <a:pt x="54" y="208"/>
                    <a:pt x="15" y="259"/>
                  </a:cubicBezTo>
                  <a:cubicBezTo>
                    <a:pt x="1" y="278"/>
                    <a:pt x="4" y="298"/>
                    <a:pt x="21" y="312"/>
                  </a:cubicBezTo>
                  <a:cubicBezTo>
                    <a:pt x="26" y="314"/>
                    <a:pt x="34" y="320"/>
                    <a:pt x="43" y="320"/>
                  </a:cubicBezTo>
                  <a:cubicBezTo>
                    <a:pt x="54" y="320"/>
                    <a:pt x="62" y="312"/>
                    <a:pt x="71" y="306"/>
                  </a:cubicBezTo>
                  <a:cubicBezTo>
                    <a:pt x="138" y="217"/>
                    <a:pt x="104" y="47"/>
                    <a:pt x="101" y="30"/>
                  </a:cubicBezTo>
                  <a:cubicBezTo>
                    <a:pt x="99" y="13"/>
                    <a:pt x="83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" name="Google Shape;444;p31"/>
            <p:cNvSpPr/>
            <p:nvPr/>
          </p:nvSpPr>
          <p:spPr>
            <a:xfrm rot="594073">
              <a:off x="7249194" y="4036447"/>
              <a:ext cx="10018" cy="23157"/>
            </a:xfrm>
            <a:custGeom>
              <a:avLst/>
              <a:gdLst/>
              <a:ahLst/>
              <a:cxnLst/>
              <a:rect l="l" t="t" r="r" b="b"/>
              <a:pathLst>
                <a:path w="138" h="319" extrusionOk="0">
                  <a:moveTo>
                    <a:pt x="65" y="0"/>
                  </a:moveTo>
                  <a:cubicBezTo>
                    <a:pt x="63" y="0"/>
                    <a:pt x="61" y="0"/>
                    <a:pt x="59" y="1"/>
                  </a:cubicBezTo>
                  <a:cubicBezTo>
                    <a:pt x="43" y="6"/>
                    <a:pt x="29" y="23"/>
                    <a:pt x="31" y="45"/>
                  </a:cubicBezTo>
                  <a:cubicBezTo>
                    <a:pt x="37" y="87"/>
                    <a:pt x="54" y="207"/>
                    <a:pt x="15" y="260"/>
                  </a:cubicBezTo>
                  <a:cubicBezTo>
                    <a:pt x="1" y="277"/>
                    <a:pt x="4" y="299"/>
                    <a:pt x="20" y="313"/>
                  </a:cubicBezTo>
                  <a:cubicBezTo>
                    <a:pt x="26" y="316"/>
                    <a:pt x="34" y="319"/>
                    <a:pt x="43" y="319"/>
                  </a:cubicBezTo>
                  <a:cubicBezTo>
                    <a:pt x="57" y="319"/>
                    <a:pt x="68" y="316"/>
                    <a:pt x="71" y="305"/>
                  </a:cubicBezTo>
                  <a:cubicBezTo>
                    <a:pt x="138" y="218"/>
                    <a:pt x="104" y="51"/>
                    <a:pt x="101" y="29"/>
                  </a:cubicBezTo>
                  <a:cubicBezTo>
                    <a:pt x="99" y="13"/>
                    <a:pt x="85" y="0"/>
                    <a:pt x="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" name="Google Shape;445;p31"/>
            <p:cNvSpPr/>
            <p:nvPr/>
          </p:nvSpPr>
          <p:spPr>
            <a:xfrm rot="594073">
              <a:off x="7245786" y="4067834"/>
              <a:ext cx="10018" cy="23085"/>
            </a:xfrm>
            <a:custGeom>
              <a:avLst/>
              <a:gdLst/>
              <a:ahLst/>
              <a:cxnLst/>
              <a:rect l="l" t="t" r="r" b="b"/>
              <a:pathLst>
                <a:path w="138" h="318" extrusionOk="0">
                  <a:moveTo>
                    <a:pt x="69" y="1"/>
                  </a:moveTo>
                  <a:cubicBezTo>
                    <a:pt x="66" y="1"/>
                    <a:pt x="63" y="1"/>
                    <a:pt x="59" y="2"/>
                  </a:cubicBezTo>
                  <a:cubicBezTo>
                    <a:pt x="43" y="5"/>
                    <a:pt x="29" y="21"/>
                    <a:pt x="31" y="44"/>
                  </a:cubicBezTo>
                  <a:cubicBezTo>
                    <a:pt x="40" y="86"/>
                    <a:pt x="54" y="205"/>
                    <a:pt x="15" y="258"/>
                  </a:cubicBezTo>
                  <a:cubicBezTo>
                    <a:pt x="1" y="275"/>
                    <a:pt x="3" y="298"/>
                    <a:pt x="20" y="311"/>
                  </a:cubicBezTo>
                  <a:cubicBezTo>
                    <a:pt x="26" y="314"/>
                    <a:pt x="34" y="317"/>
                    <a:pt x="43" y="317"/>
                  </a:cubicBezTo>
                  <a:cubicBezTo>
                    <a:pt x="57" y="317"/>
                    <a:pt x="68" y="314"/>
                    <a:pt x="70" y="303"/>
                  </a:cubicBezTo>
                  <a:cubicBezTo>
                    <a:pt x="137" y="217"/>
                    <a:pt x="104" y="49"/>
                    <a:pt x="101" y="30"/>
                  </a:cubicBezTo>
                  <a:cubicBezTo>
                    <a:pt x="99" y="13"/>
                    <a:pt x="86" y="1"/>
                    <a:pt x="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31"/>
            <p:cNvSpPr/>
            <p:nvPr/>
          </p:nvSpPr>
          <p:spPr>
            <a:xfrm rot="594073">
              <a:off x="7043054" y="3651490"/>
              <a:ext cx="10381" cy="22504"/>
            </a:xfrm>
            <a:custGeom>
              <a:avLst/>
              <a:gdLst/>
              <a:ahLst/>
              <a:cxnLst/>
              <a:rect l="l" t="t" r="r" b="b"/>
              <a:pathLst>
                <a:path w="143" h="310" extrusionOk="0">
                  <a:moveTo>
                    <a:pt x="102" y="0"/>
                  </a:moveTo>
                  <a:cubicBezTo>
                    <a:pt x="92" y="0"/>
                    <a:pt x="83" y="4"/>
                    <a:pt x="76" y="11"/>
                  </a:cubicBezTo>
                  <a:cubicBezTo>
                    <a:pt x="0" y="83"/>
                    <a:pt x="3" y="256"/>
                    <a:pt x="6" y="276"/>
                  </a:cubicBezTo>
                  <a:cubicBezTo>
                    <a:pt x="12" y="293"/>
                    <a:pt x="25" y="309"/>
                    <a:pt x="45" y="309"/>
                  </a:cubicBezTo>
                  <a:cubicBezTo>
                    <a:pt x="70" y="306"/>
                    <a:pt x="84" y="287"/>
                    <a:pt x="81" y="270"/>
                  </a:cubicBezTo>
                  <a:cubicBezTo>
                    <a:pt x="76" y="228"/>
                    <a:pt x="84" y="108"/>
                    <a:pt x="129" y="61"/>
                  </a:cubicBezTo>
                  <a:cubicBezTo>
                    <a:pt x="143" y="47"/>
                    <a:pt x="143" y="25"/>
                    <a:pt x="129" y="11"/>
                  </a:cubicBezTo>
                  <a:cubicBezTo>
                    <a:pt x="122" y="4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31"/>
            <p:cNvSpPr/>
            <p:nvPr/>
          </p:nvSpPr>
          <p:spPr>
            <a:xfrm rot="594073">
              <a:off x="7025246" y="3675723"/>
              <a:ext cx="10381" cy="22722"/>
            </a:xfrm>
            <a:custGeom>
              <a:avLst/>
              <a:gdLst/>
              <a:ahLst/>
              <a:cxnLst/>
              <a:rect l="l" t="t" r="r" b="b"/>
              <a:pathLst>
                <a:path w="143" h="313" extrusionOk="0">
                  <a:moveTo>
                    <a:pt x="102" y="0"/>
                  </a:moveTo>
                  <a:cubicBezTo>
                    <a:pt x="92" y="0"/>
                    <a:pt x="83" y="4"/>
                    <a:pt x="76" y="11"/>
                  </a:cubicBezTo>
                  <a:cubicBezTo>
                    <a:pt x="0" y="86"/>
                    <a:pt x="3" y="259"/>
                    <a:pt x="6" y="276"/>
                  </a:cubicBezTo>
                  <a:cubicBezTo>
                    <a:pt x="9" y="295"/>
                    <a:pt x="23" y="312"/>
                    <a:pt x="45" y="312"/>
                  </a:cubicBezTo>
                  <a:cubicBezTo>
                    <a:pt x="64" y="312"/>
                    <a:pt x="84" y="295"/>
                    <a:pt x="78" y="273"/>
                  </a:cubicBezTo>
                  <a:cubicBezTo>
                    <a:pt x="76" y="231"/>
                    <a:pt x="84" y="108"/>
                    <a:pt x="129" y="64"/>
                  </a:cubicBezTo>
                  <a:cubicBezTo>
                    <a:pt x="143" y="50"/>
                    <a:pt x="143" y="25"/>
                    <a:pt x="129" y="11"/>
                  </a:cubicBezTo>
                  <a:cubicBezTo>
                    <a:pt x="122" y="4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31"/>
            <p:cNvSpPr/>
            <p:nvPr/>
          </p:nvSpPr>
          <p:spPr>
            <a:xfrm rot="594073">
              <a:off x="7029473" y="3641904"/>
              <a:ext cx="10453" cy="22504"/>
            </a:xfrm>
            <a:custGeom>
              <a:avLst/>
              <a:gdLst/>
              <a:ahLst/>
              <a:cxnLst/>
              <a:rect l="l" t="t" r="r" b="b"/>
              <a:pathLst>
                <a:path w="144" h="310" extrusionOk="0">
                  <a:moveTo>
                    <a:pt x="103" y="1"/>
                  </a:moveTo>
                  <a:cubicBezTo>
                    <a:pt x="94" y="1"/>
                    <a:pt x="85" y="4"/>
                    <a:pt x="79" y="11"/>
                  </a:cubicBezTo>
                  <a:cubicBezTo>
                    <a:pt x="1" y="84"/>
                    <a:pt x="4" y="254"/>
                    <a:pt x="9" y="276"/>
                  </a:cubicBezTo>
                  <a:cubicBezTo>
                    <a:pt x="12" y="293"/>
                    <a:pt x="26" y="310"/>
                    <a:pt x="46" y="310"/>
                  </a:cubicBezTo>
                  <a:cubicBezTo>
                    <a:pt x="71" y="310"/>
                    <a:pt x="87" y="293"/>
                    <a:pt x="82" y="271"/>
                  </a:cubicBezTo>
                  <a:cubicBezTo>
                    <a:pt x="79" y="229"/>
                    <a:pt x="85" y="109"/>
                    <a:pt x="129" y="61"/>
                  </a:cubicBezTo>
                  <a:cubicBezTo>
                    <a:pt x="143" y="47"/>
                    <a:pt x="143" y="25"/>
                    <a:pt x="129" y="11"/>
                  </a:cubicBezTo>
                  <a:cubicBezTo>
                    <a:pt x="122" y="4"/>
                    <a:pt x="113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31"/>
            <p:cNvSpPr/>
            <p:nvPr/>
          </p:nvSpPr>
          <p:spPr>
            <a:xfrm rot="594073">
              <a:off x="7041289" y="3608447"/>
              <a:ext cx="10453" cy="22431"/>
            </a:xfrm>
            <a:custGeom>
              <a:avLst/>
              <a:gdLst/>
              <a:ahLst/>
              <a:cxnLst/>
              <a:rect l="l" t="t" r="r" b="b"/>
              <a:pathLst>
                <a:path w="144" h="309" extrusionOk="0">
                  <a:moveTo>
                    <a:pt x="103" y="0"/>
                  </a:moveTo>
                  <a:cubicBezTo>
                    <a:pt x="93" y="0"/>
                    <a:pt x="83" y="3"/>
                    <a:pt x="76" y="10"/>
                  </a:cubicBezTo>
                  <a:cubicBezTo>
                    <a:pt x="1" y="83"/>
                    <a:pt x="4" y="259"/>
                    <a:pt x="6" y="276"/>
                  </a:cubicBezTo>
                  <a:cubicBezTo>
                    <a:pt x="12" y="292"/>
                    <a:pt x="26" y="309"/>
                    <a:pt x="45" y="309"/>
                  </a:cubicBezTo>
                  <a:cubicBezTo>
                    <a:pt x="71" y="309"/>
                    <a:pt x="87" y="292"/>
                    <a:pt x="82" y="273"/>
                  </a:cubicBezTo>
                  <a:cubicBezTo>
                    <a:pt x="76" y="231"/>
                    <a:pt x="85" y="108"/>
                    <a:pt x="129" y="63"/>
                  </a:cubicBezTo>
                  <a:cubicBezTo>
                    <a:pt x="143" y="50"/>
                    <a:pt x="143" y="24"/>
                    <a:pt x="129" y="10"/>
                  </a:cubicBezTo>
                  <a:cubicBezTo>
                    <a:pt x="122" y="3"/>
                    <a:pt x="112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31"/>
            <p:cNvSpPr/>
            <p:nvPr/>
          </p:nvSpPr>
          <p:spPr>
            <a:xfrm rot="594073">
              <a:off x="7055152" y="3617641"/>
              <a:ext cx="10381" cy="22504"/>
            </a:xfrm>
            <a:custGeom>
              <a:avLst/>
              <a:gdLst/>
              <a:ahLst/>
              <a:cxnLst/>
              <a:rect l="l" t="t" r="r" b="b"/>
              <a:pathLst>
                <a:path w="143" h="310" extrusionOk="0">
                  <a:moveTo>
                    <a:pt x="102" y="0"/>
                  </a:moveTo>
                  <a:cubicBezTo>
                    <a:pt x="92" y="0"/>
                    <a:pt x="82" y="4"/>
                    <a:pt x="75" y="11"/>
                  </a:cubicBezTo>
                  <a:cubicBezTo>
                    <a:pt x="0" y="83"/>
                    <a:pt x="3" y="253"/>
                    <a:pt x="6" y="276"/>
                  </a:cubicBezTo>
                  <a:cubicBezTo>
                    <a:pt x="11" y="292"/>
                    <a:pt x="25" y="309"/>
                    <a:pt x="45" y="309"/>
                  </a:cubicBezTo>
                  <a:cubicBezTo>
                    <a:pt x="70" y="309"/>
                    <a:pt x="84" y="292"/>
                    <a:pt x="81" y="270"/>
                  </a:cubicBezTo>
                  <a:cubicBezTo>
                    <a:pt x="75" y="228"/>
                    <a:pt x="84" y="108"/>
                    <a:pt x="128" y="61"/>
                  </a:cubicBezTo>
                  <a:cubicBezTo>
                    <a:pt x="142" y="47"/>
                    <a:pt x="142" y="24"/>
                    <a:pt x="128" y="11"/>
                  </a:cubicBezTo>
                  <a:cubicBezTo>
                    <a:pt x="121" y="4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31"/>
            <p:cNvSpPr/>
            <p:nvPr/>
          </p:nvSpPr>
          <p:spPr>
            <a:xfrm rot="594073">
              <a:off x="7063346" y="3587163"/>
              <a:ext cx="10381" cy="22504"/>
            </a:xfrm>
            <a:custGeom>
              <a:avLst/>
              <a:gdLst/>
              <a:ahLst/>
              <a:cxnLst/>
              <a:rect l="l" t="t" r="r" b="b"/>
              <a:pathLst>
                <a:path w="143" h="310" extrusionOk="0">
                  <a:moveTo>
                    <a:pt x="102" y="1"/>
                  </a:moveTo>
                  <a:cubicBezTo>
                    <a:pt x="92" y="1"/>
                    <a:pt x="82" y="4"/>
                    <a:pt x="75" y="11"/>
                  </a:cubicBezTo>
                  <a:cubicBezTo>
                    <a:pt x="0" y="84"/>
                    <a:pt x="3" y="254"/>
                    <a:pt x="6" y="276"/>
                  </a:cubicBezTo>
                  <a:cubicBezTo>
                    <a:pt x="9" y="293"/>
                    <a:pt x="22" y="310"/>
                    <a:pt x="45" y="310"/>
                  </a:cubicBezTo>
                  <a:cubicBezTo>
                    <a:pt x="64" y="310"/>
                    <a:pt x="84" y="293"/>
                    <a:pt x="78" y="271"/>
                  </a:cubicBezTo>
                  <a:cubicBezTo>
                    <a:pt x="75" y="229"/>
                    <a:pt x="84" y="109"/>
                    <a:pt x="128" y="61"/>
                  </a:cubicBezTo>
                  <a:cubicBezTo>
                    <a:pt x="142" y="47"/>
                    <a:pt x="142" y="25"/>
                    <a:pt x="128" y="11"/>
                  </a:cubicBezTo>
                  <a:cubicBezTo>
                    <a:pt x="121" y="4"/>
                    <a:pt x="112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31"/>
            <p:cNvSpPr/>
            <p:nvPr/>
          </p:nvSpPr>
          <p:spPr>
            <a:xfrm rot="594073">
              <a:off x="6873444" y="4141410"/>
              <a:ext cx="10381" cy="22649"/>
            </a:xfrm>
            <a:custGeom>
              <a:avLst/>
              <a:gdLst/>
              <a:ahLst/>
              <a:cxnLst/>
              <a:rect l="l" t="t" r="r" b="b"/>
              <a:pathLst>
                <a:path w="143" h="312" extrusionOk="0">
                  <a:moveTo>
                    <a:pt x="102" y="0"/>
                  </a:moveTo>
                  <a:cubicBezTo>
                    <a:pt x="92" y="0"/>
                    <a:pt x="83" y="4"/>
                    <a:pt x="76" y="11"/>
                  </a:cubicBezTo>
                  <a:cubicBezTo>
                    <a:pt x="0" y="83"/>
                    <a:pt x="3" y="256"/>
                    <a:pt x="6" y="276"/>
                  </a:cubicBezTo>
                  <a:cubicBezTo>
                    <a:pt x="12" y="292"/>
                    <a:pt x="25" y="312"/>
                    <a:pt x="45" y="312"/>
                  </a:cubicBezTo>
                  <a:cubicBezTo>
                    <a:pt x="67" y="306"/>
                    <a:pt x="84" y="289"/>
                    <a:pt x="81" y="273"/>
                  </a:cubicBezTo>
                  <a:cubicBezTo>
                    <a:pt x="76" y="231"/>
                    <a:pt x="84" y="108"/>
                    <a:pt x="129" y="64"/>
                  </a:cubicBezTo>
                  <a:cubicBezTo>
                    <a:pt x="143" y="50"/>
                    <a:pt x="143" y="24"/>
                    <a:pt x="129" y="11"/>
                  </a:cubicBezTo>
                  <a:cubicBezTo>
                    <a:pt x="122" y="4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31"/>
            <p:cNvSpPr/>
            <p:nvPr/>
          </p:nvSpPr>
          <p:spPr>
            <a:xfrm rot="594073">
              <a:off x="6855642" y="4165788"/>
              <a:ext cx="10381" cy="22504"/>
            </a:xfrm>
            <a:custGeom>
              <a:avLst/>
              <a:gdLst/>
              <a:ahLst/>
              <a:cxnLst/>
              <a:rect l="l" t="t" r="r" b="b"/>
              <a:pathLst>
                <a:path w="143" h="310" extrusionOk="0">
                  <a:moveTo>
                    <a:pt x="102" y="1"/>
                  </a:moveTo>
                  <a:cubicBezTo>
                    <a:pt x="92" y="1"/>
                    <a:pt x="83" y="4"/>
                    <a:pt x="76" y="11"/>
                  </a:cubicBezTo>
                  <a:cubicBezTo>
                    <a:pt x="0" y="84"/>
                    <a:pt x="3" y="254"/>
                    <a:pt x="6" y="276"/>
                  </a:cubicBezTo>
                  <a:cubicBezTo>
                    <a:pt x="11" y="293"/>
                    <a:pt x="25" y="310"/>
                    <a:pt x="45" y="310"/>
                  </a:cubicBezTo>
                  <a:cubicBezTo>
                    <a:pt x="67" y="310"/>
                    <a:pt x="84" y="293"/>
                    <a:pt x="81" y="274"/>
                  </a:cubicBezTo>
                  <a:cubicBezTo>
                    <a:pt x="76" y="232"/>
                    <a:pt x="84" y="109"/>
                    <a:pt x="129" y="64"/>
                  </a:cubicBezTo>
                  <a:cubicBezTo>
                    <a:pt x="143" y="50"/>
                    <a:pt x="143" y="25"/>
                    <a:pt x="129" y="11"/>
                  </a:cubicBezTo>
                  <a:cubicBezTo>
                    <a:pt x="122" y="4"/>
                    <a:pt x="112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31"/>
            <p:cNvSpPr/>
            <p:nvPr/>
          </p:nvSpPr>
          <p:spPr>
            <a:xfrm rot="594073">
              <a:off x="6860287" y="4131892"/>
              <a:ext cx="10381" cy="22722"/>
            </a:xfrm>
            <a:custGeom>
              <a:avLst/>
              <a:gdLst/>
              <a:ahLst/>
              <a:cxnLst/>
              <a:rect l="l" t="t" r="r" b="b"/>
              <a:pathLst>
                <a:path w="143" h="313" extrusionOk="0">
                  <a:moveTo>
                    <a:pt x="102" y="0"/>
                  </a:moveTo>
                  <a:cubicBezTo>
                    <a:pt x="93" y="0"/>
                    <a:pt x="83" y="4"/>
                    <a:pt x="76" y="11"/>
                  </a:cubicBezTo>
                  <a:cubicBezTo>
                    <a:pt x="0" y="83"/>
                    <a:pt x="3" y="259"/>
                    <a:pt x="6" y="276"/>
                  </a:cubicBezTo>
                  <a:cubicBezTo>
                    <a:pt x="9" y="293"/>
                    <a:pt x="23" y="312"/>
                    <a:pt x="45" y="312"/>
                  </a:cubicBezTo>
                  <a:cubicBezTo>
                    <a:pt x="65" y="312"/>
                    <a:pt x="79" y="293"/>
                    <a:pt x="79" y="273"/>
                  </a:cubicBezTo>
                  <a:cubicBezTo>
                    <a:pt x="76" y="231"/>
                    <a:pt x="84" y="109"/>
                    <a:pt x="129" y="64"/>
                  </a:cubicBezTo>
                  <a:cubicBezTo>
                    <a:pt x="143" y="50"/>
                    <a:pt x="143" y="25"/>
                    <a:pt x="129" y="11"/>
                  </a:cubicBezTo>
                  <a:cubicBezTo>
                    <a:pt x="122" y="4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31"/>
            <p:cNvSpPr/>
            <p:nvPr/>
          </p:nvSpPr>
          <p:spPr>
            <a:xfrm rot="594073">
              <a:off x="6871875" y="4098541"/>
              <a:ext cx="10381" cy="22504"/>
            </a:xfrm>
            <a:custGeom>
              <a:avLst/>
              <a:gdLst/>
              <a:ahLst/>
              <a:cxnLst/>
              <a:rect l="l" t="t" r="r" b="b"/>
              <a:pathLst>
                <a:path w="143" h="310" extrusionOk="0">
                  <a:moveTo>
                    <a:pt x="105" y="1"/>
                  </a:moveTo>
                  <a:cubicBezTo>
                    <a:pt x="95" y="1"/>
                    <a:pt x="86" y="4"/>
                    <a:pt x="79" y="11"/>
                  </a:cubicBezTo>
                  <a:cubicBezTo>
                    <a:pt x="1" y="84"/>
                    <a:pt x="3" y="254"/>
                    <a:pt x="9" y="276"/>
                  </a:cubicBezTo>
                  <a:cubicBezTo>
                    <a:pt x="12" y="293"/>
                    <a:pt x="26" y="310"/>
                    <a:pt x="48" y="310"/>
                  </a:cubicBezTo>
                  <a:cubicBezTo>
                    <a:pt x="68" y="310"/>
                    <a:pt x="82" y="293"/>
                    <a:pt x="82" y="270"/>
                  </a:cubicBezTo>
                  <a:cubicBezTo>
                    <a:pt x="79" y="229"/>
                    <a:pt x="84" y="109"/>
                    <a:pt x="129" y="61"/>
                  </a:cubicBezTo>
                  <a:cubicBezTo>
                    <a:pt x="143" y="47"/>
                    <a:pt x="143" y="25"/>
                    <a:pt x="129" y="11"/>
                  </a:cubicBezTo>
                  <a:cubicBezTo>
                    <a:pt x="123" y="4"/>
                    <a:pt x="114" y="1"/>
                    <a:pt x="1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31"/>
            <p:cNvSpPr/>
            <p:nvPr/>
          </p:nvSpPr>
          <p:spPr>
            <a:xfrm rot="594073">
              <a:off x="6885549" y="4107488"/>
              <a:ext cx="10381" cy="22722"/>
            </a:xfrm>
            <a:custGeom>
              <a:avLst/>
              <a:gdLst/>
              <a:ahLst/>
              <a:cxnLst/>
              <a:rect l="l" t="t" r="r" b="b"/>
              <a:pathLst>
                <a:path w="143" h="313" extrusionOk="0">
                  <a:moveTo>
                    <a:pt x="103" y="1"/>
                  </a:moveTo>
                  <a:cubicBezTo>
                    <a:pt x="94" y="1"/>
                    <a:pt x="85" y="4"/>
                    <a:pt x="78" y="11"/>
                  </a:cubicBezTo>
                  <a:cubicBezTo>
                    <a:pt x="0" y="84"/>
                    <a:pt x="3" y="260"/>
                    <a:pt x="8" y="276"/>
                  </a:cubicBezTo>
                  <a:cubicBezTo>
                    <a:pt x="11" y="293"/>
                    <a:pt x="25" y="313"/>
                    <a:pt x="45" y="313"/>
                  </a:cubicBezTo>
                  <a:cubicBezTo>
                    <a:pt x="67" y="313"/>
                    <a:pt x="84" y="293"/>
                    <a:pt x="81" y="274"/>
                  </a:cubicBezTo>
                  <a:cubicBezTo>
                    <a:pt x="78" y="232"/>
                    <a:pt x="84" y="109"/>
                    <a:pt x="128" y="64"/>
                  </a:cubicBezTo>
                  <a:cubicBezTo>
                    <a:pt x="142" y="50"/>
                    <a:pt x="142" y="25"/>
                    <a:pt x="128" y="11"/>
                  </a:cubicBezTo>
                  <a:cubicBezTo>
                    <a:pt x="121" y="4"/>
                    <a:pt x="112" y="1"/>
                    <a:pt x="1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31"/>
            <p:cNvSpPr/>
            <p:nvPr/>
          </p:nvSpPr>
          <p:spPr>
            <a:xfrm rot="594073">
              <a:off x="6893730" y="4077082"/>
              <a:ext cx="10381" cy="22722"/>
            </a:xfrm>
            <a:custGeom>
              <a:avLst/>
              <a:gdLst/>
              <a:ahLst/>
              <a:cxnLst/>
              <a:rect l="l" t="t" r="r" b="b"/>
              <a:pathLst>
                <a:path w="143" h="313" extrusionOk="0">
                  <a:moveTo>
                    <a:pt x="102" y="0"/>
                  </a:moveTo>
                  <a:cubicBezTo>
                    <a:pt x="92" y="0"/>
                    <a:pt x="82" y="4"/>
                    <a:pt x="75" y="11"/>
                  </a:cubicBezTo>
                  <a:cubicBezTo>
                    <a:pt x="0" y="83"/>
                    <a:pt x="3" y="259"/>
                    <a:pt x="6" y="276"/>
                  </a:cubicBezTo>
                  <a:cubicBezTo>
                    <a:pt x="11" y="293"/>
                    <a:pt x="22" y="312"/>
                    <a:pt x="45" y="312"/>
                  </a:cubicBezTo>
                  <a:cubicBezTo>
                    <a:pt x="67" y="312"/>
                    <a:pt x="84" y="293"/>
                    <a:pt x="81" y="273"/>
                  </a:cubicBezTo>
                  <a:cubicBezTo>
                    <a:pt x="75" y="231"/>
                    <a:pt x="84" y="109"/>
                    <a:pt x="128" y="64"/>
                  </a:cubicBezTo>
                  <a:cubicBezTo>
                    <a:pt x="142" y="50"/>
                    <a:pt x="142" y="25"/>
                    <a:pt x="128" y="11"/>
                  </a:cubicBezTo>
                  <a:cubicBezTo>
                    <a:pt x="121" y="4"/>
                    <a:pt x="112" y="0"/>
                    <a:pt x="1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31"/>
            <p:cNvSpPr/>
            <p:nvPr/>
          </p:nvSpPr>
          <p:spPr>
            <a:xfrm rot="594073">
              <a:off x="6798156" y="4009399"/>
              <a:ext cx="13793" cy="21560"/>
            </a:xfrm>
            <a:custGeom>
              <a:avLst/>
              <a:gdLst/>
              <a:ahLst/>
              <a:cxnLst/>
              <a:rect l="l" t="t" r="r" b="b"/>
              <a:pathLst>
                <a:path w="190" h="297" extrusionOk="0">
                  <a:moveTo>
                    <a:pt x="148" y="0"/>
                  </a:moveTo>
                  <a:cubicBezTo>
                    <a:pt x="141" y="0"/>
                    <a:pt x="133" y="2"/>
                    <a:pt x="126" y="7"/>
                  </a:cubicBezTo>
                  <a:cubicBezTo>
                    <a:pt x="36" y="65"/>
                    <a:pt x="8" y="233"/>
                    <a:pt x="6" y="255"/>
                  </a:cubicBezTo>
                  <a:cubicBezTo>
                    <a:pt x="0" y="274"/>
                    <a:pt x="14" y="291"/>
                    <a:pt x="36" y="297"/>
                  </a:cubicBezTo>
                  <a:lnTo>
                    <a:pt x="42" y="297"/>
                  </a:lnTo>
                  <a:cubicBezTo>
                    <a:pt x="61" y="297"/>
                    <a:pt x="78" y="283"/>
                    <a:pt x="81" y="263"/>
                  </a:cubicBezTo>
                  <a:cubicBezTo>
                    <a:pt x="89" y="221"/>
                    <a:pt x="117" y="104"/>
                    <a:pt x="167" y="68"/>
                  </a:cubicBezTo>
                  <a:cubicBezTo>
                    <a:pt x="187" y="54"/>
                    <a:pt x="190" y="35"/>
                    <a:pt x="179" y="18"/>
                  </a:cubicBezTo>
                  <a:cubicBezTo>
                    <a:pt x="170" y="6"/>
                    <a:pt x="159" y="0"/>
                    <a:pt x="1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31"/>
            <p:cNvSpPr/>
            <p:nvPr/>
          </p:nvSpPr>
          <p:spPr>
            <a:xfrm rot="594073">
              <a:off x="6775816" y="4030113"/>
              <a:ext cx="13793" cy="21633"/>
            </a:xfrm>
            <a:custGeom>
              <a:avLst/>
              <a:gdLst/>
              <a:ahLst/>
              <a:cxnLst/>
              <a:rect l="l" t="t" r="r" b="b"/>
              <a:pathLst>
                <a:path w="190" h="298" extrusionOk="0">
                  <a:moveTo>
                    <a:pt x="147" y="1"/>
                  </a:moveTo>
                  <a:cubicBezTo>
                    <a:pt x="139" y="1"/>
                    <a:pt x="132" y="3"/>
                    <a:pt x="126" y="7"/>
                  </a:cubicBezTo>
                  <a:cubicBezTo>
                    <a:pt x="36" y="66"/>
                    <a:pt x="9" y="233"/>
                    <a:pt x="3" y="256"/>
                  </a:cubicBezTo>
                  <a:cubicBezTo>
                    <a:pt x="0" y="275"/>
                    <a:pt x="14" y="292"/>
                    <a:pt x="36" y="298"/>
                  </a:cubicBezTo>
                  <a:lnTo>
                    <a:pt x="42" y="298"/>
                  </a:lnTo>
                  <a:cubicBezTo>
                    <a:pt x="59" y="298"/>
                    <a:pt x="78" y="284"/>
                    <a:pt x="81" y="264"/>
                  </a:cubicBezTo>
                  <a:cubicBezTo>
                    <a:pt x="84" y="222"/>
                    <a:pt x="115" y="105"/>
                    <a:pt x="168" y="69"/>
                  </a:cubicBezTo>
                  <a:cubicBezTo>
                    <a:pt x="184" y="55"/>
                    <a:pt x="190" y="35"/>
                    <a:pt x="179" y="19"/>
                  </a:cubicBezTo>
                  <a:cubicBezTo>
                    <a:pt x="170" y="7"/>
                    <a:pt x="158" y="1"/>
                    <a:pt x="1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31"/>
            <p:cNvSpPr/>
            <p:nvPr/>
          </p:nvSpPr>
          <p:spPr>
            <a:xfrm rot="594073">
              <a:off x="6786800" y="3997695"/>
              <a:ext cx="13865" cy="21415"/>
            </a:xfrm>
            <a:custGeom>
              <a:avLst/>
              <a:gdLst/>
              <a:ahLst/>
              <a:cxnLst/>
              <a:rect l="l" t="t" r="r" b="b"/>
              <a:pathLst>
                <a:path w="191" h="295" extrusionOk="0">
                  <a:moveTo>
                    <a:pt x="147" y="0"/>
                  </a:moveTo>
                  <a:cubicBezTo>
                    <a:pt x="140" y="0"/>
                    <a:pt x="133" y="2"/>
                    <a:pt x="126" y="5"/>
                  </a:cubicBezTo>
                  <a:cubicBezTo>
                    <a:pt x="37" y="63"/>
                    <a:pt x="9" y="234"/>
                    <a:pt x="6" y="253"/>
                  </a:cubicBezTo>
                  <a:cubicBezTo>
                    <a:pt x="1" y="275"/>
                    <a:pt x="15" y="292"/>
                    <a:pt x="37" y="295"/>
                  </a:cubicBezTo>
                  <a:lnTo>
                    <a:pt x="43" y="295"/>
                  </a:lnTo>
                  <a:cubicBezTo>
                    <a:pt x="62" y="295"/>
                    <a:pt x="79" y="284"/>
                    <a:pt x="82" y="264"/>
                  </a:cubicBezTo>
                  <a:cubicBezTo>
                    <a:pt x="84" y="222"/>
                    <a:pt x="118" y="102"/>
                    <a:pt x="168" y="69"/>
                  </a:cubicBezTo>
                  <a:cubicBezTo>
                    <a:pt x="188" y="55"/>
                    <a:pt x="190" y="33"/>
                    <a:pt x="179" y="16"/>
                  </a:cubicBezTo>
                  <a:cubicBezTo>
                    <a:pt x="170" y="5"/>
                    <a:pt x="159" y="0"/>
                    <a:pt x="1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1" name="Google Shape;461;p31"/>
            <p:cNvSpPr/>
            <p:nvPr/>
          </p:nvSpPr>
          <p:spPr>
            <a:xfrm rot="594073">
              <a:off x="6805092" y="3967192"/>
              <a:ext cx="13648" cy="21415"/>
            </a:xfrm>
            <a:custGeom>
              <a:avLst/>
              <a:gdLst/>
              <a:ahLst/>
              <a:cxnLst/>
              <a:rect l="l" t="t" r="r" b="b"/>
              <a:pathLst>
                <a:path w="188" h="295" extrusionOk="0">
                  <a:moveTo>
                    <a:pt x="148" y="0"/>
                  </a:moveTo>
                  <a:cubicBezTo>
                    <a:pt x="140" y="0"/>
                    <a:pt x="133" y="3"/>
                    <a:pt x="126" y="7"/>
                  </a:cubicBezTo>
                  <a:cubicBezTo>
                    <a:pt x="34" y="66"/>
                    <a:pt x="6" y="233"/>
                    <a:pt x="3" y="253"/>
                  </a:cubicBezTo>
                  <a:cubicBezTo>
                    <a:pt x="0" y="275"/>
                    <a:pt x="14" y="292"/>
                    <a:pt x="34" y="294"/>
                  </a:cubicBezTo>
                  <a:lnTo>
                    <a:pt x="42" y="294"/>
                  </a:lnTo>
                  <a:cubicBezTo>
                    <a:pt x="59" y="294"/>
                    <a:pt x="73" y="280"/>
                    <a:pt x="81" y="264"/>
                  </a:cubicBezTo>
                  <a:cubicBezTo>
                    <a:pt x="84" y="225"/>
                    <a:pt x="115" y="105"/>
                    <a:pt x="168" y="68"/>
                  </a:cubicBezTo>
                  <a:cubicBezTo>
                    <a:pt x="185" y="54"/>
                    <a:pt x="187" y="35"/>
                    <a:pt x="179" y="15"/>
                  </a:cubicBezTo>
                  <a:cubicBezTo>
                    <a:pt x="171" y="5"/>
                    <a:pt x="159" y="0"/>
                    <a:pt x="1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2" name="Google Shape;462;p31"/>
            <p:cNvSpPr/>
            <p:nvPr/>
          </p:nvSpPr>
          <p:spPr>
            <a:xfrm rot="594073">
              <a:off x="6816632" y="3978659"/>
              <a:ext cx="13865" cy="21633"/>
            </a:xfrm>
            <a:custGeom>
              <a:avLst/>
              <a:gdLst/>
              <a:ahLst/>
              <a:cxnLst/>
              <a:rect l="l" t="t" r="r" b="b"/>
              <a:pathLst>
                <a:path w="191" h="298" extrusionOk="0">
                  <a:moveTo>
                    <a:pt x="147" y="1"/>
                  </a:moveTo>
                  <a:cubicBezTo>
                    <a:pt x="140" y="1"/>
                    <a:pt x="133" y="3"/>
                    <a:pt x="126" y="7"/>
                  </a:cubicBezTo>
                  <a:cubicBezTo>
                    <a:pt x="37" y="66"/>
                    <a:pt x="9" y="233"/>
                    <a:pt x="3" y="256"/>
                  </a:cubicBezTo>
                  <a:cubicBezTo>
                    <a:pt x="1" y="275"/>
                    <a:pt x="15" y="292"/>
                    <a:pt x="37" y="297"/>
                  </a:cubicBezTo>
                  <a:lnTo>
                    <a:pt x="42" y="297"/>
                  </a:lnTo>
                  <a:cubicBezTo>
                    <a:pt x="59" y="297"/>
                    <a:pt x="73" y="286"/>
                    <a:pt x="82" y="264"/>
                  </a:cubicBezTo>
                  <a:cubicBezTo>
                    <a:pt x="84" y="222"/>
                    <a:pt x="115" y="105"/>
                    <a:pt x="168" y="69"/>
                  </a:cubicBezTo>
                  <a:cubicBezTo>
                    <a:pt x="185" y="55"/>
                    <a:pt x="190" y="35"/>
                    <a:pt x="179" y="18"/>
                  </a:cubicBezTo>
                  <a:cubicBezTo>
                    <a:pt x="171" y="6"/>
                    <a:pt x="159" y="1"/>
                    <a:pt x="1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3" name="Google Shape;463;p31"/>
            <p:cNvSpPr/>
            <p:nvPr/>
          </p:nvSpPr>
          <p:spPr>
            <a:xfrm rot="594073">
              <a:off x="6830402" y="3950461"/>
              <a:ext cx="13648" cy="21560"/>
            </a:xfrm>
            <a:custGeom>
              <a:avLst/>
              <a:gdLst/>
              <a:ahLst/>
              <a:cxnLst/>
              <a:rect l="l" t="t" r="r" b="b"/>
              <a:pathLst>
                <a:path w="188" h="297" extrusionOk="0">
                  <a:moveTo>
                    <a:pt x="145" y="1"/>
                  </a:moveTo>
                  <a:cubicBezTo>
                    <a:pt x="138" y="1"/>
                    <a:pt x="132" y="3"/>
                    <a:pt x="126" y="7"/>
                  </a:cubicBezTo>
                  <a:cubicBezTo>
                    <a:pt x="34" y="65"/>
                    <a:pt x="6" y="233"/>
                    <a:pt x="3" y="255"/>
                  </a:cubicBezTo>
                  <a:cubicBezTo>
                    <a:pt x="1" y="274"/>
                    <a:pt x="15" y="294"/>
                    <a:pt x="34" y="297"/>
                  </a:cubicBezTo>
                  <a:lnTo>
                    <a:pt x="42" y="297"/>
                  </a:lnTo>
                  <a:cubicBezTo>
                    <a:pt x="62" y="297"/>
                    <a:pt x="76" y="283"/>
                    <a:pt x="79" y="266"/>
                  </a:cubicBezTo>
                  <a:cubicBezTo>
                    <a:pt x="84" y="224"/>
                    <a:pt x="115" y="104"/>
                    <a:pt x="168" y="71"/>
                  </a:cubicBezTo>
                  <a:cubicBezTo>
                    <a:pt x="185" y="57"/>
                    <a:pt x="187" y="35"/>
                    <a:pt x="176" y="18"/>
                  </a:cubicBezTo>
                  <a:cubicBezTo>
                    <a:pt x="167" y="7"/>
                    <a:pt x="156" y="1"/>
                    <a:pt x="1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4" name="Google Shape;464;p31"/>
            <p:cNvSpPr/>
            <p:nvPr/>
          </p:nvSpPr>
          <p:spPr>
            <a:xfrm rot="594073">
              <a:off x="7005914" y="3525705"/>
              <a:ext cx="42250" cy="181412"/>
            </a:xfrm>
            <a:custGeom>
              <a:avLst/>
              <a:gdLst/>
              <a:ahLst/>
              <a:cxnLst/>
              <a:rect l="l" t="t" r="r" b="b"/>
              <a:pathLst>
                <a:path w="582" h="2499" extrusionOk="0">
                  <a:moveTo>
                    <a:pt x="543" y="1"/>
                  </a:moveTo>
                  <a:cubicBezTo>
                    <a:pt x="526" y="1"/>
                    <a:pt x="508" y="10"/>
                    <a:pt x="506" y="29"/>
                  </a:cubicBezTo>
                  <a:cubicBezTo>
                    <a:pt x="422" y="420"/>
                    <a:pt x="1" y="2370"/>
                    <a:pt x="18" y="2468"/>
                  </a:cubicBezTo>
                  <a:cubicBezTo>
                    <a:pt x="20" y="2484"/>
                    <a:pt x="34" y="2498"/>
                    <a:pt x="51" y="2498"/>
                  </a:cubicBezTo>
                  <a:lnTo>
                    <a:pt x="59" y="2498"/>
                  </a:lnTo>
                  <a:cubicBezTo>
                    <a:pt x="76" y="2496"/>
                    <a:pt x="93" y="2476"/>
                    <a:pt x="90" y="2457"/>
                  </a:cubicBezTo>
                  <a:cubicBezTo>
                    <a:pt x="87" y="2370"/>
                    <a:pt x="380" y="967"/>
                    <a:pt x="578" y="46"/>
                  </a:cubicBezTo>
                  <a:cubicBezTo>
                    <a:pt x="581" y="27"/>
                    <a:pt x="573" y="4"/>
                    <a:pt x="550" y="2"/>
                  </a:cubicBezTo>
                  <a:cubicBezTo>
                    <a:pt x="548" y="1"/>
                    <a:pt x="546" y="1"/>
                    <a:pt x="5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5" name="Google Shape;465;p31"/>
            <p:cNvSpPr/>
            <p:nvPr/>
          </p:nvSpPr>
          <p:spPr>
            <a:xfrm rot="594073">
              <a:off x="7004377" y="3834580"/>
              <a:ext cx="113900" cy="105914"/>
            </a:xfrm>
            <a:custGeom>
              <a:avLst/>
              <a:gdLst/>
              <a:ahLst/>
              <a:cxnLst/>
              <a:rect l="l" t="t" r="r" b="b"/>
              <a:pathLst>
                <a:path w="1569" h="1459" extrusionOk="0">
                  <a:moveTo>
                    <a:pt x="784" y="0"/>
                  </a:moveTo>
                  <a:cubicBezTo>
                    <a:pt x="432" y="0"/>
                    <a:pt x="123" y="255"/>
                    <a:pt x="65" y="612"/>
                  </a:cubicBezTo>
                  <a:cubicBezTo>
                    <a:pt x="1" y="1008"/>
                    <a:pt x="271" y="1385"/>
                    <a:pt x="667" y="1449"/>
                  </a:cubicBezTo>
                  <a:cubicBezTo>
                    <a:pt x="707" y="1455"/>
                    <a:pt x="746" y="1459"/>
                    <a:pt x="784" y="1459"/>
                  </a:cubicBezTo>
                  <a:cubicBezTo>
                    <a:pt x="1135" y="1459"/>
                    <a:pt x="1446" y="1203"/>
                    <a:pt x="1504" y="847"/>
                  </a:cubicBezTo>
                  <a:cubicBezTo>
                    <a:pt x="1568" y="448"/>
                    <a:pt x="1298" y="74"/>
                    <a:pt x="902" y="10"/>
                  </a:cubicBezTo>
                  <a:cubicBezTo>
                    <a:pt x="862" y="3"/>
                    <a:pt x="823" y="0"/>
                    <a:pt x="7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6" name="Google Shape;466;p31"/>
            <p:cNvSpPr/>
            <p:nvPr/>
          </p:nvSpPr>
          <p:spPr>
            <a:xfrm rot="594073">
              <a:off x="6928394" y="3888930"/>
              <a:ext cx="123046" cy="102793"/>
            </a:xfrm>
            <a:custGeom>
              <a:avLst/>
              <a:gdLst/>
              <a:ahLst/>
              <a:cxnLst/>
              <a:rect l="l" t="t" r="r" b="b"/>
              <a:pathLst>
                <a:path w="1695" h="1416" extrusionOk="0">
                  <a:moveTo>
                    <a:pt x="241" y="1"/>
                  </a:moveTo>
                  <a:lnTo>
                    <a:pt x="1" y="260"/>
                  </a:lnTo>
                  <a:lnTo>
                    <a:pt x="1256" y="1415"/>
                  </a:lnTo>
                  <a:lnTo>
                    <a:pt x="1694" y="1033"/>
                  </a:lnTo>
                  <a:lnTo>
                    <a:pt x="241" y="1"/>
                  </a:lnTo>
                  <a:close/>
                </a:path>
              </a:pathLst>
            </a:custGeom>
            <a:solidFill>
              <a:srgbClr val="B373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7" name="Google Shape;467;p31"/>
            <p:cNvSpPr/>
            <p:nvPr/>
          </p:nvSpPr>
          <p:spPr>
            <a:xfrm rot="594073">
              <a:off x="6774751" y="3736747"/>
              <a:ext cx="266564" cy="159488"/>
            </a:xfrm>
            <a:custGeom>
              <a:avLst/>
              <a:gdLst/>
              <a:ahLst/>
              <a:cxnLst/>
              <a:rect l="l" t="t" r="r" b="b"/>
              <a:pathLst>
                <a:path w="3672" h="2197" extrusionOk="0">
                  <a:moveTo>
                    <a:pt x="1758" y="0"/>
                  </a:moveTo>
                  <a:cubicBezTo>
                    <a:pt x="1758" y="1"/>
                    <a:pt x="0" y="1228"/>
                    <a:pt x="1364" y="2112"/>
                  </a:cubicBezTo>
                  <a:cubicBezTo>
                    <a:pt x="1457" y="2172"/>
                    <a:pt x="1596" y="2196"/>
                    <a:pt x="1761" y="2196"/>
                  </a:cubicBezTo>
                  <a:cubicBezTo>
                    <a:pt x="2475" y="2196"/>
                    <a:pt x="3672" y="1744"/>
                    <a:pt x="3672" y="1744"/>
                  </a:cubicBezTo>
                  <a:lnTo>
                    <a:pt x="3649" y="712"/>
                  </a:lnTo>
                  <a:cubicBezTo>
                    <a:pt x="3649" y="712"/>
                    <a:pt x="2333" y="1169"/>
                    <a:pt x="1814" y="1169"/>
                  </a:cubicBezTo>
                  <a:cubicBezTo>
                    <a:pt x="1731" y="1169"/>
                    <a:pt x="1669" y="1157"/>
                    <a:pt x="1635" y="1130"/>
                  </a:cubicBezTo>
                  <a:cubicBezTo>
                    <a:pt x="1392" y="935"/>
                    <a:pt x="1758" y="1"/>
                    <a:pt x="1758" y="0"/>
                  </a:cubicBezTo>
                  <a:close/>
                </a:path>
              </a:pathLst>
            </a:custGeom>
            <a:solidFill>
              <a:srgbClr val="DF4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31"/>
            <p:cNvSpPr/>
            <p:nvPr/>
          </p:nvSpPr>
          <p:spPr>
            <a:xfrm rot="594073">
              <a:off x="6982514" y="3807927"/>
              <a:ext cx="69545" cy="92630"/>
            </a:xfrm>
            <a:custGeom>
              <a:avLst/>
              <a:gdLst/>
              <a:ahLst/>
              <a:cxnLst/>
              <a:rect l="l" t="t" r="r" b="b"/>
              <a:pathLst>
                <a:path w="958" h="1276" extrusionOk="0">
                  <a:moveTo>
                    <a:pt x="720" y="1"/>
                  </a:moveTo>
                  <a:lnTo>
                    <a:pt x="1" y="193"/>
                  </a:lnTo>
                  <a:lnTo>
                    <a:pt x="260" y="1275"/>
                  </a:lnTo>
                  <a:lnTo>
                    <a:pt x="957" y="983"/>
                  </a:lnTo>
                  <a:lnTo>
                    <a:pt x="72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31"/>
            <p:cNvSpPr/>
            <p:nvPr/>
          </p:nvSpPr>
          <p:spPr>
            <a:xfrm rot="594073">
              <a:off x="6994128" y="3584691"/>
              <a:ext cx="432441" cy="369067"/>
            </a:xfrm>
            <a:custGeom>
              <a:avLst/>
              <a:gdLst/>
              <a:ahLst/>
              <a:cxnLst/>
              <a:rect l="l" t="t" r="r" b="b"/>
              <a:pathLst>
                <a:path w="5957" h="5084" extrusionOk="0">
                  <a:moveTo>
                    <a:pt x="5914" y="1"/>
                  </a:moveTo>
                  <a:cubicBezTo>
                    <a:pt x="5907" y="1"/>
                    <a:pt x="5899" y="3"/>
                    <a:pt x="5893" y="9"/>
                  </a:cubicBezTo>
                  <a:lnTo>
                    <a:pt x="20" y="5016"/>
                  </a:lnTo>
                  <a:cubicBezTo>
                    <a:pt x="6" y="5033"/>
                    <a:pt x="1" y="5053"/>
                    <a:pt x="15" y="5069"/>
                  </a:cubicBezTo>
                  <a:cubicBezTo>
                    <a:pt x="23" y="5081"/>
                    <a:pt x="34" y="5083"/>
                    <a:pt x="42" y="5083"/>
                  </a:cubicBezTo>
                  <a:cubicBezTo>
                    <a:pt x="54" y="5083"/>
                    <a:pt x="62" y="5081"/>
                    <a:pt x="68" y="5072"/>
                  </a:cubicBezTo>
                  <a:lnTo>
                    <a:pt x="5940" y="65"/>
                  </a:lnTo>
                  <a:cubicBezTo>
                    <a:pt x="5954" y="51"/>
                    <a:pt x="5957" y="31"/>
                    <a:pt x="5943" y="14"/>
                  </a:cubicBezTo>
                  <a:cubicBezTo>
                    <a:pt x="5935" y="6"/>
                    <a:pt x="5924" y="1"/>
                    <a:pt x="59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31"/>
            <p:cNvSpPr/>
            <p:nvPr/>
          </p:nvSpPr>
          <p:spPr>
            <a:xfrm rot="594073">
              <a:off x="7009731" y="3598362"/>
              <a:ext cx="421697" cy="381553"/>
            </a:xfrm>
            <a:custGeom>
              <a:avLst/>
              <a:gdLst/>
              <a:ahLst/>
              <a:cxnLst/>
              <a:rect l="l" t="t" r="r" b="b"/>
              <a:pathLst>
                <a:path w="5809" h="5256" extrusionOk="0">
                  <a:moveTo>
                    <a:pt x="5767" y="0"/>
                  </a:moveTo>
                  <a:cubicBezTo>
                    <a:pt x="5758" y="0"/>
                    <a:pt x="5750" y="4"/>
                    <a:pt x="5744" y="11"/>
                  </a:cubicBezTo>
                  <a:lnTo>
                    <a:pt x="17" y="5188"/>
                  </a:lnTo>
                  <a:cubicBezTo>
                    <a:pt x="0" y="5202"/>
                    <a:pt x="0" y="5228"/>
                    <a:pt x="14" y="5241"/>
                  </a:cubicBezTo>
                  <a:cubicBezTo>
                    <a:pt x="20" y="5253"/>
                    <a:pt x="31" y="5255"/>
                    <a:pt x="42" y="5255"/>
                  </a:cubicBezTo>
                  <a:cubicBezTo>
                    <a:pt x="53" y="5255"/>
                    <a:pt x="59" y="5255"/>
                    <a:pt x="67" y="5244"/>
                  </a:cubicBezTo>
                  <a:lnTo>
                    <a:pt x="5792" y="66"/>
                  </a:lnTo>
                  <a:cubicBezTo>
                    <a:pt x="5808" y="52"/>
                    <a:pt x="5808" y="27"/>
                    <a:pt x="5795" y="13"/>
                  </a:cubicBezTo>
                  <a:cubicBezTo>
                    <a:pt x="5787" y="5"/>
                    <a:pt x="5777" y="0"/>
                    <a:pt x="57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31"/>
            <p:cNvSpPr/>
            <p:nvPr/>
          </p:nvSpPr>
          <p:spPr>
            <a:xfrm rot="594073">
              <a:off x="7029309" y="3617631"/>
              <a:ext cx="410009" cy="381117"/>
            </a:xfrm>
            <a:custGeom>
              <a:avLst/>
              <a:gdLst/>
              <a:ahLst/>
              <a:cxnLst/>
              <a:rect l="l" t="t" r="r" b="b"/>
              <a:pathLst>
                <a:path w="5648" h="5250" extrusionOk="0">
                  <a:moveTo>
                    <a:pt x="5606" y="1"/>
                  </a:moveTo>
                  <a:cubicBezTo>
                    <a:pt x="5596" y="1"/>
                    <a:pt x="5587" y="5"/>
                    <a:pt x="5580" y="13"/>
                  </a:cubicBezTo>
                  <a:lnTo>
                    <a:pt x="20" y="5183"/>
                  </a:lnTo>
                  <a:cubicBezTo>
                    <a:pt x="1" y="5197"/>
                    <a:pt x="1" y="5222"/>
                    <a:pt x="15" y="5236"/>
                  </a:cubicBezTo>
                  <a:cubicBezTo>
                    <a:pt x="23" y="5247"/>
                    <a:pt x="34" y="5250"/>
                    <a:pt x="42" y="5250"/>
                  </a:cubicBezTo>
                  <a:cubicBezTo>
                    <a:pt x="51" y="5250"/>
                    <a:pt x="62" y="5247"/>
                    <a:pt x="68" y="5238"/>
                  </a:cubicBezTo>
                  <a:lnTo>
                    <a:pt x="5630" y="66"/>
                  </a:lnTo>
                  <a:cubicBezTo>
                    <a:pt x="5647" y="52"/>
                    <a:pt x="5647" y="33"/>
                    <a:pt x="5633" y="16"/>
                  </a:cubicBezTo>
                  <a:cubicBezTo>
                    <a:pt x="5626" y="6"/>
                    <a:pt x="5616" y="1"/>
                    <a:pt x="56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31"/>
            <p:cNvSpPr/>
            <p:nvPr/>
          </p:nvSpPr>
          <p:spPr>
            <a:xfrm rot="594073">
              <a:off x="7429235" y="3561100"/>
              <a:ext cx="103809" cy="129870"/>
            </a:xfrm>
            <a:custGeom>
              <a:avLst/>
              <a:gdLst/>
              <a:ahLst/>
              <a:cxnLst/>
              <a:rect l="l" t="t" r="r" b="b"/>
              <a:pathLst>
                <a:path w="1430" h="1789" extrusionOk="0">
                  <a:moveTo>
                    <a:pt x="42" y="1"/>
                  </a:moveTo>
                  <a:cubicBezTo>
                    <a:pt x="34" y="1"/>
                    <a:pt x="27" y="3"/>
                    <a:pt x="20" y="8"/>
                  </a:cubicBezTo>
                  <a:cubicBezTo>
                    <a:pt x="4" y="22"/>
                    <a:pt x="1" y="45"/>
                    <a:pt x="15" y="61"/>
                  </a:cubicBezTo>
                  <a:lnTo>
                    <a:pt x="1357" y="1774"/>
                  </a:lnTo>
                  <a:cubicBezTo>
                    <a:pt x="1362" y="1780"/>
                    <a:pt x="1373" y="1788"/>
                    <a:pt x="1385" y="1788"/>
                  </a:cubicBezTo>
                  <a:cubicBezTo>
                    <a:pt x="1396" y="1788"/>
                    <a:pt x="1401" y="1783"/>
                    <a:pt x="1410" y="1780"/>
                  </a:cubicBezTo>
                  <a:cubicBezTo>
                    <a:pt x="1426" y="1766"/>
                    <a:pt x="1429" y="1746"/>
                    <a:pt x="1415" y="1730"/>
                  </a:cubicBezTo>
                  <a:lnTo>
                    <a:pt x="73" y="17"/>
                  </a:lnTo>
                  <a:cubicBezTo>
                    <a:pt x="65" y="7"/>
                    <a:pt x="53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31"/>
            <p:cNvSpPr/>
            <p:nvPr/>
          </p:nvSpPr>
          <p:spPr>
            <a:xfrm rot="594073">
              <a:off x="6657239" y="4085578"/>
              <a:ext cx="148527" cy="128491"/>
            </a:xfrm>
            <a:custGeom>
              <a:avLst/>
              <a:gdLst/>
              <a:ahLst/>
              <a:cxnLst/>
              <a:rect l="l" t="t" r="r" b="b"/>
              <a:pathLst>
                <a:path w="2046" h="1770" extrusionOk="0">
                  <a:moveTo>
                    <a:pt x="539" y="1"/>
                  </a:moveTo>
                  <a:lnTo>
                    <a:pt x="1" y="810"/>
                  </a:lnTo>
                  <a:lnTo>
                    <a:pt x="1494" y="1770"/>
                  </a:lnTo>
                  <a:lnTo>
                    <a:pt x="2046" y="760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31"/>
            <p:cNvSpPr/>
            <p:nvPr/>
          </p:nvSpPr>
          <p:spPr>
            <a:xfrm rot="594073">
              <a:off x="6839830" y="4263315"/>
              <a:ext cx="130088" cy="82321"/>
            </a:xfrm>
            <a:custGeom>
              <a:avLst/>
              <a:gdLst/>
              <a:ahLst/>
              <a:cxnLst/>
              <a:rect l="l" t="t" r="r" b="b"/>
              <a:pathLst>
                <a:path w="1792" h="1134" extrusionOk="0">
                  <a:moveTo>
                    <a:pt x="1605" y="1"/>
                  </a:moveTo>
                  <a:lnTo>
                    <a:pt x="1" y="149"/>
                  </a:lnTo>
                  <a:lnTo>
                    <a:pt x="54" y="1133"/>
                  </a:lnTo>
                  <a:lnTo>
                    <a:pt x="1792" y="994"/>
                  </a:lnTo>
                  <a:lnTo>
                    <a:pt x="16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31"/>
            <p:cNvSpPr/>
            <p:nvPr/>
          </p:nvSpPr>
          <p:spPr>
            <a:xfrm rot="594073">
              <a:off x="6849923" y="4051572"/>
              <a:ext cx="164933" cy="86677"/>
            </a:xfrm>
            <a:custGeom>
              <a:avLst/>
              <a:gdLst/>
              <a:ahLst/>
              <a:cxnLst/>
              <a:rect l="l" t="t" r="r" b="b"/>
              <a:pathLst>
                <a:path w="2272" h="1194" extrusionOk="0">
                  <a:moveTo>
                    <a:pt x="1002" y="1"/>
                  </a:moveTo>
                  <a:cubicBezTo>
                    <a:pt x="930" y="1"/>
                    <a:pt x="858" y="12"/>
                    <a:pt x="788" y="36"/>
                  </a:cubicBezTo>
                  <a:cubicBezTo>
                    <a:pt x="383" y="172"/>
                    <a:pt x="26" y="730"/>
                    <a:pt x="12" y="753"/>
                  </a:cubicBezTo>
                  <a:cubicBezTo>
                    <a:pt x="1" y="772"/>
                    <a:pt x="9" y="794"/>
                    <a:pt x="26" y="806"/>
                  </a:cubicBezTo>
                  <a:cubicBezTo>
                    <a:pt x="31" y="809"/>
                    <a:pt x="37" y="811"/>
                    <a:pt x="44" y="811"/>
                  </a:cubicBezTo>
                  <a:cubicBezTo>
                    <a:pt x="57" y="811"/>
                    <a:pt x="71" y="803"/>
                    <a:pt x="79" y="792"/>
                  </a:cubicBezTo>
                  <a:cubicBezTo>
                    <a:pt x="82" y="786"/>
                    <a:pt x="433" y="231"/>
                    <a:pt x="816" y="105"/>
                  </a:cubicBezTo>
                  <a:cubicBezTo>
                    <a:pt x="881" y="83"/>
                    <a:pt x="946" y="73"/>
                    <a:pt x="1009" y="73"/>
                  </a:cubicBezTo>
                  <a:cubicBezTo>
                    <a:pt x="1667" y="73"/>
                    <a:pt x="2197" y="1158"/>
                    <a:pt x="2202" y="1171"/>
                  </a:cubicBezTo>
                  <a:cubicBezTo>
                    <a:pt x="2210" y="1185"/>
                    <a:pt x="2224" y="1193"/>
                    <a:pt x="2238" y="1193"/>
                  </a:cubicBezTo>
                  <a:cubicBezTo>
                    <a:pt x="2244" y="1193"/>
                    <a:pt x="2247" y="1193"/>
                    <a:pt x="2244" y="1191"/>
                  </a:cubicBezTo>
                  <a:cubicBezTo>
                    <a:pt x="2266" y="1182"/>
                    <a:pt x="2272" y="1157"/>
                    <a:pt x="2261" y="1140"/>
                  </a:cubicBezTo>
                  <a:cubicBezTo>
                    <a:pt x="2255" y="1129"/>
                    <a:pt x="2093" y="794"/>
                    <a:pt x="1837" y="493"/>
                  </a:cubicBezTo>
                  <a:cubicBezTo>
                    <a:pt x="1561" y="167"/>
                    <a:pt x="1276" y="1"/>
                    <a:pt x="10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31"/>
            <p:cNvSpPr/>
            <p:nvPr/>
          </p:nvSpPr>
          <p:spPr>
            <a:xfrm rot="594073">
              <a:off x="7233369" y="4058581"/>
              <a:ext cx="147728" cy="118110"/>
            </a:xfrm>
            <a:custGeom>
              <a:avLst/>
              <a:gdLst/>
              <a:ahLst/>
              <a:cxnLst/>
              <a:rect l="l" t="t" r="r" b="b"/>
              <a:pathLst>
                <a:path w="2035" h="1627" extrusionOk="0">
                  <a:moveTo>
                    <a:pt x="1409" y="0"/>
                  </a:moveTo>
                  <a:lnTo>
                    <a:pt x="305" y="865"/>
                  </a:lnTo>
                  <a:cubicBezTo>
                    <a:pt x="305" y="865"/>
                    <a:pt x="0" y="1627"/>
                    <a:pt x="619" y="1627"/>
                  </a:cubicBezTo>
                  <a:cubicBezTo>
                    <a:pt x="713" y="1627"/>
                    <a:pt x="829" y="1609"/>
                    <a:pt x="971" y="1568"/>
                  </a:cubicBezTo>
                  <a:cubicBezTo>
                    <a:pt x="2034" y="1253"/>
                    <a:pt x="1410" y="0"/>
                    <a:pt x="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31"/>
            <p:cNvSpPr/>
            <p:nvPr/>
          </p:nvSpPr>
          <p:spPr>
            <a:xfrm rot="594073">
              <a:off x="7275835" y="4094446"/>
              <a:ext cx="58002" cy="53574"/>
            </a:xfrm>
            <a:custGeom>
              <a:avLst/>
              <a:gdLst/>
              <a:ahLst/>
              <a:cxnLst/>
              <a:rect l="l" t="t" r="r" b="b"/>
              <a:pathLst>
                <a:path w="799" h="738" extrusionOk="0">
                  <a:moveTo>
                    <a:pt x="760" y="1"/>
                  </a:moveTo>
                  <a:cubicBezTo>
                    <a:pt x="740" y="1"/>
                    <a:pt x="723" y="17"/>
                    <a:pt x="723" y="40"/>
                  </a:cubicBezTo>
                  <a:cubicBezTo>
                    <a:pt x="723" y="623"/>
                    <a:pt x="68" y="659"/>
                    <a:pt x="40" y="665"/>
                  </a:cubicBezTo>
                  <a:cubicBezTo>
                    <a:pt x="18" y="665"/>
                    <a:pt x="1" y="681"/>
                    <a:pt x="4" y="701"/>
                  </a:cubicBezTo>
                  <a:cubicBezTo>
                    <a:pt x="6" y="720"/>
                    <a:pt x="20" y="737"/>
                    <a:pt x="43" y="737"/>
                  </a:cubicBezTo>
                  <a:lnTo>
                    <a:pt x="46" y="737"/>
                  </a:lnTo>
                  <a:cubicBezTo>
                    <a:pt x="54" y="737"/>
                    <a:pt x="799" y="692"/>
                    <a:pt x="799" y="40"/>
                  </a:cubicBezTo>
                  <a:cubicBezTo>
                    <a:pt x="799" y="17"/>
                    <a:pt x="782" y="1"/>
                    <a:pt x="7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31"/>
            <p:cNvSpPr/>
            <p:nvPr/>
          </p:nvSpPr>
          <p:spPr>
            <a:xfrm rot="594073">
              <a:off x="6968814" y="3718628"/>
              <a:ext cx="121957" cy="29981"/>
            </a:xfrm>
            <a:custGeom>
              <a:avLst/>
              <a:gdLst/>
              <a:ahLst/>
              <a:cxnLst/>
              <a:rect l="l" t="t" r="r" b="b"/>
              <a:pathLst>
                <a:path w="1680" h="413" extrusionOk="0">
                  <a:moveTo>
                    <a:pt x="1124" y="1"/>
                  </a:moveTo>
                  <a:cubicBezTo>
                    <a:pt x="442" y="1"/>
                    <a:pt x="27" y="341"/>
                    <a:pt x="20" y="346"/>
                  </a:cubicBezTo>
                  <a:cubicBezTo>
                    <a:pt x="3" y="360"/>
                    <a:pt x="1" y="382"/>
                    <a:pt x="14" y="399"/>
                  </a:cubicBezTo>
                  <a:cubicBezTo>
                    <a:pt x="20" y="410"/>
                    <a:pt x="31" y="413"/>
                    <a:pt x="42" y="413"/>
                  </a:cubicBezTo>
                  <a:cubicBezTo>
                    <a:pt x="48" y="413"/>
                    <a:pt x="56" y="410"/>
                    <a:pt x="70" y="401"/>
                  </a:cubicBezTo>
                  <a:cubicBezTo>
                    <a:pt x="72" y="399"/>
                    <a:pt x="469" y="75"/>
                    <a:pt x="1123" y="75"/>
                  </a:cubicBezTo>
                  <a:cubicBezTo>
                    <a:pt x="1279" y="75"/>
                    <a:pt x="1449" y="93"/>
                    <a:pt x="1633" y="139"/>
                  </a:cubicBezTo>
                  <a:cubicBezTo>
                    <a:pt x="1636" y="140"/>
                    <a:pt x="1639" y="141"/>
                    <a:pt x="1643" y="141"/>
                  </a:cubicBezTo>
                  <a:cubicBezTo>
                    <a:pt x="1659" y="141"/>
                    <a:pt x="1675" y="130"/>
                    <a:pt x="1677" y="111"/>
                  </a:cubicBezTo>
                  <a:cubicBezTo>
                    <a:pt x="1680" y="92"/>
                    <a:pt x="1672" y="75"/>
                    <a:pt x="1649" y="67"/>
                  </a:cubicBezTo>
                  <a:cubicBezTo>
                    <a:pt x="1461" y="20"/>
                    <a:pt x="1285" y="1"/>
                    <a:pt x="1124" y="1"/>
                  </a:cubicBezTo>
                  <a:close/>
                </a:path>
              </a:pathLst>
            </a:custGeom>
            <a:solidFill>
              <a:srgbClr val="FBF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31"/>
            <p:cNvSpPr/>
            <p:nvPr/>
          </p:nvSpPr>
          <p:spPr>
            <a:xfrm rot="594073">
              <a:off x="7302126" y="3788105"/>
              <a:ext cx="47621" cy="82104"/>
            </a:xfrm>
            <a:custGeom>
              <a:avLst/>
              <a:gdLst/>
              <a:ahLst/>
              <a:cxnLst/>
              <a:rect l="l" t="t" r="r" b="b"/>
              <a:pathLst>
                <a:path w="656" h="1131" extrusionOk="0">
                  <a:moveTo>
                    <a:pt x="414" y="0"/>
                  </a:moveTo>
                  <a:cubicBezTo>
                    <a:pt x="406" y="0"/>
                    <a:pt x="398" y="3"/>
                    <a:pt x="391" y="9"/>
                  </a:cubicBezTo>
                  <a:cubicBezTo>
                    <a:pt x="374" y="23"/>
                    <a:pt x="368" y="43"/>
                    <a:pt x="382" y="62"/>
                  </a:cubicBezTo>
                  <a:cubicBezTo>
                    <a:pt x="388" y="65"/>
                    <a:pt x="575" y="302"/>
                    <a:pt x="513" y="570"/>
                  </a:cubicBezTo>
                  <a:cubicBezTo>
                    <a:pt x="466" y="765"/>
                    <a:pt x="307" y="933"/>
                    <a:pt x="28" y="1061"/>
                  </a:cubicBezTo>
                  <a:cubicBezTo>
                    <a:pt x="11" y="1069"/>
                    <a:pt x="0" y="1094"/>
                    <a:pt x="11" y="1111"/>
                  </a:cubicBezTo>
                  <a:cubicBezTo>
                    <a:pt x="17" y="1125"/>
                    <a:pt x="31" y="1131"/>
                    <a:pt x="45" y="1131"/>
                  </a:cubicBezTo>
                  <a:cubicBezTo>
                    <a:pt x="53" y="1131"/>
                    <a:pt x="56" y="1131"/>
                    <a:pt x="61" y="1128"/>
                  </a:cubicBezTo>
                  <a:cubicBezTo>
                    <a:pt x="360" y="988"/>
                    <a:pt x="536" y="804"/>
                    <a:pt x="586" y="587"/>
                  </a:cubicBezTo>
                  <a:cubicBezTo>
                    <a:pt x="656" y="285"/>
                    <a:pt x="452" y="26"/>
                    <a:pt x="444" y="15"/>
                  </a:cubicBezTo>
                  <a:cubicBezTo>
                    <a:pt x="436" y="5"/>
                    <a:pt x="425" y="0"/>
                    <a:pt x="414" y="0"/>
                  </a:cubicBezTo>
                  <a:close/>
                </a:path>
              </a:pathLst>
            </a:custGeom>
            <a:solidFill>
              <a:srgbClr val="FBF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31"/>
            <p:cNvSpPr/>
            <p:nvPr/>
          </p:nvSpPr>
          <p:spPr>
            <a:xfrm rot="594073">
              <a:off x="6866605" y="3480187"/>
              <a:ext cx="24174" cy="32304"/>
            </a:xfrm>
            <a:custGeom>
              <a:avLst/>
              <a:gdLst/>
              <a:ahLst/>
              <a:cxnLst/>
              <a:rect l="l" t="t" r="r" b="b"/>
              <a:pathLst>
                <a:path w="333" h="445" extrusionOk="0">
                  <a:moveTo>
                    <a:pt x="287" y="1"/>
                  </a:moveTo>
                  <a:cubicBezTo>
                    <a:pt x="282" y="1"/>
                    <a:pt x="276" y="2"/>
                    <a:pt x="271" y="4"/>
                  </a:cubicBezTo>
                  <a:cubicBezTo>
                    <a:pt x="268" y="10"/>
                    <a:pt x="1" y="130"/>
                    <a:pt x="42" y="414"/>
                  </a:cubicBezTo>
                  <a:cubicBezTo>
                    <a:pt x="42" y="431"/>
                    <a:pt x="59" y="445"/>
                    <a:pt x="76" y="445"/>
                  </a:cubicBezTo>
                  <a:cubicBezTo>
                    <a:pt x="82" y="445"/>
                    <a:pt x="82" y="445"/>
                    <a:pt x="84" y="442"/>
                  </a:cubicBezTo>
                  <a:cubicBezTo>
                    <a:pt x="104" y="437"/>
                    <a:pt x="118" y="420"/>
                    <a:pt x="115" y="400"/>
                  </a:cubicBezTo>
                  <a:cubicBezTo>
                    <a:pt x="84" y="177"/>
                    <a:pt x="294" y="74"/>
                    <a:pt x="305" y="71"/>
                  </a:cubicBezTo>
                  <a:cubicBezTo>
                    <a:pt x="321" y="66"/>
                    <a:pt x="333" y="40"/>
                    <a:pt x="321" y="24"/>
                  </a:cubicBezTo>
                  <a:cubicBezTo>
                    <a:pt x="315" y="9"/>
                    <a:pt x="301" y="1"/>
                    <a:pt x="2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31"/>
            <p:cNvSpPr/>
            <p:nvPr/>
          </p:nvSpPr>
          <p:spPr>
            <a:xfrm rot="594073">
              <a:off x="7426406" y="3538102"/>
              <a:ext cx="24754" cy="24972"/>
            </a:xfrm>
            <a:custGeom>
              <a:avLst/>
              <a:gdLst/>
              <a:ahLst/>
              <a:cxnLst/>
              <a:rect l="l" t="t" r="r" b="b"/>
              <a:pathLst>
                <a:path w="341" h="344" extrusionOk="0">
                  <a:moveTo>
                    <a:pt x="171" y="0"/>
                  </a:moveTo>
                  <a:cubicBezTo>
                    <a:pt x="76" y="0"/>
                    <a:pt x="1" y="78"/>
                    <a:pt x="1" y="170"/>
                  </a:cubicBezTo>
                  <a:cubicBezTo>
                    <a:pt x="1" y="265"/>
                    <a:pt x="76" y="343"/>
                    <a:pt x="171" y="343"/>
                  </a:cubicBezTo>
                  <a:cubicBezTo>
                    <a:pt x="266" y="343"/>
                    <a:pt x="341" y="265"/>
                    <a:pt x="341" y="170"/>
                  </a:cubicBezTo>
                  <a:cubicBezTo>
                    <a:pt x="341" y="78"/>
                    <a:pt x="266" y="0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31"/>
            <p:cNvSpPr/>
            <p:nvPr/>
          </p:nvSpPr>
          <p:spPr>
            <a:xfrm rot="594073">
              <a:off x="7464865" y="3514619"/>
              <a:ext cx="24972" cy="24754"/>
            </a:xfrm>
            <a:custGeom>
              <a:avLst/>
              <a:gdLst/>
              <a:ahLst/>
              <a:cxnLst/>
              <a:rect l="l" t="t" r="r" b="b"/>
              <a:pathLst>
                <a:path w="344" h="341" extrusionOk="0">
                  <a:moveTo>
                    <a:pt x="171" y="0"/>
                  </a:moveTo>
                  <a:cubicBezTo>
                    <a:pt x="76" y="0"/>
                    <a:pt x="0" y="75"/>
                    <a:pt x="0" y="170"/>
                  </a:cubicBezTo>
                  <a:cubicBezTo>
                    <a:pt x="0" y="265"/>
                    <a:pt x="76" y="340"/>
                    <a:pt x="171" y="340"/>
                  </a:cubicBezTo>
                  <a:cubicBezTo>
                    <a:pt x="265" y="340"/>
                    <a:pt x="344" y="265"/>
                    <a:pt x="344" y="170"/>
                  </a:cubicBezTo>
                  <a:cubicBezTo>
                    <a:pt x="344" y="75"/>
                    <a:pt x="265" y="0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31"/>
            <p:cNvSpPr/>
            <p:nvPr/>
          </p:nvSpPr>
          <p:spPr>
            <a:xfrm rot="594073">
              <a:off x="7539074" y="3660568"/>
              <a:ext cx="24754" cy="24972"/>
            </a:xfrm>
            <a:custGeom>
              <a:avLst/>
              <a:gdLst/>
              <a:ahLst/>
              <a:cxnLst/>
              <a:rect l="l" t="t" r="r" b="b"/>
              <a:pathLst>
                <a:path w="341" h="344" extrusionOk="0">
                  <a:moveTo>
                    <a:pt x="171" y="0"/>
                  </a:moveTo>
                  <a:cubicBezTo>
                    <a:pt x="76" y="0"/>
                    <a:pt x="0" y="78"/>
                    <a:pt x="0" y="170"/>
                  </a:cubicBezTo>
                  <a:cubicBezTo>
                    <a:pt x="0" y="265"/>
                    <a:pt x="76" y="343"/>
                    <a:pt x="171" y="343"/>
                  </a:cubicBezTo>
                  <a:cubicBezTo>
                    <a:pt x="266" y="343"/>
                    <a:pt x="341" y="265"/>
                    <a:pt x="341" y="170"/>
                  </a:cubicBezTo>
                  <a:cubicBezTo>
                    <a:pt x="341" y="78"/>
                    <a:pt x="266" y="0"/>
                    <a:pt x="1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31"/>
            <p:cNvSpPr/>
            <p:nvPr/>
          </p:nvSpPr>
          <p:spPr>
            <a:xfrm rot="594073">
              <a:off x="7504068" y="3685500"/>
              <a:ext cx="24972" cy="24972"/>
            </a:xfrm>
            <a:custGeom>
              <a:avLst/>
              <a:gdLst/>
              <a:ahLst/>
              <a:cxnLst/>
              <a:rect l="l" t="t" r="r" b="b"/>
              <a:pathLst>
                <a:path w="344" h="344" extrusionOk="0">
                  <a:moveTo>
                    <a:pt x="174" y="0"/>
                  </a:moveTo>
                  <a:cubicBezTo>
                    <a:pt x="79" y="0"/>
                    <a:pt x="1" y="78"/>
                    <a:pt x="1" y="173"/>
                  </a:cubicBezTo>
                  <a:cubicBezTo>
                    <a:pt x="1" y="268"/>
                    <a:pt x="79" y="344"/>
                    <a:pt x="174" y="344"/>
                  </a:cubicBezTo>
                  <a:cubicBezTo>
                    <a:pt x="266" y="344"/>
                    <a:pt x="344" y="268"/>
                    <a:pt x="344" y="173"/>
                  </a:cubicBezTo>
                  <a:cubicBezTo>
                    <a:pt x="344" y="78"/>
                    <a:pt x="266" y="0"/>
                    <a:pt x="1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" name="Google Shape;485;p31"/>
            <p:cNvSpPr/>
            <p:nvPr/>
          </p:nvSpPr>
          <p:spPr>
            <a:xfrm rot="594073">
              <a:off x="7462150" y="3540571"/>
              <a:ext cx="98655" cy="135315"/>
            </a:xfrm>
            <a:custGeom>
              <a:avLst/>
              <a:gdLst/>
              <a:ahLst/>
              <a:cxnLst/>
              <a:rect l="l" t="t" r="r" b="b"/>
              <a:pathLst>
                <a:path w="1359" h="1864" extrusionOk="0">
                  <a:moveTo>
                    <a:pt x="44" y="0"/>
                  </a:moveTo>
                  <a:cubicBezTo>
                    <a:pt x="37" y="0"/>
                    <a:pt x="30" y="3"/>
                    <a:pt x="23" y="8"/>
                  </a:cubicBezTo>
                  <a:cubicBezTo>
                    <a:pt x="6" y="22"/>
                    <a:pt x="0" y="41"/>
                    <a:pt x="14" y="61"/>
                  </a:cubicBezTo>
                  <a:lnTo>
                    <a:pt x="1284" y="1846"/>
                  </a:lnTo>
                  <a:cubicBezTo>
                    <a:pt x="1289" y="1855"/>
                    <a:pt x="1303" y="1863"/>
                    <a:pt x="1314" y="1863"/>
                  </a:cubicBezTo>
                  <a:cubicBezTo>
                    <a:pt x="1320" y="1863"/>
                    <a:pt x="1328" y="1860"/>
                    <a:pt x="1334" y="1855"/>
                  </a:cubicBezTo>
                  <a:cubicBezTo>
                    <a:pt x="1353" y="1841"/>
                    <a:pt x="1359" y="1821"/>
                    <a:pt x="1345" y="1805"/>
                  </a:cubicBezTo>
                  <a:lnTo>
                    <a:pt x="76" y="19"/>
                  </a:lnTo>
                  <a:cubicBezTo>
                    <a:pt x="67" y="7"/>
                    <a:pt x="56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" name="Google Shape;486;p31"/>
            <p:cNvSpPr/>
            <p:nvPr/>
          </p:nvSpPr>
          <p:spPr>
            <a:xfrm rot="594073">
              <a:off x="6602954" y="3499765"/>
              <a:ext cx="247980" cy="140687"/>
            </a:xfrm>
            <a:custGeom>
              <a:avLst/>
              <a:gdLst/>
              <a:ahLst/>
              <a:cxnLst/>
              <a:rect l="l" t="t" r="r" b="b"/>
              <a:pathLst>
                <a:path w="3416" h="1938" extrusionOk="0">
                  <a:moveTo>
                    <a:pt x="38" y="1"/>
                  </a:moveTo>
                  <a:cubicBezTo>
                    <a:pt x="21" y="1"/>
                    <a:pt x="9" y="17"/>
                    <a:pt x="6" y="37"/>
                  </a:cubicBezTo>
                  <a:cubicBezTo>
                    <a:pt x="6" y="37"/>
                    <a:pt x="1" y="57"/>
                    <a:pt x="1" y="93"/>
                  </a:cubicBezTo>
                  <a:cubicBezTo>
                    <a:pt x="1" y="121"/>
                    <a:pt x="1" y="152"/>
                    <a:pt x="6" y="191"/>
                  </a:cubicBezTo>
                  <a:cubicBezTo>
                    <a:pt x="9" y="208"/>
                    <a:pt x="23" y="224"/>
                    <a:pt x="43" y="224"/>
                  </a:cubicBezTo>
                  <a:cubicBezTo>
                    <a:pt x="68" y="224"/>
                    <a:pt x="82" y="208"/>
                    <a:pt x="79" y="185"/>
                  </a:cubicBezTo>
                  <a:cubicBezTo>
                    <a:pt x="76" y="149"/>
                    <a:pt x="76" y="116"/>
                    <a:pt x="76" y="93"/>
                  </a:cubicBezTo>
                  <a:cubicBezTo>
                    <a:pt x="76" y="60"/>
                    <a:pt x="79" y="40"/>
                    <a:pt x="79" y="40"/>
                  </a:cubicBezTo>
                  <a:cubicBezTo>
                    <a:pt x="79" y="18"/>
                    <a:pt x="65" y="4"/>
                    <a:pt x="43" y="1"/>
                  </a:cubicBezTo>
                  <a:cubicBezTo>
                    <a:pt x="41" y="1"/>
                    <a:pt x="40" y="1"/>
                    <a:pt x="38" y="1"/>
                  </a:cubicBezTo>
                  <a:close/>
                  <a:moveTo>
                    <a:pt x="1703" y="336"/>
                  </a:moveTo>
                  <a:cubicBezTo>
                    <a:pt x="1684" y="336"/>
                    <a:pt x="1672" y="352"/>
                    <a:pt x="1669" y="372"/>
                  </a:cubicBezTo>
                  <a:cubicBezTo>
                    <a:pt x="1669" y="392"/>
                    <a:pt x="1683" y="406"/>
                    <a:pt x="1703" y="408"/>
                  </a:cubicBezTo>
                  <a:cubicBezTo>
                    <a:pt x="1742" y="408"/>
                    <a:pt x="1767" y="431"/>
                    <a:pt x="1778" y="464"/>
                  </a:cubicBezTo>
                  <a:cubicBezTo>
                    <a:pt x="1781" y="484"/>
                    <a:pt x="1795" y="492"/>
                    <a:pt x="1811" y="492"/>
                  </a:cubicBezTo>
                  <a:lnTo>
                    <a:pt x="1820" y="492"/>
                  </a:lnTo>
                  <a:cubicBezTo>
                    <a:pt x="1839" y="487"/>
                    <a:pt x="1853" y="470"/>
                    <a:pt x="1848" y="448"/>
                  </a:cubicBezTo>
                  <a:cubicBezTo>
                    <a:pt x="1834" y="381"/>
                    <a:pt x="1781" y="339"/>
                    <a:pt x="1708" y="336"/>
                  </a:cubicBezTo>
                  <a:cubicBezTo>
                    <a:pt x="1706" y="336"/>
                    <a:pt x="1705" y="336"/>
                    <a:pt x="1703" y="336"/>
                  </a:cubicBezTo>
                  <a:close/>
                  <a:moveTo>
                    <a:pt x="55" y="294"/>
                  </a:moveTo>
                  <a:cubicBezTo>
                    <a:pt x="54" y="294"/>
                    <a:pt x="52" y="294"/>
                    <a:pt x="51" y="294"/>
                  </a:cubicBezTo>
                  <a:cubicBezTo>
                    <a:pt x="34" y="297"/>
                    <a:pt x="15" y="316"/>
                    <a:pt x="20" y="336"/>
                  </a:cubicBezTo>
                  <a:cubicBezTo>
                    <a:pt x="26" y="389"/>
                    <a:pt x="34" y="436"/>
                    <a:pt x="43" y="487"/>
                  </a:cubicBezTo>
                  <a:cubicBezTo>
                    <a:pt x="48" y="503"/>
                    <a:pt x="62" y="517"/>
                    <a:pt x="79" y="517"/>
                  </a:cubicBezTo>
                  <a:cubicBezTo>
                    <a:pt x="82" y="517"/>
                    <a:pt x="84" y="517"/>
                    <a:pt x="84" y="509"/>
                  </a:cubicBezTo>
                  <a:cubicBezTo>
                    <a:pt x="104" y="506"/>
                    <a:pt x="118" y="489"/>
                    <a:pt x="112" y="467"/>
                  </a:cubicBezTo>
                  <a:cubicBezTo>
                    <a:pt x="107" y="422"/>
                    <a:pt x="98" y="375"/>
                    <a:pt x="93" y="325"/>
                  </a:cubicBezTo>
                  <a:cubicBezTo>
                    <a:pt x="90" y="309"/>
                    <a:pt x="73" y="294"/>
                    <a:pt x="55" y="294"/>
                  </a:cubicBezTo>
                  <a:close/>
                  <a:moveTo>
                    <a:pt x="1562" y="368"/>
                  </a:moveTo>
                  <a:cubicBezTo>
                    <a:pt x="1556" y="368"/>
                    <a:pt x="1551" y="369"/>
                    <a:pt x="1546" y="372"/>
                  </a:cubicBezTo>
                  <a:cubicBezTo>
                    <a:pt x="1499" y="395"/>
                    <a:pt x="1451" y="428"/>
                    <a:pt x="1418" y="470"/>
                  </a:cubicBezTo>
                  <a:cubicBezTo>
                    <a:pt x="1404" y="484"/>
                    <a:pt x="1404" y="506"/>
                    <a:pt x="1421" y="520"/>
                  </a:cubicBezTo>
                  <a:cubicBezTo>
                    <a:pt x="1429" y="528"/>
                    <a:pt x="1435" y="531"/>
                    <a:pt x="1446" y="531"/>
                  </a:cubicBezTo>
                  <a:cubicBezTo>
                    <a:pt x="1457" y="531"/>
                    <a:pt x="1463" y="526"/>
                    <a:pt x="1474" y="514"/>
                  </a:cubicBezTo>
                  <a:cubicBezTo>
                    <a:pt x="1502" y="484"/>
                    <a:pt x="1535" y="459"/>
                    <a:pt x="1577" y="436"/>
                  </a:cubicBezTo>
                  <a:cubicBezTo>
                    <a:pt x="1594" y="431"/>
                    <a:pt x="1605" y="406"/>
                    <a:pt x="1594" y="389"/>
                  </a:cubicBezTo>
                  <a:cubicBezTo>
                    <a:pt x="1590" y="377"/>
                    <a:pt x="1576" y="368"/>
                    <a:pt x="1562" y="368"/>
                  </a:cubicBezTo>
                  <a:close/>
                  <a:moveTo>
                    <a:pt x="1799" y="560"/>
                  </a:moveTo>
                  <a:cubicBezTo>
                    <a:pt x="1785" y="560"/>
                    <a:pt x="1768" y="571"/>
                    <a:pt x="1764" y="587"/>
                  </a:cubicBezTo>
                  <a:cubicBezTo>
                    <a:pt x="1753" y="626"/>
                    <a:pt x="1730" y="668"/>
                    <a:pt x="1703" y="710"/>
                  </a:cubicBezTo>
                  <a:cubicBezTo>
                    <a:pt x="1694" y="727"/>
                    <a:pt x="1697" y="752"/>
                    <a:pt x="1714" y="760"/>
                  </a:cubicBezTo>
                  <a:cubicBezTo>
                    <a:pt x="1722" y="766"/>
                    <a:pt x="1728" y="768"/>
                    <a:pt x="1736" y="768"/>
                  </a:cubicBezTo>
                  <a:cubicBezTo>
                    <a:pt x="1744" y="768"/>
                    <a:pt x="1758" y="766"/>
                    <a:pt x="1764" y="746"/>
                  </a:cubicBezTo>
                  <a:cubicBezTo>
                    <a:pt x="1795" y="701"/>
                    <a:pt x="1814" y="654"/>
                    <a:pt x="1834" y="607"/>
                  </a:cubicBezTo>
                  <a:cubicBezTo>
                    <a:pt x="1839" y="590"/>
                    <a:pt x="1828" y="570"/>
                    <a:pt x="1809" y="562"/>
                  </a:cubicBezTo>
                  <a:cubicBezTo>
                    <a:pt x="1806" y="561"/>
                    <a:pt x="1803" y="560"/>
                    <a:pt x="1799" y="560"/>
                  </a:cubicBezTo>
                  <a:close/>
                  <a:moveTo>
                    <a:pt x="113" y="586"/>
                  </a:moveTo>
                  <a:cubicBezTo>
                    <a:pt x="110" y="586"/>
                    <a:pt x="107" y="586"/>
                    <a:pt x="104" y="587"/>
                  </a:cubicBezTo>
                  <a:cubicBezTo>
                    <a:pt x="84" y="595"/>
                    <a:pt x="70" y="612"/>
                    <a:pt x="79" y="632"/>
                  </a:cubicBezTo>
                  <a:cubicBezTo>
                    <a:pt x="93" y="682"/>
                    <a:pt x="107" y="729"/>
                    <a:pt x="126" y="777"/>
                  </a:cubicBezTo>
                  <a:cubicBezTo>
                    <a:pt x="135" y="791"/>
                    <a:pt x="149" y="799"/>
                    <a:pt x="163" y="799"/>
                  </a:cubicBezTo>
                  <a:cubicBezTo>
                    <a:pt x="165" y="799"/>
                    <a:pt x="174" y="799"/>
                    <a:pt x="176" y="796"/>
                  </a:cubicBezTo>
                  <a:cubicBezTo>
                    <a:pt x="196" y="791"/>
                    <a:pt x="204" y="768"/>
                    <a:pt x="196" y="749"/>
                  </a:cubicBezTo>
                  <a:cubicBezTo>
                    <a:pt x="179" y="707"/>
                    <a:pt x="163" y="660"/>
                    <a:pt x="149" y="612"/>
                  </a:cubicBezTo>
                  <a:cubicBezTo>
                    <a:pt x="142" y="598"/>
                    <a:pt x="128" y="586"/>
                    <a:pt x="113" y="586"/>
                  </a:cubicBezTo>
                  <a:close/>
                  <a:moveTo>
                    <a:pt x="1378" y="584"/>
                  </a:moveTo>
                  <a:cubicBezTo>
                    <a:pt x="1362" y="584"/>
                    <a:pt x="1347" y="590"/>
                    <a:pt x="1340" y="609"/>
                  </a:cubicBezTo>
                  <a:cubicBezTo>
                    <a:pt x="1323" y="654"/>
                    <a:pt x="1312" y="707"/>
                    <a:pt x="1309" y="763"/>
                  </a:cubicBezTo>
                  <a:cubicBezTo>
                    <a:pt x="1306" y="782"/>
                    <a:pt x="1323" y="796"/>
                    <a:pt x="1345" y="799"/>
                  </a:cubicBezTo>
                  <a:cubicBezTo>
                    <a:pt x="1362" y="799"/>
                    <a:pt x="1379" y="785"/>
                    <a:pt x="1382" y="760"/>
                  </a:cubicBezTo>
                  <a:cubicBezTo>
                    <a:pt x="1387" y="713"/>
                    <a:pt x="1396" y="671"/>
                    <a:pt x="1410" y="629"/>
                  </a:cubicBezTo>
                  <a:cubicBezTo>
                    <a:pt x="1415" y="612"/>
                    <a:pt x="1407" y="590"/>
                    <a:pt x="1387" y="584"/>
                  </a:cubicBezTo>
                  <a:cubicBezTo>
                    <a:pt x="1384" y="584"/>
                    <a:pt x="1381" y="584"/>
                    <a:pt x="1378" y="584"/>
                  </a:cubicBezTo>
                  <a:close/>
                  <a:moveTo>
                    <a:pt x="1648" y="809"/>
                  </a:moveTo>
                  <a:cubicBezTo>
                    <a:pt x="1638" y="809"/>
                    <a:pt x="1626" y="814"/>
                    <a:pt x="1619" y="821"/>
                  </a:cubicBezTo>
                  <a:cubicBezTo>
                    <a:pt x="1588" y="855"/>
                    <a:pt x="1555" y="886"/>
                    <a:pt x="1516" y="919"/>
                  </a:cubicBezTo>
                  <a:cubicBezTo>
                    <a:pt x="1499" y="933"/>
                    <a:pt x="1493" y="952"/>
                    <a:pt x="1507" y="969"/>
                  </a:cubicBezTo>
                  <a:cubicBezTo>
                    <a:pt x="1516" y="978"/>
                    <a:pt x="1527" y="986"/>
                    <a:pt x="1535" y="986"/>
                  </a:cubicBezTo>
                  <a:cubicBezTo>
                    <a:pt x="1543" y="986"/>
                    <a:pt x="1549" y="986"/>
                    <a:pt x="1563" y="975"/>
                  </a:cubicBezTo>
                  <a:cubicBezTo>
                    <a:pt x="1605" y="939"/>
                    <a:pt x="1641" y="905"/>
                    <a:pt x="1675" y="869"/>
                  </a:cubicBezTo>
                  <a:cubicBezTo>
                    <a:pt x="1689" y="855"/>
                    <a:pt x="1686" y="833"/>
                    <a:pt x="1672" y="819"/>
                  </a:cubicBezTo>
                  <a:cubicBezTo>
                    <a:pt x="1666" y="812"/>
                    <a:pt x="1657" y="809"/>
                    <a:pt x="1648" y="809"/>
                  </a:cubicBezTo>
                  <a:close/>
                  <a:moveTo>
                    <a:pt x="225" y="853"/>
                  </a:moveTo>
                  <a:cubicBezTo>
                    <a:pt x="219" y="853"/>
                    <a:pt x="213" y="855"/>
                    <a:pt x="207" y="858"/>
                  </a:cubicBezTo>
                  <a:cubicBezTo>
                    <a:pt x="188" y="874"/>
                    <a:pt x="182" y="894"/>
                    <a:pt x="193" y="911"/>
                  </a:cubicBezTo>
                  <a:cubicBezTo>
                    <a:pt x="221" y="955"/>
                    <a:pt x="252" y="997"/>
                    <a:pt x="288" y="1033"/>
                  </a:cubicBezTo>
                  <a:cubicBezTo>
                    <a:pt x="294" y="1045"/>
                    <a:pt x="305" y="1047"/>
                    <a:pt x="316" y="1047"/>
                  </a:cubicBezTo>
                  <a:cubicBezTo>
                    <a:pt x="327" y="1047"/>
                    <a:pt x="336" y="1045"/>
                    <a:pt x="338" y="1036"/>
                  </a:cubicBezTo>
                  <a:cubicBezTo>
                    <a:pt x="358" y="1022"/>
                    <a:pt x="358" y="1000"/>
                    <a:pt x="344" y="986"/>
                  </a:cubicBezTo>
                  <a:cubicBezTo>
                    <a:pt x="313" y="950"/>
                    <a:pt x="285" y="916"/>
                    <a:pt x="260" y="874"/>
                  </a:cubicBezTo>
                  <a:cubicBezTo>
                    <a:pt x="251" y="860"/>
                    <a:pt x="238" y="853"/>
                    <a:pt x="225" y="853"/>
                  </a:cubicBezTo>
                  <a:close/>
                  <a:moveTo>
                    <a:pt x="3349" y="878"/>
                  </a:moveTo>
                  <a:cubicBezTo>
                    <a:pt x="3344" y="878"/>
                    <a:pt x="3339" y="879"/>
                    <a:pt x="3335" y="880"/>
                  </a:cubicBezTo>
                  <a:cubicBezTo>
                    <a:pt x="3315" y="888"/>
                    <a:pt x="3307" y="908"/>
                    <a:pt x="3315" y="930"/>
                  </a:cubicBezTo>
                  <a:cubicBezTo>
                    <a:pt x="3332" y="966"/>
                    <a:pt x="3337" y="1006"/>
                    <a:pt x="3337" y="1050"/>
                  </a:cubicBezTo>
                  <a:lnTo>
                    <a:pt x="3337" y="1059"/>
                  </a:lnTo>
                  <a:cubicBezTo>
                    <a:pt x="3337" y="1078"/>
                    <a:pt x="3357" y="1098"/>
                    <a:pt x="3376" y="1098"/>
                  </a:cubicBezTo>
                  <a:cubicBezTo>
                    <a:pt x="3399" y="1098"/>
                    <a:pt x="3415" y="1084"/>
                    <a:pt x="3413" y="1061"/>
                  </a:cubicBezTo>
                  <a:lnTo>
                    <a:pt x="3413" y="1050"/>
                  </a:lnTo>
                  <a:cubicBezTo>
                    <a:pt x="3413" y="997"/>
                    <a:pt x="3404" y="947"/>
                    <a:pt x="3385" y="899"/>
                  </a:cubicBezTo>
                  <a:cubicBezTo>
                    <a:pt x="3378" y="885"/>
                    <a:pt x="3364" y="878"/>
                    <a:pt x="3349" y="878"/>
                  </a:cubicBezTo>
                  <a:close/>
                  <a:moveTo>
                    <a:pt x="1350" y="868"/>
                  </a:moveTo>
                  <a:cubicBezTo>
                    <a:pt x="1349" y="868"/>
                    <a:pt x="1347" y="869"/>
                    <a:pt x="1345" y="869"/>
                  </a:cubicBezTo>
                  <a:cubicBezTo>
                    <a:pt x="1323" y="874"/>
                    <a:pt x="1309" y="891"/>
                    <a:pt x="1312" y="911"/>
                  </a:cubicBezTo>
                  <a:cubicBezTo>
                    <a:pt x="1318" y="950"/>
                    <a:pt x="1326" y="989"/>
                    <a:pt x="1337" y="1025"/>
                  </a:cubicBezTo>
                  <a:cubicBezTo>
                    <a:pt x="1318" y="1039"/>
                    <a:pt x="1292" y="1050"/>
                    <a:pt x="1267" y="1061"/>
                  </a:cubicBezTo>
                  <a:cubicBezTo>
                    <a:pt x="1248" y="1067"/>
                    <a:pt x="1239" y="1089"/>
                    <a:pt x="1248" y="1109"/>
                  </a:cubicBezTo>
                  <a:cubicBezTo>
                    <a:pt x="1253" y="1125"/>
                    <a:pt x="1267" y="1134"/>
                    <a:pt x="1281" y="1134"/>
                  </a:cubicBezTo>
                  <a:cubicBezTo>
                    <a:pt x="1284" y="1134"/>
                    <a:pt x="1292" y="1134"/>
                    <a:pt x="1292" y="1131"/>
                  </a:cubicBezTo>
                  <a:cubicBezTo>
                    <a:pt x="1323" y="1117"/>
                    <a:pt x="1351" y="1103"/>
                    <a:pt x="1379" y="1089"/>
                  </a:cubicBezTo>
                  <a:cubicBezTo>
                    <a:pt x="1382" y="1089"/>
                    <a:pt x="1387" y="1089"/>
                    <a:pt x="1390" y="1086"/>
                  </a:cubicBezTo>
                  <a:cubicBezTo>
                    <a:pt x="1401" y="1084"/>
                    <a:pt x="1407" y="1075"/>
                    <a:pt x="1410" y="1067"/>
                  </a:cubicBezTo>
                  <a:cubicBezTo>
                    <a:pt x="1418" y="1064"/>
                    <a:pt x="1421" y="1061"/>
                    <a:pt x="1429" y="1059"/>
                  </a:cubicBezTo>
                  <a:cubicBezTo>
                    <a:pt x="1446" y="1050"/>
                    <a:pt x="1451" y="1025"/>
                    <a:pt x="1443" y="1008"/>
                  </a:cubicBezTo>
                  <a:cubicBezTo>
                    <a:pt x="1436" y="997"/>
                    <a:pt x="1425" y="991"/>
                    <a:pt x="1412" y="991"/>
                  </a:cubicBezTo>
                  <a:cubicBezTo>
                    <a:pt x="1409" y="991"/>
                    <a:pt x="1407" y="991"/>
                    <a:pt x="1404" y="992"/>
                  </a:cubicBezTo>
                  <a:cubicBezTo>
                    <a:pt x="1396" y="961"/>
                    <a:pt x="1390" y="933"/>
                    <a:pt x="1387" y="899"/>
                  </a:cubicBezTo>
                  <a:cubicBezTo>
                    <a:pt x="1382" y="882"/>
                    <a:pt x="1368" y="868"/>
                    <a:pt x="1350" y="868"/>
                  </a:cubicBezTo>
                  <a:close/>
                  <a:moveTo>
                    <a:pt x="434" y="1066"/>
                  </a:moveTo>
                  <a:cubicBezTo>
                    <a:pt x="421" y="1066"/>
                    <a:pt x="409" y="1072"/>
                    <a:pt x="402" y="1084"/>
                  </a:cubicBezTo>
                  <a:cubicBezTo>
                    <a:pt x="391" y="1100"/>
                    <a:pt x="397" y="1125"/>
                    <a:pt x="414" y="1134"/>
                  </a:cubicBezTo>
                  <a:cubicBezTo>
                    <a:pt x="455" y="1162"/>
                    <a:pt x="503" y="1184"/>
                    <a:pt x="553" y="1201"/>
                  </a:cubicBezTo>
                  <a:cubicBezTo>
                    <a:pt x="556" y="1204"/>
                    <a:pt x="559" y="1204"/>
                    <a:pt x="564" y="1204"/>
                  </a:cubicBezTo>
                  <a:cubicBezTo>
                    <a:pt x="578" y="1204"/>
                    <a:pt x="595" y="1195"/>
                    <a:pt x="606" y="1176"/>
                  </a:cubicBezTo>
                  <a:cubicBezTo>
                    <a:pt x="612" y="1159"/>
                    <a:pt x="601" y="1139"/>
                    <a:pt x="581" y="1131"/>
                  </a:cubicBezTo>
                  <a:cubicBezTo>
                    <a:pt x="536" y="1117"/>
                    <a:pt x="495" y="1098"/>
                    <a:pt x="455" y="1072"/>
                  </a:cubicBezTo>
                  <a:cubicBezTo>
                    <a:pt x="449" y="1068"/>
                    <a:pt x="441" y="1066"/>
                    <a:pt x="434" y="1066"/>
                  </a:cubicBezTo>
                  <a:close/>
                  <a:moveTo>
                    <a:pt x="1145" y="1107"/>
                  </a:moveTo>
                  <a:cubicBezTo>
                    <a:pt x="1142" y="1107"/>
                    <a:pt x="1139" y="1108"/>
                    <a:pt x="1136" y="1109"/>
                  </a:cubicBezTo>
                  <a:cubicBezTo>
                    <a:pt x="1089" y="1123"/>
                    <a:pt x="1044" y="1134"/>
                    <a:pt x="997" y="1142"/>
                  </a:cubicBezTo>
                  <a:cubicBezTo>
                    <a:pt x="974" y="1145"/>
                    <a:pt x="960" y="1162"/>
                    <a:pt x="963" y="1184"/>
                  </a:cubicBezTo>
                  <a:cubicBezTo>
                    <a:pt x="963" y="1201"/>
                    <a:pt x="983" y="1215"/>
                    <a:pt x="999" y="1215"/>
                  </a:cubicBezTo>
                  <a:lnTo>
                    <a:pt x="1011" y="1215"/>
                  </a:lnTo>
                  <a:cubicBezTo>
                    <a:pt x="1058" y="1204"/>
                    <a:pt x="1108" y="1192"/>
                    <a:pt x="1156" y="1178"/>
                  </a:cubicBezTo>
                  <a:cubicBezTo>
                    <a:pt x="1172" y="1173"/>
                    <a:pt x="1186" y="1156"/>
                    <a:pt x="1181" y="1134"/>
                  </a:cubicBezTo>
                  <a:cubicBezTo>
                    <a:pt x="1174" y="1120"/>
                    <a:pt x="1161" y="1107"/>
                    <a:pt x="1145" y="1107"/>
                  </a:cubicBezTo>
                  <a:close/>
                  <a:moveTo>
                    <a:pt x="854" y="1159"/>
                  </a:moveTo>
                  <a:cubicBezTo>
                    <a:pt x="852" y="1159"/>
                    <a:pt x="851" y="1159"/>
                    <a:pt x="849" y="1159"/>
                  </a:cubicBezTo>
                  <a:cubicBezTo>
                    <a:pt x="827" y="1160"/>
                    <a:pt x="802" y="1161"/>
                    <a:pt x="778" y="1161"/>
                  </a:cubicBezTo>
                  <a:cubicBezTo>
                    <a:pt x="753" y="1161"/>
                    <a:pt x="729" y="1160"/>
                    <a:pt x="707" y="1159"/>
                  </a:cubicBezTo>
                  <a:cubicBezTo>
                    <a:pt x="690" y="1159"/>
                    <a:pt x="667" y="1176"/>
                    <a:pt x="667" y="1195"/>
                  </a:cubicBezTo>
                  <a:cubicBezTo>
                    <a:pt x="667" y="1212"/>
                    <a:pt x="681" y="1229"/>
                    <a:pt x="704" y="1231"/>
                  </a:cubicBezTo>
                  <a:cubicBezTo>
                    <a:pt x="723" y="1231"/>
                    <a:pt x="746" y="1237"/>
                    <a:pt x="765" y="1237"/>
                  </a:cubicBezTo>
                  <a:cubicBezTo>
                    <a:pt x="796" y="1237"/>
                    <a:pt x="829" y="1237"/>
                    <a:pt x="852" y="1231"/>
                  </a:cubicBezTo>
                  <a:cubicBezTo>
                    <a:pt x="874" y="1231"/>
                    <a:pt x="891" y="1215"/>
                    <a:pt x="888" y="1195"/>
                  </a:cubicBezTo>
                  <a:cubicBezTo>
                    <a:pt x="888" y="1175"/>
                    <a:pt x="876" y="1159"/>
                    <a:pt x="854" y="1159"/>
                  </a:cubicBezTo>
                  <a:close/>
                  <a:moveTo>
                    <a:pt x="1438" y="1154"/>
                  </a:moveTo>
                  <a:cubicBezTo>
                    <a:pt x="1432" y="1154"/>
                    <a:pt x="1426" y="1156"/>
                    <a:pt x="1421" y="1159"/>
                  </a:cubicBezTo>
                  <a:cubicBezTo>
                    <a:pt x="1404" y="1167"/>
                    <a:pt x="1393" y="1190"/>
                    <a:pt x="1404" y="1209"/>
                  </a:cubicBezTo>
                  <a:cubicBezTo>
                    <a:pt x="1424" y="1254"/>
                    <a:pt x="1449" y="1298"/>
                    <a:pt x="1477" y="1340"/>
                  </a:cubicBezTo>
                  <a:cubicBezTo>
                    <a:pt x="1485" y="1351"/>
                    <a:pt x="1493" y="1357"/>
                    <a:pt x="1507" y="1357"/>
                  </a:cubicBezTo>
                  <a:cubicBezTo>
                    <a:pt x="1516" y="1357"/>
                    <a:pt x="1521" y="1354"/>
                    <a:pt x="1530" y="1354"/>
                  </a:cubicBezTo>
                  <a:cubicBezTo>
                    <a:pt x="1546" y="1340"/>
                    <a:pt x="1549" y="1318"/>
                    <a:pt x="1541" y="1301"/>
                  </a:cubicBezTo>
                  <a:cubicBezTo>
                    <a:pt x="1513" y="1259"/>
                    <a:pt x="1490" y="1218"/>
                    <a:pt x="1471" y="1176"/>
                  </a:cubicBezTo>
                  <a:cubicBezTo>
                    <a:pt x="1465" y="1162"/>
                    <a:pt x="1451" y="1154"/>
                    <a:pt x="1438" y="1154"/>
                  </a:cubicBezTo>
                  <a:close/>
                  <a:moveTo>
                    <a:pt x="3355" y="1170"/>
                  </a:moveTo>
                  <a:cubicBezTo>
                    <a:pt x="3340" y="1170"/>
                    <a:pt x="3327" y="1181"/>
                    <a:pt x="3321" y="1198"/>
                  </a:cubicBezTo>
                  <a:cubicBezTo>
                    <a:pt x="3307" y="1240"/>
                    <a:pt x="3290" y="1284"/>
                    <a:pt x="3265" y="1326"/>
                  </a:cubicBezTo>
                  <a:cubicBezTo>
                    <a:pt x="3256" y="1343"/>
                    <a:pt x="3262" y="1365"/>
                    <a:pt x="3279" y="1377"/>
                  </a:cubicBezTo>
                  <a:cubicBezTo>
                    <a:pt x="3284" y="1377"/>
                    <a:pt x="3290" y="1379"/>
                    <a:pt x="3298" y="1379"/>
                  </a:cubicBezTo>
                  <a:cubicBezTo>
                    <a:pt x="3312" y="1379"/>
                    <a:pt x="3321" y="1371"/>
                    <a:pt x="3332" y="1360"/>
                  </a:cubicBezTo>
                  <a:cubicBezTo>
                    <a:pt x="3357" y="1312"/>
                    <a:pt x="3376" y="1262"/>
                    <a:pt x="3390" y="1218"/>
                  </a:cubicBezTo>
                  <a:cubicBezTo>
                    <a:pt x="3399" y="1201"/>
                    <a:pt x="3388" y="1178"/>
                    <a:pt x="3368" y="1173"/>
                  </a:cubicBezTo>
                  <a:cubicBezTo>
                    <a:pt x="3364" y="1171"/>
                    <a:pt x="3359" y="1170"/>
                    <a:pt x="3355" y="1170"/>
                  </a:cubicBezTo>
                  <a:close/>
                  <a:moveTo>
                    <a:pt x="1593" y="1405"/>
                  </a:moveTo>
                  <a:cubicBezTo>
                    <a:pt x="1585" y="1405"/>
                    <a:pt x="1578" y="1407"/>
                    <a:pt x="1571" y="1413"/>
                  </a:cubicBezTo>
                  <a:cubicBezTo>
                    <a:pt x="1555" y="1427"/>
                    <a:pt x="1549" y="1449"/>
                    <a:pt x="1563" y="1466"/>
                  </a:cubicBezTo>
                  <a:cubicBezTo>
                    <a:pt x="1596" y="1505"/>
                    <a:pt x="1630" y="1544"/>
                    <a:pt x="1666" y="1577"/>
                  </a:cubicBezTo>
                  <a:cubicBezTo>
                    <a:pt x="1672" y="1586"/>
                    <a:pt x="1683" y="1589"/>
                    <a:pt x="1694" y="1589"/>
                  </a:cubicBezTo>
                  <a:cubicBezTo>
                    <a:pt x="1703" y="1589"/>
                    <a:pt x="1711" y="1580"/>
                    <a:pt x="1722" y="1580"/>
                  </a:cubicBezTo>
                  <a:cubicBezTo>
                    <a:pt x="1736" y="1566"/>
                    <a:pt x="1736" y="1544"/>
                    <a:pt x="1722" y="1527"/>
                  </a:cubicBezTo>
                  <a:cubicBezTo>
                    <a:pt x="1686" y="1494"/>
                    <a:pt x="1655" y="1457"/>
                    <a:pt x="1624" y="1421"/>
                  </a:cubicBezTo>
                  <a:cubicBezTo>
                    <a:pt x="1616" y="1411"/>
                    <a:pt x="1604" y="1405"/>
                    <a:pt x="1593" y="1405"/>
                  </a:cubicBezTo>
                  <a:close/>
                  <a:moveTo>
                    <a:pt x="3218" y="1426"/>
                  </a:moveTo>
                  <a:cubicBezTo>
                    <a:pt x="3207" y="1426"/>
                    <a:pt x="3197" y="1431"/>
                    <a:pt x="3189" y="1441"/>
                  </a:cubicBezTo>
                  <a:cubicBezTo>
                    <a:pt x="3162" y="1480"/>
                    <a:pt x="3131" y="1516"/>
                    <a:pt x="3095" y="1550"/>
                  </a:cubicBezTo>
                  <a:cubicBezTo>
                    <a:pt x="3081" y="1563"/>
                    <a:pt x="3081" y="1589"/>
                    <a:pt x="3095" y="1603"/>
                  </a:cubicBezTo>
                  <a:cubicBezTo>
                    <a:pt x="3103" y="1608"/>
                    <a:pt x="3109" y="1614"/>
                    <a:pt x="3120" y="1614"/>
                  </a:cubicBezTo>
                  <a:cubicBezTo>
                    <a:pt x="3131" y="1614"/>
                    <a:pt x="3139" y="1608"/>
                    <a:pt x="3148" y="1603"/>
                  </a:cubicBezTo>
                  <a:cubicBezTo>
                    <a:pt x="3187" y="1563"/>
                    <a:pt x="3217" y="1524"/>
                    <a:pt x="3248" y="1488"/>
                  </a:cubicBezTo>
                  <a:cubicBezTo>
                    <a:pt x="3262" y="1469"/>
                    <a:pt x="3259" y="1449"/>
                    <a:pt x="3242" y="1435"/>
                  </a:cubicBezTo>
                  <a:cubicBezTo>
                    <a:pt x="3234" y="1429"/>
                    <a:pt x="3226" y="1426"/>
                    <a:pt x="3218" y="1426"/>
                  </a:cubicBezTo>
                  <a:close/>
                  <a:moveTo>
                    <a:pt x="1798" y="1611"/>
                  </a:moveTo>
                  <a:cubicBezTo>
                    <a:pt x="1787" y="1611"/>
                    <a:pt x="1777" y="1616"/>
                    <a:pt x="1769" y="1625"/>
                  </a:cubicBezTo>
                  <a:cubicBezTo>
                    <a:pt x="1758" y="1644"/>
                    <a:pt x="1758" y="1664"/>
                    <a:pt x="1778" y="1678"/>
                  </a:cubicBezTo>
                  <a:cubicBezTo>
                    <a:pt x="1814" y="1706"/>
                    <a:pt x="1856" y="1736"/>
                    <a:pt x="1898" y="1764"/>
                  </a:cubicBezTo>
                  <a:cubicBezTo>
                    <a:pt x="1906" y="1770"/>
                    <a:pt x="1912" y="1773"/>
                    <a:pt x="1920" y="1773"/>
                  </a:cubicBezTo>
                  <a:cubicBezTo>
                    <a:pt x="1934" y="1773"/>
                    <a:pt x="1945" y="1767"/>
                    <a:pt x="1948" y="1756"/>
                  </a:cubicBezTo>
                  <a:cubicBezTo>
                    <a:pt x="1959" y="1736"/>
                    <a:pt x="1954" y="1714"/>
                    <a:pt x="1937" y="1703"/>
                  </a:cubicBezTo>
                  <a:cubicBezTo>
                    <a:pt x="1895" y="1678"/>
                    <a:pt x="1856" y="1650"/>
                    <a:pt x="1822" y="1619"/>
                  </a:cubicBezTo>
                  <a:cubicBezTo>
                    <a:pt x="1815" y="1614"/>
                    <a:pt x="1806" y="1611"/>
                    <a:pt x="1798" y="1611"/>
                  </a:cubicBezTo>
                  <a:close/>
                  <a:moveTo>
                    <a:pt x="3011" y="1642"/>
                  </a:moveTo>
                  <a:cubicBezTo>
                    <a:pt x="3004" y="1642"/>
                    <a:pt x="2996" y="1645"/>
                    <a:pt x="2989" y="1650"/>
                  </a:cubicBezTo>
                  <a:cubicBezTo>
                    <a:pt x="2952" y="1678"/>
                    <a:pt x="2913" y="1706"/>
                    <a:pt x="2871" y="1731"/>
                  </a:cubicBezTo>
                  <a:cubicBezTo>
                    <a:pt x="2852" y="1736"/>
                    <a:pt x="2846" y="1762"/>
                    <a:pt x="2857" y="1781"/>
                  </a:cubicBezTo>
                  <a:cubicBezTo>
                    <a:pt x="2866" y="1789"/>
                    <a:pt x="2874" y="1798"/>
                    <a:pt x="2888" y="1798"/>
                  </a:cubicBezTo>
                  <a:cubicBezTo>
                    <a:pt x="2894" y="1798"/>
                    <a:pt x="2898" y="1797"/>
                    <a:pt x="2903" y="1797"/>
                  </a:cubicBezTo>
                  <a:cubicBezTo>
                    <a:pt x="2905" y="1797"/>
                    <a:pt x="2908" y="1797"/>
                    <a:pt x="2910" y="1798"/>
                  </a:cubicBezTo>
                  <a:cubicBezTo>
                    <a:pt x="2955" y="1770"/>
                    <a:pt x="2997" y="1742"/>
                    <a:pt x="3036" y="1711"/>
                  </a:cubicBezTo>
                  <a:cubicBezTo>
                    <a:pt x="3053" y="1695"/>
                    <a:pt x="3056" y="1675"/>
                    <a:pt x="3042" y="1658"/>
                  </a:cubicBezTo>
                  <a:cubicBezTo>
                    <a:pt x="3033" y="1648"/>
                    <a:pt x="3023" y="1642"/>
                    <a:pt x="3011" y="1642"/>
                  </a:cubicBezTo>
                  <a:close/>
                  <a:moveTo>
                    <a:pt x="2048" y="1769"/>
                  </a:moveTo>
                  <a:cubicBezTo>
                    <a:pt x="2034" y="1769"/>
                    <a:pt x="2020" y="1777"/>
                    <a:pt x="2012" y="1789"/>
                  </a:cubicBezTo>
                  <a:cubicBezTo>
                    <a:pt x="2007" y="1806"/>
                    <a:pt x="2012" y="1828"/>
                    <a:pt x="2032" y="1840"/>
                  </a:cubicBezTo>
                  <a:cubicBezTo>
                    <a:pt x="2076" y="1865"/>
                    <a:pt x="2127" y="1881"/>
                    <a:pt x="2174" y="1898"/>
                  </a:cubicBezTo>
                  <a:cubicBezTo>
                    <a:pt x="2177" y="1901"/>
                    <a:pt x="2182" y="1901"/>
                    <a:pt x="2185" y="1901"/>
                  </a:cubicBezTo>
                  <a:cubicBezTo>
                    <a:pt x="2199" y="1901"/>
                    <a:pt x="2216" y="1895"/>
                    <a:pt x="2216" y="1870"/>
                  </a:cubicBezTo>
                  <a:cubicBezTo>
                    <a:pt x="2221" y="1854"/>
                    <a:pt x="2213" y="1831"/>
                    <a:pt x="2191" y="1826"/>
                  </a:cubicBezTo>
                  <a:cubicBezTo>
                    <a:pt x="2146" y="1815"/>
                    <a:pt x="2104" y="1792"/>
                    <a:pt x="2062" y="1773"/>
                  </a:cubicBezTo>
                  <a:cubicBezTo>
                    <a:pt x="2058" y="1770"/>
                    <a:pt x="2053" y="1769"/>
                    <a:pt x="2048" y="1769"/>
                  </a:cubicBezTo>
                  <a:close/>
                  <a:moveTo>
                    <a:pt x="2761" y="1787"/>
                  </a:moveTo>
                  <a:cubicBezTo>
                    <a:pt x="2756" y="1787"/>
                    <a:pt x="2751" y="1788"/>
                    <a:pt x="2746" y="1789"/>
                  </a:cubicBezTo>
                  <a:cubicBezTo>
                    <a:pt x="2704" y="1809"/>
                    <a:pt x="2659" y="1826"/>
                    <a:pt x="2615" y="1837"/>
                  </a:cubicBezTo>
                  <a:cubicBezTo>
                    <a:pt x="2592" y="1842"/>
                    <a:pt x="2578" y="1859"/>
                    <a:pt x="2587" y="1881"/>
                  </a:cubicBezTo>
                  <a:cubicBezTo>
                    <a:pt x="2590" y="1898"/>
                    <a:pt x="2604" y="1909"/>
                    <a:pt x="2620" y="1909"/>
                  </a:cubicBezTo>
                  <a:lnTo>
                    <a:pt x="2632" y="1909"/>
                  </a:lnTo>
                  <a:cubicBezTo>
                    <a:pt x="2676" y="1898"/>
                    <a:pt x="2726" y="1881"/>
                    <a:pt x="2774" y="1859"/>
                  </a:cubicBezTo>
                  <a:cubicBezTo>
                    <a:pt x="2796" y="1854"/>
                    <a:pt x="2802" y="1831"/>
                    <a:pt x="2796" y="1812"/>
                  </a:cubicBezTo>
                  <a:cubicBezTo>
                    <a:pt x="2790" y="1795"/>
                    <a:pt x="2777" y="1787"/>
                    <a:pt x="2761" y="1787"/>
                  </a:cubicBezTo>
                  <a:close/>
                  <a:moveTo>
                    <a:pt x="2330" y="1856"/>
                  </a:moveTo>
                  <a:cubicBezTo>
                    <a:pt x="2311" y="1856"/>
                    <a:pt x="2296" y="1869"/>
                    <a:pt x="2294" y="1887"/>
                  </a:cubicBezTo>
                  <a:cubicBezTo>
                    <a:pt x="2288" y="1909"/>
                    <a:pt x="2302" y="1926"/>
                    <a:pt x="2325" y="1929"/>
                  </a:cubicBezTo>
                  <a:cubicBezTo>
                    <a:pt x="2353" y="1934"/>
                    <a:pt x="2383" y="1937"/>
                    <a:pt x="2411" y="1937"/>
                  </a:cubicBezTo>
                  <a:cubicBezTo>
                    <a:pt x="2433" y="1937"/>
                    <a:pt x="2453" y="1937"/>
                    <a:pt x="2478" y="1932"/>
                  </a:cubicBezTo>
                  <a:cubicBezTo>
                    <a:pt x="2498" y="1932"/>
                    <a:pt x="2517" y="1915"/>
                    <a:pt x="2512" y="1895"/>
                  </a:cubicBezTo>
                  <a:cubicBezTo>
                    <a:pt x="2512" y="1875"/>
                    <a:pt x="2497" y="1859"/>
                    <a:pt x="2480" y="1859"/>
                  </a:cubicBezTo>
                  <a:cubicBezTo>
                    <a:pt x="2478" y="1859"/>
                    <a:pt x="2477" y="1859"/>
                    <a:pt x="2475" y="1859"/>
                  </a:cubicBezTo>
                  <a:cubicBezTo>
                    <a:pt x="2456" y="1860"/>
                    <a:pt x="2436" y="1861"/>
                    <a:pt x="2417" y="1861"/>
                  </a:cubicBezTo>
                  <a:cubicBezTo>
                    <a:pt x="2389" y="1861"/>
                    <a:pt x="2362" y="1860"/>
                    <a:pt x="2336" y="1856"/>
                  </a:cubicBezTo>
                  <a:cubicBezTo>
                    <a:pt x="2334" y="1856"/>
                    <a:pt x="2332" y="1856"/>
                    <a:pt x="2330" y="185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31"/>
            <p:cNvSpPr/>
            <p:nvPr/>
          </p:nvSpPr>
          <p:spPr>
            <a:xfrm rot="594073">
              <a:off x="7206986" y="4410522"/>
              <a:ext cx="233171" cy="119925"/>
            </a:xfrm>
            <a:custGeom>
              <a:avLst/>
              <a:gdLst/>
              <a:ahLst/>
              <a:cxnLst/>
              <a:rect l="l" t="t" r="r" b="b"/>
              <a:pathLst>
                <a:path w="3212" h="1652" extrusionOk="0">
                  <a:moveTo>
                    <a:pt x="3172" y="0"/>
                  </a:moveTo>
                  <a:cubicBezTo>
                    <a:pt x="3153" y="0"/>
                    <a:pt x="3136" y="17"/>
                    <a:pt x="3136" y="39"/>
                  </a:cubicBezTo>
                  <a:cubicBezTo>
                    <a:pt x="3136" y="39"/>
                    <a:pt x="3136" y="98"/>
                    <a:pt x="3125" y="182"/>
                  </a:cubicBezTo>
                  <a:cubicBezTo>
                    <a:pt x="3122" y="201"/>
                    <a:pt x="3136" y="221"/>
                    <a:pt x="3156" y="223"/>
                  </a:cubicBezTo>
                  <a:lnTo>
                    <a:pt x="3164" y="223"/>
                  </a:lnTo>
                  <a:cubicBezTo>
                    <a:pt x="3183" y="223"/>
                    <a:pt x="3197" y="209"/>
                    <a:pt x="3197" y="193"/>
                  </a:cubicBezTo>
                  <a:cubicBezTo>
                    <a:pt x="3211" y="98"/>
                    <a:pt x="3211" y="42"/>
                    <a:pt x="3211" y="39"/>
                  </a:cubicBezTo>
                  <a:cubicBezTo>
                    <a:pt x="3211" y="17"/>
                    <a:pt x="3195" y="0"/>
                    <a:pt x="3172" y="0"/>
                  </a:cubicBezTo>
                  <a:close/>
                  <a:moveTo>
                    <a:pt x="3142" y="293"/>
                  </a:moveTo>
                  <a:cubicBezTo>
                    <a:pt x="3123" y="293"/>
                    <a:pt x="3107" y="302"/>
                    <a:pt x="3103" y="321"/>
                  </a:cubicBezTo>
                  <a:cubicBezTo>
                    <a:pt x="3094" y="369"/>
                    <a:pt x="3080" y="416"/>
                    <a:pt x="3066" y="461"/>
                  </a:cubicBezTo>
                  <a:cubicBezTo>
                    <a:pt x="3058" y="477"/>
                    <a:pt x="3069" y="500"/>
                    <a:pt x="3089" y="505"/>
                  </a:cubicBezTo>
                  <a:cubicBezTo>
                    <a:pt x="3094" y="508"/>
                    <a:pt x="3097" y="508"/>
                    <a:pt x="3100" y="508"/>
                  </a:cubicBezTo>
                  <a:cubicBezTo>
                    <a:pt x="3114" y="508"/>
                    <a:pt x="3130" y="502"/>
                    <a:pt x="3139" y="486"/>
                  </a:cubicBezTo>
                  <a:cubicBezTo>
                    <a:pt x="3153" y="438"/>
                    <a:pt x="3167" y="388"/>
                    <a:pt x="3178" y="338"/>
                  </a:cubicBezTo>
                  <a:cubicBezTo>
                    <a:pt x="3181" y="318"/>
                    <a:pt x="3170" y="296"/>
                    <a:pt x="3150" y="293"/>
                  </a:cubicBezTo>
                  <a:cubicBezTo>
                    <a:pt x="3147" y="293"/>
                    <a:pt x="3145" y="293"/>
                    <a:pt x="3142" y="293"/>
                  </a:cubicBezTo>
                  <a:close/>
                  <a:moveTo>
                    <a:pt x="181" y="342"/>
                  </a:moveTo>
                  <a:cubicBezTo>
                    <a:pt x="167" y="342"/>
                    <a:pt x="153" y="351"/>
                    <a:pt x="145" y="363"/>
                  </a:cubicBezTo>
                  <a:cubicBezTo>
                    <a:pt x="145" y="363"/>
                    <a:pt x="126" y="408"/>
                    <a:pt x="98" y="480"/>
                  </a:cubicBezTo>
                  <a:cubicBezTo>
                    <a:pt x="90" y="502"/>
                    <a:pt x="98" y="522"/>
                    <a:pt x="118" y="530"/>
                  </a:cubicBezTo>
                  <a:cubicBezTo>
                    <a:pt x="123" y="533"/>
                    <a:pt x="129" y="533"/>
                    <a:pt x="131" y="533"/>
                  </a:cubicBezTo>
                  <a:cubicBezTo>
                    <a:pt x="151" y="533"/>
                    <a:pt x="165" y="528"/>
                    <a:pt x="168" y="508"/>
                  </a:cubicBezTo>
                  <a:cubicBezTo>
                    <a:pt x="190" y="438"/>
                    <a:pt x="212" y="394"/>
                    <a:pt x="212" y="394"/>
                  </a:cubicBezTo>
                  <a:cubicBezTo>
                    <a:pt x="224" y="377"/>
                    <a:pt x="212" y="355"/>
                    <a:pt x="196" y="346"/>
                  </a:cubicBezTo>
                  <a:cubicBezTo>
                    <a:pt x="191" y="343"/>
                    <a:pt x="186" y="342"/>
                    <a:pt x="181" y="342"/>
                  </a:cubicBezTo>
                  <a:close/>
                  <a:moveTo>
                    <a:pt x="1442" y="463"/>
                  </a:moveTo>
                  <a:cubicBezTo>
                    <a:pt x="1427" y="463"/>
                    <a:pt x="1414" y="464"/>
                    <a:pt x="1401" y="466"/>
                  </a:cubicBezTo>
                  <a:cubicBezTo>
                    <a:pt x="1381" y="475"/>
                    <a:pt x="1367" y="491"/>
                    <a:pt x="1373" y="514"/>
                  </a:cubicBezTo>
                  <a:cubicBezTo>
                    <a:pt x="1380" y="530"/>
                    <a:pt x="1393" y="543"/>
                    <a:pt x="1411" y="543"/>
                  </a:cubicBezTo>
                  <a:cubicBezTo>
                    <a:pt x="1414" y="543"/>
                    <a:pt x="1417" y="542"/>
                    <a:pt x="1420" y="541"/>
                  </a:cubicBezTo>
                  <a:cubicBezTo>
                    <a:pt x="1428" y="539"/>
                    <a:pt x="1437" y="538"/>
                    <a:pt x="1446" y="538"/>
                  </a:cubicBezTo>
                  <a:cubicBezTo>
                    <a:pt x="1472" y="538"/>
                    <a:pt x="1502" y="547"/>
                    <a:pt x="1538" y="561"/>
                  </a:cubicBezTo>
                  <a:cubicBezTo>
                    <a:pt x="1540" y="561"/>
                    <a:pt x="1546" y="564"/>
                    <a:pt x="1551" y="564"/>
                  </a:cubicBezTo>
                  <a:cubicBezTo>
                    <a:pt x="1565" y="564"/>
                    <a:pt x="1579" y="555"/>
                    <a:pt x="1588" y="544"/>
                  </a:cubicBezTo>
                  <a:cubicBezTo>
                    <a:pt x="1593" y="528"/>
                    <a:pt x="1582" y="505"/>
                    <a:pt x="1565" y="494"/>
                  </a:cubicBezTo>
                  <a:cubicBezTo>
                    <a:pt x="1523" y="472"/>
                    <a:pt x="1480" y="463"/>
                    <a:pt x="1442" y="463"/>
                  </a:cubicBezTo>
                  <a:close/>
                  <a:moveTo>
                    <a:pt x="3042" y="570"/>
                  </a:moveTo>
                  <a:cubicBezTo>
                    <a:pt x="3029" y="570"/>
                    <a:pt x="3016" y="578"/>
                    <a:pt x="3011" y="592"/>
                  </a:cubicBezTo>
                  <a:cubicBezTo>
                    <a:pt x="2988" y="639"/>
                    <a:pt x="2969" y="681"/>
                    <a:pt x="2944" y="717"/>
                  </a:cubicBezTo>
                  <a:cubicBezTo>
                    <a:pt x="2932" y="737"/>
                    <a:pt x="2941" y="759"/>
                    <a:pt x="2958" y="770"/>
                  </a:cubicBezTo>
                  <a:cubicBezTo>
                    <a:pt x="2963" y="773"/>
                    <a:pt x="2971" y="779"/>
                    <a:pt x="2977" y="779"/>
                  </a:cubicBezTo>
                  <a:cubicBezTo>
                    <a:pt x="2988" y="779"/>
                    <a:pt x="3002" y="773"/>
                    <a:pt x="3005" y="759"/>
                  </a:cubicBezTo>
                  <a:cubicBezTo>
                    <a:pt x="3030" y="717"/>
                    <a:pt x="3055" y="673"/>
                    <a:pt x="3075" y="625"/>
                  </a:cubicBezTo>
                  <a:cubicBezTo>
                    <a:pt x="3086" y="606"/>
                    <a:pt x="3075" y="586"/>
                    <a:pt x="3058" y="575"/>
                  </a:cubicBezTo>
                  <a:cubicBezTo>
                    <a:pt x="3053" y="572"/>
                    <a:pt x="3047" y="570"/>
                    <a:pt x="3042" y="570"/>
                  </a:cubicBezTo>
                  <a:close/>
                  <a:moveTo>
                    <a:pt x="1674" y="577"/>
                  </a:moveTo>
                  <a:cubicBezTo>
                    <a:pt x="1665" y="577"/>
                    <a:pt x="1657" y="580"/>
                    <a:pt x="1649" y="586"/>
                  </a:cubicBezTo>
                  <a:cubicBezTo>
                    <a:pt x="1635" y="600"/>
                    <a:pt x="1632" y="620"/>
                    <a:pt x="1646" y="639"/>
                  </a:cubicBezTo>
                  <a:cubicBezTo>
                    <a:pt x="1674" y="670"/>
                    <a:pt x="1691" y="709"/>
                    <a:pt x="1705" y="754"/>
                  </a:cubicBezTo>
                  <a:cubicBezTo>
                    <a:pt x="1708" y="770"/>
                    <a:pt x="1722" y="781"/>
                    <a:pt x="1741" y="781"/>
                  </a:cubicBezTo>
                  <a:cubicBezTo>
                    <a:pt x="1741" y="781"/>
                    <a:pt x="1744" y="781"/>
                    <a:pt x="1750" y="776"/>
                  </a:cubicBezTo>
                  <a:cubicBezTo>
                    <a:pt x="1769" y="770"/>
                    <a:pt x="1783" y="754"/>
                    <a:pt x="1775" y="731"/>
                  </a:cubicBezTo>
                  <a:cubicBezTo>
                    <a:pt x="1761" y="675"/>
                    <a:pt x="1736" y="631"/>
                    <a:pt x="1702" y="589"/>
                  </a:cubicBezTo>
                  <a:cubicBezTo>
                    <a:pt x="1694" y="581"/>
                    <a:pt x="1684" y="577"/>
                    <a:pt x="1674" y="577"/>
                  </a:cubicBezTo>
                  <a:close/>
                  <a:moveTo>
                    <a:pt x="1328" y="575"/>
                  </a:moveTo>
                  <a:cubicBezTo>
                    <a:pt x="1312" y="575"/>
                    <a:pt x="1289" y="589"/>
                    <a:pt x="1289" y="611"/>
                  </a:cubicBezTo>
                  <a:lnTo>
                    <a:pt x="1289" y="620"/>
                  </a:lnTo>
                  <a:cubicBezTo>
                    <a:pt x="1289" y="667"/>
                    <a:pt x="1303" y="717"/>
                    <a:pt x="1328" y="770"/>
                  </a:cubicBezTo>
                  <a:cubicBezTo>
                    <a:pt x="1337" y="784"/>
                    <a:pt x="1351" y="793"/>
                    <a:pt x="1365" y="793"/>
                  </a:cubicBezTo>
                  <a:cubicBezTo>
                    <a:pt x="1370" y="793"/>
                    <a:pt x="1373" y="793"/>
                    <a:pt x="1376" y="787"/>
                  </a:cubicBezTo>
                  <a:cubicBezTo>
                    <a:pt x="1395" y="781"/>
                    <a:pt x="1406" y="756"/>
                    <a:pt x="1395" y="740"/>
                  </a:cubicBezTo>
                  <a:cubicBezTo>
                    <a:pt x="1373" y="695"/>
                    <a:pt x="1365" y="656"/>
                    <a:pt x="1365" y="614"/>
                  </a:cubicBezTo>
                  <a:cubicBezTo>
                    <a:pt x="1365" y="592"/>
                    <a:pt x="1351" y="575"/>
                    <a:pt x="1328" y="575"/>
                  </a:cubicBezTo>
                  <a:close/>
                  <a:moveTo>
                    <a:pt x="91" y="602"/>
                  </a:moveTo>
                  <a:cubicBezTo>
                    <a:pt x="72" y="602"/>
                    <a:pt x="58" y="613"/>
                    <a:pt x="53" y="631"/>
                  </a:cubicBezTo>
                  <a:lnTo>
                    <a:pt x="20" y="779"/>
                  </a:lnTo>
                  <a:cubicBezTo>
                    <a:pt x="17" y="795"/>
                    <a:pt x="31" y="815"/>
                    <a:pt x="53" y="820"/>
                  </a:cubicBezTo>
                  <a:lnTo>
                    <a:pt x="59" y="820"/>
                  </a:lnTo>
                  <a:cubicBezTo>
                    <a:pt x="73" y="820"/>
                    <a:pt x="90" y="807"/>
                    <a:pt x="95" y="787"/>
                  </a:cubicBezTo>
                  <a:cubicBezTo>
                    <a:pt x="101" y="742"/>
                    <a:pt x="112" y="698"/>
                    <a:pt x="126" y="647"/>
                  </a:cubicBezTo>
                  <a:cubicBezTo>
                    <a:pt x="129" y="628"/>
                    <a:pt x="118" y="611"/>
                    <a:pt x="98" y="603"/>
                  </a:cubicBezTo>
                  <a:cubicBezTo>
                    <a:pt x="96" y="603"/>
                    <a:pt x="93" y="602"/>
                    <a:pt x="91" y="602"/>
                  </a:cubicBezTo>
                  <a:close/>
                  <a:moveTo>
                    <a:pt x="2893" y="819"/>
                  </a:moveTo>
                  <a:cubicBezTo>
                    <a:pt x="2883" y="819"/>
                    <a:pt x="2873" y="824"/>
                    <a:pt x="2865" y="834"/>
                  </a:cubicBezTo>
                  <a:cubicBezTo>
                    <a:pt x="2835" y="871"/>
                    <a:pt x="2801" y="904"/>
                    <a:pt x="2765" y="935"/>
                  </a:cubicBezTo>
                  <a:cubicBezTo>
                    <a:pt x="2751" y="949"/>
                    <a:pt x="2748" y="968"/>
                    <a:pt x="2762" y="988"/>
                  </a:cubicBezTo>
                  <a:cubicBezTo>
                    <a:pt x="2768" y="996"/>
                    <a:pt x="2779" y="1002"/>
                    <a:pt x="2790" y="1002"/>
                  </a:cubicBezTo>
                  <a:cubicBezTo>
                    <a:pt x="2796" y="1002"/>
                    <a:pt x="2804" y="996"/>
                    <a:pt x="2815" y="991"/>
                  </a:cubicBezTo>
                  <a:cubicBezTo>
                    <a:pt x="2851" y="960"/>
                    <a:pt x="2888" y="921"/>
                    <a:pt x="2921" y="882"/>
                  </a:cubicBezTo>
                  <a:cubicBezTo>
                    <a:pt x="2935" y="865"/>
                    <a:pt x="2935" y="843"/>
                    <a:pt x="2918" y="829"/>
                  </a:cubicBezTo>
                  <a:cubicBezTo>
                    <a:pt x="2911" y="822"/>
                    <a:pt x="2902" y="819"/>
                    <a:pt x="2893" y="819"/>
                  </a:cubicBezTo>
                  <a:close/>
                  <a:moveTo>
                    <a:pt x="1444" y="839"/>
                  </a:moveTo>
                  <a:cubicBezTo>
                    <a:pt x="1436" y="839"/>
                    <a:pt x="1428" y="842"/>
                    <a:pt x="1420" y="848"/>
                  </a:cubicBezTo>
                  <a:cubicBezTo>
                    <a:pt x="1406" y="862"/>
                    <a:pt x="1401" y="882"/>
                    <a:pt x="1415" y="899"/>
                  </a:cubicBezTo>
                  <a:cubicBezTo>
                    <a:pt x="1448" y="940"/>
                    <a:pt x="1485" y="977"/>
                    <a:pt x="1526" y="1007"/>
                  </a:cubicBezTo>
                  <a:cubicBezTo>
                    <a:pt x="1535" y="1010"/>
                    <a:pt x="1546" y="1016"/>
                    <a:pt x="1551" y="1016"/>
                  </a:cubicBezTo>
                  <a:cubicBezTo>
                    <a:pt x="1563" y="1016"/>
                    <a:pt x="1574" y="1010"/>
                    <a:pt x="1579" y="1002"/>
                  </a:cubicBezTo>
                  <a:cubicBezTo>
                    <a:pt x="1593" y="982"/>
                    <a:pt x="1591" y="963"/>
                    <a:pt x="1574" y="949"/>
                  </a:cubicBezTo>
                  <a:cubicBezTo>
                    <a:pt x="1535" y="918"/>
                    <a:pt x="1498" y="885"/>
                    <a:pt x="1471" y="851"/>
                  </a:cubicBezTo>
                  <a:cubicBezTo>
                    <a:pt x="1463" y="843"/>
                    <a:pt x="1454" y="839"/>
                    <a:pt x="1444" y="839"/>
                  </a:cubicBezTo>
                  <a:close/>
                  <a:moveTo>
                    <a:pt x="36" y="892"/>
                  </a:moveTo>
                  <a:cubicBezTo>
                    <a:pt x="21" y="892"/>
                    <a:pt x="6" y="909"/>
                    <a:pt x="3" y="926"/>
                  </a:cubicBezTo>
                  <a:cubicBezTo>
                    <a:pt x="0" y="943"/>
                    <a:pt x="0" y="963"/>
                    <a:pt x="0" y="979"/>
                  </a:cubicBezTo>
                  <a:cubicBezTo>
                    <a:pt x="0" y="1013"/>
                    <a:pt x="3" y="1049"/>
                    <a:pt x="6" y="1080"/>
                  </a:cubicBezTo>
                  <a:cubicBezTo>
                    <a:pt x="11" y="1097"/>
                    <a:pt x="28" y="1113"/>
                    <a:pt x="45" y="1113"/>
                  </a:cubicBezTo>
                  <a:cubicBezTo>
                    <a:pt x="45" y="1113"/>
                    <a:pt x="48" y="1113"/>
                    <a:pt x="48" y="1116"/>
                  </a:cubicBezTo>
                  <a:cubicBezTo>
                    <a:pt x="67" y="1111"/>
                    <a:pt x="84" y="1094"/>
                    <a:pt x="81" y="1074"/>
                  </a:cubicBezTo>
                  <a:cubicBezTo>
                    <a:pt x="76" y="1041"/>
                    <a:pt x="73" y="1010"/>
                    <a:pt x="73" y="979"/>
                  </a:cubicBezTo>
                  <a:cubicBezTo>
                    <a:pt x="73" y="963"/>
                    <a:pt x="76" y="949"/>
                    <a:pt x="76" y="929"/>
                  </a:cubicBezTo>
                  <a:cubicBezTo>
                    <a:pt x="76" y="910"/>
                    <a:pt x="62" y="896"/>
                    <a:pt x="42" y="893"/>
                  </a:cubicBezTo>
                  <a:cubicBezTo>
                    <a:pt x="40" y="892"/>
                    <a:pt x="38" y="892"/>
                    <a:pt x="36" y="892"/>
                  </a:cubicBezTo>
                  <a:close/>
                  <a:moveTo>
                    <a:pt x="2668" y="1009"/>
                  </a:moveTo>
                  <a:cubicBezTo>
                    <a:pt x="2662" y="1009"/>
                    <a:pt x="2656" y="1010"/>
                    <a:pt x="2651" y="1013"/>
                  </a:cubicBezTo>
                  <a:cubicBezTo>
                    <a:pt x="2609" y="1038"/>
                    <a:pt x="2567" y="1055"/>
                    <a:pt x="2522" y="1074"/>
                  </a:cubicBezTo>
                  <a:cubicBezTo>
                    <a:pt x="2503" y="1080"/>
                    <a:pt x="2494" y="1102"/>
                    <a:pt x="2500" y="1122"/>
                  </a:cubicBezTo>
                  <a:cubicBezTo>
                    <a:pt x="2508" y="1136"/>
                    <a:pt x="2522" y="1147"/>
                    <a:pt x="2536" y="1147"/>
                  </a:cubicBezTo>
                  <a:cubicBezTo>
                    <a:pt x="2539" y="1147"/>
                    <a:pt x="2545" y="1147"/>
                    <a:pt x="2545" y="1141"/>
                  </a:cubicBezTo>
                  <a:cubicBezTo>
                    <a:pt x="2595" y="1122"/>
                    <a:pt x="2639" y="1102"/>
                    <a:pt x="2684" y="1077"/>
                  </a:cubicBezTo>
                  <a:cubicBezTo>
                    <a:pt x="2704" y="1072"/>
                    <a:pt x="2709" y="1046"/>
                    <a:pt x="2698" y="1027"/>
                  </a:cubicBezTo>
                  <a:cubicBezTo>
                    <a:pt x="2694" y="1015"/>
                    <a:pt x="2681" y="1009"/>
                    <a:pt x="2668" y="1009"/>
                  </a:cubicBezTo>
                  <a:close/>
                  <a:moveTo>
                    <a:pt x="1755" y="848"/>
                  </a:moveTo>
                  <a:cubicBezTo>
                    <a:pt x="1733" y="848"/>
                    <a:pt x="1716" y="862"/>
                    <a:pt x="1716" y="882"/>
                  </a:cubicBezTo>
                  <a:cubicBezTo>
                    <a:pt x="1713" y="926"/>
                    <a:pt x="1705" y="974"/>
                    <a:pt x="1691" y="1019"/>
                  </a:cubicBezTo>
                  <a:lnTo>
                    <a:pt x="1691" y="1021"/>
                  </a:lnTo>
                  <a:cubicBezTo>
                    <a:pt x="1687" y="1020"/>
                    <a:pt x="1682" y="1019"/>
                    <a:pt x="1678" y="1019"/>
                  </a:cubicBezTo>
                  <a:cubicBezTo>
                    <a:pt x="1664" y="1019"/>
                    <a:pt x="1650" y="1026"/>
                    <a:pt x="1644" y="1038"/>
                  </a:cubicBezTo>
                  <a:cubicBezTo>
                    <a:pt x="1635" y="1058"/>
                    <a:pt x="1644" y="1077"/>
                    <a:pt x="1660" y="1088"/>
                  </a:cubicBezTo>
                  <a:cubicBezTo>
                    <a:pt x="1702" y="1113"/>
                    <a:pt x="1750" y="1130"/>
                    <a:pt x="1800" y="1147"/>
                  </a:cubicBezTo>
                  <a:cubicBezTo>
                    <a:pt x="1803" y="1150"/>
                    <a:pt x="1805" y="1150"/>
                    <a:pt x="1811" y="1150"/>
                  </a:cubicBezTo>
                  <a:cubicBezTo>
                    <a:pt x="1828" y="1150"/>
                    <a:pt x="1842" y="1144"/>
                    <a:pt x="1842" y="1119"/>
                  </a:cubicBezTo>
                  <a:cubicBezTo>
                    <a:pt x="1847" y="1102"/>
                    <a:pt x="1839" y="1080"/>
                    <a:pt x="1816" y="1074"/>
                  </a:cubicBezTo>
                  <a:cubicBezTo>
                    <a:pt x="1794" y="1066"/>
                    <a:pt x="1775" y="1060"/>
                    <a:pt x="1755" y="1049"/>
                  </a:cubicBezTo>
                  <a:cubicBezTo>
                    <a:pt x="1758" y="1046"/>
                    <a:pt x="1758" y="1044"/>
                    <a:pt x="1761" y="1038"/>
                  </a:cubicBezTo>
                  <a:cubicBezTo>
                    <a:pt x="1777" y="991"/>
                    <a:pt x="1786" y="935"/>
                    <a:pt x="1789" y="885"/>
                  </a:cubicBezTo>
                  <a:cubicBezTo>
                    <a:pt x="1789" y="865"/>
                    <a:pt x="1775" y="851"/>
                    <a:pt x="1755" y="848"/>
                  </a:cubicBezTo>
                  <a:close/>
                  <a:moveTo>
                    <a:pt x="1951" y="1112"/>
                  </a:moveTo>
                  <a:cubicBezTo>
                    <a:pt x="1937" y="1112"/>
                    <a:pt x="1922" y="1125"/>
                    <a:pt x="1917" y="1144"/>
                  </a:cubicBezTo>
                  <a:cubicBezTo>
                    <a:pt x="1914" y="1161"/>
                    <a:pt x="1928" y="1183"/>
                    <a:pt x="1950" y="1186"/>
                  </a:cubicBezTo>
                  <a:cubicBezTo>
                    <a:pt x="1998" y="1191"/>
                    <a:pt x="2051" y="1200"/>
                    <a:pt x="2104" y="1203"/>
                  </a:cubicBezTo>
                  <a:cubicBezTo>
                    <a:pt x="2121" y="1203"/>
                    <a:pt x="2137" y="1189"/>
                    <a:pt x="2137" y="1166"/>
                  </a:cubicBezTo>
                  <a:cubicBezTo>
                    <a:pt x="2137" y="1147"/>
                    <a:pt x="2123" y="1133"/>
                    <a:pt x="2104" y="1130"/>
                  </a:cubicBezTo>
                  <a:cubicBezTo>
                    <a:pt x="2054" y="1127"/>
                    <a:pt x="2006" y="1122"/>
                    <a:pt x="1959" y="1113"/>
                  </a:cubicBezTo>
                  <a:cubicBezTo>
                    <a:pt x="1956" y="1113"/>
                    <a:pt x="1954" y="1112"/>
                    <a:pt x="1951" y="1112"/>
                  </a:cubicBezTo>
                  <a:close/>
                  <a:moveTo>
                    <a:pt x="2391" y="1112"/>
                  </a:moveTo>
                  <a:cubicBezTo>
                    <a:pt x="2389" y="1112"/>
                    <a:pt x="2386" y="1113"/>
                    <a:pt x="2383" y="1113"/>
                  </a:cubicBezTo>
                  <a:cubicBezTo>
                    <a:pt x="2341" y="1119"/>
                    <a:pt x="2291" y="1127"/>
                    <a:pt x="2243" y="1130"/>
                  </a:cubicBezTo>
                  <a:cubicBezTo>
                    <a:pt x="2221" y="1130"/>
                    <a:pt x="2204" y="1147"/>
                    <a:pt x="2207" y="1169"/>
                  </a:cubicBezTo>
                  <a:cubicBezTo>
                    <a:pt x="2210" y="1186"/>
                    <a:pt x="2224" y="1203"/>
                    <a:pt x="2246" y="1203"/>
                  </a:cubicBezTo>
                  <a:cubicBezTo>
                    <a:pt x="2249" y="1203"/>
                    <a:pt x="2249" y="1203"/>
                    <a:pt x="2246" y="1200"/>
                  </a:cubicBezTo>
                  <a:cubicBezTo>
                    <a:pt x="2296" y="1200"/>
                    <a:pt x="2347" y="1191"/>
                    <a:pt x="2394" y="1183"/>
                  </a:cubicBezTo>
                  <a:cubicBezTo>
                    <a:pt x="2414" y="1178"/>
                    <a:pt x="2427" y="1161"/>
                    <a:pt x="2422" y="1141"/>
                  </a:cubicBezTo>
                  <a:cubicBezTo>
                    <a:pt x="2420" y="1125"/>
                    <a:pt x="2407" y="1112"/>
                    <a:pt x="2391" y="1112"/>
                  </a:cubicBezTo>
                  <a:close/>
                  <a:moveTo>
                    <a:pt x="1667" y="1132"/>
                  </a:moveTo>
                  <a:cubicBezTo>
                    <a:pt x="1655" y="1132"/>
                    <a:pt x="1643" y="1138"/>
                    <a:pt x="1635" y="1150"/>
                  </a:cubicBezTo>
                  <a:cubicBezTo>
                    <a:pt x="1610" y="1191"/>
                    <a:pt x="1588" y="1231"/>
                    <a:pt x="1554" y="1267"/>
                  </a:cubicBezTo>
                  <a:cubicBezTo>
                    <a:pt x="1546" y="1284"/>
                    <a:pt x="1546" y="1303"/>
                    <a:pt x="1563" y="1317"/>
                  </a:cubicBezTo>
                  <a:cubicBezTo>
                    <a:pt x="1568" y="1325"/>
                    <a:pt x="1577" y="1328"/>
                    <a:pt x="1588" y="1328"/>
                  </a:cubicBezTo>
                  <a:cubicBezTo>
                    <a:pt x="1596" y="1328"/>
                    <a:pt x="1607" y="1325"/>
                    <a:pt x="1610" y="1311"/>
                  </a:cubicBezTo>
                  <a:cubicBezTo>
                    <a:pt x="1646" y="1272"/>
                    <a:pt x="1674" y="1231"/>
                    <a:pt x="1699" y="1186"/>
                  </a:cubicBezTo>
                  <a:cubicBezTo>
                    <a:pt x="1708" y="1169"/>
                    <a:pt x="1702" y="1147"/>
                    <a:pt x="1685" y="1136"/>
                  </a:cubicBezTo>
                  <a:cubicBezTo>
                    <a:pt x="1679" y="1133"/>
                    <a:pt x="1673" y="1132"/>
                    <a:pt x="1667" y="1132"/>
                  </a:cubicBezTo>
                  <a:close/>
                  <a:moveTo>
                    <a:pt x="81" y="1183"/>
                  </a:moveTo>
                  <a:cubicBezTo>
                    <a:pt x="76" y="1183"/>
                    <a:pt x="72" y="1184"/>
                    <a:pt x="67" y="1186"/>
                  </a:cubicBezTo>
                  <a:cubicBezTo>
                    <a:pt x="45" y="1189"/>
                    <a:pt x="34" y="1211"/>
                    <a:pt x="42" y="1231"/>
                  </a:cubicBezTo>
                  <a:cubicBezTo>
                    <a:pt x="59" y="1284"/>
                    <a:pt x="84" y="1328"/>
                    <a:pt x="112" y="1370"/>
                  </a:cubicBezTo>
                  <a:cubicBezTo>
                    <a:pt x="118" y="1381"/>
                    <a:pt x="129" y="1387"/>
                    <a:pt x="143" y="1387"/>
                  </a:cubicBezTo>
                  <a:cubicBezTo>
                    <a:pt x="151" y="1387"/>
                    <a:pt x="157" y="1384"/>
                    <a:pt x="159" y="1384"/>
                  </a:cubicBezTo>
                  <a:cubicBezTo>
                    <a:pt x="179" y="1370"/>
                    <a:pt x="184" y="1351"/>
                    <a:pt x="171" y="1331"/>
                  </a:cubicBezTo>
                  <a:cubicBezTo>
                    <a:pt x="145" y="1295"/>
                    <a:pt x="129" y="1256"/>
                    <a:pt x="112" y="1211"/>
                  </a:cubicBezTo>
                  <a:cubicBezTo>
                    <a:pt x="110" y="1194"/>
                    <a:pt x="96" y="1183"/>
                    <a:pt x="81" y="1183"/>
                  </a:cubicBezTo>
                  <a:close/>
                  <a:moveTo>
                    <a:pt x="1484" y="1361"/>
                  </a:moveTo>
                  <a:cubicBezTo>
                    <a:pt x="1477" y="1361"/>
                    <a:pt x="1469" y="1364"/>
                    <a:pt x="1462" y="1370"/>
                  </a:cubicBezTo>
                  <a:cubicBezTo>
                    <a:pt x="1426" y="1398"/>
                    <a:pt x="1387" y="1426"/>
                    <a:pt x="1345" y="1451"/>
                  </a:cubicBezTo>
                  <a:cubicBezTo>
                    <a:pt x="1328" y="1457"/>
                    <a:pt x="1323" y="1482"/>
                    <a:pt x="1331" y="1498"/>
                  </a:cubicBezTo>
                  <a:cubicBezTo>
                    <a:pt x="1339" y="1510"/>
                    <a:pt x="1351" y="1518"/>
                    <a:pt x="1365" y="1518"/>
                  </a:cubicBezTo>
                  <a:cubicBezTo>
                    <a:pt x="1368" y="1518"/>
                    <a:pt x="1371" y="1515"/>
                    <a:pt x="1374" y="1515"/>
                  </a:cubicBezTo>
                  <a:cubicBezTo>
                    <a:pt x="1376" y="1515"/>
                    <a:pt x="1378" y="1516"/>
                    <a:pt x="1381" y="1518"/>
                  </a:cubicBezTo>
                  <a:cubicBezTo>
                    <a:pt x="1426" y="1493"/>
                    <a:pt x="1468" y="1462"/>
                    <a:pt x="1507" y="1429"/>
                  </a:cubicBezTo>
                  <a:cubicBezTo>
                    <a:pt x="1524" y="1415"/>
                    <a:pt x="1526" y="1395"/>
                    <a:pt x="1512" y="1378"/>
                  </a:cubicBezTo>
                  <a:cubicBezTo>
                    <a:pt x="1504" y="1367"/>
                    <a:pt x="1494" y="1361"/>
                    <a:pt x="1484" y="1361"/>
                  </a:cubicBezTo>
                  <a:close/>
                  <a:moveTo>
                    <a:pt x="237" y="1418"/>
                  </a:moveTo>
                  <a:cubicBezTo>
                    <a:pt x="226" y="1418"/>
                    <a:pt x="216" y="1423"/>
                    <a:pt x="210" y="1434"/>
                  </a:cubicBezTo>
                  <a:cubicBezTo>
                    <a:pt x="198" y="1451"/>
                    <a:pt x="198" y="1470"/>
                    <a:pt x="215" y="1484"/>
                  </a:cubicBezTo>
                  <a:cubicBezTo>
                    <a:pt x="254" y="1518"/>
                    <a:pt x="299" y="1540"/>
                    <a:pt x="349" y="1565"/>
                  </a:cubicBezTo>
                  <a:cubicBezTo>
                    <a:pt x="355" y="1565"/>
                    <a:pt x="360" y="1568"/>
                    <a:pt x="366" y="1568"/>
                  </a:cubicBezTo>
                  <a:cubicBezTo>
                    <a:pt x="380" y="1568"/>
                    <a:pt x="394" y="1563"/>
                    <a:pt x="396" y="1546"/>
                  </a:cubicBezTo>
                  <a:cubicBezTo>
                    <a:pt x="408" y="1526"/>
                    <a:pt x="396" y="1507"/>
                    <a:pt x="380" y="1496"/>
                  </a:cubicBezTo>
                  <a:cubicBezTo>
                    <a:pt x="335" y="1479"/>
                    <a:pt x="296" y="1454"/>
                    <a:pt x="263" y="1426"/>
                  </a:cubicBezTo>
                  <a:cubicBezTo>
                    <a:pt x="254" y="1421"/>
                    <a:pt x="245" y="1418"/>
                    <a:pt x="237" y="1418"/>
                  </a:cubicBezTo>
                  <a:close/>
                  <a:moveTo>
                    <a:pt x="1235" y="1504"/>
                  </a:moveTo>
                  <a:cubicBezTo>
                    <a:pt x="1230" y="1504"/>
                    <a:pt x="1225" y="1505"/>
                    <a:pt x="1219" y="1507"/>
                  </a:cubicBezTo>
                  <a:cubicBezTo>
                    <a:pt x="1178" y="1523"/>
                    <a:pt x="1130" y="1537"/>
                    <a:pt x="1086" y="1549"/>
                  </a:cubicBezTo>
                  <a:cubicBezTo>
                    <a:pt x="1063" y="1554"/>
                    <a:pt x="1049" y="1574"/>
                    <a:pt x="1058" y="1593"/>
                  </a:cubicBezTo>
                  <a:cubicBezTo>
                    <a:pt x="1060" y="1610"/>
                    <a:pt x="1074" y="1621"/>
                    <a:pt x="1091" y="1621"/>
                  </a:cubicBezTo>
                  <a:lnTo>
                    <a:pt x="1102" y="1621"/>
                  </a:lnTo>
                  <a:cubicBezTo>
                    <a:pt x="1150" y="1610"/>
                    <a:pt x="1203" y="1593"/>
                    <a:pt x="1247" y="1576"/>
                  </a:cubicBezTo>
                  <a:cubicBezTo>
                    <a:pt x="1267" y="1568"/>
                    <a:pt x="1275" y="1549"/>
                    <a:pt x="1270" y="1526"/>
                  </a:cubicBezTo>
                  <a:cubicBezTo>
                    <a:pt x="1263" y="1513"/>
                    <a:pt x="1250" y="1504"/>
                    <a:pt x="1235" y="1504"/>
                  </a:cubicBezTo>
                  <a:close/>
                  <a:moveTo>
                    <a:pt x="510" y="1540"/>
                  </a:moveTo>
                  <a:cubicBezTo>
                    <a:pt x="491" y="1540"/>
                    <a:pt x="477" y="1551"/>
                    <a:pt x="469" y="1568"/>
                  </a:cubicBezTo>
                  <a:cubicBezTo>
                    <a:pt x="466" y="1590"/>
                    <a:pt x="477" y="1607"/>
                    <a:pt x="500" y="1616"/>
                  </a:cubicBezTo>
                  <a:cubicBezTo>
                    <a:pt x="544" y="1629"/>
                    <a:pt x="597" y="1635"/>
                    <a:pt x="648" y="1643"/>
                  </a:cubicBezTo>
                  <a:lnTo>
                    <a:pt x="653" y="1643"/>
                  </a:lnTo>
                  <a:cubicBezTo>
                    <a:pt x="670" y="1643"/>
                    <a:pt x="687" y="1629"/>
                    <a:pt x="687" y="1607"/>
                  </a:cubicBezTo>
                  <a:cubicBezTo>
                    <a:pt x="689" y="1588"/>
                    <a:pt x="675" y="1568"/>
                    <a:pt x="656" y="1565"/>
                  </a:cubicBezTo>
                  <a:cubicBezTo>
                    <a:pt x="606" y="1563"/>
                    <a:pt x="558" y="1551"/>
                    <a:pt x="516" y="1540"/>
                  </a:cubicBezTo>
                  <a:cubicBezTo>
                    <a:pt x="514" y="1540"/>
                    <a:pt x="512" y="1540"/>
                    <a:pt x="510" y="1540"/>
                  </a:cubicBezTo>
                  <a:close/>
                  <a:moveTo>
                    <a:pt x="948" y="1573"/>
                  </a:moveTo>
                  <a:cubicBezTo>
                    <a:pt x="946" y="1573"/>
                    <a:pt x="943" y="1573"/>
                    <a:pt x="940" y="1574"/>
                  </a:cubicBezTo>
                  <a:cubicBezTo>
                    <a:pt x="899" y="1576"/>
                    <a:pt x="854" y="1579"/>
                    <a:pt x="812" y="1579"/>
                  </a:cubicBezTo>
                  <a:lnTo>
                    <a:pt x="798" y="1579"/>
                  </a:lnTo>
                  <a:cubicBezTo>
                    <a:pt x="797" y="1579"/>
                    <a:pt x="795" y="1579"/>
                    <a:pt x="794" y="1579"/>
                  </a:cubicBezTo>
                  <a:cubicBezTo>
                    <a:pt x="777" y="1579"/>
                    <a:pt x="764" y="1595"/>
                    <a:pt x="759" y="1616"/>
                  </a:cubicBezTo>
                  <a:cubicBezTo>
                    <a:pt x="756" y="1635"/>
                    <a:pt x="773" y="1652"/>
                    <a:pt x="795" y="1652"/>
                  </a:cubicBezTo>
                  <a:lnTo>
                    <a:pt x="812" y="1652"/>
                  </a:lnTo>
                  <a:cubicBezTo>
                    <a:pt x="862" y="1652"/>
                    <a:pt x="904" y="1649"/>
                    <a:pt x="949" y="1649"/>
                  </a:cubicBezTo>
                  <a:cubicBezTo>
                    <a:pt x="968" y="1646"/>
                    <a:pt x="988" y="1629"/>
                    <a:pt x="982" y="1607"/>
                  </a:cubicBezTo>
                  <a:cubicBezTo>
                    <a:pt x="980" y="1590"/>
                    <a:pt x="967" y="1573"/>
                    <a:pt x="948" y="15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88" name="Google Shape;488;p31"/>
          <p:cNvGrpSpPr/>
          <p:nvPr/>
        </p:nvGrpSpPr>
        <p:grpSpPr>
          <a:xfrm>
            <a:off x="225429" y="2580534"/>
            <a:ext cx="2222915" cy="2325927"/>
            <a:chOff x="169072" y="1935400"/>
            <a:chExt cx="1667186" cy="1744445"/>
          </a:xfrm>
        </p:grpSpPr>
        <p:sp>
          <p:nvSpPr>
            <p:cNvPr id="489" name="Google Shape;489;p31"/>
            <p:cNvSpPr/>
            <p:nvPr/>
          </p:nvSpPr>
          <p:spPr>
            <a:xfrm rot="-339373">
              <a:off x="244364" y="2006235"/>
              <a:ext cx="1516602" cy="1602774"/>
            </a:xfrm>
            <a:custGeom>
              <a:avLst/>
              <a:gdLst/>
              <a:ahLst/>
              <a:cxnLst/>
              <a:rect l="l" t="t" r="r" b="b"/>
              <a:pathLst>
                <a:path w="20891" h="22078" extrusionOk="0">
                  <a:moveTo>
                    <a:pt x="12063" y="0"/>
                  </a:moveTo>
                  <a:cubicBezTo>
                    <a:pt x="11617" y="0"/>
                    <a:pt x="11187" y="134"/>
                    <a:pt x="10827" y="382"/>
                  </a:cubicBezTo>
                  <a:cubicBezTo>
                    <a:pt x="10548" y="240"/>
                    <a:pt x="10242" y="165"/>
                    <a:pt x="9929" y="165"/>
                  </a:cubicBezTo>
                  <a:cubicBezTo>
                    <a:pt x="9243" y="165"/>
                    <a:pt x="8805" y="500"/>
                    <a:pt x="8336" y="946"/>
                  </a:cubicBezTo>
                  <a:cubicBezTo>
                    <a:pt x="7735" y="395"/>
                    <a:pt x="6921" y="111"/>
                    <a:pt x="6109" y="111"/>
                  </a:cubicBezTo>
                  <a:cubicBezTo>
                    <a:pt x="5465" y="111"/>
                    <a:pt x="4824" y="289"/>
                    <a:pt x="4291" y="653"/>
                  </a:cubicBezTo>
                  <a:cubicBezTo>
                    <a:pt x="3992" y="854"/>
                    <a:pt x="3736" y="1102"/>
                    <a:pt x="3440" y="1300"/>
                  </a:cubicBezTo>
                  <a:cubicBezTo>
                    <a:pt x="3222" y="1443"/>
                    <a:pt x="2991" y="1560"/>
                    <a:pt x="2787" y="1716"/>
                  </a:cubicBezTo>
                  <a:cubicBezTo>
                    <a:pt x="2386" y="2020"/>
                    <a:pt x="2104" y="2472"/>
                    <a:pt x="2009" y="2963"/>
                  </a:cubicBezTo>
                  <a:cubicBezTo>
                    <a:pt x="1936" y="3334"/>
                    <a:pt x="1970" y="3747"/>
                    <a:pt x="1842" y="4104"/>
                  </a:cubicBezTo>
                  <a:cubicBezTo>
                    <a:pt x="1699" y="4497"/>
                    <a:pt x="1443" y="4712"/>
                    <a:pt x="1392" y="5153"/>
                  </a:cubicBezTo>
                  <a:cubicBezTo>
                    <a:pt x="1387" y="5167"/>
                    <a:pt x="1381" y="5178"/>
                    <a:pt x="1378" y="5192"/>
                  </a:cubicBezTo>
                  <a:lnTo>
                    <a:pt x="1378" y="5195"/>
                  </a:lnTo>
                  <a:cubicBezTo>
                    <a:pt x="1367" y="5228"/>
                    <a:pt x="1359" y="5256"/>
                    <a:pt x="1353" y="5284"/>
                  </a:cubicBezTo>
                  <a:cubicBezTo>
                    <a:pt x="1348" y="5290"/>
                    <a:pt x="1339" y="5298"/>
                    <a:pt x="1337" y="5304"/>
                  </a:cubicBezTo>
                  <a:cubicBezTo>
                    <a:pt x="795" y="6023"/>
                    <a:pt x="279" y="6531"/>
                    <a:pt x="631" y="7533"/>
                  </a:cubicBezTo>
                  <a:cubicBezTo>
                    <a:pt x="809" y="8035"/>
                    <a:pt x="1175" y="8456"/>
                    <a:pt x="1610" y="8760"/>
                  </a:cubicBezTo>
                  <a:cubicBezTo>
                    <a:pt x="1649" y="8785"/>
                    <a:pt x="1688" y="8813"/>
                    <a:pt x="1702" y="8858"/>
                  </a:cubicBezTo>
                  <a:cubicBezTo>
                    <a:pt x="1716" y="8902"/>
                    <a:pt x="1699" y="8953"/>
                    <a:pt x="1680" y="8994"/>
                  </a:cubicBezTo>
                  <a:cubicBezTo>
                    <a:pt x="1409" y="9658"/>
                    <a:pt x="999" y="10328"/>
                    <a:pt x="784" y="11017"/>
                  </a:cubicBezTo>
                  <a:cubicBezTo>
                    <a:pt x="600" y="11622"/>
                    <a:pt x="793" y="12233"/>
                    <a:pt x="865" y="12858"/>
                  </a:cubicBezTo>
                  <a:cubicBezTo>
                    <a:pt x="1060" y="14532"/>
                    <a:pt x="0" y="16783"/>
                    <a:pt x="1342" y="18203"/>
                  </a:cubicBezTo>
                  <a:cubicBezTo>
                    <a:pt x="1775" y="18661"/>
                    <a:pt x="2397" y="18876"/>
                    <a:pt x="2994" y="19079"/>
                  </a:cubicBezTo>
                  <a:cubicBezTo>
                    <a:pt x="3421" y="19225"/>
                    <a:pt x="6456" y="19875"/>
                    <a:pt x="6456" y="20530"/>
                  </a:cubicBezTo>
                  <a:cubicBezTo>
                    <a:pt x="6885" y="20940"/>
                    <a:pt x="7310" y="21261"/>
                    <a:pt x="7920" y="21345"/>
                  </a:cubicBezTo>
                  <a:cubicBezTo>
                    <a:pt x="8024" y="21359"/>
                    <a:pt x="8135" y="21370"/>
                    <a:pt x="8233" y="21412"/>
                  </a:cubicBezTo>
                  <a:cubicBezTo>
                    <a:pt x="8336" y="21454"/>
                    <a:pt x="8414" y="21529"/>
                    <a:pt x="8498" y="21596"/>
                  </a:cubicBezTo>
                  <a:cubicBezTo>
                    <a:pt x="8827" y="21858"/>
                    <a:pt x="9237" y="22014"/>
                    <a:pt x="9656" y="22039"/>
                  </a:cubicBezTo>
                  <a:cubicBezTo>
                    <a:pt x="9967" y="22057"/>
                    <a:pt x="10308" y="22078"/>
                    <a:pt x="10655" y="22078"/>
                  </a:cubicBezTo>
                  <a:cubicBezTo>
                    <a:pt x="11470" y="22078"/>
                    <a:pt x="12316" y="21962"/>
                    <a:pt x="12878" y="21415"/>
                  </a:cubicBezTo>
                  <a:cubicBezTo>
                    <a:pt x="12914" y="21381"/>
                    <a:pt x="12948" y="21345"/>
                    <a:pt x="12984" y="21306"/>
                  </a:cubicBezTo>
                  <a:cubicBezTo>
                    <a:pt x="13110" y="21331"/>
                    <a:pt x="13238" y="21345"/>
                    <a:pt x="13372" y="21345"/>
                  </a:cubicBezTo>
                  <a:lnTo>
                    <a:pt x="14546" y="20963"/>
                  </a:lnTo>
                  <a:cubicBezTo>
                    <a:pt x="14649" y="20884"/>
                    <a:pt x="14744" y="20801"/>
                    <a:pt x="14836" y="20703"/>
                  </a:cubicBezTo>
                  <a:cubicBezTo>
                    <a:pt x="15185" y="20525"/>
                    <a:pt x="15478" y="20240"/>
                    <a:pt x="15668" y="19891"/>
                  </a:cubicBezTo>
                  <a:cubicBezTo>
                    <a:pt x="15743" y="19880"/>
                    <a:pt x="15813" y="19866"/>
                    <a:pt x="15885" y="19849"/>
                  </a:cubicBezTo>
                  <a:cubicBezTo>
                    <a:pt x="16611" y="19682"/>
                    <a:pt x="17183" y="19177"/>
                    <a:pt x="17462" y="18477"/>
                  </a:cubicBezTo>
                  <a:cubicBezTo>
                    <a:pt x="17492" y="18399"/>
                    <a:pt x="18234" y="18123"/>
                    <a:pt x="18360" y="18011"/>
                  </a:cubicBezTo>
                  <a:cubicBezTo>
                    <a:pt x="18603" y="17802"/>
                    <a:pt x="18776" y="17545"/>
                    <a:pt x="18918" y="17261"/>
                  </a:cubicBezTo>
                  <a:cubicBezTo>
                    <a:pt x="19239" y="16611"/>
                    <a:pt x="19317" y="15866"/>
                    <a:pt x="19654" y="15218"/>
                  </a:cubicBezTo>
                  <a:cubicBezTo>
                    <a:pt x="19783" y="14973"/>
                    <a:pt x="19947" y="14747"/>
                    <a:pt x="20053" y="14490"/>
                  </a:cubicBezTo>
                  <a:cubicBezTo>
                    <a:pt x="20290" y="13907"/>
                    <a:pt x="19942" y="13391"/>
                    <a:pt x="19663" y="12889"/>
                  </a:cubicBezTo>
                  <a:cubicBezTo>
                    <a:pt x="19624" y="12814"/>
                    <a:pt x="19585" y="12738"/>
                    <a:pt x="19585" y="12657"/>
                  </a:cubicBezTo>
                  <a:cubicBezTo>
                    <a:pt x="19585" y="12607"/>
                    <a:pt x="19607" y="12554"/>
                    <a:pt x="19626" y="12501"/>
                  </a:cubicBezTo>
                  <a:cubicBezTo>
                    <a:pt x="19783" y="12122"/>
                    <a:pt x="19956" y="11756"/>
                    <a:pt x="19956" y="11332"/>
                  </a:cubicBezTo>
                  <a:cubicBezTo>
                    <a:pt x="19958" y="11288"/>
                    <a:pt x="19958" y="11243"/>
                    <a:pt x="19958" y="11198"/>
                  </a:cubicBezTo>
                  <a:cubicBezTo>
                    <a:pt x="19958" y="10774"/>
                    <a:pt x="19819" y="10406"/>
                    <a:pt x="19693" y="10007"/>
                  </a:cubicBezTo>
                  <a:cubicBezTo>
                    <a:pt x="20243" y="9709"/>
                    <a:pt x="20648" y="9159"/>
                    <a:pt x="20767" y="8542"/>
                  </a:cubicBezTo>
                  <a:cubicBezTo>
                    <a:pt x="20890" y="7929"/>
                    <a:pt x="20723" y="7265"/>
                    <a:pt x="20327" y="6779"/>
                  </a:cubicBezTo>
                  <a:cubicBezTo>
                    <a:pt x="20221" y="6645"/>
                    <a:pt x="20095" y="6525"/>
                    <a:pt x="20020" y="6372"/>
                  </a:cubicBezTo>
                  <a:cubicBezTo>
                    <a:pt x="19880" y="6082"/>
                    <a:pt x="19947" y="5730"/>
                    <a:pt x="19830" y="5429"/>
                  </a:cubicBezTo>
                  <a:cubicBezTo>
                    <a:pt x="19769" y="5284"/>
                    <a:pt x="19671" y="5158"/>
                    <a:pt x="19624" y="5008"/>
                  </a:cubicBezTo>
                  <a:cubicBezTo>
                    <a:pt x="19554" y="4793"/>
                    <a:pt x="19601" y="4559"/>
                    <a:pt x="19629" y="4336"/>
                  </a:cubicBezTo>
                  <a:cubicBezTo>
                    <a:pt x="19777" y="3010"/>
                    <a:pt x="19027" y="1448"/>
                    <a:pt x="17534" y="1448"/>
                  </a:cubicBezTo>
                  <a:cubicBezTo>
                    <a:pt x="17453" y="1448"/>
                    <a:pt x="17378" y="1454"/>
                    <a:pt x="17305" y="1462"/>
                  </a:cubicBezTo>
                  <a:cubicBezTo>
                    <a:pt x="17294" y="1456"/>
                    <a:pt x="17283" y="1454"/>
                    <a:pt x="17272" y="1454"/>
                  </a:cubicBezTo>
                  <a:lnTo>
                    <a:pt x="17264" y="1451"/>
                  </a:lnTo>
                  <a:cubicBezTo>
                    <a:pt x="17188" y="1434"/>
                    <a:pt x="17116" y="1420"/>
                    <a:pt x="17040" y="1412"/>
                  </a:cubicBezTo>
                  <a:cubicBezTo>
                    <a:pt x="16870" y="1150"/>
                    <a:pt x="16655" y="912"/>
                    <a:pt x="16396" y="723"/>
                  </a:cubicBezTo>
                  <a:cubicBezTo>
                    <a:pt x="15975" y="405"/>
                    <a:pt x="15475" y="237"/>
                    <a:pt x="14956" y="237"/>
                  </a:cubicBezTo>
                  <a:cubicBezTo>
                    <a:pt x="14861" y="237"/>
                    <a:pt x="14772" y="243"/>
                    <a:pt x="14680" y="254"/>
                  </a:cubicBezTo>
                  <a:cubicBezTo>
                    <a:pt x="14507" y="215"/>
                    <a:pt x="14331" y="195"/>
                    <a:pt x="14158" y="195"/>
                  </a:cubicBezTo>
                  <a:cubicBezTo>
                    <a:pt x="13849" y="195"/>
                    <a:pt x="13550" y="254"/>
                    <a:pt x="13280" y="368"/>
                  </a:cubicBezTo>
                  <a:cubicBezTo>
                    <a:pt x="12937" y="140"/>
                    <a:pt x="12532" y="14"/>
                    <a:pt x="121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31"/>
            <p:cNvSpPr/>
            <p:nvPr/>
          </p:nvSpPr>
          <p:spPr>
            <a:xfrm rot="-339373">
              <a:off x="1287543" y="2795000"/>
              <a:ext cx="27586" cy="43848"/>
            </a:xfrm>
            <a:custGeom>
              <a:avLst/>
              <a:gdLst/>
              <a:ahLst/>
              <a:cxnLst/>
              <a:rect l="l" t="t" r="r" b="b"/>
              <a:pathLst>
                <a:path w="380" h="604" extrusionOk="0">
                  <a:moveTo>
                    <a:pt x="74" y="1"/>
                  </a:moveTo>
                  <a:cubicBezTo>
                    <a:pt x="18" y="1"/>
                    <a:pt x="0" y="603"/>
                    <a:pt x="0" y="603"/>
                  </a:cubicBezTo>
                  <a:lnTo>
                    <a:pt x="379" y="489"/>
                  </a:lnTo>
                  <a:cubicBezTo>
                    <a:pt x="379" y="489"/>
                    <a:pt x="140" y="57"/>
                    <a:pt x="81" y="4"/>
                  </a:cubicBezTo>
                  <a:cubicBezTo>
                    <a:pt x="79" y="2"/>
                    <a:pt x="76" y="1"/>
                    <a:pt x="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" name="Google Shape;491;p31"/>
            <p:cNvSpPr/>
            <p:nvPr/>
          </p:nvSpPr>
          <p:spPr>
            <a:xfrm rot="-339373">
              <a:off x="1364269" y="3033805"/>
              <a:ext cx="65482" cy="234267"/>
            </a:xfrm>
            <a:custGeom>
              <a:avLst/>
              <a:gdLst/>
              <a:ahLst/>
              <a:cxnLst/>
              <a:rect l="l" t="t" r="r" b="b"/>
              <a:pathLst>
                <a:path w="902" h="3227" extrusionOk="0">
                  <a:moveTo>
                    <a:pt x="122" y="0"/>
                  </a:moveTo>
                  <a:cubicBezTo>
                    <a:pt x="118" y="0"/>
                    <a:pt x="115" y="1"/>
                    <a:pt x="112" y="2"/>
                  </a:cubicBezTo>
                  <a:cubicBezTo>
                    <a:pt x="89" y="5"/>
                    <a:pt x="75" y="27"/>
                    <a:pt x="84" y="49"/>
                  </a:cubicBezTo>
                  <a:cubicBezTo>
                    <a:pt x="368" y="1137"/>
                    <a:pt x="745" y="2923"/>
                    <a:pt x="538" y="3082"/>
                  </a:cubicBezTo>
                  <a:cubicBezTo>
                    <a:pt x="486" y="3123"/>
                    <a:pt x="435" y="3143"/>
                    <a:pt x="385" y="3143"/>
                  </a:cubicBezTo>
                  <a:cubicBezTo>
                    <a:pt x="351" y="3143"/>
                    <a:pt x="317" y="3133"/>
                    <a:pt x="285" y="3112"/>
                  </a:cubicBezTo>
                  <a:cubicBezTo>
                    <a:pt x="159" y="3032"/>
                    <a:pt x="87" y="2811"/>
                    <a:pt x="128" y="2644"/>
                  </a:cubicBezTo>
                  <a:cubicBezTo>
                    <a:pt x="131" y="2624"/>
                    <a:pt x="117" y="2602"/>
                    <a:pt x="98" y="2596"/>
                  </a:cubicBezTo>
                  <a:cubicBezTo>
                    <a:pt x="94" y="2595"/>
                    <a:pt x="91" y="2595"/>
                    <a:pt x="88" y="2595"/>
                  </a:cubicBezTo>
                  <a:cubicBezTo>
                    <a:pt x="70" y="2595"/>
                    <a:pt x="55" y="2608"/>
                    <a:pt x="47" y="2627"/>
                  </a:cubicBezTo>
                  <a:cubicBezTo>
                    <a:pt x="0" y="2825"/>
                    <a:pt x="87" y="3079"/>
                    <a:pt x="240" y="3182"/>
                  </a:cubicBezTo>
                  <a:cubicBezTo>
                    <a:pt x="285" y="3210"/>
                    <a:pt x="335" y="3227"/>
                    <a:pt x="385" y="3227"/>
                  </a:cubicBezTo>
                  <a:cubicBezTo>
                    <a:pt x="455" y="3227"/>
                    <a:pt x="522" y="3202"/>
                    <a:pt x="589" y="3149"/>
                  </a:cubicBezTo>
                  <a:cubicBezTo>
                    <a:pt x="901" y="2906"/>
                    <a:pt x="237" y="323"/>
                    <a:pt x="159" y="30"/>
                  </a:cubicBezTo>
                  <a:cubicBezTo>
                    <a:pt x="157" y="11"/>
                    <a:pt x="13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" name="Google Shape;492;p31"/>
            <p:cNvSpPr/>
            <p:nvPr/>
          </p:nvSpPr>
          <p:spPr>
            <a:xfrm rot="-339373">
              <a:off x="1096799" y="2813556"/>
              <a:ext cx="500477" cy="324141"/>
            </a:xfrm>
            <a:custGeom>
              <a:avLst/>
              <a:gdLst/>
              <a:ahLst/>
              <a:cxnLst/>
              <a:rect l="l" t="t" r="r" b="b"/>
              <a:pathLst>
                <a:path w="6894" h="4465" extrusionOk="0">
                  <a:moveTo>
                    <a:pt x="3647" y="1"/>
                  </a:moveTo>
                  <a:cubicBezTo>
                    <a:pt x="3432" y="1"/>
                    <a:pt x="3206" y="30"/>
                    <a:pt x="2969" y="96"/>
                  </a:cubicBezTo>
                  <a:cubicBezTo>
                    <a:pt x="0" y="907"/>
                    <a:pt x="31" y="4381"/>
                    <a:pt x="31" y="4381"/>
                  </a:cubicBezTo>
                  <a:cubicBezTo>
                    <a:pt x="260" y="4154"/>
                    <a:pt x="494" y="4076"/>
                    <a:pt x="708" y="4076"/>
                  </a:cubicBezTo>
                  <a:cubicBezTo>
                    <a:pt x="1185" y="4076"/>
                    <a:pt x="1563" y="4464"/>
                    <a:pt x="1563" y="4464"/>
                  </a:cubicBezTo>
                  <a:cubicBezTo>
                    <a:pt x="1693" y="4190"/>
                    <a:pt x="1997" y="4117"/>
                    <a:pt x="2283" y="4117"/>
                  </a:cubicBezTo>
                  <a:cubicBezTo>
                    <a:pt x="2607" y="4117"/>
                    <a:pt x="2907" y="4211"/>
                    <a:pt x="2907" y="4211"/>
                  </a:cubicBezTo>
                  <a:cubicBezTo>
                    <a:pt x="3029" y="4002"/>
                    <a:pt x="3325" y="3946"/>
                    <a:pt x="3608" y="3946"/>
                  </a:cubicBezTo>
                  <a:cubicBezTo>
                    <a:pt x="3935" y="3946"/>
                    <a:pt x="4244" y="4021"/>
                    <a:pt x="4244" y="4021"/>
                  </a:cubicBezTo>
                  <a:cubicBezTo>
                    <a:pt x="4416" y="3569"/>
                    <a:pt x="4689" y="3442"/>
                    <a:pt x="4941" y="3442"/>
                  </a:cubicBezTo>
                  <a:cubicBezTo>
                    <a:pt x="5266" y="3442"/>
                    <a:pt x="5558" y="3653"/>
                    <a:pt x="5558" y="3653"/>
                  </a:cubicBezTo>
                  <a:cubicBezTo>
                    <a:pt x="5898" y="3189"/>
                    <a:pt x="6894" y="3125"/>
                    <a:pt x="6894" y="3125"/>
                  </a:cubicBezTo>
                  <a:cubicBezTo>
                    <a:pt x="6894" y="3125"/>
                    <a:pt x="5852" y="1"/>
                    <a:pt x="36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" name="Google Shape;493;p31"/>
            <p:cNvSpPr/>
            <p:nvPr/>
          </p:nvSpPr>
          <p:spPr>
            <a:xfrm rot="-339373">
              <a:off x="1306020" y="2811905"/>
              <a:ext cx="194920" cy="264394"/>
            </a:xfrm>
            <a:custGeom>
              <a:avLst/>
              <a:gdLst/>
              <a:ahLst/>
              <a:cxnLst/>
              <a:rect l="l" t="t" r="r" b="b"/>
              <a:pathLst>
                <a:path w="2685" h="3642" extrusionOk="0">
                  <a:moveTo>
                    <a:pt x="44" y="0"/>
                  </a:moveTo>
                  <a:cubicBezTo>
                    <a:pt x="23" y="0"/>
                    <a:pt x="8" y="14"/>
                    <a:pt x="6" y="37"/>
                  </a:cubicBezTo>
                  <a:cubicBezTo>
                    <a:pt x="0" y="56"/>
                    <a:pt x="14" y="79"/>
                    <a:pt x="39" y="81"/>
                  </a:cubicBezTo>
                  <a:cubicBezTo>
                    <a:pt x="2140" y="305"/>
                    <a:pt x="2592" y="3569"/>
                    <a:pt x="2595" y="3602"/>
                  </a:cubicBezTo>
                  <a:cubicBezTo>
                    <a:pt x="2600" y="3624"/>
                    <a:pt x="2617" y="3638"/>
                    <a:pt x="2637" y="3638"/>
                  </a:cubicBezTo>
                  <a:cubicBezTo>
                    <a:pt x="2642" y="3638"/>
                    <a:pt x="2642" y="3638"/>
                    <a:pt x="2645" y="3641"/>
                  </a:cubicBezTo>
                  <a:cubicBezTo>
                    <a:pt x="2665" y="3638"/>
                    <a:pt x="2684" y="3622"/>
                    <a:pt x="2679" y="3597"/>
                  </a:cubicBezTo>
                  <a:cubicBezTo>
                    <a:pt x="2676" y="3560"/>
                    <a:pt x="2215" y="227"/>
                    <a:pt x="51" y="1"/>
                  </a:cubicBezTo>
                  <a:cubicBezTo>
                    <a:pt x="48" y="0"/>
                    <a:pt x="46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31"/>
            <p:cNvSpPr/>
            <p:nvPr/>
          </p:nvSpPr>
          <p:spPr>
            <a:xfrm rot="-339373">
              <a:off x="1304411" y="2821247"/>
              <a:ext cx="100110" cy="279785"/>
            </a:xfrm>
            <a:custGeom>
              <a:avLst/>
              <a:gdLst/>
              <a:ahLst/>
              <a:cxnLst/>
              <a:rect l="l" t="t" r="r" b="b"/>
              <a:pathLst>
                <a:path w="1379" h="3854" extrusionOk="0">
                  <a:moveTo>
                    <a:pt x="46" y="0"/>
                  </a:moveTo>
                  <a:cubicBezTo>
                    <a:pt x="32" y="0"/>
                    <a:pt x="19" y="6"/>
                    <a:pt x="12" y="20"/>
                  </a:cubicBezTo>
                  <a:cubicBezTo>
                    <a:pt x="0" y="37"/>
                    <a:pt x="6" y="62"/>
                    <a:pt x="26" y="76"/>
                  </a:cubicBezTo>
                  <a:cubicBezTo>
                    <a:pt x="1167" y="754"/>
                    <a:pt x="1292" y="3784"/>
                    <a:pt x="1295" y="3815"/>
                  </a:cubicBezTo>
                  <a:cubicBezTo>
                    <a:pt x="1295" y="3834"/>
                    <a:pt x="1317" y="3854"/>
                    <a:pt x="1337" y="3854"/>
                  </a:cubicBezTo>
                  <a:cubicBezTo>
                    <a:pt x="1362" y="3848"/>
                    <a:pt x="1379" y="3831"/>
                    <a:pt x="1376" y="3815"/>
                  </a:cubicBezTo>
                  <a:cubicBezTo>
                    <a:pt x="1376" y="3806"/>
                    <a:pt x="1345" y="3033"/>
                    <a:pt x="1169" y="2183"/>
                  </a:cubicBezTo>
                  <a:cubicBezTo>
                    <a:pt x="932" y="1033"/>
                    <a:pt x="561" y="302"/>
                    <a:pt x="67" y="7"/>
                  </a:cubicBezTo>
                  <a:cubicBezTo>
                    <a:pt x="61" y="2"/>
                    <a:pt x="53" y="0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" name="Google Shape;495;p31"/>
            <p:cNvSpPr/>
            <p:nvPr/>
          </p:nvSpPr>
          <p:spPr>
            <a:xfrm rot="-339373">
              <a:off x="1270650" y="2827360"/>
              <a:ext cx="42251" cy="300184"/>
            </a:xfrm>
            <a:custGeom>
              <a:avLst/>
              <a:gdLst/>
              <a:ahLst/>
              <a:cxnLst/>
              <a:rect l="l" t="t" r="r" b="b"/>
              <a:pathLst>
                <a:path w="582" h="4135" extrusionOk="0">
                  <a:moveTo>
                    <a:pt x="533" y="0"/>
                  </a:moveTo>
                  <a:cubicBezTo>
                    <a:pt x="519" y="0"/>
                    <a:pt x="505" y="8"/>
                    <a:pt x="497" y="22"/>
                  </a:cubicBezTo>
                  <a:cubicBezTo>
                    <a:pt x="1" y="991"/>
                    <a:pt x="450" y="3973"/>
                    <a:pt x="470" y="4098"/>
                  </a:cubicBezTo>
                  <a:cubicBezTo>
                    <a:pt x="475" y="4121"/>
                    <a:pt x="492" y="4135"/>
                    <a:pt x="511" y="4135"/>
                  </a:cubicBezTo>
                  <a:lnTo>
                    <a:pt x="520" y="4135"/>
                  </a:lnTo>
                  <a:cubicBezTo>
                    <a:pt x="539" y="4129"/>
                    <a:pt x="559" y="4112"/>
                    <a:pt x="553" y="4087"/>
                  </a:cubicBezTo>
                  <a:cubicBezTo>
                    <a:pt x="548" y="4056"/>
                    <a:pt x="87" y="1010"/>
                    <a:pt x="573" y="62"/>
                  </a:cubicBezTo>
                  <a:cubicBezTo>
                    <a:pt x="581" y="39"/>
                    <a:pt x="576" y="14"/>
                    <a:pt x="553" y="6"/>
                  </a:cubicBezTo>
                  <a:cubicBezTo>
                    <a:pt x="547" y="2"/>
                    <a:pt x="540" y="0"/>
                    <a:pt x="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31"/>
            <p:cNvSpPr/>
            <p:nvPr/>
          </p:nvSpPr>
          <p:spPr>
            <a:xfrm rot="-339373">
              <a:off x="1202428" y="2826715"/>
              <a:ext cx="109475" cy="305266"/>
            </a:xfrm>
            <a:custGeom>
              <a:avLst/>
              <a:gdLst/>
              <a:ahLst/>
              <a:cxnLst/>
              <a:rect l="l" t="t" r="r" b="b"/>
              <a:pathLst>
                <a:path w="1508" h="4205" extrusionOk="0">
                  <a:moveTo>
                    <a:pt x="1463" y="0"/>
                  </a:moveTo>
                  <a:cubicBezTo>
                    <a:pt x="1456" y="0"/>
                    <a:pt x="1449" y="2"/>
                    <a:pt x="1443" y="6"/>
                  </a:cubicBezTo>
                  <a:cubicBezTo>
                    <a:pt x="810" y="307"/>
                    <a:pt x="377" y="1100"/>
                    <a:pt x="163" y="2363"/>
                  </a:cubicBezTo>
                  <a:cubicBezTo>
                    <a:pt x="1" y="3301"/>
                    <a:pt x="26" y="4154"/>
                    <a:pt x="26" y="4165"/>
                  </a:cubicBezTo>
                  <a:cubicBezTo>
                    <a:pt x="26" y="4185"/>
                    <a:pt x="48" y="4205"/>
                    <a:pt x="68" y="4205"/>
                  </a:cubicBezTo>
                  <a:cubicBezTo>
                    <a:pt x="93" y="4205"/>
                    <a:pt x="109" y="4185"/>
                    <a:pt x="107" y="4163"/>
                  </a:cubicBezTo>
                  <a:cubicBezTo>
                    <a:pt x="107" y="4129"/>
                    <a:pt x="23" y="776"/>
                    <a:pt x="1476" y="81"/>
                  </a:cubicBezTo>
                  <a:cubicBezTo>
                    <a:pt x="1502" y="70"/>
                    <a:pt x="1507" y="48"/>
                    <a:pt x="1499" y="25"/>
                  </a:cubicBezTo>
                  <a:cubicBezTo>
                    <a:pt x="1491" y="8"/>
                    <a:pt x="1477" y="0"/>
                    <a:pt x="14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31"/>
            <p:cNvSpPr/>
            <p:nvPr/>
          </p:nvSpPr>
          <p:spPr>
            <a:xfrm rot="-339373">
              <a:off x="1366153" y="3197164"/>
              <a:ext cx="75645" cy="77678"/>
            </a:xfrm>
            <a:custGeom>
              <a:avLst/>
              <a:gdLst/>
              <a:ahLst/>
              <a:cxnLst/>
              <a:rect l="l" t="t" r="r" b="b"/>
              <a:pathLst>
                <a:path w="1042" h="1070" extrusionOk="0">
                  <a:moveTo>
                    <a:pt x="764" y="0"/>
                  </a:moveTo>
                  <a:cubicBezTo>
                    <a:pt x="691" y="0"/>
                    <a:pt x="556" y="22"/>
                    <a:pt x="556" y="22"/>
                  </a:cubicBezTo>
                  <a:cubicBezTo>
                    <a:pt x="556" y="21"/>
                    <a:pt x="555" y="21"/>
                    <a:pt x="555" y="21"/>
                  </a:cubicBezTo>
                  <a:cubicBezTo>
                    <a:pt x="515" y="21"/>
                    <a:pt x="724" y="714"/>
                    <a:pt x="522" y="789"/>
                  </a:cubicBezTo>
                  <a:cubicBezTo>
                    <a:pt x="506" y="794"/>
                    <a:pt x="491" y="797"/>
                    <a:pt x="477" y="797"/>
                  </a:cubicBezTo>
                  <a:cubicBezTo>
                    <a:pt x="313" y="797"/>
                    <a:pt x="279" y="437"/>
                    <a:pt x="274" y="370"/>
                  </a:cubicBezTo>
                  <a:cubicBezTo>
                    <a:pt x="268" y="318"/>
                    <a:pt x="244" y="287"/>
                    <a:pt x="194" y="287"/>
                  </a:cubicBezTo>
                  <a:cubicBezTo>
                    <a:pt x="172" y="287"/>
                    <a:pt x="145" y="293"/>
                    <a:pt x="112" y="306"/>
                  </a:cubicBezTo>
                  <a:cubicBezTo>
                    <a:pt x="17" y="345"/>
                    <a:pt x="0" y="1069"/>
                    <a:pt x="480" y="1069"/>
                  </a:cubicBezTo>
                  <a:cubicBezTo>
                    <a:pt x="520" y="1069"/>
                    <a:pt x="562" y="1064"/>
                    <a:pt x="609" y="1054"/>
                  </a:cubicBezTo>
                  <a:cubicBezTo>
                    <a:pt x="1041" y="950"/>
                    <a:pt x="832" y="30"/>
                    <a:pt x="807" y="8"/>
                  </a:cubicBezTo>
                  <a:cubicBezTo>
                    <a:pt x="802" y="2"/>
                    <a:pt x="786" y="0"/>
                    <a:pt x="7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31"/>
            <p:cNvSpPr/>
            <p:nvPr/>
          </p:nvSpPr>
          <p:spPr>
            <a:xfrm rot="-339373">
              <a:off x="755977" y="2864017"/>
              <a:ext cx="28385" cy="41888"/>
            </a:xfrm>
            <a:custGeom>
              <a:avLst/>
              <a:gdLst/>
              <a:ahLst/>
              <a:cxnLst/>
              <a:rect l="l" t="t" r="r" b="b"/>
              <a:pathLst>
                <a:path w="391" h="577" extrusionOk="0">
                  <a:moveTo>
                    <a:pt x="351" y="1"/>
                  </a:moveTo>
                  <a:cubicBezTo>
                    <a:pt x="292" y="1"/>
                    <a:pt x="0" y="496"/>
                    <a:pt x="0" y="496"/>
                  </a:cubicBezTo>
                  <a:lnTo>
                    <a:pt x="391" y="577"/>
                  </a:lnTo>
                  <a:cubicBezTo>
                    <a:pt x="391" y="577"/>
                    <a:pt x="388" y="80"/>
                    <a:pt x="360" y="7"/>
                  </a:cubicBezTo>
                  <a:cubicBezTo>
                    <a:pt x="358" y="3"/>
                    <a:pt x="355" y="1"/>
                    <a:pt x="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9" name="Google Shape;499;p31"/>
            <p:cNvSpPr/>
            <p:nvPr/>
          </p:nvSpPr>
          <p:spPr>
            <a:xfrm rot="-339373">
              <a:off x="627050" y="3112487"/>
              <a:ext cx="112306" cy="218006"/>
            </a:xfrm>
            <a:custGeom>
              <a:avLst/>
              <a:gdLst/>
              <a:ahLst/>
              <a:cxnLst/>
              <a:rect l="l" t="t" r="r" b="b"/>
              <a:pathLst>
                <a:path w="1547" h="3003" extrusionOk="0">
                  <a:moveTo>
                    <a:pt x="1507" y="0"/>
                  </a:moveTo>
                  <a:cubicBezTo>
                    <a:pt x="1487" y="0"/>
                    <a:pt x="1470" y="14"/>
                    <a:pt x="1463" y="34"/>
                  </a:cubicBezTo>
                  <a:cubicBezTo>
                    <a:pt x="1192" y="1125"/>
                    <a:pt x="656" y="2871"/>
                    <a:pt x="402" y="2913"/>
                  </a:cubicBezTo>
                  <a:cubicBezTo>
                    <a:pt x="384" y="2916"/>
                    <a:pt x="366" y="2917"/>
                    <a:pt x="349" y="2917"/>
                  </a:cubicBezTo>
                  <a:cubicBezTo>
                    <a:pt x="265" y="2917"/>
                    <a:pt x="203" y="2883"/>
                    <a:pt x="165" y="2816"/>
                  </a:cubicBezTo>
                  <a:cubicBezTo>
                    <a:pt x="96" y="2684"/>
                    <a:pt x="135" y="2456"/>
                    <a:pt x="252" y="2330"/>
                  </a:cubicBezTo>
                  <a:cubicBezTo>
                    <a:pt x="266" y="2313"/>
                    <a:pt x="266" y="2288"/>
                    <a:pt x="249" y="2272"/>
                  </a:cubicBezTo>
                  <a:cubicBezTo>
                    <a:pt x="241" y="2265"/>
                    <a:pt x="231" y="2261"/>
                    <a:pt x="221" y="2261"/>
                  </a:cubicBezTo>
                  <a:cubicBezTo>
                    <a:pt x="210" y="2261"/>
                    <a:pt x="199" y="2266"/>
                    <a:pt x="190" y="2274"/>
                  </a:cubicBezTo>
                  <a:cubicBezTo>
                    <a:pt x="48" y="2431"/>
                    <a:pt x="1" y="2693"/>
                    <a:pt x="90" y="2855"/>
                  </a:cubicBezTo>
                  <a:cubicBezTo>
                    <a:pt x="137" y="2952"/>
                    <a:pt x="224" y="3002"/>
                    <a:pt x="341" y="3002"/>
                  </a:cubicBezTo>
                  <a:cubicBezTo>
                    <a:pt x="361" y="3002"/>
                    <a:pt x="386" y="2997"/>
                    <a:pt x="416" y="2994"/>
                  </a:cubicBezTo>
                  <a:cubicBezTo>
                    <a:pt x="810" y="2930"/>
                    <a:pt x="1471" y="347"/>
                    <a:pt x="1544" y="51"/>
                  </a:cubicBezTo>
                  <a:cubicBezTo>
                    <a:pt x="1546" y="29"/>
                    <a:pt x="1532" y="9"/>
                    <a:pt x="1513" y="1"/>
                  </a:cubicBezTo>
                  <a:cubicBezTo>
                    <a:pt x="1511" y="0"/>
                    <a:pt x="1509" y="0"/>
                    <a:pt x="1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0" name="Google Shape;500;p31"/>
            <p:cNvSpPr/>
            <p:nvPr/>
          </p:nvSpPr>
          <p:spPr>
            <a:xfrm rot="-339373">
              <a:off x="451150" y="2889453"/>
              <a:ext cx="532346" cy="338079"/>
            </a:xfrm>
            <a:custGeom>
              <a:avLst/>
              <a:gdLst/>
              <a:ahLst/>
              <a:cxnLst/>
              <a:rect l="l" t="t" r="r" b="b"/>
              <a:pathLst>
                <a:path w="7333" h="4657" extrusionOk="0">
                  <a:moveTo>
                    <a:pt x="3743" y="1"/>
                  </a:moveTo>
                  <a:cubicBezTo>
                    <a:pt x="1318" y="1"/>
                    <a:pt x="1" y="2452"/>
                    <a:pt x="1" y="2452"/>
                  </a:cubicBezTo>
                  <a:cubicBezTo>
                    <a:pt x="116" y="2419"/>
                    <a:pt x="222" y="2405"/>
                    <a:pt x="319" y="2405"/>
                  </a:cubicBezTo>
                  <a:cubicBezTo>
                    <a:pt x="1064" y="2405"/>
                    <a:pt x="1299" y="3261"/>
                    <a:pt x="1304" y="3261"/>
                  </a:cubicBezTo>
                  <a:cubicBezTo>
                    <a:pt x="1405" y="3189"/>
                    <a:pt x="1514" y="3160"/>
                    <a:pt x="1626" y="3160"/>
                  </a:cubicBezTo>
                  <a:cubicBezTo>
                    <a:pt x="2100" y="3160"/>
                    <a:pt x="2606" y="3685"/>
                    <a:pt x="2606" y="3685"/>
                  </a:cubicBezTo>
                  <a:cubicBezTo>
                    <a:pt x="2674" y="3645"/>
                    <a:pt x="2750" y="3627"/>
                    <a:pt x="2831" y="3627"/>
                  </a:cubicBezTo>
                  <a:cubicBezTo>
                    <a:pt x="3282" y="3627"/>
                    <a:pt x="3870" y="4168"/>
                    <a:pt x="3870" y="4168"/>
                  </a:cubicBezTo>
                  <a:cubicBezTo>
                    <a:pt x="4088" y="3983"/>
                    <a:pt x="4282" y="3914"/>
                    <a:pt x="4450" y="3914"/>
                  </a:cubicBezTo>
                  <a:cubicBezTo>
                    <a:pt x="4930" y="3914"/>
                    <a:pt x="5198" y="4475"/>
                    <a:pt x="5198" y="4475"/>
                  </a:cubicBezTo>
                  <a:cubicBezTo>
                    <a:pt x="5314" y="4421"/>
                    <a:pt x="5448" y="4400"/>
                    <a:pt x="5588" y="4400"/>
                  </a:cubicBezTo>
                  <a:cubicBezTo>
                    <a:pt x="6075" y="4400"/>
                    <a:pt x="6621" y="4656"/>
                    <a:pt x="6621" y="4656"/>
                  </a:cubicBezTo>
                  <a:cubicBezTo>
                    <a:pt x="6621" y="4656"/>
                    <a:pt x="7332" y="753"/>
                    <a:pt x="4637" y="109"/>
                  </a:cubicBezTo>
                  <a:cubicBezTo>
                    <a:pt x="4324" y="34"/>
                    <a:pt x="4026" y="1"/>
                    <a:pt x="37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" name="Google Shape;501;p31"/>
            <p:cNvSpPr/>
            <p:nvPr/>
          </p:nvSpPr>
          <p:spPr>
            <a:xfrm rot="-339373">
              <a:off x="783244" y="2881311"/>
              <a:ext cx="134956" cy="322834"/>
            </a:xfrm>
            <a:custGeom>
              <a:avLst/>
              <a:gdLst/>
              <a:ahLst/>
              <a:cxnLst/>
              <a:rect l="l" t="t" r="r" b="b"/>
              <a:pathLst>
                <a:path w="1859" h="4447" extrusionOk="0">
                  <a:moveTo>
                    <a:pt x="48" y="0"/>
                  </a:moveTo>
                  <a:cubicBezTo>
                    <a:pt x="35" y="0"/>
                    <a:pt x="23" y="6"/>
                    <a:pt x="14" y="16"/>
                  </a:cubicBezTo>
                  <a:cubicBezTo>
                    <a:pt x="0" y="36"/>
                    <a:pt x="9" y="58"/>
                    <a:pt x="25" y="72"/>
                  </a:cubicBezTo>
                  <a:cubicBezTo>
                    <a:pt x="1761" y="1277"/>
                    <a:pt x="586" y="4360"/>
                    <a:pt x="572" y="4391"/>
                  </a:cubicBezTo>
                  <a:cubicBezTo>
                    <a:pt x="564" y="4413"/>
                    <a:pt x="575" y="4433"/>
                    <a:pt x="597" y="4444"/>
                  </a:cubicBezTo>
                  <a:cubicBezTo>
                    <a:pt x="600" y="4447"/>
                    <a:pt x="603" y="4447"/>
                    <a:pt x="611" y="4447"/>
                  </a:cubicBezTo>
                  <a:cubicBezTo>
                    <a:pt x="625" y="4447"/>
                    <a:pt x="639" y="4435"/>
                    <a:pt x="645" y="4421"/>
                  </a:cubicBezTo>
                  <a:cubicBezTo>
                    <a:pt x="656" y="4391"/>
                    <a:pt x="1858" y="1249"/>
                    <a:pt x="70" y="8"/>
                  </a:cubicBezTo>
                  <a:cubicBezTo>
                    <a:pt x="63" y="3"/>
                    <a:pt x="56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31"/>
            <p:cNvSpPr/>
            <p:nvPr/>
          </p:nvSpPr>
          <p:spPr>
            <a:xfrm rot="-339373">
              <a:off x="728178" y="2890776"/>
              <a:ext cx="99529" cy="291182"/>
            </a:xfrm>
            <a:custGeom>
              <a:avLst/>
              <a:gdLst/>
              <a:ahLst/>
              <a:cxnLst/>
              <a:rect l="l" t="t" r="r" b="b"/>
              <a:pathLst>
                <a:path w="1371" h="4011" extrusionOk="0">
                  <a:moveTo>
                    <a:pt x="735" y="0"/>
                  </a:moveTo>
                  <a:cubicBezTo>
                    <a:pt x="727" y="0"/>
                    <a:pt x="719" y="3"/>
                    <a:pt x="712" y="7"/>
                  </a:cubicBezTo>
                  <a:cubicBezTo>
                    <a:pt x="689" y="18"/>
                    <a:pt x="687" y="40"/>
                    <a:pt x="698" y="62"/>
                  </a:cubicBezTo>
                  <a:cubicBezTo>
                    <a:pt x="1370" y="1206"/>
                    <a:pt x="23" y="3924"/>
                    <a:pt x="9" y="3951"/>
                  </a:cubicBezTo>
                  <a:cubicBezTo>
                    <a:pt x="0" y="3971"/>
                    <a:pt x="6" y="3996"/>
                    <a:pt x="28" y="4007"/>
                  </a:cubicBezTo>
                  <a:cubicBezTo>
                    <a:pt x="31" y="4007"/>
                    <a:pt x="37" y="4010"/>
                    <a:pt x="45" y="4010"/>
                  </a:cubicBezTo>
                  <a:cubicBezTo>
                    <a:pt x="59" y="4010"/>
                    <a:pt x="76" y="3999"/>
                    <a:pt x="81" y="3985"/>
                  </a:cubicBezTo>
                  <a:cubicBezTo>
                    <a:pt x="87" y="3979"/>
                    <a:pt x="430" y="3287"/>
                    <a:pt x="687" y="2459"/>
                  </a:cubicBezTo>
                  <a:cubicBezTo>
                    <a:pt x="1030" y="1337"/>
                    <a:pt x="1060" y="520"/>
                    <a:pt x="768" y="21"/>
                  </a:cubicBezTo>
                  <a:cubicBezTo>
                    <a:pt x="761" y="7"/>
                    <a:pt x="748" y="0"/>
                    <a:pt x="7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31"/>
            <p:cNvSpPr/>
            <p:nvPr/>
          </p:nvSpPr>
          <p:spPr>
            <a:xfrm rot="-339373">
              <a:off x="633974" y="2897418"/>
              <a:ext cx="149475" cy="263160"/>
            </a:xfrm>
            <a:custGeom>
              <a:avLst/>
              <a:gdLst/>
              <a:ahLst/>
              <a:cxnLst/>
              <a:rect l="l" t="t" r="r" b="b"/>
              <a:pathLst>
                <a:path w="2059" h="3625" extrusionOk="0">
                  <a:moveTo>
                    <a:pt x="2015" y="1"/>
                  </a:moveTo>
                  <a:cubicBezTo>
                    <a:pt x="2006" y="1"/>
                    <a:pt x="1998" y="3"/>
                    <a:pt x="1989" y="9"/>
                  </a:cubicBezTo>
                  <a:cubicBezTo>
                    <a:pt x="1088" y="622"/>
                    <a:pt x="50" y="3446"/>
                    <a:pt x="6" y="3568"/>
                  </a:cubicBezTo>
                  <a:cubicBezTo>
                    <a:pt x="0" y="3591"/>
                    <a:pt x="8" y="3616"/>
                    <a:pt x="31" y="3621"/>
                  </a:cubicBezTo>
                  <a:cubicBezTo>
                    <a:pt x="34" y="3624"/>
                    <a:pt x="36" y="3624"/>
                    <a:pt x="45" y="3624"/>
                  </a:cubicBezTo>
                  <a:cubicBezTo>
                    <a:pt x="61" y="3624"/>
                    <a:pt x="78" y="3616"/>
                    <a:pt x="84" y="3596"/>
                  </a:cubicBezTo>
                  <a:cubicBezTo>
                    <a:pt x="92" y="3568"/>
                    <a:pt x="1152" y="675"/>
                    <a:pt x="2037" y="76"/>
                  </a:cubicBezTo>
                  <a:cubicBezTo>
                    <a:pt x="2053" y="64"/>
                    <a:pt x="2059" y="39"/>
                    <a:pt x="2045" y="20"/>
                  </a:cubicBezTo>
                  <a:cubicBezTo>
                    <a:pt x="2040" y="8"/>
                    <a:pt x="2028" y="1"/>
                    <a:pt x="2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31"/>
            <p:cNvSpPr/>
            <p:nvPr/>
          </p:nvSpPr>
          <p:spPr>
            <a:xfrm rot="-339373">
              <a:off x="542954" y="2897879"/>
              <a:ext cx="239058" cy="219966"/>
            </a:xfrm>
            <a:custGeom>
              <a:avLst/>
              <a:gdLst/>
              <a:ahLst/>
              <a:cxnLst/>
              <a:rect l="l" t="t" r="r" b="b"/>
              <a:pathLst>
                <a:path w="3293" h="3030" extrusionOk="0">
                  <a:moveTo>
                    <a:pt x="3175" y="0"/>
                  </a:moveTo>
                  <a:cubicBezTo>
                    <a:pt x="2496" y="0"/>
                    <a:pt x="1764" y="486"/>
                    <a:pt x="999" y="1453"/>
                  </a:cubicBezTo>
                  <a:cubicBezTo>
                    <a:pt x="407" y="2195"/>
                    <a:pt x="14" y="2959"/>
                    <a:pt x="11" y="2965"/>
                  </a:cubicBezTo>
                  <a:cubicBezTo>
                    <a:pt x="0" y="2987"/>
                    <a:pt x="9" y="3010"/>
                    <a:pt x="28" y="3021"/>
                  </a:cubicBezTo>
                  <a:cubicBezTo>
                    <a:pt x="31" y="3024"/>
                    <a:pt x="39" y="3029"/>
                    <a:pt x="45" y="3029"/>
                  </a:cubicBezTo>
                  <a:cubicBezTo>
                    <a:pt x="59" y="3029"/>
                    <a:pt x="73" y="3021"/>
                    <a:pt x="84" y="3001"/>
                  </a:cubicBezTo>
                  <a:cubicBezTo>
                    <a:pt x="100" y="2968"/>
                    <a:pt x="1602" y="79"/>
                    <a:pt x="3181" y="79"/>
                  </a:cubicBezTo>
                  <a:cubicBezTo>
                    <a:pt x="3204" y="79"/>
                    <a:pt x="3227" y="79"/>
                    <a:pt x="3250" y="80"/>
                  </a:cubicBezTo>
                  <a:cubicBezTo>
                    <a:pt x="3252" y="81"/>
                    <a:pt x="3254" y="81"/>
                    <a:pt x="3256" y="81"/>
                  </a:cubicBezTo>
                  <a:cubicBezTo>
                    <a:pt x="3277" y="81"/>
                    <a:pt x="3290" y="65"/>
                    <a:pt x="3292" y="44"/>
                  </a:cubicBezTo>
                  <a:cubicBezTo>
                    <a:pt x="3292" y="22"/>
                    <a:pt x="3278" y="5"/>
                    <a:pt x="3253" y="2"/>
                  </a:cubicBezTo>
                  <a:cubicBezTo>
                    <a:pt x="3227" y="1"/>
                    <a:pt x="3201" y="0"/>
                    <a:pt x="3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31"/>
            <p:cNvSpPr/>
            <p:nvPr/>
          </p:nvSpPr>
          <p:spPr>
            <a:xfrm rot="-339373">
              <a:off x="611478" y="3272687"/>
              <a:ext cx="93358" cy="68748"/>
            </a:xfrm>
            <a:custGeom>
              <a:avLst/>
              <a:gdLst/>
              <a:ahLst/>
              <a:cxnLst/>
              <a:rect l="l" t="t" r="r" b="b"/>
              <a:pathLst>
                <a:path w="1286" h="947" extrusionOk="0">
                  <a:moveTo>
                    <a:pt x="1047" y="0"/>
                  </a:moveTo>
                  <a:cubicBezTo>
                    <a:pt x="1013" y="0"/>
                    <a:pt x="870" y="661"/>
                    <a:pt x="669" y="661"/>
                  </a:cubicBezTo>
                  <a:cubicBezTo>
                    <a:pt x="665" y="661"/>
                    <a:pt x="661" y="660"/>
                    <a:pt x="656" y="660"/>
                  </a:cubicBezTo>
                  <a:cubicBezTo>
                    <a:pt x="441" y="629"/>
                    <a:pt x="606" y="241"/>
                    <a:pt x="637" y="174"/>
                  </a:cubicBezTo>
                  <a:cubicBezTo>
                    <a:pt x="665" y="107"/>
                    <a:pt x="637" y="57"/>
                    <a:pt x="525" y="43"/>
                  </a:cubicBezTo>
                  <a:cubicBezTo>
                    <a:pt x="524" y="43"/>
                    <a:pt x="523" y="43"/>
                    <a:pt x="522" y="43"/>
                  </a:cubicBezTo>
                  <a:cubicBezTo>
                    <a:pt x="406" y="43"/>
                    <a:pt x="1" y="767"/>
                    <a:pt x="600" y="936"/>
                  </a:cubicBezTo>
                  <a:cubicBezTo>
                    <a:pt x="626" y="943"/>
                    <a:pt x="651" y="946"/>
                    <a:pt x="676" y="946"/>
                  </a:cubicBezTo>
                  <a:cubicBezTo>
                    <a:pt x="1058" y="946"/>
                    <a:pt x="1286" y="142"/>
                    <a:pt x="1275" y="113"/>
                  </a:cubicBezTo>
                  <a:cubicBezTo>
                    <a:pt x="1264" y="77"/>
                    <a:pt x="1050" y="1"/>
                    <a:pt x="1050" y="1"/>
                  </a:cubicBezTo>
                  <a:cubicBezTo>
                    <a:pt x="1049" y="1"/>
                    <a:pt x="1048" y="0"/>
                    <a:pt x="10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6" name="Google Shape;506;p31"/>
            <p:cNvSpPr/>
            <p:nvPr/>
          </p:nvSpPr>
          <p:spPr>
            <a:xfrm rot="-339373">
              <a:off x="1132775" y="2135949"/>
              <a:ext cx="222289" cy="130310"/>
            </a:xfrm>
            <a:custGeom>
              <a:avLst/>
              <a:gdLst/>
              <a:ahLst/>
              <a:cxnLst/>
              <a:rect l="l" t="t" r="r" b="b"/>
              <a:pathLst>
                <a:path w="3062" h="1795" extrusionOk="0">
                  <a:moveTo>
                    <a:pt x="1119" y="0"/>
                  </a:moveTo>
                  <a:cubicBezTo>
                    <a:pt x="790" y="0"/>
                    <a:pt x="815" y="434"/>
                    <a:pt x="815" y="434"/>
                  </a:cubicBezTo>
                  <a:cubicBezTo>
                    <a:pt x="773" y="404"/>
                    <a:pt x="726" y="390"/>
                    <a:pt x="678" y="390"/>
                  </a:cubicBezTo>
                  <a:cubicBezTo>
                    <a:pt x="373" y="390"/>
                    <a:pt x="0" y="926"/>
                    <a:pt x="369" y="1246"/>
                  </a:cubicBezTo>
                  <a:cubicBezTo>
                    <a:pt x="485" y="1349"/>
                    <a:pt x="600" y="1401"/>
                    <a:pt x="701" y="1416"/>
                  </a:cubicBezTo>
                  <a:lnTo>
                    <a:pt x="701" y="1416"/>
                  </a:lnTo>
                  <a:cubicBezTo>
                    <a:pt x="723" y="1573"/>
                    <a:pt x="823" y="1715"/>
                    <a:pt x="1058" y="1737"/>
                  </a:cubicBezTo>
                  <a:cubicBezTo>
                    <a:pt x="1124" y="1744"/>
                    <a:pt x="1185" y="1747"/>
                    <a:pt x="1243" y="1747"/>
                  </a:cubicBezTo>
                  <a:cubicBezTo>
                    <a:pt x="1478" y="1747"/>
                    <a:pt x="1647" y="1695"/>
                    <a:pt x="1755" y="1612"/>
                  </a:cubicBezTo>
                  <a:lnTo>
                    <a:pt x="1755" y="1612"/>
                  </a:lnTo>
                  <a:cubicBezTo>
                    <a:pt x="1777" y="1648"/>
                    <a:pt x="1806" y="1683"/>
                    <a:pt x="1842" y="1717"/>
                  </a:cubicBezTo>
                  <a:cubicBezTo>
                    <a:pt x="1900" y="1771"/>
                    <a:pt x="1976" y="1795"/>
                    <a:pt x="2059" y="1795"/>
                  </a:cubicBezTo>
                  <a:cubicBezTo>
                    <a:pt x="2466" y="1795"/>
                    <a:pt x="3061" y="1237"/>
                    <a:pt x="2754" y="853"/>
                  </a:cubicBezTo>
                  <a:cubicBezTo>
                    <a:pt x="2657" y="732"/>
                    <a:pt x="2547" y="688"/>
                    <a:pt x="2443" y="688"/>
                  </a:cubicBezTo>
                  <a:cubicBezTo>
                    <a:pt x="2443" y="688"/>
                    <a:pt x="2442" y="688"/>
                    <a:pt x="2442" y="688"/>
                  </a:cubicBezTo>
                  <a:lnTo>
                    <a:pt x="2442" y="688"/>
                  </a:lnTo>
                  <a:cubicBezTo>
                    <a:pt x="2460" y="507"/>
                    <a:pt x="2387" y="292"/>
                    <a:pt x="2176" y="133"/>
                  </a:cubicBezTo>
                  <a:cubicBezTo>
                    <a:pt x="2090" y="68"/>
                    <a:pt x="2002" y="41"/>
                    <a:pt x="1919" y="41"/>
                  </a:cubicBezTo>
                  <a:cubicBezTo>
                    <a:pt x="1789" y="41"/>
                    <a:pt x="1668" y="106"/>
                    <a:pt x="1580" y="196"/>
                  </a:cubicBezTo>
                  <a:lnTo>
                    <a:pt x="1580" y="196"/>
                  </a:lnTo>
                  <a:cubicBezTo>
                    <a:pt x="1526" y="145"/>
                    <a:pt x="1453" y="97"/>
                    <a:pt x="1359" y="57"/>
                  </a:cubicBezTo>
                  <a:cubicBezTo>
                    <a:pt x="1263" y="17"/>
                    <a:pt x="1184" y="0"/>
                    <a:pt x="1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7" name="Google Shape;507;p31"/>
            <p:cNvSpPr/>
            <p:nvPr/>
          </p:nvSpPr>
          <p:spPr>
            <a:xfrm rot="-339373">
              <a:off x="1142721" y="2133056"/>
              <a:ext cx="202180" cy="136117"/>
            </a:xfrm>
            <a:custGeom>
              <a:avLst/>
              <a:gdLst/>
              <a:ahLst/>
              <a:cxnLst/>
              <a:rect l="l" t="t" r="r" b="b"/>
              <a:pathLst>
                <a:path w="2785" h="1875" extrusionOk="0">
                  <a:moveTo>
                    <a:pt x="1445" y="298"/>
                  </a:moveTo>
                  <a:cubicBezTo>
                    <a:pt x="1543" y="410"/>
                    <a:pt x="1557" y="533"/>
                    <a:pt x="1523" y="616"/>
                  </a:cubicBezTo>
                  <a:cubicBezTo>
                    <a:pt x="1507" y="660"/>
                    <a:pt x="1478" y="683"/>
                    <a:pt x="1446" y="683"/>
                  </a:cubicBezTo>
                  <a:cubicBezTo>
                    <a:pt x="1424" y="683"/>
                    <a:pt x="1401" y="672"/>
                    <a:pt x="1378" y="650"/>
                  </a:cubicBezTo>
                  <a:cubicBezTo>
                    <a:pt x="1308" y="580"/>
                    <a:pt x="1336" y="427"/>
                    <a:pt x="1445" y="298"/>
                  </a:cubicBezTo>
                  <a:close/>
                  <a:moveTo>
                    <a:pt x="2260" y="770"/>
                  </a:moveTo>
                  <a:lnTo>
                    <a:pt x="2260" y="770"/>
                  </a:lnTo>
                  <a:cubicBezTo>
                    <a:pt x="2229" y="920"/>
                    <a:pt x="2129" y="1024"/>
                    <a:pt x="2003" y="1032"/>
                  </a:cubicBezTo>
                  <a:lnTo>
                    <a:pt x="1992" y="1032"/>
                  </a:lnTo>
                  <a:cubicBezTo>
                    <a:pt x="1950" y="1032"/>
                    <a:pt x="1950" y="1018"/>
                    <a:pt x="1950" y="1010"/>
                  </a:cubicBezTo>
                  <a:cubicBezTo>
                    <a:pt x="1950" y="948"/>
                    <a:pt x="2087" y="795"/>
                    <a:pt x="2260" y="770"/>
                  </a:cubicBezTo>
                  <a:close/>
                  <a:moveTo>
                    <a:pt x="764" y="1038"/>
                  </a:moveTo>
                  <a:cubicBezTo>
                    <a:pt x="790" y="1038"/>
                    <a:pt x="806" y="1063"/>
                    <a:pt x="820" y="1079"/>
                  </a:cubicBezTo>
                  <a:cubicBezTo>
                    <a:pt x="873" y="1160"/>
                    <a:pt x="882" y="1241"/>
                    <a:pt x="848" y="1305"/>
                  </a:cubicBezTo>
                  <a:cubicBezTo>
                    <a:pt x="810" y="1377"/>
                    <a:pt x="734" y="1418"/>
                    <a:pt x="636" y="1418"/>
                  </a:cubicBezTo>
                  <a:cubicBezTo>
                    <a:pt x="627" y="1418"/>
                    <a:pt x="618" y="1418"/>
                    <a:pt x="608" y="1417"/>
                  </a:cubicBezTo>
                  <a:cubicBezTo>
                    <a:pt x="597" y="1283"/>
                    <a:pt x="644" y="1146"/>
                    <a:pt x="700" y="1077"/>
                  </a:cubicBezTo>
                  <a:cubicBezTo>
                    <a:pt x="723" y="1052"/>
                    <a:pt x="748" y="1038"/>
                    <a:pt x="764" y="1038"/>
                  </a:cubicBezTo>
                  <a:close/>
                  <a:moveTo>
                    <a:pt x="1682" y="1233"/>
                  </a:moveTo>
                  <a:cubicBezTo>
                    <a:pt x="1688" y="1233"/>
                    <a:pt x="1705" y="1247"/>
                    <a:pt x="1716" y="1297"/>
                  </a:cubicBezTo>
                  <a:cubicBezTo>
                    <a:pt x="1741" y="1409"/>
                    <a:pt x="1713" y="1512"/>
                    <a:pt x="1635" y="1590"/>
                  </a:cubicBezTo>
                  <a:cubicBezTo>
                    <a:pt x="1579" y="1473"/>
                    <a:pt x="1593" y="1353"/>
                    <a:pt x="1632" y="1283"/>
                  </a:cubicBezTo>
                  <a:cubicBezTo>
                    <a:pt x="1649" y="1247"/>
                    <a:pt x="1671" y="1233"/>
                    <a:pt x="1682" y="1233"/>
                  </a:cubicBezTo>
                  <a:close/>
                  <a:moveTo>
                    <a:pt x="990" y="82"/>
                  </a:moveTo>
                  <a:cubicBezTo>
                    <a:pt x="1052" y="82"/>
                    <a:pt x="1126" y="99"/>
                    <a:pt x="1211" y="134"/>
                  </a:cubicBezTo>
                  <a:cubicBezTo>
                    <a:pt x="1281" y="167"/>
                    <a:pt x="1342" y="201"/>
                    <a:pt x="1392" y="243"/>
                  </a:cubicBezTo>
                  <a:cubicBezTo>
                    <a:pt x="1269" y="390"/>
                    <a:pt x="1214" y="594"/>
                    <a:pt x="1328" y="711"/>
                  </a:cubicBezTo>
                  <a:cubicBezTo>
                    <a:pt x="1378" y="759"/>
                    <a:pt x="1423" y="770"/>
                    <a:pt x="1454" y="770"/>
                  </a:cubicBezTo>
                  <a:cubicBezTo>
                    <a:pt x="1520" y="770"/>
                    <a:pt x="1576" y="725"/>
                    <a:pt x="1607" y="647"/>
                  </a:cubicBezTo>
                  <a:cubicBezTo>
                    <a:pt x="1646" y="549"/>
                    <a:pt x="1640" y="385"/>
                    <a:pt x="1507" y="240"/>
                  </a:cubicBezTo>
                  <a:cubicBezTo>
                    <a:pt x="1590" y="162"/>
                    <a:pt x="1691" y="120"/>
                    <a:pt x="1788" y="120"/>
                  </a:cubicBezTo>
                  <a:cubicBezTo>
                    <a:pt x="1869" y="120"/>
                    <a:pt x="1950" y="148"/>
                    <a:pt x="2023" y="203"/>
                  </a:cubicBezTo>
                  <a:cubicBezTo>
                    <a:pt x="2187" y="329"/>
                    <a:pt x="2282" y="505"/>
                    <a:pt x="2274" y="686"/>
                  </a:cubicBezTo>
                  <a:cubicBezTo>
                    <a:pt x="2059" y="706"/>
                    <a:pt x="1872" y="895"/>
                    <a:pt x="1872" y="1010"/>
                  </a:cubicBezTo>
                  <a:cubicBezTo>
                    <a:pt x="1872" y="1060"/>
                    <a:pt x="1905" y="1110"/>
                    <a:pt x="1998" y="1110"/>
                  </a:cubicBezTo>
                  <a:lnTo>
                    <a:pt x="2011" y="1110"/>
                  </a:lnTo>
                  <a:cubicBezTo>
                    <a:pt x="2179" y="1105"/>
                    <a:pt x="2313" y="965"/>
                    <a:pt x="2346" y="770"/>
                  </a:cubicBezTo>
                  <a:cubicBezTo>
                    <a:pt x="2438" y="775"/>
                    <a:pt x="2522" y="828"/>
                    <a:pt x="2592" y="915"/>
                  </a:cubicBezTo>
                  <a:cubicBezTo>
                    <a:pt x="2703" y="1063"/>
                    <a:pt x="2667" y="1216"/>
                    <a:pt x="2620" y="1319"/>
                  </a:cubicBezTo>
                  <a:cubicBezTo>
                    <a:pt x="2497" y="1570"/>
                    <a:pt x="2176" y="1794"/>
                    <a:pt x="1928" y="1794"/>
                  </a:cubicBezTo>
                  <a:cubicBezTo>
                    <a:pt x="1852" y="1794"/>
                    <a:pt x="1788" y="1774"/>
                    <a:pt x="1741" y="1730"/>
                  </a:cubicBezTo>
                  <a:cubicBezTo>
                    <a:pt x="1716" y="1707"/>
                    <a:pt x="1696" y="1682"/>
                    <a:pt x="1677" y="1660"/>
                  </a:cubicBezTo>
                  <a:cubicBezTo>
                    <a:pt x="1783" y="1562"/>
                    <a:pt x="1827" y="1423"/>
                    <a:pt x="1808" y="1278"/>
                  </a:cubicBezTo>
                  <a:cubicBezTo>
                    <a:pt x="1780" y="1172"/>
                    <a:pt x="1724" y="1152"/>
                    <a:pt x="1691" y="1152"/>
                  </a:cubicBezTo>
                  <a:cubicBezTo>
                    <a:pt x="1646" y="1152"/>
                    <a:pt x="1601" y="1188"/>
                    <a:pt x="1571" y="1244"/>
                  </a:cubicBezTo>
                  <a:cubicBezTo>
                    <a:pt x="1523" y="1331"/>
                    <a:pt x="1501" y="1484"/>
                    <a:pt x="1579" y="1640"/>
                  </a:cubicBezTo>
                  <a:cubicBezTo>
                    <a:pt x="1467" y="1713"/>
                    <a:pt x="1307" y="1752"/>
                    <a:pt x="1108" y="1752"/>
                  </a:cubicBezTo>
                  <a:cubicBezTo>
                    <a:pt x="1054" y="1752"/>
                    <a:pt x="997" y="1749"/>
                    <a:pt x="937" y="1743"/>
                  </a:cubicBezTo>
                  <a:cubicBezTo>
                    <a:pt x="737" y="1721"/>
                    <a:pt x="656" y="1612"/>
                    <a:pt x="628" y="1506"/>
                  </a:cubicBezTo>
                  <a:lnTo>
                    <a:pt x="639" y="1506"/>
                  </a:lnTo>
                  <a:cubicBezTo>
                    <a:pt x="767" y="1506"/>
                    <a:pt x="876" y="1451"/>
                    <a:pt x="929" y="1353"/>
                  </a:cubicBezTo>
                  <a:cubicBezTo>
                    <a:pt x="976" y="1258"/>
                    <a:pt x="965" y="1146"/>
                    <a:pt x="896" y="1040"/>
                  </a:cubicBezTo>
                  <a:cubicBezTo>
                    <a:pt x="854" y="979"/>
                    <a:pt x="806" y="965"/>
                    <a:pt x="776" y="965"/>
                  </a:cubicBezTo>
                  <a:cubicBezTo>
                    <a:pt x="728" y="965"/>
                    <a:pt x="686" y="985"/>
                    <a:pt x="650" y="1032"/>
                  </a:cubicBezTo>
                  <a:cubicBezTo>
                    <a:pt x="572" y="1119"/>
                    <a:pt x="525" y="1272"/>
                    <a:pt x="530" y="1411"/>
                  </a:cubicBezTo>
                  <a:cubicBezTo>
                    <a:pt x="444" y="1386"/>
                    <a:pt x="357" y="1333"/>
                    <a:pt x="268" y="1261"/>
                  </a:cubicBezTo>
                  <a:cubicBezTo>
                    <a:pt x="87" y="1102"/>
                    <a:pt x="123" y="909"/>
                    <a:pt x="162" y="809"/>
                  </a:cubicBezTo>
                  <a:cubicBezTo>
                    <a:pt x="232" y="622"/>
                    <a:pt x="405" y="474"/>
                    <a:pt x="552" y="474"/>
                  </a:cubicBezTo>
                  <a:cubicBezTo>
                    <a:pt x="594" y="474"/>
                    <a:pt x="631" y="482"/>
                    <a:pt x="664" y="508"/>
                  </a:cubicBezTo>
                  <a:cubicBezTo>
                    <a:pt x="668" y="514"/>
                    <a:pt x="676" y="516"/>
                    <a:pt x="685" y="516"/>
                  </a:cubicBezTo>
                  <a:cubicBezTo>
                    <a:pt x="692" y="516"/>
                    <a:pt x="699" y="514"/>
                    <a:pt x="706" y="510"/>
                  </a:cubicBezTo>
                  <a:cubicBezTo>
                    <a:pt x="720" y="505"/>
                    <a:pt x="725" y="491"/>
                    <a:pt x="725" y="474"/>
                  </a:cubicBezTo>
                  <a:cubicBezTo>
                    <a:pt x="725" y="469"/>
                    <a:pt x="714" y="259"/>
                    <a:pt x="820" y="148"/>
                  </a:cubicBezTo>
                  <a:cubicBezTo>
                    <a:pt x="863" y="104"/>
                    <a:pt x="919" y="82"/>
                    <a:pt x="990" y="82"/>
                  </a:cubicBezTo>
                  <a:close/>
                  <a:moveTo>
                    <a:pt x="984" y="0"/>
                  </a:moveTo>
                  <a:cubicBezTo>
                    <a:pt x="891" y="0"/>
                    <a:pt x="815" y="30"/>
                    <a:pt x="756" y="92"/>
                  </a:cubicBezTo>
                  <a:cubicBezTo>
                    <a:pt x="670" y="184"/>
                    <a:pt x="650" y="323"/>
                    <a:pt x="642" y="407"/>
                  </a:cubicBezTo>
                  <a:cubicBezTo>
                    <a:pt x="611" y="396"/>
                    <a:pt x="580" y="390"/>
                    <a:pt x="544" y="390"/>
                  </a:cubicBezTo>
                  <a:cubicBezTo>
                    <a:pt x="363" y="390"/>
                    <a:pt x="156" y="561"/>
                    <a:pt x="75" y="775"/>
                  </a:cubicBezTo>
                  <a:cubicBezTo>
                    <a:pt x="0" y="982"/>
                    <a:pt x="50" y="1180"/>
                    <a:pt x="209" y="1319"/>
                  </a:cubicBezTo>
                  <a:cubicBezTo>
                    <a:pt x="315" y="1414"/>
                    <a:pt x="427" y="1470"/>
                    <a:pt x="538" y="1495"/>
                  </a:cubicBezTo>
                  <a:cubicBezTo>
                    <a:pt x="575" y="1682"/>
                    <a:pt x="714" y="1802"/>
                    <a:pt x="923" y="1822"/>
                  </a:cubicBezTo>
                  <a:cubicBezTo>
                    <a:pt x="988" y="1828"/>
                    <a:pt x="1050" y="1831"/>
                    <a:pt x="1109" y="1831"/>
                  </a:cubicBezTo>
                  <a:cubicBezTo>
                    <a:pt x="1322" y="1831"/>
                    <a:pt x="1495" y="1791"/>
                    <a:pt x="1615" y="1710"/>
                  </a:cubicBezTo>
                  <a:cubicBezTo>
                    <a:pt x="1635" y="1735"/>
                    <a:pt x="1657" y="1763"/>
                    <a:pt x="1685" y="1788"/>
                  </a:cubicBezTo>
                  <a:cubicBezTo>
                    <a:pt x="1746" y="1844"/>
                    <a:pt x="1827" y="1875"/>
                    <a:pt x="1928" y="1875"/>
                  </a:cubicBezTo>
                  <a:cubicBezTo>
                    <a:pt x="2207" y="1875"/>
                    <a:pt x="2555" y="1637"/>
                    <a:pt x="2695" y="1353"/>
                  </a:cubicBezTo>
                  <a:cubicBezTo>
                    <a:pt x="2784" y="1174"/>
                    <a:pt x="2770" y="999"/>
                    <a:pt x="2659" y="865"/>
                  </a:cubicBezTo>
                  <a:cubicBezTo>
                    <a:pt x="2569" y="759"/>
                    <a:pt x="2469" y="700"/>
                    <a:pt x="2355" y="686"/>
                  </a:cubicBezTo>
                  <a:cubicBezTo>
                    <a:pt x="2357" y="480"/>
                    <a:pt x="2257" y="279"/>
                    <a:pt x="2067" y="139"/>
                  </a:cubicBezTo>
                  <a:cubicBezTo>
                    <a:pt x="1980" y="72"/>
                    <a:pt x="1883" y="40"/>
                    <a:pt x="1786" y="40"/>
                  </a:cubicBezTo>
                  <a:cubicBezTo>
                    <a:pt x="1666" y="40"/>
                    <a:pt x="1547" y="89"/>
                    <a:pt x="1445" y="181"/>
                  </a:cubicBezTo>
                  <a:cubicBezTo>
                    <a:pt x="1389" y="131"/>
                    <a:pt x="1320" y="92"/>
                    <a:pt x="1239" y="58"/>
                  </a:cubicBezTo>
                  <a:cubicBezTo>
                    <a:pt x="1144" y="20"/>
                    <a:pt x="1059" y="0"/>
                    <a:pt x="9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31"/>
            <p:cNvSpPr/>
            <p:nvPr/>
          </p:nvSpPr>
          <p:spPr>
            <a:xfrm rot="-339373">
              <a:off x="523126" y="2190421"/>
              <a:ext cx="222289" cy="130455"/>
            </a:xfrm>
            <a:custGeom>
              <a:avLst/>
              <a:gdLst/>
              <a:ahLst/>
              <a:cxnLst/>
              <a:rect l="l" t="t" r="r" b="b"/>
              <a:pathLst>
                <a:path w="3062" h="1797" extrusionOk="0">
                  <a:moveTo>
                    <a:pt x="1118" y="0"/>
                  </a:moveTo>
                  <a:cubicBezTo>
                    <a:pt x="789" y="0"/>
                    <a:pt x="812" y="434"/>
                    <a:pt x="812" y="434"/>
                  </a:cubicBezTo>
                  <a:cubicBezTo>
                    <a:pt x="771" y="404"/>
                    <a:pt x="725" y="390"/>
                    <a:pt x="677" y="390"/>
                  </a:cubicBezTo>
                  <a:cubicBezTo>
                    <a:pt x="376" y="390"/>
                    <a:pt x="0" y="928"/>
                    <a:pt x="366" y="1246"/>
                  </a:cubicBezTo>
                  <a:cubicBezTo>
                    <a:pt x="484" y="1349"/>
                    <a:pt x="600" y="1402"/>
                    <a:pt x="701" y="1417"/>
                  </a:cubicBezTo>
                  <a:lnTo>
                    <a:pt x="701" y="1417"/>
                  </a:lnTo>
                  <a:cubicBezTo>
                    <a:pt x="723" y="1573"/>
                    <a:pt x="823" y="1716"/>
                    <a:pt x="1058" y="1737"/>
                  </a:cubicBezTo>
                  <a:cubicBezTo>
                    <a:pt x="1124" y="1744"/>
                    <a:pt x="1185" y="1747"/>
                    <a:pt x="1243" y="1747"/>
                  </a:cubicBezTo>
                  <a:cubicBezTo>
                    <a:pt x="1478" y="1747"/>
                    <a:pt x="1647" y="1694"/>
                    <a:pt x="1755" y="1612"/>
                  </a:cubicBezTo>
                  <a:lnTo>
                    <a:pt x="1755" y="1612"/>
                  </a:lnTo>
                  <a:cubicBezTo>
                    <a:pt x="1777" y="1648"/>
                    <a:pt x="1806" y="1683"/>
                    <a:pt x="1842" y="1717"/>
                  </a:cubicBezTo>
                  <a:cubicBezTo>
                    <a:pt x="1900" y="1772"/>
                    <a:pt x="1976" y="1796"/>
                    <a:pt x="2060" y="1796"/>
                  </a:cubicBezTo>
                  <a:cubicBezTo>
                    <a:pt x="2465" y="1796"/>
                    <a:pt x="3061" y="1236"/>
                    <a:pt x="2751" y="853"/>
                  </a:cubicBezTo>
                  <a:cubicBezTo>
                    <a:pt x="2656" y="733"/>
                    <a:pt x="2546" y="689"/>
                    <a:pt x="2443" y="689"/>
                  </a:cubicBezTo>
                  <a:cubicBezTo>
                    <a:pt x="2442" y="689"/>
                    <a:pt x="2441" y="689"/>
                    <a:pt x="2441" y="689"/>
                  </a:cubicBezTo>
                  <a:lnTo>
                    <a:pt x="2441" y="689"/>
                  </a:lnTo>
                  <a:cubicBezTo>
                    <a:pt x="2460" y="509"/>
                    <a:pt x="2387" y="293"/>
                    <a:pt x="2177" y="133"/>
                  </a:cubicBezTo>
                  <a:cubicBezTo>
                    <a:pt x="2091" y="68"/>
                    <a:pt x="2003" y="41"/>
                    <a:pt x="1920" y="41"/>
                  </a:cubicBezTo>
                  <a:cubicBezTo>
                    <a:pt x="1789" y="41"/>
                    <a:pt x="1668" y="107"/>
                    <a:pt x="1580" y="197"/>
                  </a:cubicBezTo>
                  <a:lnTo>
                    <a:pt x="1580" y="197"/>
                  </a:lnTo>
                  <a:cubicBezTo>
                    <a:pt x="1525" y="146"/>
                    <a:pt x="1452" y="97"/>
                    <a:pt x="1356" y="58"/>
                  </a:cubicBezTo>
                  <a:cubicBezTo>
                    <a:pt x="1261" y="17"/>
                    <a:pt x="1183" y="0"/>
                    <a:pt x="11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31"/>
            <p:cNvSpPr/>
            <p:nvPr/>
          </p:nvSpPr>
          <p:spPr>
            <a:xfrm rot="-339373">
              <a:off x="532827" y="2187343"/>
              <a:ext cx="201962" cy="136117"/>
            </a:xfrm>
            <a:custGeom>
              <a:avLst/>
              <a:gdLst/>
              <a:ahLst/>
              <a:cxnLst/>
              <a:rect l="l" t="t" r="r" b="b"/>
              <a:pathLst>
                <a:path w="2782" h="1875" extrusionOk="0">
                  <a:moveTo>
                    <a:pt x="1446" y="299"/>
                  </a:moveTo>
                  <a:cubicBezTo>
                    <a:pt x="1543" y="410"/>
                    <a:pt x="1557" y="536"/>
                    <a:pt x="1527" y="617"/>
                  </a:cubicBezTo>
                  <a:cubicBezTo>
                    <a:pt x="1510" y="660"/>
                    <a:pt x="1480" y="683"/>
                    <a:pt x="1447" y="683"/>
                  </a:cubicBezTo>
                  <a:cubicBezTo>
                    <a:pt x="1425" y="683"/>
                    <a:pt x="1401" y="673"/>
                    <a:pt x="1379" y="650"/>
                  </a:cubicBezTo>
                  <a:cubicBezTo>
                    <a:pt x="1309" y="580"/>
                    <a:pt x="1337" y="427"/>
                    <a:pt x="1446" y="299"/>
                  </a:cubicBezTo>
                  <a:close/>
                  <a:moveTo>
                    <a:pt x="2263" y="773"/>
                  </a:moveTo>
                  <a:lnTo>
                    <a:pt x="2263" y="773"/>
                  </a:lnTo>
                  <a:cubicBezTo>
                    <a:pt x="2230" y="924"/>
                    <a:pt x="2129" y="1027"/>
                    <a:pt x="2004" y="1035"/>
                  </a:cubicBezTo>
                  <a:lnTo>
                    <a:pt x="1992" y="1035"/>
                  </a:lnTo>
                  <a:cubicBezTo>
                    <a:pt x="1951" y="1035"/>
                    <a:pt x="1951" y="1021"/>
                    <a:pt x="1951" y="1013"/>
                  </a:cubicBezTo>
                  <a:cubicBezTo>
                    <a:pt x="1951" y="951"/>
                    <a:pt x="2087" y="798"/>
                    <a:pt x="2263" y="773"/>
                  </a:cubicBezTo>
                  <a:close/>
                  <a:moveTo>
                    <a:pt x="765" y="1041"/>
                  </a:moveTo>
                  <a:cubicBezTo>
                    <a:pt x="790" y="1041"/>
                    <a:pt x="807" y="1066"/>
                    <a:pt x="821" y="1083"/>
                  </a:cubicBezTo>
                  <a:cubicBezTo>
                    <a:pt x="874" y="1163"/>
                    <a:pt x="885" y="1244"/>
                    <a:pt x="849" y="1311"/>
                  </a:cubicBezTo>
                  <a:cubicBezTo>
                    <a:pt x="809" y="1382"/>
                    <a:pt x="730" y="1423"/>
                    <a:pt x="628" y="1423"/>
                  </a:cubicBezTo>
                  <a:cubicBezTo>
                    <a:pt x="622" y="1423"/>
                    <a:pt x="615" y="1423"/>
                    <a:pt x="609" y="1423"/>
                  </a:cubicBezTo>
                  <a:cubicBezTo>
                    <a:pt x="598" y="1286"/>
                    <a:pt x="648" y="1147"/>
                    <a:pt x="704" y="1080"/>
                  </a:cubicBezTo>
                  <a:cubicBezTo>
                    <a:pt x="723" y="1055"/>
                    <a:pt x="748" y="1041"/>
                    <a:pt x="765" y="1041"/>
                  </a:cubicBezTo>
                  <a:close/>
                  <a:moveTo>
                    <a:pt x="1683" y="1233"/>
                  </a:moveTo>
                  <a:cubicBezTo>
                    <a:pt x="1691" y="1233"/>
                    <a:pt x="1705" y="1250"/>
                    <a:pt x="1719" y="1297"/>
                  </a:cubicBezTo>
                  <a:cubicBezTo>
                    <a:pt x="1741" y="1409"/>
                    <a:pt x="1713" y="1512"/>
                    <a:pt x="1638" y="1590"/>
                  </a:cubicBezTo>
                  <a:cubicBezTo>
                    <a:pt x="1582" y="1473"/>
                    <a:pt x="1596" y="1353"/>
                    <a:pt x="1635" y="1283"/>
                  </a:cubicBezTo>
                  <a:cubicBezTo>
                    <a:pt x="1655" y="1247"/>
                    <a:pt x="1672" y="1233"/>
                    <a:pt x="1683" y="1233"/>
                  </a:cubicBezTo>
                  <a:close/>
                  <a:moveTo>
                    <a:pt x="991" y="82"/>
                  </a:moveTo>
                  <a:cubicBezTo>
                    <a:pt x="1054" y="82"/>
                    <a:pt x="1128" y="100"/>
                    <a:pt x="1211" y="134"/>
                  </a:cubicBezTo>
                  <a:cubicBezTo>
                    <a:pt x="1281" y="168"/>
                    <a:pt x="1345" y="201"/>
                    <a:pt x="1393" y="243"/>
                  </a:cubicBezTo>
                  <a:cubicBezTo>
                    <a:pt x="1273" y="391"/>
                    <a:pt x="1217" y="594"/>
                    <a:pt x="1331" y="712"/>
                  </a:cubicBezTo>
                  <a:cubicBezTo>
                    <a:pt x="1379" y="759"/>
                    <a:pt x="1426" y="770"/>
                    <a:pt x="1457" y="770"/>
                  </a:cubicBezTo>
                  <a:cubicBezTo>
                    <a:pt x="1524" y="770"/>
                    <a:pt x="1580" y="723"/>
                    <a:pt x="1610" y="647"/>
                  </a:cubicBezTo>
                  <a:cubicBezTo>
                    <a:pt x="1649" y="550"/>
                    <a:pt x="1641" y="385"/>
                    <a:pt x="1510" y="240"/>
                  </a:cubicBezTo>
                  <a:cubicBezTo>
                    <a:pt x="1593" y="162"/>
                    <a:pt x="1694" y="120"/>
                    <a:pt x="1792" y="120"/>
                  </a:cubicBezTo>
                  <a:cubicBezTo>
                    <a:pt x="1872" y="120"/>
                    <a:pt x="1951" y="148"/>
                    <a:pt x="2026" y="204"/>
                  </a:cubicBezTo>
                  <a:cubicBezTo>
                    <a:pt x="2188" y="329"/>
                    <a:pt x="2283" y="505"/>
                    <a:pt x="2277" y="686"/>
                  </a:cubicBezTo>
                  <a:cubicBezTo>
                    <a:pt x="2059" y="706"/>
                    <a:pt x="1875" y="896"/>
                    <a:pt x="1875" y="1010"/>
                  </a:cubicBezTo>
                  <a:cubicBezTo>
                    <a:pt x="1875" y="1060"/>
                    <a:pt x="1906" y="1110"/>
                    <a:pt x="2001" y="1110"/>
                  </a:cubicBezTo>
                  <a:lnTo>
                    <a:pt x="2015" y="1110"/>
                  </a:lnTo>
                  <a:cubicBezTo>
                    <a:pt x="2182" y="1105"/>
                    <a:pt x="2313" y="965"/>
                    <a:pt x="2350" y="770"/>
                  </a:cubicBezTo>
                  <a:cubicBezTo>
                    <a:pt x="2439" y="776"/>
                    <a:pt x="2522" y="829"/>
                    <a:pt x="2592" y="915"/>
                  </a:cubicBezTo>
                  <a:cubicBezTo>
                    <a:pt x="2704" y="1063"/>
                    <a:pt x="2670" y="1216"/>
                    <a:pt x="2620" y="1320"/>
                  </a:cubicBezTo>
                  <a:cubicBezTo>
                    <a:pt x="2500" y="1571"/>
                    <a:pt x="2179" y="1794"/>
                    <a:pt x="1931" y="1794"/>
                  </a:cubicBezTo>
                  <a:cubicBezTo>
                    <a:pt x="1853" y="1794"/>
                    <a:pt x="1792" y="1774"/>
                    <a:pt x="1741" y="1730"/>
                  </a:cubicBezTo>
                  <a:cubicBezTo>
                    <a:pt x="1719" y="1707"/>
                    <a:pt x="1697" y="1682"/>
                    <a:pt x="1680" y="1660"/>
                  </a:cubicBezTo>
                  <a:cubicBezTo>
                    <a:pt x="1783" y="1562"/>
                    <a:pt x="1831" y="1426"/>
                    <a:pt x="1808" y="1278"/>
                  </a:cubicBezTo>
                  <a:cubicBezTo>
                    <a:pt x="1780" y="1172"/>
                    <a:pt x="1725" y="1152"/>
                    <a:pt x="1694" y="1152"/>
                  </a:cubicBezTo>
                  <a:cubicBezTo>
                    <a:pt x="1649" y="1152"/>
                    <a:pt x="1602" y="1189"/>
                    <a:pt x="1571" y="1244"/>
                  </a:cubicBezTo>
                  <a:cubicBezTo>
                    <a:pt x="1527" y="1331"/>
                    <a:pt x="1501" y="1484"/>
                    <a:pt x="1582" y="1641"/>
                  </a:cubicBezTo>
                  <a:cubicBezTo>
                    <a:pt x="1470" y="1713"/>
                    <a:pt x="1310" y="1753"/>
                    <a:pt x="1111" y="1753"/>
                  </a:cubicBezTo>
                  <a:cubicBezTo>
                    <a:pt x="1057" y="1753"/>
                    <a:pt x="1000" y="1750"/>
                    <a:pt x="941" y="1744"/>
                  </a:cubicBezTo>
                  <a:cubicBezTo>
                    <a:pt x="737" y="1721"/>
                    <a:pt x="659" y="1613"/>
                    <a:pt x="631" y="1507"/>
                  </a:cubicBezTo>
                  <a:lnTo>
                    <a:pt x="631" y="1507"/>
                  </a:lnTo>
                  <a:cubicBezTo>
                    <a:pt x="634" y="1507"/>
                    <a:pt x="638" y="1507"/>
                    <a:pt x="641" y="1507"/>
                  </a:cubicBezTo>
                  <a:cubicBezTo>
                    <a:pt x="776" y="1507"/>
                    <a:pt x="878" y="1451"/>
                    <a:pt x="929" y="1353"/>
                  </a:cubicBezTo>
                  <a:cubicBezTo>
                    <a:pt x="980" y="1258"/>
                    <a:pt x="969" y="1147"/>
                    <a:pt x="899" y="1041"/>
                  </a:cubicBezTo>
                  <a:cubicBezTo>
                    <a:pt x="857" y="979"/>
                    <a:pt x="807" y="965"/>
                    <a:pt x="776" y="965"/>
                  </a:cubicBezTo>
                  <a:cubicBezTo>
                    <a:pt x="731" y="965"/>
                    <a:pt x="690" y="985"/>
                    <a:pt x="651" y="1032"/>
                  </a:cubicBezTo>
                  <a:cubicBezTo>
                    <a:pt x="575" y="1119"/>
                    <a:pt x="525" y="1272"/>
                    <a:pt x="533" y="1412"/>
                  </a:cubicBezTo>
                  <a:cubicBezTo>
                    <a:pt x="444" y="1387"/>
                    <a:pt x="358" y="1334"/>
                    <a:pt x="271" y="1261"/>
                  </a:cubicBezTo>
                  <a:cubicBezTo>
                    <a:pt x="90" y="1102"/>
                    <a:pt x="123" y="910"/>
                    <a:pt x="162" y="809"/>
                  </a:cubicBezTo>
                  <a:cubicBezTo>
                    <a:pt x="232" y="622"/>
                    <a:pt x="408" y="474"/>
                    <a:pt x="553" y="474"/>
                  </a:cubicBezTo>
                  <a:cubicBezTo>
                    <a:pt x="595" y="474"/>
                    <a:pt x="634" y="483"/>
                    <a:pt x="664" y="508"/>
                  </a:cubicBezTo>
                  <a:cubicBezTo>
                    <a:pt x="670" y="514"/>
                    <a:pt x="678" y="517"/>
                    <a:pt x="686" y="517"/>
                  </a:cubicBezTo>
                  <a:cubicBezTo>
                    <a:pt x="693" y="517"/>
                    <a:pt x="700" y="515"/>
                    <a:pt x="706" y="511"/>
                  </a:cubicBezTo>
                  <a:cubicBezTo>
                    <a:pt x="720" y="505"/>
                    <a:pt x="731" y="491"/>
                    <a:pt x="729" y="474"/>
                  </a:cubicBezTo>
                  <a:cubicBezTo>
                    <a:pt x="729" y="469"/>
                    <a:pt x="717" y="260"/>
                    <a:pt x="821" y="148"/>
                  </a:cubicBezTo>
                  <a:cubicBezTo>
                    <a:pt x="863" y="104"/>
                    <a:pt x="921" y="82"/>
                    <a:pt x="991" y="82"/>
                  </a:cubicBezTo>
                  <a:close/>
                  <a:moveTo>
                    <a:pt x="984" y="0"/>
                  </a:moveTo>
                  <a:cubicBezTo>
                    <a:pt x="892" y="0"/>
                    <a:pt x="816" y="31"/>
                    <a:pt x="759" y="92"/>
                  </a:cubicBezTo>
                  <a:cubicBezTo>
                    <a:pt x="673" y="184"/>
                    <a:pt x="651" y="324"/>
                    <a:pt x="645" y="407"/>
                  </a:cubicBezTo>
                  <a:cubicBezTo>
                    <a:pt x="611" y="396"/>
                    <a:pt x="581" y="391"/>
                    <a:pt x="545" y="391"/>
                  </a:cubicBezTo>
                  <a:cubicBezTo>
                    <a:pt x="363" y="391"/>
                    <a:pt x="160" y="561"/>
                    <a:pt x="79" y="776"/>
                  </a:cubicBezTo>
                  <a:cubicBezTo>
                    <a:pt x="0" y="982"/>
                    <a:pt x="51" y="1180"/>
                    <a:pt x="210" y="1320"/>
                  </a:cubicBezTo>
                  <a:cubicBezTo>
                    <a:pt x="316" y="1415"/>
                    <a:pt x="427" y="1470"/>
                    <a:pt x="539" y="1495"/>
                  </a:cubicBezTo>
                  <a:cubicBezTo>
                    <a:pt x="578" y="1682"/>
                    <a:pt x="717" y="1802"/>
                    <a:pt x="927" y="1822"/>
                  </a:cubicBezTo>
                  <a:cubicBezTo>
                    <a:pt x="991" y="1828"/>
                    <a:pt x="1052" y="1831"/>
                    <a:pt x="1111" y="1831"/>
                  </a:cubicBezTo>
                  <a:cubicBezTo>
                    <a:pt x="1322" y="1831"/>
                    <a:pt x="1496" y="1791"/>
                    <a:pt x="1616" y="1710"/>
                  </a:cubicBezTo>
                  <a:cubicBezTo>
                    <a:pt x="1638" y="1735"/>
                    <a:pt x="1658" y="1763"/>
                    <a:pt x="1686" y="1788"/>
                  </a:cubicBezTo>
                  <a:cubicBezTo>
                    <a:pt x="1750" y="1844"/>
                    <a:pt x="1831" y="1875"/>
                    <a:pt x="1931" y="1875"/>
                  </a:cubicBezTo>
                  <a:cubicBezTo>
                    <a:pt x="2210" y="1875"/>
                    <a:pt x="2559" y="1638"/>
                    <a:pt x="2695" y="1353"/>
                  </a:cubicBezTo>
                  <a:cubicBezTo>
                    <a:pt x="2782" y="1175"/>
                    <a:pt x="2768" y="999"/>
                    <a:pt x="2656" y="865"/>
                  </a:cubicBezTo>
                  <a:cubicBezTo>
                    <a:pt x="2573" y="759"/>
                    <a:pt x="2472" y="700"/>
                    <a:pt x="2355" y="686"/>
                  </a:cubicBezTo>
                  <a:cubicBezTo>
                    <a:pt x="2361" y="480"/>
                    <a:pt x="2257" y="279"/>
                    <a:pt x="2071" y="140"/>
                  </a:cubicBezTo>
                  <a:cubicBezTo>
                    <a:pt x="1983" y="72"/>
                    <a:pt x="1886" y="40"/>
                    <a:pt x="1788" y="40"/>
                  </a:cubicBezTo>
                  <a:cubicBezTo>
                    <a:pt x="1668" y="40"/>
                    <a:pt x="1547" y="89"/>
                    <a:pt x="1446" y="181"/>
                  </a:cubicBezTo>
                  <a:cubicBezTo>
                    <a:pt x="1390" y="131"/>
                    <a:pt x="1320" y="92"/>
                    <a:pt x="1239" y="59"/>
                  </a:cubicBezTo>
                  <a:cubicBezTo>
                    <a:pt x="1144" y="20"/>
                    <a:pt x="1059" y="0"/>
                    <a:pt x="9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31"/>
            <p:cNvSpPr/>
            <p:nvPr/>
          </p:nvSpPr>
          <p:spPr>
            <a:xfrm rot="-339373">
              <a:off x="473124" y="3203756"/>
              <a:ext cx="97279" cy="96625"/>
            </a:xfrm>
            <a:custGeom>
              <a:avLst/>
              <a:gdLst/>
              <a:ahLst/>
              <a:cxnLst/>
              <a:rect l="l" t="t" r="r" b="b"/>
              <a:pathLst>
                <a:path w="1340" h="1331" extrusionOk="0">
                  <a:moveTo>
                    <a:pt x="1008" y="139"/>
                  </a:moveTo>
                  <a:lnTo>
                    <a:pt x="1008" y="139"/>
                  </a:lnTo>
                  <a:cubicBezTo>
                    <a:pt x="994" y="187"/>
                    <a:pt x="963" y="279"/>
                    <a:pt x="924" y="382"/>
                  </a:cubicBezTo>
                  <a:cubicBezTo>
                    <a:pt x="874" y="337"/>
                    <a:pt x="813" y="295"/>
                    <a:pt x="757" y="254"/>
                  </a:cubicBezTo>
                  <a:cubicBezTo>
                    <a:pt x="888" y="181"/>
                    <a:pt x="966" y="145"/>
                    <a:pt x="1008" y="139"/>
                  </a:cubicBezTo>
                  <a:close/>
                  <a:moveTo>
                    <a:pt x="375" y="92"/>
                  </a:moveTo>
                  <a:lnTo>
                    <a:pt x="375" y="92"/>
                  </a:lnTo>
                  <a:cubicBezTo>
                    <a:pt x="417" y="114"/>
                    <a:pt x="492" y="167"/>
                    <a:pt x="609" y="251"/>
                  </a:cubicBezTo>
                  <a:cubicBezTo>
                    <a:pt x="539" y="293"/>
                    <a:pt x="470" y="337"/>
                    <a:pt x="400" y="385"/>
                  </a:cubicBezTo>
                  <a:cubicBezTo>
                    <a:pt x="377" y="212"/>
                    <a:pt x="372" y="131"/>
                    <a:pt x="375" y="92"/>
                  </a:cubicBezTo>
                  <a:close/>
                  <a:moveTo>
                    <a:pt x="338" y="532"/>
                  </a:moveTo>
                  <a:cubicBezTo>
                    <a:pt x="350" y="608"/>
                    <a:pt x="364" y="697"/>
                    <a:pt x="380" y="789"/>
                  </a:cubicBezTo>
                  <a:cubicBezTo>
                    <a:pt x="168" y="781"/>
                    <a:pt x="110" y="753"/>
                    <a:pt x="96" y="742"/>
                  </a:cubicBezTo>
                  <a:cubicBezTo>
                    <a:pt x="126" y="700"/>
                    <a:pt x="218" y="619"/>
                    <a:pt x="338" y="532"/>
                  </a:cubicBezTo>
                  <a:close/>
                  <a:moveTo>
                    <a:pt x="963" y="516"/>
                  </a:moveTo>
                  <a:cubicBezTo>
                    <a:pt x="1128" y="647"/>
                    <a:pt x="1203" y="725"/>
                    <a:pt x="1228" y="761"/>
                  </a:cubicBezTo>
                  <a:cubicBezTo>
                    <a:pt x="1159" y="772"/>
                    <a:pt x="1016" y="784"/>
                    <a:pt x="852" y="789"/>
                  </a:cubicBezTo>
                  <a:cubicBezTo>
                    <a:pt x="891" y="703"/>
                    <a:pt x="930" y="608"/>
                    <a:pt x="963" y="516"/>
                  </a:cubicBezTo>
                  <a:close/>
                  <a:moveTo>
                    <a:pt x="679" y="307"/>
                  </a:moveTo>
                  <a:cubicBezTo>
                    <a:pt x="754" y="357"/>
                    <a:pt x="827" y="413"/>
                    <a:pt x="894" y="466"/>
                  </a:cubicBezTo>
                  <a:cubicBezTo>
                    <a:pt x="852" y="577"/>
                    <a:pt x="807" y="692"/>
                    <a:pt x="762" y="795"/>
                  </a:cubicBezTo>
                  <a:cubicBezTo>
                    <a:pt x="714" y="796"/>
                    <a:pt x="663" y="797"/>
                    <a:pt x="613" y="797"/>
                  </a:cubicBezTo>
                  <a:cubicBezTo>
                    <a:pt x="563" y="797"/>
                    <a:pt x="513" y="796"/>
                    <a:pt x="464" y="795"/>
                  </a:cubicBezTo>
                  <a:cubicBezTo>
                    <a:pt x="444" y="675"/>
                    <a:pt x="428" y="566"/>
                    <a:pt x="408" y="479"/>
                  </a:cubicBezTo>
                  <a:cubicBezTo>
                    <a:pt x="497" y="421"/>
                    <a:pt x="589" y="357"/>
                    <a:pt x="679" y="307"/>
                  </a:cubicBezTo>
                  <a:close/>
                  <a:moveTo>
                    <a:pt x="726" y="873"/>
                  </a:moveTo>
                  <a:lnTo>
                    <a:pt x="726" y="873"/>
                  </a:lnTo>
                  <a:cubicBezTo>
                    <a:pt x="629" y="1085"/>
                    <a:pt x="576" y="1180"/>
                    <a:pt x="545" y="1219"/>
                  </a:cubicBezTo>
                  <a:cubicBezTo>
                    <a:pt x="531" y="1152"/>
                    <a:pt x="506" y="1021"/>
                    <a:pt x="478" y="873"/>
                  </a:cubicBezTo>
                  <a:lnTo>
                    <a:pt x="478" y="873"/>
                  </a:lnTo>
                  <a:cubicBezTo>
                    <a:pt x="518" y="876"/>
                    <a:pt x="559" y="877"/>
                    <a:pt x="601" y="877"/>
                  </a:cubicBezTo>
                  <a:cubicBezTo>
                    <a:pt x="642" y="877"/>
                    <a:pt x="684" y="876"/>
                    <a:pt x="726" y="873"/>
                  </a:cubicBezTo>
                  <a:close/>
                  <a:moveTo>
                    <a:pt x="355" y="1"/>
                  </a:moveTo>
                  <a:cubicBezTo>
                    <a:pt x="340" y="1"/>
                    <a:pt x="324" y="8"/>
                    <a:pt x="313" y="19"/>
                  </a:cubicBezTo>
                  <a:cubicBezTo>
                    <a:pt x="297" y="36"/>
                    <a:pt x="271" y="67"/>
                    <a:pt x="324" y="440"/>
                  </a:cubicBezTo>
                  <a:cubicBezTo>
                    <a:pt x="224" y="513"/>
                    <a:pt x="71" y="633"/>
                    <a:pt x="26" y="703"/>
                  </a:cubicBezTo>
                  <a:cubicBezTo>
                    <a:pt x="1" y="733"/>
                    <a:pt x="12" y="761"/>
                    <a:pt x="18" y="775"/>
                  </a:cubicBezTo>
                  <a:cubicBezTo>
                    <a:pt x="43" y="817"/>
                    <a:pt x="101" y="859"/>
                    <a:pt x="394" y="873"/>
                  </a:cubicBezTo>
                  <a:cubicBezTo>
                    <a:pt x="436" y="1104"/>
                    <a:pt x="475" y="1297"/>
                    <a:pt x="475" y="1297"/>
                  </a:cubicBezTo>
                  <a:cubicBezTo>
                    <a:pt x="478" y="1302"/>
                    <a:pt x="481" y="1314"/>
                    <a:pt x="492" y="1319"/>
                  </a:cubicBezTo>
                  <a:cubicBezTo>
                    <a:pt x="500" y="1328"/>
                    <a:pt x="514" y="1330"/>
                    <a:pt x="525" y="1330"/>
                  </a:cubicBezTo>
                  <a:cubicBezTo>
                    <a:pt x="559" y="1330"/>
                    <a:pt x="615" y="1330"/>
                    <a:pt x="815" y="876"/>
                  </a:cubicBezTo>
                  <a:cubicBezTo>
                    <a:pt x="1033" y="870"/>
                    <a:pt x="1214" y="853"/>
                    <a:pt x="1273" y="842"/>
                  </a:cubicBezTo>
                  <a:cubicBezTo>
                    <a:pt x="1298" y="839"/>
                    <a:pt x="1315" y="825"/>
                    <a:pt x="1323" y="800"/>
                  </a:cubicBezTo>
                  <a:cubicBezTo>
                    <a:pt x="1329" y="764"/>
                    <a:pt x="1340" y="717"/>
                    <a:pt x="994" y="438"/>
                  </a:cubicBezTo>
                  <a:cubicBezTo>
                    <a:pt x="1044" y="304"/>
                    <a:pt x="1080" y="192"/>
                    <a:pt x="1094" y="142"/>
                  </a:cubicBezTo>
                  <a:cubicBezTo>
                    <a:pt x="1103" y="108"/>
                    <a:pt x="1094" y="89"/>
                    <a:pt x="1086" y="78"/>
                  </a:cubicBezTo>
                  <a:cubicBezTo>
                    <a:pt x="1078" y="67"/>
                    <a:pt x="1061" y="53"/>
                    <a:pt x="1030" y="53"/>
                  </a:cubicBezTo>
                  <a:cubicBezTo>
                    <a:pt x="974" y="53"/>
                    <a:pt x="855" y="103"/>
                    <a:pt x="687" y="203"/>
                  </a:cubicBezTo>
                  <a:cubicBezTo>
                    <a:pt x="603" y="145"/>
                    <a:pt x="419" y="16"/>
                    <a:pt x="366" y="2"/>
                  </a:cubicBezTo>
                  <a:cubicBezTo>
                    <a:pt x="363" y="1"/>
                    <a:pt x="359" y="1"/>
                    <a:pt x="3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31"/>
            <p:cNvSpPr/>
            <p:nvPr/>
          </p:nvSpPr>
          <p:spPr>
            <a:xfrm rot="-339373">
              <a:off x="1214012" y="3301039"/>
              <a:ext cx="102360" cy="91761"/>
            </a:xfrm>
            <a:custGeom>
              <a:avLst/>
              <a:gdLst/>
              <a:ahLst/>
              <a:cxnLst/>
              <a:rect l="l" t="t" r="r" b="b"/>
              <a:pathLst>
                <a:path w="1410" h="1264" extrusionOk="0">
                  <a:moveTo>
                    <a:pt x="430" y="89"/>
                  </a:moveTo>
                  <a:cubicBezTo>
                    <a:pt x="475" y="100"/>
                    <a:pt x="578" y="162"/>
                    <a:pt x="703" y="254"/>
                  </a:cubicBezTo>
                  <a:cubicBezTo>
                    <a:pt x="634" y="287"/>
                    <a:pt x="558" y="329"/>
                    <a:pt x="475" y="377"/>
                  </a:cubicBezTo>
                  <a:cubicBezTo>
                    <a:pt x="419" y="170"/>
                    <a:pt x="422" y="106"/>
                    <a:pt x="430" y="89"/>
                  </a:cubicBezTo>
                  <a:close/>
                  <a:moveTo>
                    <a:pt x="1130" y="142"/>
                  </a:moveTo>
                  <a:lnTo>
                    <a:pt x="1130" y="142"/>
                  </a:lnTo>
                  <a:cubicBezTo>
                    <a:pt x="1122" y="187"/>
                    <a:pt x="1102" y="279"/>
                    <a:pt x="1060" y="413"/>
                  </a:cubicBezTo>
                  <a:cubicBezTo>
                    <a:pt x="996" y="366"/>
                    <a:pt x="927" y="310"/>
                    <a:pt x="862" y="260"/>
                  </a:cubicBezTo>
                  <a:cubicBezTo>
                    <a:pt x="1019" y="184"/>
                    <a:pt x="1094" y="156"/>
                    <a:pt x="1130" y="142"/>
                  </a:cubicBezTo>
                  <a:close/>
                  <a:moveTo>
                    <a:pt x="422" y="491"/>
                  </a:moveTo>
                  <a:cubicBezTo>
                    <a:pt x="447" y="564"/>
                    <a:pt x="472" y="642"/>
                    <a:pt x="503" y="725"/>
                  </a:cubicBezTo>
                  <a:cubicBezTo>
                    <a:pt x="265" y="703"/>
                    <a:pt x="159" y="684"/>
                    <a:pt x="115" y="664"/>
                  </a:cubicBezTo>
                  <a:cubicBezTo>
                    <a:pt x="179" y="631"/>
                    <a:pt x="293" y="566"/>
                    <a:pt x="422" y="491"/>
                  </a:cubicBezTo>
                  <a:close/>
                  <a:moveTo>
                    <a:pt x="781" y="301"/>
                  </a:moveTo>
                  <a:cubicBezTo>
                    <a:pt x="865" y="366"/>
                    <a:pt x="954" y="435"/>
                    <a:pt x="1033" y="502"/>
                  </a:cubicBezTo>
                  <a:cubicBezTo>
                    <a:pt x="1005" y="589"/>
                    <a:pt x="977" y="675"/>
                    <a:pt x="949" y="756"/>
                  </a:cubicBezTo>
                  <a:cubicBezTo>
                    <a:pt x="826" y="753"/>
                    <a:pt x="703" y="745"/>
                    <a:pt x="592" y="734"/>
                  </a:cubicBezTo>
                  <a:cubicBezTo>
                    <a:pt x="556" y="633"/>
                    <a:pt x="522" y="536"/>
                    <a:pt x="500" y="452"/>
                  </a:cubicBezTo>
                  <a:cubicBezTo>
                    <a:pt x="603" y="396"/>
                    <a:pt x="698" y="343"/>
                    <a:pt x="781" y="301"/>
                  </a:cubicBezTo>
                  <a:close/>
                  <a:moveTo>
                    <a:pt x="1100" y="561"/>
                  </a:moveTo>
                  <a:cubicBezTo>
                    <a:pt x="1219" y="664"/>
                    <a:pt x="1275" y="731"/>
                    <a:pt x="1295" y="762"/>
                  </a:cubicBezTo>
                  <a:cubicBezTo>
                    <a:pt x="1245" y="762"/>
                    <a:pt x="1150" y="762"/>
                    <a:pt x="1035" y="759"/>
                  </a:cubicBezTo>
                  <a:lnTo>
                    <a:pt x="1100" y="561"/>
                  </a:lnTo>
                  <a:close/>
                  <a:moveTo>
                    <a:pt x="625" y="817"/>
                  </a:moveTo>
                  <a:cubicBezTo>
                    <a:pt x="717" y="826"/>
                    <a:pt x="821" y="831"/>
                    <a:pt x="921" y="837"/>
                  </a:cubicBezTo>
                  <a:cubicBezTo>
                    <a:pt x="846" y="1035"/>
                    <a:pt x="798" y="1127"/>
                    <a:pt x="770" y="1166"/>
                  </a:cubicBezTo>
                  <a:cubicBezTo>
                    <a:pt x="740" y="1105"/>
                    <a:pt x="684" y="971"/>
                    <a:pt x="625" y="817"/>
                  </a:cubicBezTo>
                  <a:close/>
                  <a:moveTo>
                    <a:pt x="421" y="0"/>
                  </a:moveTo>
                  <a:cubicBezTo>
                    <a:pt x="399" y="0"/>
                    <a:pt x="379" y="11"/>
                    <a:pt x="366" y="31"/>
                  </a:cubicBezTo>
                  <a:cubicBezTo>
                    <a:pt x="341" y="64"/>
                    <a:pt x="324" y="140"/>
                    <a:pt x="402" y="410"/>
                  </a:cubicBezTo>
                  <a:cubicBezTo>
                    <a:pt x="193" y="525"/>
                    <a:pt x="23" y="622"/>
                    <a:pt x="23" y="622"/>
                  </a:cubicBezTo>
                  <a:cubicBezTo>
                    <a:pt x="14" y="628"/>
                    <a:pt x="6" y="636"/>
                    <a:pt x="3" y="647"/>
                  </a:cubicBezTo>
                  <a:cubicBezTo>
                    <a:pt x="0" y="664"/>
                    <a:pt x="3" y="684"/>
                    <a:pt x="14" y="698"/>
                  </a:cubicBezTo>
                  <a:cubicBezTo>
                    <a:pt x="28" y="717"/>
                    <a:pt x="62" y="770"/>
                    <a:pt x="533" y="812"/>
                  </a:cubicBezTo>
                  <a:cubicBezTo>
                    <a:pt x="611" y="1013"/>
                    <a:pt x="684" y="1180"/>
                    <a:pt x="712" y="1233"/>
                  </a:cubicBezTo>
                  <a:cubicBezTo>
                    <a:pt x="726" y="1250"/>
                    <a:pt x="742" y="1264"/>
                    <a:pt x="765" y="1264"/>
                  </a:cubicBezTo>
                  <a:cubicBezTo>
                    <a:pt x="795" y="1264"/>
                    <a:pt x="851" y="1264"/>
                    <a:pt x="999" y="831"/>
                  </a:cubicBezTo>
                  <a:cubicBezTo>
                    <a:pt x="1093" y="837"/>
                    <a:pt x="1173" y="839"/>
                    <a:pt x="1233" y="839"/>
                  </a:cubicBezTo>
                  <a:cubicBezTo>
                    <a:pt x="1267" y="839"/>
                    <a:pt x="1295" y="838"/>
                    <a:pt x="1314" y="837"/>
                  </a:cubicBezTo>
                  <a:cubicBezTo>
                    <a:pt x="1359" y="837"/>
                    <a:pt x="1373" y="809"/>
                    <a:pt x="1376" y="795"/>
                  </a:cubicBezTo>
                  <a:cubicBezTo>
                    <a:pt x="1387" y="770"/>
                    <a:pt x="1409" y="709"/>
                    <a:pt x="1125" y="469"/>
                  </a:cubicBezTo>
                  <a:cubicBezTo>
                    <a:pt x="1158" y="371"/>
                    <a:pt x="1219" y="151"/>
                    <a:pt x="1217" y="100"/>
                  </a:cubicBezTo>
                  <a:cubicBezTo>
                    <a:pt x="1214" y="75"/>
                    <a:pt x="1194" y="50"/>
                    <a:pt x="1158" y="50"/>
                  </a:cubicBezTo>
                  <a:cubicBezTo>
                    <a:pt x="1122" y="50"/>
                    <a:pt x="1047" y="70"/>
                    <a:pt x="784" y="201"/>
                  </a:cubicBezTo>
                  <a:cubicBezTo>
                    <a:pt x="687" y="131"/>
                    <a:pt x="522" y="22"/>
                    <a:pt x="441" y="3"/>
                  </a:cubicBezTo>
                  <a:cubicBezTo>
                    <a:pt x="434" y="1"/>
                    <a:pt x="428" y="0"/>
                    <a:pt x="4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31"/>
            <p:cNvSpPr/>
            <p:nvPr/>
          </p:nvSpPr>
          <p:spPr>
            <a:xfrm rot="-339373">
              <a:off x="1380320" y="2201830"/>
              <a:ext cx="102288" cy="91834"/>
            </a:xfrm>
            <a:custGeom>
              <a:avLst/>
              <a:gdLst/>
              <a:ahLst/>
              <a:cxnLst/>
              <a:rect l="l" t="t" r="r" b="b"/>
              <a:pathLst>
                <a:path w="1409" h="1265" extrusionOk="0">
                  <a:moveTo>
                    <a:pt x="430" y="87"/>
                  </a:moveTo>
                  <a:lnTo>
                    <a:pt x="430" y="87"/>
                  </a:lnTo>
                  <a:cubicBezTo>
                    <a:pt x="474" y="101"/>
                    <a:pt x="580" y="159"/>
                    <a:pt x="706" y="252"/>
                  </a:cubicBezTo>
                  <a:cubicBezTo>
                    <a:pt x="636" y="285"/>
                    <a:pt x="558" y="327"/>
                    <a:pt x="474" y="371"/>
                  </a:cubicBezTo>
                  <a:cubicBezTo>
                    <a:pt x="419" y="168"/>
                    <a:pt x="424" y="104"/>
                    <a:pt x="430" y="87"/>
                  </a:cubicBezTo>
                  <a:close/>
                  <a:moveTo>
                    <a:pt x="1130" y="143"/>
                  </a:moveTo>
                  <a:lnTo>
                    <a:pt x="1130" y="143"/>
                  </a:lnTo>
                  <a:cubicBezTo>
                    <a:pt x="1124" y="187"/>
                    <a:pt x="1102" y="279"/>
                    <a:pt x="1060" y="413"/>
                  </a:cubicBezTo>
                  <a:cubicBezTo>
                    <a:pt x="999" y="366"/>
                    <a:pt x="929" y="310"/>
                    <a:pt x="862" y="260"/>
                  </a:cubicBezTo>
                  <a:cubicBezTo>
                    <a:pt x="1018" y="185"/>
                    <a:pt x="1094" y="154"/>
                    <a:pt x="1130" y="143"/>
                  </a:cubicBezTo>
                  <a:close/>
                  <a:moveTo>
                    <a:pt x="421" y="491"/>
                  </a:moveTo>
                  <a:cubicBezTo>
                    <a:pt x="447" y="564"/>
                    <a:pt x="472" y="642"/>
                    <a:pt x="502" y="726"/>
                  </a:cubicBezTo>
                  <a:cubicBezTo>
                    <a:pt x="265" y="703"/>
                    <a:pt x="162" y="684"/>
                    <a:pt x="117" y="664"/>
                  </a:cubicBezTo>
                  <a:cubicBezTo>
                    <a:pt x="179" y="631"/>
                    <a:pt x="290" y="564"/>
                    <a:pt x="421" y="491"/>
                  </a:cubicBezTo>
                  <a:close/>
                  <a:moveTo>
                    <a:pt x="781" y="302"/>
                  </a:moveTo>
                  <a:cubicBezTo>
                    <a:pt x="865" y="366"/>
                    <a:pt x="957" y="436"/>
                    <a:pt x="1032" y="503"/>
                  </a:cubicBezTo>
                  <a:cubicBezTo>
                    <a:pt x="1004" y="589"/>
                    <a:pt x="977" y="676"/>
                    <a:pt x="949" y="756"/>
                  </a:cubicBezTo>
                  <a:cubicBezTo>
                    <a:pt x="829" y="754"/>
                    <a:pt x="706" y="745"/>
                    <a:pt x="594" y="734"/>
                  </a:cubicBezTo>
                  <a:cubicBezTo>
                    <a:pt x="555" y="634"/>
                    <a:pt x="525" y="536"/>
                    <a:pt x="500" y="452"/>
                  </a:cubicBezTo>
                  <a:cubicBezTo>
                    <a:pt x="606" y="397"/>
                    <a:pt x="698" y="344"/>
                    <a:pt x="781" y="302"/>
                  </a:cubicBezTo>
                  <a:close/>
                  <a:moveTo>
                    <a:pt x="1097" y="556"/>
                  </a:moveTo>
                  <a:cubicBezTo>
                    <a:pt x="1219" y="662"/>
                    <a:pt x="1275" y="729"/>
                    <a:pt x="1292" y="759"/>
                  </a:cubicBezTo>
                  <a:cubicBezTo>
                    <a:pt x="1242" y="759"/>
                    <a:pt x="1150" y="759"/>
                    <a:pt x="1032" y="756"/>
                  </a:cubicBezTo>
                  <a:cubicBezTo>
                    <a:pt x="1057" y="692"/>
                    <a:pt x="1080" y="628"/>
                    <a:pt x="1097" y="556"/>
                  </a:cubicBezTo>
                  <a:close/>
                  <a:moveTo>
                    <a:pt x="625" y="818"/>
                  </a:moveTo>
                  <a:lnTo>
                    <a:pt x="625" y="818"/>
                  </a:lnTo>
                  <a:cubicBezTo>
                    <a:pt x="720" y="826"/>
                    <a:pt x="820" y="829"/>
                    <a:pt x="921" y="837"/>
                  </a:cubicBezTo>
                  <a:cubicBezTo>
                    <a:pt x="848" y="1035"/>
                    <a:pt x="801" y="1130"/>
                    <a:pt x="773" y="1167"/>
                  </a:cubicBezTo>
                  <a:cubicBezTo>
                    <a:pt x="739" y="1105"/>
                    <a:pt x="684" y="971"/>
                    <a:pt x="625" y="818"/>
                  </a:cubicBezTo>
                  <a:close/>
                  <a:moveTo>
                    <a:pt x="424" y="0"/>
                  </a:moveTo>
                  <a:cubicBezTo>
                    <a:pt x="401" y="0"/>
                    <a:pt x="381" y="12"/>
                    <a:pt x="368" y="31"/>
                  </a:cubicBezTo>
                  <a:cubicBezTo>
                    <a:pt x="343" y="65"/>
                    <a:pt x="327" y="137"/>
                    <a:pt x="402" y="411"/>
                  </a:cubicBezTo>
                  <a:cubicBezTo>
                    <a:pt x="193" y="525"/>
                    <a:pt x="25" y="623"/>
                    <a:pt x="25" y="623"/>
                  </a:cubicBezTo>
                  <a:cubicBezTo>
                    <a:pt x="14" y="625"/>
                    <a:pt x="9" y="637"/>
                    <a:pt x="6" y="648"/>
                  </a:cubicBezTo>
                  <a:cubicBezTo>
                    <a:pt x="0" y="664"/>
                    <a:pt x="6" y="681"/>
                    <a:pt x="14" y="695"/>
                  </a:cubicBezTo>
                  <a:cubicBezTo>
                    <a:pt x="28" y="717"/>
                    <a:pt x="64" y="770"/>
                    <a:pt x="536" y="812"/>
                  </a:cubicBezTo>
                  <a:cubicBezTo>
                    <a:pt x="611" y="1013"/>
                    <a:pt x="684" y="1181"/>
                    <a:pt x="712" y="1234"/>
                  </a:cubicBezTo>
                  <a:cubicBezTo>
                    <a:pt x="725" y="1250"/>
                    <a:pt x="745" y="1264"/>
                    <a:pt x="765" y="1264"/>
                  </a:cubicBezTo>
                  <a:cubicBezTo>
                    <a:pt x="795" y="1264"/>
                    <a:pt x="851" y="1264"/>
                    <a:pt x="1002" y="832"/>
                  </a:cubicBezTo>
                  <a:cubicBezTo>
                    <a:pt x="1082" y="836"/>
                    <a:pt x="1153" y="838"/>
                    <a:pt x="1209" y="838"/>
                  </a:cubicBezTo>
                  <a:cubicBezTo>
                    <a:pt x="1255" y="838"/>
                    <a:pt x="1292" y="837"/>
                    <a:pt x="1314" y="835"/>
                  </a:cubicBezTo>
                  <a:cubicBezTo>
                    <a:pt x="1362" y="835"/>
                    <a:pt x="1376" y="807"/>
                    <a:pt x="1378" y="793"/>
                  </a:cubicBezTo>
                  <a:cubicBezTo>
                    <a:pt x="1389" y="770"/>
                    <a:pt x="1409" y="709"/>
                    <a:pt x="1127" y="469"/>
                  </a:cubicBezTo>
                  <a:cubicBezTo>
                    <a:pt x="1158" y="371"/>
                    <a:pt x="1222" y="151"/>
                    <a:pt x="1219" y="101"/>
                  </a:cubicBezTo>
                  <a:cubicBezTo>
                    <a:pt x="1214" y="76"/>
                    <a:pt x="1197" y="51"/>
                    <a:pt x="1158" y="51"/>
                  </a:cubicBezTo>
                  <a:cubicBezTo>
                    <a:pt x="1124" y="51"/>
                    <a:pt x="1046" y="67"/>
                    <a:pt x="787" y="201"/>
                  </a:cubicBezTo>
                  <a:cubicBezTo>
                    <a:pt x="689" y="132"/>
                    <a:pt x="525" y="23"/>
                    <a:pt x="444" y="3"/>
                  </a:cubicBezTo>
                  <a:cubicBezTo>
                    <a:pt x="437" y="1"/>
                    <a:pt x="430" y="0"/>
                    <a:pt x="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31"/>
            <p:cNvSpPr/>
            <p:nvPr/>
          </p:nvSpPr>
          <p:spPr>
            <a:xfrm rot="-339373">
              <a:off x="865175" y="3376960"/>
              <a:ext cx="53140" cy="53140"/>
            </a:xfrm>
            <a:custGeom>
              <a:avLst/>
              <a:gdLst/>
              <a:ahLst/>
              <a:cxnLst/>
              <a:rect l="l" t="t" r="r" b="b"/>
              <a:pathLst>
                <a:path w="732" h="732" extrusionOk="0">
                  <a:moveTo>
                    <a:pt x="385" y="126"/>
                  </a:moveTo>
                  <a:cubicBezTo>
                    <a:pt x="394" y="151"/>
                    <a:pt x="396" y="179"/>
                    <a:pt x="402" y="199"/>
                  </a:cubicBezTo>
                  <a:cubicBezTo>
                    <a:pt x="422" y="277"/>
                    <a:pt x="424" y="291"/>
                    <a:pt x="436" y="305"/>
                  </a:cubicBezTo>
                  <a:cubicBezTo>
                    <a:pt x="449" y="322"/>
                    <a:pt x="466" y="324"/>
                    <a:pt x="533" y="352"/>
                  </a:cubicBezTo>
                  <a:cubicBezTo>
                    <a:pt x="553" y="361"/>
                    <a:pt x="578" y="369"/>
                    <a:pt x="603" y="380"/>
                  </a:cubicBezTo>
                  <a:cubicBezTo>
                    <a:pt x="564" y="394"/>
                    <a:pt x="511" y="411"/>
                    <a:pt x="463" y="430"/>
                  </a:cubicBezTo>
                  <a:cubicBezTo>
                    <a:pt x="452" y="433"/>
                    <a:pt x="447" y="439"/>
                    <a:pt x="438" y="450"/>
                  </a:cubicBezTo>
                  <a:cubicBezTo>
                    <a:pt x="413" y="506"/>
                    <a:pt x="385" y="570"/>
                    <a:pt x="363" y="612"/>
                  </a:cubicBezTo>
                  <a:cubicBezTo>
                    <a:pt x="349" y="567"/>
                    <a:pt x="330" y="500"/>
                    <a:pt x="316" y="441"/>
                  </a:cubicBezTo>
                  <a:cubicBezTo>
                    <a:pt x="313" y="428"/>
                    <a:pt x="302" y="414"/>
                    <a:pt x="285" y="408"/>
                  </a:cubicBezTo>
                  <a:cubicBezTo>
                    <a:pt x="229" y="400"/>
                    <a:pt x="168" y="380"/>
                    <a:pt x="126" y="372"/>
                  </a:cubicBezTo>
                  <a:cubicBezTo>
                    <a:pt x="170" y="349"/>
                    <a:pt x="243" y="319"/>
                    <a:pt x="299" y="294"/>
                  </a:cubicBezTo>
                  <a:cubicBezTo>
                    <a:pt x="310" y="291"/>
                    <a:pt x="318" y="280"/>
                    <a:pt x="324" y="269"/>
                  </a:cubicBezTo>
                  <a:cubicBezTo>
                    <a:pt x="341" y="221"/>
                    <a:pt x="366" y="165"/>
                    <a:pt x="385" y="126"/>
                  </a:cubicBezTo>
                  <a:close/>
                  <a:moveTo>
                    <a:pt x="399" y="1"/>
                  </a:moveTo>
                  <a:cubicBezTo>
                    <a:pt x="380" y="1"/>
                    <a:pt x="349" y="1"/>
                    <a:pt x="257" y="224"/>
                  </a:cubicBezTo>
                  <a:cubicBezTo>
                    <a:pt x="17" y="313"/>
                    <a:pt x="9" y="347"/>
                    <a:pt x="3" y="363"/>
                  </a:cubicBezTo>
                  <a:cubicBezTo>
                    <a:pt x="0" y="377"/>
                    <a:pt x="3" y="394"/>
                    <a:pt x="9" y="405"/>
                  </a:cubicBezTo>
                  <a:cubicBezTo>
                    <a:pt x="17" y="416"/>
                    <a:pt x="34" y="439"/>
                    <a:pt x="240" y="486"/>
                  </a:cubicBezTo>
                  <a:cubicBezTo>
                    <a:pt x="299" y="732"/>
                    <a:pt x="321" y="732"/>
                    <a:pt x="352" y="732"/>
                  </a:cubicBezTo>
                  <a:cubicBezTo>
                    <a:pt x="380" y="732"/>
                    <a:pt x="399" y="732"/>
                    <a:pt x="505" y="503"/>
                  </a:cubicBezTo>
                  <a:cubicBezTo>
                    <a:pt x="578" y="478"/>
                    <a:pt x="687" y="441"/>
                    <a:pt x="712" y="419"/>
                  </a:cubicBezTo>
                  <a:cubicBezTo>
                    <a:pt x="720" y="414"/>
                    <a:pt x="731" y="391"/>
                    <a:pt x="728" y="377"/>
                  </a:cubicBezTo>
                  <a:cubicBezTo>
                    <a:pt x="720" y="344"/>
                    <a:pt x="684" y="324"/>
                    <a:pt x="564" y="280"/>
                  </a:cubicBezTo>
                  <a:cubicBezTo>
                    <a:pt x="544" y="274"/>
                    <a:pt x="519" y="263"/>
                    <a:pt x="505" y="255"/>
                  </a:cubicBezTo>
                  <a:cubicBezTo>
                    <a:pt x="502" y="238"/>
                    <a:pt x="494" y="210"/>
                    <a:pt x="489" y="185"/>
                  </a:cubicBezTo>
                  <a:cubicBezTo>
                    <a:pt x="466" y="93"/>
                    <a:pt x="455" y="43"/>
                    <a:pt x="438" y="23"/>
                  </a:cubicBezTo>
                  <a:cubicBezTo>
                    <a:pt x="433" y="12"/>
                    <a:pt x="413" y="1"/>
                    <a:pt x="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31"/>
            <p:cNvSpPr/>
            <p:nvPr/>
          </p:nvSpPr>
          <p:spPr>
            <a:xfrm rot="-339373">
              <a:off x="394580" y="2536033"/>
              <a:ext cx="53358" cy="52922"/>
            </a:xfrm>
            <a:custGeom>
              <a:avLst/>
              <a:gdLst/>
              <a:ahLst/>
              <a:cxnLst/>
              <a:rect l="l" t="t" r="r" b="b"/>
              <a:pathLst>
                <a:path w="735" h="729" extrusionOk="0">
                  <a:moveTo>
                    <a:pt x="391" y="120"/>
                  </a:moveTo>
                  <a:cubicBezTo>
                    <a:pt x="399" y="146"/>
                    <a:pt x="402" y="173"/>
                    <a:pt x="408" y="196"/>
                  </a:cubicBezTo>
                  <a:cubicBezTo>
                    <a:pt x="427" y="271"/>
                    <a:pt x="430" y="285"/>
                    <a:pt x="441" y="299"/>
                  </a:cubicBezTo>
                  <a:cubicBezTo>
                    <a:pt x="455" y="316"/>
                    <a:pt x="472" y="321"/>
                    <a:pt x="539" y="349"/>
                  </a:cubicBezTo>
                  <a:cubicBezTo>
                    <a:pt x="558" y="355"/>
                    <a:pt x="583" y="366"/>
                    <a:pt x="609" y="377"/>
                  </a:cubicBezTo>
                  <a:cubicBezTo>
                    <a:pt x="569" y="391"/>
                    <a:pt x="516" y="408"/>
                    <a:pt x="469" y="425"/>
                  </a:cubicBezTo>
                  <a:cubicBezTo>
                    <a:pt x="458" y="427"/>
                    <a:pt x="449" y="436"/>
                    <a:pt x="444" y="447"/>
                  </a:cubicBezTo>
                  <a:cubicBezTo>
                    <a:pt x="416" y="503"/>
                    <a:pt x="388" y="564"/>
                    <a:pt x="363" y="606"/>
                  </a:cubicBezTo>
                  <a:cubicBezTo>
                    <a:pt x="349" y="561"/>
                    <a:pt x="332" y="494"/>
                    <a:pt x="318" y="436"/>
                  </a:cubicBezTo>
                  <a:cubicBezTo>
                    <a:pt x="316" y="422"/>
                    <a:pt x="304" y="408"/>
                    <a:pt x="288" y="405"/>
                  </a:cubicBezTo>
                  <a:cubicBezTo>
                    <a:pt x="232" y="394"/>
                    <a:pt x="168" y="377"/>
                    <a:pt x="126" y="366"/>
                  </a:cubicBezTo>
                  <a:cubicBezTo>
                    <a:pt x="171" y="341"/>
                    <a:pt x="240" y="313"/>
                    <a:pt x="304" y="288"/>
                  </a:cubicBezTo>
                  <a:cubicBezTo>
                    <a:pt x="316" y="285"/>
                    <a:pt x="324" y="274"/>
                    <a:pt x="330" y="266"/>
                  </a:cubicBezTo>
                  <a:cubicBezTo>
                    <a:pt x="346" y="215"/>
                    <a:pt x="371" y="159"/>
                    <a:pt x="391" y="120"/>
                  </a:cubicBezTo>
                  <a:close/>
                  <a:moveTo>
                    <a:pt x="402" y="0"/>
                  </a:moveTo>
                  <a:cubicBezTo>
                    <a:pt x="380" y="0"/>
                    <a:pt x="349" y="0"/>
                    <a:pt x="260" y="224"/>
                  </a:cubicBezTo>
                  <a:cubicBezTo>
                    <a:pt x="17" y="313"/>
                    <a:pt x="11" y="344"/>
                    <a:pt x="3" y="363"/>
                  </a:cubicBezTo>
                  <a:cubicBezTo>
                    <a:pt x="0" y="372"/>
                    <a:pt x="3" y="391"/>
                    <a:pt x="11" y="399"/>
                  </a:cubicBezTo>
                  <a:cubicBezTo>
                    <a:pt x="17" y="411"/>
                    <a:pt x="37" y="436"/>
                    <a:pt x="240" y="480"/>
                  </a:cubicBezTo>
                  <a:cubicBezTo>
                    <a:pt x="302" y="729"/>
                    <a:pt x="321" y="729"/>
                    <a:pt x="352" y="729"/>
                  </a:cubicBezTo>
                  <a:cubicBezTo>
                    <a:pt x="380" y="729"/>
                    <a:pt x="402" y="726"/>
                    <a:pt x="505" y="503"/>
                  </a:cubicBezTo>
                  <a:cubicBezTo>
                    <a:pt x="581" y="478"/>
                    <a:pt x="687" y="438"/>
                    <a:pt x="712" y="419"/>
                  </a:cubicBezTo>
                  <a:cubicBezTo>
                    <a:pt x="723" y="411"/>
                    <a:pt x="734" y="391"/>
                    <a:pt x="728" y="377"/>
                  </a:cubicBezTo>
                  <a:cubicBezTo>
                    <a:pt x="723" y="341"/>
                    <a:pt x="684" y="324"/>
                    <a:pt x="567" y="279"/>
                  </a:cubicBezTo>
                  <a:cubicBezTo>
                    <a:pt x="544" y="271"/>
                    <a:pt x="519" y="260"/>
                    <a:pt x="505" y="254"/>
                  </a:cubicBezTo>
                  <a:cubicBezTo>
                    <a:pt x="503" y="238"/>
                    <a:pt x="497" y="210"/>
                    <a:pt x="489" y="185"/>
                  </a:cubicBezTo>
                  <a:cubicBezTo>
                    <a:pt x="469" y="87"/>
                    <a:pt x="455" y="42"/>
                    <a:pt x="441" y="20"/>
                  </a:cubicBezTo>
                  <a:cubicBezTo>
                    <a:pt x="433" y="9"/>
                    <a:pt x="416" y="0"/>
                    <a:pt x="4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31"/>
            <p:cNvSpPr/>
            <p:nvPr/>
          </p:nvSpPr>
          <p:spPr>
            <a:xfrm rot="-339373">
              <a:off x="879782" y="2163828"/>
              <a:ext cx="52487" cy="53503"/>
            </a:xfrm>
            <a:custGeom>
              <a:avLst/>
              <a:gdLst/>
              <a:ahLst/>
              <a:cxnLst/>
              <a:rect l="l" t="t" r="r" b="b"/>
              <a:pathLst>
                <a:path w="723" h="737" extrusionOk="0">
                  <a:moveTo>
                    <a:pt x="335" y="134"/>
                  </a:moveTo>
                  <a:cubicBezTo>
                    <a:pt x="346" y="157"/>
                    <a:pt x="354" y="182"/>
                    <a:pt x="366" y="204"/>
                  </a:cubicBezTo>
                  <a:cubicBezTo>
                    <a:pt x="399" y="274"/>
                    <a:pt x="405" y="291"/>
                    <a:pt x="416" y="302"/>
                  </a:cubicBezTo>
                  <a:cubicBezTo>
                    <a:pt x="433" y="316"/>
                    <a:pt x="449" y="318"/>
                    <a:pt x="519" y="332"/>
                  </a:cubicBezTo>
                  <a:cubicBezTo>
                    <a:pt x="541" y="335"/>
                    <a:pt x="569" y="341"/>
                    <a:pt x="592" y="346"/>
                  </a:cubicBezTo>
                  <a:cubicBezTo>
                    <a:pt x="558" y="369"/>
                    <a:pt x="511" y="397"/>
                    <a:pt x="463" y="419"/>
                  </a:cubicBezTo>
                  <a:cubicBezTo>
                    <a:pt x="455" y="424"/>
                    <a:pt x="447" y="433"/>
                    <a:pt x="444" y="444"/>
                  </a:cubicBezTo>
                  <a:cubicBezTo>
                    <a:pt x="430" y="503"/>
                    <a:pt x="413" y="569"/>
                    <a:pt x="394" y="614"/>
                  </a:cubicBezTo>
                  <a:cubicBezTo>
                    <a:pt x="374" y="572"/>
                    <a:pt x="346" y="511"/>
                    <a:pt x="321" y="455"/>
                  </a:cubicBezTo>
                  <a:cubicBezTo>
                    <a:pt x="315" y="441"/>
                    <a:pt x="301" y="430"/>
                    <a:pt x="282" y="430"/>
                  </a:cubicBezTo>
                  <a:cubicBezTo>
                    <a:pt x="226" y="427"/>
                    <a:pt x="162" y="424"/>
                    <a:pt x="120" y="419"/>
                  </a:cubicBezTo>
                  <a:cubicBezTo>
                    <a:pt x="162" y="388"/>
                    <a:pt x="226" y="346"/>
                    <a:pt x="276" y="316"/>
                  </a:cubicBezTo>
                  <a:cubicBezTo>
                    <a:pt x="285" y="307"/>
                    <a:pt x="293" y="299"/>
                    <a:pt x="296" y="288"/>
                  </a:cubicBezTo>
                  <a:cubicBezTo>
                    <a:pt x="307" y="235"/>
                    <a:pt x="321" y="176"/>
                    <a:pt x="335" y="134"/>
                  </a:cubicBezTo>
                  <a:close/>
                  <a:moveTo>
                    <a:pt x="338" y="0"/>
                  </a:moveTo>
                  <a:cubicBezTo>
                    <a:pt x="307" y="0"/>
                    <a:pt x="279" y="0"/>
                    <a:pt x="226" y="246"/>
                  </a:cubicBezTo>
                  <a:cubicBezTo>
                    <a:pt x="9" y="383"/>
                    <a:pt x="3" y="413"/>
                    <a:pt x="0" y="430"/>
                  </a:cubicBezTo>
                  <a:cubicBezTo>
                    <a:pt x="0" y="444"/>
                    <a:pt x="3" y="458"/>
                    <a:pt x="14" y="469"/>
                  </a:cubicBezTo>
                  <a:cubicBezTo>
                    <a:pt x="22" y="480"/>
                    <a:pt x="45" y="500"/>
                    <a:pt x="254" y="508"/>
                  </a:cubicBezTo>
                  <a:cubicBezTo>
                    <a:pt x="352" y="734"/>
                    <a:pt x="374" y="734"/>
                    <a:pt x="402" y="734"/>
                  </a:cubicBezTo>
                  <a:cubicBezTo>
                    <a:pt x="405" y="734"/>
                    <a:pt x="407" y="734"/>
                    <a:pt x="413" y="737"/>
                  </a:cubicBezTo>
                  <a:cubicBezTo>
                    <a:pt x="435" y="731"/>
                    <a:pt x="458" y="726"/>
                    <a:pt x="519" y="483"/>
                  </a:cubicBezTo>
                  <a:cubicBezTo>
                    <a:pt x="586" y="444"/>
                    <a:pt x="686" y="388"/>
                    <a:pt x="709" y="360"/>
                  </a:cubicBezTo>
                  <a:cubicBezTo>
                    <a:pt x="717" y="349"/>
                    <a:pt x="723" y="330"/>
                    <a:pt x="714" y="316"/>
                  </a:cubicBezTo>
                  <a:cubicBezTo>
                    <a:pt x="700" y="285"/>
                    <a:pt x="659" y="274"/>
                    <a:pt x="533" y="249"/>
                  </a:cubicBezTo>
                  <a:cubicBezTo>
                    <a:pt x="516" y="246"/>
                    <a:pt x="488" y="237"/>
                    <a:pt x="474" y="235"/>
                  </a:cubicBezTo>
                  <a:cubicBezTo>
                    <a:pt x="469" y="218"/>
                    <a:pt x="458" y="190"/>
                    <a:pt x="447" y="168"/>
                  </a:cubicBezTo>
                  <a:cubicBezTo>
                    <a:pt x="407" y="76"/>
                    <a:pt x="388" y="34"/>
                    <a:pt x="371" y="14"/>
                  </a:cubicBezTo>
                  <a:cubicBezTo>
                    <a:pt x="363" y="9"/>
                    <a:pt x="349" y="0"/>
                    <a:pt x="3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31"/>
            <p:cNvSpPr/>
            <p:nvPr/>
          </p:nvSpPr>
          <p:spPr>
            <a:xfrm rot="-339373">
              <a:off x="439737" y="2886284"/>
              <a:ext cx="40218" cy="39565"/>
            </a:xfrm>
            <a:custGeom>
              <a:avLst/>
              <a:gdLst/>
              <a:ahLst/>
              <a:cxnLst/>
              <a:rect l="l" t="t" r="r" b="b"/>
              <a:pathLst>
                <a:path w="554" h="545" extrusionOk="0">
                  <a:moveTo>
                    <a:pt x="280" y="84"/>
                  </a:moveTo>
                  <a:cubicBezTo>
                    <a:pt x="386" y="87"/>
                    <a:pt x="469" y="174"/>
                    <a:pt x="464" y="280"/>
                  </a:cubicBezTo>
                  <a:cubicBezTo>
                    <a:pt x="464" y="383"/>
                    <a:pt x="377" y="464"/>
                    <a:pt x="277" y="464"/>
                  </a:cubicBezTo>
                  <a:lnTo>
                    <a:pt x="277" y="506"/>
                  </a:lnTo>
                  <a:lnTo>
                    <a:pt x="269" y="464"/>
                  </a:lnTo>
                  <a:cubicBezTo>
                    <a:pt x="218" y="461"/>
                    <a:pt x="171" y="439"/>
                    <a:pt x="137" y="405"/>
                  </a:cubicBezTo>
                  <a:cubicBezTo>
                    <a:pt x="101" y="366"/>
                    <a:pt x="82" y="319"/>
                    <a:pt x="84" y="269"/>
                  </a:cubicBezTo>
                  <a:cubicBezTo>
                    <a:pt x="87" y="165"/>
                    <a:pt x="171" y="84"/>
                    <a:pt x="280" y="84"/>
                  </a:cubicBezTo>
                  <a:close/>
                  <a:moveTo>
                    <a:pt x="277" y="1"/>
                  </a:moveTo>
                  <a:cubicBezTo>
                    <a:pt x="129" y="1"/>
                    <a:pt x="9" y="118"/>
                    <a:pt x="4" y="266"/>
                  </a:cubicBezTo>
                  <a:cubicBezTo>
                    <a:pt x="1" y="338"/>
                    <a:pt x="29" y="408"/>
                    <a:pt x="79" y="461"/>
                  </a:cubicBezTo>
                  <a:cubicBezTo>
                    <a:pt x="126" y="514"/>
                    <a:pt x="193" y="542"/>
                    <a:pt x="266" y="545"/>
                  </a:cubicBezTo>
                  <a:lnTo>
                    <a:pt x="274" y="545"/>
                  </a:lnTo>
                  <a:cubicBezTo>
                    <a:pt x="419" y="545"/>
                    <a:pt x="542" y="425"/>
                    <a:pt x="548" y="280"/>
                  </a:cubicBezTo>
                  <a:cubicBezTo>
                    <a:pt x="553" y="129"/>
                    <a:pt x="433" y="3"/>
                    <a:pt x="2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31"/>
            <p:cNvSpPr/>
            <p:nvPr/>
          </p:nvSpPr>
          <p:spPr>
            <a:xfrm rot="-339373">
              <a:off x="472153" y="2282550"/>
              <a:ext cx="40000" cy="39565"/>
            </a:xfrm>
            <a:custGeom>
              <a:avLst/>
              <a:gdLst/>
              <a:ahLst/>
              <a:cxnLst/>
              <a:rect l="l" t="t" r="r" b="b"/>
              <a:pathLst>
                <a:path w="551" h="545" extrusionOk="0">
                  <a:moveTo>
                    <a:pt x="280" y="87"/>
                  </a:moveTo>
                  <a:cubicBezTo>
                    <a:pt x="380" y="87"/>
                    <a:pt x="464" y="173"/>
                    <a:pt x="464" y="282"/>
                  </a:cubicBezTo>
                  <a:cubicBezTo>
                    <a:pt x="464" y="385"/>
                    <a:pt x="377" y="466"/>
                    <a:pt x="274" y="466"/>
                  </a:cubicBezTo>
                  <a:lnTo>
                    <a:pt x="274" y="508"/>
                  </a:lnTo>
                  <a:lnTo>
                    <a:pt x="268" y="466"/>
                  </a:lnTo>
                  <a:cubicBezTo>
                    <a:pt x="215" y="463"/>
                    <a:pt x="171" y="441"/>
                    <a:pt x="134" y="407"/>
                  </a:cubicBezTo>
                  <a:cubicBezTo>
                    <a:pt x="101" y="368"/>
                    <a:pt x="79" y="321"/>
                    <a:pt x="84" y="271"/>
                  </a:cubicBezTo>
                  <a:cubicBezTo>
                    <a:pt x="87" y="167"/>
                    <a:pt x="171" y="87"/>
                    <a:pt x="280" y="87"/>
                  </a:cubicBezTo>
                  <a:close/>
                  <a:moveTo>
                    <a:pt x="274" y="0"/>
                  </a:moveTo>
                  <a:cubicBezTo>
                    <a:pt x="129" y="0"/>
                    <a:pt x="6" y="117"/>
                    <a:pt x="3" y="265"/>
                  </a:cubicBezTo>
                  <a:cubicBezTo>
                    <a:pt x="1" y="338"/>
                    <a:pt x="28" y="407"/>
                    <a:pt x="76" y="460"/>
                  </a:cubicBezTo>
                  <a:cubicBezTo>
                    <a:pt x="126" y="511"/>
                    <a:pt x="190" y="538"/>
                    <a:pt x="266" y="544"/>
                  </a:cubicBezTo>
                  <a:lnTo>
                    <a:pt x="271" y="544"/>
                  </a:lnTo>
                  <a:cubicBezTo>
                    <a:pt x="419" y="544"/>
                    <a:pt x="539" y="424"/>
                    <a:pt x="547" y="279"/>
                  </a:cubicBezTo>
                  <a:cubicBezTo>
                    <a:pt x="550" y="128"/>
                    <a:pt x="433" y="3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31"/>
            <p:cNvSpPr/>
            <p:nvPr/>
          </p:nvSpPr>
          <p:spPr>
            <a:xfrm rot="-339373">
              <a:off x="1036972" y="2137029"/>
              <a:ext cx="39928" cy="39565"/>
            </a:xfrm>
            <a:custGeom>
              <a:avLst/>
              <a:gdLst/>
              <a:ahLst/>
              <a:cxnLst/>
              <a:rect l="l" t="t" r="r" b="b"/>
              <a:pathLst>
                <a:path w="550" h="545" extrusionOk="0">
                  <a:moveTo>
                    <a:pt x="276" y="84"/>
                  </a:moveTo>
                  <a:cubicBezTo>
                    <a:pt x="380" y="87"/>
                    <a:pt x="463" y="174"/>
                    <a:pt x="461" y="280"/>
                  </a:cubicBezTo>
                  <a:cubicBezTo>
                    <a:pt x="461" y="383"/>
                    <a:pt x="374" y="464"/>
                    <a:pt x="271" y="464"/>
                  </a:cubicBezTo>
                  <a:lnTo>
                    <a:pt x="271" y="506"/>
                  </a:lnTo>
                  <a:lnTo>
                    <a:pt x="265" y="464"/>
                  </a:lnTo>
                  <a:cubicBezTo>
                    <a:pt x="212" y="461"/>
                    <a:pt x="168" y="439"/>
                    <a:pt x="131" y="405"/>
                  </a:cubicBezTo>
                  <a:cubicBezTo>
                    <a:pt x="98" y="366"/>
                    <a:pt x="76" y="316"/>
                    <a:pt x="81" y="268"/>
                  </a:cubicBezTo>
                  <a:cubicBezTo>
                    <a:pt x="84" y="162"/>
                    <a:pt x="168" y="84"/>
                    <a:pt x="276" y="84"/>
                  </a:cubicBezTo>
                  <a:close/>
                  <a:moveTo>
                    <a:pt x="276" y="1"/>
                  </a:moveTo>
                  <a:cubicBezTo>
                    <a:pt x="129" y="1"/>
                    <a:pt x="6" y="118"/>
                    <a:pt x="3" y="266"/>
                  </a:cubicBezTo>
                  <a:cubicBezTo>
                    <a:pt x="0" y="338"/>
                    <a:pt x="28" y="408"/>
                    <a:pt x="76" y="461"/>
                  </a:cubicBezTo>
                  <a:cubicBezTo>
                    <a:pt x="126" y="511"/>
                    <a:pt x="193" y="539"/>
                    <a:pt x="265" y="545"/>
                  </a:cubicBezTo>
                  <a:lnTo>
                    <a:pt x="271" y="545"/>
                  </a:lnTo>
                  <a:cubicBezTo>
                    <a:pt x="419" y="545"/>
                    <a:pt x="542" y="425"/>
                    <a:pt x="547" y="280"/>
                  </a:cubicBezTo>
                  <a:cubicBezTo>
                    <a:pt x="550" y="129"/>
                    <a:pt x="433" y="3"/>
                    <a:pt x="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31"/>
            <p:cNvSpPr/>
            <p:nvPr/>
          </p:nvSpPr>
          <p:spPr>
            <a:xfrm rot="-339373">
              <a:off x="1489892" y="3124437"/>
              <a:ext cx="39783" cy="39565"/>
            </a:xfrm>
            <a:custGeom>
              <a:avLst/>
              <a:gdLst/>
              <a:ahLst/>
              <a:cxnLst/>
              <a:rect l="l" t="t" r="r" b="b"/>
              <a:pathLst>
                <a:path w="548" h="545" extrusionOk="0">
                  <a:moveTo>
                    <a:pt x="277" y="84"/>
                  </a:moveTo>
                  <a:cubicBezTo>
                    <a:pt x="380" y="87"/>
                    <a:pt x="464" y="170"/>
                    <a:pt x="461" y="279"/>
                  </a:cubicBezTo>
                  <a:cubicBezTo>
                    <a:pt x="461" y="385"/>
                    <a:pt x="374" y="463"/>
                    <a:pt x="271" y="463"/>
                  </a:cubicBezTo>
                  <a:lnTo>
                    <a:pt x="271" y="505"/>
                  </a:lnTo>
                  <a:lnTo>
                    <a:pt x="266" y="463"/>
                  </a:lnTo>
                  <a:cubicBezTo>
                    <a:pt x="160" y="461"/>
                    <a:pt x="76" y="374"/>
                    <a:pt x="81" y="268"/>
                  </a:cubicBezTo>
                  <a:cubicBezTo>
                    <a:pt x="84" y="165"/>
                    <a:pt x="168" y="84"/>
                    <a:pt x="277" y="84"/>
                  </a:cubicBezTo>
                  <a:close/>
                  <a:moveTo>
                    <a:pt x="271" y="0"/>
                  </a:moveTo>
                  <a:cubicBezTo>
                    <a:pt x="126" y="0"/>
                    <a:pt x="3" y="120"/>
                    <a:pt x="0" y="265"/>
                  </a:cubicBezTo>
                  <a:cubicBezTo>
                    <a:pt x="0" y="416"/>
                    <a:pt x="115" y="542"/>
                    <a:pt x="266" y="544"/>
                  </a:cubicBezTo>
                  <a:lnTo>
                    <a:pt x="271" y="544"/>
                  </a:lnTo>
                  <a:cubicBezTo>
                    <a:pt x="419" y="544"/>
                    <a:pt x="536" y="424"/>
                    <a:pt x="544" y="279"/>
                  </a:cubicBezTo>
                  <a:cubicBezTo>
                    <a:pt x="547" y="129"/>
                    <a:pt x="430" y="3"/>
                    <a:pt x="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31"/>
            <p:cNvSpPr/>
            <p:nvPr/>
          </p:nvSpPr>
          <p:spPr>
            <a:xfrm rot="-339373">
              <a:off x="1111251" y="3417351"/>
              <a:ext cx="39565" cy="39565"/>
            </a:xfrm>
            <a:custGeom>
              <a:avLst/>
              <a:gdLst/>
              <a:ahLst/>
              <a:cxnLst/>
              <a:rect l="l" t="t" r="r" b="b"/>
              <a:pathLst>
                <a:path w="545" h="545" extrusionOk="0">
                  <a:moveTo>
                    <a:pt x="277" y="84"/>
                  </a:moveTo>
                  <a:cubicBezTo>
                    <a:pt x="330" y="87"/>
                    <a:pt x="374" y="109"/>
                    <a:pt x="411" y="143"/>
                  </a:cubicBezTo>
                  <a:cubicBezTo>
                    <a:pt x="444" y="182"/>
                    <a:pt x="466" y="232"/>
                    <a:pt x="461" y="279"/>
                  </a:cubicBezTo>
                  <a:cubicBezTo>
                    <a:pt x="461" y="385"/>
                    <a:pt x="374" y="464"/>
                    <a:pt x="274" y="464"/>
                  </a:cubicBezTo>
                  <a:lnTo>
                    <a:pt x="274" y="505"/>
                  </a:lnTo>
                  <a:lnTo>
                    <a:pt x="266" y="464"/>
                  </a:lnTo>
                  <a:cubicBezTo>
                    <a:pt x="162" y="461"/>
                    <a:pt x="79" y="374"/>
                    <a:pt x="81" y="268"/>
                  </a:cubicBezTo>
                  <a:cubicBezTo>
                    <a:pt x="84" y="165"/>
                    <a:pt x="168" y="84"/>
                    <a:pt x="277" y="84"/>
                  </a:cubicBezTo>
                  <a:close/>
                  <a:moveTo>
                    <a:pt x="274" y="0"/>
                  </a:moveTo>
                  <a:cubicBezTo>
                    <a:pt x="126" y="0"/>
                    <a:pt x="6" y="120"/>
                    <a:pt x="1" y="266"/>
                  </a:cubicBezTo>
                  <a:cubicBezTo>
                    <a:pt x="1" y="416"/>
                    <a:pt x="118" y="542"/>
                    <a:pt x="266" y="544"/>
                  </a:cubicBezTo>
                  <a:lnTo>
                    <a:pt x="274" y="544"/>
                  </a:lnTo>
                  <a:cubicBezTo>
                    <a:pt x="419" y="544"/>
                    <a:pt x="539" y="427"/>
                    <a:pt x="542" y="279"/>
                  </a:cubicBezTo>
                  <a:cubicBezTo>
                    <a:pt x="545" y="207"/>
                    <a:pt x="517" y="137"/>
                    <a:pt x="469" y="84"/>
                  </a:cubicBezTo>
                  <a:cubicBezTo>
                    <a:pt x="419" y="31"/>
                    <a:pt x="349" y="3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31"/>
            <p:cNvSpPr/>
            <p:nvPr/>
          </p:nvSpPr>
          <p:spPr>
            <a:xfrm rot="-339373">
              <a:off x="738962" y="3318450"/>
              <a:ext cx="39783" cy="39565"/>
            </a:xfrm>
            <a:custGeom>
              <a:avLst/>
              <a:gdLst/>
              <a:ahLst/>
              <a:cxnLst/>
              <a:rect l="l" t="t" r="r" b="b"/>
              <a:pathLst>
                <a:path w="548" h="545" extrusionOk="0">
                  <a:moveTo>
                    <a:pt x="280" y="84"/>
                  </a:moveTo>
                  <a:cubicBezTo>
                    <a:pt x="330" y="87"/>
                    <a:pt x="378" y="104"/>
                    <a:pt x="414" y="143"/>
                  </a:cubicBezTo>
                  <a:cubicBezTo>
                    <a:pt x="447" y="182"/>
                    <a:pt x="470" y="229"/>
                    <a:pt x="464" y="280"/>
                  </a:cubicBezTo>
                  <a:cubicBezTo>
                    <a:pt x="464" y="383"/>
                    <a:pt x="378" y="464"/>
                    <a:pt x="277" y="464"/>
                  </a:cubicBezTo>
                  <a:lnTo>
                    <a:pt x="277" y="506"/>
                  </a:lnTo>
                  <a:lnTo>
                    <a:pt x="269" y="464"/>
                  </a:lnTo>
                  <a:cubicBezTo>
                    <a:pt x="166" y="461"/>
                    <a:pt x="82" y="372"/>
                    <a:pt x="85" y="269"/>
                  </a:cubicBezTo>
                  <a:cubicBezTo>
                    <a:pt x="87" y="162"/>
                    <a:pt x="171" y="84"/>
                    <a:pt x="280" y="84"/>
                  </a:cubicBezTo>
                  <a:close/>
                  <a:moveTo>
                    <a:pt x="277" y="1"/>
                  </a:moveTo>
                  <a:cubicBezTo>
                    <a:pt x="129" y="1"/>
                    <a:pt x="9" y="118"/>
                    <a:pt x="4" y="266"/>
                  </a:cubicBezTo>
                  <a:cubicBezTo>
                    <a:pt x="1" y="414"/>
                    <a:pt x="121" y="539"/>
                    <a:pt x="269" y="545"/>
                  </a:cubicBezTo>
                  <a:lnTo>
                    <a:pt x="277" y="545"/>
                  </a:lnTo>
                  <a:cubicBezTo>
                    <a:pt x="419" y="545"/>
                    <a:pt x="542" y="425"/>
                    <a:pt x="545" y="280"/>
                  </a:cubicBezTo>
                  <a:cubicBezTo>
                    <a:pt x="548" y="204"/>
                    <a:pt x="520" y="135"/>
                    <a:pt x="472" y="82"/>
                  </a:cubicBezTo>
                  <a:cubicBezTo>
                    <a:pt x="422" y="31"/>
                    <a:pt x="352" y="3"/>
                    <a:pt x="2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31"/>
            <p:cNvSpPr/>
            <p:nvPr/>
          </p:nvSpPr>
          <p:spPr>
            <a:xfrm rot="-339373">
              <a:off x="994519" y="2904373"/>
              <a:ext cx="33031" cy="47696"/>
            </a:xfrm>
            <a:custGeom>
              <a:avLst/>
              <a:gdLst/>
              <a:ahLst/>
              <a:cxnLst/>
              <a:rect l="l" t="t" r="r" b="b"/>
              <a:pathLst>
                <a:path w="455" h="657" extrusionOk="0">
                  <a:moveTo>
                    <a:pt x="228" y="1"/>
                  </a:moveTo>
                  <a:cubicBezTo>
                    <a:pt x="164" y="1"/>
                    <a:pt x="0" y="656"/>
                    <a:pt x="0" y="656"/>
                  </a:cubicBezTo>
                  <a:lnTo>
                    <a:pt x="455" y="623"/>
                  </a:lnTo>
                  <a:cubicBezTo>
                    <a:pt x="455" y="623"/>
                    <a:pt x="293" y="79"/>
                    <a:pt x="237" y="6"/>
                  </a:cubicBezTo>
                  <a:cubicBezTo>
                    <a:pt x="234" y="3"/>
                    <a:pt x="231" y="1"/>
                    <a:pt x="2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31"/>
            <p:cNvSpPr/>
            <p:nvPr/>
          </p:nvSpPr>
          <p:spPr>
            <a:xfrm rot="-339373">
              <a:off x="982918" y="3192973"/>
              <a:ext cx="71362" cy="267008"/>
            </a:xfrm>
            <a:custGeom>
              <a:avLst/>
              <a:gdLst/>
              <a:ahLst/>
              <a:cxnLst/>
              <a:rect l="l" t="t" r="r" b="b"/>
              <a:pathLst>
                <a:path w="983" h="3678" extrusionOk="0">
                  <a:moveTo>
                    <a:pt x="817" y="0"/>
                  </a:moveTo>
                  <a:cubicBezTo>
                    <a:pt x="816" y="0"/>
                    <a:pt x="814" y="0"/>
                    <a:pt x="813" y="0"/>
                  </a:cubicBezTo>
                  <a:cubicBezTo>
                    <a:pt x="793" y="0"/>
                    <a:pt x="774" y="17"/>
                    <a:pt x="774" y="42"/>
                  </a:cubicBezTo>
                  <a:cubicBezTo>
                    <a:pt x="829" y="1334"/>
                    <a:pt x="813" y="3429"/>
                    <a:pt x="542" y="3557"/>
                  </a:cubicBezTo>
                  <a:cubicBezTo>
                    <a:pt x="492" y="3581"/>
                    <a:pt x="444" y="3592"/>
                    <a:pt x="400" y="3592"/>
                  </a:cubicBezTo>
                  <a:cubicBezTo>
                    <a:pt x="340" y="3592"/>
                    <a:pt x="286" y="3570"/>
                    <a:pt x="241" y="3527"/>
                  </a:cubicBezTo>
                  <a:cubicBezTo>
                    <a:pt x="118" y="3401"/>
                    <a:pt x="90" y="3136"/>
                    <a:pt x="179" y="2957"/>
                  </a:cubicBezTo>
                  <a:cubicBezTo>
                    <a:pt x="188" y="2938"/>
                    <a:pt x="182" y="2913"/>
                    <a:pt x="160" y="2902"/>
                  </a:cubicBezTo>
                  <a:cubicBezTo>
                    <a:pt x="154" y="2898"/>
                    <a:pt x="147" y="2897"/>
                    <a:pt x="141" y="2897"/>
                  </a:cubicBezTo>
                  <a:cubicBezTo>
                    <a:pt x="126" y="2897"/>
                    <a:pt x="112" y="2905"/>
                    <a:pt x="104" y="2918"/>
                  </a:cubicBezTo>
                  <a:cubicBezTo>
                    <a:pt x="1" y="3128"/>
                    <a:pt x="34" y="3432"/>
                    <a:pt x="182" y="3582"/>
                  </a:cubicBezTo>
                  <a:cubicBezTo>
                    <a:pt x="244" y="3644"/>
                    <a:pt x="319" y="3677"/>
                    <a:pt x="397" y="3677"/>
                  </a:cubicBezTo>
                  <a:cubicBezTo>
                    <a:pt x="453" y="3677"/>
                    <a:pt x="514" y="3663"/>
                    <a:pt x="573" y="3630"/>
                  </a:cubicBezTo>
                  <a:cubicBezTo>
                    <a:pt x="983" y="3435"/>
                    <a:pt x="868" y="385"/>
                    <a:pt x="855" y="39"/>
                  </a:cubicBezTo>
                  <a:cubicBezTo>
                    <a:pt x="855" y="19"/>
                    <a:pt x="837" y="0"/>
                    <a:pt x="8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31"/>
            <p:cNvSpPr/>
            <p:nvPr/>
          </p:nvSpPr>
          <p:spPr>
            <a:xfrm rot="-339373">
              <a:off x="711407" y="2938869"/>
              <a:ext cx="580114" cy="342290"/>
            </a:xfrm>
            <a:custGeom>
              <a:avLst/>
              <a:gdLst/>
              <a:ahLst/>
              <a:cxnLst/>
              <a:rect l="l" t="t" r="r" b="b"/>
              <a:pathLst>
                <a:path w="7991" h="4715" extrusionOk="0">
                  <a:moveTo>
                    <a:pt x="4503" y="1"/>
                  </a:moveTo>
                  <a:cubicBezTo>
                    <a:pt x="4448" y="1"/>
                    <a:pt x="4392" y="2"/>
                    <a:pt x="4336" y="5"/>
                  </a:cubicBezTo>
                  <a:cubicBezTo>
                    <a:pt x="815" y="189"/>
                    <a:pt x="0" y="4084"/>
                    <a:pt x="0" y="4084"/>
                  </a:cubicBezTo>
                  <a:cubicBezTo>
                    <a:pt x="225" y="3942"/>
                    <a:pt x="433" y="3887"/>
                    <a:pt x="621" y="3887"/>
                  </a:cubicBezTo>
                  <a:cubicBezTo>
                    <a:pt x="1276" y="3887"/>
                    <a:pt x="1690" y="4553"/>
                    <a:pt x="1691" y="4553"/>
                  </a:cubicBezTo>
                  <a:cubicBezTo>
                    <a:pt x="1691" y="4553"/>
                    <a:pt x="1691" y="4553"/>
                    <a:pt x="1691" y="4553"/>
                  </a:cubicBezTo>
                  <a:cubicBezTo>
                    <a:pt x="1836" y="4366"/>
                    <a:pt x="2047" y="4302"/>
                    <a:pt x="2268" y="4302"/>
                  </a:cubicBezTo>
                  <a:cubicBezTo>
                    <a:pt x="2743" y="4302"/>
                    <a:pt x="3262" y="4597"/>
                    <a:pt x="3262" y="4597"/>
                  </a:cubicBezTo>
                  <a:cubicBezTo>
                    <a:pt x="3375" y="4473"/>
                    <a:pt x="3547" y="4428"/>
                    <a:pt x="3736" y="4428"/>
                  </a:cubicBezTo>
                  <a:cubicBezTo>
                    <a:pt x="4215" y="4428"/>
                    <a:pt x="4802" y="4715"/>
                    <a:pt x="4802" y="4715"/>
                  </a:cubicBezTo>
                  <a:cubicBezTo>
                    <a:pt x="5047" y="4340"/>
                    <a:pt x="5315" y="4219"/>
                    <a:pt x="5558" y="4219"/>
                  </a:cubicBezTo>
                  <a:cubicBezTo>
                    <a:pt x="6002" y="4219"/>
                    <a:pt x="6364" y="4622"/>
                    <a:pt x="6364" y="4622"/>
                  </a:cubicBezTo>
                  <a:cubicBezTo>
                    <a:pt x="6641" y="4380"/>
                    <a:pt x="7114" y="4326"/>
                    <a:pt x="7479" y="4326"/>
                  </a:cubicBezTo>
                  <a:cubicBezTo>
                    <a:pt x="7769" y="4326"/>
                    <a:pt x="7990" y="4360"/>
                    <a:pt x="7990" y="4360"/>
                  </a:cubicBezTo>
                  <a:cubicBezTo>
                    <a:pt x="7990" y="4360"/>
                    <a:pt x="7522" y="1"/>
                    <a:pt x="45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31"/>
            <p:cNvSpPr/>
            <p:nvPr/>
          </p:nvSpPr>
          <p:spPr>
            <a:xfrm rot="-339373">
              <a:off x="1021653" y="2925523"/>
              <a:ext cx="176045" cy="341491"/>
            </a:xfrm>
            <a:custGeom>
              <a:avLst/>
              <a:gdLst/>
              <a:ahLst/>
              <a:cxnLst/>
              <a:rect l="l" t="t" r="r" b="b"/>
              <a:pathLst>
                <a:path w="2425" h="4704" extrusionOk="0">
                  <a:moveTo>
                    <a:pt x="49" y="1"/>
                  </a:moveTo>
                  <a:cubicBezTo>
                    <a:pt x="32" y="1"/>
                    <a:pt x="14" y="12"/>
                    <a:pt x="9" y="30"/>
                  </a:cubicBezTo>
                  <a:cubicBezTo>
                    <a:pt x="1" y="53"/>
                    <a:pt x="15" y="75"/>
                    <a:pt x="37" y="83"/>
                  </a:cubicBezTo>
                  <a:cubicBezTo>
                    <a:pt x="2338" y="845"/>
                    <a:pt x="2040" y="4619"/>
                    <a:pt x="2037" y="4658"/>
                  </a:cubicBezTo>
                  <a:cubicBezTo>
                    <a:pt x="2037" y="4681"/>
                    <a:pt x="2051" y="4700"/>
                    <a:pt x="2076" y="4703"/>
                  </a:cubicBezTo>
                  <a:lnTo>
                    <a:pt x="2079" y="4703"/>
                  </a:lnTo>
                  <a:cubicBezTo>
                    <a:pt x="2101" y="4703"/>
                    <a:pt x="2118" y="4686"/>
                    <a:pt x="2118" y="4661"/>
                  </a:cubicBezTo>
                  <a:cubicBezTo>
                    <a:pt x="2121" y="4622"/>
                    <a:pt x="2425" y="786"/>
                    <a:pt x="59" y="2"/>
                  </a:cubicBezTo>
                  <a:cubicBezTo>
                    <a:pt x="56" y="1"/>
                    <a:pt x="52" y="1"/>
                    <a:pt x="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31"/>
            <p:cNvSpPr/>
            <p:nvPr/>
          </p:nvSpPr>
          <p:spPr>
            <a:xfrm rot="-339373">
              <a:off x="1017965" y="2934841"/>
              <a:ext cx="81888" cy="335539"/>
            </a:xfrm>
            <a:custGeom>
              <a:avLst/>
              <a:gdLst/>
              <a:ahLst/>
              <a:cxnLst/>
              <a:rect l="l" t="t" r="r" b="b"/>
              <a:pathLst>
                <a:path w="1128" h="4622" extrusionOk="0">
                  <a:moveTo>
                    <a:pt x="45" y="0"/>
                  </a:moveTo>
                  <a:cubicBezTo>
                    <a:pt x="34" y="0"/>
                    <a:pt x="23" y="4"/>
                    <a:pt x="15" y="13"/>
                  </a:cubicBezTo>
                  <a:cubicBezTo>
                    <a:pt x="1" y="30"/>
                    <a:pt x="1" y="55"/>
                    <a:pt x="17" y="72"/>
                  </a:cubicBezTo>
                  <a:cubicBezTo>
                    <a:pt x="1128" y="1115"/>
                    <a:pt x="531" y="4541"/>
                    <a:pt x="525" y="4574"/>
                  </a:cubicBezTo>
                  <a:cubicBezTo>
                    <a:pt x="520" y="4599"/>
                    <a:pt x="534" y="4619"/>
                    <a:pt x="559" y="4622"/>
                  </a:cubicBezTo>
                  <a:lnTo>
                    <a:pt x="567" y="4622"/>
                  </a:lnTo>
                  <a:cubicBezTo>
                    <a:pt x="584" y="4622"/>
                    <a:pt x="603" y="4605"/>
                    <a:pt x="603" y="4586"/>
                  </a:cubicBezTo>
                  <a:cubicBezTo>
                    <a:pt x="603" y="4577"/>
                    <a:pt x="757" y="3707"/>
                    <a:pt x="771" y="2711"/>
                  </a:cubicBezTo>
                  <a:cubicBezTo>
                    <a:pt x="790" y="1369"/>
                    <a:pt x="556" y="462"/>
                    <a:pt x="73" y="10"/>
                  </a:cubicBezTo>
                  <a:cubicBezTo>
                    <a:pt x="65" y="4"/>
                    <a:pt x="55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31"/>
            <p:cNvSpPr/>
            <p:nvPr/>
          </p:nvSpPr>
          <p:spPr>
            <a:xfrm rot="-339373">
              <a:off x="945001" y="2942448"/>
              <a:ext cx="80073" cy="334885"/>
            </a:xfrm>
            <a:custGeom>
              <a:avLst/>
              <a:gdLst/>
              <a:ahLst/>
              <a:cxnLst/>
              <a:rect l="l" t="t" r="r" b="b"/>
              <a:pathLst>
                <a:path w="1103" h="4613" extrusionOk="0">
                  <a:moveTo>
                    <a:pt x="1057" y="0"/>
                  </a:moveTo>
                  <a:cubicBezTo>
                    <a:pt x="1045" y="0"/>
                    <a:pt x="1033" y="5"/>
                    <a:pt x="1025" y="15"/>
                  </a:cubicBezTo>
                  <a:cubicBezTo>
                    <a:pt x="232" y="980"/>
                    <a:pt x="9" y="4425"/>
                    <a:pt x="1" y="4570"/>
                  </a:cubicBezTo>
                  <a:cubicBezTo>
                    <a:pt x="1" y="4590"/>
                    <a:pt x="18" y="4609"/>
                    <a:pt x="43" y="4612"/>
                  </a:cubicBezTo>
                  <a:cubicBezTo>
                    <a:pt x="62" y="4612"/>
                    <a:pt x="79" y="4595"/>
                    <a:pt x="79" y="4573"/>
                  </a:cubicBezTo>
                  <a:cubicBezTo>
                    <a:pt x="85" y="4537"/>
                    <a:pt x="313" y="1011"/>
                    <a:pt x="1089" y="65"/>
                  </a:cubicBezTo>
                  <a:cubicBezTo>
                    <a:pt x="1103" y="51"/>
                    <a:pt x="1097" y="23"/>
                    <a:pt x="1081" y="9"/>
                  </a:cubicBezTo>
                  <a:cubicBezTo>
                    <a:pt x="1074" y="3"/>
                    <a:pt x="1066" y="0"/>
                    <a:pt x="10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" name="Google Shape;528;p31"/>
            <p:cNvSpPr/>
            <p:nvPr/>
          </p:nvSpPr>
          <p:spPr>
            <a:xfrm rot="-339373">
              <a:off x="830957" y="2943787"/>
              <a:ext cx="193250" cy="315865"/>
            </a:xfrm>
            <a:custGeom>
              <a:avLst/>
              <a:gdLst/>
              <a:ahLst/>
              <a:cxnLst/>
              <a:rect l="l" t="t" r="r" b="b"/>
              <a:pathLst>
                <a:path w="2662" h="4351" extrusionOk="0">
                  <a:moveTo>
                    <a:pt x="2615" y="0"/>
                  </a:moveTo>
                  <a:cubicBezTo>
                    <a:pt x="2612" y="0"/>
                    <a:pt x="2609" y="0"/>
                    <a:pt x="2606" y="1"/>
                  </a:cubicBezTo>
                  <a:cubicBezTo>
                    <a:pt x="1825" y="182"/>
                    <a:pt x="1152" y="961"/>
                    <a:pt x="600" y="2322"/>
                  </a:cubicBezTo>
                  <a:cubicBezTo>
                    <a:pt x="195" y="3329"/>
                    <a:pt x="11" y="4292"/>
                    <a:pt x="9" y="4303"/>
                  </a:cubicBezTo>
                  <a:cubicBezTo>
                    <a:pt x="0" y="4325"/>
                    <a:pt x="17" y="4348"/>
                    <a:pt x="39" y="4350"/>
                  </a:cubicBezTo>
                  <a:lnTo>
                    <a:pt x="45" y="4350"/>
                  </a:lnTo>
                  <a:cubicBezTo>
                    <a:pt x="64" y="4350"/>
                    <a:pt x="81" y="4336"/>
                    <a:pt x="84" y="4320"/>
                  </a:cubicBezTo>
                  <a:cubicBezTo>
                    <a:pt x="92" y="4281"/>
                    <a:pt x="823" y="500"/>
                    <a:pt x="2623" y="82"/>
                  </a:cubicBezTo>
                  <a:cubicBezTo>
                    <a:pt x="2645" y="79"/>
                    <a:pt x="2662" y="54"/>
                    <a:pt x="2653" y="35"/>
                  </a:cubicBezTo>
                  <a:cubicBezTo>
                    <a:pt x="2651" y="15"/>
                    <a:pt x="2636" y="0"/>
                    <a:pt x="2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9" name="Google Shape;529;p31"/>
            <p:cNvSpPr/>
            <p:nvPr/>
          </p:nvSpPr>
          <p:spPr>
            <a:xfrm rot="-339373">
              <a:off x="973912" y="3384033"/>
              <a:ext cx="89220" cy="85155"/>
            </a:xfrm>
            <a:custGeom>
              <a:avLst/>
              <a:gdLst/>
              <a:ahLst/>
              <a:cxnLst/>
              <a:rect l="l" t="t" r="r" b="b"/>
              <a:pathLst>
                <a:path w="1229" h="1173" extrusionOk="0">
                  <a:moveTo>
                    <a:pt x="912" y="0"/>
                  </a:moveTo>
                  <a:cubicBezTo>
                    <a:pt x="868" y="0"/>
                    <a:pt x="933" y="821"/>
                    <a:pt x="690" y="854"/>
                  </a:cubicBezTo>
                  <a:cubicBezTo>
                    <a:pt x="682" y="855"/>
                    <a:pt x="674" y="856"/>
                    <a:pt x="667" y="856"/>
                  </a:cubicBezTo>
                  <a:cubicBezTo>
                    <a:pt x="449" y="856"/>
                    <a:pt x="504" y="405"/>
                    <a:pt x="515" y="324"/>
                  </a:cubicBezTo>
                  <a:cubicBezTo>
                    <a:pt x="524" y="256"/>
                    <a:pt x="490" y="210"/>
                    <a:pt x="405" y="210"/>
                  </a:cubicBezTo>
                  <a:cubicBezTo>
                    <a:pt x="389" y="210"/>
                    <a:pt x="370" y="212"/>
                    <a:pt x="350" y="215"/>
                  </a:cubicBezTo>
                  <a:cubicBezTo>
                    <a:pt x="222" y="235"/>
                    <a:pt x="1" y="1172"/>
                    <a:pt x="712" y="1172"/>
                  </a:cubicBezTo>
                  <a:cubicBezTo>
                    <a:pt x="715" y="1172"/>
                    <a:pt x="718" y="1172"/>
                    <a:pt x="721" y="1172"/>
                  </a:cubicBezTo>
                  <a:cubicBezTo>
                    <a:pt x="1229" y="1167"/>
                    <a:pt x="1221" y="81"/>
                    <a:pt x="1198" y="51"/>
                  </a:cubicBezTo>
                  <a:cubicBezTo>
                    <a:pt x="1179" y="20"/>
                    <a:pt x="914" y="1"/>
                    <a:pt x="914" y="1"/>
                  </a:cubicBezTo>
                  <a:cubicBezTo>
                    <a:pt x="913" y="0"/>
                    <a:pt x="913" y="0"/>
                    <a:pt x="9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0" name="Google Shape;530;p31"/>
            <p:cNvSpPr/>
            <p:nvPr/>
          </p:nvSpPr>
          <p:spPr>
            <a:xfrm rot="-339373">
              <a:off x="631624" y="2276034"/>
              <a:ext cx="693074" cy="412200"/>
            </a:xfrm>
            <a:custGeom>
              <a:avLst/>
              <a:gdLst/>
              <a:ahLst/>
              <a:cxnLst/>
              <a:rect l="l" t="t" r="r" b="b"/>
              <a:pathLst>
                <a:path w="9547" h="5678" extrusionOk="0">
                  <a:moveTo>
                    <a:pt x="3046" y="0"/>
                  </a:moveTo>
                  <a:cubicBezTo>
                    <a:pt x="2327" y="0"/>
                    <a:pt x="2108" y="757"/>
                    <a:pt x="2045" y="1125"/>
                  </a:cubicBezTo>
                  <a:lnTo>
                    <a:pt x="2045" y="1125"/>
                  </a:lnTo>
                  <a:cubicBezTo>
                    <a:pt x="1925" y="1004"/>
                    <a:pt x="1753" y="905"/>
                    <a:pt x="1539" y="905"/>
                  </a:cubicBezTo>
                  <a:cubicBezTo>
                    <a:pt x="1303" y="905"/>
                    <a:pt x="1016" y="1025"/>
                    <a:pt x="692" y="1373"/>
                  </a:cubicBezTo>
                  <a:cubicBezTo>
                    <a:pt x="1" y="2111"/>
                    <a:pt x="530" y="2769"/>
                    <a:pt x="876" y="2965"/>
                  </a:cubicBezTo>
                  <a:lnTo>
                    <a:pt x="876" y="2965"/>
                  </a:lnTo>
                  <a:cubicBezTo>
                    <a:pt x="483" y="3355"/>
                    <a:pt x="358" y="4299"/>
                    <a:pt x="1336" y="4665"/>
                  </a:cubicBezTo>
                  <a:cubicBezTo>
                    <a:pt x="1458" y="4710"/>
                    <a:pt x="1568" y="4730"/>
                    <a:pt x="1665" y="4730"/>
                  </a:cubicBezTo>
                  <a:cubicBezTo>
                    <a:pt x="1766" y="4730"/>
                    <a:pt x="1854" y="4709"/>
                    <a:pt x="1929" y="4674"/>
                  </a:cubicBezTo>
                  <a:lnTo>
                    <a:pt x="1929" y="4674"/>
                  </a:lnTo>
                  <a:cubicBezTo>
                    <a:pt x="2032" y="4995"/>
                    <a:pt x="2296" y="5313"/>
                    <a:pt x="2773" y="5381"/>
                  </a:cubicBezTo>
                  <a:cubicBezTo>
                    <a:pt x="2848" y="5392"/>
                    <a:pt x="2919" y="5397"/>
                    <a:pt x="2987" y="5397"/>
                  </a:cubicBezTo>
                  <a:cubicBezTo>
                    <a:pt x="3425" y="5397"/>
                    <a:pt x="3720" y="5190"/>
                    <a:pt x="3881" y="4971"/>
                  </a:cubicBezTo>
                  <a:lnTo>
                    <a:pt x="3881" y="4971"/>
                  </a:lnTo>
                  <a:cubicBezTo>
                    <a:pt x="4028" y="5303"/>
                    <a:pt x="4399" y="5677"/>
                    <a:pt x="5032" y="5677"/>
                  </a:cubicBezTo>
                  <a:cubicBezTo>
                    <a:pt x="5076" y="5677"/>
                    <a:pt x="5121" y="5675"/>
                    <a:pt x="5167" y="5672"/>
                  </a:cubicBezTo>
                  <a:cubicBezTo>
                    <a:pt x="5652" y="5633"/>
                    <a:pt x="5928" y="5406"/>
                    <a:pt x="6061" y="5166"/>
                  </a:cubicBezTo>
                  <a:lnTo>
                    <a:pt x="6061" y="5166"/>
                  </a:lnTo>
                  <a:cubicBezTo>
                    <a:pt x="6237" y="5318"/>
                    <a:pt x="6498" y="5436"/>
                    <a:pt x="6795" y="5436"/>
                  </a:cubicBezTo>
                  <a:cubicBezTo>
                    <a:pt x="6981" y="5436"/>
                    <a:pt x="7182" y="5390"/>
                    <a:pt x="7385" y="5275"/>
                  </a:cubicBezTo>
                  <a:cubicBezTo>
                    <a:pt x="7760" y="5062"/>
                    <a:pt x="7927" y="4814"/>
                    <a:pt x="7976" y="4607"/>
                  </a:cubicBezTo>
                  <a:lnTo>
                    <a:pt x="7976" y="4607"/>
                  </a:lnTo>
                  <a:cubicBezTo>
                    <a:pt x="8075" y="4643"/>
                    <a:pt x="8188" y="4666"/>
                    <a:pt x="8302" y="4666"/>
                  </a:cubicBezTo>
                  <a:cubicBezTo>
                    <a:pt x="8440" y="4666"/>
                    <a:pt x="8579" y="4632"/>
                    <a:pt x="8696" y="4550"/>
                  </a:cubicBezTo>
                  <a:cubicBezTo>
                    <a:pt x="9150" y="4224"/>
                    <a:pt x="9547" y="3716"/>
                    <a:pt x="8997" y="2966"/>
                  </a:cubicBezTo>
                  <a:cubicBezTo>
                    <a:pt x="8890" y="2819"/>
                    <a:pt x="8785" y="2721"/>
                    <a:pt x="8688" y="2660"/>
                  </a:cubicBezTo>
                  <a:lnTo>
                    <a:pt x="8688" y="2660"/>
                  </a:lnTo>
                  <a:cubicBezTo>
                    <a:pt x="8868" y="2357"/>
                    <a:pt x="8912" y="1824"/>
                    <a:pt x="8475" y="1428"/>
                  </a:cubicBezTo>
                  <a:cubicBezTo>
                    <a:pt x="8281" y="1252"/>
                    <a:pt x="8091" y="1188"/>
                    <a:pt x="7926" y="1188"/>
                  </a:cubicBezTo>
                  <a:cubicBezTo>
                    <a:pt x="7855" y="1188"/>
                    <a:pt x="7788" y="1200"/>
                    <a:pt x="7727" y="1221"/>
                  </a:cubicBezTo>
                  <a:lnTo>
                    <a:pt x="7727" y="1221"/>
                  </a:lnTo>
                  <a:cubicBezTo>
                    <a:pt x="7709" y="899"/>
                    <a:pt x="7545" y="484"/>
                    <a:pt x="7142" y="226"/>
                  </a:cubicBezTo>
                  <a:cubicBezTo>
                    <a:pt x="7008" y="140"/>
                    <a:pt x="6873" y="104"/>
                    <a:pt x="6743" y="104"/>
                  </a:cubicBezTo>
                  <a:cubicBezTo>
                    <a:pt x="6405" y="104"/>
                    <a:pt x="6099" y="346"/>
                    <a:pt x="5929" y="581"/>
                  </a:cubicBezTo>
                  <a:lnTo>
                    <a:pt x="5929" y="581"/>
                  </a:lnTo>
                  <a:cubicBezTo>
                    <a:pt x="5815" y="360"/>
                    <a:pt x="5550" y="122"/>
                    <a:pt x="5049" y="45"/>
                  </a:cubicBezTo>
                  <a:cubicBezTo>
                    <a:pt x="4980" y="33"/>
                    <a:pt x="4913" y="28"/>
                    <a:pt x="4850" y="28"/>
                  </a:cubicBezTo>
                  <a:cubicBezTo>
                    <a:pt x="4435" y="28"/>
                    <a:pt x="4151" y="252"/>
                    <a:pt x="3992" y="495"/>
                  </a:cubicBezTo>
                  <a:lnTo>
                    <a:pt x="3992" y="495"/>
                  </a:lnTo>
                  <a:cubicBezTo>
                    <a:pt x="3855" y="257"/>
                    <a:pt x="3578" y="33"/>
                    <a:pt x="3119" y="3"/>
                  </a:cubicBezTo>
                  <a:cubicBezTo>
                    <a:pt x="3094" y="1"/>
                    <a:pt x="3070" y="0"/>
                    <a:pt x="30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31"/>
            <p:cNvSpPr/>
            <p:nvPr/>
          </p:nvSpPr>
          <p:spPr>
            <a:xfrm rot="-339373">
              <a:off x="651657" y="2272766"/>
              <a:ext cx="657429" cy="418443"/>
            </a:xfrm>
            <a:custGeom>
              <a:avLst/>
              <a:gdLst/>
              <a:ahLst/>
              <a:cxnLst/>
              <a:rect l="l" t="t" r="r" b="b"/>
              <a:pathLst>
                <a:path w="9056" h="5764" extrusionOk="0">
                  <a:moveTo>
                    <a:pt x="5644" y="712"/>
                  </a:moveTo>
                  <a:cubicBezTo>
                    <a:pt x="5689" y="832"/>
                    <a:pt x="5689" y="940"/>
                    <a:pt x="5661" y="993"/>
                  </a:cubicBezTo>
                  <a:cubicBezTo>
                    <a:pt x="5644" y="1021"/>
                    <a:pt x="5622" y="1021"/>
                    <a:pt x="5616" y="1021"/>
                  </a:cubicBezTo>
                  <a:cubicBezTo>
                    <a:pt x="5605" y="1021"/>
                    <a:pt x="5594" y="1021"/>
                    <a:pt x="5582" y="1013"/>
                  </a:cubicBezTo>
                  <a:cubicBezTo>
                    <a:pt x="5569" y="1010"/>
                    <a:pt x="5563" y="999"/>
                    <a:pt x="5555" y="982"/>
                  </a:cubicBezTo>
                  <a:cubicBezTo>
                    <a:pt x="5541" y="935"/>
                    <a:pt x="5566" y="837"/>
                    <a:pt x="5644" y="712"/>
                  </a:cubicBezTo>
                  <a:close/>
                  <a:moveTo>
                    <a:pt x="3713" y="622"/>
                  </a:moveTo>
                  <a:cubicBezTo>
                    <a:pt x="3794" y="798"/>
                    <a:pt x="3797" y="965"/>
                    <a:pt x="3750" y="1052"/>
                  </a:cubicBezTo>
                  <a:cubicBezTo>
                    <a:pt x="3733" y="1091"/>
                    <a:pt x="3705" y="1108"/>
                    <a:pt x="3666" y="1110"/>
                  </a:cubicBezTo>
                  <a:cubicBezTo>
                    <a:pt x="3652" y="1110"/>
                    <a:pt x="3635" y="1108"/>
                    <a:pt x="3621" y="1080"/>
                  </a:cubicBezTo>
                  <a:cubicBezTo>
                    <a:pt x="3579" y="1004"/>
                    <a:pt x="3607" y="815"/>
                    <a:pt x="3713" y="622"/>
                  </a:cubicBezTo>
                  <a:close/>
                  <a:moveTo>
                    <a:pt x="1797" y="1261"/>
                  </a:moveTo>
                  <a:cubicBezTo>
                    <a:pt x="1906" y="1395"/>
                    <a:pt x="1933" y="1521"/>
                    <a:pt x="1919" y="1537"/>
                  </a:cubicBezTo>
                  <a:cubicBezTo>
                    <a:pt x="1906" y="1543"/>
                    <a:pt x="1894" y="1548"/>
                    <a:pt x="1883" y="1548"/>
                  </a:cubicBezTo>
                  <a:cubicBezTo>
                    <a:pt x="1816" y="1548"/>
                    <a:pt x="1788" y="1412"/>
                    <a:pt x="1786" y="1370"/>
                  </a:cubicBezTo>
                  <a:cubicBezTo>
                    <a:pt x="1786" y="1370"/>
                    <a:pt x="1786" y="1328"/>
                    <a:pt x="1797" y="1261"/>
                  </a:cubicBezTo>
                  <a:close/>
                  <a:moveTo>
                    <a:pt x="7415" y="1320"/>
                  </a:moveTo>
                  <a:cubicBezTo>
                    <a:pt x="7415" y="1468"/>
                    <a:pt x="7379" y="1593"/>
                    <a:pt x="7323" y="1649"/>
                  </a:cubicBezTo>
                  <a:cubicBezTo>
                    <a:pt x="7301" y="1673"/>
                    <a:pt x="7276" y="1684"/>
                    <a:pt x="7250" y="1684"/>
                  </a:cubicBezTo>
                  <a:cubicBezTo>
                    <a:pt x="7240" y="1684"/>
                    <a:pt x="7230" y="1683"/>
                    <a:pt x="7220" y="1680"/>
                  </a:cubicBezTo>
                  <a:cubicBezTo>
                    <a:pt x="7181" y="1668"/>
                    <a:pt x="7159" y="1646"/>
                    <a:pt x="7159" y="1610"/>
                  </a:cubicBezTo>
                  <a:cubicBezTo>
                    <a:pt x="7159" y="1523"/>
                    <a:pt x="7262" y="1389"/>
                    <a:pt x="7415" y="1320"/>
                  </a:cubicBezTo>
                  <a:close/>
                  <a:moveTo>
                    <a:pt x="8144" y="2653"/>
                  </a:moveTo>
                  <a:cubicBezTo>
                    <a:pt x="8210" y="2653"/>
                    <a:pt x="8280" y="2673"/>
                    <a:pt x="8353" y="2712"/>
                  </a:cubicBezTo>
                  <a:cubicBezTo>
                    <a:pt x="8278" y="2825"/>
                    <a:pt x="8184" y="2893"/>
                    <a:pt x="8099" y="2893"/>
                  </a:cubicBezTo>
                  <a:cubicBezTo>
                    <a:pt x="8080" y="2893"/>
                    <a:pt x="8061" y="2889"/>
                    <a:pt x="8043" y="2882"/>
                  </a:cubicBezTo>
                  <a:cubicBezTo>
                    <a:pt x="7976" y="2860"/>
                    <a:pt x="7940" y="2818"/>
                    <a:pt x="7951" y="2768"/>
                  </a:cubicBezTo>
                  <a:cubicBezTo>
                    <a:pt x="7962" y="2712"/>
                    <a:pt x="8032" y="2653"/>
                    <a:pt x="8144" y="2653"/>
                  </a:cubicBezTo>
                  <a:close/>
                  <a:moveTo>
                    <a:pt x="994" y="2868"/>
                  </a:moveTo>
                  <a:cubicBezTo>
                    <a:pt x="997" y="2868"/>
                    <a:pt x="1001" y="2868"/>
                    <a:pt x="1004" y="2868"/>
                  </a:cubicBezTo>
                  <a:cubicBezTo>
                    <a:pt x="1077" y="2879"/>
                    <a:pt x="1102" y="2896"/>
                    <a:pt x="1102" y="2907"/>
                  </a:cubicBezTo>
                  <a:cubicBezTo>
                    <a:pt x="1100" y="2942"/>
                    <a:pt x="986" y="3025"/>
                    <a:pt x="820" y="3025"/>
                  </a:cubicBezTo>
                  <a:cubicBezTo>
                    <a:pt x="801" y="3025"/>
                    <a:pt x="782" y="3024"/>
                    <a:pt x="762" y="3021"/>
                  </a:cubicBezTo>
                  <a:cubicBezTo>
                    <a:pt x="734" y="3021"/>
                    <a:pt x="700" y="3013"/>
                    <a:pt x="667" y="2994"/>
                  </a:cubicBezTo>
                  <a:cubicBezTo>
                    <a:pt x="772" y="2910"/>
                    <a:pt x="886" y="2868"/>
                    <a:pt x="994" y="2868"/>
                  </a:cubicBezTo>
                  <a:close/>
                  <a:moveTo>
                    <a:pt x="7519" y="4249"/>
                  </a:moveTo>
                  <a:cubicBezTo>
                    <a:pt x="7549" y="4249"/>
                    <a:pt x="7586" y="4269"/>
                    <a:pt x="7613" y="4302"/>
                  </a:cubicBezTo>
                  <a:cubicBezTo>
                    <a:pt x="7655" y="4358"/>
                    <a:pt x="7689" y="4458"/>
                    <a:pt x="7669" y="4592"/>
                  </a:cubicBezTo>
                  <a:cubicBezTo>
                    <a:pt x="7530" y="4531"/>
                    <a:pt x="7424" y="4441"/>
                    <a:pt x="7410" y="4369"/>
                  </a:cubicBezTo>
                  <a:cubicBezTo>
                    <a:pt x="7404" y="4338"/>
                    <a:pt x="7415" y="4310"/>
                    <a:pt x="7446" y="4282"/>
                  </a:cubicBezTo>
                  <a:cubicBezTo>
                    <a:pt x="7471" y="4260"/>
                    <a:pt x="7493" y="4249"/>
                    <a:pt x="7519" y="4249"/>
                  </a:cubicBezTo>
                  <a:close/>
                  <a:moveTo>
                    <a:pt x="1850" y="4017"/>
                  </a:moveTo>
                  <a:cubicBezTo>
                    <a:pt x="1911" y="4017"/>
                    <a:pt x="1939" y="4068"/>
                    <a:pt x="1950" y="4118"/>
                  </a:cubicBezTo>
                  <a:cubicBezTo>
                    <a:pt x="1981" y="4260"/>
                    <a:pt x="1900" y="4525"/>
                    <a:pt x="1677" y="4654"/>
                  </a:cubicBezTo>
                  <a:cubicBezTo>
                    <a:pt x="1621" y="4450"/>
                    <a:pt x="1632" y="4232"/>
                    <a:pt x="1705" y="4110"/>
                  </a:cubicBezTo>
                  <a:cubicBezTo>
                    <a:pt x="1741" y="4059"/>
                    <a:pt x="1780" y="4031"/>
                    <a:pt x="1825" y="4020"/>
                  </a:cubicBezTo>
                  <a:cubicBezTo>
                    <a:pt x="1830" y="4017"/>
                    <a:pt x="1841" y="4017"/>
                    <a:pt x="1850" y="4017"/>
                  </a:cubicBezTo>
                  <a:close/>
                  <a:moveTo>
                    <a:pt x="3658" y="4556"/>
                  </a:moveTo>
                  <a:cubicBezTo>
                    <a:pt x="3677" y="4556"/>
                    <a:pt x="3691" y="4564"/>
                    <a:pt x="3697" y="4581"/>
                  </a:cubicBezTo>
                  <a:cubicBezTo>
                    <a:pt x="3727" y="4640"/>
                    <a:pt x="3699" y="4776"/>
                    <a:pt x="3613" y="4924"/>
                  </a:cubicBezTo>
                  <a:cubicBezTo>
                    <a:pt x="3557" y="4771"/>
                    <a:pt x="3560" y="4651"/>
                    <a:pt x="3593" y="4595"/>
                  </a:cubicBezTo>
                  <a:cubicBezTo>
                    <a:pt x="3607" y="4575"/>
                    <a:pt x="3624" y="4561"/>
                    <a:pt x="3644" y="4556"/>
                  </a:cubicBezTo>
                  <a:close/>
                  <a:moveTo>
                    <a:pt x="5742" y="4623"/>
                  </a:moveTo>
                  <a:cubicBezTo>
                    <a:pt x="5764" y="4623"/>
                    <a:pt x="5789" y="4637"/>
                    <a:pt x="5814" y="4670"/>
                  </a:cubicBezTo>
                  <a:cubicBezTo>
                    <a:pt x="5867" y="4760"/>
                    <a:pt x="5870" y="4949"/>
                    <a:pt x="5778" y="5142"/>
                  </a:cubicBezTo>
                  <a:cubicBezTo>
                    <a:pt x="5661" y="5030"/>
                    <a:pt x="5591" y="4902"/>
                    <a:pt x="5594" y="4799"/>
                  </a:cubicBezTo>
                  <a:cubicBezTo>
                    <a:pt x="5594" y="4737"/>
                    <a:pt x="5619" y="4693"/>
                    <a:pt x="5663" y="4659"/>
                  </a:cubicBezTo>
                  <a:cubicBezTo>
                    <a:pt x="5691" y="4637"/>
                    <a:pt x="5716" y="4623"/>
                    <a:pt x="5742" y="4623"/>
                  </a:cubicBezTo>
                  <a:close/>
                  <a:moveTo>
                    <a:pt x="2760" y="82"/>
                  </a:moveTo>
                  <a:cubicBezTo>
                    <a:pt x="2783" y="82"/>
                    <a:pt x="2806" y="82"/>
                    <a:pt x="2829" y="84"/>
                  </a:cubicBezTo>
                  <a:cubicBezTo>
                    <a:pt x="3320" y="117"/>
                    <a:pt x="3554" y="371"/>
                    <a:pt x="3655" y="536"/>
                  </a:cubicBezTo>
                  <a:cubicBezTo>
                    <a:pt x="3521" y="748"/>
                    <a:pt x="3473" y="993"/>
                    <a:pt x="3535" y="1113"/>
                  </a:cubicBezTo>
                  <a:cubicBezTo>
                    <a:pt x="3560" y="1164"/>
                    <a:pt x="3602" y="1189"/>
                    <a:pt x="3655" y="1189"/>
                  </a:cubicBezTo>
                  <a:lnTo>
                    <a:pt x="3666" y="1189"/>
                  </a:lnTo>
                  <a:cubicBezTo>
                    <a:pt x="3727" y="1183"/>
                    <a:pt x="3780" y="1150"/>
                    <a:pt x="3817" y="1085"/>
                  </a:cubicBezTo>
                  <a:cubicBezTo>
                    <a:pt x="3886" y="954"/>
                    <a:pt x="3861" y="731"/>
                    <a:pt x="3755" y="536"/>
                  </a:cubicBezTo>
                  <a:cubicBezTo>
                    <a:pt x="3875" y="368"/>
                    <a:pt x="4126" y="109"/>
                    <a:pt x="4570" y="109"/>
                  </a:cubicBezTo>
                  <a:cubicBezTo>
                    <a:pt x="4631" y="109"/>
                    <a:pt x="4698" y="117"/>
                    <a:pt x="4760" y="128"/>
                  </a:cubicBezTo>
                  <a:cubicBezTo>
                    <a:pt x="5287" y="212"/>
                    <a:pt x="5510" y="466"/>
                    <a:pt x="5596" y="622"/>
                  </a:cubicBezTo>
                  <a:cubicBezTo>
                    <a:pt x="5496" y="773"/>
                    <a:pt x="5449" y="915"/>
                    <a:pt x="5471" y="1002"/>
                  </a:cubicBezTo>
                  <a:cubicBezTo>
                    <a:pt x="5482" y="1041"/>
                    <a:pt x="5507" y="1069"/>
                    <a:pt x="5546" y="1085"/>
                  </a:cubicBezTo>
                  <a:cubicBezTo>
                    <a:pt x="5567" y="1094"/>
                    <a:pt x="5588" y="1098"/>
                    <a:pt x="5607" y="1098"/>
                  </a:cubicBezTo>
                  <a:cubicBezTo>
                    <a:pt x="5654" y="1098"/>
                    <a:pt x="5696" y="1075"/>
                    <a:pt x="5722" y="1030"/>
                  </a:cubicBezTo>
                  <a:cubicBezTo>
                    <a:pt x="5778" y="938"/>
                    <a:pt x="5764" y="781"/>
                    <a:pt x="5694" y="625"/>
                  </a:cubicBezTo>
                  <a:cubicBezTo>
                    <a:pt x="5856" y="421"/>
                    <a:pt x="6146" y="187"/>
                    <a:pt x="6467" y="187"/>
                  </a:cubicBezTo>
                  <a:cubicBezTo>
                    <a:pt x="6598" y="187"/>
                    <a:pt x="6724" y="226"/>
                    <a:pt x="6843" y="301"/>
                  </a:cubicBezTo>
                  <a:cubicBezTo>
                    <a:pt x="7307" y="600"/>
                    <a:pt x="7393" y="1060"/>
                    <a:pt x="7407" y="1233"/>
                  </a:cubicBezTo>
                  <a:cubicBezTo>
                    <a:pt x="7198" y="1317"/>
                    <a:pt x="7072" y="1493"/>
                    <a:pt x="7075" y="1613"/>
                  </a:cubicBezTo>
                  <a:cubicBezTo>
                    <a:pt x="7075" y="1688"/>
                    <a:pt x="7122" y="1738"/>
                    <a:pt x="7195" y="1761"/>
                  </a:cubicBezTo>
                  <a:cubicBezTo>
                    <a:pt x="7212" y="1765"/>
                    <a:pt x="7229" y="1768"/>
                    <a:pt x="7245" y="1768"/>
                  </a:cubicBezTo>
                  <a:cubicBezTo>
                    <a:pt x="7294" y="1768"/>
                    <a:pt x="7340" y="1747"/>
                    <a:pt x="7379" y="1708"/>
                  </a:cubicBezTo>
                  <a:cubicBezTo>
                    <a:pt x="7452" y="1627"/>
                    <a:pt x="7499" y="1473"/>
                    <a:pt x="7491" y="1292"/>
                  </a:cubicBezTo>
                  <a:cubicBezTo>
                    <a:pt x="7544" y="1278"/>
                    <a:pt x="7597" y="1272"/>
                    <a:pt x="7647" y="1272"/>
                  </a:cubicBezTo>
                  <a:cubicBezTo>
                    <a:pt x="7825" y="1272"/>
                    <a:pt x="8001" y="1353"/>
                    <a:pt x="8169" y="1501"/>
                  </a:cubicBezTo>
                  <a:cubicBezTo>
                    <a:pt x="8559" y="1855"/>
                    <a:pt x="8559" y="2332"/>
                    <a:pt x="8395" y="2645"/>
                  </a:cubicBezTo>
                  <a:cubicBezTo>
                    <a:pt x="8311" y="2600"/>
                    <a:pt x="8224" y="2575"/>
                    <a:pt x="8144" y="2575"/>
                  </a:cubicBezTo>
                  <a:cubicBezTo>
                    <a:pt x="7987" y="2575"/>
                    <a:pt x="7890" y="2667"/>
                    <a:pt x="7870" y="2756"/>
                  </a:cubicBezTo>
                  <a:cubicBezTo>
                    <a:pt x="7856" y="2826"/>
                    <a:pt x="7890" y="2918"/>
                    <a:pt x="8010" y="2966"/>
                  </a:cubicBezTo>
                  <a:cubicBezTo>
                    <a:pt x="8036" y="2976"/>
                    <a:pt x="8063" y="2980"/>
                    <a:pt x="8091" y="2980"/>
                  </a:cubicBezTo>
                  <a:cubicBezTo>
                    <a:pt x="8205" y="2980"/>
                    <a:pt x="8326" y="2901"/>
                    <a:pt x="8423" y="2762"/>
                  </a:cubicBezTo>
                  <a:cubicBezTo>
                    <a:pt x="8512" y="2826"/>
                    <a:pt x="8604" y="2918"/>
                    <a:pt x="8688" y="3035"/>
                  </a:cubicBezTo>
                  <a:cubicBezTo>
                    <a:pt x="8894" y="3320"/>
                    <a:pt x="8978" y="3585"/>
                    <a:pt x="8936" y="3831"/>
                  </a:cubicBezTo>
                  <a:cubicBezTo>
                    <a:pt x="8894" y="4090"/>
                    <a:pt x="8713" y="4338"/>
                    <a:pt x="8395" y="4561"/>
                  </a:cubicBezTo>
                  <a:cubicBezTo>
                    <a:pt x="8297" y="4631"/>
                    <a:pt x="8169" y="4667"/>
                    <a:pt x="8024" y="4667"/>
                  </a:cubicBezTo>
                  <a:cubicBezTo>
                    <a:pt x="7934" y="4667"/>
                    <a:pt x="7837" y="4651"/>
                    <a:pt x="7745" y="4623"/>
                  </a:cubicBezTo>
                  <a:cubicBezTo>
                    <a:pt x="7772" y="4475"/>
                    <a:pt x="7745" y="4341"/>
                    <a:pt x="7675" y="4252"/>
                  </a:cubicBezTo>
                  <a:cubicBezTo>
                    <a:pt x="7632" y="4200"/>
                    <a:pt x="7574" y="4173"/>
                    <a:pt x="7516" y="4173"/>
                  </a:cubicBezTo>
                  <a:cubicBezTo>
                    <a:pt x="7472" y="4173"/>
                    <a:pt x="7428" y="4188"/>
                    <a:pt x="7390" y="4221"/>
                  </a:cubicBezTo>
                  <a:cubicBezTo>
                    <a:pt x="7323" y="4282"/>
                    <a:pt x="7318" y="4344"/>
                    <a:pt x="7326" y="4386"/>
                  </a:cubicBezTo>
                  <a:cubicBezTo>
                    <a:pt x="7346" y="4492"/>
                    <a:pt x="7474" y="4606"/>
                    <a:pt x="7647" y="4676"/>
                  </a:cubicBezTo>
                  <a:cubicBezTo>
                    <a:pt x="7602" y="4818"/>
                    <a:pt x="7474" y="5061"/>
                    <a:pt x="7083" y="5281"/>
                  </a:cubicBezTo>
                  <a:cubicBezTo>
                    <a:pt x="6902" y="5387"/>
                    <a:pt x="6710" y="5437"/>
                    <a:pt x="6514" y="5437"/>
                  </a:cubicBezTo>
                  <a:cubicBezTo>
                    <a:pt x="6266" y="5437"/>
                    <a:pt x="6023" y="5351"/>
                    <a:pt x="5834" y="5198"/>
                  </a:cubicBezTo>
                  <a:cubicBezTo>
                    <a:pt x="5948" y="4972"/>
                    <a:pt x="5942" y="4746"/>
                    <a:pt x="5875" y="4631"/>
                  </a:cubicBezTo>
                  <a:cubicBezTo>
                    <a:pt x="5842" y="4572"/>
                    <a:pt x="5792" y="4542"/>
                    <a:pt x="5736" y="4542"/>
                  </a:cubicBezTo>
                  <a:cubicBezTo>
                    <a:pt x="5695" y="4542"/>
                    <a:pt x="5650" y="4559"/>
                    <a:pt x="5608" y="4592"/>
                  </a:cubicBezTo>
                  <a:cubicBezTo>
                    <a:pt x="5546" y="4642"/>
                    <a:pt x="5510" y="4712"/>
                    <a:pt x="5507" y="4793"/>
                  </a:cubicBezTo>
                  <a:cubicBezTo>
                    <a:pt x="5504" y="4927"/>
                    <a:pt x="5588" y="5083"/>
                    <a:pt x="5733" y="5217"/>
                  </a:cubicBezTo>
                  <a:cubicBezTo>
                    <a:pt x="5633" y="5379"/>
                    <a:pt x="5398" y="5630"/>
                    <a:pt x="4885" y="5672"/>
                  </a:cubicBezTo>
                  <a:cubicBezTo>
                    <a:pt x="4840" y="5677"/>
                    <a:pt x="4796" y="5680"/>
                    <a:pt x="4757" y="5680"/>
                  </a:cubicBezTo>
                  <a:cubicBezTo>
                    <a:pt x="4171" y="5680"/>
                    <a:pt x="3805" y="5343"/>
                    <a:pt x="3652" y="5016"/>
                  </a:cubicBezTo>
                  <a:cubicBezTo>
                    <a:pt x="3775" y="4840"/>
                    <a:pt x="3825" y="4648"/>
                    <a:pt x="3758" y="4550"/>
                  </a:cubicBezTo>
                  <a:cubicBezTo>
                    <a:pt x="3739" y="4507"/>
                    <a:pt x="3700" y="4481"/>
                    <a:pt x="3650" y="4481"/>
                  </a:cubicBezTo>
                  <a:cubicBezTo>
                    <a:pt x="3642" y="4481"/>
                    <a:pt x="3633" y="4482"/>
                    <a:pt x="3624" y="4483"/>
                  </a:cubicBezTo>
                  <a:cubicBezTo>
                    <a:pt x="3574" y="4492"/>
                    <a:pt x="3535" y="4520"/>
                    <a:pt x="3512" y="4564"/>
                  </a:cubicBezTo>
                  <a:cubicBezTo>
                    <a:pt x="3459" y="4662"/>
                    <a:pt x="3471" y="4832"/>
                    <a:pt x="3546" y="5013"/>
                  </a:cubicBezTo>
                  <a:cubicBezTo>
                    <a:pt x="3446" y="5147"/>
                    <a:pt x="3180" y="5404"/>
                    <a:pt x="2698" y="5404"/>
                  </a:cubicBezTo>
                  <a:cubicBezTo>
                    <a:pt x="2634" y="5404"/>
                    <a:pt x="2558" y="5398"/>
                    <a:pt x="2489" y="5387"/>
                  </a:cubicBezTo>
                  <a:cubicBezTo>
                    <a:pt x="1964" y="5309"/>
                    <a:pt x="1760" y="4930"/>
                    <a:pt x="1691" y="4737"/>
                  </a:cubicBezTo>
                  <a:cubicBezTo>
                    <a:pt x="1964" y="4592"/>
                    <a:pt x="2053" y="4277"/>
                    <a:pt x="2014" y="4104"/>
                  </a:cubicBezTo>
                  <a:cubicBezTo>
                    <a:pt x="1990" y="4003"/>
                    <a:pt x="1926" y="3939"/>
                    <a:pt x="1834" y="3939"/>
                  </a:cubicBezTo>
                  <a:cubicBezTo>
                    <a:pt x="1822" y="3939"/>
                    <a:pt x="1810" y="3940"/>
                    <a:pt x="1797" y="3942"/>
                  </a:cubicBezTo>
                  <a:cubicBezTo>
                    <a:pt x="1727" y="3953"/>
                    <a:pt x="1666" y="3998"/>
                    <a:pt x="1621" y="4073"/>
                  </a:cubicBezTo>
                  <a:cubicBezTo>
                    <a:pt x="1532" y="4216"/>
                    <a:pt x="1521" y="4458"/>
                    <a:pt x="1588" y="4693"/>
                  </a:cubicBezTo>
                  <a:cubicBezTo>
                    <a:pt x="1522" y="4717"/>
                    <a:pt x="1451" y="4730"/>
                    <a:pt x="1374" y="4730"/>
                  </a:cubicBezTo>
                  <a:cubicBezTo>
                    <a:pt x="1276" y="4730"/>
                    <a:pt x="1171" y="4710"/>
                    <a:pt x="1060" y="4667"/>
                  </a:cubicBezTo>
                  <a:cubicBezTo>
                    <a:pt x="569" y="4483"/>
                    <a:pt x="405" y="4165"/>
                    <a:pt x="354" y="3937"/>
                  </a:cubicBezTo>
                  <a:cubicBezTo>
                    <a:pt x="279" y="3585"/>
                    <a:pt x="419" y="3247"/>
                    <a:pt x="594" y="3061"/>
                  </a:cubicBezTo>
                  <a:cubicBezTo>
                    <a:pt x="645" y="3088"/>
                    <a:pt x="698" y="3105"/>
                    <a:pt x="739" y="3108"/>
                  </a:cubicBezTo>
                  <a:cubicBezTo>
                    <a:pt x="761" y="3110"/>
                    <a:pt x="782" y="3111"/>
                    <a:pt x="802" y="3111"/>
                  </a:cubicBezTo>
                  <a:cubicBezTo>
                    <a:pt x="995" y="3111"/>
                    <a:pt x="1161" y="3022"/>
                    <a:pt x="1169" y="2918"/>
                  </a:cubicBezTo>
                  <a:cubicBezTo>
                    <a:pt x="1169" y="2888"/>
                    <a:pt x="1155" y="2812"/>
                    <a:pt x="996" y="2796"/>
                  </a:cubicBezTo>
                  <a:cubicBezTo>
                    <a:pt x="982" y="2794"/>
                    <a:pt x="967" y="2793"/>
                    <a:pt x="952" y="2793"/>
                  </a:cubicBezTo>
                  <a:cubicBezTo>
                    <a:pt x="822" y="2793"/>
                    <a:pt x="690" y="2849"/>
                    <a:pt x="575" y="2957"/>
                  </a:cubicBezTo>
                  <a:cubicBezTo>
                    <a:pt x="374" y="2826"/>
                    <a:pt x="156" y="2572"/>
                    <a:pt x="112" y="2268"/>
                  </a:cubicBezTo>
                  <a:cubicBezTo>
                    <a:pt x="70" y="1986"/>
                    <a:pt x="179" y="1708"/>
                    <a:pt x="430" y="1440"/>
                  </a:cubicBezTo>
                  <a:cubicBezTo>
                    <a:pt x="714" y="1136"/>
                    <a:pt x="990" y="982"/>
                    <a:pt x="1247" y="982"/>
                  </a:cubicBezTo>
                  <a:cubicBezTo>
                    <a:pt x="1462" y="982"/>
                    <a:pt x="1615" y="1083"/>
                    <a:pt x="1713" y="1177"/>
                  </a:cubicBezTo>
                  <a:cubicBezTo>
                    <a:pt x="1694" y="1286"/>
                    <a:pt x="1691" y="1353"/>
                    <a:pt x="1691" y="1362"/>
                  </a:cubicBezTo>
                  <a:cubicBezTo>
                    <a:pt x="1702" y="1456"/>
                    <a:pt x="1747" y="1621"/>
                    <a:pt x="1872" y="1621"/>
                  </a:cubicBezTo>
                  <a:cubicBezTo>
                    <a:pt x="1894" y="1621"/>
                    <a:pt x="1914" y="1618"/>
                    <a:pt x="1939" y="1607"/>
                  </a:cubicBezTo>
                  <a:cubicBezTo>
                    <a:pt x="1964" y="1596"/>
                    <a:pt x="1981" y="1576"/>
                    <a:pt x="1989" y="1543"/>
                  </a:cubicBezTo>
                  <a:cubicBezTo>
                    <a:pt x="2006" y="1454"/>
                    <a:pt x="1925" y="1283"/>
                    <a:pt x="1802" y="1150"/>
                  </a:cubicBezTo>
                  <a:cubicBezTo>
                    <a:pt x="1878" y="742"/>
                    <a:pt x="2102" y="82"/>
                    <a:pt x="2760" y="82"/>
                  </a:cubicBezTo>
                  <a:close/>
                  <a:moveTo>
                    <a:pt x="2773" y="1"/>
                  </a:moveTo>
                  <a:cubicBezTo>
                    <a:pt x="2062" y="1"/>
                    <a:pt x="1822" y="710"/>
                    <a:pt x="1744" y="1088"/>
                  </a:cubicBezTo>
                  <a:cubicBezTo>
                    <a:pt x="1635" y="993"/>
                    <a:pt x="1476" y="901"/>
                    <a:pt x="1264" y="901"/>
                  </a:cubicBezTo>
                  <a:cubicBezTo>
                    <a:pt x="979" y="901"/>
                    <a:pt x="684" y="1063"/>
                    <a:pt x="385" y="1384"/>
                  </a:cubicBezTo>
                  <a:cubicBezTo>
                    <a:pt x="112" y="1674"/>
                    <a:pt x="0" y="1973"/>
                    <a:pt x="45" y="2279"/>
                  </a:cubicBezTo>
                  <a:cubicBezTo>
                    <a:pt x="95" y="2600"/>
                    <a:pt x="318" y="2874"/>
                    <a:pt x="533" y="3013"/>
                  </a:cubicBezTo>
                  <a:cubicBezTo>
                    <a:pt x="318" y="3256"/>
                    <a:pt x="221" y="3627"/>
                    <a:pt x="290" y="3950"/>
                  </a:cubicBezTo>
                  <a:cubicBezTo>
                    <a:pt x="343" y="4202"/>
                    <a:pt x="519" y="4542"/>
                    <a:pt x="1046" y="4743"/>
                  </a:cubicBezTo>
                  <a:cubicBezTo>
                    <a:pt x="1167" y="4786"/>
                    <a:pt x="1281" y="4808"/>
                    <a:pt x="1388" y="4808"/>
                  </a:cubicBezTo>
                  <a:cubicBezTo>
                    <a:pt x="1474" y="4808"/>
                    <a:pt x="1555" y="4794"/>
                    <a:pt x="1629" y="4765"/>
                  </a:cubicBezTo>
                  <a:cubicBezTo>
                    <a:pt x="1705" y="4974"/>
                    <a:pt x="1925" y="5379"/>
                    <a:pt x="2491" y="5460"/>
                  </a:cubicBezTo>
                  <a:cubicBezTo>
                    <a:pt x="2564" y="5470"/>
                    <a:pt x="2636" y="5475"/>
                    <a:pt x="2706" y="5475"/>
                  </a:cubicBezTo>
                  <a:cubicBezTo>
                    <a:pt x="3068" y="5475"/>
                    <a:pt x="3386" y="5338"/>
                    <a:pt x="3596" y="5086"/>
                  </a:cubicBezTo>
                  <a:cubicBezTo>
                    <a:pt x="3769" y="5426"/>
                    <a:pt x="4157" y="5761"/>
                    <a:pt x="4757" y="5761"/>
                  </a:cubicBezTo>
                  <a:cubicBezTo>
                    <a:pt x="4801" y="5761"/>
                    <a:pt x="4849" y="5761"/>
                    <a:pt x="4891" y="5764"/>
                  </a:cubicBezTo>
                  <a:cubicBezTo>
                    <a:pt x="5426" y="5722"/>
                    <a:pt x="5680" y="5457"/>
                    <a:pt x="5792" y="5278"/>
                  </a:cubicBezTo>
                  <a:cubicBezTo>
                    <a:pt x="5995" y="5435"/>
                    <a:pt x="6258" y="5527"/>
                    <a:pt x="6514" y="5527"/>
                  </a:cubicBezTo>
                  <a:cubicBezTo>
                    <a:pt x="6724" y="5527"/>
                    <a:pt x="6930" y="5471"/>
                    <a:pt x="7125" y="5359"/>
                  </a:cubicBezTo>
                  <a:cubicBezTo>
                    <a:pt x="7438" y="5181"/>
                    <a:pt x="7653" y="4952"/>
                    <a:pt x="7725" y="4707"/>
                  </a:cubicBezTo>
                  <a:cubicBezTo>
                    <a:pt x="7823" y="4734"/>
                    <a:pt x="7923" y="4751"/>
                    <a:pt x="8021" y="4751"/>
                  </a:cubicBezTo>
                  <a:cubicBezTo>
                    <a:pt x="8177" y="4751"/>
                    <a:pt x="8322" y="4709"/>
                    <a:pt x="8436" y="4631"/>
                  </a:cubicBezTo>
                  <a:cubicBezTo>
                    <a:pt x="8771" y="4394"/>
                    <a:pt x="8967" y="4132"/>
                    <a:pt x="9011" y="3850"/>
                  </a:cubicBezTo>
                  <a:cubicBezTo>
                    <a:pt x="9056" y="3579"/>
                    <a:pt x="8969" y="3292"/>
                    <a:pt x="8749" y="2991"/>
                  </a:cubicBezTo>
                  <a:cubicBezTo>
                    <a:pt x="8657" y="2862"/>
                    <a:pt x="8562" y="2765"/>
                    <a:pt x="8462" y="2695"/>
                  </a:cubicBezTo>
                  <a:cubicBezTo>
                    <a:pt x="8643" y="2358"/>
                    <a:pt x="8646" y="1830"/>
                    <a:pt x="8219" y="1445"/>
                  </a:cubicBezTo>
                  <a:cubicBezTo>
                    <a:pt x="8037" y="1281"/>
                    <a:pt x="7837" y="1198"/>
                    <a:pt x="7643" y="1198"/>
                  </a:cubicBezTo>
                  <a:cubicBezTo>
                    <a:pt x="7589" y="1198"/>
                    <a:pt x="7537" y="1204"/>
                    <a:pt x="7485" y="1217"/>
                  </a:cubicBezTo>
                  <a:cubicBezTo>
                    <a:pt x="7463" y="1013"/>
                    <a:pt x="7365" y="547"/>
                    <a:pt x="6885" y="240"/>
                  </a:cubicBezTo>
                  <a:cubicBezTo>
                    <a:pt x="6754" y="154"/>
                    <a:pt x="6612" y="112"/>
                    <a:pt x="6467" y="112"/>
                  </a:cubicBezTo>
                  <a:cubicBezTo>
                    <a:pt x="6127" y="112"/>
                    <a:pt x="5834" y="329"/>
                    <a:pt x="5652" y="553"/>
                  </a:cubicBezTo>
                  <a:cubicBezTo>
                    <a:pt x="5549" y="380"/>
                    <a:pt x="5304" y="131"/>
                    <a:pt x="4779" y="48"/>
                  </a:cubicBezTo>
                  <a:cubicBezTo>
                    <a:pt x="4709" y="36"/>
                    <a:pt x="4642" y="31"/>
                    <a:pt x="4575" y="31"/>
                  </a:cubicBezTo>
                  <a:cubicBezTo>
                    <a:pt x="4118" y="31"/>
                    <a:pt x="3850" y="282"/>
                    <a:pt x="3719" y="463"/>
                  </a:cubicBezTo>
                  <a:cubicBezTo>
                    <a:pt x="3599" y="285"/>
                    <a:pt x="3345" y="36"/>
                    <a:pt x="2846" y="3"/>
                  </a:cubicBezTo>
                  <a:cubicBezTo>
                    <a:pt x="2821" y="1"/>
                    <a:pt x="2797" y="1"/>
                    <a:pt x="27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31"/>
            <p:cNvSpPr/>
            <p:nvPr/>
          </p:nvSpPr>
          <p:spPr>
            <a:xfrm rot="-339373">
              <a:off x="953173" y="2471497"/>
              <a:ext cx="63013" cy="60835"/>
            </a:xfrm>
            <a:custGeom>
              <a:avLst/>
              <a:gdLst/>
              <a:ahLst/>
              <a:cxnLst/>
              <a:rect l="l" t="t" r="r" b="b"/>
              <a:pathLst>
                <a:path w="868" h="838" extrusionOk="0">
                  <a:moveTo>
                    <a:pt x="0" y="1"/>
                  </a:moveTo>
                  <a:cubicBezTo>
                    <a:pt x="0" y="1"/>
                    <a:pt x="143" y="726"/>
                    <a:pt x="463" y="829"/>
                  </a:cubicBezTo>
                  <a:cubicBezTo>
                    <a:pt x="480" y="834"/>
                    <a:pt x="497" y="837"/>
                    <a:pt x="513" y="837"/>
                  </a:cubicBezTo>
                  <a:cubicBezTo>
                    <a:pt x="790" y="837"/>
                    <a:pt x="868" y="48"/>
                    <a:pt x="868" y="4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31"/>
            <p:cNvSpPr/>
            <p:nvPr/>
          </p:nvSpPr>
          <p:spPr>
            <a:xfrm rot="-339373">
              <a:off x="949530" y="2468404"/>
              <a:ext cx="69692" cy="66788"/>
            </a:xfrm>
            <a:custGeom>
              <a:avLst/>
              <a:gdLst/>
              <a:ahLst/>
              <a:cxnLst/>
              <a:rect l="l" t="t" r="r" b="b"/>
              <a:pathLst>
                <a:path w="960" h="920" extrusionOk="0">
                  <a:moveTo>
                    <a:pt x="48" y="1"/>
                  </a:moveTo>
                  <a:cubicBezTo>
                    <a:pt x="45" y="1"/>
                    <a:pt x="42" y="1"/>
                    <a:pt x="39" y="2"/>
                  </a:cubicBezTo>
                  <a:cubicBezTo>
                    <a:pt x="20" y="4"/>
                    <a:pt x="0" y="30"/>
                    <a:pt x="8" y="52"/>
                  </a:cubicBezTo>
                  <a:cubicBezTo>
                    <a:pt x="14" y="83"/>
                    <a:pt x="162" y="800"/>
                    <a:pt x="499" y="908"/>
                  </a:cubicBezTo>
                  <a:cubicBezTo>
                    <a:pt x="522" y="917"/>
                    <a:pt x="541" y="920"/>
                    <a:pt x="564" y="920"/>
                  </a:cubicBezTo>
                  <a:cubicBezTo>
                    <a:pt x="597" y="920"/>
                    <a:pt x="636" y="906"/>
                    <a:pt x="670" y="880"/>
                  </a:cubicBezTo>
                  <a:cubicBezTo>
                    <a:pt x="893" y="738"/>
                    <a:pt x="957" y="119"/>
                    <a:pt x="960" y="88"/>
                  </a:cubicBezTo>
                  <a:cubicBezTo>
                    <a:pt x="960" y="66"/>
                    <a:pt x="946" y="49"/>
                    <a:pt x="921" y="44"/>
                  </a:cubicBezTo>
                  <a:cubicBezTo>
                    <a:pt x="901" y="44"/>
                    <a:pt x="879" y="57"/>
                    <a:pt x="876" y="83"/>
                  </a:cubicBezTo>
                  <a:cubicBezTo>
                    <a:pt x="862" y="250"/>
                    <a:pt x="781" y="710"/>
                    <a:pt x="625" y="816"/>
                  </a:cubicBezTo>
                  <a:cubicBezTo>
                    <a:pt x="604" y="828"/>
                    <a:pt x="583" y="835"/>
                    <a:pt x="562" y="835"/>
                  </a:cubicBezTo>
                  <a:cubicBezTo>
                    <a:pt x="550" y="835"/>
                    <a:pt x="537" y="833"/>
                    <a:pt x="524" y="827"/>
                  </a:cubicBezTo>
                  <a:cubicBezTo>
                    <a:pt x="232" y="735"/>
                    <a:pt x="92" y="41"/>
                    <a:pt x="89" y="32"/>
                  </a:cubicBezTo>
                  <a:cubicBezTo>
                    <a:pt x="84" y="15"/>
                    <a:pt x="67" y="1"/>
                    <a:pt x="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31"/>
            <p:cNvSpPr/>
            <p:nvPr/>
          </p:nvSpPr>
          <p:spPr>
            <a:xfrm rot="-339373">
              <a:off x="834534" y="2438241"/>
              <a:ext cx="59819" cy="57859"/>
            </a:xfrm>
            <a:custGeom>
              <a:avLst/>
              <a:gdLst/>
              <a:ahLst/>
              <a:cxnLst/>
              <a:rect l="l" t="t" r="r" b="b"/>
              <a:pathLst>
                <a:path w="824" h="797" extrusionOk="0">
                  <a:moveTo>
                    <a:pt x="720" y="0"/>
                  </a:moveTo>
                  <a:lnTo>
                    <a:pt x="0" y="304"/>
                  </a:lnTo>
                  <a:cubicBezTo>
                    <a:pt x="0" y="304"/>
                    <a:pt x="397" y="796"/>
                    <a:pt x="603" y="796"/>
                  </a:cubicBezTo>
                  <a:cubicBezTo>
                    <a:pt x="609" y="796"/>
                    <a:pt x="614" y="796"/>
                    <a:pt x="620" y="795"/>
                  </a:cubicBezTo>
                  <a:cubicBezTo>
                    <a:pt x="823" y="767"/>
                    <a:pt x="720" y="0"/>
                    <a:pt x="7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31"/>
            <p:cNvSpPr/>
            <p:nvPr/>
          </p:nvSpPr>
          <p:spPr>
            <a:xfrm rot="-339373">
              <a:off x="830846" y="2435412"/>
              <a:ext cx="65699" cy="63884"/>
            </a:xfrm>
            <a:custGeom>
              <a:avLst/>
              <a:gdLst/>
              <a:ahLst/>
              <a:cxnLst/>
              <a:rect l="l" t="t" r="r" b="b"/>
              <a:pathLst>
                <a:path w="905" h="880" extrusionOk="0">
                  <a:moveTo>
                    <a:pt x="770" y="1"/>
                  </a:moveTo>
                  <a:cubicBezTo>
                    <a:pt x="768" y="1"/>
                    <a:pt x="767" y="1"/>
                    <a:pt x="765" y="1"/>
                  </a:cubicBezTo>
                  <a:cubicBezTo>
                    <a:pt x="743" y="4"/>
                    <a:pt x="726" y="21"/>
                    <a:pt x="729" y="46"/>
                  </a:cubicBezTo>
                  <a:cubicBezTo>
                    <a:pt x="774" y="394"/>
                    <a:pt x="765" y="782"/>
                    <a:pt x="662" y="796"/>
                  </a:cubicBezTo>
                  <a:cubicBezTo>
                    <a:pt x="659" y="797"/>
                    <a:pt x="655" y="797"/>
                    <a:pt x="651" y="797"/>
                  </a:cubicBezTo>
                  <a:cubicBezTo>
                    <a:pt x="515" y="797"/>
                    <a:pt x="231" y="509"/>
                    <a:pt x="76" y="319"/>
                  </a:cubicBezTo>
                  <a:cubicBezTo>
                    <a:pt x="68" y="308"/>
                    <a:pt x="57" y="302"/>
                    <a:pt x="46" y="302"/>
                  </a:cubicBezTo>
                  <a:cubicBezTo>
                    <a:pt x="37" y="302"/>
                    <a:pt x="29" y="305"/>
                    <a:pt x="21" y="311"/>
                  </a:cubicBezTo>
                  <a:cubicBezTo>
                    <a:pt x="4" y="325"/>
                    <a:pt x="1" y="350"/>
                    <a:pt x="15" y="367"/>
                  </a:cubicBezTo>
                  <a:cubicBezTo>
                    <a:pt x="60" y="420"/>
                    <a:pt x="433" y="877"/>
                    <a:pt x="657" y="877"/>
                  </a:cubicBezTo>
                  <a:cubicBezTo>
                    <a:pt x="665" y="877"/>
                    <a:pt x="671" y="877"/>
                    <a:pt x="673" y="880"/>
                  </a:cubicBezTo>
                  <a:cubicBezTo>
                    <a:pt x="905" y="844"/>
                    <a:pt x="827" y="171"/>
                    <a:pt x="810" y="35"/>
                  </a:cubicBezTo>
                  <a:cubicBezTo>
                    <a:pt x="807" y="17"/>
                    <a:pt x="788" y="1"/>
                    <a:pt x="7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31"/>
            <p:cNvSpPr/>
            <p:nvPr/>
          </p:nvSpPr>
          <p:spPr>
            <a:xfrm rot="-339373">
              <a:off x="1063355" y="2410111"/>
              <a:ext cx="55754" cy="66643"/>
            </a:xfrm>
            <a:custGeom>
              <a:avLst/>
              <a:gdLst/>
              <a:ahLst/>
              <a:cxnLst/>
              <a:rect l="l" t="t" r="r" b="b"/>
              <a:pathLst>
                <a:path w="768" h="918" extrusionOk="0">
                  <a:moveTo>
                    <a:pt x="59" y="0"/>
                  </a:moveTo>
                  <a:cubicBezTo>
                    <a:pt x="59" y="0"/>
                    <a:pt x="0" y="857"/>
                    <a:pt x="187" y="915"/>
                  </a:cubicBezTo>
                  <a:cubicBezTo>
                    <a:pt x="193" y="917"/>
                    <a:pt x="199" y="918"/>
                    <a:pt x="206" y="918"/>
                  </a:cubicBezTo>
                  <a:cubicBezTo>
                    <a:pt x="401" y="918"/>
                    <a:pt x="768" y="75"/>
                    <a:pt x="768" y="75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31"/>
            <p:cNvSpPr/>
            <p:nvPr/>
          </p:nvSpPr>
          <p:spPr>
            <a:xfrm rot="-339373">
              <a:off x="1061525" y="2406962"/>
              <a:ext cx="61416" cy="72523"/>
            </a:xfrm>
            <a:custGeom>
              <a:avLst/>
              <a:gdLst/>
              <a:ahLst/>
              <a:cxnLst/>
              <a:rect l="l" t="t" r="r" b="b"/>
              <a:pathLst>
                <a:path w="846" h="999" extrusionOk="0">
                  <a:moveTo>
                    <a:pt x="92" y="0"/>
                  </a:moveTo>
                  <a:cubicBezTo>
                    <a:pt x="67" y="0"/>
                    <a:pt x="51" y="14"/>
                    <a:pt x="45" y="39"/>
                  </a:cubicBezTo>
                  <a:cubicBezTo>
                    <a:pt x="31" y="249"/>
                    <a:pt x="0" y="932"/>
                    <a:pt x="204" y="993"/>
                  </a:cubicBezTo>
                  <a:cubicBezTo>
                    <a:pt x="207" y="993"/>
                    <a:pt x="212" y="999"/>
                    <a:pt x="223" y="999"/>
                  </a:cubicBezTo>
                  <a:cubicBezTo>
                    <a:pt x="302" y="999"/>
                    <a:pt x="497" y="904"/>
                    <a:pt x="834" y="129"/>
                  </a:cubicBezTo>
                  <a:cubicBezTo>
                    <a:pt x="846" y="112"/>
                    <a:pt x="834" y="87"/>
                    <a:pt x="812" y="78"/>
                  </a:cubicBezTo>
                  <a:cubicBezTo>
                    <a:pt x="808" y="75"/>
                    <a:pt x="802" y="74"/>
                    <a:pt x="797" y="74"/>
                  </a:cubicBezTo>
                  <a:cubicBezTo>
                    <a:pt x="783" y="74"/>
                    <a:pt x="768" y="84"/>
                    <a:pt x="762" y="98"/>
                  </a:cubicBezTo>
                  <a:cubicBezTo>
                    <a:pt x="586" y="503"/>
                    <a:pt x="340" y="919"/>
                    <a:pt x="241" y="919"/>
                  </a:cubicBezTo>
                  <a:cubicBezTo>
                    <a:pt x="238" y="919"/>
                    <a:pt x="235" y="919"/>
                    <a:pt x="232" y="918"/>
                  </a:cubicBezTo>
                  <a:cubicBezTo>
                    <a:pt x="134" y="887"/>
                    <a:pt x="101" y="441"/>
                    <a:pt x="129" y="48"/>
                  </a:cubicBezTo>
                  <a:cubicBezTo>
                    <a:pt x="129" y="23"/>
                    <a:pt x="115" y="6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31"/>
            <p:cNvSpPr/>
            <p:nvPr/>
          </p:nvSpPr>
          <p:spPr>
            <a:xfrm rot="-339373">
              <a:off x="809375" y="2501387"/>
              <a:ext cx="68531" cy="68313"/>
            </a:xfrm>
            <a:custGeom>
              <a:avLst/>
              <a:gdLst/>
              <a:ahLst/>
              <a:cxnLst/>
              <a:rect l="l" t="t" r="r" b="b"/>
              <a:pathLst>
                <a:path w="944" h="941" extrusionOk="0">
                  <a:moveTo>
                    <a:pt x="472" y="0"/>
                  </a:moveTo>
                  <a:cubicBezTo>
                    <a:pt x="212" y="0"/>
                    <a:pt x="0" y="209"/>
                    <a:pt x="0" y="469"/>
                  </a:cubicBezTo>
                  <a:cubicBezTo>
                    <a:pt x="0" y="731"/>
                    <a:pt x="212" y="940"/>
                    <a:pt x="472" y="940"/>
                  </a:cubicBezTo>
                  <a:cubicBezTo>
                    <a:pt x="731" y="940"/>
                    <a:pt x="943" y="731"/>
                    <a:pt x="943" y="469"/>
                  </a:cubicBezTo>
                  <a:cubicBezTo>
                    <a:pt x="943" y="209"/>
                    <a:pt x="731" y="0"/>
                    <a:pt x="4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31"/>
            <p:cNvSpPr/>
            <p:nvPr/>
          </p:nvSpPr>
          <p:spPr>
            <a:xfrm rot="-339373">
              <a:off x="1109803" y="2463243"/>
              <a:ext cx="68531" cy="68313"/>
            </a:xfrm>
            <a:custGeom>
              <a:avLst/>
              <a:gdLst/>
              <a:ahLst/>
              <a:cxnLst/>
              <a:rect l="l" t="t" r="r" b="b"/>
              <a:pathLst>
                <a:path w="944" h="941" extrusionOk="0">
                  <a:moveTo>
                    <a:pt x="472" y="1"/>
                  </a:moveTo>
                  <a:cubicBezTo>
                    <a:pt x="213" y="1"/>
                    <a:pt x="1" y="210"/>
                    <a:pt x="1" y="469"/>
                  </a:cubicBezTo>
                  <a:cubicBezTo>
                    <a:pt x="1" y="729"/>
                    <a:pt x="213" y="941"/>
                    <a:pt x="472" y="941"/>
                  </a:cubicBezTo>
                  <a:cubicBezTo>
                    <a:pt x="732" y="941"/>
                    <a:pt x="944" y="729"/>
                    <a:pt x="944" y="469"/>
                  </a:cubicBezTo>
                  <a:cubicBezTo>
                    <a:pt x="944" y="210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31"/>
            <p:cNvSpPr/>
            <p:nvPr/>
          </p:nvSpPr>
          <p:spPr>
            <a:xfrm rot="-339373">
              <a:off x="990032" y="2731548"/>
              <a:ext cx="46316" cy="44284"/>
            </a:xfrm>
            <a:custGeom>
              <a:avLst/>
              <a:gdLst/>
              <a:ahLst/>
              <a:cxnLst/>
              <a:rect l="l" t="t" r="r" b="b"/>
              <a:pathLst>
                <a:path w="638" h="610" extrusionOk="0">
                  <a:moveTo>
                    <a:pt x="401" y="0"/>
                  </a:moveTo>
                  <a:cubicBezTo>
                    <a:pt x="394" y="0"/>
                    <a:pt x="387" y="3"/>
                    <a:pt x="380" y="9"/>
                  </a:cubicBezTo>
                  <a:cubicBezTo>
                    <a:pt x="380" y="9"/>
                    <a:pt x="1" y="486"/>
                    <a:pt x="338" y="598"/>
                  </a:cubicBezTo>
                  <a:cubicBezTo>
                    <a:pt x="361" y="606"/>
                    <a:pt x="381" y="609"/>
                    <a:pt x="399" y="609"/>
                  </a:cubicBezTo>
                  <a:cubicBezTo>
                    <a:pt x="637" y="609"/>
                    <a:pt x="502" y="0"/>
                    <a:pt x="4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31"/>
            <p:cNvSpPr/>
            <p:nvPr/>
          </p:nvSpPr>
          <p:spPr>
            <a:xfrm rot="-339373">
              <a:off x="949734" y="2824102"/>
              <a:ext cx="46316" cy="44211"/>
            </a:xfrm>
            <a:custGeom>
              <a:avLst/>
              <a:gdLst/>
              <a:ahLst/>
              <a:cxnLst/>
              <a:rect l="l" t="t" r="r" b="b"/>
              <a:pathLst>
                <a:path w="638" h="609" extrusionOk="0">
                  <a:moveTo>
                    <a:pt x="400" y="0"/>
                  </a:moveTo>
                  <a:cubicBezTo>
                    <a:pt x="393" y="0"/>
                    <a:pt x="387" y="3"/>
                    <a:pt x="380" y="9"/>
                  </a:cubicBezTo>
                  <a:cubicBezTo>
                    <a:pt x="380" y="9"/>
                    <a:pt x="1" y="489"/>
                    <a:pt x="338" y="597"/>
                  </a:cubicBezTo>
                  <a:cubicBezTo>
                    <a:pt x="361" y="605"/>
                    <a:pt x="382" y="609"/>
                    <a:pt x="400" y="609"/>
                  </a:cubicBezTo>
                  <a:cubicBezTo>
                    <a:pt x="637" y="609"/>
                    <a:pt x="500" y="0"/>
                    <a:pt x="4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31"/>
            <p:cNvSpPr/>
            <p:nvPr/>
          </p:nvSpPr>
          <p:spPr>
            <a:xfrm rot="-339373">
              <a:off x="855580" y="2853055"/>
              <a:ext cx="46244" cy="44284"/>
            </a:xfrm>
            <a:custGeom>
              <a:avLst/>
              <a:gdLst/>
              <a:ahLst/>
              <a:cxnLst/>
              <a:rect l="l" t="t" r="r" b="b"/>
              <a:pathLst>
                <a:path w="637" h="610" extrusionOk="0">
                  <a:moveTo>
                    <a:pt x="401" y="1"/>
                  </a:moveTo>
                  <a:cubicBezTo>
                    <a:pt x="393" y="1"/>
                    <a:pt x="386" y="4"/>
                    <a:pt x="380" y="10"/>
                  </a:cubicBezTo>
                  <a:cubicBezTo>
                    <a:pt x="380" y="10"/>
                    <a:pt x="0" y="487"/>
                    <a:pt x="338" y="599"/>
                  </a:cubicBezTo>
                  <a:cubicBezTo>
                    <a:pt x="360" y="606"/>
                    <a:pt x="380" y="610"/>
                    <a:pt x="398" y="610"/>
                  </a:cubicBezTo>
                  <a:cubicBezTo>
                    <a:pt x="637" y="610"/>
                    <a:pt x="502" y="1"/>
                    <a:pt x="4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31"/>
            <p:cNvSpPr/>
            <p:nvPr/>
          </p:nvSpPr>
          <p:spPr>
            <a:xfrm rot="-339373">
              <a:off x="1040969" y="2811937"/>
              <a:ext cx="46171" cy="44429"/>
            </a:xfrm>
            <a:custGeom>
              <a:avLst/>
              <a:gdLst/>
              <a:ahLst/>
              <a:cxnLst/>
              <a:rect l="l" t="t" r="r" b="b"/>
              <a:pathLst>
                <a:path w="636" h="612" extrusionOk="0">
                  <a:moveTo>
                    <a:pt x="400" y="1"/>
                  </a:moveTo>
                  <a:cubicBezTo>
                    <a:pt x="393" y="1"/>
                    <a:pt x="386" y="4"/>
                    <a:pt x="380" y="10"/>
                  </a:cubicBezTo>
                  <a:cubicBezTo>
                    <a:pt x="380" y="10"/>
                    <a:pt x="0" y="490"/>
                    <a:pt x="338" y="601"/>
                  </a:cubicBezTo>
                  <a:cubicBezTo>
                    <a:pt x="360" y="608"/>
                    <a:pt x="379" y="612"/>
                    <a:pt x="396" y="612"/>
                  </a:cubicBezTo>
                  <a:cubicBezTo>
                    <a:pt x="635" y="612"/>
                    <a:pt x="500" y="1"/>
                    <a:pt x="4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31"/>
            <p:cNvSpPr/>
            <p:nvPr/>
          </p:nvSpPr>
          <p:spPr>
            <a:xfrm rot="-339373">
              <a:off x="1113767" y="2839954"/>
              <a:ext cx="46316" cy="44211"/>
            </a:xfrm>
            <a:custGeom>
              <a:avLst/>
              <a:gdLst/>
              <a:ahLst/>
              <a:cxnLst/>
              <a:rect l="l" t="t" r="r" b="b"/>
              <a:pathLst>
                <a:path w="638" h="609" extrusionOk="0">
                  <a:moveTo>
                    <a:pt x="400" y="1"/>
                  </a:moveTo>
                  <a:cubicBezTo>
                    <a:pt x="393" y="1"/>
                    <a:pt x="386" y="4"/>
                    <a:pt x="380" y="10"/>
                  </a:cubicBezTo>
                  <a:cubicBezTo>
                    <a:pt x="380" y="10"/>
                    <a:pt x="0" y="487"/>
                    <a:pt x="338" y="598"/>
                  </a:cubicBezTo>
                  <a:cubicBezTo>
                    <a:pt x="360" y="606"/>
                    <a:pt x="380" y="609"/>
                    <a:pt x="398" y="609"/>
                  </a:cubicBezTo>
                  <a:cubicBezTo>
                    <a:pt x="638" y="609"/>
                    <a:pt x="504" y="1"/>
                    <a:pt x="4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31"/>
            <p:cNvSpPr/>
            <p:nvPr/>
          </p:nvSpPr>
          <p:spPr>
            <a:xfrm rot="-339373">
              <a:off x="879839" y="2732676"/>
              <a:ext cx="46534" cy="44211"/>
            </a:xfrm>
            <a:custGeom>
              <a:avLst/>
              <a:gdLst/>
              <a:ahLst/>
              <a:cxnLst/>
              <a:rect l="l" t="t" r="r" b="b"/>
              <a:pathLst>
                <a:path w="641" h="609" extrusionOk="0">
                  <a:moveTo>
                    <a:pt x="403" y="0"/>
                  </a:moveTo>
                  <a:cubicBezTo>
                    <a:pt x="396" y="0"/>
                    <a:pt x="389" y="3"/>
                    <a:pt x="383" y="9"/>
                  </a:cubicBezTo>
                  <a:cubicBezTo>
                    <a:pt x="383" y="9"/>
                    <a:pt x="1" y="486"/>
                    <a:pt x="341" y="598"/>
                  </a:cubicBezTo>
                  <a:cubicBezTo>
                    <a:pt x="363" y="605"/>
                    <a:pt x="383" y="609"/>
                    <a:pt x="401" y="609"/>
                  </a:cubicBezTo>
                  <a:cubicBezTo>
                    <a:pt x="640" y="609"/>
                    <a:pt x="503" y="0"/>
                    <a:pt x="4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31"/>
            <p:cNvSpPr/>
            <p:nvPr/>
          </p:nvSpPr>
          <p:spPr>
            <a:xfrm rot="-339373">
              <a:off x="1102132" y="2718761"/>
              <a:ext cx="46461" cy="44284"/>
            </a:xfrm>
            <a:custGeom>
              <a:avLst/>
              <a:gdLst/>
              <a:ahLst/>
              <a:cxnLst/>
              <a:rect l="l" t="t" r="r" b="b"/>
              <a:pathLst>
                <a:path w="640" h="610" extrusionOk="0">
                  <a:moveTo>
                    <a:pt x="401" y="1"/>
                  </a:moveTo>
                  <a:cubicBezTo>
                    <a:pt x="394" y="1"/>
                    <a:pt x="387" y="4"/>
                    <a:pt x="380" y="10"/>
                  </a:cubicBezTo>
                  <a:cubicBezTo>
                    <a:pt x="380" y="10"/>
                    <a:pt x="1" y="487"/>
                    <a:pt x="338" y="599"/>
                  </a:cubicBezTo>
                  <a:cubicBezTo>
                    <a:pt x="361" y="606"/>
                    <a:pt x="381" y="609"/>
                    <a:pt x="399" y="609"/>
                  </a:cubicBezTo>
                  <a:cubicBezTo>
                    <a:pt x="640" y="609"/>
                    <a:pt x="503" y="1"/>
                    <a:pt x="4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31"/>
            <p:cNvSpPr/>
            <p:nvPr/>
          </p:nvSpPr>
          <p:spPr>
            <a:xfrm rot="-339373">
              <a:off x="1212826" y="2673372"/>
              <a:ext cx="46316" cy="44284"/>
            </a:xfrm>
            <a:custGeom>
              <a:avLst/>
              <a:gdLst/>
              <a:ahLst/>
              <a:cxnLst/>
              <a:rect l="l" t="t" r="r" b="b"/>
              <a:pathLst>
                <a:path w="638" h="610" extrusionOk="0">
                  <a:moveTo>
                    <a:pt x="403" y="1"/>
                  </a:moveTo>
                  <a:cubicBezTo>
                    <a:pt x="396" y="1"/>
                    <a:pt x="389" y="4"/>
                    <a:pt x="383" y="10"/>
                  </a:cubicBezTo>
                  <a:cubicBezTo>
                    <a:pt x="383" y="10"/>
                    <a:pt x="1" y="488"/>
                    <a:pt x="341" y="599"/>
                  </a:cubicBezTo>
                  <a:cubicBezTo>
                    <a:pt x="363" y="606"/>
                    <a:pt x="383" y="610"/>
                    <a:pt x="400" y="610"/>
                  </a:cubicBezTo>
                  <a:cubicBezTo>
                    <a:pt x="637" y="610"/>
                    <a:pt x="501" y="1"/>
                    <a:pt x="4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31"/>
            <p:cNvSpPr/>
            <p:nvPr/>
          </p:nvSpPr>
          <p:spPr>
            <a:xfrm rot="-339373">
              <a:off x="1287327" y="2628004"/>
              <a:ext cx="47405" cy="43993"/>
            </a:xfrm>
            <a:custGeom>
              <a:avLst/>
              <a:gdLst/>
              <a:ahLst/>
              <a:cxnLst/>
              <a:rect l="l" t="t" r="r" b="b"/>
              <a:pathLst>
                <a:path w="653" h="606" extrusionOk="0">
                  <a:moveTo>
                    <a:pt x="349" y="0"/>
                  </a:moveTo>
                  <a:cubicBezTo>
                    <a:pt x="341" y="0"/>
                    <a:pt x="333" y="4"/>
                    <a:pt x="327" y="12"/>
                  </a:cubicBezTo>
                  <a:cubicBezTo>
                    <a:pt x="327" y="12"/>
                    <a:pt x="0" y="522"/>
                    <a:pt x="349" y="600"/>
                  </a:cubicBezTo>
                  <a:cubicBezTo>
                    <a:pt x="365" y="604"/>
                    <a:pt x="380" y="605"/>
                    <a:pt x="393" y="605"/>
                  </a:cubicBezTo>
                  <a:cubicBezTo>
                    <a:pt x="653" y="605"/>
                    <a:pt x="453" y="0"/>
                    <a:pt x="3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31"/>
            <p:cNvSpPr/>
            <p:nvPr/>
          </p:nvSpPr>
          <p:spPr>
            <a:xfrm rot="-339373">
              <a:off x="762625" y="2691625"/>
              <a:ext cx="46316" cy="44211"/>
            </a:xfrm>
            <a:custGeom>
              <a:avLst/>
              <a:gdLst/>
              <a:ahLst/>
              <a:cxnLst/>
              <a:rect l="l" t="t" r="r" b="b"/>
              <a:pathLst>
                <a:path w="638" h="609" extrusionOk="0">
                  <a:moveTo>
                    <a:pt x="400" y="0"/>
                  </a:moveTo>
                  <a:cubicBezTo>
                    <a:pt x="393" y="0"/>
                    <a:pt x="386" y="3"/>
                    <a:pt x="380" y="9"/>
                  </a:cubicBezTo>
                  <a:cubicBezTo>
                    <a:pt x="380" y="9"/>
                    <a:pt x="1" y="486"/>
                    <a:pt x="338" y="597"/>
                  </a:cubicBezTo>
                  <a:cubicBezTo>
                    <a:pt x="360" y="605"/>
                    <a:pt x="380" y="608"/>
                    <a:pt x="398" y="608"/>
                  </a:cubicBezTo>
                  <a:cubicBezTo>
                    <a:pt x="638" y="608"/>
                    <a:pt x="500" y="0"/>
                    <a:pt x="4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31"/>
            <p:cNvSpPr/>
            <p:nvPr/>
          </p:nvSpPr>
          <p:spPr>
            <a:xfrm rot="-339373">
              <a:off x="675599" y="2676170"/>
              <a:ext cx="46316" cy="44284"/>
            </a:xfrm>
            <a:custGeom>
              <a:avLst/>
              <a:gdLst/>
              <a:ahLst/>
              <a:cxnLst/>
              <a:rect l="l" t="t" r="r" b="b"/>
              <a:pathLst>
                <a:path w="638" h="610" extrusionOk="0">
                  <a:moveTo>
                    <a:pt x="400" y="1"/>
                  </a:moveTo>
                  <a:cubicBezTo>
                    <a:pt x="393" y="1"/>
                    <a:pt x="387" y="4"/>
                    <a:pt x="380" y="10"/>
                  </a:cubicBezTo>
                  <a:cubicBezTo>
                    <a:pt x="380" y="10"/>
                    <a:pt x="1" y="487"/>
                    <a:pt x="338" y="598"/>
                  </a:cubicBezTo>
                  <a:cubicBezTo>
                    <a:pt x="361" y="606"/>
                    <a:pt x="382" y="609"/>
                    <a:pt x="400" y="609"/>
                  </a:cubicBezTo>
                  <a:cubicBezTo>
                    <a:pt x="637" y="609"/>
                    <a:pt x="500" y="1"/>
                    <a:pt x="4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31"/>
            <p:cNvSpPr/>
            <p:nvPr/>
          </p:nvSpPr>
          <p:spPr>
            <a:xfrm rot="-339373">
              <a:off x="798376" y="2785109"/>
              <a:ext cx="46316" cy="44429"/>
            </a:xfrm>
            <a:custGeom>
              <a:avLst/>
              <a:gdLst/>
              <a:ahLst/>
              <a:cxnLst/>
              <a:rect l="l" t="t" r="r" b="b"/>
              <a:pathLst>
                <a:path w="638" h="612" extrusionOk="0">
                  <a:moveTo>
                    <a:pt x="400" y="0"/>
                  </a:moveTo>
                  <a:cubicBezTo>
                    <a:pt x="393" y="0"/>
                    <a:pt x="386" y="3"/>
                    <a:pt x="380" y="10"/>
                  </a:cubicBezTo>
                  <a:cubicBezTo>
                    <a:pt x="380" y="10"/>
                    <a:pt x="0" y="489"/>
                    <a:pt x="338" y="601"/>
                  </a:cubicBezTo>
                  <a:cubicBezTo>
                    <a:pt x="360" y="608"/>
                    <a:pt x="379" y="611"/>
                    <a:pt x="397" y="611"/>
                  </a:cubicBezTo>
                  <a:cubicBezTo>
                    <a:pt x="637" y="611"/>
                    <a:pt x="500" y="0"/>
                    <a:pt x="4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31"/>
            <p:cNvSpPr/>
            <p:nvPr/>
          </p:nvSpPr>
          <p:spPr>
            <a:xfrm rot="-339373">
              <a:off x="686579" y="2787062"/>
              <a:ext cx="46316" cy="44211"/>
            </a:xfrm>
            <a:custGeom>
              <a:avLst/>
              <a:gdLst/>
              <a:ahLst/>
              <a:cxnLst/>
              <a:rect l="l" t="t" r="r" b="b"/>
              <a:pathLst>
                <a:path w="638" h="609" extrusionOk="0">
                  <a:moveTo>
                    <a:pt x="400" y="0"/>
                  </a:moveTo>
                  <a:cubicBezTo>
                    <a:pt x="393" y="0"/>
                    <a:pt x="387" y="3"/>
                    <a:pt x="380" y="9"/>
                  </a:cubicBezTo>
                  <a:cubicBezTo>
                    <a:pt x="380" y="9"/>
                    <a:pt x="1" y="486"/>
                    <a:pt x="338" y="598"/>
                  </a:cubicBezTo>
                  <a:cubicBezTo>
                    <a:pt x="361" y="605"/>
                    <a:pt x="382" y="609"/>
                    <a:pt x="400" y="609"/>
                  </a:cubicBezTo>
                  <a:cubicBezTo>
                    <a:pt x="637" y="609"/>
                    <a:pt x="500" y="0"/>
                    <a:pt x="4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31"/>
            <p:cNvSpPr/>
            <p:nvPr/>
          </p:nvSpPr>
          <p:spPr>
            <a:xfrm rot="-339373">
              <a:off x="611104" y="2748294"/>
              <a:ext cx="46171" cy="44284"/>
            </a:xfrm>
            <a:custGeom>
              <a:avLst/>
              <a:gdLst/>
              <a:ahLst/>
              <a:cxnLst/>
              <a:rect l="l" t="t" r="r" b="b"/>
              <a:pathLst>
                <a:path w="636" h="610" extrusionOk="0">
                  <a:moveTo>
                    <a:pt x="400" y="1"/>
                  </a:moveTo>
                  <a:cubicBezTo>
                    <a:pt x="393" y="1"/>
                    <a:pt x="387" y="4"/>
                    <a:pt x="380" y="10"/>
                  </a:cubicBezTo>
                  <a:cubicBezTo>
                    <a:pt x="380" y="10"/>
                    <a:pt x="1" y="487"/>
                    <a:pt x="338" y="598"/>
                  </a:cubicBezTo>
                  <a:cubicBezTo>
                    <a:pt x="361" y="606"/>
                    <a:pt x="380" y="609"/>
                    <a:pt x="398" y="609"/>
                  </a:cubicBezTo>
                  <a:cubicBezTo>
                    <a:pt x="636" y="609"/>
                    <a:pt x="502" y="1"/>
                    <a:pt x="4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31"/>
            <p:cNvSpPr/>
            <p:nvPr/>
          </p:nvSpPr>
          <p:spPr>
            <a:xfrm rot="-339373">
              <a:off x="563399" y="2839670"/>
              <a:ext cx="46461" cy="44284"/>
            </a:xfrm>
            <a:custGeom>
              <a:avLst/>
              <a:gdLst/>
              <a:ahLst/>
              <a:cxnLst/>
              <a:rect l="l" t="t" r="r" b="b"/>
              <a:pathLst>
                <a:path w="640" h="610" extrusionOk="0">
                  <a:moveTo>
                    <a:pt x="400" y="1"/>
                  </a:moveTo>
                  <a:cubicBezTo>
                    <a:pt x="393" y="1"/>
                    <a:pt x="386" y="4"/>
                    <a:pt x="380" y="10"/>
                  </a:cubicBezTo>
                  <a:cubicBezTo>
                    <a:pt x="380" y="10"/>
                    <a:pt x="1" y="487"/>
                    <a:pt x="338" y="599"/>
                  </a:cubicBezTo>
                  <a:cubicBezTo>
                    <a:pt x="360" y="606"/>
                    <a:pt x="381" y="609"/>
                    <a:pt x="399" y="609"/>
                  </a:cubicBezTo>
                  <a:cubicBezTo>
                    <a:pt x="639" y="609"/>
                    <a:pt x="500" y="1"/>
                    <a:pt x="4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31"/>
            <p:cNvSpPr/>
            <p:nvPr/>
          </p:nvSpPr>
          <p:spPr>
            <a:xfrm rot="-339373">
              <a:off x="1179730" y="2781393"/>
              <a:ext cx="48059" cy="43703"/>
            </a:xfrm>
            <a:custGeom>
              <a:avLst/>
              <a:gdLst/>
              <a:ahLst/>
              <a:cxnLst/>
              <a:rect l="l" t="t" r="r" b="b"/>
              <a:pathLst>
                <a:path w="662" h="602" extrusionOk="0">
                  <a:moveTo>
                    <a:pt x="317" y="0"/>
                  </a:moveTo>
                  <a:cubicBezTo>
                    <a:pt x="308" y="0"/>
                    <a:pt x="300" y="4"/>
                    <a:pt x="294" y="13"/>
                  </a:cubicBezTo>
                  <a:cubicBezTo>
                    <a:pt x="294" y="13"/>
                    <a:pt x="1" y="546"/>
                    <a:pt x="355" y="599"/>
                  </a:cubicBezTo>
                  <a:cubicBezTo>
                    <a:pt x="368" y="601"/>
                    <a:pt x="379" y="602"/>
                    <a:pt x="390" y="602"/>
                  </a:cubicBezTo>
                  <a:cubicBezTo>
                    <a:pt x="662" y="602"/>
                    <a:pt x="423" y="0"/>
                    <a:pt x="3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31"/>
            <p:cNvSpPr/>
            <p:nvPr/>
          </p:nvSpPr>
          <p:spPr>
            <a:xfrm rot="-339373">
              <a:off x="1325239" y="2729546"/>
              <a:ext cx="48276" cy="43703"/>
            </a:xfrm>
            <a:custGeom>
              <a:avLst/>
              <a:gdLst/>
              <a:ahLst/>
              <a:cxnLst/>
              <a:rect l="l" t="t" r="r" b="b"/>
              <a:pathLst>
                <a:path w="665" h="602" extrusionOk="0">
                  <a:moveTo>
                    <a:pt x="316" y="0"/>
                  </a:moveTo>
                  <a:cubicBezTo>
                    <a:pt x="308" y="0"/>
                    <a:pt x="300" y="4"/>
                    <a:pt x="293" y="13"/>
                  </a:cubicBezTo>
                  <a:cubicBezTo>
                    <a:pt x="293" y="13"/>
                    <a:pt x="0" y="548"/>
                    <a:pt x="355" y="599"/>
                  </a:cubicBezTo>
                  <a:cubicBezTo>
                    <a:pt x="367" y="601"/>
                    <a:pt x="379" y="601"/>
                    <a:pt x="390" y="601"/>
                  </a:cubicBezTo>
                  <a:cubicBezTo>
                    <a:pt x="664" y="601"/>
                    <a:pt x="424" y="0"/>
                    <a:pt x="3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31"/>
            <p:cNvSpPr/>
            <p:nvPr/>
          </p:nvSpPr>
          <p:spPr>
            <a:xfrm rot="-339373">
              <a:off x="443196" y="2460889"/>
              <a:ext cx="80291" cy="59601"/>
            </a:xfrm>
            <a:custGeom>
              <a:avLst/>
              <a:gdLst/>
              <a:ahLst/>
              <a:cxnLst/>
              <a:rect l="l" t="t" r="r" b="b"/>
              <a:pathLst>
                <a:path w="1106" h="821" extrusionOk="0">
                  <a:moveTo>
                    <a:pt x="368" y="0"/>
                  </a:moveTo>
                  <a:cubicBezTo>
                    <a:pt x="237" y="0"/>
                    <a:pt x="102" y="41"/>
                    <a:pt x="55" y="193"/>
                  </a:cubicBezTo>
                  <a:cubicBezTo>
                    <a:pt x="1" y="363"/>
                    <a:pt x="197" y="429"/>
                    <a:pt x="372" y="429"/>
                  </a:cubicBezTo>
                  <a:cubicBezTo>
                    <a:pt x="387" y="429"/>
                    <a:pt x="401" y="429"/>
                    <a:pt x="415" y="428"/>
                  </a:cubicBezTo>
                  <a:lnTo>
                    <a:pt x="415" y="428"/>
                  </a:lnTo>
                  <a:cubicBezTo>
                    <a:pt x="341" y="547"/>
                    <a:pt x="296" y="710"/>
                    <a:pt x="398" y="796"/>
                  </a:cubicBezTo>
                  <a:cubicBezTo>
                    <a:pt x="418" y="813"/>
                    <a:pt x="441" y="820"/>
                    <a:pt x="468" y="820"/>
                  </a:cubicBezTo>
                  <a:cubicBezTo>
                    <a:pt x="696" y="820"/>
                    <a:pt x="1106" y="234"/>
                    <a:pt x="663" y="54"/>
                  </a:cubicBezTo>
                  <a:cubicBezTo>
                    <a:pt x="663" y="54"/>
                    <a:pt x="518" y="0"/>
                    <a:pt x="3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31"/>
            <p:cNvSpPr/>
            <p:nvPr/>
          </p:nvSpPr>
          <p:spPr>
            <a:xfrm rot="-339373">
              <a:off x="442515" y="2458748"/>
              <a:ext cx="67732" cy="65482"/>
            </a:xfrm>
            <a:custGeom>
              <a:avLst/>
              <a:gdLst/>
              <a:ahLst/>
              <a:cxnLst/>
              <a:rect l="l" t="t" r="r" b="b"/>
              <a:pathLst>
                <a:path w="933" h="902" extrusionOk="0">
                  <a:moveTo>
                    <a:pt x="570" y="363"/>
                  </a:moveTo>
                  <a:cubicBezTo>
                    <a:pt x="581" y="372"/>
                    <a:pt x="581" y="377"/>
                    <a:pt x="584" y="383"/>
                  </a:cubicBezTo>
                  <a:cubicBezTo>
                    <a:pt x="581" y="388"/>
                    <a:pt x="559" y="402"/>
                    <a:pt x="514" y="416"/>
                  </a:cubicBezTo>
                  <a:cubicBezTo>
                    <a:pt x="542" y="383"/>
                    <a:pt x="567" y="369"/>
                    <a:pt x="570" y="363"/>
                  </a:cubicBezTo>
                  <a:close/>
                  <a:moveTo>
                    <a:pt x="377" y="82"/>
                  </a:moveTo>
                  <a:cubicBezTo>
                    <a:pt x="517" y="82"/>
                    <a:pt x="656" y="132"/>
                    <a:pt x="656" y="132"/>
                  </a:cubicBezTo>
                  <a:cubicBezTo>
                    <a:pt x="793" y="188"/>
                    <a:pt x="849" y="285"/>
                    <a:pt x="821" y="425"/>
                  </a:cubicBezTo>
                  <a:cubicBezTo>
                    <a:pt x="785" y="623"/>
                    <a:pt x="589" y="821"/>
                    <a:pt x="475" y="821"/>
                  </a:cubicBezTo>
                  <a:cubicBezTo>
                    <a:pt x="458" y="821"/>
                    <a:pt x="444" y="818"/>
                    <a:pt x="433" y="807"/>
                  </a:cubicBezTo>
                  <a:cubicBezTo>
                    <a:pt x="352" y="740"/>
                    <a:pt x="388" y="609"/>
                    <a:pt x="444" y="508"/>
                  </a:cubicBezTo>
                  <a:cubicBezTo>
                    <a:pt x="514" y="500"/>
                    <a:pt x="628" y="481"/>
                    <a:pt x="656" y="414"/>
                  </a:cubicBezTo>
                  <a:cubicBezTo>
                    <a:pt x="665" y="391"/>
                    <a:pt x="670" y="355"/>
                    <a:pt x="625" y="308"/>
                  </a:cubicBezTo>
                  <a:cubicBezTo>
                    <a:pt x="612" y="294"/>
                    <a:pt x="595" y="288"/>
                    <a:pt x="572" y="288"/>
                  </a:cubicBezTo>
                  <a:cubicBezTo>
                    <a:pt x="514" y="288"/>
                    <a:pt x="444" y="358"/>
                    <a:pt x="394" y="430"/>
                  </a:cubicBezTo>
                  <a:cubicBezTo>
                    <a:pt x="389" y="430"/>
                    <a:pt x="384" y="430"/>
                    <a:pt x="379" y="430"/>
                  </a:cubicBezTo>
                  <a:cubicBezTo>
                    <a:pt x="254" y="430"/>
                    <a:pt x="150" y="397"/>
                    <a:pt x="109" y="344"/>
                  </a:cubicBezTo>
                  <a:cubicBezTo>
                    <a:pt x="87" y="316"/>
                    <a:pt x="84" y="285"/>
                    <a:pt x="98" y="246"/>
                  </a:cubicBezTo>
                  <a:cubicBezTo>
                    <a:pt x="134" y="137"/>
                    <a:pt x="227" y="82"/>
                    <a:pt x="377" y="82"/>
                  </a:cubicBezTo>
                  <a:close/>
                  <a:moveTo>
                    <a:pt x="374" y="1"/>
                  </a:moveTo>
                  <a:cubicBezTo>
                    <a:pt x="185" y="1"/>
                    <a:pt x="65" y="79"/>
                    <a:pt x="17" y="224"/>
                  </a:cubicBezTo>
                  <a:cubicBezTo>
                    <a:pt x="1" y="285"/>
                    <a:pt x="9" y="344"/>
                    <a:pt x="42" y="391"/>
                  </a:cubicBezTo>
                  <a:cubicBezTo>
                    <a:pt x="115" y="489"/>
                    <a:pt x="274" y="508"/>
                    <a:pt x="349" y="511"/>
                  </a:cubicBezTo>
                  <a:cubicBezTo>
                    <a:pt x="294" y="634"/>
                    <a:pt x="277" y="782"/>
                    <a:pt x="380" y="871"/>
                  </a:cubicBezTo>
                  <a:cubicBezTo>
                    <a:pt x="408" y="891"/>
                    <a:pt x="441" y="902"/>
                    <a:pt x="475" y="902"/>
                  </a:cubicBezTo>
                  <a:cubicBezTo>
                    <a:pt x="639" y="902"/>
                    <a:pt x="860" y="665"/>
                    <a:pt x="896" y="444"/>
                  </a:cubicBezTo>
                  <a:cubicBezTo>
                    <a:pt x="932" y="266"/>
                    <a:pt x="854" y="126"/>
                    <a:pt x="681" y="56"/>
                  </a:cubicBezTo>
                  <a:cubicBezTo>
                    <a:pt x="679" y="54"/>
                    <a:pt x="528" y="1"/>
                    <a:pt x="3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31"/>
            <p:cNvSpPr/>
            <p:nvPr/>
          </p:nvSpPr>
          <p:spPr>
            <a:xfrm rot="-339373">
              <a:off x="495769" y="2401479"/>
              <a:ext cx="65554" cy="59311"/>
            </a:xfrm>
            <a:custGeom>
              <a:avLst/>
              <a:gdLst/>
              <a:ahLst/>
              <a:cxnLst/>
              <a:rect l="l" t="t" r="r" b="b"/>
              <a:pathLst>
                <a:path w="903" h="817" extrusionOk="0">
                  <a:moveTo>
                    <a:pt x="350" y="0"/>
                  </a:moveTo>
                  <a:cubicBezTo>
                    <a:pt x="349" y="0"/>
                    <a:pt x="348" y="0"/>
                    <a:pt x="346" y="1"/>
                  </a:cubicBezTo>
                  <a:cubicBezTo>
                    <a:pt x="0" y="9"/>
                    <a:pt x="39" y="542"/>
                    <a:pt x="39" y="542"/>
                  </a:cubicBezTo>
                  <a:cubicBezTo>
                    <a:pt x="62" y="744"/>
                    <a:pt x="203" y="817"/>
                    <a:pt x="362" y="817"/>
                  </a:cubicBezTo>
                  <a:cubicBezTo>
                    <a:pt x="611" y="817"/>
                    <a:pt x="902" y="636"/>
                    <a:pt x="837" y="500"/>
                  </a:cubicBezTo>
                  <a:cubicBezTo>
                    <a:pt x="800" y="418"/>
                    <a:pt x="712" y="389"/>
                    <a:pt x="617" y="389"/>
                  </a:cubicBezTo>
                  <a:cubicBezTo>
                    <a:pt x="570" y="389"/>
                    <a:pt x="521" y="396"/>
                    <a:pt x="475" y="408"/>
                  </a:cubicBezTo>
                  <a:lnTo>
                    <a:pt x="475" y="408"/>
                  </a:lnTo>
                  <a:cubicBezTo>
                    <a:pt x="537" y="238"/>
                    <a:pt x="542" y="0"/>
                    <a:pt x="3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" name="Google Shape;560;p31"/>
            <p:cNvSpPr/>
            <p:nvPr/>
          </p:nvSpPr>
          <p:spPr>
            <a:xfrm rot="-339373">
              <a:off x="494143" y="2398151"/>
              <a:ext cx="67079" cy="65482"/>
            </a:xfrm>
            <a:custGeom>
              <a:avLst/>
              <a:gdLst/>
              <a:ahLst/>
              <a:cxnLst/>
              <a:rect l="l" t="t" r="r" b="b"/>
              <a:pathLst>
                <a:path w="924" h="902" extrusionOk="0">
                  <a:moveTo>
                    <a:pt x="421" y="522"/>
                  </a:moveTo>
                  <a:cubicBezTo>
                    <a:pt x="399" y="561"/>
                    <a:pt x="380" y="578"/>
                    <a:pt x="368" y="578"/>
                  </a:cubicBezTo>
                  <a:cubicBezTo>
                    <a:pt x="368" y="578"/>
                    <a:pt x="366" y="578"/>
                    <a:pt x="357" y="566"/>
                  </a:cubicBezTo>
                  <a:cubicBezTo>
                    <a:pt x="366" y="558"/>
                    <a:pt x="385" y="539"/>
                    <a:pt x="421" y="522"/>
                  </a:cubicBezTo>
                  <a:close/>
                  <a:moveTo>
                    <a:pt x="371" y="87"/>
                  </a:moveTo>
                  <a:cubicBezTo>
                    <a:pt x="419" y="87"/>
                    <a:pt x="446" y="101"/>
                    <a:pt x="463" y="126"/>
                  </a:cubicBezTo>
                  <a:cubicBezTo>
                    <a:pt x="505" y="181"/>
                    <a:pt x="505" y="296"/>
                    <a:pt x="466" y="413"/>
                  </a:cubicBezTo>
                  <a:cubicBezTo>
                    <a:pt x="385" y="438"/>
                    <a:pt x="301" y="480"/>
                    <a:pt x="279" y="536"/>
                  </a:cubicBezTo>
                  <a:cubicBezTo>
                    <a:pt x="268" y="558"/>
                    <a:pt x="271" y="578"/>
                    <a:pt x="282" y="600"/>
                  </a:cubicBezTo>
                  <a:cubicBezTo>
                    <a:pt x="307" y="645"/>
                    <a:pt x="340" y="656"/>
                    <a:pt x="366" y="656"/>
                  </a:cubicBezTo>
                  <a:cubicBezTo>
                    <a:pt x="446" y="656"/>
                    <a:pt x="502" y="539"/>
                    <a:pt x="525" y="480"/>
                  </a:cubicBezTo>
                  <a:cubicBezTo>
                    <a:pt x="566" y="474"/>
                    <a:pt x="605" y="466"/>
                    <a:pt x="642" y="466"/>
                  </a:cubicBezTo>
                  <a:cubicBezTo>
                    <a:pt x="706" y="466"/>
                    <a:pt x="790" y="483"/>
                    <a:pt x="823" y="552"/>
                  </a:cubicBezTo>
                  <a:cubicBezTo>
                    <a:pt x="829" y="575"/>
                    <a:pt x="826" y="600"/>
                    <a:pt x="809" y="628"/>
                  </a:cubicBezTo>
                  <a:cubicBezTo>
                    <a:pt x="753" y="717"/>
                    <a:pt x="561" y="817"/>
                    <a:pt x="380" y="817"/>
                  </a:cubicBezTo>
                  <a:cubicBezTo>
                    <a:pt x="265" y="817"/>
                    <a:pt x="120" y="776"/>
                    <a:pt x="101" y="580"/>
                  </a:cubicBezTo>
                  <a:cubicBezTo>
                    <a:pt x="101" y="580"/>
                    <a:pt x="84" y="293"/>
                    <a:pt x="209" y="156"/>
                  </a:cubicBezTo>
                  <a:cubicBezTo>
                    <a:pt x="251" y="112"/>
                    <a:pt x="301" y="89"/>
                    <a:pt x="371" y="87"/>
                  </a:cubicBezTo>
                  <a:close/>
                  <a:moveTo>
                    <a:pt x="368" y="0"/>
                  </a:moveTo>
                  <a:cubicBezTo>
                    <a:pt x="282" y="3"/>
                    <a:pt x="204" y="34"/>
                    <a:pt x="148" y="98"/>
                  </a:cubicBezTo>
                  <a:cubicBezTo>
                    <a:pt x="0" y="260"/>
                    <a:pt x="17" y="575"/>
                    <a:pt x="20" y="589"/>
                  </a:cubicBezTo>
                  <a:cubicBezTo>
                    <a:pt x="45" y="787"/>
                    <a:pt x="173" y="901"/>
                    <a:pt x="382" y="901"/>
                  </a:cubicBezTo>
                  <a:cubicBezTo>
                    <a:pt x="575" y="901"/>
                    <a:pt x="801" y="801"/>
                    <a:pt x="882" y="672"/>
                  </a:cubicBezTo>
                  <a:cubicBezTo>
                    <a:pt x="924" y="605"/>
                    <a:pt x="912" y="552"/>
                    <a:pt x="898" y="522"/>
                  </a:cubicBezTo>
                  <a:cubicBezTo>
                    <a:pt x="860" y="433"/>
                    <a:pt x="765" y="387"/>
                    <a:pt x="641" y="387"/>
                  </a:cubicBezTo>
                  <a:cubicBezTo>
                    <a:pt x="614" y="387"/>
                    <a:pt x="585" y="389"/>
                    <a:pt x="555" y="393"/>
                  </a:cubicBezTo>
                  <a:cubicBezTo>
                    <a:pt x="586" y="285"/>
                    <a:pt x="589" y="156"/>
                    <a:pt x="533" y="75"/>
                  </a:cubicBezTo>
                  <a:cubicBezTo>
                    <a:pt x="497" y="28"/>
                    <a:pt x="441" y="0"/>
                    <a:pt x="3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" name="Google Shape;561;p31"/>
            <p:cNvSpPr/>
            <p:nvPr/>
          </p:nvSpPr>
          <p:spPr>
            <a:xfrm rot="-339373">
              <a:off x="508144" y="2467643"/>
              <a:ext cx="62650" cy="53285"/>
            </a:xfrm>
            <a:custGeom>
              <a:avLst/>
              <a:gdLst/>
              <a:ahLst/>
              <a:cxnLst/>
              <a:rect l="l" t="t" r="r" b="b"/>
              <a:pathLst>
                <a:path w="863" h="734" extrusionOk="0">
                  <a:moveTo>
                    <a:pt x="374" y="0"/>
                  </a:moveTo>
                  <a:cubicBezTo>
                    <a:pt x="220" y="0"/>
                    <a:pt x="105" y="80"/>
                    <a:pt x="95" y="144"/>
                  </a:cubicBezTo>
                  <a:cubicBezTo>
                    <a:pt x="95" y="144"/>
                    <a:pt x="0" y="443"/>
                    <a:pt x="218" y="593"/>
                  </a:cubicBezTo>
                  <a:cubicBezTo>
                    <a:pt x="340" y="678"/>
                    <a:pt x="486" y="734"/>
                    <a:pt x="601" y="734"/>
                  </a:cubicBezTo>
                  <a:cubicBezTo>
                    <a:pt x="688" y="734"/>
                    <a:pt x="758" y="702"/>
                    <a:pt x="790" y="627"/>
                  </a:cubicBezTo>
                  <a:cubicBezTo>
                    <a:pt x="862" y="454"/>
                    <a:pt x="820" y="153"/>
                    <a:pt x="572" y="44"/>
                  </a:cubicBezTo>
                  <a:cubicBezTo>
                    <a:pt x="502" y="13"/>
                    <a:pt x="435" y="0"/>
                    <a:pt x="3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31"/>
            <p:cNvSpPr/>
            <p:nvPr/>
          </p:nvSpPr>
          <p:spPr>
            <a:xfrm rot="-339373">
              <a:off x="513799" y="2469855"/>
              <a:ext cx="27586" cy="29256"/>
            </a:xfrm>
            <a:custGeom>
              <a:avLst/>
              <a:gdLst/>
              <a:ahLst/>
              <a:cxnLst/>
              <a:rect l="l" t="t" r="r" b="b"/>
              <a:pathLst>
                <a:path w="380" h="403" extrusionOk="0">
                  <a:moveTo>
                    <a:pt x="380" y="1"/>
                  </a:moveTo>
                  <a:lnTo>
                    <a:pt x="0" y="403"/>
                  </a:lnTo>
                  <a:cubicBezTo>
                    <a:pt x="0" y="403"/>
                    <a:pt x="363" y="85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" name="Google Shape;563;p31"/>
            <p:cNvSpPr/>
            <p:nvPr/>
          </p:nvSpPr>
          <p:spPr>
            <a:xfrm rot="-339373">
              <a:off x="510521" y="2466807"/>
              <a:ext cx="34120" cy="35136"/>
            </a:xfrm>
            <a:custGeom>
              <a:avLst/>
              <a:gdLst/>
              <a:ahLst/>
              <a:cxnLst/>
              <a:rect l="l" t="t" r="r" b="b"/>
              <a:pathLst>
                <a:path w="470" h="484" extrusionOk="0">
                  <a:moveTo>
                    <a:pt x="430" y="1"/>
                  </a:moveTo>
                  <a:cubicBezTo>
                    <a:pt x="410" y="1"/>
                    <a:pt x="393" y="14"/>
                    <a:pt x="386" y="34"/>
                  </a:cubicBezTo>
                  <a:cubicBezTo>
                    <a:pt x="372" y="79"/>
                    <a:pt x="185" y="266"/>
                    <a:pt x="17" y="414"/>
                  </a:cubicBezTo>
                  <a:cubicBezTo>
                    <a:pt x="1" y="428"/>
                    <a:pt x="1" y="453"/>
                    <a:pt x="14" y="470"/>
                  </a:cubicBezTo>
                  <a:cubicBezTo>
                    <a:pt x="20" y="475"/>
                    <a:pt x="34" y="484"/>
                    <a:pt x="45" y="484"/>
                  </a:cubicBezTo>
                  <a:cubicBezTo>
                    <a:pt x="56" y="484"/>
                    <a:pt x="62" y="481"/>
                    <a:pt x="73" y="472"/>
                  </a:cubicBezTo>
                  <a:cubicBezTo>
                    <a:pt x="160" y="397"/>
                    <a:pt x="447" y="141"/>
                    <a:pt x="466" y="51"/>
                  </a:cubicBezTo>
                  <a:cubicBezTo>
                    <a:pt x="469" y="29"/>
                    <a:pt x="455" y="9"/>
                    <a:pt x="436" y="1"/>
                  </a:cubicBezTo>
                  <a:cubicBezTo>
                    <a:pt x="434" y="1"/>
                    <a:pt x="432" y="1"/>
                    <a:pt x="4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31"/>
            <p:cNvSpPr/>
            <p:nvPr/>
          </p:nvSpPr>
          <p:spPr>
            <a:xfrm rot="-339373">
              <a:off x="525602" y="2475219"/>
              <a:ext cx="31507" cy="35717"/>
            </a:xfrm>
            <a:custGeom>
              <a:avLst/>
              <a:gdLst/>
              <a:ahLst/>
              <a:cxnLst/>
              <a:rect l="l" t="t" r="r" b="b"/>
              <a:pathLst>
                <a:path w="434" h="492" extrusionOk="0">
                  <a:moveTo>
                    <a:pt x="433" y="1"/>
                  </a:moveTo>
                  <a:lnTo>
                    <a:pt x="1" y="492"/>
                  </a:lnTo>
                  <a:cubicBezTo>
                    <a:pt x="1" y="492"/>
                    <a:pt x="411" y="107"/>
                    <a:pt x="4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31"/>
            <p:cNvSpPr/>
            <p:nvPr/>
          </p:nvSpPr>
          <p:spPr>
            <a:xfrm rot="-339373">
              <a:off x="521974" y="2472192"/>
              <a:ext cx="38331" cy="41815"/>
            </a:xfrm>
            <a:custGeom>
              <a:avLst/>
              <a:gdLst/>
              <a:ahLst/>
              <a:cxnLst/>
              <a:rect l="l" t="t" r="r" b="b"/>
              <a:pathLst>
                <a:path w="528" h="576" extrusionOk="0">
                  <a:moveTo>
                    <a:pt x="487" y="1"/>
                  </a:moveTo>
                  <a:cubicBezTo>
                    <a:pt x="468" y="1"/>
                    <a:pt x="449" y="14"/>
                    <a:pt x="444" y="32"/>
                  </a:cubicBezTo>
                  <a:cubicBezTo>
                    <a:pt x="430" y="99"/>
                    <a:pt x="190" y="350"/>
                    <a:pt x="23" y="503"/>
                  </a:cubicBezTo>
                  <a:cubicBezTo>
                    <a:pt x="3" y="520"/>
                    <a:pt x="1" y="545"/>
                    <a:pt x="17" y="562"/>
                  </a:cubicBezTo>
                  <a:cubicBezTo>
                    <a:pt x="28" y="573"/>
                    <a:pt x="40" y="576"/>
                    <a:pt x="51" y="576"/>
                  </a:cubicBezTo>
                  <a:cubicBezTo>
                    <a:pt x="59" y="576"/>
                    <a:pt x="68" y="573"/>
                    <a:pt x="79" y="562"/>
                  </a:cubicBezTo>
                  <a:cubicBezTo>
                    <a:pt x="148" y="495"/>
                    <a:pt x="500" y="166"/>
                    <a:pt x="525" y="49"/>
                  </a:cubicBezTo>
                  <a:cubicBezTo>
                    <a:pt x="528" y="29"/>
                    <a:pt x="514" y="7"/>
                    <a:pt x="492" y="1"/>
                  </a:cubicBezTo>
                  <a:cubicBezTo>
                    <a:pt x="490" y="1"/>
                    <a:pt x="488" y="1"/>
                    <a:pt x="4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31"/>
            <p:cNvSpPr/>
            <p:nvPr/>
          </p:nvSpPr>
          <p:spPr>
            <a:xfrm rot="-339373">
              <a:off x="445792" y="2442068"/>
              <a:ext cx="45009" cy="17350"/>
            </a:xfrm>
            <a:custGeom>
              <a:avLst/>
              <a:gdLst/>
              <a:ahLst/>
              <a:cxnLst/>
              <a:rect l="l" t="t" r="r" b="b"/>
              <a:pathLst>
                <a:path w="620" h="239" extrusionOk="0">
                  <a:moveTo>
                    <a:pt x="226" y="0"/>
                  </a:moveTo>
                  <a:cubicBezTo>
                    <a:pt x="168" y="0"/>
                    <a:pt x="104" y="11"/>
                    <a:pt x="36" y="38"/>
                  </a:cubicBezTo>
                  <a:cubicBezTo>
                    <a:pt x="14" y="43"/>
                    <a:pt x="0" y="69"/>
                    <a:pt x="11" y="91"/>
                  </a:cubicBezTo>
                  <a:cubicBezTo>
                    <a:pt x="17" y="106"/>
                    <a:pt x="32" y="117"/>
                    <a:pt x="48" y="117"/>
                  </a:cubicBezTo>
                  <a:cubicBezTo>
                    <a:pt x="53" y="117"/>
                    <a:pt x="59" y="116"/>
                    <a:pt x="64" y="113"/>
                  </a:cubicBezTo>
                  <a:cubicBezTo>
                    <a:pt x="121" y="92"/>
                    <a:pt x="174" y="83"/>
                    <a:pt x="222" y="83"/>
                  </a:cubicBezTo>
                  <a:cubicBezTo>
                    <a:pt x="413" y="83"/>
                    <a:pt x="532" y="218"/>
                    <a:pt x="538" y="225"/>
                  </a:cubicBezTo>
                  <a:cubicBezTo>
                    <a:pt x="544" y="233"/>
                    <a:pt x="555" y="239"/>
                    <a:pt x="569" y="239"/>
                  </a:cubicBezTo>
                  <a:cubicBezTo>
                    <a:pt x="580" y="239"/>
                    <a:pt x="591" y="236"/>
                    <a:pt x="597" y="225"/>
                  </a:cubicBezTo>
                  <a:cubicBezTo>
                    <a:pt x="619" y="211"/>
                    <a:pt x="619" y="188"/>
                    <a:pt x="605" y="169"/>
                  </a:cubicBezTo>
                  <a:cubicBezTo>
                    <a:pt x="601" y="169"/>
                    <a:pt x="456" y="0"/>
                    <a:pt x="2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" name="Google Shape;567;p31"/>
            <p:cNvSpPr/>
            <p:nvPr/>
          </p:nvSpPr>
          <p:spPr>
            <a:xfrm rot="-339373">
              <a:off x="540990" y="2486475"/>
              <a:ext cx="24973" cy="28167"/>
            </a:xfrm>
            <a:custGeom>
              <a:avLst/>
              <a:gdLst/>
              <a:ahLst/>
              <a:cxnLst/>
              <a:rect l="l" t="t" r="r" b="b"/>
              <a:pathLst>
                <a:path w="344" h="388" extrusionOk="0">
                  <a:moveTo>
                    <a:pt x="344" y="0"/>
                  </a:moveTo>
                  <a:lnTo>
                    <a:pt x="1" y="388"/>
                  </a:lnTo>
                  <a:cubicBezTo>
                    <a:pt x="1" y="388"/>
                    <a:pt x="322" y="134"/>
                    <a:pt x="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" name="Google Shape;568;p31"/>
            <p:cNvSpPr/>
            <p:nvPr/>
          </p:nvSpPr>
          <p:spPr>
            <a:xfrm rot="-339373">
              <a:off x="537792" y="2483350"/>
              <a:ext cx="31434" cy="34338"/>
            </a:xfrm>
            <a:custGeom>
              <a:avLst/>
              <a:gdLst/>
              <a:ahLst/>
              <a:cxnLst/>
              <a:rect l="l" t="t" r="r" b="b"/>
              <a:pathLst>
                <a:path w="433" h="473" extrusionOk="0">
                  <a:moveTo>
                    <a:pt x="388" y="1"/>
                  </a:moveTo>
                  <a:cubicBezTo>
                    <a:pt x="368" y="1"/>
                    <a:pt x="351" y="15"/>
                    <a:pt x="349" y="38"/>
                  </a:cubicBezTo>
                  <a:cubicBezTo>
                    <a:pt x="335" y="118"/>
                    <a:pt x="140" y="300"/>
                    <a:pt x="20" y="397"/>
                  </a:cubicBezTo>
                  <a:cubicBezTo>
                    <a:pt x="3" y="414"/>
                    <a:pt x="0" y="436"/>
                    <a:pt x="14" y="456"/>
                  </a:cubicBezTo>
                  <a:cubicBezTo>
                    <a:pt x="20" y="464"/>
                    <a:pt x="31" y="473"/>
                    <a:pt x="45" y="473"/>
                  </a:cubicBezTo>
                  <a:cubicBezTo>
                    <a:pt x="56" y="473"/>
                    <a:pt x="67" y="473"/>
                    <a:pt x="73" y="459"/>
                  </a:cubicBezTo>
                  <a:cubicBezTo>
                    <a:pt x="103" y="434"/>
                    <a:pt x="405" y="191"/>
                    <a:pt x="430" y="46"/>
                  </a:cubicBezTo>
                  <a:cubicBezTo>
                    <a:pt x="432" y="26"/>
                    <a:pt x="419" y="4"/>
                    <a:pt x="393" y="1"/>
                  </a:cubicBezTo>
                  <a:cubicBezTo>
                    <a:pt x="392" y="1"/>
                    <a:pt x="390" y="1"/>
                    <a:pt x="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31"/>
            <p:cNvSpPr/>
            <p:nvPr/>
          </p:nvSpPr>
          <p:spPr>
            <a:xfrm rot="-339373">
              <a:off x="466275" y="2410432"/>
              <a:ext cx="28458" cy="44284"/>
            </a:xfrm>
            <a:custGeom>
              <a:avLst/>
              <a:gdLst/>
              <a:ahLst/>
              <a:cxnLst/>
              <a:rect l="l" t="t" r="r" b="b"/>
              <a:pathLst>
                <a:path w="392" h="610" extrusionOk="0">
                  <a:moveTo>
                    <a:pt x="203" y="0"/>
                  </a:moveTo>
                  <a:cubicBezTo>
                    <a:pt x="188" y="0"/>
                    <a:pt x="173" y="8"/>
                    <a:pt x="165" y="23"/>
                  </a:cubicBezTo>
                  <a:cubicBezTo>
                    <a:pt x="163" y="26"/>
                    <a:pt x="1" y="316"/>
                    <a:pt x="316" y="598"/>
                  </a:cubicBezTo>
                  <a:cubicBezTo>
                    <a:pt x="322" y="604"/>
                    <a:pt x="333" y="609"/>
                    <a:pt x="344" y="609"/>
                  </a:cubicBezTo>
                  <a:cubicBezTo>
                    <a:pt x="358" y="609"/>
                    <a:pt x="369" y="606"/>
                    <a:pt x="378" y="590"/>
                  </a:cubicBezTo>
                  <a:cubicBezTo>
                    <a:pt x="391" y="576"/>
                    <a:pt x="391" y="553"/>
                    <a:pt x="375" y="534"/>
                  </a:cubicBezTo>
                  <a:cubicBezTo>
                    <a:pt x="110" y="297"/>
                    <a:pt x="232" y="71"/>
                    <a:pt x="238" y="60"/>
                  </a:cubicBezTo>
                  <a:cubicBezTo>
                    <a:pt x="249" y="40"/>
                    <a:pt x="241" y="15"/>
                    <a:pt x="221" y="4"/>
                  </a:cubicBezTo>
                  <a:cubicBezTo>
                    <a:pt x="216" y="1"/>
                    <a:pt x="209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" name="Google Shape;570;p31"/>
            <p:cNvSpPr/>
            <p:nvPr/>
          </p:nvSpPr>
          <p:spPr>
            <a:xfrm rot="-339373">
              <a:off x="1382009" y="2354363"/>
              <a:ext cx="62142" cy="60037"/>
            </a:xfrm>
            <a:custGeom>
              <a:avLst/>
              <a:gdLst/>
              <a:ahLst/>
              <a:cxnLst/>
              <a:rect l="l" t="t" r="r" b="b"/>
              <a:pathLst>
                <a:path w="856" h="827" extrusionOk="0">
                  <a:moveTo>
                    <a:pt x="528" y="1"/>
                  </a:moveTo>
                  <a:cubicBezTo>
                    <a:pt x="525" y="1"/>
                    <a:pt x="522" y="1"/>
                    <a:pt x="518" y="1"/>
                  </a:cubicBezTo>
                  <a:cubicBezTo>
                    <a:pt x="325" y="7"/>
                    <a:pt x="340" y="247"/>
                    <a:pt x="409" y="416"/>
                  </a:cubicBezTo>
                  <a:lnTo>
                    <a:pt x="409" y="416"/>
                  </a:lnTo>
                  <a:cubicBezTo>
                    <a:pt x="369" y="407"/>
                    <a:pt x="327" y="402"/>
                    <a:pt x="285" y="402"/>
                  </a:cubicBezTo>
                  <a:cubicBezTo>
                    <a:pt x="185" y="402"/>
                    <a:pt x="90" y="433"/>
                    <a:pt x="55" y="522"/>
                  </a:cubicBezTo>
                  <a:cubicBezTo>
                    <a:pt x="0" y="660"/>
                    <a:pt x="279" y="827"/>
                    <a:pt x="521" y="827"/>
                  </a:cubicBezTo>
                  <a:cubicBezTo>
                    <a:pt x="685" y="827"/>
                    <a:pt x="832" y="749"/>
                    <a:pt x="845" y="534"/>
                  </a:cubicBezTo>
                  <a:cubicBezTo>
                    <a:pt x="845" y="534"/>
                    <a:pt x="856" y="1"/>
                    <a:pt x="5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" name="Google Shape;571;p31"/>
            <p:cNvSpPr/>
            <p:nvPr/>
          </p:nvSpPr>
          <p:spPr>
            <a:xfrm rot="-339373">
              <a:off x="1381901" y="2350817"/>
              <a:ext cx="65046" cy="66280"/>
            </a:xfrm>
            <a:custGeom>
              <a:avLst/>
              <a:gdLst/>
              <a:ahLst/>
              <a:cxnLst/>
              <a:rect l="l" t="t" r="r" b="b"/>
              <a:pathLst>
                <a:path w="896" h="913" extrusionOk="0">
                  <a:moveTo>
                    <a:pt x="491" y="533"/>
                  </a:moveTo>
                  <a:cubicBezTo>
                    <a:pt x="533" y="550"/>
                    <a:pt x="553" y="567"/>
                    <a:pt x="561" y="567"/>
                  </a:cubicBezTo>
                  <a:cubicBezTo>
                    <a:pt x="553" y="578"/>
                    <a:pt x="550" y="583"/>
                    <a:pt x="547" y="583"/>
                  </a:cubicBezTo>
                  <a:cubicBezTo>
                    <a:pt x="536" y="583"/>
                    <a:pt x="516" y="569"/>
                    <a:pt x="491" y="533"/>
                  </a:cubicBezTo>
                  <a:close/>
                  <a:moveTo>
                    <a:pt x="530" y="90"/>
                  </a:moveTo>
                  <a:cubicBezTo>
                    <a:pt x="589" y="90"/>
                    <a:pt x="642" y="109"/>
                    <a:pt x="684" y="151"/>
                  </a:cubicBezTo>
                  <a:cubicBezTo>
                    <a:pt x="812" y="285"/>
                    <a:pt x="809" y="572"/>
                    <a:pt x="809" y="578"/>
                  </a:cubicBezTo>
                  <a:cubicBezTo>
                    <a:pt x="798" y="787"/>
                    <a:pt x="648" y="832"/>
                    <a:pt x="525" y="832"/>
                  </a:cubicBezTo>
                  <a:cubicBezTo>
                    <a:pt x="349" y="832"/>
                    <a:pt x="171" y="740"/>
                    <a:pt x="112" y="659"/>
                  </a:cubicBezTo>
                  <a:cubicBezTo>
                    <a:pt x="90" y="628"/>
                    <a:pt x="84" y="606"/>
                    <a:pt x="92" y="583"/>
                  </a:cubicBezTo>
                  <a:cubicBezTo>
                    <a:pt x="126" y="508"/>
                    <a:pt x="215" y="488"/>
                    <a:pt x="285" y="488"/>
                  </a:cubicBezTo>
                  <a:cubicBezTo>
                    <a:pt x="316" y="488"/>
                    <a:pt x="349" y="488"/>
                    <a:pt x="385" y="505"/>
                  </a:cubicBezTo>
                  <a:cubicBezTo>
                    <a:pt x="413" y="564"/>
                    <a:pt x="475" y="673"/>
                    <a:pt x="550" y="673"/>
                  </a:cubicBezTo>
                  <a:cubicBezTo>
                    <a:pt x="572" y="673"/>
                    <a:pt x="606" y="661"/>
                    <a:pt x="634" y="608"/>
                  </a:cubicBezTo>
                  <a:cubicBezTo>
                    <a:pt x="645" y="592"/>
                    <a:pt x="645" y="567"/>
                    <a:pt x="634" y="547"/>
                  </a:cubicBezTo>
                  <a:cubicBezTo>
                    <a:pt x="606" y="488"/>
                    <a:pt x="519" y="452"/>
                    <a:pt x="441" y="430"/>
                  </a:cubicBezTo>
                  <a:cubicBezTo>
                    <a:pt x="399" y="313"/>
                    <a:pt x="394" y="190"/>
                    <a:pt x="433" y="134"/>
                  </a:cubicBezTo>
                  <a:cubicBezTo>
                    <a:pt x="452" y="106"/>
                    <a:pt x="480" y="92"/>
                    <a:pt x="530" y="90"/>
                  </a:cubicBezTo>
                  <a:close/>
                  <a:moveTo>
                    <a:pt x="519" y="0"/>
                  </a:moveTo>
                  <a:cubicBezTo>
                    <a:pt x="449" y="0"/>
                    <a:pt x="396" y="28"/>
                    <a:pt x="363" y="81"/>
                  </a:cubicBezTo>
                  <a:cubicBezTo>
                    <a:pt x="307" y="165"/>
                    <a:pt x="316" y="299"/>
                    <a:pt x="349" y="405"/>
                  </a:cubicBezTo>
                  <a:cubicBezTo>
                    <a:pt x="328" y="403"/>
                    <a:pt x="308" y="402"/>
                    <a:pt x="289" y="402"/>
                  </a:cubicBezTo>
                  <a:cubicBezTo>
                    <a:pt x="151" y="402"/>
                    <a:pt x="54" y="454"/>
                    <a:pt x="17" y="550"/>
                  </a:cubicBezTo>
                  <a:cubicBezTo>
                    <a:pt x="3" y="583"/>
                    <a:pt x="0" y="636"/>
                    <a:pt x="39" y="698"/>
                  </a:cubicBezTo>
                  <a:cubicBezTo>
                    <a:pt x="120" y="818"/>
                    <a:pt x="338" y="913"/>
                    <a:pt x="522" y="913"/>
                  </a:cubicBezTo>
                  <a:cubicBezTo>
                    <a:pt x="742" y="913"/>
                    <a:pt x="874" y="793"/>
                    <a:pt x="893" y="578"/>
                  </a:cubicBezTo>
                  <a:cubicBezTo>
                    <a:pt x="893" y="564"/>
                    <a:pt x="896" y="246"/>
                    <a:pt x="742" y="90"/>
                  </a:cubicBezTo>
                  <a:cubicBezTo>
                    <a:pt x="684" y="34"/>
                    <a:pt x="614" y="0"/>
                    <a:pt x="5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31"/>
            <p:cNvSpPr/>
            <p:nvPr/>
          </p:nvSpPr>
          <p:spPr>
            <a:xfrm rot="-339373">
              <a:off x="1438609" y="2388147"/>
              <a:ext cx="79928" cy="60618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740" y="0"/>
                  </a:moveTo>
                  <a:cubicBezTo>
                    <a:pt x="583" y="0"/>
                    <a:pt x="428" y="65"/>
                    <a:pt x="428" y="65"/>
                  </a:cubicBezTo>
                  <a:cubicBezTo>
                    <a:pt x="1" y="264"/>
                    <a:pt x="428" y="835"/>
                    <a:pt x="654" y="835"/>
                  </a:cubicBezTo>
                  <a:cubicBezTo>
                    <a:pt x="682" y="835"/>
                    <a:pt x="707" y="826"/>
                    <a:pt x="727" y="807"/>
                  </a:cubicBezTo>
                  <a:cubicBezTo>
                    <a:pt x="825" y="715"/>
                    <a:pt x="775" y="553"/>
                    <a:pt x="697" y="436"/>
                  </a:cubicBezTo>
                  <a:lnTo>
                    <a:pt x="697" y="436"/>
                  </a:lnTo>
                  <a:cubicBezTo>
                    <a:pt x="701" y="436"/>
                    <a:pt x="705" y="436"/>
                    <a:pt x="709" y="436"/>
                  </a:cubicBezTo>
                  <a:cubicBezTo>
                    <a:pt x="887" y="436"/>
                    <a:pt x="1101" y="362"/>
                    <a:pt x="1036" y="182"/>
                  </a:cubicBezTo>
                  <a:cubicBezTo>
                    <a:pt x="986" y="40"/>
                    <a:pt x="862" y="0"/>
                    <a:pt x="7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" name="Google Shape;573;p31"/>
            <p:cNvSpPr/>
            <p:nvPr/>
          </p:nvSpPr>
          <p:spPr>
            <a:xfrm rot="-339373">
              <a:off x="1451422" y="2384298"/>
              <a:ext cx="67514" cy="66933"/>
            </a:xfrm>
            <a:custGeom>
              <a:avLst/>
              <a:gdLst/>
              <a:ahLst/>
              <a:cxnLst/>
              <a:rect l="l" t="t" r="r" b="b"/>
              <a:pathLst>
                <a:path w="930" h="922" extrusionOk="0">
                  <a:moveTo>
                    <a:pt x="363" y="385"/>
                  </a:moveTo>
                  <a:cubicBezTo>
                    <a:pt x="377" y="388"/>
                    <a:pt x="396" y="402"/>
                    <a:pt x="424" y="430"/>
                  </a:cubicBezTo>
                  <a:cubicBezTo>
                    <a:pt x="379" y="419"/>
                    <a:pt x="357" y="405"/>
                    <a:pt x="354" y="399"/>
                  </a:cubicBezTo>
                  <a:cubicBezTo>
                    <a:pt x="354" y="399"/>
                    <a:pt x="354" y="391"/>
                    <a:pt x="363" y="385"/>
                  </a:cubicBezTo>
                  <a:close/>
                  <a:moveTo>
                    <a:pt x="564" y="84"/>
                  </a:moveTo>
                  <a:cubicBezTo>
                    <a:pt x="700" y="84"/>
                    <a:pt x="784" y="137"/>
                    <a:pt x="831" y="235"/>
                  </a:cubicBezTo>
                  <a:cubicBezTo>
                    <a:pt x="845" y="277"/>
                    <a:pt x="843" y="313"/>
                    <a:pt x="823" y="341"/>
                  </a:cubicBezTo>
                  <a:cubicBezTo>
                    <a:pt x="776" y="405"/>
                    <a:pt x="650" y="433"/>
                    <a:pt x="547" y="438"/>
                  </a:cubicBezTo>
                  <a:cubicBezTo>
                    <a:pt x="494" y="369"/>
                    <a:pt x="424" y="299"/>
                    <a:pt x="365" y="299"/>
                  </a:cubicBezTo>
                  <a:cubicBezTo>
                    <a:pt x="343" y="299"/>
                    <a:pt x="326" y="307"/>
                    <a:pt x="312" y="321"/>
                  </a:cubicBezTo>
                  <a:cubicBezTo>
                    <a:pt x="271" y="369"/>
                    <a:pt x="279" y="405"/>
                    <a:pt x="287" y="427"/>
                  </a:cubicBezTo>
                  <a:cubicBezTo>
                    <a:pt x="315" y="497"/>
                    <a:pt x="435" y="514"/>
                    <a:pt x="502" y="517"/>
                  </a:cubicBezTo>
                  <a:cubicBezTo>
                    <a:pt x="561" y="620"/>
                    <a:pt x="603" y="751"/>
                    <a:pt x="524" y="821"/>
                  </a:cubicBezTo>
                  <a:cubicBezTo>
                    <a:pt x="516" y="832"/>
                    <a:pt x="502" y="837"/>
                    <a:pt x="483" y="837"/>
                  </a:cubicBezTo>
                  <a:cubicBezTo>
                    <a:pt x="365" y="837"/>
                    <a:pt x="162" y="639"/>
                    <a:pt x="120" y="444"/>
                  </a:cubicBezTo>
                  <a:cubicBezTo>
                    <a:pt x="89" y="307"/>
                    <a:pt x="140" y="207"/>
                    <a:pt x="268" y="148"/>
                  </a:cubicBezTo>
                  <a:cubicBezTo>
                    <a:pt x="268" y="143"/>
                    <a:pt x="418" y="84"/>
                    <a:pt x="564" y="84"/>
                  </a:cubicBezTo>
                  <a:close/>
                  <a:moveTo>
                    <a:pt x="564" y="0"/>
                  </a:moveTo>
                  <a:cubicBezTo>
                    <a:pt x="399" y="0"/>
                    <a:pt x="243" y="67"/>
                    <a:pt x="232" y="70"/>
                  </a:cubicBezTo>
                  <a:cubicBezTo>
                    <a:pt x="70" y="148"/>
                    <a:pt x="0" y="288"/>
                    <a:pt x="36" y="461"/>
                  </a:cubicBezTo>
                  <a:cubicBezTo>
                    <a:pt x="86" y="689"/>
                    <a:pt x="312" y="921"/>
                    <a:pt x="477" y="921"/>
                  </a:cubicBezTo>
                  <a:cubicBezTo>
                    <a:pt x="516" y="921"/>
                    <a:pt x="550" y="907"/>
                    <a:pt x="575" y="885"/>
                  </a:cubicBezTo>
                  <a:cubicBezTo>
                    <a:pt x="675" y="790"/>
                    <a:pt x="650" y="642"/>
                    <a:pt x="589" y="517"/>
                  </a:cubicBezTo>
                  <a:cubicBezTo>
                    <a:pt x="700" y="508"/>
                    <a:pt x="826" y="469"/>
                    <a:pt x="882" y="388"/>
                  </a:cubicBezTo>
                  <a:cubicBezTo>
                    <a:pt x="907" y="355"/>
                    <a:pt x="929" y="293"/>
                    <a:pt x="898" y="210"/>
                  </a:cubicBezTo>
                  <a:cubicBezTo>
                    <a:pt x="854" y="76"/>
                    <a:pt x="734" y="0"/>
                    <a:pt x="5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31"/>
            <p:cNvSpPr/>
            <p:nvPr/>
          </p:nvSpPr>
          <p:spPr>
            <a:xfrm rot="-339373">
              <a:off x="1406033" y="2419349"/>
              <a:ext cx="52632" cy="59166"/>
            </a:xfrm>
            <a:custGeom>
              <a:avLst/>
              <a:gdLst/>
              <a:ahLst/>
              <a:cxnLst/>
              <a:rect l="l" t="t" r="r" b="b"/>
              <a:pathLst>
                <a:path w="725" h="815" extrusionOk="0">
                  <a:moveTo>
                    <a:pt x="467" y="1"/>
                  </a:moveTo>
                  <a:cubicBezTo>
                    <a:pt x="463" y="1"/>
                    <a:pt x="460" y="1"/>
                    <a:pt x="458" y="2"/>
                  </a:cubicBezTo>
                  <a:cubicBezTo>
                    <a:pt x="458" y="2"/>
                    <a:pt x="148" y="7"/>
                    <a:pt x="73" y="258"/>
                  </a:cubicBezTo>
                  <a:cubicBezTo>
                    <a:pt x="0" y="509"/>
                    <a:pt x="36" y="799"/>
                    <a:pt x="223" y="813"/>
                  </a:cubicBezTo>
                  <a:cubicBezTo>
                    <a:pt x="232" y="814"/>
                    <a:pt x="241" y="814"/>
                    <a:pt x="250" y="814"/>
                  </a:cubicBezTo>
                  <a:cubicBezTo>
                    <a:pt x="437" y="814"/>
                    <a:pt x="685" y="676"/>
                    <a:pt x="706" y="423"/>
                  </a:cubicBezTo>
                  <a:cubicBezTo>
                    <a:pt x="725" y="161"/>
                    <a:pt x="558" y="1"/>
                    <a:pt x="4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5" name="Google Shape;575;p31"/>
            <p:cNvSpPr/>
            <p:nvPr/>
          </p:nvSpPr>
          <p:spPr>
            <a:xfrm rot="-339373">
              <a:off x="1418881" y="2424753"/>
              <a:ext cx="36516" cy="16915"/>
            </a:xfrm>
            <a:custGeom>
              <a:avLst/>
              <a:gdLst/>
              <a:ahLst/>
              <a:cxnLst/>
              <a:rect l="l" t="t" r="r" b="b"/>
              <a:pathLst>
                <a:path w="503" h="233" extrusionOk="0">
                  <a:moveTo>
                    <a:pt x="0" y="0"/>
                  </a:moveTo>
                  <a:cubicBezTo>
                    <a:pt x="0" y="1"/>
                    <a:pt x="397" y="232"/>
                    <a:pt x="496" y="232"/>
                  </a:cubicBezTo>
                  <a:cubicBezTo>
                    <a:pt x="498" y="232"/>
                    <a:pt x="500" y="232"/>
                    <a:pt x="502" y="2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6" name="Google Shape;576;p31"/>
            <p:cNvSpPr/>
            <p:nvPr/>
          </p:nvSpPr>
          <p:spPr>
            <a:xfrm rot="-339373">
              <a:off x="1415624" y="2421758"/>
              <a:ext cx="43412" cy="23086"/>
            </a:xfrm>
            <a:custGeom>
              <a:avLst/>
              <a:gdLst/>
              <a:ahLst/>
              <a:cxnLst/>
              <a:rect l="l" t="t" r="r" b="b"/>
              <a:pathLst>
                <a:path w="598" h="318" extrusionOk="0">
                  <a:moveTo>
                    <a:pt x="47" y="0"/>
                  </a:moveTo>
                  <a:cubicBezTo>
                    <a:pt x="34" y="0"/>
                    <a:pt x="21" y="8"/>
                    <a:pt x="14" y="22"/>
                  </a:cubicBezTo>
                  <a:cubicBezTo>
                    <a:pt x="0" y="41"/>
                    <a:pt x="9" y="67"/>
                    <a:pt x="28" y="78"/>
                  </a:cubicBezTo>
                  <a:cubicBezTo>
                    <a:pt x="126" y="133"/>
                    <a:pt x="447" y="315"/>
                    <a:pt x="547" y="315"/>
                  </a:cubicBezTo>
                  <a:cubicBezTo>
                    <a:pt x="547" y="315"/>
                    <a:pt x="553" y="315"/>
                    <a:pt x="558" y="318"/>
                  </a:cubicBezTo>
                  <a:cubicBezTo>
                    <a:pt x="581" y="315"/>
                    <a:pt x="597" y="298"/>
                    <a:pt x="595" y="273"/>
                  </a:cubicBezTo>
                  <a:cubicBezTo>
                    <a:pt x="590" y="250"/>
                    <a:pt x="575" y="234"/>
                    <a:pt x="553" y="234"/>
                  </a:cubicBezTo>
                  <a:cubicBezTo>
                    <a:pt x="551" y="234"/>
                    <a:pt x="549" y="234"/>
                    <a:pt x="547" y="234"/>
                  </a:cubicBezTo>
                  <a:cubicBezTo>
                    <a:pt x="546" y="234"/>
                    <a:pt x="545" y="234"/>
                    <a:pt x="544" y="234"/>
                  </a:cubicBezTo>
                  <a:cubicBezTo>
                    <a:pt x="492" y="234"/>
                    <a:pt x="261" y="117"/>
                    <a:pt x="70" y="8"/>
                  </a:cubicBezTo>
                  <a:cubicBezTo>
                    <a:pt x="63" y="3"/>
                    <a:pt x="55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7" name="Google Shape;577;p31"/>
            <p:cNvSpPr/>
            <p:nvPr/>
          </p:nvSpPr>
          <p:spPr>
            <a:xfrm rot="-339373">
              <a:off x="1411266" y="2439804"/>
              <a:ext cx="43993" cy="18294"/>
            </a:xfrm>
            <a:custGeom>
              <a:avLst/>
              <a:gdLst/>
              <a:ahLst/>
              <a:cxnLst/>
              <a:rect l="l" t="t" r="r" b="b"/>
              <a:pathLst>
                <a:path w="606" h="252" extrusionOk="0">
                  <a:moveTo>
                    <a:pt x="1" y="0"/>
                  </a:moveTo>
                  <a:cubicBezTo>
                    <a:pt x="1" y="0"/>
                    <a:pt x="472" y="252"/>
                    <a:pt x="597" y="252"/>
                  </a:cubicBezTo>
                  <a:cubicBezTo>
                    <a:pt x="600" y="252"/>
                    <a:pt x="603" y="252"/>
                    <a:pt x="606" y="25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8" name="Google Shape;578;p31"/>
            <p:cNvSpPr/>
            <p:nvPr/>
          </p:nvSpPr>
          <p:spPr>
            <a:xfrm rot="-339373">
              <a:off x="1408014" y="2436899"/>
              <a:ext cx="50527" cy="24392"/>
            </a:xfrm>
            <a:custGeom>
              <a:avLst/>
              <a:gdLst/>
              <a:ahLst/>
              <a:cxnLst/>
              <a:rect l="l" t="t" r="r" b="b"/>
              <a:pathLst>
                <a:path w="696" h="336" extrusionOk="0">
                  <a:moveTo>
                    <a:pt x="49" y="0"/>
                  </a:moveTo>
                  <a:cubicBezTo>
                    <a:pt x="34" y="0"/>
                    <a:pt x="20" y="8"/>
                    <a:pt x="12" y="24"/>
                  </a:cubicBezTo>
                  <a:cubicBezTo>
                    <a:pt x="1" y="43"/>
                    <a:pt x="9" y="68"/>
                    <a:pt x="29" y="79"/>
                  </a:cubicBezTo>
                  <a:cubicBezTo>
                    <a:pt x="113" y="121"/>
                    <a:pt x="517" y="336"/>
                    <a:pt x="645" y="336"/>
                  </a:cubicBezTo>
                  <a:cubicBezTo>
                    <a:pt x="651" y="336"/>
                    <a:pt x="654" y="336"/>
                    <a:pt x="657" y="333"/>
                  </a:cubicBezTo>
                  <a:cubicBezTo>
                    <a:pt x="679" y="330"/>
                    <a:pt x="696" y="311"/>
                    <a:pt x="693" y="289"/>
                  </a:cubicBezTo>
                  <a:cubicBezTo>
                    <a:pt x="688" y="268"/>
                    <a:pt x="670" y="252"/>
                    <a:pt x="650" y="252"/>
                  </a:cubicBezTo>
                  <a:cubicBezTo>
                    <a:pt x="649" y="252"/>
                    <a:pt x="647" y="252"/>
                    <a:pt x="645" y="252"/>
                  </a:cubicBezTo>
                  <a:cubicBezTo>
                    <a:pt x="644" y="253"/>
                    <a:pt x="642" y="253"/>
                    <a:pt x="640" y="253"/>
                  </a:cubicBezTo>
                  <a:cubicBezTo>
                    <a:pt x="564" y="253"/>
                    <a:pt x="263" y="110"/>
                    <a:pt x="68" y="4"/>
                  </a:cubicBezTo>
                  <a:cubicBezTo>
                    <a:pt x="61" y="2"/>
                    <a:pt x="55" y="0"/>
                    <a:pt x="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31"/>
            <p:cNvSpPr/>
            <p:nvPr/>
          </p:nvSpPr>
          <p:spPr>
            <a:xfrm rot="-339373">
              <a:off x="1443532" y="2344209"/>
              <a:ext cx="22577" cy="44501"/>
            </a:xfrm>
            <a:custGeom>
              <a:avLst/>
              <a:gdLst/>
              <a:ahLst/>
              <a:cxnLst/>
              <a:rect l="l" t="t" r="r" b="b"/>
              <a:pathLst>
                <a:path w="311" h="613" extrusionOk="0">
                  <a:moveTo>
                    <a:pt x="48" y="0"/>
                  </a:moveTo>
                  <a:cubicBezTo>
                    <a:pt x="40" y="0"/>
                    <a:pt x="31" y="4"/>
                    <a:pt x="23" y="10"/>
                  </a:cubicBezTo>
                  <a:cubicBezTo>
                    <a:pt x="1" y="24"/>
                    <a:pt x="1" y="46"/>
                    <a:pt x="15" y="66"/>
                  </a:cubicBezTo>
                  <a:cubicBezTo>
                    <a:pt x="210" y="297"/>
                    <a:pt x="70" y="537"/>
                    <a:pt x="65" y="549"/>
                  </a:cubicBezTo>
                  <a:cubicBezTo>
                    <a:pt x="54" y="565"/>
                    <a:pt x="57" y="590"/>
                    <a:pt x="79" y="604"/>
                  </a:cubicBezTo>
                  <a:cubicBezTo>
                    <a:pt x="84" y="607"/>
                    <a:pt x="93" y="613"/>
                    <a:pt x="98" y="613"/>
                  </a:cubicBezTo>
                  <a:cubicBezTo>
                    <a:pt x="112" y="613"/>
                    <a:pt x="126" y="604"/>
                    <a:pt x="132" y="593"/>
                  </a:cubicBezTo>
                  <a:cubicBezTo>
                    <a:pt x="132" y="590"/>
                    <a:pt x="310" y="295"/>
                    <a:pt x="76" y="16"/>
                  </a:cubicBezTo>
                  <a:cubicBezTo>
                    <a:pt x="69" y="5"/>
                    <a:pt x="58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31"/>
            <p:cNvSpPr/>
            <p:nvPr/>
          </p:nvSpPr>
          <p:spPr>
            <a:xfrm rot="-339373">
              <a:off x="1413111" y="2455903"/>
              <a:ext cx="34701" cy="14955"/>
            </a:xfrm>
            <a:custGeom>
              <a:avLst/>
              <a:gdLst/>
              <a:ahLst/>
              <a:cxnLst/>
              <a:rect l="l" t="t" r="r" b="b"/>
              <a:pathLst>
                <a:path w="478" h="206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315" y="206"/>
                    <a:pt x="459" y="206"/>
                  </a:cubicBezTo>
                  <a:cubicBezTo>
                    <a:pt x="466" y="206"/>
                    <a:pt x="472" y="205"/>
                    <a:pt x="477" y="20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31"/>
            <p:cNvSpPr/>
            <p:nvPr/>
          </p:nvSpPr>
          <p:spPr>
            <a:xfrm rot="-339373">
              <a:off x="1409400" y="2452970"/>
              <a:ext cx="41235" cy="20690"/>
            </a:xfrm>
            <a:custGeom>
              <a:avLst/>
              <a:gdLst/>
              <a:ahLst/>
              <a:cxnLst/>
              <a:rect l="l" t="t" r="r" b="b"/>
              <a:pathLst>
                <a:path w="568" h="285" extrusionOk="0">
                  <a:moveTo>
                    <a:pt x="48" y="1"/>
                  </a:moveTo>
                  <a:cubicBezTo>
                    <a:pt x="33" y="1"/>
                    <a:pt x="18" y="8"/>
                    <a:pt x="12" y="20"/>
                  </a:cubicBezTo>
                  <a:cubicBezTo>
                    <a:pt x="1" y="36"/>
                    <a:pt x="4" y="61"/>
                    <a:pt x="26" y="75"/>
                  </a:cubicBezTo>
                  <a:cubicBezTo>
                    <a:pt x="60" y="100"/>
                    <a:pt x="352" y="285"/>
                    <a:pt x="506" y="285"/>
                  </a:cubicBezTo>
                  <a:lnTo>
                    <a:pt x="528" y="285"/>
                  </a:lnTo>
                  <a:cubicBezTo>
                    <a:pt x="553" y="276"/>
                    <a:pt x="567" y="259"/>
                    <a:pt x="562" y="234"/>
                  </a:cubicBezTo>
                  <a:cubicBezTo>
                    <a:pt x="557" y="214"/>
                    <a:pt x="537" y="201"/>
                    <a:pt x="519" y="201"/>
                  </a:cubicBezTo>
                  <a:cubicBezTo>
                    <a:pt x="518" y="201"/>
                    <a:pt x="516" y="201"/>
                    <a:pt x="514" y="201"/>
                  </a:cubicBezTo>
                  <a:cubicBezTo>
                    <a:pt x="510" y="202"/>
                    <a:pt x="505" y="202"/>
                    <a:pt x="500" y="202"/>
                  </a:cubicBezTo>
                  <a:cubicBezTo>
                    <a:pt x="407" y="202"/>
                    <a:pt x="190" y="82"/>
                    <a:pt x="68" y="6"/>
                  </a:cubicBezTo>
                  <a:cubicBezTo>
                    <a:pt x="62" y="2"/>
                    <a:pt x="55" y="1"/>
                    <a:pt x="48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31"/>
            <p:cNvSpPr/>
            <p:nvPr/>
          </p:nvSpPr>
          <p:spPr>
            <a:xfrm rot="-339373">
              <a:off x="1453628" y="2363338"/>
              <a:ext cx="39565" cy="28095"/>
            </a:xfrm>
            <a:custGeom>
              <a:avLst/>
              <a:gdLst/>
              <a:ahLst/>
              <a:cxnLst/>
              <a:rect l="l" t="t" r="r" b="b"/>
              <a:pathLst>
                <a:path w="545" h="387" extrusionOk="0">
                  <a:moveTo>
                    <a:pt x="454" y="0"/>
                  </a:moveTo>
                  <a:cubicBezTo>
                    <a:pt x="356" y="0"/>
                    <a:pt x="139" y="36"/>
                    <a:pt x="12" y="330"/>
                  </a:cubicBezTo>
                  <a:cubicBezTo>
                    <a:pt x="0" y="347"/>
                    <a:pt x="12" y="372"/>
                    <a:pt x="31" y="383"/>
                  </a:cubicBezTo>
                  <a:cubicBezTo>
                    <a:pt x="40" y="383"/>
                    <a:pt x="42" y="386"/>
                    <a:pt x="48" y="386"/>
                  </a:cubicBezTo>
                  <a:cubicBezTo>
                    <a:pt x="62" y="386"/>
                    <a:pt x="81" y="375"/>
                    <a:pt x="84" y="361"/>
                  </a:cubicBezTo>
                  <a:cubicBezTo>
                    <a:pt x="192" y="110"/>
                    <a:pt x="370" y="79"/>
                    <a:pt x="449" y="79"/>
                  </a:cubicBezTo>
                  <a:cubicBezTo>
                    <a:pt x="472" y="79"/>
                    <a:pt x="486" y="81"/>
                    <a:pt x="489" y="82"/>
                  </a:cubicBezTo>
                  <a:cubicBezTo>
                    <a:pt x="492" y="83"/>
                    <a:pt x="496" y="83"/>
                    <a:pt x="500" y="83"/>
                  </a:cubicBezTo>
                  <a:cubicBezTo>
                    <a:pt x="519" y="83"/>
                    <a:pt x="534" y="70"/>
                    <a:pt x="536" y="51"/>
                  </a:cubicBezTo>
                  <a:cubicBezTo>
                    <a:pt x="545" y="32"/>
                    <a:pt x="528" y="7"/>
                    <a:pt x="505" y="4"/>
                  </a:cubicBezTo>
                  <a:cubicBezTo>
                    <a:pt x="505" y="4"/>
                    <a:pt x="486" y="0"/>
                    <a:pt x="4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31"/>
            <p:cNvSpPr/>
            <p:nvPr/>
          </p:nvSpPr>
          <p:spPr>
            <a:xfrm rot="-339373">
              <a:off x="464878" y="2540776"/>
              <a:ext cx="158041" cy="336773"/>
            </a:xfrm>
            <a:custGeom>
              <a:avLst/>
              <a:gdLst/>
              <a:ahLst/>
              <a:cxnLst/>
              <a:rect l="l" t="t" r="r" b="b"/>
              <a:pathLst>
                <a:path w="2177" h="4639" extrusionOk="0">
                  <a:moveTo>
                    <a:pt x="1708" y="0"/>
                  </a:moveTo>
                  <a:cubicBezTo>
                    <a:pt x="1695" y="0"/>
                    <a:pt x="1681" y="8"/>
                    <a:pt x="1672" y="18"/>
                  </a:cubicBezTo>
                  <a:cubicBezTo>
                    <a:pt x="1661" y="35"/>
                    <a:pt x="1666" y="60"/>
                    <a:pt x="1683" y="74"/>
                  </a:cubicBezTo>
                  <a:cubicBezTo>
                    <a:pt x="1683" y="74"/>
                    <a:pt x="1736" y="113"/>
                    <a:pt x="1803" y="180"/>
                  </a:cubicBezTo>
                  <a:cubicBezTo>
                    <a:pt x="1809" y="189"/>
                    <a:pt x="1820" y="191"/>
                    <a:pt x="1831" y="191"/>
                  </a:cubicBezTo>
                  <a:cubicBezTo>
                    <a:pt x="1842" y="191"/>
                    <a:pt x="1851" y="186"/>
                    <a:pt x="1859" y="177"/>
                  </a:cubicBezTo>
                  <a:cubicBezTo>
                    <a:pt x="1876" y="161"/>
                    <a:pt x="1876" y="136"/>
                    <a:pt x="1859" y="119"/>
                  </a:cubicBezTo>
                  <a:cubicBezTo>
                    <a:pt x="1784" y="49"/>
                    <a:pt x="1733" y="13"/>
                    <a:pt x="1728" y="7"/>
                  </a:cubicBezTo>
                  <a:cubicBezTo>
                    <a:pt x="1722" y="2"/>
                    <a:pt x="1715" y="0"/>
                    <a:pt x="1708" y="0"/>
                  </a:cubicBezTo>
                  <a:close/>
                  <a:moveTo>
                    <a:pt x="1942" y="233"/>
                  </a:moveTo>
                  <a:cubicBezTo>
                    <a:pt x="1934" y="233"/>
                    <a:pt x="1925" y="236"/>
                    <a:pt x="1918" y="242"/>
                  </a:cubicBezTo>
                  <a:cubicBezTo>
                    <a:pt x="1901" y="256"/>
                    <a:pt x="1898" y="281"/>
                    <a:pt x="1912" y="297"/>
                  </a:cubicBezTo>
                  <a:cubicBezTo>
                    <a:pt x="1943" y="339"/>
                    <a:pt x="1973" y="381"/>
                    <a:pt x="1998" y="426"/>
                  </a:cubicBezTo>
                  <a:cubicBezTo>
                    <a:pt x="2004" y="440"/>
                    <a:pt x="2018" y="448"/>
                    <a:pt x="2032" y="448"/>
                  </a:cubicBezTo>
                  <a:cubicBezTo>
                    <a:pt x="2040" y="448"/>
                    <a:pt x="2043" y="448"/>
                    <a:pt x="2054" y="442"/>
                  </a:cubicBezTo>
                  <a:cubicBezTo>
                    <a:pt x="2074" y="434"/>
                    <a:pt x="2082" y="409"/>
                    <a:pt x="2071" y="387"/>
                  </a:cubicBezTo>
                  <a:cubicBezTo>
                    <a:pt x="2040" y="342"/>
                    <a:pt x="2010" y="295"/>
                    <a:pt x="1973" y="247"/>
                  </a:cubicBezTo>
                  <a:cubicBezTo>
                    <a:pt x="1965" y="238"/>
                    <a:pt x="1954" y="233"/>
                    <a:pt x="1942" y="233"/>
                  </a:cubicBezTo>
                  <a:close/>
                  <a:moveTo>
                    <a:pt x="2100" y="515"/>
                  </a:moveTo>
                  <a:cubicBezTo>
                    <a:pt x="2095" y="515"/>
                    <a:pt x="2090" y="516"/>
                    <a:pt x="2085" y="518"/>
                  </a:cubicBezTo>
                  <a:cubicBezTo>
                    <a:pt x="2065" y="523"/>
                    <a:pt x="2051" y="548"/>
                    <a:pt x="2057" y="571"/>
                  </a:cubicBezTo>
                  <a:cubicBezTo>
                    <a:pt x="2074" y="618"/>
                    <a:pt x="2085" y="671"/>
                    <a:pt x="2088" y="719"/>
                  </a:cubicBezTo>
                  <a:cubicBezTo>
                    <a:pt x="2093" y="741"/>
                    <a:pt x="2110" y="758"/>
                    <a:pt x="2130" y="758"/>
                  </a:cubicBezTo>
                  <a:cubicBezTo>
                    <a:pt x="2130" y="758"/>
                    <a:pt x="2135" y="758"/>
                    <a:pt x="2135" y="760"/>
                  </a:cubicBezTo>
                  <a:cubicBezTo>
                    <a:pt x="2155" y="758"/>
                    <a:pt x="2177" y="741"/>
                    <a:pt x="2171" y="716"/>
                  </a:cubicBezTo>
                  <a:cubicBezTo>
                    <a:pt x="2169" y="660"/>
                    <a:pt x="2157" y="601"/>
                    <a:pt x="2138" y="546"/>
                  </a:cubicBezTo>
                  <a:cubicBezTo>
                    <a:pt x="2131" y="526"/>
                    <a:pt x="2116" y="515"/>
                    <a:pt x="2100" y="515"/>
                  </a:cubicBezTo>
                  <a:close/>
                  <a:moveTo>
                    <a:pt x="2121" y="837"/>
                  </a:moveTo>
                  <a:cubicBezTo>
                    <a:pt x="2104" y="837"/>
                    <a:pt x="2087" y="850"/>
                    <a:pt x="2082" y="869"/>
                  </a:cubicBezTo>
                  <a:cubicBezTo>
                    <a:pt x="2071" y="919"/>
                    <a:pt x="2054" y="967"/>
                    <a:pt x="2029" y="1012"/>
                  </a:cubicBezTo>
                  <a:cubicBezTo>
                    <a:pt x="2018" y="1034"/>
                    <a:pt x="2026" y="1059"/>
                    <a:pt x="2046" y="1067"/>
                  </a:cubicBezTo>
                  <a:cubicBezTo>
                    <a:pt x="2051" y="1070"/>
                    <a:pt x="2057" y="1076"/>
                    <a:pt x="2065" y="1076"/>
                  </a:cubicBezTo>
                  <a:cubicBezTo>
                    <a:pt x="2079" y="1076"/>
                    <a:pt x="2093" y="1065"/>
                    <a:pt x="2102" y="1051"/>
                  </a:cubicBezTo>
                  <a:cubicBezTo>
                    <a:pt x="2130" y="998"/>
                    <a:pt x="2149" y="942"/>
                    <a:pt x="2163" y="886"/>
                  </a:cubicBezTo>
                  <a:cubicBezTo>
                    <a:pt x="2166" y="866"/>
                    <a:pt x="2152" y="844"/>
                    <a:pt x="2130" y="839"/>
                  </a:cubicBezTo>
                  <a:cubicBezTo>
                    <a:pt x="2127" y="838"/>
                    <a:pt x="2124" y="837"/>
                    <a:pt x="2121" y="837"/>
                  </a:cubicBezTo>
                  <a:close/>
                  <a:moveTo>
                    <a:pt x="782" y="1206"/>
                  </a:moveTo>
                  <a:cubicBezTo>
                    <a:pt x="746" y="1206"/>
                    <a:pt x="710" y="1210"/>
                    <a:pt x="676" y="1218"/>
                  </a:cubicBezTo>
                  <a:cubicBezTo>
                    <a:pt x="657" y="1221"/>
                    <a:pt x="637" y="1246"/>
                    <a:pt x="645" y="1268"/>
                  </a:cubicBezTo>
                  <a:cubicBezTo>
                    <a:pt x="648" y="1285"/>
                    <a:pt x="665" y="1299"/>
                    <a:pt x="684" y="1299"/>
                  </a:cubicBezTo>
                  <a:cubicBezTo>
                    <a:pt x="687" y="1299"/>
                    <a:pt x="690" y="1299"/>
                    <a:pt x="693" y="1296"/>
                  </a:cubicBezTo>
                  <a:cubicBezTo>
                    <a:pt x="723" y="1289"/>
                    <a:pt x="753" y="1286"/>
                    <a:pt x="782" y="1286"/>
                  </a:cubicBezTo>
                  <a:cubicBezTo>
                    <a:pt x="801" y="1286"/>
                    <a:pt x="821" y="1287"/>
                    <a:pt x="841" y="1291"/>
                  </a:cubicBezTo>
                  <a:cubicBezTo>
                    <a:pt x="844" y="1292"/>
                    <a:pt x="848" y="1293"/>
                    <a:pt x="852" y="1293"/>
                  </a:cubicBezTo>
                  <a:cubicBezTo>
                    <a:pt x="868" y="1293"/>
                    <a:pt x="886" y="1278"/>
                    <a:pt x="888" y="1260"/>
                  </a:cubicBezTo>
                  <a:cubicBezTo>
                    <a:pt x="896" y="1235"/>
                    <a:pt x="880" y="1215"/>
                    <a:pt x="857" y="1212"/>
                  </a:cubicBezTo>
                  <a:cubicBezTo>
                    <a:pt x="833" y="1208"/>
                    <a:pt x="808" y="1206"/>
                    <a:pt x="782" y="1206"/>
                  </a:cubicBezTo>
                  <a:close/>
                  <a:moveTo>
                    <a:pt x="1975" y="1126"/>
                  </a:moveTo>
                  <a:cubicBezTo>
                    <a:pt x="1963" y="1126"/>
                    <a:pt x="1951" y="1131"/>
                    <a:pt x="1943" y="1143"/>
                  </a:cubicBezTo>
                  <a:cubicBezTo>
                    <a:pt x="1912" y="1179"/>
                    <a:pt x="1876" y="1218"/>
                    <a:pt x="1834" y="1257"/>
                  </a:cubicBezTo>
                  <a:cubicBezTo>
                    <a:pt x="1817" y="1274"/>
                    <a:pt x="1814" y="1299"/>
                    <a:pt x="1831" y="1316"/>
                  </a:cubicBezTo>
                  <a:cubicBezTo>
                    <a:pt x="1842" y="1327"/>
                    <a:pt x="1851" y="1330"/>
                    <a:pt x="1862" y="1330"/>
                  </a:cubicBezTo>
                  <a:cubicBezTo>
                    <a:pt x="1873" y="1330"/>
                    <a:pt x="1884" y="1327"/>
                    <a:pt x="1890" y="1313"/>
                  </a:cubicBezTo>
                  <a:cubicBezTo>
                    <a:pt x="1931" y="1274"/>
                    <a:pt x="1971" y="1232"/>
                    <a:pt x="2004" y="1190"/>
                  </a:cubicBezTo>
                  <a:cubicBezTo>
                    <a:pt x="2018" y="1173"/>
                    <a:pt x="2015" y="1148"/>
                    <a:pt x="1998" y="1134"/>
                  </a:cubicBezTo>
                  <a:cubicBezTo>
                    <a:pt x="1991" y="1128"/>
                    <a:pt x="1983" y="1126"/>
                    <a:pt x="1975" y="1126"/>
                  </a:cubicBezTo>
                  <a:close/>
                  <a:moveTo>
                    <a:pt x="998" y="1270"/>
                  </a:moveTo>
                  <a:cubicBezTo>
                    <a:pt x="985" y="1270"/>
                    <a:pt x="972" y="1277"/>
                    <a:pt x="963" y="1288"/>
                  </a:cubicBezTo>
                  <a:cubicBezTo>
                    <a:pt x="949" y="1304"/>
                    <a:pt x="955" y="1330"/>
                    <a:pt x="972" y="1344"/>
                  </a:cubicBezTo>
                  <a:cubicBezTo>
                    <a:pt x="1011" y="1374"/>
                    <a:pt x="1047" y="1410"/>
                    <a:pt x="1075" y="1452"/>
                  </a:cubicBezTo>
                  <a:cubicBezTo>
                    <a:pt x="1081" y="1466"/>
                    <a:pt x="1095" y="1472"/>
                    <a:pt x="1108" y="1472"/>
                  </a:cubicBezTo>
                  <a:cubicBezTo>
                    <a:pt x="1117" y="1472"/>
                    <a:pt x="1125" y="1472"/>
                    <a:pt x="1125" y="1461"/>
                  </a:cubicBezTo>
                  <a:cubicBezTo>
                    <a:pt x="1148" y="1452"/>
                    <a:pt x="1153" y="1427"/>
                    <a:pt x="1139" y="1405"/>
                  </a:cubicBezTo>
                  <a:cubicBezTo>
                    <a:pt x="1108" y="1355"/>
                    <a:pt x="1067" y="1313"/>
                    <a:pt x="1019" y="1277"/>
                  </a:cubicBezTo>
                  <a:cubicBezTo>
                    <a:pt x="1012" y="1272"/>
                    <a:pt x="1005" y="1270"/>
                    <a:pt x="998" y="1270"/>
                  </a:cubicBezTo>
                  <a:close/>
                  <a:moveTo>
                    <a:pt x="539" y="1289"/>
                  </a:moveTo>
                  <a:cubicBezTo>
                    <a:pt x="528" y="1289"/>
                    <a:pt x="517" y="1293"/>
                    <a:pt x="509" y="1302"/>
                  </a:cubicBezTo>
                  <a:cubicBezTo>
                    <a:pt x="481" y="1332"/>
                    <a:pt x="467" y="1369"/>
                    <a:pt x="467" y="1408"/>
                  </a:cubicBezTo>
                  <a:cubicBezTo>
                    <a:pt x="467" y="1438"/>
                    <a:pt x="478" y="1472"/>
                    <a:pt x="498" y="1505"/>
                  </a:cubicBezTo>
                  <a:cubicBezTo>
                    <a:pt x="506" y="1514"/>
                    <a:pt x="520" y="1522"/>
                    <a:pt x="534" y="1522"/>
                  </a:cubicBezTo>
                  <a:cubicBezTo>
                    <a:pt x="545" y="1522"/>
                    <a:pt x="551" y="1522"/>
                    <a:pt x="556" y="1511"/>
                  </a:cubicBezTo>
                  <a:cubicBezTo>
                    <a:pt x="576" y="1500"/>
                    <a:pt x="581" y="1477"/>
                    <a:pt x="567" y="1455"/>
                  </a:cubicBezTo>
                  <a:cubicBezTo>
                    <a:pt x="556" y="1438"/>
                    <a:pt x="551" y="1419"/>
                    <a:pt x="551" y="1402"/>
                  </a:cubicBezTo>
                  <a:cubicBezTo>
                    <a:pt x="551" y="1385"/>
                    <a:pt x="556" y="1371"/>
                    <a:pt x="570" y="1355"/>
                  </a:cubicBezTo>
                  <a:cubicBezTo>
                    <a:pt x="587" y="1341"/>
                    <a:pt x="587" y="1316"/>
                    <a:pt x="567" y="1299"/>
                  </a:cubicBezTo>
                  <a:cubicBezTo>
                    <a:pt x="559" y="1292"/>
                    <a:pt x="549" y="1289"/>
                    <a:pt x="539" y="1289"/>
                  </a:cubicBezTo>
                  <a:close/>
                  <a:moveTo>
                    <a:pt x="1737" y="1352"/>
                  </a:moveTo>
                  <a:cubicBezTo>
                    <a:pt x="1728" y="1352"/>
                    <a:pt x="1719" y="1355"/>
                    <a:pt x="1711" y="1360"/>
                  </a:cubicBezTo>
                  <a:cubicBezTo>
                    <a:pt x="1666" y="1391"/>
                    <a:pt x="1625" y="1419"/>
                    <a:pt x="1580" y="1447"/>
                  </a:cubicBezTo>
                  <a:cubicBezTo>
                    <a:pt x="1558" y="1458"/>
                    <a:pt x="1555" y="1483"/>
                    <a:pt x="1566" y="1505"/>
                  </a:cubicBezTo>
                  <a:cubicBezTo>
                    <a:pt x="1572" y="1519"/>
                    <a:pt x="1586" y="1525"/>
                    <a:pt x="1600" y="1525"/>
                  </a:cubicBezTo>
                  <a:cubicBezTo>
                    <a:pt x="1608" y="1525"/>
                    <a:pt x="1613" y="1522"/>
                    <a:pt x="1619" y="1522"/>
                  </a:cubicBezTo>
                  <a:cubicBezTo>
                    <a:pt x="1664" y="1491"/>
                    <a:pt x="1711" y="1464"/>
                    <a:pt x="1759" y="1427"/>
                  </a:cubicBezTo>
                  <a:cubicBezTo>
                    <a:pt x="1778" y="1416"/>
                    <a:pt x="1781" y="1388"/>
                    <a:pt x="1767" y="1371"/>
                  </a:cubicBezTo>
                  <a:cubicBezTo>
                    <a:pt x="1762" y="1358"/>
                    <a:pt x="1750" y="1352"/>
                    <a:pt x="1737" y="1352"/>
                  </a:cubicBezTo>
                  <a:close/>
                  <a:moveTo>
                    <a:pt x="1456" y="1511"/>
                  </a:moveTo>
                  <a:cubicBezTo>
                    <a:pt x="1451" y="1511"/>
                    <a:pt x="1445" y="1512"/>
                    <a:pt x="1440" y="1514"/>
                  </a:cubicBezTo>
                  <a:cubicBezTo>
                    <a:pt x="1390" y="1539"/>
                    <a:pt x="1340" y="1556"/>
                    <a:pt x="1290" y="1570"/>
                  </a:cubicBezTo>
                  <a:cubicBezTo>
                    <a:pt x="1270" y="1578"/>
                    <a:pt x="1256" y="1603"/>
                    <a:pt x="1262" y="1623"/>
                  </a:cubicBezTo>
                  <a:cubicBezTo>
                    <a:pt x="1265" y="1639"/>
                    <a:pt x="1284" y="1653"/>
                    <a:pt x="1301" y="1653"/>
                  </a:cubicBezTo>
                  <a:cubicBezTo>
                    <a:pt x="1304" y="1653"/>
                    <a:pt x="1307" y="1653"/>
                    <a:pt x="1315" y="1648"/>
                  </a:cubicBezTo>
                  <a:cubicBezTo>
                    <a:pt x="1368" y="1631"/>
                    <a:pt x="1418" y="1611"/>
                    <a:pt x="1471" y="1589"/>
                  </a:cubicBezTo>
                  <a:cubicBezTo>
                    <a:pt x="1493" y="1581"/>
                    <a:pt x="1502" y="1556"/>
                    <a:pt x="1493" y="1536"/>
                  </a:cubicBezTo>
                  <a:cubicBezTo>
                    <a:pt x="1487" y="1519"/>
                    <a:pt x="1472" y="1511"/>
                    <a:pt x="1456" y="1511"/>
                  </a:cubicBezTo>
                  <a:close/>
                  <a:moveTo>
                    <a:pt x="655" y="1542"/>
                  </a:moveTo>
                  <a:cubicBezTo>
                    <a:pt x="641" y="1542"/>
                    <a:pt x="628" y="1549"/>
                    <a:pt x="620" y="1564"/>
                  </a:cubicBezTo>
                  <a:cubicBezTo>
                    <a:pt x="609" y="1583"/>
                    <a:pt x="617" y="1609"/>
                    <a:pt x="637" y="1620"/>
                  </a:cubicBezTo>
                  <a:cubicBezTo>
                    <a:pt x="687" y="1648"/>
                    <a:pt x="743" y="1664"/>
                    <a:pt x="802" y="1678"/>
                  </a:cubicBezTo>
                  <a:cubicBezTo>
                    <a:pt x="804" y="1681"/>
                    <a:pt x="810" y="1681"/>
                    <a:pt x="813" y="1681"/>
                  </a:cubicBezTo>
                  <a:cubicBezTo>
                    <a:pt x="832" y="1681"/>
                    <a:pt x="852" y="1667"/>
                    <a:pt x="852" y="1642"/>
                  </a:cubicBezTo>
                  <a:cubicBezTo>
                    <a:pt x="855" y="1623"/>
                    <a:pt x="841" y="1600"/>
                    <a:pt x="818" y="1595"/>
                  </a:cubicBezTo>
                  <a:cubicBezTo>
                    <a:pt x="768" y="1583"/>
                    <a:pt x="718" y="1567"/>
                    <a:pt x="676" y="1547"/>
                  </a:cubicBezTo>
                  <a:cubicBezTo>
                    <a:pt x="670" y="1543"/>
                    <a:pt x="662" y="1542"/>
                    <a:pt x="655" y="1542"/>
                  </a:cubicBezTo>
                  <a:close/>
                  <a:moveTo>
                    <a:pt x="1180" y="1545"/>
                  </a:moveTo>
                  <a:cubicBezTo>
                    <a:pt x="1176" y="1545"/>
                    <a:pt x="1172" y="1546"/>
                    <a:pt x="1167" y="1547"/>
                  </a:cubicBezTo>
                  <a:cubicBezTo>
                    <a:pt x="1148" y="1550"/>
                    <a:pt x="1131" y="1575"/>
                    <a:pt x="1136" y="1595"/>
                  </a:cubicBezTo>
                  <a:cubicBezTo>
                    <a:pt x="1136" y="1597"/>
                    <a:pt x="1136" y="1603"/>
                    <a:pt x="1139" y="1609"/>
                  </a:cubicBezTo>
                  <a:lnTo>
                    <a:pt x="1136" y="1609"/>
                  </a:lnTo>
                  <a:cubicBezTo>
                    <a:pt x="1100" y="1615"/>
                    <a:pt x="1063" y="1620"/>
                    <a:pt x="1028" y="1620"/>
                  </a:cubicBezTo>
                  <a:cubicBezTo>
                    <a:pt x="1020" y="1620"/>
                    <a:pt x="1013" y="1620"/>
                    <a:pt x="1005" y="1620"/>
                  </a:cubicBezTo>
                  <a:lnTo>
                    <a:pt x="980" y="1620"/>
                  </a:lnTo>
                  <a:cubicBezTo>
                    <a:pt x="979" y="1620"/>
                    <a:pt x="977" y="1619"/>
                    <a:pt x="975" y="1619"/>
                  </a:cubicBezTo>
                  <a:cubicBezTo>
                    <a:pt x="955" y="1619"/>
                    <a:pt x="938" y="1636"/>
                    <a:pt x="938" y="1659"/>
                  </a:cubicBezTo>
                  <a:cubicBezTo>
                    <a:pt x="936" y="1678"/>
                    <a:pt x="952" y="1701"/>
                    <a:pt x="977" y="1701"/>
                  </a:cubicBezTo>
                  <a:lnTo>
                    <a:pt x="1000" y="1701"/>
                  </a:lnTo>
                  <a:cubicBezTo>
                    <a:pt x="1047" y="1701"/>
                    <a:pt x="1095" y="1695"/>
                    <a:pt x="1145" y="1689"/>
                  </a:cubicBezTo>
                  <a:lnTo>
                    <a:pt x="1145" y="1717"/>
                  </a:lnTo>
                  <a:lnTo>
                    <a:pt x="1145" y="1745"/>
                  </a:lnTo>
                  <a:cubicBezTo>
                    <a:pt x="1145" y="1765"/>
                    <a:pt x="1162" y="1784"/>
                    <a:pt x="1187" y="1787"/>
                  </a:cubicBezTo>
                  <a:cubicBezTo>
                    <a:pt x="1209" y="1787"/>
                    <a:pt x="1228" y="1770"/>
                    <a:pt x="1234" y="1751"/>
                  </a:cubicBezTo>
                  <a:lnTo>
                    <a:pt x="1234" y="1720"/>
                  </a:lnTo>
                  <a:cubicBezTo>
                    <a:pt x="1234" y="1673"/>
                    <a:pt x="1228" y="1623"/>
                    <a:pt x="1217" y="1578"/>
                  </a:cubicBezTo>
                  <a:cubicBezTo>
                    <a:pt x="1215" y="1560"/>
                    <a:pt x="1200" y="1545"/>
                    <a:pt x="1180" y="1545"/>
                  </a:cubicBezTo>
                  <a:close/>
                  <a:moveTo>
                    <a:pt x="1163" y="1864"/>
                  </a:moveTo>
                  <a:cubicBezTo>
                    <a:pt x="1144" y="1864"/>
                    <a:pt x="1127" y="1877"/>
                    <a:pt x="1122" y="1896"/>
                  </a:cubicBezTo>
                  <a:cubicBezTo>
                    <a:pt x="1108" y="1943"/>
                    <a:pt x="1092" y="1994"/>
                    <a:pt x="1067" y="2041"/>
                  </a:cubicBezTo>
                  <a:cubicBezTo>
                    <a:pt x="1058" y="2063"/>
                    <a:pt x="1067" y="2086"/>
                    <a:pt x="1089" y="2097"/>
                  </a:cubicBezTo>
                  <a:cubicBezTo>
                    <a:pt x="1092" y="2097"/>
                    <a:pt x="1097" y="2100"/>
                    <a:pt x="1106" y="2100"/>
                  </a:cubicBezTo>
                  <a:cubicBezTo>
                    <a:pt x="1120" y="2100"/>
                    <a:pt x="1134" y="2094"/>
                    <a:pt x="1139" y="2074"/>
                  </a:cubicBezTo>
                  <a:cubicBezTo>
                    <a:pt x="1164" y="2024"/>
                    <a:pt x="1187" y="1968"/>
                    <a:pt x="1201" y="1915"/>
                  </a:cubicBezTo>
                  <a:cubicBezTo>
                    <a:pt x="1206" y="1896"/>
                    <a:pt x="1192" y="1874"/>
                    <a:pt x="1173" y="1865"/>
                  </a:cubicBezTo>
                  <a:cubicBezTo>
                    <a:pt x="1169" y="1864"/>
                    <a:pt x="1166" y="1864"/>
                    <a:pt x="1163" y="1864"/>
                  </a:cubicBezTo>
                  <a:close/>
                  <a:moveTo>
                    <a:pt x="1020" y="2160"/>
                  </a:moveTo>
                  <a:cubicBezTo>
                    <a:pt x="1008" y="2160"/>
                    <a:pt x="995" y="2166"/>
                    <a:pt x="986" y="2180"/>
                  </a:cubicBezTo>
                  <a:cubicBezTo>
                    <a:pt x="958" y="2225"/>
                    <a:pt x="927" y="2267"/>
                    <a:pt x="894" y="2309"/>
                  </a:cubicBezTo>
                  <a:cubicBezTo>
                    <a:pt x="880" y="2323"/>
                    <a:pt x="883" y="2351"/>
                    <a:pt x="899" y="2365"/>
                  </a:cubicBezTo>
                  <a:cubicBezTo>
                    <a:pt x="910" y="2373"/>
                    <a:pt x="916" y="2376"/>
                    <a:pt x="927" y="2376"/>
                  </a:cubicBezTo>
                  <a:cubicBezTo>
                    <a:pt x="938" y="2376"/>
                    <a:pt x="949" y="2370"/>
                    <a:pt x="955" y="2359"/>
                  </a:cubicBezTo>
                  <a:cubicBezTo>
                    <a:pt x="994" y="2314"/>
                    <a:pt x="1025" y="2267"/>
                    <a:pt x="1055" y="2222"/>
                  </a:cubicBezTo>
                  <a:cubicBezTo>
                    <a:pt x="1067" y="2206"/>
                    <a:pt x="1064" y="2180"/>
                    <a:pt x="1042" y="2167"/>
                  </a:cubicBezTo>
                  <a:cubicBezTo>
                    <a:pt x="1035" y="2162"/>
                    <a:pt x="1028" y="2160"/>
                    <a:pt x="1020" y="2160"/>
                  </a:cubicBezTo>
                  <a:close/>
                  <a:moveTo>
                    <a:pt x="817" y="2416"/>
                  </a:moveTo>
                  <a:cubicBezTo>
                    <a:pt x="807" y="2416"/>
                    <a:pt x="796" y="2420"/>
                    <a:pt x="788" y="2429"/>
                  </a:cubicBezTo>
                  <a:cubicBezTo>
                    <a:pt x="749" y="2465"/>
                    <a:pt x="710" y="2504"/>
                    <a:pt x="671" y="2540"/>
                  </a:cubicBezTo>
                  <a:cubicBezTo>
                    <a:pt x="651" y="2554"/>
                    <a:pt x="651" y="2579"/>
                    <a:pt x="665" y="2596"/>
                  </a:cubicBezTo>
                  <a:cubicBezTo>
                    <a:pt x="673" y="2602"/>
                    <a:pt x="687" y="2610"/>
                    <a:pt x="698" y="2610"/>
                  </a:cubicBezTo>
                  <a:cubicBezTo>
                    <a:pt x="707" y="2610"/>
                    <a:pt x="715" y="2607"/>
                    <a:pt x="726" y="2602"/>
                  </a:cubicBezTo>
                  <a:cubicBezTo>
                    <a:pt x="771" y="2563"/>
                    <a:pt x="810" y="2526"/>
                    <a:pt x="846" y="2487"/>
                  </a:cubicBezTo>
                  <a:cubicBezTo>
                    <a:pt x="866" y="2471"/>
                    <a:pt x="866" y="2446"/>
                    <a:pt x="846" y="2429"/>
                  </a:cubicBezTo>
                  <a:cubicBezTo>
                    <a:pt x="838" y="2420"/>
                    <a:pt x="827" y="2416"/>
                    <a:pt x="817" y="2416"/>
                  </a:cubicBezTo>
                  <a:close/>
                  <a:moveTo>
                    <a:pt x="577" y="2637"/>
                  </a:moveTo>
                  <a:cubicBezTo>
                    <a:pt x="567" y="2637"/>
                    <a:pt x="556" y="2642"/>
                    <a:pt x="548" y="2652"/>
                  </a:cubicBezTo>
                  <a:cubicBezTo>
                    <a:pt x="506" y="2694"/>
                    <a:pt x="467" y="2733"/>
                    <a:pt x="433" y="2772"/>
                  </a:cubicBezTo>
                  <a:cubicBezTo>
                    <a:pt x="419" y="2789"/>
                    <a:pt x="419" y="2817"/>
                    <a:pt x="436" y="2830"/>
                  </a:cubicBezTo>
                  <a:cubicBezTo>
                    <a:pt x="442" y="2836"/>
                    <a:pt x="453" y="2839"/>
                    <a:pt x="464" y="2839"/>
                  </a:cubicBezTo>
                  <a:cubicBezTo>
                    <a:pt x="475" y="2839"/>
                    <a:pt x="489" y="2833"/>
                    <a:pt x="495" y="2825"/>
                  </a:cubicBezTo>
                  <a:cubicBezTo>
                    <a:pt x="531" y="2786"/>
                    <a:pt x="567" y="2750"/>
                    <a:pt x="606" y="2711"/>
                  </a:cubicBezTo>
                  <a:cubicBezTo>
                    <a:pt x="623" y="2694"/>
                    <a:pt x="623" y="2669"/>
                    <a:pt x="606" y="2652"/>
                  </a:cubicBezTo>
                  <a:cubicBezTo>
                    <a:pt x="598" y="2642"/>
                    <a:pt x="588" y="2637"/>
                    <a:pt x="577" y="2637"/>
                  </a:cubicBezTo>
                  <a:close/>
                  <a:moveTo>
                    <a:pt x="361" y="2883"/>
                  </a:moveTo>
                  <a:cubicBezTo>
                    <a:pt x="349" y="2883"/>
                    <a:pt x="336" y="2888"/>
                    <a:pt x="327" y="2900"/>
                  </a:cubicBezTo>
                  <a:cubicBezTo>
                    <a:pt x="291" y="2945"/>
                    <a:pt x="260" y="2992"/>
                    <a:pt x="233" y="3040"/>
                  </a:cubicBezTo>
                  <a:cubicBezTo>
                    <a:pt x="224" y="3056"/>
                    <a:pt x="227" y="3082"/>
                    <a:pt x="246" y="3096"/>
                  </a:cubicBezTo>
                  <a:cubicBezTo>
                    <a:pt x="255" y="3098"/>
                    <a:pt x="260" y="3101"/>
                    <a:pt x="269" y="3101"/>
                  </a:cubicBezTo>
                  <a:cubicBezTo>
                    <a:pt x="283" y="3101"/>
                    <a:pt x="297" y="3096"/>
                    <a:pt x="308" y="3076"/>
                  </a:cubicBezTo>
                  <a:cubicBezTo>
                    <a:pt x="330" y="3031"/>
                    <a:pt x="361" y="2987"/>
                    <a:pt x="394" y="2945"/>
                  </a:cubicBezTo>
                  <a:cubicBezTo>
                    <a:pt x="403" y="2928"/>
                    <a:pt x="400" y="2903"/>
                    <a:pt x="383" y="2889"/>
                  </a:cubicBezTo>
                  <a:cubicBezTo>
                    <a:pt x="377" y="2885"/>
                    <a:pt x="369" y="2883"/>
                    <a:pt x="361" y="2883"/>
                  </a:cubicBezTo>
                  <a:close/>
                  <a:moveTo>
                    <a:pt x="197" y="3160"/>
                  </a:moveTo>
                  <a:cubicBezTo>
                    <a:pt x="181" y="3160"/>
                    <a:pt x="166" y="3168"/>
                    <a:pt x="157" y="3185"/>
                  </a:cubicBezTo>
                  <a:cubicBezTo>
                    <a:pt x="132" y="3232"/>
                    <a:pt x="107" y="3285"/>
                    <a:pt x="90" y="3338"/>
                  </a:cubicBezTo>
                  <a:cubicBezTo>
                    <a:pt x="82" y="3361"/>
                    <a:pt x="93" y="3383"/>
                    <a:pt x="115" y="3391"/>
                  </a:cubicBezTo>
                  <a:cubicBezTo>
                    <a:pt x="118" y="3394"/>
                    <a:pt x="121" y="3394"/>
                    <a:pt x="129" y="3394"/>
                  </a:cubicBezTo>
                  <a:cubicBezTo>
                    <a:pt x="143" y="3394"/>
                    <a:pt x="160" y="3383"/>
                    <a:pt x="171" y="3366"/>
                  </a:cubicBezTo>
                  <a:cubicBezTo>
                    <a:pt x="188" y="3319"/>
                    <a:pt x="210" y="3268"/>
                    <a:pt x="233" y="3221"/>
                  </a:cubicBezTo>
                  <a:cubicBezTo>
                    <a:pt x="241" y="3199"/>
                    <a:pt x="233" y="3174"/>
                    <a:pt x="213" y="3162"/>
                  </a:cubicBezTo>
                  <a:cubicBezTo>
                    <a:pt x="208" y="3161"/>
                    <a:pt x="202" y="3160"/>
                    <a:pt x="197" y="3160"/>
                  </a:cubicBezTo>
                  <a:close/>
                  <a:moveTo>
                    <a:pt x="78" y="3471"/>
                  </a:moveTo>
                  <a:cubicBezTo>
                    <a:pt x="60" y="3471"/>
                    <a:pt x="44" y="3484"/>
                    <a:pt x="37" y="3503"/>
                  </a:cubicBezTo>
                  <a:cubicBezTo>
                    <a:pt x="29" y="3556"/>
                    <a:pt x="18" y="3609"/>
                    <a:pt x="9" y="3667"/>
                  </a:cubicBezTo>
                  <a:cubicBezTo>
                    <a:pt x="7" y="3687"/>
                    <a:pt x="20" y="3709"/>
                    <a:pt x="46" y="3712"/>
                  </a:cubicBezTo>
                  <a:lnTo>
                    <a:pt x="51" y="3712"/>
                  </a:lnTo>
                  <a:cubicBezTo>
                    <a:pt x="73" y="3712"/>
                    <a:pt x="90" y="3698"/>
                    <a:pt x="90" y="3676"/>
                  </a:cubicBezTo>
                  <a:cubicBezTo>
                    <a:pt x="99" y="3626"/>
                    <a:pt x="104" y="3573"/>
                    <a:pt x="118" y="3520"/>
                  </a:cubicBezTo>
                  <a:cubicBezTo>
                    <a:pt x="121" y="3500"/>
                    <a:pt x="107" y="3478"/>
                    <a:pt x="87" y="3472"/>
                  </a:cubicBezTo>
                  <a:cubicBezTo>
                    <a:pt x="84" y="3471"/>
                    <a:pt x="81" y="3471"/>
                    <a:pt x="78" y="3471"/>
                  </a:cubicBezTo>
                  <a:close/>
                  <a:moveTo>
                    <a:pt x="43" y="3796"/>
                  </a:moveTo>
                  <a:cubicBezTo>
                    <a:pt x="18" y="3796"/>
                    <a:pt x="1" y="3812"/>
                    <a:pt x="1" y="3838"/>
                  </a:cubicBezTo>
                  <a:cubicBezTo>
                    <a:pt x="1" y="3893"/>
                    <a:pt x="4" y="3949"/>
                    <a:pt x="9" y="4005"/>
                  </a:cubicBezTo>
                  <a:cubicBezTo>
                    <a:pt x="15" y="4022"/>
                    <a:pt x="32" y="4038"/>
                    <a:pt x="51" y="4038"/>
                  </a:cubicBezTo>
                  <a:lnTo>
                    <a:pt x="60" y="4038"/>
                  </a:lnTo>
                  <a:cubicBezTo>
                    <a:pt x="79" y="4036"/>
                    <a:pt x="99" y="4019"/>
                    <a:pt x="93" y="3994"/>
                  </a:cubicBezTo>
                  <a:cubicBezTo>
                    <a:pt x="87" y="3946"/>
                    <a:pt x="82" y="3888"/>
                    <a:pt x="82" y="3838"/>
                  </a:cubicBezTo>
                  <a:cubicBezTo>
                    <a:pt x="82" y="3812"/>
                    <a:pt x="65" y="3796"/>
                    <a:pt x="43" y="3796"/>
                  </a:cubicBezTo>
                  <a:close/>
                  <a:moveTo>
                    <a:pt x="83" y="4118"/>
                  </a:moveTo>
                  <a:cubicBezTo>
                    <a:pt x="79" y="4118"/>
                    <a:pt x="76" y="4119"/>
                    <a:pt x="73" y="4119"/>
                  </a:cubicBezTo>
                  <a:cubicBezTo>
                    <a:pt x="48" y="4122"/>
                    <a:pt x="34" y="4147"/>
                    <a:pt x="43" y="4167"/>
                  </a:cubicBezTo>
                  <a:cubicBezTo>
                    <a:pt x="57" y="4225"/>
                    <a:pt x="73" y="4276"/>
                    <a:pt x="93" y="4329"/>
                  </a:cubicBezTo>
                  <a:cubicBezTo>
                    <a:pt x="101" y="4345"/>
                    <a:pt x="115" y="4357"/>
                    <a:pt x="132" y="4357"/>
                  </a:cubicBezTo>
                  <a:cubicBezTo>
                    <a:pt x="140" y="4357"/>
                    <a:pt x="143" y="4357"/>
                    <a:pt x="146" y="4354"/>
                  </a:cubicBezTo>
                  <a:cubicBezTo>
                    <a:pt x="168" y="4345"/>
                    <a:pt x="182" y="4323"/>
                    <a:pt x="171" y="4301"/>
                  </a:cubicBezTo>
                  <a:cubicBezTo>
                    <a:pt x="149" y="4256"/>
                    <a:pt x="135" y="4203"/>
                    <a:pt x="121" y="4150"/>
                  </a:cubicBezTo>
                  <a:cubicBezTo>
                    <a:pt x="119" y="4131"/>
                    <a:pt x="100" y="4118"/>
                    <a:pt x="83" y="4118"/>
                  </a:cubicBezTo>
                  <a:close/>
                  <a:moveTo>
                    <a:pt x="201" y="4421"/>
                  </a:moveTo>
                  <a:cubicBezTo>
                    <a:pt x="195" y="4421"/>
                    <a:pt x="188" y="4423"/>
                    <a:pt x="182" y="4426"/>
                  </a:cubicBezTo>
                  <a:cubicBezTo>
                    <a:pt x="160" y="4437"/>
                    <a:pt x="152" y="4460"/>
                    <a:pt x="163" y="4482"/>
                  </a:cubicBezTo>
                  <a:cubicBezTo>
                    <a:pt x="196" y="4529"/>
                    <a:pt x="227" y="4580"/>
                    <a:pt x="260" y="4622"/>
                  </a:cubicBezTo>
                  <a:cubicBezTo>
                    <a:pt x="269" y="4633"/>
                    <a:pt x="280" y="4638"/>
                    <a:pt x="294" y="4638"/>
                  </a:cubicBezTo>
                  <a:cubicBezTo>
                    <a:pt x="302" y="4638"/>
                    <a:pt x="313" y="4638"/>
                    <a:pt x="316" y="4627"/>
                  </a:cubicBezTo>
                  <a:cubicBezTo>
                    <a:pt x="336" y="4613"/>
                    <a:pt x="339" y="4591"/>
                    <a:pt x="325" y="4571"/>
                  </a:cubicBezTo>
                  <a:cubicBezTo>
                    <a:pt x="291" y="4535"/>
                    <a:pt x="266" y="4488"/>
                    <a:pt x="238" y="4443"/>
                  </a:cubicBezTo>
                  <a:cubicBezTo>
                    <a:pt x="230" y="4429"/>
                    <a:pt x="216" y="4421"/>
                    <a:pt x="201" y="44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31"/>
            <p:cNvSpPr/>
            <p:nvPr/>
          </p:nvSpPr>
          <p:spPr>
            <a:xfrm rot="-339373">
              <a:off x="1388728" y="2511077"/>
              <a:ext cx="154412" cy="327045"/>
            </a:xfrm>
            <a:custGeom>
              <a:avLst/>
              <a:gdLst/>
              <a:ahLst/>
              <a:cxnLst/>
              <a:rect l="l" t="t" r="r" b="b"/>
              <a:pathLst>
                <a:path w="2127" h="4505" extrusionOk="0">
                  <a:moveTo>
                    <a:pt x="417" y="1"/>
                  </a:moveTo>
                  <a:cubicBezTo>
                    <a:pt x="407" y="1"/>
                    <a:pt x="396" y="5"/>
                    <a:pt x="388" y="13"/>
                  </a:cubicBezTo>
                  <a:cubicBezTo>
                    <a:pt x="382" y="16"/>
                    <a:pt x="335" y="66"/>
                    <a:pt x="276" y="144"/>
                  </a:cubicBezTo>
                  <a:cubicBezTo>
                    <a:pt x="262" y="161"/>
                    <a:pt x="265" y="186"/>
                    <a:pt x="282" y="200"/>
                  </a:cubicBezTo>
                  <a:cubicBezTo>
                    <a:pt x="290" y="206"/>
                    <a:pt x="296" y="208"/>
                    <a:pt x="307" y="208"/>
                  </a:cubicBezTo>
                  <a:cubicBezTo>
                    <a:pt x="321" y="208"/>
                    <a:pt x="332" y="206"/>
                    <a:pt x="341" y="194"/>
                  </a:cubicBezTo>
                  <a:cubicBezTo>
                    <a:pt x="402" y="119"/>
                    <a:pt x="447" y="74"/>
                    <a:pt x="447" y="74"/>
                  </a:cubicBezTo>
                  <a:cubicBezTo>
                    <a:pt x="463" y="55"/>
                    <a:pt x="463" y="33"/>
                    <a:pt x="447" y="13"/>
                  </a:cubicBezTo>
                  <a:cubicBezTo>
                    <a:pt x="438" y="5"/>
                    <a:pt x="428" y="1"/>
                    <a:pt x="417" y="1"/>
                  </a:cubicBezTo>
                  <a:close/>
                  <a:moveTo>
                    <a:pt x="208" y="263"/>
                  </a:moveTo>
                  <a:cubicBezTo>
                    <a:pt x="195" y="263"/>
                    <a:pt x="182" y="270"/>
                    <a:pt x="173" y="284"/>
                  </a:cubicBezTo>
                  <a:cubicBezTo>
                    <a:pt x="145" y="331"/>
                    <a:pt x="117" y="381"/>
                    <a:pt x="95" y="429"/>
                  </a:cubicBezTo>
                  <a:cubicBezTo>
                    <a:pt x="87" y="451"/>
                    <a:pt x="95" y="473"/>
                    <a:pt x="115" y="485"/>
                  </a:cubicBezTo>
                  <a:cubicBezTo>
                    <a:pt x="117" y="485"/>
                    <a:pt x="126" y="487"/>
                    <a:pt x="131" y="487"/>
                  </a:cubicBezTo>
                  <a:cubicBezTo>
                    <a:pt x="151" y="487"/>
                    <a:pt x="165" y="479"/>
                    <a:pt x="168" y="465"/>
                  </a:cubicBezTo>
                  <a:cubicBezTo>
                    <a:pt x="187" y="418"/>
                    <a:pt x="212" y="370"/>
                    <a:pt x="243" y="326"/>
                  </a:cubicBezTo>
                  <a:cubicBezTo>
                    <a:pt x="254" y="306"/>
                    <a:pt x="251" y="284"/>
                    <a:pt x="229" y="270"/>
                  </a:cubicBezTo>
                  <a:cubicBezTo>
                    <a:pt x="223" y="266"/>
                    <a:pt x="215" y="263"/>
                    <a:pt x="208" y="263"/>
                  </a:cubicBezTo>
                  <a:close/>
                  <a:moveTo>
                    <a:pt x="76" y="556"/>
                  </a:moveTo>
                  <a:cubicBezTo>
                    <a:pt x="56" y="556"/>
                    <a:pt x="41" y="568"/>
                    <a:pt x="34" y="585"/>
                  </a:cubicBezTo>
                  <a:cubicBezTo>
                    <a:pt x="17" y="641"/>
                    <a:pt x="6" y="697"/>
                    <a:pt x="0" y="752"/>
                  </a:cubicBezTo>
                  <a:cubicBezTo>
                    <a:pt x="0" y="778"/>
                    <a:pt x="14" y="794"/>
                    <a:pt x="39" y="800"/>
                  </a:cubicBezTo>
                  <a:lnTo>
                    <a:pt x="42" y="800"/>
                  </a:lnTo>
                  <a:cubicBezTo>
                    <a:pt x="62" y="800"/>
                    <a:pt x="81" y="780"/>
                    <a:pt x="84" y="761"/>
                  </a:cubicBezTo>
                  <a:cubicBezTo>
                    <a:pt x="87" y="713"/>
                    <a:pt x="98" y="663"/>
                    <a:pt x="115" y="610"/>
                  </a:cubicBezTo>
                  <a:cubicBezTo>
                    <a:pt x="123" y="588"/>
                    <a:pt x="109" y="565"/>
                    <a:pt x="87" y="557"/>
                  </a:cubicBezTo>
                  <a:cubicBezTo>
                    <a:pt x="83" y="556"/>
                    <a:pt x="79" y="556"/>
                    <a:pt x="76" y="556"/>
                  </a:cubicBezTo>
                  <a:close/>
                  <a:moveTo>
                    <a:pt x="55" y="882"/>
                  </a:moveTo>
                  <a:cubicBezTo>
                    <a:pt x="51" y="882"/>
                    <a:pt x="48" y="883"/>
                    <a:pt x="45" y="884"/>
                  </a:cubicBezTo>
                  <a:cubicBezTo>
                    <a:pt x="20" y="886"/>
                    <a:pt x="6" y="906"/>
                    <a:pt x="11" y="931"/>
                  </a:cubicBezTo>
                  <a:cubicBezTo>
                    <a:pt x="20" y="987"/>
                    <a:pt x="39" y="1043"/>
                    <a:pt x="67" y="1096"/>
                  </a:cubicBezTo>
                  <a:cubicBezTo>
                    <a:pt x="73" y="1107"/>
                    <a:pt x="87" y="1115"/>
                    <a:pt x="101" y="1115"/>
                  </a:cubicBezTo>
                  <a:cubicBezTo>
                    <a:pt x="109" y="1115"/>
                    <a:pt x="112" y="1115"/>
                    <a:pt x="126" y="1112"/>
                  </a:cubicBezTo>
                  <a:cubicBezTo>
                    <a:pt x="145" y="1101"/>
                    <a:pt x="154" y="1079"/>
                    <a:pt x="143" y="1056"/>
                  </a:cubicBezTo>
                  <a:cubicBezTo>
                    <a:pt x="117" y="1012"/>
                    <a:pt x="103" y="962"/>
                    <a:pt x="95" y="914"/>
                  </a:cubicBezTo>
                  <a:cubicBezTo>
                    <a:pt x="88" y="895"/>
                    <a:pt x="73" y="882"/>
                    <a:pt x="55" y="882"/>
                  </a:cubicBezTo>
                  <a:close/>
                  <a:moveTo>
                    <a:pt x="1011" y="1119"/>
                  </a:moveTo>
                  <a:cubicBezTo>
                    <a:pt x="1008" y="1119"/>
                    <a:pt x="1005" y="1120"/>
                    <a:pt x="1002" y="1121"/>
                  </a:cubicBezTo>
                  <a:cubicBezTo>
                    <a:pt x="949" y="1129"/>
                    <a:pt x="893" y="1151"/>
                    <a:pt x="837" y="1185"/>
                  </a:cubicBezTo>
                  <a:cubicBezTo>
                    <a:pt x="815" y="1196"/>
                    <a:pt x="809" y="1221"/>
                    <a:pt x="823" y="1241"/>
                  </a:cubicBezTo>
                  <a:cubicBezTo>
                    <a:pt x="829" y="1255"/>
                    <a:pt x="843" y="1263"/>
                    <a:pt x="857" y="1263"/>
                  </a:cubicBezTo>
                  <a:cubicBezTo>
                    <a:pt x="865" y="1263"/>
                    <a:pt x="871" y="1260"/>
                    <a:pt x="879" y="1255"/>
                  </a:cubicBezTo>
                  <a:cubicBezTo>
                    <a:pt x="924" y="1227"/>
                    <a:pt x="968" y="1210"/>
                    <a:pt x="1016" y="1199"/>
                  </a:cubicBezTo>
                  <a:cubicBezTo>
                    <a:pt x="1038" y="1196"/>
                    <a:pt x="1052" y="1171"/>
                    <a:pt x="1049" y="1151"/>
                  </a:cubicBezTo>
                  <a:cubicBezTo>
                    <a:pt x="1047" y="1132"/>
                    <a:pt x="1028" y="1119"/>
                    <a:pt x="1011" y="1119"/>
                  </a:cubicBezTo>
                  <a:close/>
                  <a:moveTo>
                    <a:pt x="1162" y="1136"/>
                  </a:moveTo>
                  <a:cubicBezTo>
                    <a:pt x="1148" y="1136"/>
                    <a:pt x="1133" y="1146"/>
                    <a:pt x="1127" y="1160"/>
                  </a:cubicBezTo>
                  <a:cubicBezTo>
                    <a:pt x="1116" y="1179"/>
                    <a:pt x="1127" y="1202"/>
                    <a:pt x="1147" y="1213"/>
                  </a:cubicBezTo>
                  <a:lnTo>
                    <a:pt x="1169" y="1224"/>
                  </a:lnTo>
                  <a:cubicBezTo>
                    <a:pt x="1197" y="1241"/>
                    <a:pt x="1217" y="1269"/>
                    <a:pt x="1219" y="1305"/>
                  </a:cubicBezTo>
                  <a:cubicBezTo>
                    <a:pt x="1225" y="1322"/>
                    <a:pt x="1242" y="1338"/>
                    <a:pt x="1261" y="1338"/>
                  </a:cubicBezTo>
                  <a:cubicBezTo>
                    <a:pt x="1267" y="1338"/>
                    <a:pt x="1267" y="1338"/>
                    <a:pt x="1261" y="1341"/>
                  </a:cubicBezTo>
                  <a:cubicBezTo>
                    <a:pt x="1284" y="1338"/>
                    <a:pt x="1300" y="1322"/>
                    <a:pt x="1297" y="1296"/>
                  </a:cubicBezTo>
                  <a:cubicBezTo>
                    <a:pt x="1289" y="1238"/>
                    <a:pt x="1258" y="1188"/>
                    <a:pt x="1205" y="1157"/>
                  </a:cubicBezTo>
                  <a:cubicBezTo>
                    <a:pt x="1200" y="1151"/>
                    <a:pt x="1189" y="1143"/>
                    <a:pt x="1178" y="1140"/>
                  </a:cubicBezTo>
                  <a:cubicBezTo>
                    <a:pt x="1173" y="1137"/>
                    <a:pt x="1168" y="1136"/>
                    <a:pt x="1162" y="1136"/>
                  </a:cubicBezTo>
                  <a:close/>
                  <a:moveTo>
                    <a:pt x="193" y="1164"/>
                  </a:moveTo>
                  <a:cubicBezTo>
                    <a:pt x="184" y="1164"/>
                    <a:pt x="175" y="1168"/>
                    <a:pt x="168" y="1176"/>
                  </a:cubicBezTo>
                  <a:cubicBezTo>
                    <a:pt x="151" y="1193"/>
                    <a:pt x="145" y="1218"/>
                    <a:pt x="165" y="1235"/>
                  </a:cubicBezTo>
                  <a:cubicBezTo>
                    <a:pt x="198" y="1277"/>
                    <a:pt x="243" y="1316"/>
                    <a:pt x="293" y="1349"/>
                  </a:cubicBezTo>
                  <a:cubicBezTo>
                    <a:pt x="299" y="1352"/>
                    <a:pt x="307" y="1358"/>
                    <a:pt x="318" y="1358"/>
                  </a:cubicBezTo>
                  <a:cubicBezTo>
                    <a:pt x="332" y="1358"/>
                    <a:pt x="341" y="1352"/>
                    <a:pt x="355" y="1338"/>
                  </a:cubicBezTo>
                  <a:cubicBezTo>
                    <a:pt x="368" y="1322"/>
                    <a:pt x="363" y="1296"/>
                    <a:pt x="346" y="1282"/>
                  </a:cubicBezTo>
                  <a:cubicBezTo>
                    <a:pt x="299" y="1249"/>
                    <a:pt x="262" y="1213"/>
                    <a:pt x="226" y="1179"/>
                  </a:cubicBezTo>
                  <a:cubicBezTo>
                    <a:pt x="217" y="1170"/>
                    <a:pt x="205" y="1164"/>
                    <a:pt x="193" y="1164"/>
                  </a:cubicBezTo>
                  <a:close/>
                  <a:moveTo>
                    <a:pt x="728" y="1283"/>
                  </a:moveTo>
                  <a:cubicBezTo>
                    <a:pt x="717" y="1283"/>
                    <a:pt x="706" y="1288"/>
                    <a:pt x="698" y="1296"/>
                  </a:cubicBezTo>
                  <a:cubicBezTo>
                    <a:pt x="659" y="1335"/>
                    <a:pt x="625" y="1380"/>
                    <a:pt x="592" y="1430"/>
                  </a:cubicBezTo>
                  <a:cubicBezTo>
                    <a:pt x="555" y="1411"/>
                    <a:pt x="516" y="1391"/>
                    <a:pt x="475" y="1366"/>
                  </a:cubicBezTo>
                  <a:cubicBezTo>
                    <a:pt x="468" y="1363"/>
                    <a:pt x="461" y="1361"/>
                    <a:pt x="454" y="1361"/>
                  </a:cubicBezTo>
                  <a:cubicBezTo>
                    <a:pt x="440" y="1361"/>
                    <a:pt x="426" y="1369"/>
                    <a:pt x="419" y="1383"/>
                  </a:cubicBezTo>
                  <a:cubicBezTo>
                    <a:pt x="408" y="1405"/>
                    <a:pt x="416" y="1430"/>
                    <a:pt x="435" y="1439"/>
                  </a:cubicBezTo>
                  <a:cubicBezTo>
                    <a:pt x="486" y="1469"/>
                    <a:pt x="536" y="1492"/>
                    <a:pt x="586" y="1514"/>
                  </a:cubicBezTo>
                  <a:cubicBezTo>
                    <a:pt x="592" y="1514"/>
                    <a:pt x="597" y="1517"/>
                    <a:pt x="603" y="1517"/>
                  </a:cubicBezTo>
                  <a:cubicBezTo>
                    <a:pt x="617" y="1517"/>
                    <a:pt x="631" y="1508"/>
                    <a:pt x="639" y="1492"/>
                  </a:cubicBezTo>
                  <a:cubicBezTo>
                    <a:pt x="647" y="1492"/>
                    <a:pt x="656" y="1486"/>
                    <a:pt x="661" y="1475"/>
                  </a:cubicBezTo>
                  <a:cubicBezTo>
                    <a:pt x="692" y="1430"/>
                    <a:pt x="726" y="1391"/>
                    <a:pt x="759" y="1352"/>
                  </a:cubicBezTo>
                  <a:cubicBezTo>
                    <a:pt x="773" y="1335"/>
                    <a:pt x="773" y="1310"/>
                    <a:pt x="756" y="1294"/>
                  </a:cubicBezTo>
                  <a:cubicBezTo>
                    <a:pt x="748" y="1287"/>
                    <a:pt x="738" y="1283"/>
                    <a:pt x="728" y="1283"/>
                  </a:cubicBezTo>
                  <a:close/>
                  <a:moveTo>
                    <a:pt x="1215" y="1410"/>
                  </a:moveTo>
                  <a:cubicBezTo>
                    <a:pt x="1203" y="1410"/>
                    <a:pt x="1191" y="1415"/>
                    <a:pt x="1183" y="1425"/>
                  </a:cubicBezTo>
                  <a:cubicBezTo>
                    <a:pt x="1155" y="1458"/>
                    <a:pt x="1116" y="1481"/>
                    <a:pt x="1066" y="1500"/>
                  </a:cubicBezTo>
                  <a:cubicBezTo>
                    <a:pt x="1046" y="1506"/>
                    <a:pt x="1032" y="1531"/>
                    <a:pt x="1038" y="1550"/>
                  </a:cubicBezTo>
                  <a:cubicBezTo>
                    <a:pt x="1044" y="1570"/>
                    <a:pt x="1060" y="1578"/>
                    <a:pt x="1077" y="1578"/>
                  </a:cubicBezTo>
                  <a:cubicBezTo>
                    <a:pt x="1085" y="1578"/>
                    <a:pt x="1088" y="1578"/>
                    <a:pt x="1091" y="1575"/>
                  </a:cubicBezTo>
                  <a:cubicBezTo>
                    <a:pt x="1155" y="1556"/>
                    <a:pt x="1205" y="1520"/>
                    <a:pt x="1244" y="1475"/>
                  </a:cubicBezTo>
                  <a:cubicBezTo>
                    <a:pt x="1258" y="1461"/>
                    <a:pt x="1256" y="1433"/>
                    <a:pt x="1239" y="1419"/>
                  </a:cubicBezTo>
                  <a:cubicBezTo>
                    <a:pt x="1233" y="1413"/>
                    <a:pt x="1224" y="1410"/>
                    <a:pt x="1215" y="1410"/>
                  </a:cubicBezTo>
                  <a:close/>
                  <a:moveTo>
                    <a:pt x="754" y="1495"/>
                  </a:moveTo>
                  <a:cubicBezTo>
                    <a:pt x="738" y="1495"/>
                    <a:pt x="724" y="1507"/>
                    <a:pt x="717" y="1525"/>
                  </a:cubicBezTo>
                  <a:cubicBezTo>
                    <a:pt x="712" y="1545"/>
                    <a:pt x="726" y="1567"/>
                    <a:pt x="745" y="1573"/>
                  </a:cubicBezTo>
                  <a:cubicBezTo>
                    <a:pt x="806" y="1587"/>
                    <a:pt x="862" y="1598"/>
                    <a:pt x="918" y="1601"/>
                  </a:cubicBezTo>
                  <a:cubicBezTo>
                    <a:pt x="938" y="1601"/>
                    <a:pt x="960" y="1584"/>
                    <a:pt x="960" y="1561"/>
                  </a:cubicBezTo>
                  <a:cubicBezTo>
                    <a:pt x="963" y="1542"/>
                    <a:pt x="946" y="1525"/>
                    <a:pt x="921" y="1520"/>
                  </a:cubicBezTo>
                  <a:cubicBezTo>
                    <a:pt x="871" y="1520"/>
                    <a:pt x="820" y="1508"/>
                    <a:pt x="767" y="1497"/>
                  </a:cubicBezTo>
                  <a:cubicBezTo>
                    <a:pt x="763" y="1496"/>
                    <a:pt x="759" y="1495"/>
                    <a:pt x="754" y="1495"/>
                  </a:cubicBezTo>
                  <a:close/>
                  <a:moveTo>
                    <a:pt x="559" y="1560"/>
                  </a:moveTo>
                  <a:cubicBezTo>
                    <a:pt x="541" y="1560"/>
                    <a:pt x="526" y="1569"/>
                    <a:pt x="519" y="1587"/>
                  </a:cubicBezTo>
                  <a:cubicBezTo>
                    <a:pt x="500" y="1642"/>
                    <a:pt x="486" y="1698"/>
                    <a:pt x="477" y="1754"/>
                  </a:cubicBezTo>
                  <a:cubicBezTo>
                    <a:pt x="475" y="1776"/>
                    <a:pt x="488" y="1796"/>
                    <a:pt x="514" y="1799"/>
                  </a:cubicBezTo>
                  <a:lnTo>
                    <a:pt x="519" y="1799"/>
                  </a:lnTo>
                  <a:cubicBezTo>
                    <a:pt x="536" y="1799"/>
                    <a:pt x="555" y="1785"/>
                    <a:pt x="558" y="1765"/>
                  </a:cubicBezTo>
                  <a:cubicBezTo>
                    <a:pt x="564" y="1715"/>
                    <a:pt x="578" y="1662"/>
                    <a:pt x="597" y="1614"/>
                  </a:cubicBezTo>
                  <a:cubicBezTo>
                    <a:pt x="603" y="1592"/>
                    <a:pt x="592" y="1570"/>
                    <a:pt x="572" y="1561"/>
                  </a:cubicBezTo>
                  <a:cubicBezTo>
                    <a:pt x="568" y="1560"/>
                    <a:pt x="563" y="1560"/>
                    <a:pt x="559" y="1560"/>
                  </a:cubicBezTo>
                  <a:close/>
                  <a:moveTo>
                    <a:pt x="513" y="1882"/>
                  </a:moveTo>
                  <a:cubicBezTo>
                    <a:pt x="511" y="1882"/>
                    <a:pt x="510" y="1882"/>
                    <a:pt x="508" y="1882"/>
                  </a:cubicBezTo>
                  <a:cubicBezTo>
                    <a:pt x="488" y="1888"/>
                    <a:pt x="472" y="1905"/>
                    <a:pt x="475" y="1927"/>
                  </a:cubicBezTo>
                  <a:cubicBezTo>
                    <a:pt x="480" y="1985"/>
                    <a:pt x="491" y="2038"/>
                    <a:pt x="514" y="2097"/>
                  </a:cubicBezTo>
                  <a:cubicBezTo>
                    <a:pt x="519" y="2114"/>
                    <a:pt x="533" y="2125"/>
                    <a:pt x="550" y="2125"/>
                  </a:cubicBezTo>
                  <a:cubicBezTo>
                    <a:pt x="554" y="2125"/>
                    <a:pt x="557" y="2123"/>
                    <a:pt x="560" y="2123"/>
                  </a:cubicBezTo>
                  <a:cubicBezTo>
                    <a:pt x="562" y="2123"/>
                    <a:pt x="563" y="2123"/>
                    <a:pt x="564" y="2125"/>
                  </a:cubicBezTo>
                  <a:cubicBezTo>
                    <a:pt x="586" y="2117"/>
                    <a:pt x="597" y="2092"/>
                    <a:pt x="589" y="2072"/>
                  </a:cubicBezTo>
                  <a:cubicBezTo>
                    <a:pt x="572" y="2022"/>
                    <a:pt x="561" y="1969"/>
                    <a:pt x="555" y="1921"/>
                  </a:cubicBezTo>
                  <a:cubicBezTo>
                    <a:pt x="550" y="1898"/>
                    <a:pt x="533" y="1882"/>
                    <a:pt x="513" y="1882"/>
                  </a:cubicBezTo>
                  <a:close/>
                  <a:moveTo>
                    <a:pt x="623" y="2187"/>
                  </a:moveTo>
                  <a:cubicBezTo>
                    <a:pt x="616" y="2187"/>
                    <a:pt x="607" y="2189"/>
                    <a:pt x="600" y="2195"/>
                  </a:cubicBezTo>
                  <a:cubicBezTo>
                    <a:pt x="578" y="2203"/>
                    <a:pt x="572" y="2228"/>
                    <a:pt x="586" y="2251"/>
                  </a:cubicBezTo>
                  <a:cubicBezTo>
                    <a:pt x="617" y="2295"/>
                    <a:pt x="653" y="2340"/>
                    <a:pt x="695" y="2382"/>
                  </a:cubicBezTo>
                  <a:cubicBezTo>
                    <a:pt x="703" y="2393"/>
                    <a:pt x="714" y="2396"/>
                    <a:pt x="726" y="2396"/>
                  </a:cubicBezTo>
                  <a:cubicBezTo>
                    <a:pt x="737" y="2396"/>
                    <a:pt x="745" y="2393"/>
                    <a:pt x="751" y="2387"/>
                  </a:cubicBezTo>
                  <a:cubicBezTo>
                    <a:pt x="767" y="2370"/>
                    <a:pt x="770" y="2345"/>
                    <a:pt x="753" y="2329"/>
                  </a:cubicBezTo>
                  <a:cubicBezTo>
                    <a:pt x="714" y="2290"/>
                    <a:pt x="684" y="2248"/>
                    <a:pt x="656" y="2206"/>
                  </a:cubicBezTo>
                  <a:cubicBezTo>
                    <a:pt x="649" y="2194"/>
                    <a:pt x="637" y="2187"/>
                    <a:pt x="623" y="2187"/>
                  </a:cubicBezTo>
                  <a:close/>
                  <a:moveTo>
                    <a:pt x="847" y="2422"/>
                  </a:moveTo>
                  <a:cubicBezTo>
                    <a:pt x="835" y="2422"/>
                    <a:pt x="823" y="2428"/>
                    <a:pt x="815" y="2437"/>
                  </a:cubicBezTo>
                  <a:cubicBezTo>
                    <a:pt x="801" y="2454"/>
                    <a:pt x="806" y="2479"/>
                    <a:pt x="823" y="2493"/>
                  </a:cubicBezTo>
                  <a:cubicBezTo>
                    <a:pt x="865" y="2530"/>
                    <a:pt x="913" y="2557"/>
                    <a:pt x="963" y="2588"/>
                  </a:cubicBezTo>
                  <a:cubicBezTo>
                    <a:pt x="968" y="2591"/>
                    <a:pt x="977" y="2594"/>
                    <a:pt x="982" y="2594"/>
                  </a:cubicBezTo>
                  <a:cubicBezTo>
                    <a:pt x="996" y="2594"/>
                    <a:pt x="1010" y="2588"/>
                    <a:pt x="1019" y="2574"/>
                  </a:cubicBezTo>
                  <a:cubicBezTo>
                    <a:pt x="1032" y="2557"/>
                    <a:pt x="1024" y="2530"/>
                    <a:pt x="1005" y="2518"/>
                  </a:cubicBezTo>
                  <a:cubicBezTo>
                    <a:pt x="954" y="2490"/>
                    <a:pt x="913" y="2463"/>
                    <a:pt x="871" y="2432"/>
                  </a:cubicBezTo>
                  <a:cubicBezTo>
                    <a:pt x="864" y="2425"/>
                    <a:pt x="855" y="2422"/>
                    <a:pt x="847" y="2422"/>
                  </a:cubicBezTo>
                  <a:close/>
                  <a:moveTo>
                    <a:pt x="1124" y="2585"/>
                  </a:moveTo>
                  <a:cubicBezTo>
                    <a:pt x="1107" y="2585"/>
                    <a:pt x="1092" y="2593"/>
                    <a:pt x="1085" y="2608"/>
                  </a:cubicBezTo>
                  <a:cubicBezTo>
                    <a:pt x="1077" y="2630"/>
                    <a:pt x="1085" y="2655"/>
                    <a:pt x="1105" y="2663"/>
                  </a:cubicBezTo>
                  <a:cubicBezTo>
                    <a:pt x="1158" y="2689"/>
                    <a:pt x="1205" y="2714"/>
                    <a:pt x="1253" y="2739"/>
                  </a:cubicBezTo>
                  <a:cubicBezTo>
                    <a:pt x="1258" y="2742"/>
                    <a:pt x="1267" y="2744"/>
                    <a:pt x="1272" y="2744"/>
                  </a:cubicBezTo>
                  <a:cubicBezTo>
                    <a:pt x="1289" y="2744"/>
                    <a:pt x="1303" y="2739"/>
                    <a:pt x="1303" y="2716"/>
                  </a:cubicBezTo>
                  <a:cubicBezTo>
                    <a:pt x="1314" y="2694"/>
                    <a:pt x="1309" y="2672"/>
                    <a:pt x="1286" y="2661"/>
                  </a:cubicBezTo>
                  <a:cubicBezTo>
                    <a:pt x="1242" y="2636"/>
                    <a:pt x="1191" y="2610"/>
                    <a:pt x="1141" y="2588"/>
                  </a:cubicBezTo>
                  <a:cubicBezTo>
                    <a:pt x="1135" y="2586"/>
                    <a:pt x="1129" y="2585"/>
                    <a:pt x="1124" y="2585"/>
                  </a:cubicBezTo>
                  <a:close/>
                  <a:moveTo>
                    <a:pt x="1417" y="2745"/>
                  </a:moveTo>
                  <a:cubicBezTo>
                    <a:pt x="1404" y="2745"/>
                    <a:pt x="1391" y="2752"/>
                    <a:pt x="1384" y="2767"/>
                  </a:cubicBezTo>
                  <a:cubicBezTo>
                    <a:pt x="1370" y="2786"/>
                    <a:pt x="1378" y="2811"/>
                    <a:pt x="1398" y="2822"/>
                  </a:cubicBezTo>
                  <a:cubicBezTo>
                    <a:pt x="1448" y="2850"/>
                    <a:pt x="1493" y="2878"/>
                    <a:pt x="1535" y="2906"/>
                  </a:cubicBezTo>
                  <a:cubicBezTo>
                    <a:pt x="1540" y="2909"/>
                    <a:pt x="1551" y="2912"/>
                    <a:pt x="1560" y="2912"/>
                  </a:cubicBezTo>
                  <a:cubicBezTo>
                    <a:pt x="1568" y="2912"/>
                    <a:pt x="1582" y="2903"/>
                    <a:pt x="1596" y="2895"/>
                  </a:cubicBezTo>
                  <a:cubicBezTo>
                    <a:pt x="1607" y="2878"/>
                    <a:pt x="1604" y="2853"/>
                    <a:pt x="1582" y="2839"/>
                  </a:cubicBezTo>
                  <a:cubicBezTo>
                    <a:pt x="1537" y="2808"/>
                    <a:pt x="1490" y="2781"/>
                    <a:pt x="1440" y="2753"/>
                  </a:cubicBezTo>
                  <a:cubicBezTo>
                    <a:pt x="1433" y="2748"/>
                    <a:pt x="1425" y="2745"/>
                    <a:pt x="1417" y="2745"/>
                  </a:cubicBezTo>
                  <a:close/>
                  <a:moveTo>
                    <a:pt x="1692" y="2924"/>
                  </a:moveTo>
                  <a:cubicBezTo>
                    <a:pt x="1680" y="2924"/>
                    <a:pt x="1668" y="2930"/>
                    <a:pt x="1660" y="2940"/>
                  </a:cubicBezTo>
                  <a:cubicBezTo>
                    <a:pt x="1646" y="2956"/>
                    <a:pt x="1649" y="2981"/>
                    <a:pt x="1666" y="2995"/>
                  </a:cubicBezTo>
                  <a:cubicBezTo>
                    <a:pt x="1713" y="3034"/>
                    <a:pt x="1755" y="3065"/>
                    <a:pt x="1788" y="3101"/>
                  </a:cubicBezTo>
                  <a:cubicBezTo>
                    <a:pt x="1797" y="3107"/>
                    <a:pt x="1805" y="3110"/>
                    <a:pt x="1816" y="3110"/>
                  </a:cubicBezTo>
                  <a:cubicBezTo>
                    <a:pt x="1828" y="3110"/>
                    <a:pt x="1839" y="3104"/>
                    <a:pt x="1847" y="3101"/>
                  </a:cubicBezTo>
                  <a:cubicBezTo>
                    <a:pt x="1861" y="3082"/>
                    <a:pt x="1861" y="3060"/>
                    <a:pt x="1844" y="3040"/>
                  </a:cubicBezTo>
                  <a:cubicBezTo>
                    <a:pt x="1805" y="3007"/>
                    <a:pt x="1761" y="2967"/>
                    <a:pt x="1716" y="2934"/>
                  </a:cubicBezTo>
                  <a:cubicBezTo>
                    <a:pt x="1709" y="2927"/>
                    <a:pt x="1700" y="2924"/>
                    <a:pt x="1692" y="2924"/>
                  </a:cubicBezTo>
                  <a:close/>
                  <a:moveTo>
                    <a:pt x="1925" y="3148"/>
                  </a:moveTo>
                  <a:cubicBezTo>
                    <a:pt x="1916" y="3148"/>
                    <a:pt x="1907" y="3151"/>
                    <a:pt x="1900" y="3157"/>
                  </a:cubicBezTo>
                  <a:cubicBezTo>
                    <a:pt x="1883" y="3171"/>
                    <a:pt x="1881" y="3193"/>
                    <a:pt x="1895" y="3213"/>
                  </a:cubicBezTo>
                  <a:cubicBezTo>
                    <a:pt x="1928" y="3255"/>
                    <a:pt x="1956" y="3297"/>
                    <a:pt x="1978" y="3341"/>
                  </a:cubicBezTo>
                  <a:cubicBezTo>
                    <a:pt x="1984" y="3355"/>
                    <a:pt x="2001" y="3366"/>
                    <a:pt x="2014" y="3366"/>
                  </a:cubicBezTo>
                  <a:cubicBezTo>
                    <a:pt x="2026" y="3366"/>
                    <a:pt x="2028" y="3366"/>
                    <a:pt x="2034" y="3361"/>
                  </a:cubicBezTo>
                  <a:cubicBezTo>
                    <a:pt x="2054" y="3352"/>
                    <a:pt x="2062" y="3327"/>
                    <a:pt x="2051" y="3305"/>
                  </a:cubicBezTo>
                  <a:cubicBezTo>
                    <a:pt x="2026" y="3260"/>
                    <a:pt x="1995" y="3207"/>
                    <a:pt x="1956" y="3163"/>
                  </a:cubicBezTo>
                  <a:cubicBezTo>
                    <a:pt x="1948" y="3153"/>
                    <a:pt x="1936" y="3148"/>
                    <a:pt x="1925" y="3148"/>
                  </a:cubicBezTo>
                  <a:close/>
                  <a:moveTo>
                    <a:pt x="2072" y="3437"/>
                  </a:moveTo>
                  <a:cubicBezTo>
                    <a:pt x="2068" y="3437"/>
                    <a:pt x="2065" y="3438"/>
                    <a:pt x="2062" y="3439"/>
                  </a:cubicBezTo>
                  <a:cubicBezTo>
                    <a:pt x="2040" y="3442"/>
                    <a:pt x="2023" y="3467"/>
                    <a:pt x="2028" y="3486"/>
                  </a:cubicBezTo>
                  <a:cubicBezTo>
                    <a:pt x="2040" y="3528"/>
                    <a:pt x="2042" y="3567"/>
                    <a:pt x="2042" y="3609"/>
                  </a:cubicBezTo>
                  <a:lnTo>
                    <a:pt x="2042" y="3640"/>
                  </a:lnTo>
                  <a:cubicBezTo>
                    <a:pt x="2042" y="3662"/>
                    <a:pt x="2062" y="3679"/>
                    <a:pt x="2084" y="3682"/>
                  </a:cubicBezTo>
                  <a:cubicBezTo>
                    <a:pt x="2107" y="3682"/>
                    <a:pt x="2126" y="3665"/>
                    <a:pt x="2120" y="3645"/>
                  </a:cubicBezTo>
                  <a:cubicBezTo>
                    <a:pt x="2123" y="3634"/>
                    <a:pt x="2123" y="3623"/>
                    <a:pt x="2123" y="3609"/>
                  </a:cubicBezTo>
                  <a:cubicBezTo>
                    <a:pt x="2123" y="3562"/>
                    <a:pt x="2120" y="3514"/>
                    <a:pt x="2109" y="3470"/>
                  </a:cubicBezTo>
                  <a:cubicBezTo>
                    <a:pt x="2107" y="3453"/>
                    <a:pt x="2089" y="3437"/>
                    <a:pt x="2072" y="3437"/>
                  </a:cubicBezTo>
                  <a:close/>
                  <a:moveTo>
                    <a:pt x="2056" y="3760"/>
                  </a:moveTo>
                  <a:cubicBezTo>
                    <a:pt x="2040" y="3760"/>
                    <a:pt x="2025" y="3773"/>
                    <a:pt x="2020" y="3790"/>
                  </a:cubicBezTo>
                  <a:cubicBezTo>
                    <a:pt x="2006" y="3835"/>
                    <a:pt x="1987" y="3888"/>
                    <a:pt x="1964" y="3936"/>
                  </a:cubicBezTo>
                  <a:cubicBezTo>
                    <a:pt x="1953" y="3958"/>
                    <a:pt x="1964" y="3983"/>
                    <a:pt x="1984" y="3991"/>
                  </a:cubicBezTo>
                  <a:cubicBezTo>
                    <a:pt x="1987" y="3991"/>
                    <a:pt x="1995" y="3997"/>
                    <a:pt x="2001" y="3997"/>
                  </a:cubicBezTo>
                  <a:cubicBezTo>
                    <a:pt x="2014" y="3997"/>
                    <a:pt x="2034" y="3989"/>
                    <a:pt x="2037" y="3972"/>
                  </a:cubicBezTo>
                  <a:cubicBezTo>
                    <a:pt x="2062" y="3916"/>
                    <a:pt x="2081" y="3863"/>
                    <a:pt x="2095" y="3810"/>
                  </a:cubicBezTo>
                  <a:cubicBezTo>
                    <a:pt x="2104" y="3790"/>
                    <a:pt x="2090" y="3768"/>
                    <a:pt x="2067" y="3763"/>
                  </a:cubicBezTo>
                  <a:cubicBezTo>
                    <a:pt x="2064" y="3761"/>
                    <a:pt x="2060" y="3760"/>
                    <a:pt x="2056" y="3760"/>
                  </a:cubicBezTo>
                  <a:close/>
                  <a:moveTo>
                    <a:pt x="1918" y="4060"/>
                  </a:moveTo>
                  <a:cubicBezTo>
                    <a:pt x="1905" y="4060"/>
                    <a:pt x="1892" y="4067"/>
                    <a:pt x="1883" y="4081"/>
                  </a:cubicBezTo>
                  <a:cubicBezTo>
                    <a:pt x="1858" y="4122"/>
                    <a:pt x="1830" y="4167"/>
                    <a:pt x="1797" y="4212"/>
                  </a:cubicBezTo>
                  <a:cubicBezTo>
                    <a:pt x="1786" y="4228"/>
                    <a:pt x="1788" y="4254"/>
                    <a:pt x="1805" y="4268"/>
                  </a:cubicBezTo>
                  <a:cubicBezTo>
                    <a:pt x="1814" y="4270"/>
                    <a:pt x="1819" y="4276"/>
                    <a:pt x="1830" y="4276"/>
                  </a:cubicBezTo>
                  <a:cubicBezTo>
                    <a:pt x="1844" y="4276"/>
                    <a:pt x="1858" y="4268"/>
                    <a:pt x="1858" y="4262"/>
                  </a:cubicBezTo>
                  <a:cubicBezTo>
                    <a:pt x="1895" y="4212"/>
                    <a:pt x="1925" y="4167"/>
                    <a:pt x="1953" y="4122"/>
                  </a:cubicBezTo>
                  <a:cubicBezTo>
                    <a:pt x="1964" y="4106"/>
                    <a:pt x="1959" y="4081"/>
                    <a:pt x="1939" y="4067"/>
                  </a:cubicBezTo>
                  <a:cubicBezTo>
                    <a:pt x="1933" y="4063"/>
                    <a:pt x="1926" y="4060"/>
                    <a:pt x="1918" y="4060"/>
                  </a:cubicBezTo>
                  <a:close/>
                  <a:moveTo>
                    <a:pt x="1730" y="4323"/>
                  </a:moveTo>
                  <a:cubicBezTo>
                    <a:pt x="1719" y="4323"/>
                    <a:pt x="1707" y="4328"/>
                    <a:pt x="1699" y="4337"/>
                  </a:cubicBezTo>
                  <a:cubicBezTo>
                    <a:pt x="1669" y="4374"/>
                    <a:pt x="1643" y="4404"/>
                    <a:pt x="1610" y="4438"/>
                  </a:cubicBezTo>
                  <a:cubicBezTo>
                    <a:pt x="1596" y="4454"/>
                    <a:pt x="1596" y="4477"/>
                    <a:pt x="1616" y="4496"/>
                  </a:cubicBezTo>
                  <a:cubicBezTo>
                    <a:pt x="1621" y="4502"/>
                    <a:pt x="1632" y="4505"/>
                    <a:pt x="1643" y="4505"/>
                  </a:cubicBezTo>
                  <a:cubicBezTo>
                    <a:pt x="1652" y="4505"/>
                    <a:pt x="1666" y="4502"/>
                    <a:pt x="1674" y="4488"/>
                  </a:cubicBezTo>
                  <a:cubicBezTo>
                    <a:pt x="1705" y="4454"/>
                    <a:pt x="1733" y="4421"/>
                    <a:pt x="1761" y="4387"/>
                  </a:cubicBezTo>
                  <a:cubicBezTo>
                    <a:pt x="1775" y="4374"/>
                    <a:pt x="1772" y="4346"/>
                    <a:pt x="1755" y="4332"/>
                  </a:cubicBezTo>
                  <a:cubicBezTo>
                    <a:pt x="1748" y="4326"/>
                    <a:pt x="1739" y="4323"/>
                    <a:pt x="1730" y="43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31"/>
            <p:cNvSpPr/>
            <p:nvPr/>
          </p:nvSpPr>
          <p:spPr>
            <a:xfrm rot="-339373">
              <a:off x="1552157" y="2517886"/>
              <a:ext cx="39710" cy="39565"/>
            </a:xfrm>
            <a:custGeom>
              <a:avLst/>
              <a:gdLst/>
              <a:ahLst/>
              <a:cxnLst/>
              <a:rect l="l" t="t" r="r" b="b"/>
              <a:pathLst>
                <a:path w="547" h="545" extrusionOk="0">
                  <a:moveTo>
                    <a:pt x="276" y="87"/>
                  </a:moveTo>
                  <a:cubicBezTo>
                    <a:pt x="329" y="87"/>
                    <a:pt x="374" y="109"/>
                    <a:pt x="407" y="146"/>
                  </a:cubicBezTo>
                  <a:cubicBezTo>
                    <a:pt x="444" y="185"/>
                    <a:pt x="463" y="235"/>
                    <a:pt x="460" y="282"/>
                  </a:cubicBezTo>
                  <a:cubicBezTo>
                    <a:pt x="460" y="388"/>
                    <a:pt x="374" y="466"/>
                    <a:pt x="274" y="466"/>
                  </a:cubicBezTo>
                  <a:lnTo>
                    <a:pt x="274" y="508"/>
                  </a:lnTo>
                  <a:lnTo>
                    <a:pt x="265" y="466"/>
                  </a:lnTo>
                  <a:cubicBezTo>
                    <a:pt x="212" y="464"/>
                    <a:pt x="168" y="447"/>
                    <a:pt x="134" y="408"/>
                  </a:cubicBezTo>
                  <a:cubicBezTo>
                    <a:pt x="98" y="372"/>
                    <a:pt x="78" y="321"/>
                    <a:pt x="81" y="274"/>
                  </a:cubicBezTo>
                  <a:cubicBezTo>
                    <a:pt x="84" y="168"/>
                    <a:pt x="168" y="87"/>
                    <a:pt x="276" y="87"/>
                  </a:cubicBezTo>
                  <a:close/>
                  <a:moveTo>
                    <a:pt x="276" y="0"/>
                  </a:moveTo>
                  <a:cubicBezTo>
                    <a:pt x="128" y="0"/>
                    <a:pt x="9" y="120"/>
                    <a:pt x="3" y="265"/>
                  </a:cubicBezTo>
                  <a:cubicBezTo>
                    <a:pt x="0" y="338"/>
                    <a:pt x="28" y="408"/>
                    <a:pt x="78" y="461"/>
                  </a:cubicBezTo>
                  <a:cubicBezTo>
                    <a:pt x="126" y="514"/>
                    <a:pt x="193" y="542"/>
                    <a:pt x="265" y="544"/>
                  </a:cubicBezTo>
                  <a:lnTo>
                    <a:pt x="274" y="544"/>
                  </a:lnTo>
                  <a:cubicBezTo>
                    <a:pt x="419" y="544"/>
                    <a:pt x="541" y="425"/>
                    <a:pt x="544" y="279"/>
                  </a:cubicBezTo>
                  <a:cubicBezTo>
                    <a:pt x="547" y="207"/>
                    <a:pt x="519" y="137"/>
                    <a:pt x="472" y="84"/>
                  </a:cubicBezTo>
                  <a:cubicBezTo>
                    <a:pt x="421" y="31"/>
                    <a:pt x="352" y="3"/>
                    <a:pt x="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86" name="Google Shape;586;p31"/>
          <p:cNvGrpSpPr/>
          <p:nvPr/>
        </p:nvGrpSpPr>
        <p:grpSpPr>
          <a:xfrm>
            <a:off x="10772877" y="531986"/>
            <a:ext cx="1004321" cy="1029849"/>
            <a:chOff x="2279312" y="583221"/>
            <a:chExt cx="660564" cy="677355"/>
          </a:xfrm>
        </p:grpSpPr>
        <p:sp>
          <p:nvSpPr>
            <p:cNvPr id="587" name="Google Shape;587;p31"/>
            <p:cNvSpPr/>
            <p:nvPr/>
          </p:nvSpPr>
          <p:spPr>
            <a:xfrm>
              <a:off x="2279312" y="583221"/>
              <a:ext cx="660564" cy="677355"/>
            </a:xfrm>
            <a:custGeom>
              <a:avLst/>
              <a:gdLst/>
              <a:ahLst/>
              <a:cxnLst/>
              <a:rect l="l" t="t" r="r" b="b"/>
              <a:pathLst>
                <a:path w="21480" h="22026" extrusionOk="0">
                  <a:moveTo>
                    <a:pt x="15356" y="0"/>
                  </a:moveTo>
                  <a:cubicBezTo>
                    <a:pt x="14585" y="0"/>
                    <a:pt x="13791" y="355"/>
                    <a:pt x="13317" y="926"/>
                  </a:cubicBezTo>
                  <a:cubicBezTo>
                    <a:pt x="13266" y="984"/>
                    <a:pt x="13219" y="1048"/>
                    <a:pt x="13146" y="1065"/>
                  </a:cubicBezTo>
                  <a:cubicBezTo>
                    <a:pt x="13133" y="1068"/>
                    <a:pt x="13119" y="1069"/>
                    <a:pt x="13106" y="1069"/>
                  </a:cubicBezTo>
                  <a:cubicBezTo>
                    <a:pt x="13032" y="1069"/>
                    <a:pt x="12962" y="1027"/>
                    <a:pt x="12901" y="987"/>
                  </a:cubicBezTo>
                  <a:cubicBezTo>
                    <a:pt x="12539" y="774"/>
                    <a:pt x="12122" y="670"/>
                    <a:pt x="11704" y="670"/>
                  </a:cubicBezTo>
                  <a:cubicBezTo>
                    <a:pt x="11077" y="670"/>
                    <a:pt x="10448" y="902"/>
                    <a:pt x="10000" y="1344"/>
                  </a:cubicBezTo>
                  <a:cubicBezTo>
                    <a:pt x="9627" y="1165"/>
                    <a:pt x="9214" y="1077"/>
                    <a:pt x="8801" y="1077"/>
                  </a:cubicBezTo>
                  <a:cubicBezTo>
                    <a:pt x="8209" y="1077"/>
                    <a:pt x="7616" y="1258"/>
                    <a:pt x="7140" y="1609"/>
                  </a:cubicBezTo>
                  <a:cubicBezTo>
                    <a:pt x="7037" y="1684"/>
                    <a:pt x="6931" y="1771"/>
                    <a:pt x="6805" y="1807"/>
                  </a:cubicBezTo>
                  <a:cubicBezTo>
                    <a:pt x="6757" y="1820"/>
                    <a:pt x="6709" y="1826"/>
                    <a:pt x="6661" y="1826"/>
                  </a:cubicBezTo>
                  <a:cubicBezTo>
                    <a:pt x="6395" y="1826"/>
                    <a:pt x="6120" y="1659"/>
                    <a:pt x="5865" y="1629"/>
                  </a:cubicBezTo>
                  <a:cubicBezTo>
                    <a:pt x="5839" y="1625"/>
                    <a:pt x="5812" y="1624"/>
                    <a:pt x="5785" y="1624"/>
                  </a:cubicBezTo>
                  <a:cubicBezTo>
                    <a:pt x="5577" y="1624"/>
                    <a:pt x="5358" y="1706"/>
                    <a:pt x="5164" y="1706"/>
                  </a:cubicBezTo>
                  <a:cubicBezTo>
                    <a:pt x="5137" y="1706"/>
                    <a:pt x="5110" y="1705"/>
                    <a:pt x="5084" y="1701"/>
                  </a:cubicBezTo>
                  <a:cubicBezTo>
                    <a:pt x="5003" y="1693"/>
                    <a:pt x="4919" y="1684"/>
                    <a:pt x="4833" y="1684"/>
                  </a:cubicBezTo>
                  <a:cubicBezTo>
                    <a:pt x="4797" y="1684"/>
                    <a:pt x="4763" y="1687"/>
                    <a:pt x="4727" y="1687"/>
                  </a:cubicBezTo>
                  <a:cubicBezTo>
                    <a:pt x="4200" y="1715"/>
                    <a:pt x="3703" y="1958"/>
                    <a:pt x="3349" y="2354"/>
                  </a:cubicBezTo>
                  <a:cubicBezTo>
                    <a:pt x="3201" y="2424"/>
                    <a:pt x="3078" y="2507"/>
                    <a:pt x="2980" y="2580"/>
                  </a:cubicBezTo>
                  <a:lnTo>
                    <a:pt x="2978" y="2586"/>
                  </a:lnTo>
                  <a:cubicBezTo>
                    <a:pt x="2646" y="2842"/>
                    <a:pt x="2406" y="3202"/>
                    <a:pt x="2297" y="3607"/>
                  </a:cubicBezTo>
                  <a:cubicBezTo>
                    <a:pt x="2219" y="3704"/>
                    <a:pt x="2160" y="3793"/>
                    <a:pt x="2113" y="3883"/>
                  </a:cubicBezTo>
                  <a:lnTo>
                    <a:pt x="2107" y="3886"/>
                  </a:lnTo>
                  <a:cubicBezTo>
                    <a:pt x="1879" y="4301"/>
                    <a:pt x="1806" y="4778"/>
                    <a:pt x="1904" y="5241"/>
                  </a:cubicBezTo>
                  <a:cubicBezTo>
                    <a:pt x="1918" y="5306"/>
                    <a:pt x="1934" y="5370"/>
                    <a:pt x="1951" y="5434"/>
                  </a:cubicBezTo>
                  <a:cubicBezTo>
                    <a:pt x="1867" y="5506"/>
                    <a:pt x="1792" y="5587"/>
                    <a:pt x="1722" y="5677"/>
                  </a:cubicBezTo>
                  <a:cubicBezTo>
                    <a:pt x="1435" y="5894"/>
                    <a:pt x="1150" y="6221"/>
                    <a:pt x="1014" y="6714"/>
                  </a:cubicBezTo>
                  <a:cubicBezTo>
                    <a:pt x="774" y="7574"/>
                    <a:pt x="1842" y="8770"/>
                    <a:pt x="983" y="9476"/>
                  </a:cubicBezTo>
                  <a:cubicBezTo>
                    <a:pt x="486" y="9881"/>
                    <a:pt x="425" y="10090"/>
                    <a:pt x="191" y="10681"/>
                  </a:cubicBezTo>
                  <a:cubicBezTo>
                    <a:pt x="1" y="11153"/>
                    <a:pt x="1" y="11694"/>
                    <a:pt x="191" y="12163"/>
                  </a:cubicBezTo>
                  <a:cubicBezTo>
                    <a:pt x="378" y="12634"/>
                    <a:pt x="749" y="13028"/>
                    <a:pt x="1209" y="13242"/>
                  </a:cubicBezTo>
                  <a:cubicBezTo>
                    <a:pt x="1318" y="13293"/>
                    <a:pt x="1435" y="13335"/>
                    <a:pt x="1533" y="13404"/>
                  </a:cubicBezTo>
                  <a:cubicBezTo>
                    <a:pt x="2311" y="13971"/>
                    <a:pt x="1005" y="14891"/>
                    <a:pt x="846" y="15460"/>
                  </a:cubicBezTo>
                  <a:cubicBezTo>
                    <a:pt x="682" y="16046"/>
                    <a:pt x="802" y="16688"/>
                    <a:pt x="1164" y="17176"/>
                  </a:cubicBezTo>
                  <a:lnTo>
                    <a:pt x="1167" y="17179"/>
                  </a:lnTo>
                  <a:cubicBezTo>
                    <a:pt x="1282" y="17332"/>
                    <a:pt x="1407" y="17455"/>
                    <a:pt x="1535" y="17555"/>
                  </a:cubicBezTo>
                  <a:cubicBezTo>
                    <a:pt x="1909" y="18013"/>
                    <a:pt x="2456" y="18278"/>
                    <a:pt x="3061" y="18278"/>
                  </a:cubicBezTo>
                  <a:cubicBezTo>
                    <a:pt x="3092" y="18278"/>
                    <a:pt x="3120" y="18278"/>
                    <a:pt x="3151" y="18272"/>
                  </a:cubicBezTo>
                  <a:lnTo>
                    <a:pt x="3179" y="18272"/>
                  </a:lnTo>
                  <a:cubicBezTo>
                    <a:pt x="3187" y="18272"/>
                    <a:pt x="3190" y="18272"/>
                    <a:pt x="3195" y="18270"/>
                  </a:cubicBezTo>
                  <a:cubicBezTo>
                    <a:pt x="3201" y="18272"/>
                    <a:pt x="3201" y="18278"/>
                    <a:pt x="3204" y="18278"/>
                  </a:cubicBezTo>
                  <a:cubicBezTo>
                    <a:pt x="3215" y="18309"/>
                    <a:pt x="3229" y="18339"/>
                    <a:pt x="3237" y="18376"/>
                  </a:cubicBezTo>
                  <a:cubicBezTo>
                    <a:pt x="3488" y="19020"/>
                    <a:pt x="4052" y="19497"/>
                    <a:pt x="4730" y="19659"/>
                  </a:cubicBezTo>
                  <a:lnTo>
                    <a:pt x="4735" y="19659"/>
                  </a:lnTo>
                  <a:cubicBezTo>
                    <a:pt x="4780" y="19667"/>
                    <a:pt x="4822" y="19678"/>
                    <a:pt x="4866" y="19687"/>
                  </a:cubicBezTo>
                  <a:cubicBezTo>
                    <a:pt x="4869" y="20153"/>
                    <a:pt x="4972" y="20638"/>
                    <a:pt x="5288" y="21082"/>
                  </a:cubicBezTo>
                  <a:cubicBezTo>
                    <a:pt x="5836" y="21840"/>
                    <a:pt x="6808" y="21981"/>
                    <a:pt x="7785" y="21981"/>
                  </a:cubicBezTo>
                  <a:cubicBezTo>
                    <a:pt x="8366" y="21981"/>
                    <a:pt x="8950" y="21932"/>
                    <a:pt x="9447" y="21932"/>
                  </a:cubicBezTo>
                  <a:cubicBezTo>
                    <a:pt x="9489" y="21932"/>
                    <a:pt x="9530" y="21932"/>
                    <a:pt x="9570" y="21933"/>
                  </a:cubicBezTo>
                  <a:cubicBezTo>
                    <a:pt x="11364" y="21963"/>
                    <a:pt x="13155" y="21991"/>
                    <a:pt x="14949" y="22022"/>
                  </a:cubicBezTo>
                  <a:cubicBezTo>
                    <a:pt x="15066" y="22024"/>
                    <a:pt x="15183" y="22026"/>
                    <a:pt x="15301" y="22026"/>
                  </a:cubicBezTo>
                  <a:cubicBezTo>
                    <a:pt x="15692" y="22026"/>
                    <a:pt x="16085" y="22004"/>
                    <a:pt x="16458" y="21891"/>
                  </a:cubicBezTo>
                  <a:cubicBezTo>
                    <a:pt x="17172" y="21670"/>
                    <a:pt x="17725" y="21015"/>
                    <a:pt x="17847" y="20278"/>
                  </a:cubicBezTo>
                  <a:cubicBezTo>
                    <a:pt x="18380" y="20231"/>
                    <a:pt x="18871" y="19988"/>
                    <a:pt x="19245" y="19595"/>
                  </a:cubicBezTo>
                  <a:cubicBezTo>
                    <a:pt x="19647" y="19165"/>
                    <a:pt x="19859" y="18607"/>
                    <a:pt x="19842" y="18021"/>
                  </a:cubicBezTo>
                  <a:cubicBezTo>
                    <a:pt x="19831" y="17728"/>
                    <a:pt x="19767" y="17447"/>
                    <a:pt x="19649" y="17190"/>
                  </a:cubicBezTo>
                  <a:cubicBezTo>
                    <a:pt x="19981" y="16956"/>
                    <a:pt x="20241" y="16618"/>
                    <a:pt x="20378" y="16216"/>
                  </a:cubicBezTo>
                  <a:cubicBezTo>
                    <a:pt x="20475" y="15929"/>
                    <a:pt x="20506" y="15633"/>
                    <a:pt x="20475" y="15343"/>
                  </a:cubicBezTo>
                  <a:cubicBezTo>
                    <a:pt x="20562" y="15279"/>
                    <a:pt x="20643" y="15201"/>
                    <a:pt x="20721" y="15117"/>
                  </a:cubicBezTo>
                  <a:cubicBezTo>
                    <a:pt x="21120" y="14688"/>
                    <a:pt x="21335" y="14130"/>
                    <a:pt x="21315" y="13544"/>
                  </a:cubicBezTo>
                  <a:cubicBezTo>
                    <a:pt x="21295" y="13184"/>
                    <a:pt x="21198" y="12841"/>
                    <a:pt x="21028" y="12534"/>
                  </a:cubicBezTo>
                  <a:lnTo>
                    <a:pt x="20470" y="11881"/>
                  </a:lnTo>
                  <a:cubicBezTo>
                    <a:pt x="20406" y="11831"/>
                    <a:pt x="20336" y="11783"/>
                    <a:pt x="20266" y="11742"/>
                  </a:cubicBezTo>
                  <a:cubicBezTo>
                    <a:pt x="20325" y="11686"/>
                    <a:pt x="20383" y="11624"/>
                    <a:pt x="20436" y="11557"/>
                  </a:cubicBezTo>
                  <a:cubicBezTo>
                    <a:pt x="20478" y="11527"/>
                    <a:pt x="20520" y="11490"/>
                    <a:pt x="20562" y="11454"/>
                  </a:cubicBezTo>
                  <a:lnTo>
                    <a:pt x="20567" y="11449"/>
                  </a:lnTo>
                  <a:cubicBezTo>
                    <a:pt x="21480" y="10536"/>
                    <a:pt x="21371" y="9130"/>
                    <a:pt x="20366" y="8316"/>
                  </a:cubicBezTo>
                  <a:cubicBezTo>
                    <a:pt x="20308" y="8268"/>
                    <a:pt x="20247" y="8218"/>
                    <a:pt x="20227" y="8148"/>
                  </a:cubicBezTo>
                  <a:cubicBezTo>
                    <a:pt x="20213" y="8087"/>
                    <a:pt x="20233" y="8026"/>
                    <a:pt x="20249" y="7967"/>
                  </a:cubicBezTo>
                  <a:cubicBezTo>
                    <a:pt x="20322" y="7702"/>
                    <a:pt x="20350" y="7417"/>
                    <a:pt x="20322" y="7144"/>
                  </a:cubicBezTo>
                  <a:cubicBezTo>
                    <a:pt x="20274" y="6608"/>
                    <a:pt x="20623" y="6427"/>
                    <a:pt x="20849" y="5981"/>
                  </a:cubicBezTo>
                  <a:cubicBezTo>
                    <a:pt x="21044" y="5598"/>
                    <a:pt x="21134" y="5180"/>
                    <a:pt x="21114" y="4762"/>
                  </a:cubicBezTo>
                  <a:cubicBezTo>
                    <a:pt x="21092" y="4301"/>
                    <a:pt x="20936" y="3860"/>
                    <a:pt x="20665" y="3489"/>
                  </a:cubicBezTo>
                  <a:cubicBezTo>
                    <a:pt x="20604" y="3406"/>
                    <a:pt x="20539" y="3328"/>
                    <a:pt x="20470" y="3255"/>
                  </a:cubicBezTo>
                  <a:cubicBezTo>
                    <a:pt x="20305" y="2920"/>
                    <a:pt x="20071" y="2616"/>
                    <a:pt x="19772" y="2373"/>
                  </a:cubicBezTo>
                  <a:cubicBezTo>
                    <a:pt x="19331" y="2005"/>
                    <a:pt x="18801" y="1810"/>
                    <a:pt x="18238" y="1810"/>
                  </a:cubicBezTo>
                  <a:cubicBezTo>
                    <a:pt x="18176" y="1810"/>
                    <a:pt x="18118" y="1816"/>
                    <a:pt x="18059" y="1818"/>
                  </a:cubicBezTo>
                  <a:cubicBezTo>
                    <a:pt x="18051" y="1816"/>
                    <a:pt x="18045" y="1816"/>
                    <a:pt x="18034" y="1810"/>
                  </a:cubicBezTo>
                  <a:cubicBezTo>
                    <a:pt x="17978" y="1707"/>
                    <a:pt x="17917" y="1609"/>
                    <a:pt x="17850" y="1517"/>
                  </a:cubicBezTo>
                  <a:cubicBezTo>
                    <a:pt x="17630" y="995"/>
                    <a:pt x="17186" y="574"/>
                    <a:pt x="16620" y="396"/>
                  </a:cubicBezTo>
                  <a:cubicBezTo>
                    <a:pt x="16253" y="123"/>
                    <a:pt x="15808" y="0"/>
                    <a:pt x="153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31"/>
            <p:cNvSpPr/>
            <p:nvPr/>
          </p:nvSpPr>
          <p:spPr>
            <a:xfrm>
              <a:off x="2367018" y="794060"/>
              <a:ext cx="22941" cy="23187"/>
            </a:xfrm>
            <a:custGeom>
              <a:avLst/>
              <a:gdLst/>
              <a:ahLst/>
              <a:cxnLst/>
              <a:rect l="l" t="t" r="r" b="b"/>
              <a:pathLst>
                <a:path w="746" h="754" extrusionOk="0">
                  <a:moveTo>
                    <a:pt x="396" y="129"/>
                  </a:moveTo>
                  <a:cubicBezTo>
                    <a:pt x="405" y="157"/>
                    <a:pt x="410" y="185"/>
                    <a:pt x="419" y="207"/>
                  </a:cubicBezTo>
                  <a:cubicBezTo>
                    <a:pt x="435" y="280"/>
                    <a:pt x="438" y="296"/>
                    <a:pt x="449" y="310"/>
                  </a:cubicBezTo>
                  <a:cubicBezTo>
                    <a:pt x="463" y="324"/>
                    <a:pt x="480" y="333"/>
                    <a:pt x="550" y="358"/>
                  </a:cubicBezTo>
                  <a:cubicBezTo>
                    <a:pt x="566" y="363"/>
                    <a:pt x="594" y="374"/>
                    <a:pt x="619" y="386"/>
                  </a:cubicBezTo>
                  <a:cubicBezTo>
                    <a:pt x="580" y="402"/>
                    <a:pt x="525" y="422"/>
                    <a:pt x="477" y="441"/>
                  </a:cubicBezTo>
                  <a:cubicBezTo>
                    <a:pt x="466" y="444"/>
                    <a:pt x="458" y="455"/>
                    <a:pt x="452" y="464"/>
                  </a:cubicBezTo>
                  <a:cubicBezTo>
                    <a:pt x="427" y="520"/>
                    <a:pt x="399" y="584"/>
                    <a:pt x="374" y="628"/>
                  </a:cubicBezTo>
                  <a:cubicBezTo>
                    <a:pt x="360" y="584"/>
                    <a:pt x="341" y="514"/>
                    <a:pt x="327" y="455"/>
                  </a:cubicBezTo>
                  <a:cubicBezTo>
                    <a:pt x="321" y="441"/>
                    <a:pt x="310" y="427"/>
                    <a:pt x="290" y="422"/>
                  </a:cubicBezTo>
                  <a:cubicBezTo>
                    <a:pt x="237" y="414"/>
                    <a:pt x="170" y="400"/>
                    <a:pt x="128" y="388"/>
                  </a:cubicBezTo>
                  <a:cubicBezTo>
                    <a:pt x="173" y="363"/>
                    <a:pt x="246" y="333"/>
                    <a:pt x="310" y="305"/>
                  </a:cubicBezTo>
                  <a:cubicBezTo>
                    <a:pt x="321" y="302"/>
                    <a:pt x="329" y="291"/>
                    <a:pt x="332" y="280"/>
                  </a:cubicBezTo>
                  <a:cubicBezTo>
                    <a:pt x="354" y="227"/>
                    <a:pt x="374" y="171"/>
                    <a:pt x="396" y="129"/>
                  </a:cubicBezTo>
                  <a:close/>
                  <a:moveTo>
                    <a:pt x="405" y="1"/>
                  </a:moveTo>
                  <a:cubicBezTo>
                    <a:pt x="380" y="1"/>
                    <a:pt x="349" y="1"/>
                    <a:pt x="260" y="232"/>
                  </a:cubicBezTo>
                  <a:cubicBezTo>
                    <a:pt x="17" y="333"/>
                    <a:pt x="9" y="363"/>
                    <a:pt x="3" y="380"/>
                  </a:cubicBezTo>
                  <a:cubicBezTo>
                    <a:pt x="0" y="394"/>
                    <a:pt x="3" y="414"/>
                    <a:pt x="9" y="422"/>
                  </a:cubicBezTo>
                  <a:cubicBezTo>
                    <a:pt x="20" y="433"/>
                    <a:pt x="36" y="458"/>
                    <a:pt x="251" y="500"/>
                  </a:cubicBezTo>
                  <a:cubicBezTo>
                    <a:pt x="315" y="754"/>
                    <a:pt x="338" y="754"/>
                    <a:pt x="368" y="754"/>
                  </a:cubicBezTo>
                  <a:cubicBezTo>
                    <a:pt x="396" y="754"/>
                    <a:pt x="419" y="754"/>
                    <a:pt x="519" y="517"/>
                  </a:cubicBezTo>
                  <a:cubicBezTo>
                    <a:pt x="592" y="489"/>
                    <a:pt x="703" y="447"/>
                    <a:pt x="728" y="422"/>
                  </a:cubicBezTo>
                  <a:cubicBezTo>
                    <a:pt x="739" y="414"/>
                    <a:pt x="745" y="391"/>
                    <a:pt x="742" y="377"/>
                  </a:cubicBezTo>
                  <a:cubicBezTo>
                    <a:pt x="734" y="338"/>
                    <a:pt x="692" y="324"/>
                    <a:pt x="572" y="280"/>
                  </a:cubicBezTo>
                  <a:cubicBezTo>
                    <a:pt x="550" y="274"/>
                    <a:pt x="525" y="266"/>
                    <a:pt x="511" y="260"/>
                  </a:cubicBezTo>
                  <a:cubicBezTo>
                    <a:pt x="508" y="246"/>
                    <a:pt x="502" y="213"/>
                    <a:pt x="494" y="190"/>
                  </a:cubicBezTo>
                  <a:cubicBezTo>
                    <a:pt x="474" y="93"/>
                    <a:pt x="460" y="43"/>
                    <a:pt x="441" y="23"/>
                  </a:cubicBezTo>
                  <a:cubicBezTo>
                    <a:pt x="435" y="12"/>
                    <a:pt x="419" y="1"/>
                    <a:pt x="4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31"/>
            <p:cNvSpPr/>
            <p:nvPr/>
          </p:nvSpPr>
          <p:spPr>
            <a:xfrm>
              <a:off x="2768677" y="1088853"/>
              <a:ext cx="23034" cy="23187"/>
            </a:xfrm>
            <a:custGeom>
              <a:avLst/>
              <a:gdLst/>
              <a:ahLst/>
              <a:cxnLst/>
              <a:rect l="l" t="t" r="r" b="b"/>
              <a:pathLst>
                <a:path w="749" h="754" extrusionOk="0">
                  <a:moveTo>
                    <a:pt x="394" y="131"/>
                  </a:moveTo>
                  <a:cubicBezTo>
                    <a:pt x="403" y="159"/>
                    <a:pt x="408" y="187"/>
                    <a:pt x="417" y="207"/>
                  </a:cubicBezTo>
                  <a:cubicBezTo>
                    <a:pt x="433" y="279"/>
                    <a:pt x="436" y="299"/>
                    <a:pt x="447" y="313"/>
                  </a:cubicBezTo>
                  <a:cubicBezTo>
                    <a:pt x="461" y="327"/>
                    <a:pt x="478" y="332"/>
                    <a:pt x="548" y="357"/>
                  </a:cubicBezTo>
                  <a:cubicBezTo>
                    <a:pt x="564" y="363"/>
                    <a:pt x="592" y="374"/>
                    <a:pt x="618" y="385"/>
                  </a:cubicBezTo>
                  <a:cubicBezTo>
                    <a:pt x="578" y="402"/>
                    <a:pt x="523" y="424"/>
                    <a:pt x="475" y="441"/>
                  </a:cubicBezTo>
                  <a:cubicBezTo>
                    <a:pt x="464" y="444"/>
                    <a:pt x="458" y="455"/>
                    <a:pt x="450" y="466"/>
                  </a:cubicBezTo>
                  <a:cubicBezTo>
                    <a:pt x="425" y="522"/>
                    <a:pt x="397" y="583"/>
                    <a:pt x="375" y="628"/>
                  </a:cubicBezTo>
                  <a:cubicBezTo>
                    <a:pt x="361" y="583"/>
                    <a:pt x="339" y="514"/>
                    <a:pt x="325" y="455"/>
                  </a:cubicBezTo>
                  <a:cubicBezTo>
                    <a:pt x="319" y="441"/>
                    <a:pt x="308" y="427"/>
                    <a:pt x="291" y="424"/>
                  </a:cubicBezTo>
                  <a:cubicBezTo>
                    <a:pt x="235" y="413"/>
                    <a:pt x="168" y="399"/>
                    <a:pt x="127" y="388"/>
                  </a:cubicBezTo>
                  <a:cubicBezTo>
                    <a:pt x="177" y="363"/>
                    <a:pt x="249" y="330"/>
                    <a:pt x="308" y="304"/>
                  </a:cubicBezTo>
                  <a:cubicBezTo>
                    <a:pt x="319" y="302"/>
                    <a:pt x="327" y="290"/>
                    <a:pt x="333" y="279"/>
                  </a:cubicBezTo>
                  <a:cubicBezTo>
                    <a:pt x="352" y="229"/>
                    <a:pt x="375" y="173"/>
                    <a:pt x="394" y="131"/>
                  </a:cubicBezTo>
                  <a:close/>
                  <a:moveTo>
                    <a:pt x="405" y="0"/>
                  </a:moveTo>
                  <a:cubicBezTo>
                    <a:pt x="380" y="0"/>
                    <a:pt x="350" y="0"/>
                    <a:pt x="263" y="232"/>
                  </a:cubicBezTo>
                  <a:cubicBezTo>
                    <a:pt x="18" y="332"/>
                    <a:pt x="12" y="363"/>
                    <a:pt x="4" y="383"/>
                  </a:cubicBezTo>
                  <a:cubicBezTo>
                    <a:pt x="1" y="396"/>
                    <a:pt x="4" y="413"/>
                    <a:pt x="12" y="424"/>
                  </a:cubicBezTo>
                  <a:cubicBezTo>
                    <a:pt x="23" y="433"/>
                    <a:pt x="40" y="458"/>
                    <a:pt x="252" y="500"/>
                  </a:cubicBezTo>
                  <a:cubicBezTo>
                    <a:pt x="319" y="754"/>
                    <a:pt x="339" y="754"/>
                    <a:pt x="372" y="754"/>
                  </a:cubicBezTo>
                  <a:cubicBezTo>
                    <a:pt x="394" y="754"/>
                    <a:pt x="419" y="754"/>
                    <a:pt x="520" y="516"/>
                  </a:cubicBezTo>
                  <a:cubicBezTo>
                    <a:pt x="595" y="489"/>
                    <a:pt x="707" y="447"/>
                    <a:pt x="729" y="424"/>
                  </a:cubicBezTo>
                  <a:cubicBezTo>
                    <a:pt x="740" y="413"/>
                    <a:pt x="749" y="391"/>
                    <a:pt x="743" y="377"/>
                  </a:cubicBezTo>
                  <a:cubicBezTo>
                    <a:pt x="737" y="341"/>
                    <a:pt x="696" y="327"/>
                    <a:pt x="573" y="279"/>
                  </a:cubicBezTo>
                  <a:cubicBezTo>
                    <a:pt x="553" y="274"/>
                    <a:pt x="528" y="265"/>
                    <a:pt x="514" y="260"/>
                  </a:cubicBezTo>
                  <a:cubicBezTo>
                    <a:pt x="511" y="246"/>
                    <a:pt x="503" y="215"/>
                    <a:pt x="498" y="190"/>
                  </a:cubicBezTo>
                  <a:cubicBezTo>
                    <a:pt x="475" y="92"/>
                    <a:pt x="461" y="42"/>
                    <a:pt x="445" y="23"/>
                  </a:cubicBezTo>
                  <a:cubicBezTo>
                    <a:pt x="436" y="11"/>
                    <a:pt x="419" y="0"/>
                    <a:pt x="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31"/>
            <p:cNvSpPr/>
            <p:nvPr/>
          </p:nvSpPr>
          <p:spPr>
            <a:xfrm>
              <a:off x="2849679" y="878568"/>
              <a:ext cx="22941" cy="23187"/>
            </a:xfrm>
            <a:custGeom>
              <a:avLst/>
              <a:gdLst/>
              <a:ahLst/>
              <a:cxnLst/>
              <a:rect l="l" t="t" r="r" b="b"/>
              <a:pathLst>
                <a:path w="746" h="754" extrusionOk="0">
                  <a:moveTo>
                    <a:pt x="397" y="126"/>
                  </a:moveTo>
                  <a:cubicBezTo>
                    <a:pt x="405" y="154"/>
                    <a:pt x="411" y="182"/>
                    <a:pt x="419" y="204"/>
                  </a:cubicBezTo>
                  <a:cubicBezTo>
                    <a:pt x="436" y="277"/>
                    <a:pt x="439" y="294"/>
                    <a:pt x="450" y="307"/>
                  </a:cubicBezTo>
                  <a:cubicBezTo>
                    <a:pt x="464" y="321"/>
                    <a:pt x="480" y="330"/>
                    <a:pt x="550" y="352"/>
                  </a:cubicBezTo>
                  <a:cubicBezTo>
                    <a:pt x="567" y="360"/>
                    <a:pt x="598" y="372"/>
                    <a:pt x="620" y="380"/>
                  </a:cubicBezTo>
                  <a:cubicBezTo>
                    <a:pt x="581" y="400"/>
                    <a:pt x="525" y="419"/>
                    <a:pt x="478" y="436"/>
                  </a:cubicBezTo>
                  <a:cubicBezTo>
                    <a:pt x="466" y="441"/>
                    <a:pt x="461" y="450"/>
                    <a:pt x="452" y="461"/>
                  </a:cubicBezTo>
                  <a:cubicBezTo>
                    <a:pt x="427" y="517"/>
                    <a:pt x="399" y="581"/>
                    <a:pt x="377" y="625"/>
                  </a:cubicBezTo>
                  <a:cubicBezTo>
                    <a:pt x="363" y="581"/>
                    <a:pt x="341" y="511"/>
                    <a:pt x="327" y="450"/>
                  </a:cubicBezTo>
                  <a:cubicBezTo>
                    <a:pt x="321" y="436"/>
                    <a:pt x="310" y="422"/>
                    <a:pt x="293" y="419"/>
                  </a:cubicBezTo>
                  <a:cubicBezTo>
                    <a:pt x="238" y="408"/>
                    <a:pt x="171" y="394"/>
                    <a:pt x="129" y="386"/>
                  </a:cubicBezTo>
                  <a:cubicBezTo>
                    <a:pt x="173" y="363"/>
                    <a:pt x="249" y="330"/>
                    <a:pt x="310" y="302"/>
                  </a:cubicBezTo>
                  <a:cubicBezTo>
                    <a:pt x="321" y="296"/>
                    <a:pt x="330" y="288"/>
                    <a:pt x="335" y="277"/>
                  </a:cubicBezTo>
                  <a:cubicBezTo>
                    <a:pt x="355" y="224"/>
                    <a:pt x="377" y="168"/>
                    <a:pt x="397" y="126"/>
                  </a:cubicBezTo>
                  <a:close/>
                  <a:moveTo>
                    <a:pt x="405" y="1"/>
                  </a:moveTo>
                  <a:cubicBezTo>
                    <a:pt x="380" y="1"/>
                    <a:pt x="349" y="1"/>
                    <a:pt x="263" y="232"/>
                  </a:cubicBezTo>
                  <a:cubicBezTo>
                    <a:pt x="17" y="333"/>
                    <a:pt x="12" y="363"/>
                    <a:pt x="3" y="380"/>
                  </a:cubicBezTo>
                  <a:cubicBezTo>
                    <a:pt x="1" y="394"/>
                    <a:pt x="3" y="411"/>
                    <a:pt x="12" y="422"/>
                  </a:cubicBezTo>
                  <a:cubicBezTo>
                    <a:pt x="20" y="433"/>
                    <a:pt x="40" y="458"/>
                    <a:pt x="252" y="500"/>
                  </a:cubicBezTo>
                  <a:cubicBezTo>
                    <a:pt x="319" y="754"/>
                    <a:pt x="338" y="754"/>
                    <a:pt x="369" y="754"/>
                  </a:cubicBezTo>
                  <a:cubicBezTo>
                    <a:pt x="394" y="754"/>
                    <a:pt x="419" y="754"/>
                    <a:pt x="519" y="517"/>
                  </a:cubicBezTo>
                  <a:cubicBezTo>
                    <a:pt x="592" y="489"/>
                    <a:pt x="704" y="447"/>
                    <a:pt x="729" y="422"/>
                  </a:cubicBezTo>
                  <a:cubicBezTo>
                    <a:pt x="740" y="413"/>
                    <a:pt x="745" y="391"/>
                    <a:pt x="743" y="377"/>
                  </a:cubicBezTo>
                  <a:cubicBezTo>
                    <a:pt x="737" y="338"/>
                    <a:pt x="695" y="324"/>
                    <a:pt x="572" y="280"/>
                  </a:cubicBezTo>
                  <a:cubicBezTo>
                    <a:pt x="550" y="274"/>
                    <a:pt x="528" y="266"/>
                    <a:pt x="514" y="260"/>
                  </a:cubicBezTo>
                  <a:cubicBezTo>
                    <a:pt x="508" y="246"/>
                    <a:pt x="503" y="213"/>
                    <a:pt x="494" y="190"/>
                  </a:cubicBezTo>
                  <a:cubicBezTo>
                    <a:pt x="475" y="93"/>
                    <a:pt x="461" y="42"/>
                    <a:pt x="444" y="23"/>
                  </a:cubicBezTo>
                  <a:cubicBezTo>
                    <a:pt x="436" y="12"/>
                    <a:pt x="419" y="1"/>
                    <a:pt x="4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31"/>
            <p:cNvSpPr/>
            <p:nvPr/>
          </p:nvSpPr>
          <p:spPr>
            <a:xfrm>
              <a:off x="2361852" y="1063021"/>
              <a:ext cx="22941" cy="23187"/>
            </a:xfrm>
            <a:custGeom>
              <a:avLst/>
              <a:gdLst/>
              <a:ahLst/>
              <a:cxnLst/>
              <a:rect l="l" t="t" r="r" b="b"/>
              <a:pathLst>
                <a:path w="746" h="754" extrusionOk="0">
                  <a:moveTo>
                    <a:pt x="397" y="126"/>
                  </a:moveTo>
                  <a:cubicBezTo>
                    <a:pt x="405" y="154"/>
                    <a:pt x="411" y="182"/>
                    <a:pt x="419" y="204"/>
                  </a:cubicBezTo>
                  <a:cubicBezTo>
                    <a:pt x="436" y="277"/>
                    <a:pt x="439" y="294"/>
                    <a:pt x="450" y="307"/>
                  </a:cubicBezTo>
                  <a:cubicBezTo>
                    <a:pt x="464" y="321"/>
                    <a:pt x="481" y="330"/>
                    <a:pt x="550" y="352"/>
                  </a:cubicBezTo>
                  <a:cubicBezTo>
                    <a:pt x="567" y="360"/>
                    <a:pt x="595" y="372"/>
                    <a:pt x="620" y="380"/>
                  </a:cubicBezTo>
                  <a:cubicBezTo>
                    <a:pt x="581" y="400"/>
                    <a:pt x="525" y="419"/>
                    <a:pt x="478" y="436"/>
                  </a:cubicBezTo>
                  <a:cubicBezTo>
                    <a:pt x="467" y="441"/>
                    <a:pt x="458" y="450"/>
                    <a:pt x="453" y="461"/>
                  </a:cubicBezTo>
                  <a:cubicBezTo>
                    <a:pt x="428" y="517"/>
                    <a:pt x="400" y="581"/>
                    <a:pt x="375" y="626"/>
                  </a:cubicBezTo>
                  <a:cubicBezTo>
                    <a:pt x="361" y="581"/>
                    <a:pt x="341" y="511"/>
                    <a:pt x="327" y="450"/>
                  </a:cubicBezTo>
                  <a:cubicBezTo>
                    <a:pt x="319" y="436"/>
                    <a:pt x="310" y="422"/>
                    <a:pt x="291" y="419"/>
                  </a:cubicBezTo>
                  <a:cubicBezTo>
                    <a:pt x="238" y="408"/>
                    <a:pt x="171" y="394"/>
                    <a:pt x="129" y="386"/>
                  </a:cubicBezTo>
                  <a:cubicBezTo>
                    <a:pt x="174" y="363"/>
                    <a:pt x="246" y="333"/>
                    <a:pt x="310" y="302"/>
                  </a:cubicBezTo>
                  <a:cubicBezTo>
                    <a:pt x="319" y="296"/>
                    <a:pt x="330" y="288"/>
                    <a:pt x="333" y="277"/>
                  </a:cubicBezTo>
                  <a:cubicBezTo>
                    <a:pt x="355" y="224"/>
                    <a:pt x="375" y="168"/>
                    <a:pt x="397" y="126"/>
                  </a:cubicBezTo>
                  <a:close/>
                  <a:moveTo>
                    <a:pt x="405" y="1"/>
                  </a:moveTo>
                  <a:cubicBezTo>
                    <a:pt x="380" y="1"/>
                    <a:pt x="349" y="1"/>
                    <a:pt x="260" y="232"/>
                  </a:cubicBezTo>
                  <a:cubicBezTo>
                    <a:pt x="18" y="333"/>
                    <a:pt x="9" y="363"/>
                    <a:pt x="4" y="380"/>
                  </a:cubicBezTo>
                  <a:cubicBezTo>
                    <a:pt x="1" y="394"/>
                    <a:pt x="4" y="411"/>
                    <a:pt x="9" y="422"/>
                  </a:cubicBezTo>
                  <a:cubicBezTo>
                    <a:pt x="20" y="433"/>
                    <a:pt x="37" y="458"/>
                    <a:pt x="252" y="500"/>
                  </a:cubicBezTo>
                  <a:cubicBezTo>
                    <a:pt x="316" y="754"/>
                    <a:pt x="338" y="754"/>
                    <a:pt x="369" y="754"/>
                  </a:cubicBezTo>
                  <a:cubicBezTo>
                    <a:pt x="394" y="754"/>
                    <a:pt x="419" y="754"/>
                    <a:pt x="520" y="517"/>
                  </a:cubicBezTo>
                  <a:cubicBezTo>
                    <a:pt x="592" y="489"/>
                    <a:pt x="704" y="447"/>
                    <a:pt x="729" y="422"/>
                  </a:cubicBezTo>
                  <a:cubicBezTo>
                    <a:pt x="740" y="413"/>
                    <a:pt x="746" y="391"/>
                    <a:pt x="743" y="377"/>
                  </a:cubicBezTo>
                  <a:cubicBezTo>
                    <a:pt x="734" y="338"/>
                    <a:pt x="693" y="324"/>
                    <a:pt x="573" y="280"/>
                  </a:cubicBezTo>
                  <a:cubicBezTo>
                    <a:pt x="550" y="274"/>
                    <a:pt x="525" y="266"/>
                    <a:pt x="511" y="260"/>
                  </a:cubicBezTo>
                  <a:cubicBezTo>
                    <a:pt x="509" y="246"/>
                    <a:pt x="503" y="213"/>
                    <a:pt x="495" y="190"/>
                  </a:cubicBezTo>
                  <a:cubicBezTo>
                    <a:pt x="475" y="93"/>
                    <a:pt x="461" y="42"/>
                    <a:pt x="442" y="23"/>
                  </a:cubicBezTo>
                  <a:cubicBezTo>
                    <a:pt x="436" y="12"/>
                    <a:pt x="419" y="1"/>
                    <a:pt x="4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31"/>
            <p:cNvSpPr/>
            <p:nvPr/>
          </p:nvSpPr>
          <p:spPr>
            <a:xfrm>
              <a:off x="2630659" y="662193"/>
              <a:ext cx="17437" cy="17037"/>
            </a:xfrm>
            <a:custGeom>
              <a:avLst/>
              <a:gdLst/>
              <a:ahLst/>
              <a:cxnLst/>
              <a:rect l="l" t="t" r="r" b="b"/>
              <a:pathLst>
                <a:path w="567" h="554" extrusionOk="0">
                  <a:moveTo>
                    <a:pt x="285" y="84"/>
                  </a:moveTo>
                  <a:cubicBezTo>
                    <a:pt x="388" y="84"/>
                    <a:pt x="472" y="163"/>
                    <a:pt x="477" y="271"/>
                  </a:cubicBezTo>
                  <a:cubicBezTo>
                    <a:pt x="477" y="324"/>
                    <a:pt x="461" y="372"/>
                    <a:pt x="427" y="411"/>
                  </a:cubicBezTo>
                  <a:cubicBezTo>
                    <a:pt x="391" y="447"/>
                    <a:pt x="343" y="467"/>
                    <a:pt x="290" y="469"/>
                  </a:cubicBezTo>
                  <a:lnTo>
                    <a:pt x="285" y="511"/>
                  </a:lnTo>
                  <a:lnTo>
                    <a:pt x="285" y="469"/>
                  </a:lnTo>
                  <a:cubicBezTo>
                    <a:pt x="176" y="469"/>
                    <a:pt x="92" y="386"/>
                    <a:pt x="87" y="283"/>
                  </a:cubicBezTo>
                  <a:cubicBezTo>
                    <a:pt x="87" y="230"/>
                    <a:pt x="106" y="179"/>
                    <a:pt x="140" y="143"/>
                  </a:cubicBezTo>
                  <a:cubicBezTo>
                    <a:pt x="176" y="107"/>
                    <a:pt x="223" y="87"/>
                    <a:pt x="285" y="84"/>
                  </a:cubicBezTo>
                  <a:close/>
                  <a:moveTo>
                    <a:pt x="274" y="1"/>
                  </a:moveTo>
                  <a:cubicBezTo>
                    <a:pt x="195" y="4"/>
                    <a:pt x="131" y="34"/>
                    <a:pt x="78" y="87"/>
                  </a:cubicBezTo>
                  <a:cubicBezTo>
                    <a:pt x="28" y="143"/>
                    <a:pt x="0" y="213"/>
                    <a:pt x="6" y="285"/>
                  </a:cubicBezTo>
                  <a:cubicBezTo>
                    <a:pt x="11" y="436"/>
                    <a:pt x="134" y="553"/>
                    <a:pt x="285" y="553"/>
                  </a:cubicBezTo>
                  <a:lnTo>
                    <a:pt x="293" y="553"/>
                  </a:lnTo>
                  <a:cubicBezTo>
                    <a:pt x="371" y="550"/>
                    <a:pt x="438" y="520"/>
                    <a:pt x="488" y="467"/>
                  </a:cubicBezTo>
                  <a:cubicBezTo>
                    <a:pt x="539" y="411"/>
                    <a:pt x="567" y="341"/>
                    <a:pt x="564" y="269"/>
                  </a:cubicBezTo>
                  <a:cubicBezTo>
                    <a:pt x="555" y="118"/>
                    <a:pt x="433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31"/>
            <p:cNvSpPr/>
            <p:nvPr/>
          </p:nvSpPr>
          <p:spPr>
            <a:xfrm>
              <a:off x="2858259" y="993182"/>
              <a:ext cx="17375" cy="17098"/>
            </a:xfrm>
            <a:custGeom>
              <a:avLst/>
              <a:gdLst/>
              <a:ahLst/>
              <a:cxnLst/>
              <a:rect l="l" t="t" r="r" b="b"/>
              <a:pathLst>
                <a:path w="565" h="556" extrusionOk="0">
                  <a:moveTo>
                    <a:pt x="282" y="82"/>
                  </a:moveTo>
                  <a:cubicBezTo>
                    <a:pt x="388" y="82"/>
                    <a:pt x="472" y="165"/>
                    <a:pt x="478" y="271"/>
                  </a:cubicBezTo>
                  <a:cubicBezTo>
                    <a:pt x="478" y="322"/>
                    <a:pt x="461" y="372"/>
                    <a:pt x="425" y="411"/>
                  </a:cubicBezTo>
                  <a:cubicBezTo>
                    <a:pt x="391" y="444"/>
                    <a:pt x="341" y="467"/>
                    <a:pt x="288" y="469"/>
                  </a:cubicBezTo>
                  <a:lnTo>
                    <a:pt x="282" y="511"/>
                  </a:lnTo>
                  <a:lnTo>
                    <a:pt x="282" y="469"/>
                  </a:lnTo>
                  <a:cubicBezTo>
                    <a:pt x="173" y="469"/>
                    <a:pt x="90" y="386"/>
                    <a:pt x="87" y="280"/>
                  </a:cubicBezTo>
                  <a:cubicBezTo>
                    <a:pt x="87" y="229"/>
                    <a:pt x="104" y="179"/>
                    <a:pt x="140" y="140"/>
                  </a:cubicBezTo>
                  <a:cubicBezTo>
                    <a:pt x="173" y="107"/>
                    <a:pt x="224" y="84"/>
                    <a:pt x="282" y="82"/>
                  </a:cubicBezTo>
                  <a:close/>
                  <a:moveTo>
                    <a:pt x="271" y="1"/>
                  </a:moveTo>
                  <a:cubicBezTo>
                    <a:pt x="196" y="6"/>
                    <a:pt x="129" y="37"/>
                    <a:pt x="76" y="90"/>
                  </a:cubicBezTo>
                  <a:cubicBezTo>
                    <a:pt x="28" y="146"/>
                    <a:pt x="1" y="216"/>
                    <a:pt x="3" y="288"/>
                  </a:cubicBezTo>
                  <a:cubicBezTo>
                    <a:pt x="9" y="439"/>
                    <a:pt x="132" y="556"/>
                    <a:pt x="282" y="556"/>
                  </a:cubicBezTo>
                  <a:lnTo>
                    <a:pt x="293" y="556"/>
                  </a:lnTo>
                  <a:cubicBezTo>
                    <a:pt x="369" y="553"/>
                    <a:pt x="436" y="522"/>
                    <a:pt x="489" y="469"/>
                  </a:cubicBezTo>
                  <a:cubicBezTo>
                    <a:pt x="536" y="414"/>
                    <a:pt x="564" y="344"/>
                    <a:pt x="561" y="271"/>
                  </a:cubicBezTo>
                  <a:cubicBezTo>
                    <a:pt x="556" y="121"/>
                    <a:pt x="433" y="1"/>
                    <a:pt x="2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31"/>
            <p:cNvSpPr/>
            <p:nvPr/>
          </p:nvSpPr>
          <p:spPr>
            <a:xfrm>
              <a:off x="2812776" y="1131046"/>
              <a:ext cx="17375" cy="17037"/>
            </a:xfrm>
            <a:custGeom>
              <a:avLst/>
              <a:gdLst/>
              <a:ahLst/>
              <a:cxnLst/>
              <a:rect l="l" t="t" r="r" b="b"/>
              <a:pathLst>
                <a:path w="565" h="554" extrusionOk="0">
                  <a:moveTo>
                    <a:pt x="283" y="79"/>
                  </a:moveTo>
                  <a:cubicBezTo>
                    <a:pt x="389" y="79"/>
                    <a:pt x="475" y="163"/>
                    <a:pt x="478" y="269"/>
                  </a:cubicBezTo>
                  <a:cubicBezTo>
                    <a:pt x="478" y="322"/>
                    <a:pt x="461" y="369"/>
                    <a:pt x="425" y="408"/>
                  </a:cubicBezTo>
                  <a:cubicBezTo>
                    <a:pt x="391" y="442"/>
                    <a:pt x="341" y="464"/>
                    <a:pt x="291" y="467"/>
                  </a:cubicBezTo>
                  <a:lnTo>
                    <a:pt x="283" y="509"/>
                  </a:lnTo>
                  <a:lnTo>
                    <a:pt x="283" y="467"/>
                  </a:lnTo>
                  <a:cubicBezTo>
                    <a:pt x="174" y="467"/>
                    <a:pt x="90" y="383"/>
                    <a:pt x="87" y="280"/>
                  </a:cubicBezTo>
                  <a:cubicBezTo>
                    <a:pt x="87" y="227"/>
                    <a:pt x="104" y="177"/>
                    <a:pt x="140" y="140"/>
                  </a:cubicBezTo>
                  <a:cubicBezTo>
                    <a:pt x="174" y="104"/>
                    <a:pt x="224" y="85"/>
                    <a:pt x="283" y="79"/>
                  </a:cubicBezTo>
                  <a:close/>
                  <a:moveTo>
                    <a:pt x="272" y="1"/>
                  </a:moveTo>
                  <a:cubicBezTo>
                    <a:pt x="196" y="4"/>
                    <a:pt x="129" y="34"/>
                    <a:pt x="76" y="87"/>
                  </a:cubicBezTo>
                  <a:cubicBezTo>
                    <a:pt x="29" y="143"/>
                    <a:pt x="1" y="213"/>
                    <a:pt x="4" y="285"/>
                  </a:cubicBezTo>
                  <a:cubicBezTo>
                    <a:pt x="6" y="436"/>
                    <a:pt x="132" y="553"/>
                    <a:pt x="283" y="553"/>
                  </a:cubicBezTo>
                  <a:cubicBezTo>
                    <a:pt x="283" y="553"/>
                    <a:pt x="288" y="552"/>
                    <a:pt x="291" y="552"/>
                  </a:cubicBezTo>
                  <a:cubicBezTo>
                    <a:pt x="293" y="552"/>
                    <a:pt x="294" y="552"/>
                    <a:pt x="294" y="553"/>
                  </a:cubicBezTo>
                  <a:cubicBezTo>
                    <a:pt x="369" y="550"/>
                    <a:pt x="436" y="520"/>
                    <a:pt x="489" y="467"/>
                  </a:cubicBezTo>
                  <a:cubicBezTo>
                    <a:pt x="537" y="411"/>
                    <a:pt x="564" y="341"/>
                    <a:pt x="562" y="269"/>
                  </a:cubicBezTo>
                  <a:cubicBezTo>
                    <a:pt x="556" y="118"/>
                    <a:pt x="433" y="1"/>
                    <a:pt x="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31"/>
            <p:cNvSpPr/>
            <p:nvPr/>
          </p:nvSpPr>
          <p:spPr>
            <a:xfrm>
              <a:off x="2338941" y="922759"/>
              <a:ext cx="17467" cy="17098"/>
            </a:xfrm>
            <a:custGeom>
              <a:avLst/>
              <a:gdLst/>
              <a:ahLst/>
              <a:cxnLst/>
              <a:rect l="l" t="t" r="r" b="b"/>
              <a:pathLst>
                <a:path w="568" h="556" extrusionOk="0">
                  <a:moveTo>
                    <a:pt x="285" y="81"/>
                  </a:moveTo>
                  <a:cubicBezTo>
                    <a:pt x="389" y="81"/>
                    <a:pt x="472" y="165"/>
                    <a:pt x="478" y="268"/>
                  </a:cubicBezTo>
                  <a:cubicBezTo>
                    <a:pt x="478" y="321"/>
                    <a:pt x="461" y="371"/>
                    <a:pt x="428" y="408"/>
                  </a:cubicBezTo>
                  <a:cubicBezTo>
                    <a:pt x="391" y="444"/>
                    <a:pt x="344" y="463"/>
                    <a:pt x="291" y="469"/>
                  </a:cubicBezTo>
                  <a:lnTo>
                    <a:pt x="285" y="508"/>
                  </a:lnTo>
                  <a:lnTo>
                    <a:pt x="285" y="469"/>
                  </a:lnTo>
                  <a:cubicBezTo>
                    <a:pt x="177" y="469"/>
                    <a:pt x="93" y="385"/>
                    <a:pt x="87" y="279"/>
                  </a:cubicBezTo>
                  <a:cubicBezTo>
                    <a:pt x="87" y="226"/>
                    <a:pt x="107" y="179"/>
                    <a:pt x="140" y="140"/>
                  </a:cubicBezTo>
                  <a:cubicBezTo>
                    <a:pt x="177" y="106"/>
                    <a:pt x="224" y="84"/>
                    <a:pt x="285" y="81"/>
                  </a:cubicBezTo>
                  <a:close/>
                  <a:moveTo>
                    <a:pt x="274" y="0"/>
                  </a:moveTo>
                  <a:cubicBezTo>
                    <a:pt x="196" y="3"/>
                    <a:pt x="132" y="37"/>
                    <a:pt x="79" y="87"/>
                  </a:cubicBezTo>
                  <a:cubicBezTo>
                    <a:pt x="29" y="143"/>
                    <a:pt x="1" y="212"/>
                    <a:pt x="6" y="288"/>
                  </a:cubicBezTo>
                  <a:cubicBezTo>
                    <a:pt x="12" y="436"/>
                    <a:pt x="135" y="555"/>
                    <a:pt x="285" y="555"/>
                  </a:cubicBezTo>
                  <a:lnTo>
                    <a:pt x="294" y="555"/>
                  </a:lnTo>
                  <a:cubicBezTo>
                    <a:pt x="372" y="553"/>
                    <a:pt x="439" y="519"/>
                    <a:pt x="489" y="469"/>
                  </a:cubicBezTo>
                  <a:cubicBezTo>
                    <a:pt x="539" y="413"/>
                    <a:pt x="567" y="343"/>
                    <a:pt x="564" y="268"/>
                  </a:cubicBezTo>
                  <a:cubicBezTo>
                    <a:pt x="556" y="120"/>
                    <a:pt x="433" y="0"/>
                    <a:pt x="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31"/>
            <p:cNvSpPr/>
            <p:nvPr/>
          </p:nvSpPr>
          <p:spPr>
            <a:xfrm>
              <a:off x="2725500" y="645218"/>
              <a:ext cx="27001" cy="26232"/>
            </a:xfrm>
            <a:custGeom>
              <a:avLst/>
              <a:gdLst/>
              <a:ahLst/>
              <a:cxnLst/>
              <a:rect l="l" t="t" r="r" b="b"/>
              <a:pathLst>
                <a:path w="878" h="853" extrusionOk="0">
                  <a:moveTo>
                    <a:pt x="534" y="0"/>
                  </a:moveTo>
                  <a:cubicBezTo>
                    <a:pt x="532" y="0"/>
                    <a:pt x="531" y="0"/>
                    <a:pt x="529" y="0"/>
                  </a:cubicBezTo>
                  <a:cubicBezTo>
                    <a:pt x="333" y="5"/>
                    <a:pt x="348" y="252"/>
                    <a:pt x="418" y="426"/>
                  </a:cubicBezTo>
                  <a:lnTo>
                    <a:pt x="418" y="426"/>
                  </a:lnTo>
                  <a:cubicBezTo>
                    <a:pt x="376" y="416"/>
                    <a:pt x="331" y="410"/>
                    <a:pt x="287" y="410"/>
                  </a:cubicBezTo>
                  <a:cubicBezTo>
                    <a:pt x="185" y="410"/>
                    <a:pt x="88" y="443"/>
                    <a:pt x="52" y="533"/>
                  </a:cubicBezTo>
                  <a:cubicBezTo>
                    <a:pt x="0" y="680"/>
                    <a:pt x="289" y="853"/>
                    <a:pt x="538" y="853"/>
                  </a:cubicBezTo>
                  <a:cubicBezTo>
                    <a:pt x="706" y="853"/>
                    <a:pt x="856" y="773"/>
                    <a:pt x="869" y="553"/>
                  </a:cubicBezTo>
                  <a:cubicBezTo>
                    <a:pt x="869" y="553"/>
                    <a:pt x="878" y="0"/>
                    <a:pt x="5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31"/>
            <p:cNvSpPr/>
            <p:nvPr/>
          </p:nvSpPr>
          <p:spPr>
            <a:xfrm>
              <a:off x="2725377" y="644018"/>
              <a:ext cx="28323" cy="28692"/>
            </a:xfrm>
            <a:custGeom>
              <a:avLst/>
              <a:gdLst/>
              <a:ahLst/>
              <a:cxnLst/>
              <a:rect l="l" t="t" r="r" b="b"/>
              <a:pathLst>
                <a:path w="921" h="933" extrusionOk="0">
                  <a:moveTo>
                    <a:pt x="505" y="539"/>
                  </a:moveTo>
                  <a:lnTo>
                    <a:pt x="505" y="539"/>
                  </a:lnTo>
                  <a:cubicBezTo>
                    <a:pt x="547" y="558"/>
                    <a:pt x="572" y="572"/>
                    <a:pt x="575" y="578"/>
                  </a:cubicBezTo>
                  <a:cubicBezTo>
                    <a:pt x="569" y="586"/>
                    <a:pt x="566" y="595"/>
                    <a:pt x="561" y="595"/>
                  </a:cubicBezTo>
                  <a:cubicBezTo>
                    <a:pt x="552" y="595"/>
                    <a:pt x="530" y="578"/>
                    <a:pt x="505" y="539"/>
                  </a:cubicBezTo>
                  <a:close/>
                  <a:moveTo>
                    <a:pt x="550" y="81"/>
                  </a:moveTo>
                  <a:cubicBezTo>
                    <a:pt x="614" y="81"/>
                    <a:pt x="667" y="104"/>
                    <a:pt x="709" y="148"/>
                  </a:cubicBezTo>
                  <a:cubicBezTo>
                    <a:pt x="840" y="285"/>
                    <a:pt x="837" y="583"/>
                    <a:pt x="837" y="586"/>
                  </a:cubicBezTo>
                  <a:cubicBezTo>
                    <a:pt x="823" y="804"/>
                    <a:pt x="670" y="848"/>
                    <a:pt x="544" y="848"/>
                  </a:cubicBezTo>
                  <a:cubicBezTo>
                    <a:pt x="363" y="848"/>
                    <a:pt x="179" y="754"/>
                    <a:pt x="117" y="667"/>
                  </a:cubicBezTo>
                  <a:cubicBezTo>
                    <a:pt x="98" y="642"/>
                    <a:pt x="89" y="614"/>
                    <a:pt x="101" y="595"/>
                  </a:cubicBezTo>
                  <a:cubicBezTo>
                    <a:pt x="134" y="514"/>
                    <a:pt x="223" y="497"/>
                    <a:pt x="296" y="497"/>
                  </a:cubicBezTo>
                  <a:cubicBezTo>
                    <a:pt x="329" y="497"/>
                    <a:pt x="360" y="500"/>
                    <a:pt x="402" y="503"/>
                  </a:cubicBezTo>
                  <a:cubicBezTo>
                    <a:pt x="430" y="569"/>
                    <a:pt x="488" y="678"/>
                    <a:pt x="569" y="678"/>
                  </a:cubicBezTo>
                  <a:cubicBezTo>
                    <a:pt x="589" y="678"/>
                    <a:pt x="628" y="670"/>
                    <a:pt x="656" y="614"/>
                  </a:cubicBezTo>
                  <a:cubicBezTo>
                    <a:pt x="667" y="595"/>
                    <a:pt x="667" y="569"/>
                    <a:pt x="656" y="550"/>
                  </a:cubicBezTo>
                  <a:cubicBezTo>
                    <a:pt x="628" y="494"/>
                    <a:pt x="541" y="452"/>
                    <a:pt x="460" y="430"/>
                  </a:cubicBezTo>
                  <a:cubicBezTo>
                    <a:pt x="416" y="307"/>
                    <a:pt x="410" y="187"/>
                    <a:pt x="449" y="126"/>
                  </a:cubicBezTo>
                  <a:cubicBezTo>
                    <a:pt x="472" y="98"/>
                    <a:pt x="502" y="84"/>
                    <a:pt x="550" y="81"/>
                  </a:cubicBezTo>
                  <a:close/>
                  <a:moveTo>
                    <a:pt x="533" y="0"/>
                  </a:moveTo>
                  <a:cubicBezTo>
                    <a:pt x="463" y="6"/>
                    <a:pt x="407" y="34"/>
                    <a:pt x="374" y="84"/>
                  </a:cubicBezTo>
                  <a:cubicBezTo>
                    <a:pt x="315" y="173"/>
                    <a:pt x="329" y="304"/>
                    <a:pt x="360" y="416"/>
                  </a:cubicBezTo>
                  <a:cubicBezTo>
                    <a:pt x="340" y="414"/>
                    <a:pt x="320" y="413"/>
                    <a:pt x="301" y="413"/>
                  </a:cubicBezTo>
                  <a:cubicBezTo>
                    <a:pt x="163" y="413"/>
                    <a:pt x="59" y="466"/>
                    <a:pt x="22" y="564"/>
                  </a:cubicBezTo>
                  <a:cubicBezTo>
                    <a:pt x="6" y="597"/>
                    <a:pt x="0" y="650"/>
                    <a:pt x="45" y="717"/>
                  </a:cubicBezTo>
                  <a:cubicBezTo>
                    <a:pt x="128" y="834"/>
                    <a:pt x="349" y="932"/>
                    <a:pt x="541" y="932"/>
                  </a:cubicBezTo>
                  <a:cubicBezTo>
                    <a:pt x="767" y="932"/>
                    <a:pt x="904" y="809"/>
                    <a:pt x="918" y="595"/>
                  </a:cubicBezTo>
                  <a:cubicBezTo>
                    <a:pt x="918" y="581"/>
                    <a:pt x="921" y="251"/>
                    <a:pt x="765" y="92"/>
                  </a:cubicBezTo>
                  <a:cubicBezTo>
                    <a:pt x="706" y="34"/>
                    <a:pt x="628" y="0"/>
                    <a:pt x="5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31"/>
            <p:cNvSpPr/>
            <p:nvPr/>
          </p:nvSpPr>
          <p:spPr>
            <a:xfrm>
              <a:off x="2748503" y="662839"/>
              <a:ext cx="34843" cy="26386"/>
            </a:xfrm>
            <a:custGeom>
              <a:avLst/>
              <a:gdLst/>
              <a:ahLst/>
              <a:cxnLst/>
              <a:rect l="l" t="t" r="r" b="b"/>
              <a:pathLst>
                <a:path w="1133" h="858" extrusionOk="0">
                  <a:moveTo>
                    <a:pt x="760" y="0"/>
                  </a:moveTo>
                  <a:cubicBezTo>
                    <a:pt x="599" y="0"/>
                    <a:pt x="439" y="66"/>
                    <a:pt x="439" y="66"/>
                  </a:cubicBezTo>
                  <a:cubicBezTo>
                    <a:pt x="1" y="271"/>
                    <a:pt x="441" y="858"/>
                    <a:pt x="672" y="858"/>
                  </a:cubicBezTo>
                  <a:cubicBezTo>
                    <a:pt x="699" y="858"/>
                    <a:pt x="724" y="849"/>
                    <a:pt x="743" y="831"/>
                  </a:cubicBezTo>
                  <a:cubicBezTo>
                    <a:pt x="846" y="736"/>
                    <a:pt x="795" y="568"/>
                    <a:pt x="716" y="448"/>
                  </a:cubicBezTo>
                  <a:lnTo>
                    <a:pt x="716" y="448"/>
                  </a:lnTo>
                  <a:cubicBezTo>
                    <a:pt x="721" y="448"/>
                    <a:pt x="726" y="448"/>
                    <a:pt x="731" y="448"/>
                  </a:cubicBezTo>
                  <a:cubicBezTo>
                    <a:pt x="914" y="448"/>
                    <a:pt x="1133" y="373"/>
                    <a:pt x="1067" y="189"/>
                  </a:cubicBezTo>
                  <a:cubicBezTo>
                    <a:pt x="1015" y="41"/>
                    <a:pt x="887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31"/>
            <p:cNvSpPr/>
            <p:nvPr/>
          </p:nvSpPr>
          <p:spPr>
            <a:xfrm>
              <a:off x="2754008" y="661517"/>
              <a:ext cx="29369" cy="29030"/>
            </a:xfrm>
            <a:custGeom>
              <a:avLst/>
              <a:gdLst/>
              <a:ahLst/>
              <a:cxnLst/>
              <a:rect l="l" t="t" r="r" b="b"/>
              <a:pathLst>
                <a:path w="955" h="944" extrusionOk="0">
                  <a:moveTo>
                    <a:pt x="378" y="391"/>
                  </a:moveTo>
                  <a:cubicBezTo>
                    <a:pt x="389" y="394"/>
                    <a:pt x="411" y="408"/>
                    <a:pt x="439" y="441"/>
                  </a:cubicBezTo>
                  <a:cubicBezTo>
                    <a:pt x="394" y="430"/>
                    <a:pt x="375" y="413"/>
                    <a:pt x="369" y="405"/>
                  </a:cubicBezTo>
                  <a:cubicBezTo>
                    <a:pt x="369" y="405"/>
                    <a:pt x="369" y="402"/>
                    <a:pt x="378" y="391"/>
                  </a:cubicBezTo>
                  <a:close/>
                  <a:moveTo>
                    <a:pt x="578" y="84"/>
                  </a:moveTo>
                  <a:cubicBezTo>
                    <a:pt x="723" y="84"/>
                    <a:pt x="810" y="137"/>
                    <a:pt x="849" y="240"/>
                  </a:cubicBezTo>
                  <a:cubicBezTo>
                    <a:pt x="863" y="282"/>
                    <a:pt x="857" y="318"/>
                    <a:pt x="838" y="346"/>
                  </a:cubicBezTo>
                  <a:cubicBezTo>
                    <a:pt x="788" y="413"/>
                    <a:pt x="662" y="441"/>
                    <a:pt x="556" y="444"/>
                  </a:cubicBezTo>
                  <a:cubicBezTo>
                    <a:pt x="503" y="371"/>
                    <a:pt x="433" y="302"/>
                    <a:pt x="369" y="302"/>
                  </a:cubicBezTo>
                  <a:cubicBezTo>
                    <a:pt x="350" y="302"/>
                    <a:pt x="327" y="307"/>
                    <a:pt x="313" y="324"/>
                  </a:cubicBezTo>
                  <a:cubicBezTo>
                    <a:pt x="272" y="374"/>
                    <a:pt x="280" y="413"/>
                    <a:pt x="291" y="433"/>
                  </a:cubicBezTo>
                  <a:cubicBezTo>
                    <a:pt x="322" y="505"/>
                    <a:pt x="439" y="525"/>
                    <a:pt x="509" y="528"/>
                  </a:cubicBezTo>
                  <a:cubicBezTo>
                    <a:pt x="576" y="628"/>
                    <a:pt x="615" y="765"/>
                    <a:pt x="537" y="837"/>
                  </a:cubicBezTo>
                  <a:cubicBezTo>
                    <a:pt x="523" y="849"/>
                    <a:pt x="509" y="854"/>
                    <a:pt x="492" y="854"/>
                  </a:cubicBezTo>
                  <a:cubicBezTo>
                    <a:pt x="375" y="854"/>
                    <a:pt x="168" y="653"/>
                    <a:pt x="124" y="450"/>
                  </a:cubicBezTo>
                  <a:cubicBezTo>
                    <a:pt x="90" y="310"/>
                    <a:pt x="143" y="210"/>
                    <a:pt x="277" y="148"/>
                  </a:cubicBezTo>
                  <a:cubicBezTo>
                    <a:pt x="277" y="148"/>
                    <a:pt x="431" y="84"/>
                    <a:pt x="578" y="84"/>
                  </a:cubicBezTo>
                  <a:close/>
                  <a:moveTo>
                    <a:pt x="578" y="0"/>
                  </a:moveTo>
                  <a:cubicBezTo>
                    <a:pt x="411" y="0"/>
                    <a:pt x="252" y="67"/>
                    <a:pt x="241" y="70"/>
                  </a:cubicBezTo>
                  <a:cubicBezTo>
                    <a:pt x="71" y="151"/>
                    <a:pt x="1" y="291"/>
                    <a:pt x="40" y="472"/>
                  </a:cubicBezTo>
                  <a:cubicBezTo>
                    <a:pt x="90" y="701"/>
                    <a:pt x="325" y="943"/>
                    <a:pt x="492" y="943"/>
                  </a:cubicBezTo>
                  <a:cubicBezTo>
                    <a:pt x="534" y="943"/>
                    <a:pt x="570" y="929"/>
                    <a:pt x="590" y="904"/>
                  </a:cubicBezTo>
                  <a:cubicBezTo>
                    <a:pt x="693" y="809"/>
                    <a:pt x="670" y="659"/>
                    <a:pt x="604" y="531"/>
                  </a:cubicBezTo>
                  <a:cubicBezTo>
                    <a:pt x="718" y="519"/>
                    <a:pt x="843" y="480"/>
                    <a:pt x="902" y="397"/>
                  </a:cubicBezTo>
                  <a:cubicBezTo>
                    <a:pt x="930" y="363"/>
                    <a:pt x="955" y="302"/>
                    <a:pt x="924" y="215"/>
                  </a:cubicBezTo>
                  <a:cubicBezTo>
                    <a:pt x="877" y="73"/>
                    <a:pt x="754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0" name="Google Shape;600;p31"/>
            <p:cNvSpPr/>
            <p:nvPr/>
          </p:nvSpPr>
          <p:spPr>
            <a:xfrm>
              <a:off x="2733096" y="674279"/>
              <a:ext cx="23064" cy="25740"/>
            </a:xfrm>
            <a:custGeom>
              <a:avLst/>
              <a:gdLst/>
              <a:ahLst/>
              <a:cxnLst/>
              <a:rect l="l" t="t" r="r" b="b"/>
              <a:pathLst>
                <a:path w="750" h="837" extrusionOk="0">
                  <a:moveTo>
                    <a:pt x="481" y="1"/>
                  </a:moveTo>
                  <a:cubicBezTo>
                    <a:pt x="478" y="1"/>
                    <a:pt x="475" y="1"/>
                    <a:pt x="472" y="1"/>
                  </a:cubicBezTo>
                  <a:cubicBezTo>
                    <a:pt x="472" y="1"/>
                    <a:pt x="154" y="7"/>
                    <a:pt x="76" y="266"/>
                  </a:cubicBezTo>
                  <a:cubicBezTo>
                    <a:pt x="0" y="523"/>
                    <a:pt x="34" y="821"/>
                    <a:pt x="229" y="835"/>
                  </a:cubicBezTo>
                  <a:cubicBezTo>
                    <a:pt x="238" y="836"/>
                    <a:pt x="246" y="836"/>
                    <a:pt x="255" y="836"/>
                  </a:cubicBezTo>
                  <a:cubicBezTo>
                    <a:pt x="448" y="836"/>
                    <a:pt x="702" y="692"/>
                    <a:pt x="726" y="434"/>
                  </a:cubicBezTo>
                  <a:cubicBezTo>
                    <a:pt x="750" y="166"/>
                    <a:pt x="578" y="1"/>
                    <a:pt x="4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1" name="Google Shape;601;p31"/>
            <p:cNvSpPr/>
            <p:nvPr/>
          </p:nvSpPr>
          <p:spPr>
            <a:xfrm>
              <a:off x="2739431" y="676954"/>
              <a:ext cx="15899" cy="7350"/>
            </a:xfrm>
            <a:custGeom>
              <a:avLst/>
              <a:gdLst/>
              <a:ahLst/>
              <a:cxnLst/>
              <a:rect l="l" t="t" r="r" b="b"/>
              <a:pathLst>
                <a:path w="517" h="239" extrusionOk="0">
                  <a:moveTo>
                    <a:pt x="1" y="1"/>
                  </a:moveTo>
                  <a:cubicBezTo>
                    <a:pt x="1" y="1"/>
                    <a:pt x="412" y="238"/>
                    <a:pt x="511" y="238"/>
                  </a:cubicBezTo>
                  <a:cubicBezTo>
                    <a:pt x="513" y="238"/>
                    <a:pt x="515" y="238"/>
                    <a:pt x="517" y="23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31"/>
            <p:cNvSpPr/>
            <p:nvPr/>
          </p:nvSpPr>
          <p:spPr>
            <a:xfrm>
              <a:off x="2738078" y="675632"/>
              <a:ext cx="18636" cy="9933"/>
            </a:xfrm>
            <a:custGeom>
              <a:avLst/>
              <a:gdLst/>
              <a:ahLst/>
              <a:cxnLst/>
              <a:rect l="l" t="t" r="r" b="b"/>
              <a:pathLst>
                <a:path w="606" h="323" extrusionOk="0">
                  <a:moveTo>
                    <a:pt x="48" y="1"/>
                  </a:moveTo>
                  <a:cubicBezTo>
                    <a:pt x="34" y="1"/>
                    <a:pt x="18" y="8"/>
                    <a:pt x="8" y="24"/>
                  </a:cubicBezTo>
                  <a:cubicBezTo>
                    <a:pt x="0" y="41"/>
                    <a:pt x="6" y="66"/>
                    <a:pt x="28" y="80"/>
                  </a:cubicBezTo>
                  <a:cubicBezTo>
                    <a:pt x="128" y="138"/>
                    <a:pt x="455" y="323"/>
                    <a:pt x="561" y="323"/>
                  </a:cubicBezTo>
                  <a:lnTo>
                    <a:pt x="564" y="323"/>
                  </a:lnTo>
                  <a:cubicBezTo>
                    <a:pt x="589" y="323"/>
                    <a:pt x="605" y="300"/>
                    <a:pt x="603" y="278"/>
                  </a:cubicBezTo>
                  <a:cubicBezTo>
                    <a:pt x="603" y="255"/>
                    <a:pt x="583" y="239"/>
                    <a:pt x="563" y="239"/>
                  </a:cubicBezTo>
                  <a:cubicBezTo>
                    <a:pt x="561" y="239"/>
                    <a:pt x="560" y="239"/>
                    <a:pt x="558" y="239"/>
                  </a:cubicBezTo>
                  <a:cubicBezTo>
                    <a:pt x="557" y="239"/>
                    <a:pt x="557" y="239"/>
                    <a:pt x="556" y="239"/>
                  </a:cubicBezTo>
                  <a:cubicBezTo>
                    <a:pt x="502" y="239"/>
                    <a:pt x="263" y="120"/>
                    <a:pt x="64" y="5"/>
                  </a:cubicBezTo>
                  <a:cubicBezTo>
                    <a:pt x="59" y="2"/>
                    <a:pt x="54" y="1"/>
                    <a:pt x="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31"/>
            <p:cNvSpPr/>
            <p:nvPr/>
          </p:nvSpPr>
          <p:spPr>
            <a:xfrm>
              <a:off x="2735495" y="683320"/>
              <a:ext cx="19067" cy="7934"/>
            </a:xfrm>
            <a:custGeom>
              <a:avLst/>
              <a:gdLst/>
              <a:ahLst/>
              <a:cxnLst/>
              <a:rect l="l" t="t" r="r" b="b"/>
              <a:pathLst>
                <a:path w="620" h="258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474" y="258"/>
                    <a:pt x="607" y="258"/>
                  </a:cubicBezTo>
                  <a:cubicBezTo>
                    <a:pt x="612" y="258"/>
                    <a:pt x="616" y="257"/>
                    <a:pt x="620" y="25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31"/>
            <p:cNvSpPr/>
            <p:nvPr/>
          </p:nvSpPr>
          <p:spPr>
            <a:xfrm>
              <a:off x="2734019" y="682090"/>
              <a:ext cx="21927" cy="10610"/>
            </a:xfrm>
            <a:custGeom>
              <a:avLst/>
              <a:gdLst/>
              <a:ahLst/>
              <a:cxnLst/>
              <a:rect l="l" t="t" r="r" b="b"/>
              <a:pathLst>
                <a:path w="713" h="345" extrusionOk="0">
                  <a:moveTo>
                    <a:pt x="50" y="0"/>
                  </a:moveTo>
                  <a:cubicBezTo>
                    <a:pt x="35" y="0"/>
                    <a:pt x="20" y="8"/>
                    <a:pt x="12" y="23"/>
                  </a:cubicBezTo>
                  <a:cubicBezTo>
                    <a:pt x="1" y="40"/>
                    <a:pt x="9" y="68"/>
                    <a:pt x="29" y="79"/>
                  </a:cubicBezTo>
                  <a:cubicBezTo>
                    <a:pt x="112" y="124"/>
                    <a:pt x="531" y="344"/>
                    <a:pt x="665" y="344"/>
                  </a:cubicBezTo>
                  <a:lnTo>
                    <a:pt x="670" y="344"/>
                  </a:lnTo>
                  <a:cubicBezTo>
                    <a:pt x="696" y="344"/>
                    <a:pt x="712" y="322"/>
                    <a:pt x="709" y="297"/>
                  </a:cubicBezTo>
                  <a:cubicBezTo>
                    <a:pt x="709" y="277"/>
                    <a:pt x="694" y="259"/>
                    <a:pt x="673" y="259"/>
                  </a:cubicBezTo>
                  <a:cubicBezTo>
                    <a:pt x="671" y="259"/>
                    <a:pt x="668" y="260"/>
                    <a:pt x="665" y="260"/>
                  </a:cubicBezTo>
                  <a:cubicBezTo>
                    <a:pt x="663" y="261"/>
                    <a:pt x="661" y="261"/>
                    <a:pt x="659" y="261"/>
                  </a:cubicBezTo>
                  <a:cubicBezTo>
                    <a:pt x="578" y="261"/>
                    <a:pt x="269" y="112"/>
                    <a:pt x="68" y="4"/>
                  </a:cubicBezTo>
                  <a:cubicBezTo>
                    <a:pt x="62" y="1"/>
                    <a:pt x="56" y="0"/>
                    <a:pt x="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31"/>
            <p:cNvSpPr/>
            <p:nvPr/>
          </p:nvSpPr>
          <p:spPr>
            <a:xfrm>
              <a:off x="2753085" y="642696"/>
              <a:ext cx="9902" cy="19374"/>
            </a:xfrm>
            <a:custGeom>
              <a:avLst/>
              <a:gdLst/>
              <a:ahLst/>
              <a:cxnLst/>
              <a:rect l="l" t="t" r="r" b="b"/>
              <a:pathLst>
                <a:path w="322" h="630" extrusionOk="0">
                  <a:moveTo>
                    <a:pt x="47" y="0"/>
                  </a:moveTo>
                  <a:cubicBezTo>
                    <a:pt x="37" y="0"/>
                    <a:pt x="27" y="3"/>
                    <a:pt x="20" y="10"/>
                  </a:cubicBezTo>
                  <a:cubicBezTo>
                    <a:pt x="0" y="24"/>
                    <a:pt x="0" y="52"/>
                    <a:pt x="14" y="68"/>
                  </a:cubicBezTo>
                  <a:cubicBezTo>
                    <a:pt x="212" y="308"/>
                    <a:pt x="70" y="557"/>
                    <a:pt x="62" y="568"/>
                  </a:cubicBezTo>
                  <a:cubicBezTo>
                    <a:pt x="48" y="585"/>
                    <a:pt x="53" y="610"/>
                    <a:pt x="76" y="624"/>
                  </a:cubicBezTo>
                  <a:cubicBezTo>
                    <a:pt x="84" y="626"/>
                    <a:pt x="89" y="629"/>
                    <a:pt x="98" y="629"/>
                  </a:cubicBezTo>
                  <a:cubicBezTo>
                    <a:pt x="115" y="629"/>
                    <a:pt x="129" y="624"/>
                    <a:pt x="134" y="612"/>
                  </a:cubicBezTo>
                  <a:cubicBezTo>
                    <a:pt x="140" y="610"/>
                    <a:pt x="321" y="303"/>
                    <a:pt x="78" y="15"/>
                  </a:cubicBezTo>
                  <a:cubicBezTo>
                    <a:pt x="71" y="5"/>
                    <a:pt x="59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31"/>
            <p:cNvSpPr/>
            <p:nvPr/>
          </p:nvSpPr>
          <p:spPr>
            <a:xfrm>
              <a:off x="2735587" y="690178"/>
              <a:ext cx="15130" cy="6427"/>
            </a:xfrm>
            <a:custGeom>
              <a:avLst/>
              <a:gdLst/>
              <a:ahLst/>
              <a:cxnLst/>
              <a:rect l="l" t="t" r="r" b="b"/>
              <a:pathLst>
                <a:path w="492" h="209" extrusionOk="0">
                  <a:moveTo>
                    <a:pt x="0" y="0"/>
                  </a:moveTo>
                  <a:cubicBezTo>
                    <a:pt x="0" y="0"/>
                    <a:pt x="322" y="208"/>
                    <a:pt x="471" y="208"/>
                  </a:cubicBezTo>
                  <a:cubicBezTo>
                    <a:pt x="478" y="208"/>
                    <a:pt x="485" y="208"/>
                    <a:pt x="491" y="2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31"/>
            <p:cNvSpPr/>
            <p:nvPr/>
          </p:nvSpPr>
          <p:spPr>
            <a:xfrm>
              <a:off x="2734019" y="688794"/>
              <a:ext cx="17959" cy="9041"/>
            </a:xfrm>
            <a:custGeom>
              <a:avLst/>
              <a:gdLst/>
              <a:ahLst/>
              <a:cxnLst/>
              <a:rect l="l" t="t" r="r" b="b"/>
              <a:pathLst>
                <a:path w="584" h="294" extrusionOk="0">
                  <a:moveTo>
                    <a:pt x="49" y="0"/>
                  </a:moveTo>
                  <a:cubicBezTo>
                    <a:pt x="35" y="0"/>
                    <a:pt x="21" y="7"/>
                    <a:pt x="12" y="20"/>
                  </a:cubicBezTo>
                  <a:cubicBezTo>
                    <a:pt x="1" y="42"/>
                    <a:pt x="4" y="65"/>
                    <a:pt x="26" y="79"/>
                  </a:cubicBezTo>
                  <a:cubicBezTo>
                    <a:pt x="62" y="101"/>
                    <a:pt x="364" y="294"/>
                    <a:pt x="523" y="294"/>
                  </a:cubicBezTo>
                  <a:cubicBezTo>
                    <a:pt x="528" y="294"/>
                    <a:pt x="539" y="294"/>
                    <a:pt x="545" y="288"/>
                  </a:cubicBezTo>
                  <a:cubicBezTo>
                    <a:pt x="570" y="285"/>
                    <a:pt x="584" y="266"/>
                    <a:pt x="581" y="241"/>
                  </a:cubicBezTo>
                  <a:cubicBezTo>
                    <a:pt x="579" y="218"/>
                    <a:pt x="560" y="204"/>
                    <a:pt x="537" y="204"/>
                  </a:cubicBezTo>
                  <a:cubicBezTo>
                    <a:pt x="535" y="204"/>
                    <a:pt x="533" y="204"/>
                    <a:pt x="531" y="204"/>
                  </a:cubicBezTo>
                  <a:cubicBezTo>
                    <a:pt x="525" y="206"/>
                    <a:pt x="519" y="206"/>
                    <a:pt x="512" y="206"/>
                  </a:cubicBezTo>
                  <a:cubicBezTo>
                    <a:pt x="415" y="206"/>
                    <a:pt x="196" y="84"/>
                    <a:pt x="71" y="6"/>
                  </a:cubicBezTo>
                  <a:cubicBezTo>
                    <a:pt x="64" y="2"/>
                    <a:pt x="57" y="0"/>
                    <a:pt x="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31"/>
            <p:cNvSpPr/>
            <p:nvPr/>
          </p:nvSpPr>
          <p:spPr>
            <a:xfrm>
              <a:off x="2756929" y="651645"/>
              <a:ext cx="17191" cy="12393"/>
            </a:xfrm>
            <a:custGeom>
              <a:avLst/>
              <a:gdLst/>
              <a:ahLst/>
              <a:cxnLst/>
              <a:rect l="l" t="t" r="r" b="b"/>
              <a:pathLst>
                <a:path w="559" h="403" extrusionOk="0">
                  <a:moveTo>
                    <a:pt x="471" y="0"/>
                  </a:moveTo>
                  <a:cubicBezTo>
                    <a:pt x="371" y="0"/>
                    <a:pt x="141" y="35"/>
                    <a:pt x="9" y="344"/>
                  </a:cubicBezTo>
                  <a:cubicBezTo>
                    <a:pt x="1" y="363"/>
                    <a:pt x="9" y="388"/>
                    <a:pt x="31" y="400"/>
                  </a:cubicBezTo>
                  <a:cubicBezTo>
                    <a:pt x="37" y="400"/>
                    <a:pt x="43" y="402"/>
                    <a:pt x="48" y="402"/>
                  </a:cubicBezTo>
                  <a:cubicBezTo>
                    <a:pt x="62" y="402"/>
                    <a:pt x="79" y="394"/>
                    <a:pt x="90" y="377"/>
                  </a:cubicBezTo>
                  <a:cubicBezTo>
                    <a:pt x="201" y="116"/>
                    <a:pt x="384" y="84"/>
                    <a:pt x="465" y="84"/>
                  </a:cubicBezTo>
                  <a:cubicBezTo>
                    <a:pt x="488" y="84"/>
                    <a:pt x="503" y="87"/>
                    <a:pt x="506" y="87"/>
                  </a:cubicBezTo>
                  <a:cubicBezTo>
                    <a:pt x="509" y="88"/>
                    <a:pt x="512" y="88"/>
                    <a:pt x="514" y="88"/>
                  </a:cubicBezTo>
                  <a:cubicBezTo>
                    <a:pt x="531" y="88"/>
                    <a:pt x="548" y="75"/>
                    <a:pt x="553" y="54"/>
                  </a:cubicBezTo>
                  <a:cubicBezTo>
                    <a:pt x="559" y="31"/>
                    <a:pt x="545" y="9"/>
                    <a:pt x="520" y="3"/>
                  </a:cubicBezTo>
                  <a:cubicBezTo>
                    <a:pt x="518" y="3"/>
                    <a:pt x="500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31"/>
            <p:cNvSpPr/>
            <p:nvPr/>
          </p:nvSpPr>
          <p:spPr>
            <a:xfrm>
              <a:off x="2447682" y="1085809"/>
              <a:ext cx="34627" cy="26570"/>
            </a:xfrm>
            <a:custGeom>
              <a:avLst/>
              <a:gdLst/>
              <a:ahLst/>
              <a:cxnLst/>
              <a:rect l="l" t="t" r="r" b="b"/>
              <a:pathLst>
                <a:path w="1126" h="864" extrusionOk="0">
                  <a:moveTo>
                    <a:pt x="729" y="0"/>
                  </a:moveTo>
                  <a:cubicBezTo>
                    <a:pt x="484" y="0"/>
                    <a:pt x="1" y="448"/>
                    <a:pt x="379" y="721"/>
                  </a:cubicBezTo>
                  <a:cubicBezTo>
                    <a:pt x="379" y="721"/>
                    <a:pt x="591" y="863"/>
                    <a:pt x="784" y="863"/>
                  </a:cubicBezTo>
                  <a:cubicBezTo>
                    <a:pt x="877" y="863"/>
                    <a:pt x="965" y="831"/>
                    <a:pt x="1023" y="735"/>
                  </a:cubicBezTo>
                  <a:cubicBezTo>
                    <a:pt x="1126" y="569"/>
                    <a:pt x="910" y="448"/>
                    <a:pt x="725" y="413"/>
                  </a:cubicBezTo>
                  <a:lnTo>
                    <a:pt x="725" y="413"/>
                  </a:lnTo>
                  <a:cubicBezTo>
                    <a:pt x="828" y="312"/>
                    <a:pt x="912" y="158"/>
                    <a:pt x="828" y="44"/>
                  </a:cubicBezTo>
                  <a:cubicBezTo>
                    <a:pt x="806" y="13"/>
                    <a:pt x="771" y="0"/>
                    <a:pt x="7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31"/>
            <p:cNvSpPr/>
            <p:nvPr/>
          </p:nvSpPr>
          <p:spPr>
            <a:xfrm>
              <a:off x="2452787" y="1084486"/>
              <a:ext cx="28877" cy="29184"/>
            </a:xfrm>
            <a:custGeom>
              <a:avLst/>
              <a:gdLst/>
              <a:ahLst/>
              <a:cxnLst/>
              <a:rect l="l" t="t" r="r" b="b"/>
              <a:pathLst>
                <a:path w="939" h="949" extrusionOk="0">
                  <a:moveTo>
                    <a:pt x="453" y="485"/>
                  </a:moveTo>
                  <a:cubicBezTo>
                    <a:pt x="422" y="505"/>
                    <a:pt x="394" y="516"/>
                    <a:pt x="383" y="525"/>
                  </a:cubicBezTo>
                  <a:cubicBezTo>
                    <a:pt x="378" y="511"/>
                    <a:pt x="378" y="505"/>
                    <a:pt x="378" y="502"/>
                  </a:cubicBezTo>
                  <a:cubicBezTo>
                    <a:pt x="380" y="499"/>
                    <a:pt x="397" y="485"/>
                    <a:pt x="453" y="485"/>
                  </a:cubicBezTo>
                  <a:close/>
                  <a:moveTo>
                    <a:pt x="562" y="84"/>
                  </a:moveTo>
                  <a:cubicBezTo>
                    <a:pt x="592" y="84"/>
                    <a:pt x="615" y="95"/>
                    <a:pt x="631" y="112"/>
                  </a:cubicBezTo>
                  <a:cubicBezTo>
                    <a:pt x="693" y="198"/>
                    <a:pt x="629" y="324"/>
                    <a:pt x="548" y="407"/>
                  </a:cubicBezTo>
                  <a:cubicBezTo>
                    <a:pt x="518" y="403"/>
                    <a:pt x="490" y="401"/>
                    <a:pt x="465" y="401"/>
                  </a:cubicBezTo>
                  <a:cubicBezTo>
                    <a:pt x="387" y="401"/>
                    <a:pt x="331" y="420"/>
                    <a:pt x="308" y="460"/>
                  </a:cubicBezTo>
                  <a:cubicBezTo>
                    <a:pt x="297" y="483"/>
                    <a:pt x="288" y="516"/>
                    <a:pt x="316" y="566"/>
                  </a:cubicBezTo>
                  <a:cubicBezTo>
                    <a:pt x="330" y="586"/>
                    <a:pt x="352" y="600"/>
                    <a:pt x="383" y="600"/>
                  </a:cubicBezTo>
                  <a:cubicBezTo>
                    <a:pt x="442" y="600"/>
                    <a:pt x="520" y="547"/>
                    <a:pt x="576" y="497"/>
                  </a:cubicBezTo>
                  <a:cubicBezTo>
                    <a:pt x="701" y="525"/>
                    <a:pt x="810" y="586"/>
                    <a:pt x="838" y="650"/>
                  </a:cubicBezTo>
                  <a:cubicBezTo>
                    <a:pt x="852" y="681"/>
                    <a:pt x="846" y="711"/>
                    <a:pt x="824" y="751"/>
                  </a:cubicBezTo>
                  <a:cubicBezTo>
                    <a:pt x="777" y="826"/>
                    <a:pt x="712" y="862"/>
                    <a:pt x="617" y="862"/>
                  </a:cubicBezTo>
                  <a:cubicBezTo>
                    <a:pt x="439" y="862"/>
                    <a:pt x="238" y="728"/>
                    <a:pt x="238" y="728"/>
                  </a:cubicBezTo>
                  <a:cubicBezTo>
                    <a:pt x="126" y="650"/>
                    <a:pt x="90" y="552"/>
                    <a:pt x="129" y="435"/>
                  </a:cubicBezTo>
                  <a:cubicBezTo>
                    <a:pt x="188" y="254"/>
                    <a:pt x="422" y="84"/>
                    <a:pt x="562" y="84"/>
                  </a:cubicBezTo>
                  <a:close/>
                  <a:moveTo>
                    <a:pt x="562" y="0"/>
                  </a:moveTo>
                  <a:cubicBezTo>
                    <a:pt x="392" y="0"/>
                    <a:pt x="121" y="193"/>
                    <a:pt x="48" y="413"/>
                  </a:cubicBezTo>
                  <a:cubicBezTo>
                    <a:pt x="1" y="561"/>
                    <a:pt x="48" y="697"/>
                    <a:pt x="188" y="798"/>
                  </a:cubicBezTo>
                  <a:cubicBezTo>
                    <a:pt x="196" y="806"/>
                    <a:pt x="411" y="949"/>
                    <a:pt x="615" y="949"/>
                  </a:cubicBezTo>
                  <a:cubicBezTo>
                    <a:pt x="735" y="949"/>
                    <a:pt x="832" y="896"/>
                    <a:pt x="896" y="804"/>
                  </a:cubicBezTo>
                  <a:cubicBezTo>
                    <a:pt x="936" y="739"/>
                    <a:pt x="938" y="678"/>
                    <a:pt x="913" y="622"/>
                  </a:cubicBezTo>
                  <a:cubicBezTo>
                    <a:pt x="869" y="527"/>
                    <a:pt x="749" y="460"/>
                    <a:pt x="637" y="430"/>
                  </a:cubicBezTo>
                  <a:cubicBezTo>
                    <a:pt x="726" y="321"/>
                    <a:pt x="779" y="179"/>
                    <a:pt x="698" y="64"/>
                  </a:cubicBezTo>
                  <a:cubicBezTo>
                    <a:pt x="665" y="22"/>
                    <a:pt x="620" y="0"/>
                    <a:pt x="5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31"/>
            <p:cNvSpPr/>
            <p:nvPr/>
          </p:nvSpPr>
          <p:spPr>
            <a:xfrm>
              <a:off x="2426217" y="1103307"/>
              <a:ext cx="26632" cy="25986"/>
            </a:xfrm>
            <a:custGeom>
              <a:avLst/>
              <a:gdLst/>
              <a:ahLst/>
              <a:cxnLst/>
              <a:rect l="l" t="t" r="r" b="b"/>
              <a:pathLst>
                <a:path w="866" h="845" extrusionOk="0">
                  <a:moveTo>
                    <a:pt x="428" y="0"/>
                  </a:moveTo>
                  <a:cubicBezTo>
                    <a:pt x="214" y="0"/>
                    <a:pt x="0" y="95"/>
                    <a:pt x="22" y="219"/>
                  </a:cubicBezTo>
                  <a:cubicBezTo>
                    <a:pt x="48" y="354"/>
                    <a:pt x="212" y="402"/>
                    <a:pt x="355" y="402"/>
                  </a:cubicBezTo>
                  <a:cubicBezTo>
                    <a:pt x="356" y="402"/>
                    <a:pt x="358" y="402"/>
                    <a:pt x="360" y="402"/>
                  </a:cubicBezTo>
                  <a:lnTo>
                    <a:pt x="360" y="402"/>
                  </a:lnTo>
                  <a:cubicBezTo>
                    <a:pt x="257" y="556"/>
                    <a:pt x="195" y="790"/>
                    <a:pt x="388" y="836"/>
                  </a:cubicBezTo>
                  <a:cubicBezTo>
                    <a:pt x="412" y="842"/>
                    <a:pt x="434" y="844"/>
                    <a:pt x="456" y="844"/>
                  </a:cubicBezTo>
                  <a:cubicBezTo>
                    <a:pt x="744" y="844"/>
                    <a:pt x="829" y="373"/>
                    <a:pt x="829" y="373"/>
                  </a:cubicBezTo>
                  <a:cubicBezTo>
                    <a:pt x="865" y="100"/>
                    <a:pt x="647" y="0"/>
                    <a:pt x="4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31"/>
            <p:cNvSpPr/>
            <p:nvPr/>
          </p:nvSpPr>
          <p:spPr>
            <a:xfrm>
              <a:off x="2425448" y="1101985"/>
              <a:ext cx="28077" cy="28508"/>
            </a:xfrm>
            <a:custGeom>
              <a:avLst/>
              <a:gdLst/>
              <a:ahLst/>
              <a:cxnLst/>
              <a:rect l="l" t="t" r="r" b="b"/>
              <a:pathLst>
                <a:path w="913" h="927" extrusionOk="0">
                  <a:moveTo>
                    <a:pt x="550" y="349"/>
                  </a:moveTo>
                  <a:cubicBezTo>
                    <a:pt x="550" y="349"/>
                    <a:pt x="552" y="352"/>
                    <a:pt x="558" y="363"/>
                  </a:cubicBezTo>
                  <a:cubicBezTo>
                    <a:pt x="547" y="368"/>
                    <a:pt x="522" y="380"/>
                    <a:pt x="485" y="391"/>
                  </a:cubicBezTo>
                  <a:cubicBezTo>
                    <a:pt x="513" y="363"/>
                    <a:pt x="536" y="349"/>
                    <a:pt x="550" y="349"/>
                  </a:cubicBezTo>
                  <a:close/>
                  <a:moveTo>
                    <a:pt x="452" y="87"/>
                  </a:moveTo>
                  <a:cubicBezTo>
                    <a:pt x="591" y="87"/>
                    <a:pt x="703" y="126"/>
                    <a:pt x="762" y="195"/>
                  </a:cubicBezTo>
                  <a:cubicBezTo>
                    <a:pt x="809" y="248"/>
                    <a:pt x="829" y="321"/>
                    <a:pt x="815" y="407"/>
                  </a:cubicBezTo>
                  <a:cubicBezTo>
                    <a:pt x="815" y="410"/>
                    <a:pt x="734" y="843"/>
                    <a:pt x="483" y="843"/>
                  </a:cubicBezTo>
                  <a:cubicBezTo>
                    <a:pt x="463" y="843"/>
                    <a:pt x="446" y="843"/>
                    <a:pt x="424" y="837"/>
                  </a:cubicBezTo>
                  <a:cubicBezTo>
                    <a:pt x="382" y="826"/>
                    <a:pt x="354" y="806"/>
                    <a:pt x="340" y="770"/>
                  </a:cubicBezTo>
                  <a:cubicBezTo>
                    <a:pt x="312" y="703"/>
                    <a:pt x="346" y="589"/>
                    <a:pt x="410" y="480"/>
                  </a:cubicBezTo>
                  <a:cubicBezTo>
                    <a:pt x="494" y="477"/>
                    <a:pt x="589" y="458"/>
                    <a:pt x="630" y="407"/>
                  </a:cubicBezTo>
                  <a:cubicBezTo>
                    <a:pt x="647" y="391"/>
                    <a:pt x="653" y="366"/>
                    <a:pt x="644" y="346"/>
                  </a:cubicBezTo>
                  <a:cubicBezTo>
                    <a:pt x="619" y="271"/>
                    <a:pt x="572" y="265"/>
                    <a:pt x="550" y="265"/>
                  </a:cubicBezTo>
                  <a:cubicBezTo>
                    <a:pt x="477" y="265"/>
                    <a:pt x="405" y="349"/>
                    <a:pt x="365" y="399"/>
                  </a:cubicBezTo>
                  <a:cubicBezTo>
                    <a:pt x="248" y="396"/>
                    <a:pt x="112" y="360"/>
                    <a:pt x="89" y="254"/>
                  </a:cubicBezTo>
                  <a:cubicBezTo>
                    <a:pt x="86" y="237"/>
                    <a:pt x="89" y="221"/>
                    <a:pt x="109" y="198"/>
                  </a:cubicBezTo>
                  <a:cubicBezTo>
                    <a:pt x="165" y="131"/>
                    <a:pt x="307" y="87"/>
                    <a:pt x="452" y="87"/>
                  </a:cubicBezTo>
                  <a:close/>
                  <a:moveTo>
                    <a:pt x="452" y="0"/>
                  </a:moveTo>
                  <a:cubicBezTo>
                    <a:pt x="279" y="0"/>
                    <a:pt x="114" y="59"/>
                    <a:pt x="45" y="142"/>
                  </a:cubicBezTo>
                  <a:cubicBezTo>
                    <a:pt x="14" y="182"/>
                    <a:pt x="0" y="223"/>
                    <a:pt x="6" y="268"/>
                  </a:cubicBezTo>
                  <a:cubicBezTo>
                    <a:pt x="31" y="407"/>
                    <a:pt x="170" y="466"/>
                    <a:pt x="312" y="480"/>
                  </a:cubicBezTo>
                  <a:cubicBezTo>
                    <a:pt x="262" y="578"/>
                    <a:pt x="223" y="703"/>
                    <a:pt x="262" y="801"/>
                  </a:cubicBezTo>
                  <a:cubicBezTo>
                    <a:pt x="279" y="843"/>
                    <a:pt x="318" y="896"/>
                    <a:pt x="405" y="918"/>
                  </a:cubicBezTo>
                  <a:cubicBezTo>
                    <a:pt x="430" y="924"/>
                    <a:pt x="458" y="926"/>
                    <a:pt x="480" y="926"/>
                  </a:cubicBezTo>
                  <a:cubicBezTo>
                    <a:pt x="801" y="926"/>
                    <a:pt x="896" y="444"/>
                    <a:pt x="898" y="421"/>
                  </a:cubicBezTo>
                  <a:cubicBezTo>
                    <a:pt x="912" y="307"/>
                    <a:pt x="890" y="212"/>
                    <a:pt x="826" y="140"/>
                  </a:cubicBezTo>
                  <a:cubicBezTo>
                    <a:pt x="745" y="48"/>
                    <a:pt x="614" y="0"/>
                    <a:pt x="4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31"/>
            <p:cNvSpPr/>
            <p:nvPr/>
          </p:nvSpPr>
          <p:spPr>
            <a:xfrm>
              <a:off x="2429477" y="1075230"/>
              <a:ext cx="27124" cy="24940"/>
            </a:xfrm>
            <a:custGeom>
              <a:avLst/>
              <a:gdLst/>
              <a:ahLst/>
              <a:cxnLst/>
              <a:rect l="l" t="t" r="r" b="b"/>
              <a:pathLst>
                <a:path w="882" h="811" extrusionOk="0">
                  <a:moveTo>
                    <a:pt x="289" y="0"/>
                  </a:moveTo>
                  <a:cubicBezTo>
                    <a:pt x="232" y="0"/>
                    <a:pt x="183" y="20"/>
                    <a:pt x="148" y="67"/>
                  </a:cubicBezTo>
                  <a:cubicBezTo>
                    <a:pt x="31" y="220"/>
                    <a:pt x="0" y="535"/>
                    <a:pt x="218" y="703"/>
                  </a:cubicBezTo>
                  <a:cubicBezTo>
                    <a:pt x="319" y="781"/>
                    <a:pt x="426" y="810"/>
                    <a:pt x="515" y="810"/>
                  </a:cubicBezTo>
                  <a:cubicBezTo>
                    <a:pt x="619" y="810"/>
                    <a:pt x="699" y="770"/>
                    <a:pt x="720" y="722"/>
                  </a:cubicBezTo>
                  <a:cubicBezTo>
                    <a:pt x="720" y="722"/>
                    <a:pt x="882" y="452"/>
                    <a:pt x="709" y="248"/>
                  </a:cubicBezTo>
                  <a:cubicBezTo>
                    <a:pt x="586" y="108"/>
                    <a:pt x="418" y="0"/>
                    <a:pt x="2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31"/>
            <p:cNvSpPr/>
            <p:nvPr/>
          </p:nvSpPr>
          <p:spPr>
            <a:xfrm>
              <a:off x="2439071" y="1089192"/>
              <a:ext cx="14700" cy="9472"/>
            </a:xfrm>
            <a:custGeom>
              <a:avLst/>
              <a:gdLst/>
              <a:ahLst/>
              <a:cxnLst/>
              <a:rect l="l" t="t" r="r" b="b"/>
              <a:pathLst>
                <a:path w="478" h="308" extrusionOk="0">
                  <a:moveTo>
                    <a:pt x="478" y="0"/>
                  </a:moveTo>
                  <a:lnTo>
                    <a:pt x="478" y="0"/>
                  </a:lnTo>
                  <a:cubicBezTo>
                    <a:pt x="477" y="1"/>
                    <a:pt x="37" y="226"/>
                    <a:pt x="1" y="307"/>
                  </a:cubicBezTo>
                  <a:lnTo>
                    <a:pt x="4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31"/>
            <p:cNvSpPr/>
            <p:nvPr/>
          </p:nvSpPr>
          <p:spPr>
            <a:xfrm>
              <a:off x="2437441" y="1087869"/>
              <a:ext cx="17713" cy="12086"/>
            </a:xfrm>
            <a:custGeom>
              <a:avLst/>
              <a:gdLst/>
              <a:ahLst/>
              <a:cxnLst/>
              <a:rect l="l" t="t" r="r" b="b"/>
              <a:pathLst>
                <a:path w="576" h="393" extrusionOk="0">
                  <a:moveTo>
                    <a:pt x="528" y="1"/>
                  </a:moveTo>
                  <a:cubicBezTo>
                    <a:pt x="522" y="1"/>
                    <a:pt x="515" y="2"/>
                    <a:pt x="508" y="4"/>
                  </a:cubicBezTo>
                  <a:cubicBezTo>
                    <a:pt x="402" y="57"/>
                    <a:pt x="54" y="247"/>
                    <a:pt x="12" y="331"/>
                  </a:cubicBezTo>
                  <a:cubicBezTo>
                    <a:pt x="1" y="350"/>
                    <a:pt x="6" y="375"/>
                    <a:pt x="28" y="387"/>
                  </a:cubicBezTo>
                  <a:cubicBezTo>
                    <a:pt x="34" y="389"/>
                    <a:pt x="42" y="392"/>
                    <a:pt x="48" y="392"/>
                  </a:cubicBezTo>
                  <a:cubicBezTo>
                    <a:pt x="68" y="392"/>
                    <a:pt x="81" y="387"/>
                    <a:pt x="87" y="367"/>
                  </a:cubicBezTo>
                  <a:cubicBezTo>
                    <a:pt x="109" y="322"/>
                    <a:pt x="341" y="183"/>
                    <a:pt x="547" y="80"/>
                  </a:cubicBezTo>
                  <a:cubicBezTo>
                    <a:pt x="570" y="69"/>
                    <a:pt x="575" y="43"/>
                    <a:pt x="564" y="24"/>
                  </a:cubicBezTo>
                  <a:cubicBezTo>
                    <a:pt x="558" y="8"/>
                    <a:pt x="544" y="1"/>
                    <a:pt x="5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31"/>
            <p:cNvSpPr/>
            <p:nvPr/>
          </p:nvSpPr>
          <p:spPr>
            <a:xfrm>
              <a:off x="2433597" y="1082580"/>
              <a:ext cx="17098" cy="11717"/>
            </a:xfrm>
            <a:custGeom>
              <a:avLst/>
              <a:gdLst/>
              <a:ahLst/>
              <a:cxnLst/>
              <a:rect l="l" t="t" r="r" b="b"/>
              <a:pathLst>
                <a:path w="556" h="381" extrusionOk="0">
                  <a:moveTo>
                    <a:pt x="555" y="1"/>
                  </a:moveTo>
                  <a:cubicBezTo>
                    <a:pt x="555" y="1"/>
                    <a:pt x="47" y="280"/>
                    <a:pt x="0" y="380"/>
                  </a:cubicBezTo>
                  <a:lnTo>
                    <a:pt x="5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31"/>
            <p:cNvSpPr/>
            <p:nvPr/>
          </p:nvSpPr>
          <p:spPr>
            <a:xfrm>
              <a:off x="2431967" y="1081227"/>
              <a:ext cx="20020" cy="14331"/>
            </a:xfrm>
            <a:custGeom>
              <a:avLst/>
              <a:gdLst/>
              <a:ahLst/>
              <a:cxnLst/>
              <a:rect l="l" t="t" r="r" b="b"/>
              <a:pathLst>
                <a:path w="651" h="466" extrusionOk="0">
                  <a:moveTo>
                    <a:pt x="602" y="1"/>
                  </a:moveTo>
                  <a:cubicBezTo>
                    <a:pt x="596" y="1"/>
                    <a:pt x="589" y="2"/>
                    <a:pt x="583" y="6"/>
                  </a:cubicBezTo>
                  <a:cubicBezTo>
                    <a:pt x="494" y="53"/>
                    <a:pt x="61" y="299"/>
                    <a:pt x="11" y="407"/>
                  </a:cubicBezTo>
                  <a:cubicBezTo>
                    <a:pt x="0" y="427"/>
                    <a:pt x="11" y="452"/>
                    <a:pt x="31" y="463"/>
                  </a:cubicBezTo>
                  <a:cubicBezTo>
                    <a:pt x="36" y="463"/>
                    <a:pt x="42" y="466"/>
                    <a:pt x="50" y="466"/>
                  </a:cubicBezTo>
                  <a:cubicBezTo>
                    <a:pt x="67" y="466"/>
                    <a:pt x="81" y="458"/>
                    <a:pt x="84" y="441"/>
                  </a:cubicBezTo>
                  <a:cubicBezTo>
                    <a:pt x="114" y="379"/>
                    <a:pt x="416" y="193"/>
                    <a:pt x="619" y="78"/>
                  </a:cubicBezTo>
                  <a:cubicBezTo>
                    <a:pt x="642" y="67"/>
                    <a:pt x="650" y="45"/>
                    <a:pt x="639" y="22"/>
                  </a:cubicBezTo>
                  <a:cubicBezTo>
                    <a:pt x="631" y="9"/>
                    <a:pt x="617" y="1"/>
                    <a:pt x="6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31"/>
            <p:cNvSpPr/>
            <p:nvPr/>
          </p:nvSpPr>
          <p:spPr>
            <a:xfrm>
              <a:off x="2456846" y="1110718"/>
              <a:ext cx="17959" cy="10517"/>
            </a:xfrm>
            <a:custGeom>
              <a:avLst/>
              <a:gdLst/>
              <a:ahLst/>
              <a:cxnLst/>
              <a:rect l="l" t="t" r="r" b="b"/>
              <a:pathLst>
                <a:path w="584" h="342" extrusionOk="0">
                  <a:moveTo>
                    <a:pt x="53" y="1"/>
                  </a:moveTo>
                  <a:cubicBezTo>
                    <a:pt x="46" y="1"/>
                    <a:pt x="38" y="3"/>
                    <a:pt x="31" y="6"/>
                  </a:cubicBezTo>
                  <a:cubicBezTo>
                    <a:pt x="8" y="15"/>
                    <a:pt x="0" y="40"/>
                    <a:pt x="11" y="62"/>
                  </a:cubicBezTo>
                  <a:cubicBezTo>
                    <a:pt x="14" y="65"/>
                    <a:pt x="154" y="341"/>
                    <a:pt x="472" y="341"/>
                  </a:cubicBezTo>
                  <a:cubicBezTo>
                    <a:pt x="491" y="341"/>
                    <a:pt x="519" y="335"/>
                    <a:pt x="544" y="333"/>
                  </a:cubicBezTo>
                  <a:cubicBezTo>
                    <a:pt x="566" y="333"/>
                    <a:pt x="583" y="313"/>
                    <a:pt x="580" y="288"/>
                  </a:cubicBezTo>
                  <a:cubicBezTo>
                    <a:pt x="580" y="267"/>
                    <a:pt x="561" y="252"/>
                    <a:pt x="538" y="252"/>
                  </a:cubicBezTo>
                  <a:cubicBezTo>
                    <a:pt x="537" y="252"/>
                    <a:pt x="535" y="252"/>
                    <a:pt x="533" y="252"/>
                  </a:cubicBezTo>
                  <a:cubicBezTo>
                    <a:pt x="511" y="255"/>
                    <a:pt x="490" y="256"/>
                    <a:pt x="469" y="256"/>
                  </a:cubicBezTo>
                  <a:cubicBezTo>
                    <a:pt x="206" y="256"/>
                    <a:pt x="94" y="36"/>
                    <a:pt x="87" y="26"/>
                  </a:cubicBezTo>
                  <a:cubicBezTo>
                    <a:pt x="81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31"/>
            <p:cNvSpPr/>
            <p:nvPr/>
          </p:nvSpPr>
          <p:spPr>
            <a:xfrm>
              <a:off x="2431445" y="1078890"/>
              <a:ext cx="13408" cy="9287"/>
            </a:xfrm>
            <a:custGeom>
              <a:avLst/>
              <a:gdLst/>
              <a:ahLst/>
              <a:cxnLst/>
              <a:rect l="l" t="t" r="r" b="b"/>
              <a:pathLst>
                <a:path w="436" h="302" extrusionOk="0">
                  <a:moveTo>
                    <a:pt x="435" y="1"/>
                  </a:moveTo>
                  <a:cubicBezTo>
                    <a:pt x="435" y="1"/>
                    <a:pt x="53" y="176"/>
                    <a:pt x="0" y="302"/>
                  </a:cubicBezTo>
                  <a:lnTo>
                    <a:pt x="4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31"/>
            <p:cNvSpPr/>
            <p:nvPr/>
          </p:nvSpPr>
          <p:spPr>
            <a:xfrm>
              <a:off x="2429815" y="1077475"/>
              <a:ext cx="16576" cy="11993"/>
            </a:xfrm>
            <a:custGeom>
              <a:avLst/>
              <a:gdLst/>
              <a:ahLst/>
              <a:cxnLst/>
              <a:rect l="l" t="t" r="r" b="b"/>
              <a:pathLst>
                <a:path w="539" h="390" extrusionOk="0">
                  <a:moveTo>
                    <a:pt x="488" y="0"/>
                  </a:moveTo>
                  <a:cubicBezTo>
                    <a:pt x="483" y="0"/>
                    <a:pt x="477" y="2"/>
                    <a:pt x="472" y="5"/>
                  </a:cubicBezTo>
                  <a:cubicBezTo>
                    <a:pt x="430" y="27"/>
                    <a:pt x="70" y="195"/>
                    <a:pt x="11" y="328"/>
                  </a:cubicBezTo>
                  <a:cubicBezTo>
                    <a:pt x="0" y="351"/>
                    <a:pt x="11" y="376"/>
                    <a:pt x="31" y="384"/>
                  </a:cubicBezTo>
                  <a:cubicBezTo>
                    <a:pt x="39" y="384"/>
                    <a:pt x="42" y="390"/>
                    <a:pt x="50" y="390"/>
                  </a:cubicBezTo>
                  <a:cubicBezTo>
                    <a:pt x="67" y="390"/>
                    <a:pt x="81" y="379"/>
                    <a:pt x="92" y="359"/>
                  </a:cubicBezTo>
                  <a:cubicBezTo>
                    <a:pt x="123" y="281"/>
                    <a:pt x="363" y="147"/>
                    <a:pt x="505" y="80"/>
                  </a:cubicBezTo>
                  <a:cubicBezTo>
                    <a:pt x="528" y="72"/>
                    <a:pt x="539" y="47"/>
                    <a:pt x="528" y="27"/>
                  </a:cubicBezTo>
                  <a:cubicBezTo>
                    <a:pt x="519" y="11"/>
                    <a:pt x="504" y="0"/>
                    <a:pt x="488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31"/>
            <p:cNvSpPr/>
            <p:nvPr/>
          </p:nvSpPr>
          <p:spPr>
            <a:xfrm>
              <a:off x="2453925" y="1111518"/>
              <a:ext cx="9964" cy="19835"/>
            </a:xfrm>
            <a:custGeom>
              <a:avLst/>
              <a:gdLst/>
              <a:ahLst/>
              <a:cxnLst/>
              <a:rect l="l" t="t" r="r" b="b"/>
              <a:pathLst>
                <a:path w="324" h="645" extrusionOk="0">
                  <a:moveTo>
                    <a:pt x="50" y="0"/>
                  </a:moveTo>
                  <a:cubicBezTo>
                    <a:pt x="41" y="0"/>
                    <a:pt x="33" y="3"/>
                    <a:pt x="25" y="8"/>
                  </a:cubicBezTo>
                  <a:cubicBezTo>
                    <a:pt x="9" y="22"/>
                    <a:pt x="0" y="44"/>
                    <a:pt x="14" y="67"/>
                  </a:cubicBezTo>
                  <a:cubicBezTo>
                    <a:pt x="218" y="365"/>
                    <a:pt x="42" y="561"/>
                    <a:pt x="31" y="572"/>
                  </a:cubicBezTo>
                  <a:cubicBezTo>
                    <a:pt x="17" y="588"/>
                    <a:pt x="17" y="614"/>
                    <a:pt x="36" y="630"/>
                  </a:cubicBezTo>
                  <a:cubicBezTo>
                    <a:pt x="42" y="641"/>
                    <a:pt x="53" y="644"/>
                    <a:pt x="64" y="644"/>
                  </a:cubicBezTo>
                  <a:cubicBezTo>
                    <a:pt x="76" y="644"/>
                    <a:pt x="84" y="639"/>
                    <a:pt x="95" y="628"/>
                  </a:cubicBezTo>
                  <a:cubicBezTo>
                    <a:pt x="95" y="625"/>
                    <a:pt x="324" y="376"/>
                    <a:pt x="84" y="17"/>
                  </a:cubicBezTo>
                  <a:cubicBezTo>
                    <a:pt x="75" y="6"/>
                    <a:pt x="63" y="0"/>
                    <a:pt x="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31"/>
            <p:cNvSpPr/>
            <p:nvPr/>
          </p:nvSpPr>
          <p:spPr>
            <a:xfrm>
              <a:off x="2779102" y="696820"/>
              <a:ext cx="96009" cy="58153"/>
            </a:xfrm>
            <a:custGeom>
              <a:avLst/>
              <a:gdLst/>
              <a:ahLst/>
              <a:cxnLst/>
              <a:rect l="l" t="t" r="r" b="b"/>
              <a:pathLst>
                <a:path w="3122" h="1891" extrusionOk="0">
                  <a:moveTo>
                    <a:pt x="1170" y="1"/>
                  </a:moveTo>
                  <a:cubicBezTo>
                    <a:pt x="847" y="1"/>
                    <a:pt x="850" y="431"/>
                    <a:pt x="850" y="431"/>
                  </a:cubicBezTo>
                  <a:cubicBezTo>
                    <a:pt x="806" y="396"/>
                    <a:pt x="755" y="380"/>
                    <a:pt x="701" y="380"/>
                  </a:cubicBezTo>
                  <a:cubicBezTo>
                    <a:pt x="394" y="380"/>
                    <a:pt x="0" y="902"/>
                    <a:pt x="357" y="1246"/>
                  </a:cubicBezTo>
                  <a:cubicBezTo>
                    <a:pt x="473" y="1357"/>
                    <a:pt x="589" y="1416"/>
                    <a:pt x="693" y="1436"/>
                  </a:cubicBezTo>
                  <a:lnTo>
                    <a:pt x="693" y="1436"/>
                  </a:lnTo>
                  <a:cubicBezTo>
                    <a:pt x="707" y="1599"/>
                    <a:pt x="802" y="1751"/>
                    <a:pt x="1043" y="1785"/>
                  </a:cubicBezTo>
                  <a:cubicBezTo>
                    <a:pt x="1135" y="1797"/>
                    <a:pt x="1220" y="1804"/>
                    <a:pt x="1297" y="1804"/>
                  </a:cubicBezTo>
                  <a:cubicBezTo>
                    <a:pt x="1508" y="1804"/>
                    <a:pt x="1663" y="1758"/>
                    <a:pt x="1767" y="1685"/>
                  </a:cubicBezTo>
                  <a:lnTo>
                    <a:pt x="1767" y="1685"/>
                  </a:lnTo>
                  <a:cubicBezTo>
                    <a:pt x="1788" y="1723"/>
                    <a:pt x="1816" y="1761"/>
                    <a:pt x="1852" y="1798"/>
                  </a:cubicBezTo>
                  <a:cubicBezTo>
                    <a:pt x="1914" y="1862"/>
                    <a:pt x="2000" y="1890"/>
                    <a:pt x="2095" y="1890"/>
                  </a:cubicBezTo>
                  <a:cubicBezTo>
                    <a:pt x="2512" y="1890"/>
                    <a:pt x="3121" y="1356"/>
                    <a:pt x="2828" y="956"/>
                  </a:cubicBezTo>
                  <a:cubicBezTo>
                    <a:pt x="2734" y="825"/>
                    <a:pt x="2621" y="774"/>
                    <a:pt x="2512" y="770"/>
                  </a:cubicBezTo>
                  <a:lnTo>
                    <a:pt x="2512" y="770"/>
                  </a:lnTo>
                  <a:cubicBezTo>
                    <a:pt x="2540" y="586"/>
                    <a:pt x="2475" y="361"/>
                    <a:pt x="2268" y="189"/>
                  </a:cubicBezTo>
                  <a:cubicBezTo>
                    <a:pt x="2175" y="111"/>
                    <a:pt x="2077" y="80"/>
                    <a:pt x="1985" y="80"/>
                  </a:cubicBezTo>
                  <a:cubicBezTo>
                    <a:pt x="1857" y="80"/>
                    <a:pt x="1738" y="139"/>
                    <a:pt x="1648" y="224"/>
                  </a:cubicBezTo>
                  <a:lnTo>
                    <a:pt x="1648" y="224"/>
                  </a:lnTo>
                  <a:cubicBezTo>
                    <a:pt x="1595" y="168"/>
                    <a:pt x="1523" y="115"/>
                    <a:pt x="1428" y="69"/>
                  </a:cubicBezTo>
                  <a:cubicBezTo>
                    <a:pt x="1325" y="20"/>
                    <a:pt x="1240" y="1"/>
                    <a:pt x="11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3" name="Google Shape;623;p31"/>
            <p:cNvSpPr/>
            <p:nvPr/>
          </p:nvSpPr>
          <p:spPr>
            <a:xfrm>
              <a:off x="2783100" y="695375"/>
              <a:ext cx="87214" cy="60890"/>
            </a:xfrm>
            <a:custGeom>
              <a:avLst/>
              <a:gdLst/>
              <a:ahLst/>
              <a:cxnLst/>
              <a:rect l="l" t="t" r="r" b="b"/>
              <a:pathLst>
                <a:path w="2836" h="1980" extrusionOk="0">
                  <a:moveTo>
                    <a:pt x="1516" y="333"/>
                  </a:moveTo>
                  <a:cubicBezTo>
                    <a:pt x="1616" y="459"/>
                    <a:pt x="1622" y="584"/>
                    <a:pt x="1585" y="654"/>
                  </a:cubicBezTo>
                  <a:cubicBezTo>
                    <a:pt x="1567" y="699"/>
                    <a:pt x="1536" y="725"/>
                    <a:pt x="1501" y="725"/>
                  </a:cubicBezTo>
                  <a:cubicBezTo>
                    <a:pt x="1479" y="725"/>
                    <a:pt x="1454" y="714"/>
                    <a:pt x="1432" y="688"/>
                  </a:cubicBezTo>
                  <a:cubicBezTo>
                    <a:pt x="1362" y="615"/>
                    <a:pt x="1401" y="459"/>
                    <a:pt x="1516" y="333"/>
                  </a:cubicBezTo>
                  <a:close/>
                  <a:moveTo>
                    <a:pt x="2333" y="861"/>
                  </a:moveTo>
                  <a:cubicBezTo>
                    <a:pt x="2294" y="1009"/>
                    <a:pt x="2185" y="1115"/>
                    <a:pt x="2054" y="1115"/>
                  </a:cubicBezTo>
                  <a:cubicBezTo>
                    <a:pt x="2023" y="1115"/>
                    <a:pt x="2009" y="1106"/>
                    <a:pt x="2004" y="1101"/>
                  </a:cubicBezTo>
                  <a:cubicBezTo>
                    <a:pt x="2001" y="1092"/>
                    <a:pt x="2004" y="1075"/>
                    <a:pt x="2018" y="1048"/>
                  </a:cubicBezTo>
                  <a:cubicBezTo>
                    <a:pt x="2057" y="978"/>
                    <a:pt x="2182" y="875"/>
                    <a:pt x="2333" y="861"/>
                  </a:cubicBezTo>
                  <a:close/>
                  <a:moveTo>
                    <a:pt x="782" y="1067"/>
                  </a:moveTo>
                  <a:cubicBezTo>
                    <a:pt x="803" y="1067"/>
                    <a:pt x="822" y="1081"/>
                    <a:pt x="840" y="1112"/>
                  </a:cubicBezTo>
                  <a:cubicBezTo>
                    <a:pt x="888" y="1195"/>
                    <a:pt x="896" y="1274"/>
                    <a:pt x="857" y="1341"/>
                  </a:cubicBezTo>
                  <a:cubicBezTo>
                    <a:pt x="820" y="1407"/>
                    <a:pt x="741" y="1449"/>
                    <a:pt x="646" y="1449"/>
                  </a:cubicBezTo>
                  <a:cubicBezTo>
                    <a:pt x="633" y="1449"/>
                    <a:pt x="620" y="1448"/>
                    <a:pt x="606" y="1447"/>
                  </a:cubicBezTo>
                  <a:cubicBezTo>
                    <a:pt x="603" y="1307"/>
                    <a:pt x="659" y="1173"/>
                    <a:pt x="718" y="1106"/>
                  </a:cubicBezTo>
                  <a:cubicBezTo>
                    <a:pt x="740" y="1081"/>
                    <a:pt x="762" y="1067"/>
                    <a:pt x="782" y="1067"/>
                  </a:cubicBezTo>
                  <a:close/>
                  <a:moveTo>
                    <a:pt x="1716" y="1307"/>
                  </a:moveTo>
                  <a:cubicBezTo>
                    <a:pt x="1722" y="1307"/>
                    <a:pt x="1739" y="1324"/>
                    <a:pt x="1747" y="1371"/>
                  </a:cubicBezTo>
                  <a:cubicBezTo>
                    <a:pt x="1767" y="1488"/>
                    <a:pt x="1733" y="1592"/>
                    <a:pt x="1649" y="1670"/>
                  </a:cubicBezTo>
                  <a:cubicBezTo>
                    <a:pt x="1596" y="1544"/>
                    <a:pt x="1622" y="1424"/>
                    <a:pt x="1658" y="1357"/>
                  </a:cubicBezTo>
                  <a:cubicBezTo>
                    <a:pt x="1683" y="1321"/>
                    <a:pt x="1705" y="1307"/>
                    <a:pt x="1716" y="1307"/>
                  </a:cubicBezTo>
                  <a:close/>
                  <a:moveTo>
                    <a:pt x="1035" y="87"/>
                  </a:moveTo>
                  <a:cubicBezTo>
                    <a:pt x="1103" y="87"/>
                    <a:pt x="1183" y="108"/>
                    <a:pt x="1276" y="152"/>
                  </a:cubicBezTo>
                  <a:cubicBezTo>
                    <a:pt x="1345" y="186"/>
                    <a:pt x="1407" y="225"/>
                    <a:pt x="1457" y="269"/>
                  </a:cubicBezTo>
                  <a:cubicBezTo>
                    <a:pt x="1323" y="417"/>
                    <a:pt x="1253" y="624"/>
                    <a:pt x="1370" y="749"/>
                  </a:cubicBezTo>
                  <a:cubicBezTo>
                    <a:pt x="1421" y="805"/>
                    <a:pt x="1471" y="813"/>
                    <a:pt x="1502" y="813"/>
                  </a:cubicBezTo>
                  <a:cubicBezTo>
                    <a:pt x="1569" y="813"/>
                    <a:pt x="1627" y="769"/>
                    <a:pt x="1663" y="693"/>
                  </a:cubicBezTo>
                  <a:cubicBezTo>
                    <a:pt x="1708" y="596"/>
                    <a:pt x="1708" y="431"/>
                    <a:pt x="1580" y="278"/>
                  </a:cubicBezTo>
                  <a:cubicBezTo>
                    <a:pt x="1665" y="206"/>
                    <a:pt x="1762" y="169"/>
                    <a:pt x="1857" y="169"/>
                  </a:cubicBezTo>
                  <a:cubicBezTo>
                    <a:pt x="1945" y="169"/>
                    <a:pt x="2032" y="201"/>
                    <a:pt x="2110" y="266"/>
                  </a:cubicBezTo>
                  <a:cubicBezTo>
                    <a:pt x="2274" y="400"/>
                    <a:pt x="2355" y="587"/>
                    <a:pt x="2344" y="771"/>
                  </a:cubicBezTo>
                  <a:cubicBezTo>
                    <a:pt x="2168" y="780"/>
                    <a:pt x="2004" y="891"/>
                    <a:pt x="1942" y="1003"/>
                  </a:cubicBezTo>
                  <a:cubicBezTo>
                    <a:pt x="1912" y="1053"/>
                    <a:pt x="1906" y="1103"/>
                    <a:pt x="1928" y="1137"/>
                  </a:cubicBezTo>
                  <a:cubicBezTo>
                    <a:pt x="1942" y="1162"/>
                    <a:pt x="1976" y="1193"/>
                    <a:pt x="2054" y="1193"/>
                  </a:cubicBezTo>
                  <a:cubicBezTo>
                    <a:pt x="2227" y="1193"/>
                    <a:pt x="2372" y="1059"/>
                    <a:pt x="2417" y="858"/>
                  </a:cubicBezTo>
                  <a:cubicBezTo>
                    <a:pt x="2511" y="872"/>
                    <a:pt x="2590" y="928"/>
                    <a:pt x="2659" y="1022"/>
                  </a:cubicBezTo>
                  <a:cubicBezTo>
                    <a:pt x="2768" y="1170"/>
                    <a:pt x="2729" y="1324"/>
                    <a:pt x="2679" y="1424"/>
                  </a:cubicBezTo>
                  <a:cubicBezTo>
                    <a:pt x="2553" y="1672"/>
                    <a:pt x="2219" y="1890"/>
                    <a:pt x="1962" y="1890"/>
                  </a:cubicBezTo>
                  <a:cubicBezTo>
                    <a:pt x="1873" y="1890"/>
                    <a:pt x="1803" y="1868"/>
                    <a:pt x="1750" y="1815"/>
                  </a:cubicBezTo>
                  <a:cubicBezTo>
                    <a:pt x="1730" y="1790"/>
                    <a:pt x="1708" y="1765"/>
                    <a:pt x="1691" y="1742"/>
                  </a:cubicBezTo>
                  <a:cubicBezTo>
                    <a:pt x="1806" y="1647"/>
                    <a:pt x="1859" y="1508"/>
                    <a:pt x="1825" y="1352"/>
                  </a:cubicBezTo>
                  <a:cubicBezTo>
                    <a:pt x="1806" y="1229"/>
                    <a:pt x="1739" y="1215"/>
                    <a:pt x="1711" y="1215"/>
                  </a:cubicBezTo>
                  <a:cubicBezTo>
                    <a:pt x="1663" y="1215"/>
                    <a:pt x="1616" y="1251"/>
                    <a:pt x="1582" y="1310"/>
                  </a:cubicBezTo>
                  <a:cubicBezTo>
                    <a:pt x="1529" y="1396"/>
                    <a:pt x="1502" y="1550"/>
                    <a:pt x="1574" y="1712"/>
                  </a:cubicBezTo>
                  <a:cubicBezTo>
                    <a:pt x="1472" y="1770"/>
                    <a:pt x="1329" y="1798"/>
                    <a:pt x="1157" y="1798"/>
                  </a:cubicBezTo>
                  <a:cubicBezTo>
                    <a:pt x="1081" y="1798"/>
                    <a:pt x="999" y="1792"/>
                    <a:pt x="913" y="1781"/>
                  </a:cubicBezTo>
                  <a:cubicBezTo>
                    <a:pt x="706" y="1748"/>
                    <a:pt x="631" y="1633"/>
                    <a:pt x="606" y="1522"/>
                  </a:cubicBezTo>
                  <a:lnTo>
                    <a:pt x="606" y="1522"/>
                  </a:lnTo>
                  <a:cubicBezTo>
                    <a:pt x="617" y="1523"/>
                    <a:pt x="629" y="1523"/>
                    <a:pt x="640" y="1523"/>
                  </a:cubicBezTo>
                  <a:cubicBezTo>
                    <a:pt x="765" y="1523"/>
                    <a:pt x="873" y="1466"/>
                    <a:pt x="924" y="1371"/>
                  </a:cubicBezTo>
                  <a:cubicBezTo>
                    <a:pt x="971" y="1282"/>
                    <a:pt x="966" y="1168"/>
                    <a:pt x="902" y="1059"/>
                  </a:cubicBezTo>
                  <a:cubicBezTo>
                    <a:pt x="857" y="989"/>
                    <a:pt x="807" y="975"/>
                    <a:pt x="773" y="975"/>
                  </a:cubicBezTo>
                  <a:cubicBezTo>
                    <a:pt x="729" y="975"/>
                    <a:pt x="687" y="995"/>
                    <a:pt x="645" y="1042"/>
                  </a:cubicBezTo>
                  <a:cubicBezTo>
                    <a:pt x="564" y="1128"/>
                    <a:pt x="514" y="1279"/>
                    <a:pt x="511" y="1419"/>
                  </a:cubicBezTo>
                  <a:cubicBezTo>
                    <a:pt x="425" y="1394"/>
                    <a:pt x="333" y="1335"/>
                    <a:pt x="249" y="1254"/>
                  </a:cubicBezTo>
                  <a:cubicBezTo>
                    <a:pt x="76" y="1087"/>
                    <a:pt x="118" y="897"/>
                    <a:pt x="157" y="797"/>
                  </a:cubicBezTo>
                  <a:cubicBezTo>
                    <a:pt x="232" y="612"/>
                    <a:pt x="414" y="462"/>
                    <a:pt x="567" y="462"/>
                  </a:cubicBezTo>
                  <a:cubicBezTo>
                    <a:pt x="617" y="462"/>
                    <a:pt x="659" y="476"/>
                    <a:pt x="693" y="504"/>
                  </a:cubicBezTo>
                  <a:cubicBezTo>
                    <a:pt x="701" y="512"/>
                    <a:pt x="711" y="515"/>
                    <a:pt x="720" y="515"/>
                  </a:cubicBezTo>
                  <a:cubicBezTo>
                    <a:pt x="726" y="515"/>
                    <a:pt x="732" y="514"/>
                    <a:pt x="737" y="512"/>
                  </a:cubicBezTo>
                  <a:cubicBezTo>
                    <a:pt x="751" y="504"/>
                    <a:pt x="762" y="490"/>
                    <a:pt x="762" y="473"/>
                  </a:cubicBezTo>
                  <a:cubicBezTo>
                    <a:pt x="762" y="470"/>
                    <a:pt x="762" y="261"/>
                    <a:pt x="871" y="149"/>
                  </a:cubicBezTo>
                  <a:cubicBezTo>
                    <a:pt x="914" y="108"/>
                    <a:pt x="968" y="87"/>
                    <a:pt x="1035" y="87"/>
                  </a:cubicBezTo>
                  <a:close/>
                  <a:moveTo>
                    <a:pt x="1034" y="1"/>
                  </a:moveTo>
                  <a:cubicBezTo>
                    <a:pt x="943" y="1"/>
                    <a:pt x="867" y="32"/>
                    <a:pt x="810" y="93"/>
                  </a:cubicBezTo>
                  <a:cubicBezTo>
                    <a:pt x="718" y="183"/>
                    <a:pt x="690" y="319"/>
                    <a:pt x="679" y="403"/>
                  </a:cubicBezTo>
                  <a:cubicBezTo>
                    <a:pt x="645" y="389"/>
                    <a:pt x="609" y="381"/>
                    <a:pt x="567" y="381"/>
                  </a:cubicBezTo>
                  <a:cubicBezTo>
                    <a:pt x="383" y="381"/>
                    <a:pt x="168" y="554"/>
                    <a:pt x="79" y="769"/>
                  </a:cubicBezTo>
                  <a:cubicBezTo>
                    <a:pt x="1" y="975"/>
                    <a:pt x="42" y="1173"/>
                    <a:pt x="196" y="1321"/>
                  </a:cubicBezTo>
                  <a:cubicBezTo>
                    <a:pt x="299" y="1421"/>
                    <a:pt x="411" y="1488"/>
                    <a:pt x="522" y="1516"/>
                  </a:cubicBezTo>
                  <a:cubicBezTo>
                    <a:pt x="553" y="1714"/>
                    <a:pt x="693" y="1840"/>
                    <a:pt x="907" y="1871"/>
                  </a:cubicBezTo>
                  <a:cubicBezTo>
                    <a:pt x="1001" y="1884"/>
                    <a:pt x="1089" y="1891"/>
                    <a:pt x="1171" y="1891"/>
                  </a:cubicBezTo>
                  <a:cubicBezTo>
                    <a:pt x="1354" y="1891"/>
                    <a:pt x="1508" y="1857"/>
                    <a:pt x="1622" y="1790"/>
                  </a:cubicBezTo>
                  <a:cubicBezTo>
                    <a:pt x="1641" y="1818"/>
                    <a:pt x="1663" y="1845"/>
                    <a:pt x="1691" y="1873"/>
                  </a:cubicBezTo>
                  <a:cubicBezTo>
                    <a:pt x="1758" y="1943"/>
                    <a:pt x="1850" y="1979"/>
                    <a:pt x="1962" y="1979"/>
                  </a:cubicBezTo>
                  <a:cubicBezTo>
                    <a:pt x="2249" y="1979"/>
                    <a:pt x="2612" y="1742"/>
                    <a:pt x="2749" y="1463"/>
                  </a:cubicBezTo>
                  <a:cubicBezTo>
                    <a:pt x="2835" y="1293"/>
                    <a:pt x="2827" y="1117"/>
                    <a:pt x="2723" y="975"/>
                  </a:cubicBezTo>
                  <a:cubicBezTo>
                    <a:pt x="2643" y="861"/>
                    <a:pt x="2539" y="794"/>
                    <a:pt x="2422" y="777"/>
                  </a:cubicBezTo>
                  <a:cubicBezTo>
                    <a:pt x="2442" y="568"/>
                    <a:pt x="2344" y="353"/>
                    <a:pt x="2157" y="199"/>
                  </a:cubicBezTo>
                  <a:cubicBezTo>
                    <a:pt x="2065" y="121"/>
                    <a:pt x="1962" y="82"/>
                    <a:pt x="1850" y="82"/>
                  </a:cubicBezTo>
                  <a:cubicBezTo>
                    <a:pt x="1736" y="82"/>
                    <a:pt x="1616" y="127"/>
                    <a:pt x="1516" y="211"/>
                  </a:cubicBezTo>
                  <a:cubicBezTo>
                    <a:pt x="1460" y="158"/>
                    <a:pt x="1390" y="113"/>
                    <a:pt x="1309" y="74"/>
                  </a:cubicBezTo>
                  <a:cubicBezTo>
                    <a:pt x="1208" y="25"/>
                    <a:pt x="1115" y="1"/>
                    <a:pt x="10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4" name="Google Shape;624;p31"/>
            <p:cNvSpPr/>
            <p:nvPr/>
          </p:nvSpPr>
          <p:spPr>
            <a:xfrm>
              <a:off x="2457338" y="1013048"/>
              <a:ext cx="42346" cy="42192"/>
            </a:xfrm>
            <a:custGeom>
              <a:avLst/>
              <a:gdLst/>
              <a:ahLst/>
              <a:cxnLst/>
              <a:rect l="l" t="t" r="r" b="b"/>
              <a:pathLst>
                <a:path w="1377" h="1372" extrusionOk="0">
                  <a:moveTo>
                    <a:pt x="386" y="102"/>
                  </a:moveTo>
                  <a:cubicBezTo>
                    <a:pt x="428" y="127"/>
                    <a:pt x="509" y="175"/>
                    <a:pt x="629" y="261"/>
                  </a:cubicBezTo>
                  <a:cubicBezTo>
                    <a:pt x="556" y="303"/>
                    <a:pt x="483" y="353"/>
                    <a:pt x="414" y="401"/>
                  </a:cubicBezTo>
                  <a:cubicBezTo>
                    <a:pt x="389" y="225"/>
                    <a:pt x="383" y="141"/>
                    <a:pt x="386" y="102"/>
                  </a:cubicBezTo>
                  <a:close/>
                  <a:moveTo>
                    <a:pt x="1039" y="150"/>
                  </a:moveTo>
                  <a:lnTo>
                    <a:pt x="1039" y="150"/>
                  </a:lnTo>
                  <a:cubicBezTo>
                    <a:pt x="1019" y="203"/>
                    <a:pt x="991" y="295"/>
                    <a:pt x="949" y="401"/>
                  </a:cubicBezTo>
                  <a:cubicBezTo>
                    <a:pt x="899" y="356"/>
                    <a:pt x="838" y="314"/>
                    <a:pt x="779" y="270"/>
                  </a:cubicBezTo>
                  <a:cubicBezTo>
                    <a:pt x="910" y="192"/>
                    <a:pt x="997" y="155"/>
                    <a:pt x="1039" y="150"/>
                  </a:cubicBezTo>
                  <a:close/>
                  <a:moveTo>
                    <a:pt x="347" y="552"/>
                  </a:moveTo>
                  <a:cubicBezTo>
                    <a:pt x="361" y="632"/>
                    <a:pt x="375" y="719"/>
                    <a:pt x="391" y="817"/>
                  </a:cubicBezTo>
                  <a:cubicBezTo>
                    <a:pt x="174" y="805"/>
                    <a:pt x="118" y="778"/>
                    <a:pt x="98" y="769"/>
                  </a:cubicBezTo>
                  <a:cubicBezTo>
                    <a:pt x="132" y="727"/>
                    <a:pt x="221" y="646"/>
                    <a:pt x="347" y="552"/>
                  </a:cubicBezTo>
                  <a:close/>
                  <a:moveTo>
                    <a:pt x="988" y="538"/>
                  </a:moveTo>
                  <a:cubicBezTo>
                    <a:pt x="1159" y="674"/>
                    <a:pt x="1237" y="750"/>
                    <a:pt x="1262" y="791"/>
                  </a:cubicBezTo>
                  <a:cubicBezTo>
                    <a:pt x="1186" y="803"/>
                    <a:pt x="1041" y="814"/>
                    <a:pt x="874" y="819"/>
                  </a:cubicBezTo>
                  <a:cubicBezTo>
                    <a:pt x="913" y="730"/>
                    <a:pt x="949" y="635"/>
                    <a:pt x="988" y="538"/>
                  </a:cubicBezTo>
                  <a:close/>
                  <a:moveTo>
                    <a:pt x="698" y="314"/>
                  </a:moveTo>
                  <a:cubicBezTo>
                    <a:pt x="771" y="370"/>
                    <a:pt x="849" y="426"/>
                    <a:pt x="919" y="482"/>
                  </a:cubicBezTo>
                  <a:cubicBezTo>
                    <a:pt x="877" y="596"/>
                    <a:pt x="829" y="716"/>
                    <a:pt x="782" y="819"/>
                  </a:cubicBezTo>
                  <a:cubicBezTo>
                    <a:pt x="732" y="822"/>
                    <a:pt x="679" y="824"/>
                    <a:pt x="627" y="824"/>
                  </a:cubicBezTo>
                  <a:cubicBezTo>
                    <a:pt x="576" y="824"/>
                    <a:pt x="524" y="822"/>
                    <a:pt x="475" y="819"/>
                  </a:cubicBezTo>
                  <a:cubicBezTo>
                    <a:pt x="456" y="699"/>
                    <a:pt x="439" y="591"/>
                    <a:pt x="422" y="496"/>
                  </a:cubicBezTo>
                  <a:cubicBezTo>
                    <a:pt x="514" y="434"/>
                    <a:pt x="612" y="370"/>
                    <a:pt x="698" y="314"/>
                  </a:cubicBezTo>
                  <a:close/>
                  <a:moveTo>
                    <a:pt x="492" y="903"/>
                  </a:moveTo>
                  <a:cubicBezTo>
                    <a:pt x="535" y="906"/>
                    <a:pt x="578" y="907"/>
                    <a:pt x="620" y="907"/>
                  </a:cubicBezTo>
                  <a:cubicBezTo>
                    <a:pt x="663" y="907"/>
                    <a:pt x="705" y="906"/>
                    <a:pt x="748" y="903"/>
                  </a:cubicBezTo>
                  <a:lnTo>
                    <a:pt x="748" y="903"/>
                  </a:lnTo>
                  <a:cubicBezTo>
                    <a:pt x="645" y="1123"/>
                    <a:pt x="589" y="1221"/>
                    <a:pt x="559" y="1260"/>
                  </a:cubicBezTo>
                  <a:cubicBezTo>
                    <a:pt x="545" y="1190"/>
                    <a:pt x="522" y="1054"/>
                    <a:pt x="492" y="903"/>
                  </a:cubicBezTo>
                  <a:close/>
                  <a:moveTo>
                    <a:pt x="363" y="0"/>
                  </a:moveTo>
                  <a:cubicBezTo>
                    <a:pt x="349" y="0"/>
                    <a:pt x="333" y="8"/>
                    <a:pt x="322" y="19"/>
                  </a:cubicBezTo>
                  <a:cubicBezTo>
                    <a:pt x="305" y="38"/>
                    <a:pt x="277" y="72"/>
                    <a:pt x="333" y="454"/>
                  </a:cubicBezTo>
                  <a:cubicBezTo>
                    <a:pt x="232" y="526"/>
                    <a:pt x="71" y="649"/>
                    <a:pt x="26" y="722"/>
                  </a:cubicBezTo>
                  <a:cubicBezTo>
                    <a:pt x="1" y="758"/>
                    <a:pt x="12" y="786"/>
                    <a:pt x="18" y="800"/>
                  </a:cubicBezTo>
                  <a:cubicBezTo>
                    <a:pt x="43" y="842"/>
                    <a:pt x="107" y="884"/>
                    <a:pt x="405" y="897"/>
                  </a:cubicBezTo>
                  <a:cubicBezTo>
                    <a:pt x="447" y="1137"/>
                    <a:pt x="486" y="1333"/>
                    <a:pt x="486" y="1333"/>
                  </a:cubicBezTo>
                  <a:cubicBezTo>
                    <a:pt x="486" y="1344"/>
                    <a:pt x="492" y="1355"/>
                    <a:pt x="503" y="1361"/>
                  </a:cubicBezTo>
                  <a:cubicBezTo>
                    <a:pt x="514" y="1369"/>
                    <a:pt x="525" y="1372"/>
                    <a:pt x="539" y="1372"/>
                  </a:cubicBezTo>
                  <a:cubicBezTo>
                    <a:pt x="578" y="1372"/>
                    <a:pt x="631" y="1372"/>
                    <a:pt x="838" y="897"/>
                  </a:cubicBezTo>
                  <a:cubicBezTo>
                    <a:pt x="1058" y="889"/>
                    <a:pt x="1248" y="872"/>
                    <a:pt x="1306" y="861"/>
                  </a:cubicBezTo>
                  <a:cubicBezTo>
                    <a:pt x="1329" y="856"/>
                    <a:pt x="1348" y="842"/>
                    <a:pt x="1354" y="817"/>
                  </a:cubicBezTo>
                  <a:cubicBezTo>
                    <a:pt x="1362" y="786"/>
                    <a:pt x="1376" y="733"/>
                    <a:pt x="1019" y="448"/>
                  </a:cubicBezTo>
                  <a:cubicBezTo>
                    <a:pt x="1072" y="312"/>
                    <a:pt x="1111" y="197"/>
                    <a:pt x="1125" y="144"/>
                  </a:cubicBezTo>
                  <a:cubicBezTo>
                    <a:pt x="1131" y="114"/>
                    <a:pt x="1125" y="94"/>
                    <a:pt x="1114" y="80"/>
                  </a:cubicBezTo>
                  <a:cubicBezTo>
                    <a:pt x="1103" y="72"/>
                    <a:pt x="1086" y="58"/>
                    <a:pt x="1055" y="58"/>
                  </a:cubicBezTo>
                  <a:cubicBezTo>
                    <a:pt x="994" y="58"/>
                    <a:pt x="874" y="108"/>
                    <a:pt x="701" y="211"/>
                  </a:cubicBezTo>
                  <a:cubicBezTo>
                    <a:pt x="617" y="147"/>
                    <a:pt x="428" y="16"/>
                    <a:pt x="375" y="2"/>
                  </a:cubicBezTo>
                  <a:cubicBezTo>
                    <a:pt x="371" y="1"/>
                    <a:pt x="367" y="0"/>
                    <a:pt x="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5" name="Google Shape;625;p31"/>
            <p:cNvSpPr/>
            <p:nvPr/>
          </p:nvSpPr>
          <p:spPr>
            <a:xfrm>
              <a:off x="2527023" y="675632"/>
              <a:ext cx="44376" cy="40040"/>
            </a:xfrm>
            <a:custGeom>
              <a:avLst/>
              <a:gdLst/>
              <a:ahLst/>
              <a:cxnLst/>
              <a:rect l="l" t="t" r="r" b="b"/>
              <a:pathLst>
                <a:path w="1443" h="1302" extrusionOk="0">
                  <a:moveTo>
                    <a:pt x="441" y="88"/>
                  </a:moveTo>
                  <a:lnTo>
                    <a:pt x="441" y="88"/>
                  </a:lnTo>
                  <a:cubicBezTo>
                    <a:pt x="491" y="108"/>
                    <a:pt x="594" y="169"/>
                    <a:pt x="723" y="261"/>
                  </a:cubicBezTo>
                  <a:cubicBezTo>
                    <a:pt x="650" y="295"/>
                    <a:pt x="569" y="337"/>
                    <a:pt x="483" y="381"/>
                  </a:cubicBezTo>
                  <a:cubicBezTo>
                    <a:pt x="427" y="172"/>
                    <a:pt x="435" y="108"/>
                    <a:pt x="441" y="88"/>
                  </a:cubicBezTo>
                  <a:close/>
                  <a:moveTo>
                    <a:pt x="1161" y="155"/>
                  </a:moveTo>
                  <a:lnTo>
                    <a:pt x="1161" y="155"/>
                  </a:lnTo>
                  <a:cubicBezTo>
                    <a:pt x="1150" y="205"/>
                    <a:pt x="1130" y="295"/>
                    <a:pt x="1083" y="434"/>
                  </a:cubicBezTo>
                  <a:cubicBezTo>
                    <a:pt x="1021" y="381"/>
                    <a:pt x="951" y="325"/>
                    <a:pt x="884" y="275"/>
                  </a:cubicBezTo>
                  <a:cubicBezTo>
                    <a:pt x="1046" y="197"/>
                    <a:pt x="1124" y="166"/>
                    <a:pt x="1161" y="155"/>
                  </a:cubicBezTo>
                  <a:close/>
                  <a:moveTo>
                    <a:pt x="435" y="504"/>
                  </a:moveTo>
                  <a:cubicBezTo>
                    <a:pt x="455" y="576"/>
                    <a:pt x="480" y="660"/>
                    <a:pt x="511" y="744"/>
                  </a:cubicBezTo>
                  <a:cubicBezTo>
                    <a:pt x="268" y="722"/>
                    <a:pt x="162" y="696"/>
                    <a:pt x="114" y="680"/>
                  </a:cubicBezTo>
                  <a:cubicBezTo>
                    <a:pt x="176" y="643"/>
                    <a:pt x="296" y="582"/>
                    <a:pt x="435" y="504"/>
                  </a:cubicBezTo>
                  <a:close/>
                  <a:moveTo>
                    <a:pt x="804" y="320"/>
                  </a:moveTo>
                  <a:cubicBezTo>
                    <a:pt x="893" y="387"/>
                    <a:pt x="979" y="457"/>
                    <a:pt x="1060" y="526"/>
                  </a:cubicBezTo>
                  <a:cubicBezTo>
                    <a:pt x="1032" y="616"/>
                    <a:pt x="999" y="702"/>
                    <a:pt x="968" y="786"/>
                  </a:cubicBezTo>
                  <a:cubicBezTo>
                    <a:pt x="843" y="780"/>
                    <a:pt x="717" y="769"/>
                    <a:pt x="603" y="758"/>
                  </a:cubicBezTo>
                  <a:cubicBezTo>
                    <a:pt x="566" y="655"/>
                    <a:pt x="533" y="554"/>
                    <a:pt x="511" y="470"/>
                  </a:cubicBezTo>
                  <a:cubicBezTo>
                    <a:pt x="619" y="415"/>
                    <a:pt x="720" y="362"/>
                    <a:pt x="804" y="320"/>
                  </a:cubicBezTo>
                  <a:close/>
                  <a:moveTo>
                    <a:pt x="1124" y="582"/>
                  </a:moveTo>
                  <a:cubicBezTo>
                    <a:pt x="1247" y="694"/>
                    <a:pt x="1303" y="763"/>
                    <a:pt x="1320" y="794"/>
                  </a:cubicBezTo>
                  <a:cubicBezTo>
                    <a:pt x="1269" y="794"/>
                    <a:pt x="1172" y="794"/>
                    <a:pt x="1055" y="786"/>
                  </a:cubicBezTo>
                  <a:cubicBezTo>
                    <a:pt x="1077" y="722"/>
                    <a:pt x="1105" y="655"/>
                    <a:pt x="1124" y="582"/>
                  </a:cubicBezTo>
                  <a:close/>
                  <a:moveTo>
                    <a:pt x="633" y="847"/>
                  </a:moveTo>
                  <a:lnTo>
                    <a:pt x="633" y="847"/>
                  </a:lnTo>
                  <a:cubicBezTo>
                    <a:pt x="731" y="853"/>
                    <a:pt x="837" y="861"/>
                    <a:pt x="935" y="867"/>
                  </a:cubicBezTo>
                  <a:cubicBezTo>
                    <a:pt x="857" y="1070"/>
                    <a:pt x="804" y="1168"/>
                    <a:pt x="776" y="1204"/>
                  </a:cubicBezTo>
                  <a:cubicBezTo>
                    <a:pt x="748" y="1143"/>
                    <a:pt x="692" y="1003"/>
                    <a:pt x="633" y="847"/>
                  </a:cubicBezTo>
                  <a:close/>
                  <a:moveTo>
                    <a:pt x="446" y="0"/>
                  </a:moveTo>
                  <a:cubicBezTo>
                    <a:pt x="422" y="0"/>
                    <a:pt x="400" y="9"/>
                    <a:pt x="382" y="30"/>
                  </a:cubicBezTo>
                  <a:cubicBezTo>
                    <a:pt x="357" y="66"/>
                    <a:pt x="338" y="141"/>
                    <a:pt x="413" y="420"/>
                  </a:cubicBezTo>
                  <a:cubicBezTo>
                    <a:pt x="198" y="535"/>
                    <a:pt x="22" y="632"/>
                    <a:pt x="22" y="632"/>
                  </a:cubicBezTo>
                  <a:cubicBezTo>
                    <a:pt x="14" y="638"/>
                    <a:pt x="6" y="646"/>
                    <a:pt x="3" y="657"/>
                  </a:cubicBezTo>
                  <a:cubicBezTo>
                    <a:pt x="0" y="674"/>
                    <a:pt x="3" y="694"/>
                    <a:pt x="14" y="710"/>
                  </a:cubicBezTo>
                  <a:cubicBezTo>
                    <a:pt x="28" y="733"/>
                    <a:pt x="61" y="786"/>
                    <a:pt x="544" y="836"/>
                  </a:cubicBezTo>
                  <a:cubicBezTo>
                    <a:pt x="617" y="1042"/>
                    <a:pt x="689" y="1215"/>
                    <a:pt x="717" y="1268"/>
                  </a:cubicBezTo>
                  <a:cubicBezTo>
                    <a:pt x="728" y="1288"/>
                    <a:pt x="748" y="1302"/>
                    <a:pt x="770" y="1302"/>
                  </a:cubicBezTo>
                  <a:cubicBezTo>
                    <a:pt x="804" y="1302"/>
                    <a:pt x="859" y="1302"/>
                    <a:pt x="1024" y="864"/>
                  </a:cubicBezTo>
                  <a:cubicBezTo>
                    <a:pt x="1125" y="868"/>
                    <a:pt x="1215" y="872"/>
                    <a:pt x="1280" y="872"/>
                  </a:cubicBezTo>
                  <a:cubicBezTo>
                    <a:pt x="1306" y="872"/>
                    <a:pt x="1328" y="871"/>
                    <a:pt x="1345" y="869"/>
                  </a:cubicBezTo>
                  <a:cubicBezTo>
                    <a:pt x="1389" y="867"/>
                    <a:pt x="1409" y="839"/>
                    <a:pt x="1412" y="825"/>
                  </a:cubicBezTo>
                  <a:cubicBezTo>
                    <a:pt x="1423" y="797"/>
                    <a:pt x="1442" y="738"/>
                    <a:pt x="1158" y="487"/>
                  </a:cubicBezTo>
                  <a:cubicBezTo>
                    <a:pt x="1189" y="390"/>
                    <a:pt x="1258" y="164"/>
                    <a:pt x="1256" y="111"/>
                  </a:cubicBezTo>
                  <a:cubicBezTo>
                    <a:pt x="1256" y="85"/>
                    <a:pt x="1233" y="60"/>
                    <a:pt x="1194" y="60"/>
                  </a:cubicBezTo>
                  <a:cubicBezTo>
                    <a:pt x="1161" y="60"/>
                    <a:pt x="1088" y="80"/>
                    <a:pt x="812" y="211"/>
                  </a:cubicBezTo>
                  <a:cubicBezTo>
                    <a:pt x="712" y="138"/>
                    <a:pt x="547" y="24"/>
                    <a:pt x="463" y="2"/>
                  </a:cubicBezTo>
                  <a:cubicBezTo>
                    <a:pt x="457" y="1"/>
                    <a:pt x="451" y="0"/>
                    <a:pt x="4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6" name="Google Shape;626;p31"/>
            <p:cNvSpPr/>
            <p:nvPr/>
          </p:nvSpPr>
          <p:spPr>
            <a:xfrm>
              <a:off x="2806348" y="1037035"/>
              <a:ext cx="44376" cy="40101"/>
            </a:xfrm>
            <a:custGeom>
              <a:avLst/>
              <a:gdLst/>
              <a:ahLst/>
              <a:cxnLst/>
              <a:rect l="l" t="t" r="r" b="b"/>
              <a:pathLst>
                <a:path w="1443" h="1304" extrusionOk="0">
                  <a:moveTo>
                    <a:pt x="447" y="90"/>
                  </a:moveTo>
                  <a:cubicBezTo>
                    <a:pt x="494" y="106"/>
                    <a:pt x="600" y="165"/>
                    <a:pt x="729" y="260"/>
                  </a:cubicBezTo>
                  <a:cubicBezTo>
                    <a:pt x="656" y="296"/>
                    <a:pt x="575" y="338"/>
                    <a:pt x="489" y="383"/>
                  </a:cubicBezTo>
                  <a:cubicBezTo>
                    <a:pt x="433" y="173"/>
                    <a:pt x="439" y="106"/>
                    <a:pt x="447" y="90"/>
                  </a:cubicBezTo>
                  <a:close/>
                  <a:moveTo>
                    <a:pt x="1164" y="157"/>
                  </a:moveTo>
                  <a:lnTo>
                    <a:pt x="1164" y="157"/>
                  </a:lnTo>
                  <a:cubicBezTo>
                    <a:pt x="1153" y="204"/>
                    <a:pt x="1133" y="296"/>
                    <a:pt x="1089" y="436"/>
                  </a:cubicBezTo>
                  <a:cubicBezTo>
                    <a:pt x="1025" y="383"/>
                    <a:pt x="955" y="327"/>
                    <a:pt x="891" y="274"/>
                  </a:cubicBezTo>
                  <a:cubicBezTo>
                    <a:pt x="1050" y="198"/>
                    <a:pt x="1128" y="165"/>
                    <a:pt x="1164" y="157"/>
                  </a:cubicBezTo>
                  <a:close/>
                  <a:moveTo>
                    <a:pt x="436" y="505"/>
                  </a:moveTo>
                  <a:cubicBezTo>
                    <a:pt x="455" y="578"/>
                    <a:pt x="481" y="661"/>
                    <a:pt x="511" y="745"/>
                  </a:cubicBezTo>
                  <a:cubicBezTo>
                    <a:pt x="268" y="720"/>
                    <a:pt x="162" y="695"/>
                    <a:pt x="115" y="678"/>
                  </a:cubicBezTo>
                  <a:cubicBezTo>
                    <a:pt x="182" y="645"/>
                    <a:pt x="299" y="578"/>
                    <a:pt x="436" y="505"/>
                  </a:cubicBezTo>
                  <a:close/>
                  <a:moveTo>
                    <a:pt x="807" y="316"/>
                  </a:moveTo>
                  <a:cubicBezTo>
                    <a:pt x="893" y="383"/>
                    <a:pt x="980" y="452"/>
                    <a:pt x="1061" y="522"/>
                  </a:cubicBezTo>
                  <a:cubicBezTo>
                    <a:pt x="1033" y="611"/>
                    <a:pt x="999" y="701"/>
                    <a:pt x="969" y="784"/>
                  </a:cubicBezTo>
                  <a:cubicBezTo>
                    <a:pt x="843" y="776"/>
                    <a:pt x="718" y="765"/>
                    <a:pt x="603" y="756"/>
                  </a:cubicBezTo>
                  <a:cubicBezTo>
                    <a:pt x="570" y="653"/>
                    <a:pt x="536" y="553"/>
                    <a:pt x="514" y="466"/>
                  </a:cubicBezTo>
                  <a:cubicBezTo>
                    <a:pt x="620" y="410"/>
                    <a:pt x="723" y="357"/>
                    <a:pt x="807" y="316"/>
                  </a:cubicBezTo>
                  <a:close/>
                  <a:moveTo>
                    <a:pt x="1128" y="581"/>
                  </a:moveTo>
                  <a:cubicBezTo>
                    <a:pt x="1248" y="692"/>
                    <a:pt x="1304" y="762"/>
                    <a:pt x="1323" y="793"/>
                  </a:cubicBezTo>
                  <a:cubicBezTo>
                    <a:pt x="1270" y="793"/>
                    <a:pt x="1172" y="793"/>
                    <a:pt x="1058" y="787"/>
                  </a:cubicBezTo>
                  <a:cubicBezTo>
                    <a:pt x="1080" y="720"/>
                    <a:pt x="1105" y="650"/>
                    <a:pt x="1128" y="581"/>
                  </a:cubicBezTo>
                  <a:close/>
                  <a:moveTo>
                    <a:pt x="640" y="843"/>
                  </a:moveTo>
                  <a:lnTo>
                    <a:pt x="640" y="843"/>
                  </a:lnTo>
                  <a:cubicBezTo>
                    <a:pt x="732" y="854"/>
                    <a:pt x="838" y="860"/>
                    <a:pt x="938" y="862"/>
                  </a:cubicBezTo>
                  <a:cubicBezTo>
                    <a:pt x="863" y="1066"/>
                    <a:pt x="810" y="1164"/>
                    <a:pt x="782" y="1203"/>
                  </a:cubicBezTo>
                  <a:cubicBezTo>
                    <a:pt x="754" y="1139"/>
                    <a:pt x="698" y="999"/>
                    <a:pt x="640" y="843"/>
                  </a:cubicBezTo>
                  <a:close/>
                  <a:moveTo>
                    <a:pt x="444" y="0"/>
                  </a:moveTo>
                  <a:cubicBezTo>
                    <a:pt x="420" y="0"/>
                    <a:pt x="398" y="11"/>
                    <a:pt x="383" y="31"/>
                  </a:cubicBezTo>
                  <a:cubicBezTo>
                    <a:pt x="358" y="64"/>
                    <a:pt x="338" y="143"/>
                    <a:pt x="414" y="422"/>
                  </a:cubicBezTo>
                  <a:cubicBezTo>
                    <a:pt x="199" y="536"/>
                    <a:pt x="23" y="634"/>
                    <a:pt x="23" y="634"/>
                  </a:cubicBezTo>
                  <a:cubicBezTo>
                    <a:pt x="15" y="636"/>
                    <a:pt x="6" y="648"/>
                    <a:pt x="3" y="659"/>
                  </a:cubicBezTo>
                  <a:cubicBezTo>
                    <a:pt x="1" y="675"/>
                    <a:pt x="3" y="692"/>
                    <a:pt x="15" y="709"/>
                  </a:cubicBezTo>
                  <a:cubicBezTo>
                    <a:pt x="31" y="734"/>
                    <a:pt x="65" y="787"/>
                    <a:pt x="547" y="834"/>
                  </a:cubicBezTo>
                  <a:cubicBezTo>
                    <a:pt x="620" y="1041"/>
                    <a:pt x="693" y="1217"/>
                    <a:pt x="720" y="1267"/>
                  </a:cubicBezTo>
                  <a:cubicBezTo>
                    <a:pt x="732" y="1289"/>
                    <a:pt x="754" y="1303"/>
                    <a:pt x="773" y="1303"/>
                  </a:cubicBezTo>
                  <a:cubicBezTo>
                    <a:pt x="807" y="1303"/>
                    <a:pt x="860" y="1303"/>
                    <a:pt x="1025" y="862"/>
                  </a:cubicBezTo>
                  <a:cubicBezTo>
                    <a:pt x="1133" y="869"/>
                    <a:pt x="1228" y="872"/>
                    <a:pt x="1292" y="872"/>
                  </a:cubicBezTo>
                  <a:cubicBezTo>
                    <a:pt x="1313" y="872"/>
                    <a:pt x="1331" y="871"/>
                    <a:pt x="1345" y="871"/>
                  </a:cubicBezTo>
                  <a:cubicBezTo>
                    <a:pt x="1390" y="868"/>
                    <a:pt x="1410" y="840"/>
                    <a:pt x="1412" y="826"/>
                  </a:cubicBezTo>
                  <a:cubicBezTo>
                    <a:pt x="1423" y="798"/>
                    <a:pt x="1443" y="737"/>
                    <a:pt x="1158" y="486"/>
                  </a:cubicBezTo>
                  <a:cubicBezTo>
                    <a:pt x="1189" y="385"/>
                    <a:pt x="1259" y="162"/>
                    <a:pt x="1256" y="109"/>
                  </a:cubicBezTo>
                  <a:cubicBezTo>
                    <a:pt x="1256" y="87"/>
                    <a:pt x="1234" y="62"/>
                    <a:pt x="1197" y="62"/>
                  </a:cubicBezTo>
                  <a:cubicBezTo>
                    <a:pt x="1161" y="62"/>
                    <a:pt x="1089" y="78"/>
                    <a:pt x="813" y="212"/>
                  </a:cubicBezTo>
                  <a:cubicBezTo>
                    <a:pt x="712" y="137"/>
                    <a:pt x="547" y="23"/>
                    <a:pt x="464" y="3"/>
                  </a:cubicBezTo>
                  <a:cubicBezTo>
                    <a:pt x="457" y="1"/>
                    <a:pt x="450" y="0"/>
                    <a:pt x="4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31"/>
            <p:cNvSpPr/>
            <p:nvPr/>
          </p:nvSpPr>
          <p:spPr>
            <a:xfrm>
              <a:off x="2394726" y="692392"/>
              <a:ext cx="107265" cy="104097"/>
            </a:xfrm>
            <a:custGeom>
              <a:avLst/>
              <a:gdLst/>
              <a:ahLst/>
              <a:cxnLst/>
              <a:rect l="l" t="t" r="r" b="b"/>
              <a:pathLst>
                <a:path w="3488" h="3385" extrusionOk="0">
                  <a:moveTo>
                    <a:pt x="1883" y="79"/>
                  </a:moveTo>
                  <a:cubicBezTo>
                    <a:pt x="1917" y="126"/>
                    <a:pt x="1964" y="330"/>
                    <a:pt x="1995" y="500"/>
                  </a:cubicBezTo>
                  <a:cubicBezTo>
                    <a:pt x="2001" y="514"/>
                    <a:pt x="2009" y="525"/>
                    <a:pt x="2020" y="531"/>
                  </a:cubicBezTo>
                  <a:cubicBezTo>
                    <a:pt x="2024" y="534"/>
                    <a:pt x="2029" y="535"/>
                    <a:pt x="2033" y="535"/>
                  </a:cubicBezTo>
                  <a:cubicBezTo>
                    <a:pt x="2041" y="535"/>
                    <a:pt x="2050" y="532"/>
                    <a:pt x="2059" y="528"/>
                  </a:cubicBezTo>
                  <a:cubicBezTo>
                    <a:pt x="2252" y="403"/>
                    <a:pt x="2489" y="274"/>
                    <a:pt x="2564" y="249"/>
                  </a:cubicBezTo>
                  <a:lnTo>
                    <a:pt x="2564" y="249"/>
                  </a:lnTo>
                  <a:cubicBezTo>
                    <a:pt x="2572" y="322"/>
                    <a:pt x="2567" y="539"/>
                    <a:pt x="2553" y="734"/>
                  </a:cubicBezTo>
                  <a:cubicBezTo>
                    <a:pt x="2553" y="748"/>
                    <a:pt x="2558" y="762"/>
                    <a:pt x="2567" y="768"/>
                  </a:cubicBezTo>
                  <a:cubicBezTo>
                    <a:pt x="2576" y="775"/>
                    <a:pt x="2585" y="780"/>
                    <a:pt x="2596" y="780"/>
                  </a:cubicBezTo>
                  <a:cubicBezTo>
                    <a:pt x="2598" y="780"/>
                    <a:pt x="2601" y="780"/>
                    <a:pt x="2603" y="779"/>
                  </a:cubicBezTo>
                  <a:cubicBezTo>
                    <a:pt x="2606" y="779"/>
                    <a:pt x="2882" y="737"/>
                    <a:pt x="3036" y="737"/>
                  </a:cubicBezTo>
                  <a:cubicBezTo>
                    <a:pt x="3069" y="737"/>
                    <a:pt x="3091" y="737"/>
                    <a:pt x="3103" y="740"/>
                  </a:cubicBezTo>
                  <a:cubicBezTo>
                    <a:pt x="3094" y="810"/>
                    <a:pt x="2980" y="1044"/>
                    <a:pt x="2865" y="1239"/>
                  </a:cubicBezTo>
                  <a:cubicBezTo>
                    <a:pt x="2854" y="1251"/>
                    <a:pt x="2854" y="1265"/>
                    <a:pt x="2860" y="1278"/>
                  </a:cubicBezTo>
                  <a:cubicBezTo>
                    <a:pt x="2868" y="1292"/>
                    <a:pt x="2879" y="1298"/>
                    <a:pt x="2893" y="1301"/>
                  </a:cubicBezTo>
                  <a:cubicBezTo>
                    <a:pt x="3139" y="1348"/>
                    <a:pt x="3370" y="1421"/>
                    <a:pt x="3387" y="1463"/>
                  </a:cubicBezTo>
                  <a:cubicBezTo>
                    <a:pt x="3387" y="1510"/>
                    <a:pt x="3178" y="1686"/>
                    <a:pt x="2938" y="1845"/>
                  </a:cubicBezTo>
                  <a:cubicBezTo>
                    <a:pt x="2924" y="1853"/>
                    <a:pt x="2916" y="1867"/>
                    <a:pt x="2916" y="1881"/>
                  </a:cubicBezTo>
                  <a:cubicBezTo>
                    <a:pt x="2916" y="1895"/>
                    <a:pt x="2924" y="1906"/>
                    <a:pt x="2935" y="1915"/>
                  </a:cubicBezTo>
                  <a:cubicBezTo>
                    <a:pt x="3091" y="2032"/>
                    <a:pt x="3264" y="2185"/>
                    <a:pt x="3284" y="2235"/>
                  </a:cubicBezTo>
                  <a:cubicBezTo>
                    <a:pt x="3245" y="2277"/>
                    <a:pt x="2999" y="2353"/>
                    <a:pt x="2787" y="2397"/>
                  </a:cubicBezTo>
                  <a:cubicBezTo>
                    <a:pt x="2768" y="2400"/>
                    <a:pt x="2748" y="2422"/>
                    <a:pt x="2754" y="2442"/>
                  </a:cubicBezTo>
                  <a:cubicBezTo>
                    <a:pt x="2771" y="2626"/>
                    <a:pt x="2787" y="2844"/>
                    <a:pt x="2782" y="2916"/>
                  </a:cubicBezTo>
                  <a:cubicBezTo>
                    <a:pt x="2701" y="2899"/>
                    <a:pt x="2461" y="2774"/>
                    <a:pt x="2302" y="2682"/>
                  </a:cubicBezTo>
                  <a:cubicBezTo>
                    <a:pt x="2297" y="2678"/>
                    <a:pt x="2291" y="2677"/>
                    <a:pt x="2284" y="2677"/>
                  </a:cubicBezTo>
                  <a:cubicBezTo>
                    <a:pt x="2279" y="2677"/>
                    <a:pt x="2274" y="2678"/>
                    <a:pt x="2268" y="2679"/>
                  </a:cubicBezTo>
                  <a:cubicBezTo>
                    <a:pt x="2257" y="2682"/>
                    <a:pt x="2246" y="2693"/>
                    <a:pt x="2243" y="2704"/>
                  </a:cubicBezTo>
                  <a:cubicBezTo>
                    <a:pt x="2162" y="2911"/>
                    <a:pt x="2070" y="3136"/>
                    <a:pt x="2023" y="3209"/>
                  </a:cubicBezTo>
                  <a:cubicBezTo>
                    <a:pt x="1975" y="3153"/>
                    <a:pt x="1869" y="3003"/>
                    <a:pt x="1777" y="2869"/>
                  </a:cubicBezTo>
                  <a:cubicBezTo>
                    <a:pt x="1769" y="2858"/>
                    <a:pt x="1758" y="2855"/>
                    <a:pt x="1744" y="2849"/>
                  </a:cubicBezTo>
                  <a:cubicBezTo>
                    <a:pt x="1730" y="2849"/>
                    <a:pt x="1722" y="2855"/>
                    <a:pt x="1710" y="2863"/>
                  </a:cubicBezTo>
                  <a:cubicBezTo>
                    <a:pt x="1535" y="3042"/>
                    <a:pt x="1331" y="3234"/>
                    <a:pt x="1253" y="3287"/>
                  </a:cubicBezTo>
                  <a:cubicBezTo>
                    <a:pt x="1233" y="3203"/>
                    <a:pt x="1197" y="2969"/>
                    <a:pt x="1166" y="2751"/>
                  </a:cubicBezTo>
                  <a:cubicBezTo>
                    <a:pt x="1166" y="2743"/>
                    <a:pt x="1158" y="2732"/>
                    <a:pt x="1150" y="2724"/>
                  </a:cubicBezTo>
                  <a:cubicBezTo>
                    <a:pt x="1141" y="2718"/>
                    <a:pt x="1136" y="2715"/>
                    <a:pt x="1125" y="2715"/>
                  </a:cubicBezTo>
                  <a:cubicBezTo>
                    <a:pt x="1122" y="2715"/>
                    <a:pt x="1122" y="2715"/>
                    <a:pt x="1125" y="2704"/>
                  </a:cubicBezTo>
                  <a:lnTo>
                    <a:pt x="1125" y="2704"/>
                  </a:lnTo>
                  <a:cubicBezTo>
                    <a:pt x="1122" y="2707"/>
                    <a:pt x="740" y="2774"/>
                    <a:pt x="586" y="2774"/>
                  </a:cubicBezTo>
                  <a:lnTo>
                    <a:pt x="564" y="2774"/>
                  </a:lnTo>
                  <a:cubicBezTo>
                    <a:pt x="581" y="2701"/>
                    <a:pt x="689" y="2486"/>
                    <a:pt x="790" y="2311"/>
                  </a:cubicBezTo>
                  <a:cubicBezTo>
                    <a:pt x="795" y="2300"/>
                    <a:pt x="795" y="2286"/>
                    <a:pt x="790" y="2272"/>
                  </a:cubicBezTo>
                  <a:cubicBezTo>
                    <a:pt x="781" y="2258"/>
                    <a:pt x="767" y="2249"/>
                    <a:pt x="754" y="2247"/>
                  </a:cubicBezTo>
                  <a:cubicBezTo>
                    <a:pt x="480" y="2219"/>
                    <a:pt x="218" y="2157"/>
                    <a:pt x="201" y="2110"/>
                  </a:cubicBezTo>
                  <a:cubicBezTo>
                    <a:pt x="190" y="2065"/>
                    <a:pt x="363" y="1887"/>
                    <a:pt x="567" y="1739"/>
                  </a:cubicBezTo>
                  <a:cubicBezTo>
                    <a:pt x="578" y="1728"/>
                    <a:pt x="583" y="1716"/>
                    <a:pt x="583" y="1703"/>
                  </a:cubicBezTo>
                  <a:cubicBezTo>
                    <a:pt x="583" y="1689"/>
                    <a:pt x="578" y="1677"/>
                    <a:pt x="567" y="1669"/>
                  </a:cubicBezTo>
                  <a:cubicBezTo>
                    <a:pt x="388" y="1530"/>
                    <a:pt x="193" y="1365"/>
                    <a:pt x="134" y="1298"/>
                  </a:cubicBezTo>
                  <a:cubicBezTo>
                    <a:pt x="215" y="1270"/>
                    <a:pt x="438" y="1223"/>
                    <a:pt x="639" y="1186"/>
                  </a:cubicBezTo>
                  <a:cubicBezTo>
                    <a:pt x="653" y="1186"/>
                    <a:pt x="664" y="1175"/>
                    <a:pt x="670" y="1167"/>
                  </a:cubicBezTo>
                  <a:cubicBezTo>
                    <a:pt x="678" y="1156"/>
                    <a:pt x="681" y="1145"/>
                    <a:pt x="675" y="1131"/>
                  </a:cubicBezTo>
                  <a:cubicBezTo>
                    <a:pt x="592" y="930"/>
                    <a:pt x="508" y="698"/>
                    <a:pt x="486" y="615"/>
                  </a:cubicBezTo>
                  <a:lnTo>
                    <a:pt x="486" y="615"/>
                  </a:lnTo>
                  <a:cubicBezTo>
                    <a:pt x="628" y="623"/>
                    <a:pt x="1094" y="701"/>
                    <a:pt x="1099" y="701"/>
                  </a:cubicBezTo>
                  <a:cubicBezTo>
                    <a:pt x="1103" y="703"/>
                    <a:pt x="1106" y="703"/>
                    <a:pt x="1109" y="703"/>
                  </a:cubicBezTo>
                  <a:cubicBezTo>
                    <a:pt x="1118" y="703"/>
                    <a:pt x="1128" y="699"/>
                    <a:pt x="1136" y="693"/>
                  </a:cubicBezTo>
                  <a:cubicBezTo>
                    <a:pt x="1144" y="684"/>
                    <a:pt x="1152" y="670"/>
                    <a:pt x="1150" y="656"/>
                  </a:cubicBezTo>
                  <a:cubicBezTo>
                    <a:pt x="1125" y="469"/>
                    <a:pt x="1102" y="246"/>
                    <a:pt x="1108" y="157"/>
                  </a:cubicBezTo>
                  <a:lnTo>
                    <a:pt x="1108" y="157"/>
                  </a:lnTo>
                  <a:cubicBezTo>
                    <a:pt x="1178" y="210"/>
                    <a:pt x="1337" y="361"/>
                    <a:pt x="1473" y="492"/>
                  </a:cubicBezTo>
                  <a:cubicBezTo>
                    <a:pt x="1478" y="500"/>
                    <a:pt x="1485" y="508"/>
                    <a:pt x="1495" y="508"/>
                  </a:cubicBezTo>
                  <a:cubicBezTo>
                    <a:pt x="1498" y="508"/>
                    <a:pt x="1501" y="507"/>
                    <a:pt x="1504" y="506"/>
                  </a:cubicBezTo>
                  <a:cubicBezTo>
                    <a:pt x="1518" y="506"/>
                    <a:pt x="1529" y="500"/>
                    <a:pt x="1535" y="489"/>
                  </a:cubicBezTo>
                  <a:cubicBezTo>
                    <a:pt x="1669" y="310"/>
                    <a:pt x="1836" y="112"/>
                    <a:pt x="1883" y="79"/>
                  </a:cubicBezTo>
                  <a:close/>
                  <a:moveTo>
                    <a:pt x="1892" y="1"/>
                  </a:moveTo>
                  <a:cubicBezTo>
                    <a:pt x="1836" y="1"/>
                    <a:pt x="1702" y="140"/>
                    <a:pt x="1493" y="414"/>
                  </a:cubicBezTo>
                  <a:cubicBezTo>
                    <a:pt x="1171" y="94"/>
                    <a:pt x="1106" y="67"/>
                    <a:pt x="1080" y="67"/>
                  </a:cubicBezTo>
                  <a:cubicBezTo>
                    <a:pt x="1078" y="67"/>
                    <a:pt x="1076" y="68"/>
                    <a:pt x="1074" y="68"/>
                  </a:cubicBezTo>
                  <a:cubicBezTo>
                    <a:pt x="1066" y="68"/>
                    <a:pt x="1046" y="73"/>
                    <a:pt x="1041" y="84"/>
                  </a:cubicBezTo>
                  <a:cubicBezTo>
                    <a:pt x="1010" y="124"/>
                    <a:pt x="1013" y="302"/>
                    <a:pt x="1055" y="623"/>
                  </a:cubicBezTo>
                  <a:cubicBezTo>
                    <a:pt x="918" y="601"/>
                    <a:pt x="569" y="545"/>
                    <a:pt x="466" y="545"/>
                  </a:cubicBezTo>
                  <a:cubicBezTo>
                    <a:pt x="444" y="545"/>
                    <a:pt x="427" y="548"/>
                    <a:pt x="413" y="559"/>
                  </a:cubicBezTo>
                  <a:cubicBezTo>
                    <a:pt x="385" y="581"/>
                    <a:pt x="357" y="601"/>
                    <a:pt x="572" y="1131"/>
                  </a:cubicBezTo>
                  <a:cubicBezTo>
                    <a:pt x="70" y="1223"/>
                    <a:pt x="50" y="1259"/>
                    <a:pt x="39" y="1278"/>
                  </a:cubicBezTo>
                  <a:cubicBezTo>
                    <a:pt x="23" y="1309"/>
                    <a:pt x="0" y="1348"/>
                    <a:pt x="472" y="1716"/>
                  </a:cubicBezTo>
                  <a:cubicBezTo>
                    <a:pt x="329" y="1825"/>
                    <a:pt x="92" y="2032"/>
                    <a:pt x="120" y="2143"/>
                  </a:cubicBezTo>
                  <a:cubicBezTo>
                    <a:pt x="148" y="2258"/>
                    <a:pt x="483" y="2313"/>
                    <a:pt x="681" y="2339"/>
                  </a:cubicBezTo>
                  <a:cubicBezTo>
                    <a:pt x="438" y="2774"/>
                    <a:pt x="466" y="2818"/>
                    <a:pt x="480" y="2841"/>
                  </a:cubicBezTo>
                  <a:cubicBezTo>
                    <a:pt x="497" y="2863"/>
                    <a:pt x="530" y="2871"/>
                    <a:pt x="581" y="2871"/>
                  </a:cubicBezTo>
                  <a:cubicBezTo>
                    <a:pt x="709" y="2871"/>
                    <a:pt x="982" y="2827"/>
                    <a:pt x="1088" y="2807"/>
                  </a:cubicBezTo>
                  <a:cubicBezTo>
                    <a:pt x="1113" y="2986"/>
                    <a:pt x="1164" y="3318"/>
                    <a:pt x="1194" y="3362"/>
                  </a:cubicBezTo>
                  <a:cubicBezTo>
                    <a:pt x="1200" y="3374"/>
                    <a:pt x="1222" y="3385"/>
                    <a:pt x="1236" y="3385"/>
                  </a:cubicBezTo>
                  <a:cubicBezTo>
                    <a:pt x="1303" y="3385"/>
                    <a:pt x="1540" y="3162"/>
                    <a:pt x="1738" y="2966"/>
                  </a:cubicBezTo>
                  <a:cubicBezTo>
                    <a:pt x="1828" y="3100"/>
                    <a:pt x="1964" y="3293"/>
                    <a:pt x="2003" y="3315"/>
                  </a:cubicBezTo>
                  <a:cubicBezTo>
                    <a:pt x="2009" y="3318"/>
                    <a:pt x="2020" y="3321"/>
                    <a:pt x="2028" y="3321"/>
                  </a:cubicBezTo>
                  <a:cubicBezTo>
                    <a:pt x="2059" y="3321"/>
                    <a:pt x="2101" y="3321"/>
                    <a:pt x="2307" y="2791"/>
                  </a:cubicBezTo>
                  <a:cubicBezTo>
                    <a:pt x="2425" y="2860"/>
                    <a:pt x="2715" y="3014"/>
                    <a:pt x="2801" y="3014"/>
                  </a:cubicBezTo>
                  <a:cubicBezTo>
                    <a:pt x="2843" y="3014"/>
                    <a:pt x="2857" y="2989"/>
                    <a:pt x="2860" y="2980"/>
                  </a:cubicBezTo>
                  <a:cubicBezTo>
                    <a:pt x="2885" y="2919"/>
                    <a:pt x="2857" y="2620"/>
                    <a:pt x="2843" y="2484"/>
                  </a:cubicBezTo>
                  <a:cubicBezTo>
                    <a:pt x="3189" y="2408"/>
                    <a:pt x="3368" y="2330"/>
                    <a:pt x="3370" y="2258"/>
                  </a:cubicBezTo>
                  <a:cubicBezTo>
                    <a:pt x="3373" y="2174"/>
                    <a:pt x="3178" y="2007"/>
                    <a:pt x="3036" y="1895"/>
                  </a:cubicBezTo>
                  <a:cubicBezTo>
                    <a:pt x="3222" y="1769"/>
                    <a:pt x="3487" y="1566"/>
                    <a:pt x="3471" y="1463"/>
                  </a:cubicBezTo>
                  <a:cubicBezTo>
                    <a:pt x="3454" y="1354"/>
                    <a:pt x="3172" y="1281"/>
                    <a:pt x="2966" y="1242"/>
                  </a:cubicBezTo>
                  <a:cubicBezTo>
                    <a:pt x="3242" y="757"/>
                    <a:pt x="3192" y="712"/>
                    <a:pt x="3167" y="693"/>
                  </a:cubicBezTo>
                  <a:cubicBezTo>
                    <a:pt x="3147" y="673"/>
                    <a:pt x="3108" y="665"/>
                    <a:pt x="3036" y="665"/>
                  </a:cubicBezTo>
                  <a:cubicBezTo>
                    <a:pt x="2916" y="665"/>
                    <a:pt x="2729" y="684"/>
                    <a:pt x="2642" y="698"/>
                  </a:cubicBezTo>
                  <a:cubicBezTo>
                    <a:pt x="2651" y="534"/>
                    <a:pt x="2662" y="260"/>
                    <a:pt x="2637" y="204"/>
                  </a:cubicBezTo>
                  <a:cubicBezTo>
                    <a:pt x="2631" y="196"/>
                    <a:pt x="2617" y="171"/>
                    <a:pt x="2581" y="171"/>
                  </a:cubicBezTo>
                  <a:cubicBezTo>
                    <a:pt x="2494" y="171"/>
                    <a:pt x="2210" y="344"/>
                    <a:pt x="2065" y="433"/>
                  </a:cubicBezTo>
                  <a:cubicBezTo>
                    <a:pt x="1987" y="4"/>
                    <a:pt x="1922" y="4"/>
                    <a:pt x="18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" name="Google Shape;628;p31"/>
            <p:cNvSpPr/>
            <p:nvPr/>
          </p:nvSpPr>
          <p:spPr>
            <a:xfrm>
              <a:off x="2412747" y="711889"/>
              <a:ext cx="72084" cy="65626"/>
            </a:xfrm>
            <a:custGeom>
              <a:avLst/>
              <a:gdLst/>
              <a:ahLst/>
              <a:cxnLst/>
              <a:rect l="l" t="t" r="r" b="b"/>
              <a:pathLst>
                <a:path w="2344" h="2134" extrusionOk="0">
                  <a:moveTo>
                    <a:pt x="1171" y="1"/>
                  </a:moveTo>
                  <a:cubicBezTo>
                    <a:pt x="898" y="1"/>
                    <a:pt x="625" y="105"/>
                    <a:pt x="416" y="313"/>
                  </a:cubicBezTo>
                  <a:cubicBezTo>
                    <a:pt x="0" y="728"/>
                    <a:pt x="0" y="1406"/>
                    <a:pt x="416" y="1822"/>
                  </a:cubicBezTo>
                  <a:cubicBezTo>
                    <a:pt x="625" y="2030"/>
                    <a:pt x="898" y="2134"/>
                    <a:pt x="1171" y="2134"/>
                  </a:cubicBezTo>
                  <a:cubicBezTo>
                    <a:pt x="1445" y="2134"/>
                    <a:pt x="1717" y="2030"/>
                    <a:pt x="1925" y="1822"/>
                  </a:cubicBezTo>
                  <a:cubicBezTo>
                    <a:pt x="2344" y="1406"/>
                    <a:pt x="2344" y="728"/>
                    <a:pt x="1925" y="313"/>
                  </a:cubicBezTo>
                  <a:cubicBezTo>
                    <a:pt x="1717" y="105"/>
                    <a:pt x="1445" y="1"/>
                    <a:pt x="11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" name="Google Shape;629;p31"/>
            <p:cNvSpPr/>
            <p:nvPr/>
          </p:nvSpPr>
          <p:spPr>
            <a:xfrm>
              <a:off x="2441901" y="722776"/>
              <a:ext cx="6397" cy="1046"/>
            </a:xfrm>
            <a:custGeom>
              <a:avLst/>
              <a:gdLst/>
              <a:ahLst/>
              <a:cxnLst/>
              <a:rect l="l" t="t" r="r" b="b"/>
              <a:pathLst>
                <a:path w="208" h="34" extrusionOk="0">
                  <a:moveTo>
                    <a:pt x="99" y="0"/>
                  </a:moveTo>
                  <a:cubicBezTo>
                    <a:pt x="48" y="0"/>
                    <a:pt x="1" y="12"/>
                    <a:pt x="1" y="12"/>
                  </a:cubicBezTo>
                  <a:lnTo>
                    <a:pt x="207" y="34"/>
                  </a:lnTo>
                  <a:cubicBezTo>
                    <a:pt x="183" y="8"/>
                    <a:pt x="140" y="0"/>
                    <a:pt x="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" name="Google Shape;630;p31"/>
            <p:cNvSpPr/>
            <p:nvPr/>
          </p:nvSpPr>
          <p:spPr>
            <a:xfrm>
              <a:off x="2440609" y="721422"/>
              <a:ext cx="9226" cy="3690"/>
            </a:xfrm>
            <a:custGeom>
              <a:avLst/>
              <a:gdLst/>
              <a:ahLst/>
              <a:cxnLst/>
              <a:rect l="l" t="t" r="r" b="b"/>
              <a:pathLst>
                <a:path w="300" h="120" extrusionOk="0">
                  <a:moveTo>
                    <a:pt x="137" y="1"/>
                  </a:moveTo>
                  <a:cubicBezTo>
                    <a:pt x="92" y="1"/>
                    <a:pt x="51" y="8"/>
                    <a:pt x="37" y="11"/>
                  </a:cubicBezTo>
                  <a:cubicBezTo>
                    <a:pt x="15" y="16"/>
                    <a:pt x="1" y="42"/>
                    <a:pt x="6" y="61"/>
                  </a:cubicBezTo>
                  <a:cubicBezTo>
                    <a:pt x="9" y="77"/>
                    <a:pt x="23" y="94"/>
                    <a:pt x="42" y="94"/>
                  </a:cubicBezTo>
                  <a:cubicBezTo>
                    <a:pt x="46" y="94"/>
                    <a:pt x="50" y="93"/>
                    <a:pt x="54" y="92"/>
                  </a:cubicBezTo>
                  <a:cubicBezTo>
                    <a:pt x="77" y="88"/>
                    <a:pt x="107" y="85"/>
                    <a:pt x="135" y="85"/>
                  </a:cubicBezTo>
                  <a:cubicBezTo>
                    <a:pt x="171" y="85"/>
                    <a:pt x="204" y="90"/>
                    <a:pt x="218" y="106"/>
                  </a:cubicBezTo>
                  <a:cubicBezTo>
                    <a:pt x="224" y="114"/>
                    <a:pt x="235" y="120"/>
                    <a:pt x="249" y="120"/>
                  </a:cubicBezTo>
                  <a:cubicBezTo>
                    <a:pt x="260" y="120"/>
                    <a:pt x="266" y="117"/>
                    <a:pt x="277" y="109"/>
                  </a:cubicBezTo>
                  <a:cubicBezTo>
                    <a:pt x="299" y="97"/>
                    <a:pt x="299" y="67"/>
                    <a:pt x="285" y="50"/>
                  </a:cubicBezTo>
                  <a:cubicBezTo>
                    <a:pt x="251" y="11"/>
                    <a:pt x="190" y="1"/>
                    <a:pt x="1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" name="Google Shape;631;p31"/>
            <p:cNvSpPr/>
            <p:nvPr/>
          </p:nvSpPr>
          <p:spPr>
            <a:xfrm>
              <a:off x="2449527" y="730371"/>
              <a:ext cx="6397" cy="1107"/>
            </a:xfrm>
            <a:custGeom>
              <a:avLst/>
              <a:gdLst/>
              <a:ahLst/>
              <a:cxnLst/>
              <a:rect l="l" t="t" r="r" b="b"/>
              <a:pathLst>
                <a:path w="208" h="36" extrusionOk="0">
                  <a:moveTo>
                    <a:pt x="93" y="0"/>
                  </a:moveTo>
                  <a:cubicBezTo>
                    <a:pt x="45" y="0"/>
                    <a:pt x="1" y="10"/>
                    <a:pt x="1" y="10"/>
                  </a:cubicBezTo>
                  <a:lnTo>
                    <a:pt x="207" y="35"/>
                  </a:lnTo>
                  <a:cubicBezTo>
                    <a:pt x="183" y="8"/>
                    <a:pt x="136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31"/>
            <p:cNvSpPr/>
            <p:nvPr/>
          </p:nvSpPr>
          <p:spPr>
            <a:xfrm>
              <a:off x="2448174" y="729080"/>
              <a:ext cx="9195" cy="3660"/>
            </a:xfrm>
            <a:custGeom>
              <a:avLst/>
              <a:gdLst/>
              <a:ahLst/>
              <a:cxnLst/>
              <a:rect l="l" t="t" r="r" b="b"/>
              <a:pathLst>
                <a:path w="299" h="119" extrusionOk="0">
                  <a:moveTo>
                    <a:pt x="139" y="0"/>
                  </a:moveTo>
                  <a:cubicBezTo>
                    <a:pt x="94" y="0"/>
                    <a:pt x="54" y="8"/>
                    <a:pt x="39" y="10"/>
                  </a:cubicBezTo>
                  <a:cubicBezTo>
                    <a:pt x="17" y="13"/>
                    <a:pt x="0" y="35"/>
                    <a:pt x="6" y="60"/>
                  </a:cubicBezTo>
                  <a:cubicBezTo>
                    <a:pt x="11" y="77"/>
                    <a:pt x="26" y="92"/>
                    <a:pt x="46" y="92"/>
                  </a:cubicBezTo>
                  <a:cubicBezTo>
                    <a:pt x="50" y="92"/>
                    <a:pt x="53" y="92"/>
                    <a:pt x="56" y="91"/>
                  </a:cubicBezTo>
                  <a:cubicBezTo>
                    <a:pt x="79" y="86"/>
                    <a:pt x="107" y="83"/>
                    <a:pt x="135" y="83"/>
                  </a:cubicBezTo>
                  <a:cubicBezTo>
                    <a:pt x="172" y="83"/>
                    <a:pt x="206" y="89"/>
                    <a:pt x="221" y="105"/>
                  </a:cubicBezTo>
                  <a:cubicBezTo>
                    <a:pt x="226" y="113"/>
                    <a:pt x="237" y="119"/>
                    <a:pt x="251" y="119"/>
                  </a:cubicBezTo>
                  <a:cubicBezTo>
                    <a:pt x="263" y="119"/>
                    <a:pt x="271" y="116"/>
                    <a:pt x="279" y="108"/>
                  </a:cubicBezTo>
                  <a:cubicBezTo>
                    <a:pt x="299" y="94"/>
                    <a:pt x="299" y="66"/>
                    <a:pt x="285" y="49"/>
                  </a:cubicBezTo>
                  <a:cubicBezTo>
                    <a:pt x="252" y="10"/>
                    <a:pt x="192" y="0"/>
                    <a:pt x="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31"/>
            <p:cNvSpPr/>
            <p:nvPr/>
          </p:nvSpPr>
          <p:spPr>
            <a:xfrm>
              <a:off x="2459399" y="726189"/>
              <a:ext cx="6120" cy="1845"/>
            </a:xfrm>
            <a:custGeom>
              <a:avLst/>
              <a:gdLst/>
              <a:ahLst/>
              <a:cxnLst/>
              <a:rect l="l" t="t" r="r" b="b"/>
              <a:pathLst>
                <a:path w="199" h="60" extrusionOk="0">
                  <a:moveTo>
                    <a:pt x="17" y="1"/>
                  </a:moveTo>
                  <a:cubicBezTo>
                    <a:pt x="7" y="1"/>
                    <a:pt x="1" y="1"/>
                    <a:pt x="1" y="1"/>
                  </a:cubicBezTo>
                  <a:lnTo>
                    <a:pt x="199" y="60"/>
                  </a:lnTo>
                  <a:cubicBezTo>
                    <a:pt x="165" y="6"/>
                    <a:pt x="59" y="1"/>
                    <a:pt x="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31"/>
            <p:cNvSpPr/>
            <p:nvPr/>
          </p:nvSpPr>
          <p:spPr>
            <a:xfrm>
              <a:off x="2458046" y="724621"/>
              <a:ext cx="9103" cy="4705"/>
            </a:xfrm>
            <a:custGeom>
              <a:avLst/>
              <a:gdLst/>
              <a:ahLst/>
              <a:cxnLst/>
              <a:rect l="l" t="t" r="r" b="b"/>
              <a:pathLst>
                <a:path w="296" h="153" extrusionOk="0">
                  <a:moveTo>
                    <a:pt x="67" y="1"/>
                  </a:moveTo>
                  <a:cubicBezTo>
                    <a:pt x="57" y="1"/>
                    <a:pt x="49" y="1"/>
                    <a:pt x="45" y="2"/>
                  </a:cubicBezTo>
                  <a:cubicBezTo>
                    <a:pt x="20" y="7"/>
                    <a:pt x="0" y="24"/>
                    <a:pt x="3" y="49"/>
                  </a:cubicBezTo>
                  <a:cubicBezTo>
                    <a:pt x="6" y="71"/>
                    <a:pt x="22" y="91"/>
                    <a:pt x="48" y="91"/>
                  </a:cubicBezTo>
                  <a:cubicBezTo>
                    <a:pt x="56" y="90"/>
                    <a:pt x="64" y="90"/>
                    <a:pt x="73" y="90"/>
                  </a:cubicBezTo>
                  <a:cubicBezTo>
                    <a:pt x="127" y="90"/>
                    <a:pt x="193" y="104"/>
                    <a:pt x="209" y="133"/>
                  </a:cubicBezTo>
                  <a:cubicBezTo>
                    <a:pt x="215" y="147"/>
                    <a:pt x="229" y="152"/>
                    <a:pt x="243" y="152"/>
                  </a:cubicBezTo>
                  <a:cubicBezTo>
                    <a:pt x="251" y="152"/>
                    <a:pt x="257" y="152"/>
                    <a:pt x="268" y="138"/>
                  </a:cubicBezTo>
                  <a:cubicBezTo>
                    <a:pt x="287" y="127"/>
                    <a:pt x="296" y="105"/>
                    <a:pt x="282" y="83"/>
                  </a:cubicBezTo>
                  <a:cubicBezTo>
                    <a:pt x="237" y="12"/>
                    <a:pt x="120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" name="Google Shape;635;p31"/>
            <p:cNvSpPr/>
            <p:nvPr/>
          </p:nvSpPr>
          <p:spPr>
            <a:xfrm>
              <a:off x="2437195" y="732955"/>
              <a:ext cx="6366" cy="1076"/>
            </a:xfrm>
            <a:custGeom>
              <a:avLst/>
              <a:gdLst/>
              <a:ahLst/>
              <a:cxnLst/>
              <a:rect l="l" t="t" r="r" b="b"/>
              <a:pathLst>
                <a:path w="207" h="35" extrusionOk="0">
                  <a:moveTo>
                    <a:pt x="93" y="0"/>
                  </a:moveTo>
                  <a:cubicBezTo>
                    <a:pt x="44" y="0"/>
                    <a:pt x="0" y="10"/>
                    <a:pt x="0" y="10"/>
                  </a:cubicBezTo>
                  <a:lnTo>
                    <a:pt x="207" y="35"/>
                  </a:lnTo>
                  <a:cubicBezTo>
                    <a:pt x="182" y="7"/>
                    <a:pt x="13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" name="Google Shape;636;p31"/>
            <p:cNvSpPr/>
            <p:nvPr/>
          </p:nvSpPr>
          <p:spPr>
            <a:xfrm>
              <a:off x="2435719" y="731725"/>
              <a:ext cx="9226" cy="3690"/>
            </a:xfrm>
            <a:custGeom>
              <a:avLst/>
              <a:gdLst/>
              <a:ahLst/>
              <a:cxnLst/>
              <a:rect l="l" t="t" r="r" b="b"/>
              <a:pathLst>
                <a:path w="300" h="120" extrusionOk="0">
                  <a:moveTo>
                    <a:pt x="140" y="1"/>
                  </a:moveTo>
                  <a:cubicBezTo>
                    <a:pt x="94" y="1"/>
                    <a:pt x="54" y="8"/>
                    <a:pt x="40" y="11"/>
                  </a:cubicBezTo>
                  <a:cubicBezTo>
                    <a:pt x="18" y="16"/>
                    <a:pt x="1" y="36"/>
                    <a:pt x="6" y="61"/>
                  </a:cubicBezTo>
                  <a:cubicBezTo>
                    <a:pt x="11" y="77"/>
                    <a:pt x="25" y="94"/>
                    <a:pt x="45" y="94"/>
                  </a:cubicBezTo>
                  <a:cubicBezTo>
                    <a:pt x="49" y="94"/>
                    <a:pt x="52" y="93"/>
                    <a:pt x="57" y="92"/>
                  </a:cubicBezTo>
                  <a:cubicBezTo>
                    <a:pt x="80" y="88"/>
                    <a:pt x="110" y="85"/>
                    <a:pt x="138" y="85"/>
                  </a:cubicBezTo>
                  <a:cubicBezTo>
                    <a:pt x="174" y="85"/>
                    <a:pt x="207" y="90"/>
                    <a:pt x="221" y="106"/>
                  </a:cubicBezTo>
                  <a:cubicBezTo>
                    <a:pt x="227" y="114"/>
                    <a:pt x="238" y="119"/>
                    <a:pt x="252" y="119"/>
                  </a:cubicBezTo>
                  <a:cubicBezTo>
                    <a:pt x="263" y="119"/>
                    <a:pt x="271" y="117"/>
                    <a:pt x="280" y="108"/>
                  </a:cubicBezTo>
                  <a:cubicBezTo>
                    <a:pt x="299" y="94"/>
                    <a:pt x="299" y="66"/>
                    <a:pt x="285" y="50"/>
                  </a:cubicBezTo>
                  <a:cubicBezTo>
                    <a:pt x="252" y="11"/>
                    <a:pt x="193" y="1"/>
                    <a:pt x="1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31"/>
            <p:cNvSpPr/>
            <p:nvPr/>
          </p:nvSpPr>
          <p:spPr>
            <a:xfrm>
              <a:off x="2428769" y="727112"/>
              <a:ext cx="6304" cy="1169"/>
            </a:xfrm>
            <a:custGeom>
              <a:avLst/>
              <a:gdLst/>
              <a:ahLst/>
              <a:cxnLst/>
              <a:rect l="l" t="t" r="r" b="b"/>
              <a:pathLst>
                <a:path w="205" h="38" extrusionOk="0">
                  <a:moveTo>
                    <a:pt x="147" y="0"/>
                  </a:moveTo>
                  <a:cubicBezTo>
                    <a:pt x="81" y="0"/>
                    <a:pt x="1" y="38"/>
                    <a:pt x="1" y="38"/>
                  </a:cubicBezTo>
                  <a:lnTo>
                    <a:pt x="204" y="16"/>
                  </a:lnTo>
                  <a:cubicBezTo>
                    <a:pt x="189" y="4"/>
                    <a:pt x="169" y="0"/>
                    <a:pt x="1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31"/>
            <p:cNvSpPr/>
            <p:nvPr/>
          </p:nvSpPr>
          <p:spPr>
            <a:xfrm>
              <a:off x="2427232" y="725728"/>
              <a:ext cx="9380" cy="3844"/>
            </a:xfrm>
            <a:custGeom>
              <a:avLst/>
              <a:gdLst/>
              <a:ahLst/>
              <a:cxnLst/>
              <a:rect l="l" t="t" r="r" b="b"/>
              <a:pathLst>
                <a:path w="305" h="125" extrusionOk="0">
                  <a:moveTo>
                    <a:pt x="192" y="1"/>
                  </a:moveTo>
                  <a:cubicBezTo>
                    <a:pt x="122" y="1"/>
                    <a:pt x="50" y="34"/>
                    <a:pt x="31" y="44"/>
                  </a:cubicBezTo>
                  <a:cubicBezTo>
                    <a:pt x="6" y="55"/>
                    <a:pt x="1" y="77"/>
                    <a:pt x="12" y="100"/>
                  </a:cubicBezTo>
                  <a:cubicBezTo>
                    <a:pt x="17" y="114"/>
                    <a:pt x="31" y="125"/>
                    <a:pt x="51" y="125"/>
                  </a:cubicBezTo>
                  <a:cubicBezTo>
                    <a:pt x="56" y="125"/>
                    <a:pt x="65" y="125"/>
                    <a:pt x="68" y="119"/>
                  </a:cubicBezTo>
                  <a:cubicBezTo>
                    <a:pt x="102" y="105"/>
                    <a:pt x="158" y="88"/>
                    <a:pt x="197" y="88"/>
                  </a:cubicBezTo>
                  <a:cubicBezTo>
                    <a:pt x="212" y="88"/>
                    <a:pt x="224" y="91"/>
                    <a:pt x="232" y="97"/>
                  </a:cubicBezTo>
                  <a:cubicBezTo>
                    <a:pt x="238" y="102"/>
                    <a:pt x="246" y="105"/>
                    <a:pt x="255" y="105"/>
                  </a:cubicBezTo>
                  <a:cubicBezTo>
                    <a:pt x="268" y="105"/>
                    <a:pt x="282" y="98"/>
                    <a:pt x="291" y="86"/>
                  </a:cubicBezTo>
                  <a:cubicBezTo>
                    <a:pt x="305" y="69"/>
                    <a:pt x="302" y="41"/>
                    <a:pt x="280" y="27"/>
                  </a:cubicBezTo>
                  <a:cubicBezTo>
                    <a:pt x="254" y="8"/>
                    <a:pt x="223" y="1"/>
                    <a:pt x="1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31"/>
            <p:cNvSpPr/>
            <p:nvPr/>
          </p:nvSpPr>
          <p:spPr>
            <a:xfrm>
              <a:off x="2592219" y="696359"/>
              <a:ext cx="114645" cy="78849"/>
            </a:xfrm>
            <a:custGeom>
              <a:avLst/>
              <a:gdLst/>
              <a:ahLst/>
              <a:cxnLst/>
              <a:rect l="l" t="t" r="r" b="b"/>
              <a:pathLst>
                <a:path w="3728" h="2564" extrusionOk="0">
                  <a:moveTo>
                    <a:pt x="488" y="0"/>
                  </a:moveTo>
                  <a:cubicBezTo>
                    <a:pt x="301" y="0"/>
                    <a:pt x="0" y="2048"/>
                    <a:pt x="0" y="2048"/>
                  </a:cubicBezTo>
                  <a:cubicBezTo>
                    <a:pt x="0" y="2048"/>
                    <a:pt x="2954" y="2564"/>
                    <a:pt x="3384" y="2564"/>
                  </a:cubicBezTo>
                  <a:cubicBezTo>
                    <a:pt x="3401" y="2564"/>
                    <a:pt x="3415" y="2563"/>
                    <a:pt x="3423" y="2561"/>
                  </a:cubicBezTo>
                  <a:cubicBezTo>
                    <a:pt x="3647" y="2522"/>
                    <a:pt x="3728" y="597"/>
                    <a:pt x="3560" y="444"/>
                  </a:cubicBezTo>
                  <a:cubicBezTo>
                    <a:pt x="3550" y="435"/>
                    <a:pt x="3538" y="430"/>
                    <a:pt x="3525" y="430"/>
                  </a:cubicBezTo>
                  <a:cubicBezTo>
                    <a:pt x="3306" y="430"/>
                    <a:pt x="2653" y="1540"/>
                    <a:pt x="2653" y="1540"/>
                  </a:cubicBezTo>
                  <a:cubicBezTo>
                    <a:pt x="2653" y="1540"/>
                    <a:pt x="2171" y="198"/>
                    <a:pt x="2070" y="89"/>
                  </a:cubicBezTo>
                  <a:cubicBezTo>
                    <a:pt x="2066" y="84"/>
                    <a:pt x="2059" y="82"/>
                    <a:pt x="2052" y="82"/>
                  </a:cubicBezTo>
                  <a:cubicBezTo>
                    <a:pt x="1895" y="82"/>
                    <a:pt x="1161" y="1080"/>
                    <a:pt x="1161" y="1080"/>
                  </a:cubicBezTo>
                  <a:cubicBezTo>
                    <a:pt x="1161" y="1080"/>
                    <a:pt x="698" y="201"/>
                    <a:pt x="511" y="11"/>
                  </a:cubicBezTo>
                  <a:cubicBezTo>
                    <a:pt x="504" y="4"/>
                    <a:pt x="496" y="0"/>
                    <a:pt x="4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" name="Google Shape;640;p31"/>
            <p:cNvSpPr/>
            <p:nvPr/>
          </p:nvSpPr>
          <p:spPr>
            <a:xfrm>
              <a:off x="2598308" y="719085"/>
              <a:ext cx="20266" cy="35027"/>
            </a:xfrm>
            <a:custGeom>
              <a:avLst/>
              <a:gdLst/>
              <a:ahLst/>
              <a:cxnLst/>
              <a:rect l="l" t="t" r="r" b="b"/>
              <a:pathLst>
                <a:path w="659" h="1139" extrusionOk="0">
                  <a:moveTo>
                    <a:pt x="291" y="92"/>
                  </a:moveTo>
                  <a:cubicBezTo>
                    <a:pt x="371" y="165"/>
                    <a:pt x="544" y="583"/>
                    <a:pt x="564" y="723"/>
                  </a:cubicBezTo>
                  <a:cubicBezTo>
                    <a:pt x="564" y="726"/>
                    <a:pt x="564" y="740"/>
                    <a:pt x="528" y="782"/>
                  </a:cubicBezTo>
                  <a:cubicBezTo>
                    <a:pt x="419" y="899"/>
                    <a:pt x="173" y="1033"/>
                    <a:pt x="84" y="1052"/>
                  </a:cubicBezTo>
                  <a:cubicBezTo>
                    <a:pt x="143" y="636"/>
                    <a:pt x="232" y="176"/>
                    <a:pt x="291" y="92"/>
                  </a:cubicBezTo>
                  <a:close/>
                  <a:moveTo>
                    <a:pt x="291" y="0"/>
                  </a:moveTo>
                  <a:cubicBezTo>
                    <a:pt x="252" y="0"/>
                    <a:pt x="146" y="0"/>
                    <a:pt x="0" y="1074"/>
                  </a:cubicBezTo>
                  <a:cubicBezTo>
                    <a:pt x="0" y="1108"/>
                    <a:pt x="20" y="1139"/>
                    <a:pt x="70" y="1139"/>
                  </a:cubicBezTo>
                  <a:cubicBezTo>
                    <a:pt x="182" y="1139"/>
                    <a:pt x="494" y="954"/>
                    <a:pt x="606" y="823"/>
                  </a:cubicBezTo>
                  <a:cubicBezTo>
                    <a:pt x="642" y="779"/>
                    <a:pt x="659" y="742"/>
                    <a:pt x="653" y="709"/>
                  </a:cubicBezTo>
                  <a:cubicBezTo>
                    <a:pt x="634" y="611"/>
                    <a:pt x="447" y="59"/>
                    <a:pt x="310" y="3"/>
                  </a:cubicBezTo>
                  <a:cubicBezTo>
                    <a:pt x="307" y="3"/>
                    <a:pt x="296" y="0"/>
                    <a:pt x="2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" name="Google Shape;641;p31"/>
            <p:cNvSpPr/>
            <p:nvPr/>
          </p:nvSpPr>
          <p:spPr>
            <a:xfrm>
              <a:off x="2633489" y="721115"/>
              <a:ext cx="26878" cy="40286"/>
            </a:xfrm>
            <a:custGeom>
              <a:avLst/>
              <a:gdLst/>
              <a:ahLst/>
              <a:cxnLst/>
              <a:rect l="l" t="t" r="r" b="b"/>
              <a:pathLst>
                <a:path w="874" h="1310" extrusionOk="0">
                  <a:moveTo>
                    <a:pt x="544" y="110"/>
                  </a:moveTo>
                  <a:cubicBezTo>
                    <a:pt x="661" y="378"/>
                    <a:pt x="781" y="674"/>
                    <a:pt x="767" y="727"/>
                  </a:cubicBezTo>
                  <a:cubicBezTo>
                    <a:pt x="756" y="782"/>
                    <a:pt x="558" y="981"/>
                    <a:pt x="449" y="1089"/>
                  </a:cubicBezTo>
                  <a:cubicBezTo>
                    <a:pt x="402" y="1140"/>
                    <a:pt x="366" y="1173"/>
                    <a:pt x="341" y="1201"/>
                  </a:cubicBezTo>
                  <a:cubicBezTo>
                    <a:pt x="304" y="1120"/>
                    <a:pt x="235" y="905"/>
                    <a:pt x="193" y="780"/>
                  </a:cubicBezTo>
                  <a:cubicBezTo>
                    <a:pt x="154" y="654"/>
                    <a:pt x="129" y="576"/>
                    <a:pt x="115" y="557"/>
                  </a:cubicBezTo>
                  <a:cubicBezTo>
                    <a:pt x="117" y="504"/>
                    <a:pt x="335" y="291"/>
                    <a:pt x="544" y="110"/>
                  </a:cubicBezTo>
                  <a:close/>
                  <a:moveTo>
                    <a:pt x="560" y="0"/>
                  </a:moveTo>
                  <a:cubicBezTo>
                    <a:pt x="552" y="0"/>
                    <a:pt x="542" y="4"/>
                    <a:pt x="533" y="13"/>
                  </a:cubicBezTo>
                  <a:cubicBezTo>
                    <a:pt x="168" y="317"/>
                    <a:pt x="0" y="515"/>
                    <a:pt x="37" y="587"/>
                  </a:cubicBezTo>
                  <a:cubicBezTo>
                    <a:pt x="48" y="612"/>
                    <a:pt x="81" y="707"/>
                    <a:pt x="112" y="808"/>
                  </a:cubicBezTo>
                  <a:cubicBezTo>
                    <a:pt x="262" y="1260"/>
                    <a:pt x="290" y="1310"/>
                    <a:pt x="341" y="1310"/>
                  </a:cubicBezTo>
                  <a:cubicBezTo>
                    <a:pt x="355" y="1310"/>
                    <a:pt x="374" y="1296"/>
                    <a:pt x="382" y="1287"/>
                  </a:cubicBezTo>
                  <a:cubicBezTo>
                    <a:pt x="394" y="1271"/>
                    <a:pt x="455" y="1207"/>
                    <a:pt x="514" y="1151"/>
                  </a:cubicBezTo>
                  <a:cubicBezTo>
                    <a:pt x="692" y="969"/>
                    <a:pt x="832" y="824"/>
                    <a:pt x="851" y="746"/>
                  </a:cubicBezTo>
                  <a:cubicBezTo>
                    <a:pt x="873" y="635"/>
                    <a:pt x="661" y="166"/>
                    <a:pt x="594" y="26"/>
                  </a:cubicBezTo>
                  <a:cubicBezTo>
                    <a:pt x="592" y="13"/>
                    <a:pt x="581" y="4"/>
                    <a:pt x="567" y="1"/>
                  </a:cubicBezTo>
                  <a:cubicBezTo>
                    <a:pt x="565" y="1"/>
                    <a:pt x="562" y="0"/>
                    <a:pt x="5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31"/>
            <p:cNvSpPr/>
            <p:nvPr/>
          </p:nvSpPr>
          <p:spPr>
            <a:xfrm>
              <a:off x="2679802" y="734769"/>
              <a:ext cx="20020" cy="31029"/>
            </a:xfrm>
            <a:custGeom>
              <a:avLst/>
              <a:gdLst/>
              <a:ahLst/>
              <a:cxnLst/>
              <a:rect l="l" t="t" r="r" b="b"/>
              <a:pathLst>
                <a:path w="651" h="1009" extrusionOk="0">
                  <a:moveTo>
                    <a:pt x="556" y="110"/>
                  </a:moveTo>
                  <a:cubicBezTo>
                    <a:pt x="503" y="472"/>
                    <a:pt x="422" y="855"/>
                    <a:pt x="375" y="922"/>
                  </a:cubicBezTo>
                  <a:cubicBezTo>
                    <a:pt x="355" y="910"/>
                    <a:pt x="322" y="871"/>
                    <a:pt x="269" y="779"/>
                  </a:cubicBezTo>
                  <a:cubicBezTo>
                    <a:pt x="171" y="598"/>
                    <a:pt x="104" y="389"/>
                    <a:pt x="118" y="352"/>
                  </a:cubicBezTo>
                  <a:cubicBezTo>
                    <a:pt x="140" y="313"/>
                    <a:pt x="349" y="202"/>
                    <a:pt x="556" y="110"/>
                  </a:cubicBezTo>
                  <a:close/>
                  <a:moveTo>
                    <a:pt x="607" y="1"/>
                  </a:moveTo>
                  <a:cubicBezTo>
                    <a:pt x="602" y="1"/>
                    <a:pt x="597" y="2"/>
                    <a:pt x="592" y="4"/>
                  </a:cubicBezTo>
                  <a:cubicBezTo>
                    <a:pt x="475" y="57"/>
                    <a:pt x="90" y="227"/>
                    <a:pt x="45" y="319"/>
                  </a:cubicBezTo>
                  <a:cubicBezTo>
                    <a:pt x="1" y="405"/>
                    <a:pt x="140" y="732"/>
                    <a:pt x="227" y="871"/>
                  </a:cubicBezTo>
                  <a:cubicBezTo>
                    <a:pt x="283" y="966"/>
                    <a:pt x="333" y="1008"/>
                    <a:pt x="377" y="1008"/>
                  </a:cubicBezTo>
                  <a:cubicBezTo>
                    <a:pt x="411" y="1008"/>
                    <a:pt x="520" y="1008"/>
                    <a:pt x="651" y="48"/>
                  </a:cubicBezTo>
                  <a:cubicBezTo>
                    <a:pt x="651" y="34"/>
                    <a:pt x="648" y="20"/>
                    <a:pt x="634" y="12"/>
                  </a:cubicBezTo>
                  <a:cubicBezTo>
                    <a:pt x="627" y="5"/>
                    <a:pt x="617" y="1"/>
                    <a:pt x="6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31"/>
            <p:cNvSpPr/>
            <p:nvPr/>
          </p:nvSpPr>
          <p:spPr>
            <a:xfrm>
              <a:off x="2727345" y="711551"/>
              <a:ext cx="118336" cy="123195"/>
            </a:xfrm>
            <a:custGeom>
              <a:avLst/>
              <a:gdLst/>
              <a:ahLst/>
              <a:cxnLst/>
              <a:rect l="l" t="t" r="r" b="b"/>
              <a:pathLst>
                <a:path w="3848" h="4006" extrusionOk="0">
                  <a:moveTo>
                    <a:pt x="195" y="0"/>
                  </a:moveTo>
                  <a:cubicBezTo>
                    <a:pt x="180" y="0"/>
                    <a:pt x="164" y="9"/>
                    <a:pt x="157" y="22"/>
                  </a:cubicBezTo>
                  <a:cubicBezTo>
                    <a:pt x="154" y="28"/>
                    <a:pt x="120" y="86"/>
                    <a:pt x="87" y="184"/>
                  </a:cubicBezTo>
                  <a:cubicBezTo>
                    <a:pt x="76" y="204"/>
                    <a:pt x="90" y="229"/>
                    <a:pt x="112" y="237"/>
                  </a:cubicBezTo>
                  <a:cubicBezTo>
                    <a:pt x="115" y="240"/>
                    <a:pt x="117" y="240"/>
                    <a:pt x="126" y="240"/>
                  </a:cubicBezTo>
                  <a:cubicBezTo>
                    <a:pt x="143" y="240"/>
                    <a:pt x="159" y="229"/>
                    <a:pt x="168" y="209"/>
                  </a:cubicBezTo>
                  <a:cubicBezTo>
                    <a:pt x="198" y="117"/>
                    <a:pt x="229" y="61"/>
                    <a:pt x="229" y="61"/>
                  </a:cubicBezTo>
                  <a:cubicBezTo>
                    <a:pt x="240" y="45"/>
                    <a:pt x="232" y="17"/>
                    <a:pt x="212" y="5"/>
                  </a:cubicBezTo>
                  <a:cubicBezTo>
                    <a:pt x="207" y="2"/>
                    <a:pt x="201" y="0"/>
                    <a:pt x="195" y="0"/>
                  </a:cubicBezTo>
                  <a:close/>
                  <a:moveTo>
                    <a:pt x="77" y="317"/>
                  </a:moveTo>
                  <a:cubicBezTo>
                    <a:pt x="59" y="317"/>
                    <a:pt x="44" y="330"/>
                    <a:pt x="37" y="351"/>
                  </a:cubicBezTo>
                  <a:cubicBezTo>
                    <a:pt x="23" y="407"/>
                    <a:pt x="17" y="466"/>
                    <a:pt x="9" y="522"/>
                  </a:cubicBezTo>
                  <a:cubicBezTo>
                    <a:pt x="6" y="544"/>
                    <a:pt x="23" y="563"/>
                    <a:pt x="48" y="566"/>
                  </a:cubicBezTo>
                  <a:lnTo>
                    <a:pt x="50" y="566"/>
                  </a:lnTo>
                  <a:cubicBezTo>
                    <a:pt x="73" y="566"/>
                    <a:pt x="90" y="549"/>
                    <a:pt x="90" y="527"/>
                  </a:cubicBezTo>
                  <a:cubicBezTo>
                    <a:pt x="95" y="477"/>
                    <a:pt x="104" y="424"/>
                    <a:pt x="117" y="368"/>
                  </a:cubicBezTo>
                  <a:cubicBezTo>
                    <a:pt x="123" y="349"/>
                    <a:pt x="109" y="326"/>
                    <a:pt x="87" y="318"/>
                  </a:cubicBezTo>
                  <a:cubicBezTo>
                    <a:pt x="83" y="317"/>
                    <a:pt x="80" y="317"/>
                    <a:pt x="77" y="317"/>
                  </a:cubicBezTo>
                  <a:close/>
                  <a:moveTo>
                    <a:pt x="47" y="647"/>
                  </a:moveTo>
                  <a:cubicBezTo>
                    <a:pt x="46" y="647"/>
                    <a:pt x="44" y="647"/>
                    <a:pt x="42" y="647"/>
                  </a:cubicBezTo>
                  <a:cubicBezTo>
                    <a:pt x="20" y="650"/>
                    <a:pt x="0" y="669"/>
                    <a:pt x="3" y="692"/>
                  </a:cubicBezTo>
                  <a:cubicBezTo>
                    <a:pt x="6" y="750"/>
                    <a:pt x="14" y="812"/>
                    <a:pt x="28" y="868"/>
                  </a:cubicBezTo>
                  <a:cubicBezTo>
                    <a:pt x="31" y="887"/>
                    <a:pt x="48" y="901"/>
                    <a:pt x="70" y="901"/>
                  </a:cubicBezTo>
                  <a:cubicBezTo>
                    <a:pt x="70" y="901"/>
                    <a:pt x="73" y="901"/>
                    <a:pt x="76" y="895"/>
                  </a:cubicBezTo>
                  <a:cubicBezTo>
                    <a:pt x="98" y="890"/>
                    <a:pt x="115" y="870"/>
                    <a:pt x="106" y="845"/>
                  </a:cubicBezTo>
                  <a:cubicBezTo>
                    <a:pt x="98" y="792"/>
                    <a:pt x="90" y="742"/>
                    <a:pt x="87" y="686"/>
                  </a:cubicBezTo>
                  <a:cubicBezTo>
                    <a:pt x="84" y="665"/>
                    <a:pt x="72" y="647"/>
                    <a:pt x="47" y="647"/>
                  </a:cubicBezTo>
                  <a:close/>
                  <a:moveTo>
                    <a:pt x="1716" y="986"/>
                  </a:moveTo>
                  <a:cubicBezTo>
                    <a:pt x="1710" y="986"/>
                    <a:pt x="1702" y="989"/>
                    <a:pt x="1694" y="993"/>
                  </a:cubicBezTo>
                  <a:cubicBezTo>
                    <a:pt x="1680" y="993"/>
                    <a:pt x="1663" y="996"/>
                    <a:pt x="1649" y="1001"/>
                  </a:cubicBezTo>
                  <a:cubicBezTo>
                    <a:pt x="1624" y="1010"/>
                    <a:pt x="1613" y="1035"/>
                    <a:pt x="1621" y="1054"/>
                  </a:cubicBezTo>
                  <a:cubicBezTo>
                    <a:pt x="1625" y="1074"/>
                    <a:pt x="1642" y="1085"/>
                    <a:pt x="1659" y="1085"/>
                  </a:cubicBezTo>
                  <a:cubicBezTo>
                    <a:pt x="1664" y="1085"/>
                    <a:pt x="1669" y="1084"/>
                    <a:pt x="1674" y="1082"/>
                  </a:cubicBezTo>
                  <a:cubicBezTo>
                    <a:pt x="1683" y="1080"/>
                    <a:pt x="1694" y="1080"/>
                    <a:pt x="1705" y="1077"/>
                  </a:cubicBezTo>
                  <a:cubicBezTo>
                    <a:pt x="1710" y="1074"/>
                    <a:pt x="1716" y="1074"/>
                    <a:pt x="1722" y="1074"/>
                  </a:cubicBezTo>
                  <a:cubicBezTo>
                    <a:pt x="1747" y="1074"/>
                    <a:pt x="1761" y="1080"/>
                    <a:pt x="1769" y="1102"/>
                  </a:cubicBezTo>
                  <a:cubicBezTo>
                    <a:pt x="1777" y="1116"/>
                    <a:pt x="1791" y="1124"/>
                    <a:pt x="1808" y="1124"/>
                  </a:cubicBezTo>
                  <a:cubicBezTo>
                    <a:pt x="1816" y="1124"/>
                    <a:pt x="1822" y="1124"/>
                    <a:pt x="1828" y="1119"/>
                  </a:cubicBezTo>
                  <a:cubicBezTo>
                    <a:pt x="1847" y="1107"/>
                    <a:pt x="1855" y="1082"/>
                    <a:pt x="1844" y="1063"/>
                  </a:cubicBezTo>
                  <a:cubicBezTo>
                    <a:pt x="1822" y="1015"/>
                    <a:pt x="1777" y="987"/>
                    <a:pt x="1722" y="987"/>
                  </a:cubicBezTo>
                  <a:cubicBezTo>
                    <a:pt x="1720" y="987"/>
                    <a:pt x="1718" y="986"/>
                    <a:pt x="1716" y="986"/>
                  </a:cubicBezTo>
                  <a:close/>
                  <a:moveTo>
                    <a:pt x="120" y="978"/>
                  </a:moveTo>
                  <a:cubicBezTo>
                    <a:pt x="114" y="978"/>
                    <a:pt x="109" y="979"/>
                    <a:pt x="104" y="982"/>
                  </a:cubicBezTo>
                  <a:cubicBezTo>
                    <a:pt x="84" y="993"/>
                    <a:pt x="70" y="1018"/>
                    <a:pt x="78" y="1038"/>
                  </a:cubicBezTo>
                  <a:cubicBezTo>
                    <a:pt x="101" y="1091"/>
                    <a:pt x="129" y="1144"/>
                    <a:pt x="159" y="1191"/>
                  </a:cubicBezTo>
                  <a:cubicBezTo>
                    <a:pt x="168" y="1205"/>
                    <a:pt x="182" y="1213"/>
                    <a:pt x="196" y="1213"/>
                  </a:cubicBezTo>
                  <a:cubicBezTo>
                    <a:pt x="201" y="1213"/>
                    <a:pt x="212" y="1208"/>
                    <a:pt x="218" y="1208"/>
                  </a:cubicBezTo>
                  <a:cubicBezTo>
                    <a:pt x="240" y="1194"/>
                    <a:pt x="246" y="1169"/>
                    <a:pt x="232" y="1149"/>
                  </a:cubicBezTo>
                  <a:cubicBezTo>
                    <a:pt x="204" y="1105"/>
                    <a:pt x="182" y="1054"/>
                    <a:pt x="159" y="1007"/>
                  </a:cubicBezTo>
                  <a:cubicBezTo>
                    <a:pt x="151" y="990"/>
                    <a:pt x="136" y="978"/>
                    <a:pt x="120" y="978"/>
                  </a:cubicBezTo>
                  <a:close/>
                  <a:moveTo>
                    <a:pt x="1537" y="1109"/>
                  </a:moveTo>
                  <a:cubicBezTo>
                    <a:pt x="1523" y="1109"/>
                    <a:pt x="1510" y="1116"/>
                    <a:pt x="1501" y="1130"/>
                  </a:cubicBezTo>
                  <a:cubicBezTo>
                    <a:pt x="1473" y="1174"/>
                    <a:pt x="1451" y="1236"/>
                    <a:pt x="1440" y="1300"/>
                  </a:cubicBezTo>
                  <a:cubicBezTo>
                    <a:pt x="1437" y="1325"/>
                    <a:pt x="1451" y="1345"/>
                    <a:pt x="1473" y="1347"/>
                  </a:cubicBezTo>
                  <a:lnTo>
                    <a:pt x="1482" y="1347"/>
                  </a:lnTo>
                  <a:cubicBezTo>
                    <a:pt x="1498" y="1347"/>
                    <a:pt x="1515" y="1333"/>
                    <a:pt x="1524" y="1314"/>
                  </a:cubicBezTo>
                  <a:cubicBezTo>
                    <a:pt x="1535" y="1261"/>
                    <a:pt x="1551" y="1211"/>
                    <a:pt x="1577" y="1174"/>
                  </a:cubicBezTo>
                  <a:cubicBezTo>
                    <a:pt x="1585" y="1152"/>
                    <a:pt x="1582" y="1130"/>
                    <a:pt x="1563" y="1116"/>
                  </a:cubicBezTo>
                  <a:cubicBezTo>
                    <a:pt x="1554" y="1112"/>
                    <a:pt x="1546" y="1109"/>
                    <a:pt x="1537" y="1109"/>
                  </a:cubicBezTo>
                  <a:close/>
                  <a:moveTo>
                    <a:pt x="1810" y="1202"/>
                  </a:moveTo>
                  <a:cubicBezTo>
                    <a:pt x="1790" y="1202"/>
                    <a:pt x="1774" y="1211"/>
                    <a:pt x="1766" y="1233"/>
                  </a:cubicBezTo>
                  <a:cubicBezTo>
                    <a:pt x="1758" y="1278"/>
                    <a:pt x="1733" y="1331"/>
                    <a:pt x="1705" y="1375"/>
                  </a:cubicBezTo>
                  <a:cubicBezTo>
                    <a:pt x="1694" y="1398"/>
                    <a:pt x="1696" y="1423"/>
                    <a:pt x="1719" y="1437"/>
                  </a:cubicBezTo>
                  <a:cubicBezTo>
                    <a:pt x="1724" y="1439"/>
                    <a:pt x="1736" y="1442"/>
                    <a:pt x="1744" y="1442"/>
                  </a:cubicBezTo>
                  <a:cubicBezTo>
                    <a:pt x="1761" y="1442"/>
                    <a:pt x="1775" y="1437"/>
                    <a:pt x="1777" y="1417"/>
                  </a:cubicBezTo>
                  <a:cubicBezTo>
                    <a:pt x="1814" y="1367"/>
                    <a:pt x="1836" y="1306"/>
                    <a:pt x="1850" y="1255"/>
                  </a:cubicBezTo>
                  <a:cubicBezTo>
                    <a:pt x="1855" y="1230"/>
                    <a:pt x="1844" y="1208"/>
                    <a:pt x="1819" y="1202"/>
                  </a:cubicBezTo>
                  <a:cubicBezTo>
                    <a:pt x="1816" y="1202"/>
                    <a:pt x="1813" y="1202"/>
                    <a:pt x="1810" y="1202"/>
                  </a:cubicBezTo>
                  <a:close/>
                  <a:moveTo>
                    <a:pt x="298" y="1257"/>
                  </a:moveTo>
                  <a:cubicBezTo>
                    <a:pt x="288" y="1257"/>
                    <a:pt x="278" y="1261"/>
                    <a:pt x="271" y="1269"/>
                  </a:cubicBezTo>
                  <a:cubicBezTo>
                    <a:pt x="254" y="1280"/>
                    <a:pt x="251" y="1308"/>
                    <a:pt x="268" y="1328"/>
                  </a:cubicBezTo>
                  <a:cubicBezTo>
                    <a:pt x="307" y="1372"/>
                    <a:pt x="349" y="1412"/>
                    <a:pt x="394" y="1448"/>
                  </a:cubicBezTo>
                  <a:cubicBezTo>
                    <a:pt x="399" y="1456"/>
                    <a:pt x="410" y="1459"/>
                    <a:pt x="422" y="1459"/>
                  </a:cubicBezTo>
                  <a:cubicBezTo>
                    <a:pt x="430" y="1459"/>
                    <a:pt x="441" y="1456"/>
                    <a:pt x="455" y="1442"/>
                  </a:cubicBezTo>
                  <a:cubicBezTo>
                    <a:pt x="469" y="1425"/>
                    <a:pt x="466" y="1398"/>
                    <a:pt x="449" y="1384"/>
                  </a:cubicBezTo>
                  <a:cubicBezTo>
                    <a:pt x="405" y="1347"/>
                    <a:pt x="366" y="1308"/>
                    <a:pt x="329" y="1272"/>
                  </a:cubicBezTo>
                  <a:cubicBezTo>
                    <a:pt x="322" y="1263"/>
                    <a:pt x="310" y="1257"/>
                    <a:pt x="298" y="1257"/>
                  </a:cubicBezTo>
                  <a:close/>
                  <a:moveTo>
                    <a:pt x="551" y="1468"/>
                  </a:moveTo>
                  <a:cubicBezTo>
                    <a:pt x="536" y="1468"/>
                    <a:pt x="522" y="1474"/>
                    <a:pt x="516" y="1487"/>
                  </a:cubicBezTo>
                  <a:cubicBezTo>
                    <a:pt x="505" y="1509"/>
                    <a:pt x="508" y="1534"/>
                    <a:pt x="530" y="1548"/>
                  </a:cubicBezTo>
                  <a:cubicBezTo>
                    <a:pt x="558" y="1568"/>
                    <a:pt x="589" y="1584"/>
                    <a:pt x="620" y="1604"/>
                  </a:cubicBezTo>
                  <a:cubicBezTo>
                    <a:pt x="639" y="1612"/>
                    <a:pt x="659" y="1624"/>
                    <a:pt x="678" y="1635"/>
                  </a:cubicBezTo>
                  <a:cubicBezTo>
                    <a:pt x="687" y="1637"/>
                    <a:pt x="692" y="1640"/>
                    <a:pt x="701" y="1640"/>
                  </a:cubicBezTo>
                  <a:cubicBezTo>
                    <a:pt x="717" y="1640"/>
                    <a:pt x="731" y="1635"/>
                    <a:pt x="731" y="1612"/>
                  </a:cubicBezTo>
                  <a:cubicBezTo>
                    <a:pt x="742" y="1593"/>
                    <a:pt x="734" y="1568"/>
                    <a:pt x="714" y="1557"/>
                  </a:cubicBezTo>
                  <a:cubicBezTo>
                    <a:pt x="698" y="1548"/>
                    <a:pt x="678" y="1537"/>
                    <a:pt x="659" y="1526"/>
                  </a:cubicBezTo>
                  <a:lnTo>
                    <a:pt x="575" y="1473"/>
                  </a:lnTo>
                  <a:cubicBezTo>
                    <a:pt x="567" y="1470"/>
                    <a:pt x="559" y="1468"/>
                    <a:pt x="551" y="1468"/>
                  </a:cubicBezTo>
                  <a:close/>
                  <a:moveTo>
                    <a:pt x="1473" y="1428"/>
                  </a:moveTo>
                  <a:cubicBezTo>
                    <a:pt x="1471" y="1428"/>
                    <a:pt x="1469" y="1428"/>
                    <a:pt x="1468" y="1428"/>
                  </a:cubicBezTo>
                  <a:cubicBezTo>
                    <a:pt x="1445" y="1431"/>
                    <a:pt x="1429" y="1453"/>
                    <a:pt x="1431" y="1478"/>
                  </a:cubicBezTo>
                  <a:cubicBezTo>
                    <a:pt x="1440" y="1523"/>
                    <a:pt x="1448" y="1568"/>
                    <a:pt x="1468" y="1610"/>
                  </a:cubicBezTo>
                  <a:cubicBezTo>
                    <a:pt x="1459" y="1624"/>
                    <a:pt x="1459" y="1637"/>
                    <a:pt x="1468" y="1651"/>
                  </a:cubicBezTo>
                  <a:cubicBezTo>
                    <a:pt x="1475" y="1664"/>
                    <a:pt x="1485" y="1674"/>
                    <a:pt x="1501" y="1674"/>
                  </a:cubicBezTo>
                  <a:cubicBezTo>
                    <a:pt x="1503" y="1674"/>
                    <a:pt x="1505" y="1674"/>
                    <a:pt x="1507" y="1674"/>
                  </a:cubicBezTo>
                  <a:cubicBezTo>
                    <a:pt x="1512" y="1674"/>
                    <a:pt x="1515" y="1677"/>
                    <a:pt x="1524" y="1677"/>
                  </a:cubicBezTo>
                  <a:cubicBezTo>
                    <a:pt x="1526" y="1677"/>
                    <a:pt x="1535" y="1677"/>
                    <a:pt x="1532" y="1674"/>
                  </a:cubicBezTo>
                  <a:cubicBezTo>
                    <a:pt x="1546" y="1668"/>
                    <a:pt x="1554" y="1660"/>
                    <a:pt x="1557" y="1646"/>
                  </a:cubicBezTo>
                  <a:cubicBezTo>
                    <a:pt x="1596" y="1621"/>
                    <a:pt x="1630" y="1593"/>
                    <a:pt x="1663" y="1562"/>
                  </a:cubicBezTo>
                  <a:cubicBezTo>
                    <a:pt x="1683" y="1543"/>
                    <a:pt x="1683" y="1520"/>
                    <a:pt x="1666" y="1501"/>
                  </a:cubicBezTo>
                  <a:cubicBezTo>
                    <a:pt x="1657" y="1491"/>
                    <a:pt x="1646" y="1486"/>
                    <a:pt x="1635" y="1486"/>
                  </a:cubicBezTo>
                  <a:cubicBezTo>
                    <a:pt x="1625" y="1486"/>
                    <a:pt x="1615" y="1490"/>
                    <a:pt x="1607" y="1498"/>
                  </a:cubicBezTo>
                  <a:cubicBezTo>
                    <a:pt x="1585" y="1520"/>
                    <a:pt x="1560" y="1540"/>
                    <a:pt x="1537" y="1557"/>
                  </a:cubicBezTo>
                  <a:cubicBezTo>
                    <a:pt x="1526" y="1526"/>
                    <a:pt x="1518" y="1495"/>
                    <a:pt x="1515" y="1465"/>
                  </a:cubicBezTo>
                  <a:cubicBezTo>
                    <a:pt x="1513" y="1444"/>
                    <a:pt x="1493" y="1428"/>
                    <a:pt x="1473" y="1428"/>
                  </a:cubicBezTo>
                  <a:close/>
                  <a:moveTo>
                    <a:pt x="851" y="1628"/>
                  </a:moveTo>
                  <a:cubicBezTo>
                    <a:pt x="834" y="1628"/>
                    <a:pt x="819" y="1640"/>
                    <a:pt x="815" y="1654"/>
                  </a:cubicBezTo>
                  <a:cubicBezTo>
                    <a:pt x="809" y="1677"/>
                    <a:pt x="820" y="1702"/>
                    <a:pt x="843" y="1707"/>
                  </a:cubicBezTo>
                  <a:cubicBezTo>
                    <a:pt x="899" y="1730"/>
                    <a:pt x="954" y="1744"/>
                    <a:pt x="1010" y="1752"/>
                  </a:cubicBezTo>
                  <a:lnTo>
                    <a:pt x="1019" y="1752"/>
                  </a:lnTo>
                  <a:cubicBezTo>
                    <a:pt x="1038" y="1752"/>
                    <a:pt x="1055" y="1738"/>
                    <a:pt x="1058" y="1721"/>
                  </a:cubicBezTo>
                  <a:cubicBezTo>
                    <a:pt x="1063" y="1696"/>
                    <a:pt x="1049" y="1677"/>
                    <a:pt x="1024" y="1674"/>
                  </a:cubicBezTo>
                  <a:cubicBezTo>
                    <a:pt x="971" y="1663"/>
                    <a:pt x="918" y="1649"/>
                    <a:pt x="868" y="1632"/>
                  </a:cubicBezTo>
                  <a:cubicBezTo>
                    <a:pt x="862" y="1629"/>
                    <a:pt x="857" y="1628"/>
                    <a:pt x="851" y="1628"/>
                  </a:cubicBezTo>
                  <a:close/>
                  <a:moveTo>
                    <a:pt x="1353" y="1653"/>
                  </a:moveTo>
                  <a:cubicBezTo>
                    <a:pt x="1350" y="1653"/>
                    <a:pt x="1346" y="1653"/>
                    <a:pt x="1342" y="1654"/>
                  </a:cubicBezTo>
                  <a:cubicBezTo>
                    <a:pt x="1292" y="1668"/>
                    <a:pt x="1236" y="1677"/>
                    <a:pt x="1186" y="1679"/>
                  </a:cubicBezTo>
                  <a:cubicBezTo>
                    <a:pt x="1161" y="1679"/>
                    <a:pt x="1144" y="1696"/>
                    <a:pt x="1144" y="1721"/>
                  </a:cubicBezTo>
                  <a:cubicBezTo>
                    <a:pt x="1144" y="1746"/>
                    <a:pt x="1161" y="1763"/>
                    <a:pt x="1186" y="1763"/>
                  </a:cubicBezTo>
                  <a:cubicBezTo>
                    <a:pt x="1247" y="1760"/>
                    <a:pt x="1306" y="1752"/>
                    <a:pt x="1367" y="1735"/>
                  </a:cubicBezTo>
                  <a:cubicBezTo>
                    <a:pt x="1387" y="1730"/>
                    <a:pt x="1401" y="1707"/>
                    <a:pt x="1395" y="1682"/>
                  </a:cubicBezTo>
                  <a:cubicBezTo>
                    <a:pt x="1388" y="1666"/>
                    <a:pt x="1373" y="1653"/>
                    <a:pt x="1353" y="1653"/>
                  </a:cubicBezTo>
                  <a:close/>
                  <a:moveTo>
                    <a:pt x="1615" y="1734"/>
                  </a:moveTo>
                  <a:cubicBezTo>
                    <a:pt x="1605" y="1734"/>
                    <a:pt x="1594" y="1737"/>
                    <a:pt x="1585" y="1744"/>
                  </a:cubicBezTo>
                  <a:cubicBezTo>
                    <a:pt x="1565" y="1757"/>
                    <a:pt x="1565" y="1785"/>
                    <a:pt x="1579" y="1802"/>
                  </a:cubicBezTo>
                  <a:cubicBezTo>
                    <a:pt x="1613" y="1847"/>
                    <a:pt x="1660" y="1889"/>
                    <a:pt x="1708" y="1925"/>
                  </a:cubicBezTo>
                  <a:cubicBezTo>
                    <a:pt x="1716" y="1930"/>
                    <a:pt x="1722" y="1933"/>
                    <a:pt x="1733" y="1933"/>
                  </a:cubicBezTo>
                  <a:cubicBezTo>
                    <a:pt x="1744" y="1933"/>
                    <a:pt x="1755" y="1930"/>
                    <a:pt x="1772" y="1916"/>
                  </a:cubicBezTo>
                  <a:cubicBezTo>
                    <a:pt x="1786" y="1900"/>
                    <a:pt x="1780" y="1872"/>
                    <a:pt x="1761" y="1858"/>
                  </a:cubicBezTo>
                  <a:cubicBezTo>
                    <a:pt x="1716" y="1827"/>
                    <a:pt x="1677" y="1788"/>
                    <a:pt x="1646" y="1749"/>
                  </a:cubicBezTo>
                  <a:cubicBezTo>
                    <a:pt x="1639" y="1739"/>
                    <a:pt x="1627" y="1734"/>
                    <a:pt x="1615" y="1734"/>
                  </a:cubicBezTo>
                  <a:close/>
                  <a:moveTo>
                    <a:pt x="1878" y="1934"/>
                  </a:moveTo>
                  <a:cubicBezTo>
                    <a:pt x="1862" y="1934"/>
                    <a:pt x="1847" y="1944"/>
                    <a:pt x="1839" y="1958"/>
                  </a:cubicBezTo>
                  <a:cubicBezTo>
                    <a:pt x="1830" y="1981"/>
                    <a:pt x="1839" y="2003"/>
                    <a:pt x="1861" y="2014"/>
                  </a:cubicBezTo>
                  <a:cubicBezTo>
                    <a:pt x="1908" y="2036"/>
                    <a:pt x="1964" y="2056"/>
                    <a:pt x="2026" y="2070"/>
                  </a:cubicBezTo>
                  <a:cubicBezTo>
                    <a:pt x="2028" y="2073"/>
                    <a:pt x="2031" y="2073"/>
                    <a:pt x="2034" y="2073"/>
                  </a:cubicBezTo>
                  <a:cubicBezTo>
                    <a:pt x="2054" y="2073"/>
                    <a:pt x="2070" y="2059"/>
                    <a:pt x="2076" y="2042"/>
                  </a:cubicBezTo>
                  <a:cubicBezTo>
                    <a:pt x="2081" y="2017"/>
                    <a:pt x="2070" y="1997"/>
                    <a:pt x="2045" y="1989"/>
                  </a:cubicBezTo>
                  <a:cubicBezTo>
                    <a:pt x="1995" y="1975"/>
                    <a:pt x="1942" y="1958"/>
                    <a:pt x="1895" y="1939"/>
                  </a:cubicBezTo>
                  <a:cubicBezTo>
                    <a:pt x="1889" y="1936"/>
                    <a:pt x="1883" y="1934"/>
                    <a:pt x="1878" y="1934"/>
                  </a:cubicBezTo>
                  <a:close/>
                  <a:moveTo>
                    <a:pt x="2913" y="1996"/>
                  </a:moveTo>
                  <a:cubicBezTo>
                    <a:pt x="2898" y="1996"/>
                    <a:pt x="2883" y="1997"/>
                    <a:pt x="2868" y="1997"/>
                  </a:cubicBezTo>
                  <a:cubicBezTo>
                    <a:pt x="2843" y="1997"/>
                    <a:pt x="2826" y="2014"/>
                    <a:pt x="2826" y="2039"/>
                  </a:cubicBezTo>
                  <a:cubicBezTo>
                    <a:pt x="2826" y="2064"/>
                    <a:pt x="2843" y="2081"/>
                    <a:pt x="2868" y="2081"/>
                  </a:cubicBezTo>
                  <a:lnTo>
                    <a:pt x="2871" y="2081"/>
                  </a:lnTo>
                  <a:cubicBezTo>
                    <a:pt x="2932" y="2081"/>
                    <a:pt x="2985" y="2084"/>
                    <a:pt x="3033" y="2092"/>
                  </a:cubicBezTo>
                  <a:lnTo>
                    <a:pt x="3041" y="2092"/>
                  </a:lnTo>
                  <a:cubicBezTo>
                    <a:pt x="3061" y="2092"/>
                    <a:pt x="3077" y="2078"/>
                    <a:pt x="3077" y="2056"/>
                  </a:cubicBezTo>
                  <a:cubicBezTo>
                    <a:pt x="3080" y="2031"/>
                    <a:pt x="3066" y="2011"/>
                    <a:pt x="3044" y="2009"/>
                  </a:cubicBezTo>
                  <a:cubicBezTo>
                    <a:pt x="3003" y="2000"/>
                    <a:pt x="2960" y="1996"/>
                    <a:pt x="2913" y="1996"/>
                  </a:cubicBezTo>
                  <a:close/>
                  <a:moveTo>
                    <a:pt x="2709" y="2008"/>
                  </a:moveTo>
                  <a:cubicBezTo>
                    <a:pt x="2707" y="2008"/>
                    <a:pt x="2704" y="2008"/>
                    <a:pt x="2701" y="2009"/>
                  </a:cubicBezTo>
                  <a:lnTo>
                    <a:pt x="2681" y="2011"/>
                  </a:lnTo>
                  <a:cubicBezTo>
                    <a:pt x="2637" y="2017"/>
                    <a:pt x="2586" y="2022"/>
                    <a:pt x="2533" y="2025"/>
                  </a:cubicBezTo>
                  <a:cubicBezTo>
                    <a:pt x="2514" y="2028"/>
                    <a:pt x="2492" y="2045"/>
                    <a:pt x="2497" y="2070"/>
                  </a:cubicBezTo>
                  <a:cubicBezTo>
                    <a:pt x="2497" y="2092"/>
                    <a:pt x="2517" y="2109"/>
                    <a:pt x="2539" y="2109"/>
                  </a:cubicBezTo>
                  <a:cubicBezTo>
                    <a:pt x="2589" y="2106"/>
                    <a:pt x="2639" y="2098"/>
                    <a:pt x="2687" y="2095"/>
                  </a:cubicBezTo>
                  <a:lnTo>
                    <a:pt x="2709" y="2092"/>
                  </a:lnTo>
                  <a:cubicBezTo>
                    <a:pt x="2734" y="2092"/>
                    <a:pt x="2751" y="2070"/>
                    <a:pt x="2748" y="2045"/>
                  </a:cubicBezTo>
                  <a:cubicBezTo>
                    <a:pt x="2748" y="2025"/>
                    <a:pt x="2731" y="2008"/>
                    <a:pt x="2709" y="2008"/>
                  </a:cubicBezTo>
                  <a:close/>
                  <a:moveTo>
                    <a:pt x="2204" y="2017"/>
                  </a:moveTo>
                  <a:cubicBezTo>
                    <a:pt x="2182" y="2017"/>
                    <a:pt x="2162" y="2031"/>
                    <a:pt x="2157" y="2056"/>
                  </a:cubicBezTo>
                  <a:cubicBezTo>
                    <a:pt x="2157" y="2078"/>
                    <a:pt x="2171" y="2098"/>
                    <a:pt x="2196" y="2101"/>
                  </a:cubicBezTo>
                  <a:cubicBezTo>
                    <a:pt x="2221" y="2106"/>
                    <a:pt x="2249" y="2106"/>
                    <a:pt x="2280" y="2109"/>
                  </a:cubicBezTo>
                  <a:cubicBezTo>
                    <a:pt x="2310" y="2109"/>
                    <a:pt x="2338" y="2112"/>
                    <a:pt x="2366" y="2112"/>
                  </a:cubicBezTo>
                  <a:cubicBezTo>
                    <a:pt x="2391" y="2112"/>
                    <a:pt x="2413" y="2095"/>
                    <a:pt x="2408" y="2070"/>
                  </a:cubicBezTo>
                  <a:cubicBezTo>
                    <a:pt x="2408" y="2050"/>
                    <a:pt x="2391" y="2028"/>
                    <a:pt x="2366" y="2028"/>
                  </a:cubicBezTo>
                  <a:cubicBezTo>
                    <a:pt x="2338" y="2028"/>
                    <a:pt x="2310" y="2028"/>
                    <a:pt x="2282" y="2025"/>
                  </a:cubicBezTo>
                  <a:cubicBezTo>
                    <a:pt x="2254" y="2025"/>
                    <a:pt x="2232" y="2022"/>
                    <a:pt x="2204" y="2017"/>
                  </a:cubicBezTo>
                  <a:close/>
                  <a:moveTo>
                    <a:pt x="3197" y="2056"/>
                  </a:moveTo>
                  <a:cubicBezTo>
                    <a:pt x="3181" y="2056"/>
                    <a:pt x="3167" y="2064"/>
                    <a:pt x="3158" y="2081"/>
                  </a:cubicBezTo>
                  <a:cubicBezTo>
                    <a:pt x="3147" y="2101"/>
                    <a:pt x="3158" y="2126"/>
                    <a:pt x="3181" y="2137"/>
                  </a:cubicBezTo>
                  <a:cubicBezTo>
                    <a:pt x="3225" y="2156"/>
                    <a:pt x="3267" y="2184"/>
                    <a:pt x="3312" y="2221"/>
                  </a:cubicBezTo>
                  <a:cubicBezTo>
                    <a:pt x="3323" y="2226"/>
                    <a:pt x="3329" y="2232"/>
                    <a:pt x="3340" y="2232"/>
                  </a:cubicBezTo>
                  <a:cubicBezTo>
                    <a:pt x="3354" y="2232"/>
                    <a:pt x="3368" y="2223"/>
                    <a:pt x="3370" y="2218"/>
                  </a:cubicBezTo>
                  <a:cubicBezTo>
                    <a:pt x="3384" y="2198"/>
                    <a:pt x="3382" y="2170"/>
                    <a:pt x="3365" y="2156"/>
                  </a:cubicBezTo>
                  <a:cubicBezTo>
                    <a:pt x="3315" y="2115"/>
                    <a:pt x="3267" y="2084"/>
                    <a:pt x="3214" y="2059"/>
                  </a:cubicBezTo>
                  <a:cubicBezTo>
                    <a:pt x="3208" y="2057"/>
                    <a:pt x="3203" y="2056"/>
                    <a:pt x="3197" y="2056"/>
                  </a:cubicBezTo>
                  <a:close/>
                  <a:moveTo>
                    <a:pt x="3460" y="2261"/>
                  </a:moveTo>
                  <a:cubicBezTo>
                    <a:pt x="3451" y="2261"/>
                    <a:pt x="3442" y="2265"/>
                    <a:pt x="3435" y="2274"/>
                  </a:cubicBezTo>
                  <a:cubicBezTo>
                    <a:pt x="3418" y="2288"/>
                    <a:pt x="3412" y="2315"/>
                    <a:pt x="3429" y="2332"/>
                  </a:cubicBezTo>
                  <a:lnTo>
                    <a:pt x="3448" y="2349"/>
                  </a:lnTo>
                  <a:cubicBezTo>
                    <a:pt x="3479" y="2385"/>
                    <a:pt x="3507" y="2421"/>
                    <a:pt x="3535" y="2458"/>
                  </a:cubicBezTo>
                  <a:cubicBezTo>
                    <a:pt x="3546" y="2469"/>
                    <a:pt x="3557" y="2474"/>
                    <a:pt x="3568" y="2474"/>
                  </a:cubicBezTo>
                  <a:cubicBezTo>
                    <a:pt x="3580" y="2474"/>
                    <a:pt x="3588" y="2472"/>
                    <a:pt x="3594" y="2469"/>
                  </a:cubicBezTo>
                  <a:cubicBezTo>
                    <a:pt x="3616" y="2455"/>
                    <a:pt x="3619" y="2427"/>
                    <a:pt x="3605" y="2407"/>
                  </a:cubicBezTo>
                  <a:cubicBezTo>
                    <a:pt x="3577" y="2371"/>
                    <a:pt x="3546" y="2332"/>
                    <a:pt x="3510" y="2293"/>
                  </a:cubicBezTo>
                  <a:lnTo>
                    <a:pt x="3493" y="2276"/>
                  </a:lnTo>
                  <a:cubicBezTo>
                    <a:pt x="3484" y="2267"/>
                    <a:pt x="3472" y="2261"/>
                    <a:pt x="3460" y="2261"/>
                  </a:cubicBezTo>
                  <a:close/>
                  <a:moveTo>
                    <a:pt x="3670" y="2531"/>
                  </a:moveTo>
                  <a:cubicBezTo>
                    <a:pt x="3662" y="2531"/>
                    <a:pt x="3655" y="2534"/>
                    <a:pt x="3647" y="2539"/>
                  </a:cubicBezTo>
                  <a:cubicBezTo>
                    <a:pt x="3624" y="2547"/>
                    <a:pt x="3619" y="2572"/>
                    <a:pt x="3630" y="2594"/>
                  </a:cubicBezTo>
                  <a:cubicBezTo>
                    <a:pt x="3658" y="2642"/>
                    <a:pt x="3677" y="2689"/>
                    <a:pt x="3700" y="2739"/>
                  </a:cubicBezTo>
                  <a:cubicBezTo>
                    <a:pt x="3705" y="2756"/>
                    <a:pt x="3719" y="2767"/>
                    <a:pt x="3739" y="2767"/>
                  </a:cubicBezTo>
                  <a:lnTo>
                    <a:pt x="3753" y="2767"/>
                  </a:lnTo>
                  <a:cubicBezTo>
                    <a:pt x="3772" y="2756"/>
                    <a:pt x="3786" y="2734"/>
                    <a:pt x="3775" y="2712"/>
                  </a:cubicBezTo>
                  <a:cubicBezTo>
                    <a:pt x="3758" y="2659"/>
                    <a:pt x="3730" y="2608"/>
                    <a:pt x="3702" y="2555"/>
                  </a:cubicBezTo>
                  <a:cubicBezTo>
                    <a:pt x="3695" y="2539"/>
                    <a:pt x="3683" y="2531"/>
                    <a:pt x="3670" y="2531"/>
                  </a:cubicBezTo>
                  <a:close/>
                  <a:moveTo>
                    <a:pt x="3783" y="2844"/>
                  </a:moveTo>
                  <a:cubicBezTo>
                    <a:pt x="3779" y="2844"/>
                    <a:pt x="3776" y="2845"/>
                    <a:pt x="3772" y="2845"/>
                  </a:cubicBezTo>
                  <a:cubicBezTo>
                    <a:pt x="3753" y="2848"/>
                    <a:pt x="3733" y="2868"/>
                    <a:pt x="3741" y="2893"/>
                  </a:cubicBezTo>
                  <a:cubicBezTo>
                    <a:pt x="3753" y="2946"/>
                    <a:pt x="3758" y="3002"/>
                    <a:pt x="3761" y="3055"/>
                  </a:cubicBezTo>
                  <a:cubicBezTo>
                    <a:pt x="3761" y="3077"/>
                    <a:pt x="3780" y="3097"/>
                    <a:pt x="3803" y="3097"/>
                  </a:cubicBezTo>
                  <a:cubicBezTo>
                    <a:pt x="3831" y="3097"/>
                    <a:pt x="3847" y="3074"/>
                    <a:pt x="3842" y="3049"/>
                  </a:cubicBezTo>
                  <a:cubicBezTo>
                    <a:pt x="3842" y="2991"/>
                    <a:pt x="3833" y="2932"/>
                    <a:pt x="3820" y="2876"/>
                  </a:cubicBezTo>
                  <a:cubicBezTo>
                    <a:pt x="3817" y="2857"/>
                    <a:pt x="3803" y="2844"/>
                    <a:pt x="3783" y="2844"/>
                  </a:cubicBezTo>
                  <a:close/>
                  <a:moveTo>
                    <a:pt x="3790" y="3179"/>
                  </a:moveTo>
                  <a:cubicBezTo>
                    <a:pt x="3772" y="3179"/>
                    <a:pt x="3758" y="3192"/>
                    <a:pt x="3755" y="3214"/>
                  </a:cubicBezTo>
                  <a:cubicBezTo>
                    <a:pt x="3750" y="3264"/>
                    <a:pt x="3736" y="3320"/>
                    <a:pt x="3722" y="3370"/>
                  </a:cubicBezTo>
                  <a:cubicBezTo>
                    <a:pt x="3716" y="3392"/>
                    <a:pt x="3727" y="3417"/>
                    <a:pt x="3750" y="3423"/>
                  </a:cubicBezTo>
                  <a:cubicBezTo>
                    <a:pt x="3755" y="3426"/>
                    <a:pt x="3758" y="3426"/>
                    <a:pt x="3761" y="3426"/>
                  </a:cubicBezTo>
                  <a:cubicBezTo>
                    <a:pt x="3783" y="3426"/>
                    <a:pt x="3797" y="3412"/>
                    <a:pt x="3803" y="3395"/>
                  </a:cubicBezTo>
                  <a:cubicBezTo>
                    <a:pt x="3817" y="3339"/>
                    <a:pt x="3831" y="3281"/>
                    <a:pt x="3839" y="3225"/>
                  </a:cubicBezTo>
                  <a:cubicBezTo>
                    <a:pt x="3839" y="3203"/>
                    <a:pt x="3825" y="3183"/>
                    <a:pt x="3800" y="3180"/>
                  </a:cubicBezTo>
                  <a:cubicBezTo>
                    <a:pt x="3797" y="3179"/>
                    <a:pt x="3793" y="3179"/>
                    <a:pt x="3790" y="3179"/>
                  </a:cubicBezTo>
                  <a:close/>
                  <a:moveTo>
                    <a:pt x="3706" y="3499"/>
                  </a:moveTo>
                  <a:cubicBezTo>
                    <a:pt x="3690" y="3499"/>
                    <a:pt x="3675" y="3509"/>
                    <a:pt x="3669" y="3523"/>
                  </a:cubicBezTo>
                  <a:cubicBezTo>
                    <a:pt x="3647" y="3574"/>
                    <a:pt x="3621" y="3621"/>
                    <a:pt x="3594" y="3671"/>
                  </a:cubicBezTo>
                  <a:cubicBezTo>
                    <a:pt x="3580" y="3688"/>
                    <a:pt x="3588" y="3713"/>
                    <a:pt x="3607" y="3727"/>
                  </a:cubicBezTo>
                  <a:cubicBezTo>
                    <a:pt x="3616" y="3730"/>
                    <a:pt x="3621" y="3733"/>
                    <a:pt x="3630" y="3733"/>
                  </a:cubicBezTo>
                  <a:cubicBezTo>
                    <a:pt x="3644" y="3733"/>
                    <a:pt x="3658" y="3727"/>
                    <a:pt x="3669" y="3713"/>
                  </a:cubicBezTo>
                  <a:cubicBezTo>
                    <a:pt x="3697" y="3663"/>
                    <a:pt x="3719" y="3613"/>
                    <a:pt x="3744" y="3560"/>
                  </a:cubicBezTo>
                  <a:cubicBezTo>
                    <a:pt x="3755" y="3537"/>
                    <a:pt x="3744" y="3515"/>
                    <a:pt x="3725" y="3504"/>
                  </a:cubicBezTo>
                  <a:cubicBezTo>
                    <a:pt x="3719" y="3501"/>
                    <a:pt x="3712" y="3499"/>
                    <a:pt x="3706" y="3499"/>
                  </a:cubicBezTo>
                  <a:close/>
                  <a:moveTo>
                    <a:pt x="3539" y="3791"/>
                  </a:moveTo>
                  <a:cubicBezTo>
                    <a:pt x="3526" y="3791"/>
                    <a:pt x="3513" y="3797"/>
                    <a:pt x="3504" y="3811"/>
                  </a:cubicBezTo>
                  <a:cubicBezTo>
                    <a:pt x="3468" y="3855"/>
                    <a:pt x="3435" y="3897"/>
                    <a:pt x="3398" y="3936"/>
                  </a:cubicBezTo>
                  <a:cubicBezTo>
                    <a:pt x="3384" y="3953"/>
                    <a:pt x="3384" y="3978"/>
                    <a:pt x="3401" y="3995"/>
                  </a:cubicBezTo>
                  <a:cubicBezTo>
                    <a:pt x="3409" y="4003"/>
                    <a:pt x="3421" y="4006"/>
                    <a:pt x="3429" y="4006"/>
                  </a:cubicBezTo>
                  <a:cubicBezTo>
                    <a:pt x="3440" y="4006"/>
                    <a:pt x="3454" y="4003"/>
                    <a:pt x="3462" y="3992"/>
                  </a:cubicBezTo>
                  <a:cubicBezTo>
                    <a:pt x="3504" y="3953"/>
                    <a:pt x="3538" y="3908"/>
                    <a:pt x="3574" y="3858"/>
                  </a:cubicBezTo>
                  <a:cubicBezTo>
                    <a:pt x="3588" y="3841"/>
                    <a:pt x="3582" y="3814"/>
                    <a:pt x="3563" y="3800"/>
                  </a:cubicBezTo>
                  <a:cubicBezTo>
                    <a:pt x="3556" y="3794"/>
                    <a:pt x="3548" y="3791"/>
                    <a:pt x="3539" y="37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31"/>
            <p:cNvSpPr/>
            <p:nvPr/>
          </p:nvSpPr>
          <p:spPr>
            <a:xfrm>
              <a:off x="2372923" y="845970"/>
              <a:ext cx="63258" cy="223940"/>
            </a:xfrm>
            <a:custGeom>
              <a:avLst/>
              <a:gdLst/>
              <a:ahLst/>
              <a:cxnLst/>
              <a:rect l="l" t="t" r="r" b="b"/>
              <a:pathLst>
                <a:path w="2057" h="7282" extrusionOk="0">
                  <a:moveTo>
                    <a:pt x="901" y="0"/>
                  </a:moveTo>
                  <a:cubicBezTo>
                    <a:pt x="895" y="0"/>
                    <a:pt x="890" y="1"/>
                    <a:pt x="885" y="3"/>
                  </a:cubicBezTo>
                  <a:cubicBezTo>
                    <a:pt x="832" y="26"/>
                    <a:pt x="779" y="53"/>
                    <a:pt x="732" y="81"/>
                  </a:cubicBezTo>
                  <a:cubicBezTo>
                    <a:pt x="709" y="93"/>
                    <a:pt x="704" y="115"/>
                    <a:pt x="715" y="137"/>
                  </a:cubicBezTo>
                  <a:cubicBezTo>
                    <a:pt x="723" y="151"/>
                    <a:pt x="737" y="157"/>
                    <a:pt x="751" y="157"/>
                  </a:cubicBezTo>
                  <a:cubicBezTo>
                    <a:pt x="759" y="157"/>
                    <a:pt x="765" y="157"/>
                    <a:pt x="773" y="154"/>
                  </a:cubicBezTo>
                  <a:cubicBezTo>
                    <a:pt x="818" y="129"/>
                    <a:pt x="871" y="106"/>
                    <a:pt x="918" y="81"/>
                  </a:cubicBezTo>
                  <a:cubicBezTo>
                    <a:pt x="941" y="70"/>
                    <a:pt x="952" y="45"/>
                    <a:pt x="941" y="26"/>
                  </a:cubicBezTo>
                  <a:cubicBezTo>
                    <a:pt x="933" y="9"/>
                    <a:pt x="916" y="0"/>
                    <a:pt x="901" y="0"/>
                  </a:cubicBezTo>
                  <a:close/>
                  <a:moveTo>
                    <a:pt x="617" y="159"/>
                  </a:moveTo>
                  <a:cubicBezTo>
                    <a:pt x="609" y="159"/>
                    <a:pt x="600" y="162"/>
                    <a:pt x="592" y="168"/>
                  </a:cubicBezTo>
                  <a:cubicBezTo>
                    <a:pt x="539" y="204"/>
                    <a:pt x="494" y="238"/>
                    <a:pt x="453" y="274"/>
                  </a:cubicBezTo>
                  <a:cubicBezTo>
                    <a:pt x="430" y="285"/>
                    <a:pt x="430" y="316"/>
                    <a:pt x="444" y="332"/>
                  </a:cubicBezTo>
                  <a:cubicBezTo>
                    <a:pt x="453" y="344"/>
                    <a:pt x="464" y="349"/>
                    <a:pt x="478" y="349"/>
                  </a:cubicBezTo>
                  <a:cubicBezTo>
                    <a:pt x="483" y="349"/>
                    <a:pt x="494" y="346"/>
                    <a:pt x="508" y="335"/>
                  </a:cubicBezTo>
                  <a:cubicBezTo>
                    <a:pt x="550" y="302"/>
                    <a:pt x="595" y="268"/>
                    <a:pt x="640" y="238"/>
                  </a:cubicBezTo>
                  <a:cubicBezTo>
                    <a:pt x="662" y="224"/>
                    <a:pt x="665" y="199"/>
                    <a:pt x="651" y="179"/>
                  </a:cubicBezTo>
                  <a:cubicBezTo>
                    <a:pt x="642" y="166"/>
                    <a:pt x="630" y="159"/>
                    <a:pt x="617" y="159"/>
                  </a:cubicBezTo>
                  <a:close/>
                  <a:moveTo>
                    <a:pt x="350" y="378"/>
                  </a:moveTo>
                  <a:cubicBezTo>
                    <a:pt x="340" y="378"/>
                    <a:pt x="329" y="382"/>
                    <a:pt x="319" y="391"/>
                  </a:cubicBezTo>
                  <a:cubicBezTo>
                    <a:pt x="277" y="433"/>
                    <a:pt x="238" y="478"/>
                    <a:pt x="207" y="525"/>
                  </a:cubicBezTo>
                  <a:cubicBezTo>
                    <a:pt x="193" y="544"/>
                    <a:pt x="199" y="570"/>
                    <a:pt x="218" y="584"/>
                  </a:cubicBezTo>
                  <a:cubicBezTo>
                    <a:pt x="227" y="586"/>
                    <a:pt x="232" y="589"/>
                    <a:pt x="243" y="589"/>
                  </a:cubicBezTo>
                  <a:cubicBezTo>
                    <a:pt x="257" y="589"/>
                    <a:pt x="268" y="586"/>
                    <a:pt x="277" y="572"/>
                  </a:cubicBezTo>
                  <a:cubicBezTo>
                    <a:pt x="308" y="528"/>
                    <a:pt x="344" y="489"/>
                    <a:pt x="383" y="447"/>
                  </a:cubicBezTo>
                  <a:cubicBezTo>
                    <a:pt x="397" y="430"/>
                    <a:pt x="397" y="405"/>
                    <a:pt x="377" y="388"/>
                  </a:cubicBezTo>
                  <a:cubicBezTo>
                    <a:pt x="369" y="382"/>
                    <a:pt x="360" y="378"/>
                    <a:pt x="350" y="378"/>
                  </a:cubicBezTo>
                  <a:close/>
                  <a:moveTo>
                    <a:pt x="160" y="647"/>
                  </a:moveTo>
                  <a:cubicBezTo>
                    <a:pt x="145" y="647"/>
                    <a:pt x="129" y="656"/>
                    <a:pt x="121" y="670"/>
                  </a:cubicBezTo>
                  <a:cubicBezTo>
                    <a:pt x="96" y="723"/>
                    <a:pt x="76" y="779"/>
                    <a:pt x="59" y="835"/>
                  </a:cubicBezTo>
                  <a:cubicBezTo>
                    <a:pt x="51" y="860"/>
                    <a:pt x="62" y="879"/>
                    <a:pt x="87" y="888"/>
                  </a:cubicBezTo>
                  <a:cubicBezTo>
                    <a:pt x="90" y="890"/>
                    <a:pt x="93" y="890"/>
                    <a:pt x="96" y="890"/>
                  </a:cubicBezTo>
                  <a:cubicBezTo>
                    <a:pt x="115" y="890"/>
                    <a:pt x="132" y="879"/>
                    <a:pt x="143" y="854"/>
                  </a:cubicBezTo>
                  <a:cubicBezTo>
                    <a:pt x="157" y="807"/>
                    <a:pt x="174" y="754"/>
                    <a:pt x="199" y="706"/>
                  </a:cubicBezTo>
                  <a:cubicBezTo>
                    <a:pt x="204" y="684"/>
                    <a:pt x="199" y="659"/>
                    <a:pt x="176" y="650"/>
                  </a:cubicBezTo>
                  <a:cubicBezTo>
                    <a:pt x="171" y="648"/>
                    <a:pt x="166" y="647"/>
                    <a:pt x="160" y="647"/>
                  </a:cubicBezTo>
                  <a:close/>
                  <a:moveTo>
                    <a:pt x="70" y="974"/>
                  </a:moveTo>
                  <a:cubicBezTo>
                    <a:pt x="51" y="974"/>
                    <a:pt x="29" y="988"/>
                    <a:pt x="26" y="1013"/>
                  </a:cubicBezTo>
                  <a:cubicBezTo>
                    <a:pt x="20" y="1069"/>
                    <a:pt x="12" y="1125"/>
                    <a:pt x="9" y="1181"/>
                  </a:cubicBezTo>
                  <a:cubicBezTo>
                    <a:pt x="6" y="1203"/>
                    <a:pt x="23" y="1222"/>
                    <a:pt x="48" y="1225"/>
                  </a:cubicBezTo>
                  <a:lnTo>
                    <a:pt x="51" y="1225"/>
                  </a:lnTo>
                  <a:cubicBezTo>
                    <a:pt x="73" y="1225"/>
                    <a:pt x="93" y="1208"/>
                    <a:pt x="96" y="1183"/>
                  </a:cubicBezTo>
                  <a:cubicBezTo>
                    <a:pt x="96" y="1130"/>
                    <a:pt x="104" y="1075"/>
                    <a:pt x="109" y="1019"/>
                  </a:cubicBezTo>
                  <a:cubicBezTo>
                    <a:pt x="109" y="999"/>
                    <a:pt x="96" y="977"/>
                    <a:pt x="70" y="974"/>
                  </a:cubicBezTo>
                  <a:close/>
                  <a:moveTo>
                    <a:pt x="42" y="1309"/>
                  </a:moveTo>
                  <a:cubicBezTo>
                    <a:pt x="23" y="1309"/>
                    <a:pt x="1" y="1326"/>
                    <a:pt x="1" y="1351"/>
                  </a:cubicBezTo>
                  <a:lnTo>
                    <a:pt x="1" y="1370"/>
                  </a:lnTo>
                  <a:cubicBezTo>
                    <a:pt x="1" y="1420"/>
                    <a:pt x="1" y="1473"/>
                    <a:pt x="6" y="1521"/>
                  </a:cubicBezTo>
                  <a:cubicBezTo>
                    <a:pt x="6" y="1543"/>
                    <a:pt x="26" y="1560"/>
                    <a:pt x="48" y="1560"/>
                  </a:cubicBezTo>
                  <a:cubicBezTo>
                    <a:pt x="73" y="1560"/>
                    <a:pt x="93" y="1538"/>
                    <a:pt x="90" y="1515"/>
                  </a:cubicBezTo>
                  <a:cubicBezTo>
                    <a:pt x="90" y="1468"/>
                    <a:pt x="84" y="1418"/>
                    <a:pt x="84" y="1367"/>
                  </a:cubicBezTo>
                  <a:lnTo>
                    <a:pt x="84" y="1351"/>
                  </a:lnTo>
                  <a:cubicBezTo>
                    <a:pt x="84" y="1328"/>
                    <a:pt x="68" y="1309"/>
                    <a:pt x="42" y="1309"/>
                  </a:cubicBezTo>
                  <a:close/>
                  <a:moveTo>
                    <a:pt x="64" y="1643"/>
                  </a:moveTo>
                  <a:cubicBezTo>
                    <a:pt x="62" y="1643"/>
                    <a:pt x="61" y="1643"/>
                    <a:pt x="59" y="1644"/>
                  </a:cubicBezTo>
                  <a:cubicBezTo>
                    <a:pt x="37" y="1646"/>
                    <a:pt x="20" y="1669"/>
                    <a:pt x="23" y="1691"/>
                  </a:cubicBezTo>
                  <a:cubicBezTo>
                    <a:pt x="31" y="1747"/>
                    <a:pt x="40" y="1808"/>
                    <a:pt x="54" y="1858"/>
                  </a:cubicBezTo>
                  <a:cubicBezTo>
                    <a:pt x="62" y="1878"/>
                    <a:pt x="76" y="1892"/>
                    <a:pt x="96" y="1892"/>
                  </a:cubicBezTo>
                  <a:cubicBezTo>
                    <a:pt x="98" y="1892"/>
                    <a:pt x="104" y="1892"/>
                    <a:pt x="107" y="1886"/>
                  </a:cubicBezTo>
                  <a:cubicBezTo>
                    <a:pt x="129" y="1884"/>
                    <a:pt x="146" y="1861"/>
                    <a:pt x="137" y="1839"/>
                  </a:cubicBezTo>
                  <a:cubicBezTo>
                    <a:pt x="123" y="1789"/>
                    <a:pt x="115" y="1733"/>
                    <a:pt x="107" y="1677"/>
                  </a:cubicBezTo>
                  <a:cubicBezTo>
                    <a:pt x="104" y="1659"/>
                    <a:pt x="82" y="1643"/>
                    <a:pt x="64" y="1643"/>
                  </a:cubicBezTo>
                  <a:close/>
                  <a:moveTo>
                    <a:pt x="140" y="1969"/>
                  </a:moveTo>
                  <a:cubicBezTo>
                    <a:pt x="136" y="1969"/>
                    <a:pt x="132" y="1969"/>
                    <a:pt x="129" y="1970"/>
                  </a:cubicBezTo>
                  <a:cubicBezTo>
                    <a:pt x="107" y="1978"/>
                    <a:pt x="96" y="2004"/>
                    <a:pt x="104" y="2023"/>
                  </a:cubicBezTo>
                  <a:cubicBezTo>
                    <a:pt x="123" y="2079"/>
                    <a:pt x="149" y="2135"/>
                    <a:pt x="174" y="2185"/>
                  </a:cubicBezTo>
                  <a:cubicBezTo>
                    <a:pt x="179" y="2199"/>
                    <a:pt x="193" y="2207"/>
                    <a:pt x="213" y="2207"/>
                  </a:cubicBezTo>
                  <a:cubicBezTo>
                    <a:pt x="218" y="2207"/>
                    <a:pt x="227" y="2207"/>
                    <a:pt x="227" y="2202"/>
                  </a:cubicBezTo>
                  <a:cubicBezTo>
                    <a:pt x="246" y="2190"/>
                    <a:pt x="255" y="2165"/>
                    <a:pt x="243" y="2146"/>
                  </a:cubicBezTo>
                  <a:cubicBezTo>
                    <a:pt x="221" y="2101"/>
                    <a:pt x="202" y="2048"/>
                    <a:pt x="179" y="1995"/>
                  </a:cubicBezTo>
                  <a:cubicBezTo>
                    <a:pt x="175" y="1979"/>
                    <a:pt x="157" y="1969"/>
                    <a:pt x="140" y="1969"/>
                  </a:cubicBezTo>
                  <a:close/>
                  <a:moveTo>
                    <a:pt x="1019" y="2198"/>
                  </a:moveTo>
                  <a:cubicBezTo>
                    <a:pt x="999" y="2198"/>
                    <a:pt x="978" y="2199"/>
                    <a:pt x="958" y="2202"/>
                  </a:cubicBezTo>
                  <a:cubicBezTo>
                    <a:pt x="932" y="2202"/>
                    <a:pt x="916" y="2221"/>
                    <a:pt x="918" y="2246"/>
                  </a:cubicBezTo>
                  <a:cubicBezTo>
                    <a:pt x="918" y="2270"/>
                    <a:pt x="938" y="2286"/>
                    <a:pt x="960" y="2286"/>
                  </a:cubicBezTo>
                  <a:cubicBezTo>
                    <a:pt x="962" y="2286"/>
                    <a:pt x="964" y="2286"/>
                    <a:pt x="966" y="2285"/>
                  </a:cubicBezTo>
                  <a:cubicBezTo>
                    <a:pt x="979" y="2285"/>
                    <a:pt x="992" y="2284"/>
                    <a:pt x="1004" y="2284"/>
                  </a:cubicBezTo>
                  <a:cubicBezTo>
                    <a:pt x="1045" y="2284"/>
                    <a:pt x="1081" y="2288"/>
                    <a:pt x="1111" y="2299"/>
                  </a:cubicBezTo>
                  <a:cubicBezTo>
                    <a:pt x="1114" y="2302"/>
                    <a:pt x="1119" y="2302"/>
                    <a:pt x="1125" y="2302"/>
                  </a:cubicBezTo>
                  <a:cubicBezTo>
                    <a:pt x="1142" y="2302"/>
                    <a:pt x="1161" y="2291"/>
                    <a:pt x="1167" y="2271"/>
                  </a:cubicBezTo>
                  <a:cubicBezTo>
                    <a:pt x="1178" y="2249"/>
                    <a:pt x="1164" y="2224"/>
                    <a:pt x="1142" y="2218"/>
                  </a:cubicBezTo>
                  <a:cubicBezTo>
                    <a:pt x="1107" y="2205"/>
                    <a:pt x="1065" y="2198"/>
                    <a:pt x="1019" y="2198"/>
                  </a:cubicBezTo>
                  <a:close/>
                  <a:moveTo>
                    <a:pt x="797" y="2245"/>
                  </a:moveTo>
                  <a:cubicBezTo>
                    <a:pt x="793" y="2245"/>
                    <a:pt x="788" y="2245"/>
                    <a:pt x="785" y="2246"/>
                  </a:cubicBezTo>
                  <a:cubicBezTo>
                    <a:pt x="732" y="2269"/>
                    <a:pt x="676" y="2288"/>
                    <a:pt x="623" y="2319"/>
                  </a:cubicBezTo>
                  <a:cubicBezTo>
                    <a:pt x="600" y="2330"/>
                    <a:pt x="595" y="2355"/>
                    <a:pt x="606" y="2375"/>
                  </a:cubicBezTo>
                  <a:cubicBezTo>
                    <a:pt x="617" y="2389"/>
                    <a:pt x="631" y="2397"/>
                    <a:pt x="645" y="2397"/>
                  </a:cubicBezTo>
                  <a:cubicBezTo>
                    <a:pt x="651" y="2397"/>
                    <a:pt x="656" y="2394"/>
                    <a:pt x="665" y="2389"/>
                  </a:cubicBezTo>
                  <a:cubicBezTo>
                    <a:pt x="715" y="2361"/>
                    <a:pt x="762" y="2341"/>
                    <a:pt x="812" y="2324"/>
                  </a:cubicBezTo>
                  <a:cubicBezTo>
                    <a:pt x="832" y="2316"/>
                    <a:pt x="843" y="2291"/>
                    <a:pt x="835" y="2271"/>
                  </a:cubicBezTo>
                  <a:cubicBezTo>
                    <a:pt x="830" y="2253"/>
                    <a:pt x="813" y="2245"/>
                    <a:pt x="797" y="2245"/>
                  </a:cubicBezTo>
                  <a:close/>
                  <a:moveTo>
                    <a:pt x="1225" y="2341"/>
                  </a:moveTo>
                  <a:cubicBezTo>
                    <a:pt x="1200" y="2341"/>
                    <a:pt x="1184" y="2361"/>
                    <a:pt x="1184" y="2386"/>
                  </a:cubicBezTo>
                  <a:cubicBezTo>
                    <a:pt x="1184" y="2402"/>
                    <a:pt x="1181" y="2425"/>
                    <a:pt x="1170" y="2444"/>
                  </a:cubicBezTo>
                  <a:cubicBezTo>
                    <a:pt x="1164" y="2467"/>
                    <a:pt x="1153" y="2486"/>
                    <a:pt x="1136" y="2506"/>
                  </a:cubicBezTo>
                  <a:cubicBezTo>
                    <a:pt x="1117" y="2522"/>
                    <a:pt x="1122" y="2548"/>
                    <a:pt x="1139" y="2564"/>
                  </a:cubicBezTo>
                  <a:cubicBezTo>
                    <a:pt x="1144" y="2570"/>
                    <a:pt x="1156" y="2575"/>
                    <a:pt x="1167" y="2575"/>
                  </a:cubicBezTo>
                  <a:cubicBezTo>
                    <a:pt x="1181" y="2575"/>
                    <a:pt x="1192" y="2570"/>
                    <a:pt x="1197" y="2561"/>
                  </a:cubicBezTo>
                  <a:cubicBezTo>
                    <a:pt x="1223" y="2536"/>
                    <a:pt x="1237" y="2508"/>
                    <a:pt x="1250" y="2478"/>
                  </a:cubicBezTo>
                  <a:cubicBezTo>
                    <a:pt x="1262" y="2444"/>
                    <a:pt x="1267" y="2416"/>
                    <a:pt x="1267" y="2389"/>
                  </a:cubicBezTo>
                  <a:lnTo>
                    <a:pt x="1267" y="2380"/>
                  </a:lnTo>
                  <a:cubicBezTo>
                    <a:pt x="1267" y="2355"/>
                    <a:pt x="1250" y="2341"/>
                    <a:pt x="1225" y="2341"/>
                  </a:cubicBezTo>
                  <a:close/>
                  <a:moveTo>
                    <a:pt x="298" y="2266"/>
                  </a:moveTo>
                  <a:cubicBezTo>
                    <a:pt x="289" y="2266"/>
                    <a:pt x="281" y="2269"/>
                    <a:pt x="274" y="2274"/>
                  </a:cubicBezTo>
                  <a:cubicBezTo>
                    <a:pt x="252" y="2288"/>
                    <a:pt x="249" y="2313"/>
                    <a:pt x="263" y="2333"/>
                  </a:cubicBezTo>
                  <a:cubicBezTo>
                    <a:pt x="299" y="2383"/>
                    <a:pt x="338" y="2428"/>
                    <a:pt x="377" y="2467"/>
                  </a:cubicBezTo>
                  <a:cubicBezTo>
                    <a:pt x="386" y="2472"/>
                    <a:pt x="397" y="2478"/>
                    <a:pt x="408" y="2478"/>
                  </a:cubicBezTo>
                  <a:cubicBezTo>
                    <a:pt x="388" y="2497"/>
                    <a:pt x="369" y="2514"/>
                    <a:pt x="349" y="2536"/>
                  </a:cubicBezTo>
                  <a:cubicBezTo>
                    <a:pt x="333" y="2553"/>
                    <a:pt x="338" y="2578"/>
                    <a:pt x="355" y="2595"/>
                  </a:cubicBezTo>
                  <a:cubicBezTo>
                    <a:pt x="361" y="2603"/>
                    <a:pt x="372" y="2606"/>
                    <a:pt x="383" y="2606"/>
                  </a:cubicBezTo>
                  <a:cubicBezTo>
                    <a:pt x="394" y="2606"/>
                    <a:pt x="408" y="2603"/>
                    <a:pt x="414" y="2598"/>
                  </a:cubicBezTo>
                  <a:cubicBezTo>
                    <a:pt x="453" y="2556"/>
                    <a:pt x="489" y="2522"/>
                    <a:pt x="531" y="2486"/>
                  </a:cubicBezTo>
                  <a:cubicBezTo>
                    <a:pt x="553" y="2472"/>
                    <a:pt x="553" y="2444"/>
                    <a:pt x="539" y="2428"/>
                  </a:cubicBezTo>
                  <a:cubicBezTo>
                    <a:pt x="532" y="2417"/>
                    <a:pt x="520" y="2412"/>
                    <a:pt x="508" y="2412"/>
                  </a:cubicBezTo>
                  <a:cubicBezTo>
                    <a:pt x="498" y="2412"/>
                    <a:pt x="488" y="2416"/>
                    <a:pt x="480" y="2422"/>
                  </a:cubicBezTo>
                  <a:cubicBezTo>
                    <a:pt x="469" y="2428"/>
                    <a:pt x="461" y="2436"/>
                    <a:pt x="453" y="2442"/>
                  </a:cubicBezTo>
                  <a:cubicBezTo>
                    <a:pt x="453" y="2428"/>
                    <a:pt x="447" y="2416"/>
                    <a:pt x="439" y="2408"/>
                  </a:cubicBezTo>
                  <a:cubicBezTo>
                    <a:pt x="400" y="2369"/>
                    <a:pt x="363" y="2330"/>
                    <a:pt x="333" y="2285"/>
                  </a:cubicBezTo>
                  <a:cubicBezTo>
                    <a:pt x="324" y="2272"/>
                    <a:pt x="311" y="2266"/>
                    <a:pt x="298" y="2266"/>
                  </a:cubicBezTo>
                  <a:close/>
                  <a:moveTo>
                    <a:pt x="541" y="2499"/>
                  </a:moveTo>
                  <a:cubicBezTo>
                    <a:pt x="528" y="2499"/>
                    <a:pt x="515" y="2507"/>
                    <a:pt x="506" y="2520"/>
                  </a:cubicBezTo>
                  <a:cubicBezTo>
                    <a:pt x="489" y="2536"/>
                    <a:pt x="497" y="2561"/>
                    <a:pt x="517" y="2575"/>
                  </a:cubicBezTo>
                  <a:cubicBezTo>
                    <a:pt x="570" y="2606"/>
                    <a:pt x="623" y="2631"/>
                    <a:pt x="679" y="2648"/>
                  </a:cubicBezTo>
                  <a:cubicBezTo>
                    <a:pt x="681" y="2651"/>
                    <a:pt x="690" y="2651"/>
                    <a:pt x="693" y="2651"/>
                  </a:cubicBezTo>
                  <a:cubicBezTo>
                    <a:pt x="709" y="2651"/>
                    <a:pt x="726" y="2640"/>
                    <a:pt x="732" y="2623"/>
                  </a:cubicBezTo>
                  <a:cubicBezTo>
                    <a:pt x="737" y="2603"/>
                    <a:pt x="723" y="2578"/>
                    <a:pt x="704" y="2570"/>
                  </a:cubicBezTo>
                  <a:cubicBezTo>
                    <a:pt x="653" y="2556"/>
                    <a:pt x="606" y="2534"/>
                    <a:pt x="561" y="2506"/>
                  </a:cubicBezTo>
                  <a:cubicBezTo>
                    <a:pt x="555" y="2501"/>
                    <a:pt x="548" y="2499"/>
                    <a:pt x="541" y="2499"/>
                  </a:cubicBezTo>
                  <a:close/>
                  <a:moveTo>
                    <a:pt x="1023" y="2576"/>
                  </a:moveTo>
                  <a:cubicBezTo>
                    <a:pt x="1019" y="2576"/>
                    <a:pt x="1014" y="2577"/>
                    <a:pt x="1011" y="2578"/>
                  </a:cubicBezTo>
                  <a:cubicBezTo>
                    <a:pt x="976" y="2590"/>
                    <a:pt x="933" y="2596"/>
                    <a:pt x="888" y="2596"/>
                  </a:cubicBezTo>
                  <a:cubicBezTo>
                    <a:pt x="878" y="2596"/>
                    <a:pt x="869" y="2595"/>
                    <a:pt x="860" y="2595"/>
                  </a:cubicBezTo>
                  <a:cubicBezTo>
                    <a:pt x="858" y="2595"/>
                    <a:pt x="856" y="2595"/>
                    <a:pt x="855" y="2595"/>
                  </a:cubicBezTo>
                  <a:cubicBezTo>
                    <a:pt x="830" y="2595"/>
                    <a:pt x="818" y="2613"/>
                    <a:pt x="815" y="2637"/>
                  </a:cubicBezTo>
                  <a:cubicBezTo>
                    <a:pt x="815" y="2662"/>
                    <a:pt x="832" y="2679"/>
                    <a:pt x="857" y="2681"/>
                  </a:cubicBezTo>
                  <a:lnTo>
                    <a:pt x="885" y="2681"/>
                  </a:lnTo>
                  <a:cubicBezTo>
                    <a:pt x="941" y="2681"/>
                    <a:pt x="994" y="2676"/>
                    <a:pt x="1036" y="2659"/>
                  </a:cubicBezTo>
                  <a:cubicBezTo>
                    <a:pt x="1055" y="2651"/>
                    <a:pt x="1069" y="2626"/>
                    <a:pt x="1064" y="2606"/>
                  </a:cubicBezTo>
                  <a:cubicBezTo>
                    <a:pt x="1057" y="2588"/>
                    <a:pt x="1039" y="2576"/>
                    <a:pt x="1023" y="2576"/>
                  </a:cubicBezTo>
                  <a:close/>
                  <a:moveTo>
                    <a:pt x="281" y="2653"/>
                  </a:moveTo>
                  <a:cubicBezTo>
                    <a:pt x="268" y="2653"/>
                    <a:pt x="255" y="2659"/>
                    <a:pt x="246" y="2673"/>
                  </a:cubicBezTo>
                  <a:cubicBezTo>
                    <a:pt x="215" y="2721"/>
                    <a:pt x="188" y="2774"/>
                    <a:pt x="162" y="2827"/>
                  </a:cubicBezTo>
                  <a:cubicBezTo>
                    <a:pt x="151" y="2846"/>
                    <a:pt x="162" y="2871"/>
                    <a:pt x="185" y="2882"/>
                  </a:cubicBezTo>
                  <a:cubicBezTo>
                    <a:pt x="188" y="2882"/>
                    <a:pt x="193" y="2885"/>
                    <a:pt x="202" y="2885"/>
                  </a:cubicBezTo>
                  <a:cubicBezTo>
                    <a:pt x="215" y="2885"/>
                    <a:pt x="232" y="2877"/>
                    <a:pt x="243" y="2860"/>
                  </a:cubicBezTo>
                  <a:cubicBezTo>
                    <a:pt x="263" y="2813"/>
                    <a:pt x="291" y="2762"/>
                    <a:pt x="319" y="2718"/>
                  </a:cubicBezTo>
                  <a:cubicBezTo>
                    <a:pt x="330" y="2695"/>
                    <a:pt x="327" y="2673"/>
                    <a:pt x="305" y="2659"/>
                  </a:cubicBezTo>
                  <a:cubicBezTo>
                    <a:pt x="297" y="2655"/>
                    <a:pt x="289" y="2653"/>
                    <a:pt x="281" y="2653"/>
                  </a:cubicBezTo>
                  <a:close/>
                  <a:moveTo>
                    <a:pt x="145" y="2962"/>
                  </a:moveTo>
                  <a:cubicBezTo>
                    <a:pt x="127" y="2962"/>
                    <a:pt x="108" y="2973"/>
                    <a:pt x="104" y="2991"/>
                  </a:cubicBezTo>
                  <a:cubicBezTo>
                    <a:pt x="87" y="3050"/>
                    <a:pt x="76" y="3105"/>
                    <a:pt x="65" y="3161"/>
                  </a:cubicBezTo>
                  <a:cubicBezTo>
                    <a:pt x="62" y="3184"/>
                    <a:pt x="76" y="3206"/>
                    <a:pt x="101" y="3209"/>
                  </a:cubicBezTo>
                  <a:lnTo>
                    <a:pt x="107" y="3209"/>
                  </a:lnTo>
                  <a:cubicBezTo>
                    <a:pt x="123" y="3209"/>
                    <a:pt x="143" y="3195"/>
                    <a:pt x="149" y="3172"/>
                  </a:cubicBezTo>
                  <a:cubicBezTo>
                    <a:pt x="157" y="3125"/>
                    <a:pt x="165" y="3069"/>
                    <a:pt x="185" y="3016"/>
                  </a:cubicBezTo>
                  <a:cubicBezTo>
                    <a:pt x="190" y="2997"/>
                    <a:pt x="179" y="2972"/>
                    <a:pt x="157" y="2963"/>
                  </a:cubicBezTo>
                  <a:cubicBezTo>
                    <a:pt x="153" y="2962"/>
                    <a:pt x="149" y="2962"/>
                    <a:pt x="145" y="2962"/>
                  </a:cubicBezTo>
                  <a:close/>
                  <a:moveTo>
                    <a:pt x="90" y="3292"/>
                  </a:moveTo>
                  <a:cubicBezTo>
                    <a:pt x="68" y="3292"/>
                    <a:pt x="48" y="3309"/>
                    <a:pt x="48" y="3334"/>
                  </a:cubicBezTo>
                  <a:lnTo>
                    <a:pt x="48" y="3357"/>
                  </a:lnTo>
                  <a:cubicBezTo>
                    <a:pt x="48" y="3407"/>
                    <a:pt x="51" y="3460"/>
                    <a:pt x="59" y="3510"/>
                  </a:cubicBezTo>
                  <a:cubicBezTo>
                    <a:pt x="62" y="3527"/>
                    <a:pt x="79" y="3543"/>
                    <a:pt x="98" y="3543"/>
                  </a:cubicBezTo>
                  <a:lnTo>
                    <a:pt x="107" y="3543"/>
                  </a:lnTo>
                  <a:cubicBezTo>
                    <a:pt x="129" y="3541"/>
                    <a:pt x="146" y="3518"/>
                    <a:pt x="140" y="3496"/>
                  </a:cubicBezTo>
                  <a:cubicBezTo>
                    <a:pt x="135" y="3449"/>
                    <a:pt x="132" y="3404"/>
                    <a:pt x="132" y="3357"/>
                  </a:cubicBezTo>
                  <a:lnTo>
                    <a:pt x="132" y="3334"/>
                  </a:lnTo>
                  <a:cubicBezTo>
                    <a:pt x="132" y="3315"/>
                    <a:pt x="112" y="3292"/>
                    <a:pt x="90" y="3292"/>
                  </a:cubicBezTo>
                  <a:close/>
                  <a:moveTo>
                    <a:pt x="138" y="3622"/>
                  </a:moveTo>
                  <a:cubicBezTo>
                    <a:pt x="133" y="3622"/>
                    <a:pt x="128" y="3623"/>
                    <a:pt x="123" y="3624"/>
                  </a:cubicBezTo>
                  <a:cubicBezTo>
                    <a:pt x="104" y="3630"/>
                    <a:pt x="90" y="3652"/>
                    <a:pt x="96" y="3677"/>
                  </a:cubicBezTo>
                  <a:cubicBezTo>
                    <a:pt x="109" y="3728"/>
                    <a:pt x="132" y="3783"/>
                    <a:pt x="160" y="3836"/>
                  </a:cubicBezTo>
                  <a:cubicBezTo>
                    <a:pt x="165" y="3850"/>
                    <a:pt x="179" y="3862"/>
                    <a:pt x="199" y="3862"/>
                  </a:cubicBezTo>
                  <a:cubicBezTo>
                    <a:pt x="204" y="3862"/>
                    <a:pt x="213" y="3862"/>
                    <a:pt x="215" y="3859"/>
                  </a:cubicBezTo>
                  <a:cubicBezTo>
                    <a:pt x="238" y="3848"/>
                    <a:pt x="246" y="3822"/>
                    <a:pt x="235" y="3803"/>
                  </a:cubicBezTo>
                  <a:cubicBezTo>
                    <a:pt x="210" y="3753"/>
                    <a:pt x="193" y="3700"/>
                    <a:pt x="176" y="3652"/>
                  </a:cubicBezTo>
                  <a:cubicBezTo>
                    <a:pt x="170" y="3634"/>
                    <a:pt x="156" y="3622"/>
                    <a:pt x="138" y="3622"/>
                  </a:cubicBezTo>
                  <a:close/>
                  <a:moveTo>
                    <a:pt x="283" y="3923"/>
                  </a:moveTo>
                  <a:cubicBezTo>
                    <a:pt x="274" y="3923"/>
                    <a:pt x="265" y="3926"/>
                    <a:pt x="257" y="3931"/>
                  </a:cubicBezTo>
                  <a:cubicBezTo>
                    <a:pt x="235" y="3945"/>
                    <a:pt x="232" y="3970"/>
                    <a:pt x="246" y="3990"/>
                  </a:cubicBezTo>
                  <a:cubicBezTo>
                    <a:pt x="277" y="4040"/>
                    <a:pt x="316" y="4082"/>
                    <a:pt x="355" y="4127"/>
                  </a:cubicBezTo>
                  <a:cubicBezTo>
                    <a:pt x="361" y="4132"/>
                    <a:pt x="374" y="4141"/>
                    <a:pt x="386" y="4141"/>
                  </a:cubicBezTo>
                  <a:cubicBezTo>
                    <a:pt x="397" y="4141"/>
                    <a:pt x="408" y="4138"/>
                    <a:pt x="414" y="4129"/>
                  </a:cubicBezTo>
                  <a:cubicBezTo>
                    <a:pt x="430" y="4115"/>
                    <a:pt x="436" y="4087"/>
                    <a:pt x="416" y="4071"/>
                  </a:cubicBezTo>
                  <a:cubicBezTo>
                    <a:pt x="380" y="4029"/>
                    <a:pt x="347" y="3984"/>
                    <a:pt x="316" y="3942"/>
                  </a:cubicBezTo>
                  <a:cubicBezTo>
                    <a:pt x="308" y="3929"/>
                    <a:pt x="295" y="3923"/>
                    <a:pt x="283" y="3923"/>
                  </a:cubicBezTo>
                  <a:close/>
                  <a:moveTo>
                    <a:pt x="1683" y="4249"/>
                  </a:moveTo>
                  <a:cubicBezTo>
                    <a:pt x="1649" y="4249"/>
                    <a:pt x="1622" y="4252"/>
                    <a:pt x="1588" y="4255"/>
                  </a:cubicBezTo>
                  <a:cubicBezTo>
                    <a:pt x="1569" y="4258"/>
                    <a:pt x="1552" y="4280"/>
                    <a:pt x="1555" y="4305"/>
                  </a:cubicBezTo>
                  <a:cubicBezTo>
                    <a:pt x="1557" y="4322"/>
                    <a:pt x="1574" y="4339"/>
                    <a:pt x="1596" y="4339"/>
                  </a:cubicBezTo>
                  <a:lnTo>
                    <a:pt x="1599" y="4339"/>
                  </a:lnTo>
                  <a:cubicBezTo>
                    <a:pt x="1627" y="4336"/>
                    <a:pt x="1658" y="4336"/>
                    <a:pt x="1680" y="4333"/>
                  </a:cubicBezTo>
                  <a:cubicBezTo>
                    <a:pt x="1708" y="4333"/>
                    <a:pt x="1733" y="4336"/>
                    <a:pt x="1755" y="4339"/>
                  </a:cubicBezTo>
                  <a:cubicBezTo>
                    <a:pt x="1758" y="4339"/>
                    <a:pt x="1760" y="4339"/>
                    <a:pt x="1762" y="4339"/>
                  </a:cubicBezTo>
                  <a:cubicBezTo>
                    <a:pt x="1784" y="4339"/>
                    <a:pt x="1803" y="4326"/>
                    <a:pt x="1806" y="4305"/>
                  </a:cubicBezTo>
                  <a:cubicBezTo>
                    <a:pt x="1808" y="4280"/>
                    <a:pt x="1794" y="4258"/>
                    <a:pt x="1769" y="4255"/>
                  </a:cubicBezTo>
                  <a:cubicBezTo>
                    <a:pt x="1741" y="4252"/>
                    <a:pt x="1714" y="4249"/>
                    <a:pt x="1683" y="4249"/>
                  </a:cubicBezTo>
                  <a:close/>
                  <a:moveTo>
                    <a:pt x="508" y="4174"/>
                  </a:moveTo>
                  <a:cubicBezTo>
                    <a:pt x="497" y="4174"/>
                    <a:pt x="487" y="4179"/>
                    <a:pt x="478" y="4188"/>
                  </a:cubicBezTo>
                  <a:cubicBezTo>
                    <a:pt x="458" y="4207"/>
                    <a:pt x="464" y="4230"/>
                    <a:pt x="480" y="4249"/>
                  </a:cubicBezTo>
                  <a:cubicBezTo>
                    <a:pt x="522" y="4286"/>
                    <a:pt x="567" y="4322"/>
                    <a:pt x="617" y="4355"/>
                  </a:cubicBezTo>
                  <a:cubicBezTo>
                    <a:pt x="623" y="4361"/>
                    <a:pt x="628" y="4364"/>
                    <a:pt x="640" y="4364"/>
                  </a:cubicBezTo>
                  <a:cubicBezTo>
                    <a:pt x="651" y="4364"/>
                    <a:pt x="665" y="4355"/>
                    <a:pt x="676" y="4347"/>
                  </a:cubicBezTo>
                  <a:cubicBezTo>
                    <a:pt x="690" y="4325"/>
                    <a:pt x="687" y="4300"/>
                    <a:pt x="665" y="4286"/>
                  </a:cubicBezTo>
                  <a:cubicBezTo>
                    <a:pt x="620" y="4255"/>
                    <a:pt x="575" y="4221"/>
                    <a:pt x="536" y="4185"/>
                  </a:cubicBezTo>
                  <a:cubicBezTo>
                    <a:pt x="527" y="4177"/>
                    <a:pt x="518" y="4174"/>
                    <a:pt x="508" y="4174"/>
                  </a:cubicBezTo>
                  <a:close/>
                  <a:moveTo>
                    <a:pt x="1431" y="4297"/>
                  </a:moveTo>
                  <a:cubicBezTo>
                    <a:pt x="1427" y="4297"/>
                    <a:pt x="1422" y="4298"/>
                    <a:pt x="1418" y="4300"/>
                  </a:cubicBezTo>
                  <a:cubicBezTo>
                    <a:pt x="1365" y="4322"/>
                    <a:pt x="1309" y="4350"/>
                    <a:pt x="1262" y="4383"/>
                  </a:cubicBezTo>
                  <a:cubicBezTo>
                    <a:pt x="1245" y="4397"/>
                    <a:pt x="1237" y="4422"/>
                    <a:pt x="1250" y="4445"/>
                  </a:cubicBezTo>
                  <a:cubicBezTo>
                    <a:pt x="1256" y="4453"/>
                    <a:pt x="1273" y="4461"/>
                    <a:pt x="1284" y="4461"/>
                  </a:cubicBezTo>
                  <a:cubicBezTo>
                    <a:pt x="1295" y="4461"/>
                    <a:pt x="1303" y="4459"/>
                    <a:pt x="1309" y="4453"/>
                  </a:cubicBezTo>
                  <a:cubicBezTo>
                    <a:pt x="1356" y="4425"/>
                    <a:pt x="1401" y="4400"/>
                    <a:pt x="1449" y="4380"/>
                  </a:cubicBezTo>
                  <a:cubicBezTo>
                    <a:pt x="1471" y="4369"/>
                    <a:pt x="1485" y="4347"/>
                    <a:pt x="1474" y="4325"/>
                  </a:cubicBezTo>
                  <a:cubicBezTo>
                    <a:pt x="1465" y="4309"/>
                    <a:pt x="1449" y="4297"/>
                    <a:pt x="1431" y="4297"/>
                  </a:cubicBezTo>
                  <a:close/>
                  <a:moveTo>
                    <a:pt x="1922" y="4305"/>
                  </a:moveTo>
                  <a:cubicBezTo>
                    <a:pt x="1908" y="4305"/>
                    <a:pt x="1896" y="4312"/>
                    <a:pt x="1887" y="4325"/>
                  </a:cubicBezTo>
                  <a:cubicBezTo>
                    <a:pt x="1873" y="4347"/>
                    <a:pt x="1878" y="4369"/>
                    <a:pt x="1900" y="4383"/>
                  </a:cubicBezTo>
                  <a:cubicBezTo>
                    <a:pt x="1942" y="4411"/>
                    <a:pt x="1970" y="4445"/>
                    <a:pt x="1970" y="4478"/>
                  </a:cubicBezTo>
                  <a:lnTo>
                    <a:pt x="2012" y="4481"/>
                  </a:lnTo>
                  <a:lnTo>
                    <a:pt x="2057" y="4475"/>
                  </a:lnTo>
                  <a:cubicBezTo>
                    <a:pt x="2057" y="4417"/>
                    <a:pt x="2015" y="4353"/>
                    <a:pt x="1945" y="4311"/>
                  </a:cubicBezTo>
                  <a:cubicBezTo>
                    <a:pt x="1937" y="4307"/>
                    <a:pt x="1930" y="4305"/>
                    <a:pt x="1922" y="4305"/>
                  </a:cubicBezTo>
                  <a:close/>
                  <a:moveTo>
                    <a:pt x="780" y="4373"/>
                  </a:moveTo>
                  <a:cubicBezTo>
                    <a:pt x="766" y="4373"/>
                    <a:pt x="752" y="4381"/>
                    <a:pt x="743" y="4394"/>
                  </a:cubicBezTo>
                  <a:cubicBezTo>
                    <a:pt x="732" y="4411"/>
                    <a:pt x="737" y="4436"/>
                    <a:pt x="759" y="4450"/>
                  </a:cubicBezTo>
                  <a:cubicBezTo>
                    <a:pt x="807" y="4475"/>
                    <a:pt x="860" y="4503"/>
                    <a:pt x="913" y="4528"/>
                  </a:cubicBezTo>
                  <a:cubicBezTo>
                    <a:pt x="916" y="4528"/>
                    <a:pt x="924" y="4531"/>
                    <a:pt x="930" y="4531"/>
                  </a:cubicBezTo>
                  <a:cubicBezTo>
                    <a:pt x="946" y="4531"/>
                    <a:pt x="960" y="4520"/>
                    <a:pt x="966" y="4506"/>
                  </a:cubicBezTo>
                  <a:cubicBezTo>
                    <a:pt x="974" y="4486"/>
                    <a:pt x="966" y="4461"/>
                    <a:pt x="944" y="4450"/>
                  </a:cubicBezTo>
                  <a:cubicBezTo>
                    <a:pt x="896" y="4431"/>
                    <a:pt x="843" y="4406"/>
                    <a:pt x="799" y="4378"/>
                  </a:cubicBezTo>
                  <a:cubicBezTo>
                    <a:pt x="793" y="4374"/>
                    <a:pt x="786" y="4373"/>
                    <a:pt x="780" y="4373"/>
                  </a:cubicBezTo>
                  <a:close/>
                  <a:moveTo>
                    <a:pt x="1908" y="4554"/>
                  </a:moveTo>
                  <a:cubicBezTo>
                    <a:pt x="1901" y="4554"/>
                    <a:pt x="1895" y="4556"/>
                    <a:pt x="1889" y="4559"/>
                  </a:cubicBezTo>
                  <a:lnTo>
                    <a:pt x="1867" y="4570"/>
                  </a:lnTo>
                  <a:cubicBezTo>
                    <a:pt x="1831" y="4584"/>
                    <a:pt x="1789" y="4592"/>
                    <a:pt x="1739" y="4601"/>
                  </a:cubicBezTo>
                  <a:cubicBezTo>
                    <a:pt x="1719" y="4604"/>
                    <a:pt x="1700" y="4626"/>
                    <a:pt x="1705" y="4648"/>
                  </a:cubicBezTo>
                  <a:cubicBezTo>
                    <a:pt x="1708" y="4671"/>
                    <a:pt x="1725" y="4687"/>
                    <a:pt x="1747" y="4687"/>
                  </a:cubicBezTo>
                  <a:cubicBezTo>
                    <a:pt x="1750" y="4687"/>
                    <a:pt x="1750" y="4687"/>
                    <a:pt x="1750" y="4685"/>
                  </a:cubicBezTo>
                  <a:cubicBezTo>
                    <a:pt x="1803" y="4676"/>
                    <a:pt x="1853" y="4662"/>
                    <a:pt x="1895" y="4645"/>
                  </a:cubicBezTo>
                  <a:cubicBezTo>
                    <a:pt x="1906" y="4643"/>
                    <a:pt x="1914" y="4637"/>
                    <a:pt x="1923" y="4634"/>
                  </a:cubicBezTo>
                  <a:cubicBezTo>
                    <a:pt x="1948" y="4626"/>
                    <a:pt x="1956" y="4601"/>
                    <a:pt x="1945" y="4578"/>
                  </a:cubicBezTo>
                  <a:cubicBezTo>
                    <a:pt x="1937" y="4563"/>
                    <a:pt x="1923" y="4554"/>
                    <a:pt x="1908" y="4554"/>
                  </a:cubicBezTo>
                  <a:close/>
                  <a:moveTo>
                    <a:pt x="1150" y="4480"/>
                  </a:moveTo>
                  <a:cubicBezTo>
                    <a:pt x="1140" y="4480"/>
                    <a:pt x="1130" y="4484"/>
                    <a:pt x="1122" y="4492"/>
                  </a:cubicBezTo>
                  <a:lnTo>
                    <a:pt x="1100" y="4514"/>
                  </a:lnTo>
                  <a:cubicBezTo>
                    <a:pt x="1097" y="4514"/>
                    <a:pt x="1097" y="4509"/>
                    <a:pt x="1094" y="4509"/>
                  </a:cubicBezTo>
                  <a:cubicBezTo>
                    <a:pt x="1090" y="4507"/>
                    <a:pt x="1085" y="4506"/>
                    <a:pt x="1081" y="4506"/>
                  </a:cubicBezTo>
                  <a:cubicBezTo>
                    <a:pt x="1063" y="4506"/>
                    <a:pt x="1048" y="4518"/>
                    <a:pt x="1041" y="4534"/>
                  </a:cubicBezTo>
                  <a:cubicBezTo>
                    <a:pt x="1038" y="4548"/>
                    <a:pt x="1041" y="4562"/>
                    <a:pt x="1050" y="4573"/>
                  </a:cubicBezTo>
                  <a:cubicBezTo>
                    <a:pt x="1038" y="4590"/>
                    <a:pt x="1025" y="4604"/>
                    <a:pt x="1011" y="4620"/>
                  </a:cubicBezTo>
                  <a:cubicBezTo>
                    <a:pt x="997" y="4640"/>
                    <a:pt x="999" y="4665"/>
                    <a:pt x="1016" y="4679"/>
                  </a:cubicBezTo>
                  <a:cubicBezTo>
                    <a:pt x="1027" y="4687"/>
                    <a:pt x="1036" y="4690"/>
                    <a:pt x="1044" y="4690"/>
                  </a:cubicBezTo>
                  <a:cubicBezTo>
                    <a:pt x="1055" y="4690"/>
                    <a:pt x="1069" y="4685"/>
                    <a:pt x="1072" y="4676"/>
                  </a:cubicBezTo>
                  <a:lnTo>
                    <a:pt x="1125" y="4615"/>
                  </a:lnTo>
                  <a:lnTo>
                    <a:pt x="1231" y="4645"/>
                  </a:lnTo>
                  <a:cubicBezTo>
                    <a:pt x="1234" y="4646"/>
                    <a:pt x="1236" y="4646"/>
                    <a:pt x="1239" y="4646"/>
                  </a:cubicBezTo>
                  <a:cubicBezTo>
                    <a:pt x="1258" y="4646"/>
                    <a:pt x="1276" y="4637"/>
                    <a:pt x="1281" y="4615"/>
                  </a:cubicBezTo>
                  <a:cubicBezTo>
                    <a:pt x="1287" y="4590"/>
                    <a:pt x="1276" y="4570"/>
                    <a:pt x="1250" y="4562"/>
                  </a:cubicBezTo>
                  <a:cubicBezTo>
                    <a:pt x="1231" y="4559"/>
                    <a:pt x="1209" y="4551"/>
                    <a:pt x="1189" y="4545"/>
                  </a:cubicBezTo>
                  <a:cubicBezTo>
                    <a:pt x="1195" y="4531"/>
                    <a:pt x="1195" y="4509"/>
                    <a:pt x="1181" y="4495"/>
                  </a:cubicBezTo>
                  <a:cubicBezTo>
                    <a:pt x="1172" y="4485"/>
                    <a:pt x="1161" y="4480"/>
                    <a:pt x="1150" y="4480"/>
                  </a:cubicBezTo>
                  <a:close/>
                  <a:moveTo>
                    <a:pt x="1407" y="4597"/>
                  </a:moveTo>
                  <a:cubicBezTo>
                    <a:pt x="1387" y="4597"/>
                    <a:pt x="1373" y="4610"/>
                    <a:pt x="1370" y="4632"/>
                  </a:cubicBezTo>
                  <a:cubicBezTo>
                    <a:pt x="1365" y="4657"/>
                    <a:pt x="1379" y="4676"/>
                    <a:pt x="1404" y="4682"/>
                  </a:cubicBezTo>
                  <a:cubicBezTo>
                    <a:pt x="1463" y="4687"/>
                    <a:pt x="1524" y="4696"/>
                    <a:pt x="1580" y="4698"/>
                  </a:cubicBezTo>
                  <a:cubicBezTo>
                    <a:pt x="1599" y="4698"/>
                    <a:pt x="1622" y="4676"/>
                    <a:pt x="1622" y="4659"/>
                  </a:cubicBezTo>
                  <a:cubicBezTo>
                    <a:pt x="1622" y="4634"/>
                    <a:pt x="1602" y="4618"/>
                    <a:pt x="1580" y="4615"/>
                  </a:cubicBezTo>
                  <a:cubicBezTo>
                    <a:pt x="1529" y="4612"/>
                    <a:pt x="1474" y="4606"/>
                    <a:pt x="1418" y="4598"/>
                  </a:cubicBezTo>
                  <a:cubicBezTo>
                    <a:pt x="1414" y="4597"/>
                    <a:pt x="1411" y="4597"/>
                    <a:pt x="1407" y="4597"/>
                  </a:cubicBezTo>
                  <a:close/>
                  <a:moveTo>
                    <a:pt x="943" y="4747"/>
                  </a:moveTo>
                  <a:cubicBezTo>
                    <a:pt x="929" y="4747"/>
                    <a:pt x="916" y="4754"/>
                    <a:pt x="907" y="4768"/>
                  </a:cubicBezTo>
                  <a:cubicBezTo>
                    <a:pt x="879" y="4813"/>
                    <a:pt x="857" y="4866"/>
                    <a:pt x="829" y="4919"/>
                  </a:cubicBezTo>
                  <a:cubicBezTo>
                    <a:pt x="818" y="4938"/>
                    <a:pt x="829" y="4963"/>
                    <a:pt x="849" y="4975"/>
                  </a:cubicBezTo>
                  <a:cubicBezTo>
                    <a:pt x="854" y="4975"/>
                    <a:pt x="860" y="4977"/>
                    <a:pt x="865" y="4977"/>
                  </a:cubicBezTo>
                  <a:cubicBezTo>
                    <a:pt x="885" y="4977"/>
                    <a:pt x="899" y="4966"/>
                    <a:pt x="902" y="4952"/>
                  </a:cubicBezTo>
                  <a:cubicBezTo>
                    <a:pt x="927" y="4905"/>
                    <a:pt x="949" y="4855"/>
                    <a:pt x="977" y="4810"/>
                  </a:cubicBezTo>
                  <a:cubicBezTo>
                    <a:pt x="994" y="4793"/>
                    <a:pt x="985" y="4768"/>
                    <a:pt x="966" y="4754"/>
                  </a:cubicBezTo>
                  <a:cubicBezTo>
                    <a:pt x="959" y="4749"/>
                    <a:pt x="951" y="4747"/>
                    <a:pt x="943" y="4747"/>
                  </a:cubicBezTo>
                  <a:close/>
                  <a:moveTo>
                    <a:pt x="800" y="5044"/>
                  </a:moveTo>
                  <a:cubicBezTo>
                    <a:pt x="783" y="5044"/>
                    <a:pt x="768" y="5055"/>
                    <a:pt x="759" y="5072"/>
                  </a:cubicBezTo>
                  <a:cubicBezTo>
                    <a:pt x="737" y="5123"/>
                    <a:pt x="720" y="5178"/>
                    <a:pt x="704" y="5231"/>
                  </a:cubicBezTo>
                  <a:cubicBezTo>
                    <a:pt x="695" y="5254"/>
                    <a:pt x="709" y="5276"/>
                    <a:pt x="732" y="5284"/>
                  </a:cubicBezTo>
                  <a:cubicBezTo>
                    <a:pt x="734" y="5287"/>
                    <a:pt x="740" y="5287"/>
                    <a:pt x="746" y="5287"/>
                  </a:cubicBezTo>
                  <a:cubicBezTo>
                    <a:pt x="762" y="5287"/>
                    <a:pt x="779" y="5276"/>
                    <a:pt x="785" y="5256"/>
                  </a:cubicBezTo>
                  <a:cubicBezTo>
                    <a:pt x="801" y="5206"/>
                    <a:pt x="818" y="5156"/>
                    <a:pt x="840" y="5103"/>
                  </a:cubicBezTo>
                  <a:cubicBezTo>
                    <a:pt x="846" y="5081"/>
                    <a:pt x="835" y="5058"/>
                    <a:pt x="815" y="5047"/>
                  </a:cubicBezTo>
                  <a:cubicBezTo>
                    <a:pt x="810" y="5045"/>
                    <a:pt x="805" y="5044"/>
                    <a:pt x="800" y="5044"/>
                  </a:cubicBezTo>
                  <a:close/>
                  <a:moveTo>
                    <a:pt x="698" y="5370"/>
                  </a:moveTo>
                  <a:cubicBezTo>
                    <a:pt x="681" y="5370"/>
                    <a:pt x="663" y="5382"/>
                    <a:pt x="656" y="5401"/>
                  </a:cubicBezTo>
                  <a:cubicBezTo>
                    <a:pt x="642" y="5457"/>
                    <a:pt x="637" y="5519"/>
                    <a:pt x="628" y="5574"/>
                  </a:cubicBezTo>
                  <a:cubicBezTo>
                    <a:pt x="628" y="5594"/>
                    <a:pt x="645" y="5616"/>
                    <a:pt x="667" y="5619"/>
                  </a:cubicBezTo>
                  <a:lnTo>
                    <a:pt x="676" y="5619"/>
                  </a:lnTo>
                  <a:cubicBezTo>
                    <a:pt x="695" y="5619"/>
                    <a:pt x="715" y="5602"/>
                    <a:pt x="712" y="5580"/>
                  </a:cubicBezTo>
                  <a:cubicBezTo>
                    <a:pt x="718" y="5527"/>
                    <a:pt x="726" y="5471"/>
                    <a:pt x="737" y="5421"/>
                  </a:cubicBezTo>
                  <a:cubicBezTo>
                    <a:pt x="746" y="5399"/>
                    <a:pt x="732" y="5376"/>
                    <a:pt x="706" y="5371"/>
                  </a:cubicBezTo>
                  <a:cubicBezTo>
                    <a:pt x="704" y="5370"/>
                    <a:pt x="701" y="5370"/>
                    <a:pt x="698" y="5370"/>
                  </a:cubicBezTo>
                  <a:close/>
                  <a:moveTo>
                    <a:pt x="667" y="5703"/>
                  </a:moveTo>
                  <a:cubicBezTo>
                    <a:pt x="648" y="5703"/>
                    <a:pt x="626" y="5720"/>
                    <a:pt x="626" y="5745"/>
                  </a:cubicBezTo>
                  <a:cubicBezTo>
                    <a:pt x="626" y="5800"/>
                    <a:pt x="631" y="5859"/>
                    <a:pt x="637" y="5915"/>
                  </a:cubicBezTo>
                  <a:cubicBezTo>
                    <a:pt x="640" y="5937"/>
                    <a:pt x="656" y="5954"/>
                    <a:pt x="679" y="5954"/>
                  </a:cubicBezTo>
                  <a:lnTo>
                    <a:pt x="681" y="5954"/>
                  </a:lnTo>
                  <a:cubicBezTo>
                    <a:pt x="706" y="5954"/>
                    <a:pt x="723" y="5932"/>
                    <a:pt x="720" y="5909"/>
                  </a:cubicBezTo>
                  <a:cubicBezTo>
                    <a:pt x="715" y="5853"/>
                    <a:pt x="709" y="5798"/>
                    <a:pt x="709" y="5745"/>
                  </a:cubicBezTo>
                  <a:cubicBezTo>
                    <a:pt x="709" y="5722"/>
                    <a:pt x="693" y="5703"/>
                    <a:pt x="667" y="5703"/>
                  </a:cubicBezTo>
                  <a:close/>
                  <a:moveTo>
                    <a:pt x="707" y="6036"/>
                  </a:moveTo>
                  <a:cubicBezTo>
                    <a:pt x="703" y="6036"/>
                    <a:pt x="699" y="6036"/>
                    <a:pt x="695" y="6038"/>
                  </a:cubicBezTo>
                  <a:cubicBezTo>
                    <a:pt x="676" y="6040"/>
                    <a:pt x="659" y="6063"/>
                    <a:pt x="665" y="6085"/>
                  </a:cubicBezTo>
                  <a:cubicBezTo>
                    <a:pt x="679" y="6138"/>
                    <a:pt x="693" y="6197"/>
                    <a:pt x="715" y="6250"/>
                  </a:cubicBezTo>
                  <a:cubicBezTo>
                    <a:pt x="718" y="6266"/>
                    <a:pt x="734" y="6277"/>
                    <a:pt x="751" y="6277"/>
                  </a:cubicBezTo>
                  <a:lnTo>
                    <a:pt x="765" y="6277"/>
                  </a:lnTo>
                  <a:cubicBezTo>
                    <a:pt x="787" y="6272"/>
                    <a:pt x="796" y="6247"/>
                    <a:pt x="790" y="6224"/>
                  </a:cubicBezTo>
                  <a:cubicBezTo>
                    <a:pt x="773" y="6174"/>
                    <a:pt x="759" y="6121"/>
                    <a:pt x="746" y="6068"/>
                  </a:cubicBezTo>
                  <a:cubicBezTo>
                    <a:pt x="743" y="6052"/>
                    <a:pt x="727" y="6036"/>
                    <a:pt x="707" y="6036"/>
                  </a:cubicBezTo>
                  <a:close/>
                  <a:moveTo>
                    <a:pt x="824" y="6353"/>
                  </a:moveTo>
                  <a:cubicBezTo>
                    <a:pt x="817" y="6353"/>
                    <a:pt x="811" y="6355"/>
                    <a:pt x="804" y="6358"/>
                  </a:cubicBezTo>
                  <a:cubicBezTo>
                    <a:pt x="779" y="6370"/>
                    <a:pt x="773" y="6392"/>
                    <a:pt x="785" y="6414"/>
                  </a:cubicBezTo>
                  <a:cubicBezTo>
                    <a:pt x="807" y="6462"/>
                    <a:pt x="832" y="6515"/>
                    <a:pt x="863" y="6565"/>
                  </a:cubicBezTo>
                  <a:cubicBezTo>
                    <a:pt x="871" y="6579"/>
                    <a:pt x="885" y="6584"/>
                    <a:pt x="899" y="6584"/>
                  </a:cubicBezTo>
                  <a:cubicBezTo>
                    <a:pt x="905" y="6584"/>
                    <a:pt x="913" y="6582"/>
                    <a:pt x="924" y="6579"/>
                  </a:cubicBezTo>
                  <a:cubicBezTo>
                    <a:pt x="944" y="6568"/>
                    <a:pt x="952" y="6543"/>
                    <a:pt x="938" y="6523"/>
                  </a:cubicBezTo>
                  <a:cubicBezTo>
                    <a:pt x="910" y="6476"/>
                    <a:pt x="885" y="6428"/>
                    <a:pt x="860" y="6378"/>
                  </a:cubicBezTo>
                  <a:cubicBezTo>
                    <a:pt x="852" y="6362"/>
                    <a:pt x="839" y="6353"/>
                    <a:pt x="824" y="6353"/>
                  </a:cubicBezTo>
                  <a:close/>
                  <a:moveTo>
                    <a:pt x="993" y="6639"/>
                  </a:moveTo>
                  <a:cubicBezTo>
                    <a:pt x="984" y="6639"/>
                    <a:pt x="976" y="6642"/>
                    <a:pt x="969" y="6649"/>
                  </a:cubicBezTo>
                  <a:cubicBezTo>
                    <a:pt x="946" y="6660"/>
                    <a:pt x="944" y="6688"/>
                    <a:pt x="958" y="6707"/>
                  </a:cubicBezTo>
                  <a:cubicBezTo>
                    <a:pt x="994" y="6752"/>
                    <a:pt x="1027" y="6796"/>
                    <a:pt x="1066" y="6838"/>
                  </a:cubicBezTo>
                  <a:cubicBezTo>
                    <a:pt x="1072" y="6847"/>
                    <a:pt x="1083" y="6852"/>
                    <a:pt x="1097" y="6852"/>
                  </a:cubicBezTo>
                  <a:cubicBezTo>
                    <a:pt x="1108" y="6852"/>
                    <a:pt x="1119" y="6849"/>
                    <a:pt x="1128" y="6847"/>
                  </a:cubicBezTo>
                  <a:cubicBezTo>
                    <a:pt x="1144" y="6833"/>
                    <a:pt x="1150" y="6805"/>
                    <a:pt x="1133" y="6788"/>
                  </a:cubicBezTo>
                  <a:cubicBezTo>
                    <a:pt x="1094" y="6741"/>
                    <a:pt x="1058" y="6699"/>
                    <a:pt x="1027" y="6657"/>
                  </a:cubicBezTo>
                  <a:cubicBezTo>
                    <a:pt x="1019" y="6645"/>
                    <a:pt x="1006" y="6639"/>
                    <a:pt x="993" y="6639"/>
                  </a:cubicBezTo>
                  <a:close/>
                  <a:moveTo>
                    <a:pt x="1209" y="6889"/>
                  </a:moveTo>
                  <a:cubicBezTo>
                    <a:pt x="1198" y="6889"/>
                    <a:pt x="1187" y="6894"/>
                    <a:pt x="1178" y="6902"/>
                  </a:cubicBezTo>
                  <a:cubicBezTo>
                    <a:pt x="1164" y="6919"/>
                    <a:pt x="1164" y="6944"/>
                    <a:pt x="1181" y="6961"/>
                  </a:cubicBezTo>
                  <a:cubicBezTo>
                    <a:pt x="1223" y="7003"/>
                    <a:pt x="1264" y="7039"/>
                    <a:pt x="1309" y="7075"/>
                  </a:cubicBezTo>
                  <a:cubicBezTo>
                    <a:pt x="1317" y="7084"/>
                    <a:pt x="1326" y="7087"/>
                    <a:pt x="1337" y="7087"/>
                  </a:cubicBezTo>
                  <a:cubicBezTo>
                    <a:pt x="1351" y="7087"/>
                    <a:pt x="1362" y="7081"/>
                    <a:pt x="1365" y="7070"/>
                  </a:cubicBezTo>
                  <a:cubicBezTo>
                    <a:pt x="1379" y="7050"/>
                    <a:pt x="1376" y="7025"/>
                    <a:pt x="1359" y="7011"/>
                  </a:cubicBezTo>
                  <a:cubicBezTo>
                    <a:pt x="1317" y="6972"/>
                    <a:pt x="1276" y="6936"/>
                    <a:pt x="1237" y="6900"/>
                  </a:cubicBezTo>
                  <a:cubicBezTo>
                    <a:pt x="1229" y="6893"/>
                    <a:pt x="1219" y="6889"/>
                    <a:pt x="1209" y="6889"/>
                  </a:cubicBezTo>
                  <a:close/>
                  <a:moveTo>
                    <a:pt x="1471" y="7103"/>
                  </a:moveTo>
                  <a:cubicBezTo>
                    <a:pt x="1458" y="7103"/>
                    <a:pt x="1446" y="7109"/>
                    <a:pt x="1437" y="7123"/>
                  </a:cubicBezTo>
                  <a:cubicBezTo>
                    <a:pt x="1423" y="7142"/>
                    <a:pt x="1429" y="7167"/>
                    <a:pt x="1449" y="7181"/>
                  </a:cubicBezTo>
                  <a:cubicBezTo>
                    <a:pt x="1535" y="7243"/>
                    <a:pt x="1591" y="7271"/>
                    <a:pt x="1596" y="7276"/>
                  </a:cubicBezTo>
                  <a:cubicBezTo>
                    <a:pt x="1602" y="7279"/>
                    <a:pt x="1610" y="7282"/>
                    <a:pt x="1616" y="7282"/>
                  </a:cubicBezTo>
                  <a:cubicBezTo>
                    <a:pt x="1630" y="7282"/>
                    <a:pt x="1644" y="7271"/>
                    <a:pt x="1652" y="7254"/>
                  </a:cubicBezTo>
                  <a:cubicBezTo>
                    <a:pt x="1661" y="7237"/>
                    <a:pt x="1655" y="7209"/>
                    <a:pt x="1633" y="7198"/>
                  </a:cubicBezTo>
                  <a:cubicBezTo>
                    <a:pt x="1633" y="7198"/>
                    <a:pt x="1577" y="7170"/>
                    <a:pt x="1499" y="7112"/>
                  </a:cubicBezTo>
                  <a:cubicBezTo>
                    <a:pt x="1490" y="7106"/>
                    <a:pt x="1480" y="7103"/>
                    <a:pt x="1471" y="71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" name="Google Shape;645;p31"/>
            <p:cNvSpPr/>
            <p:nvPr/>
          </p:nvSpPr>
          <p:spPr>
            <a:xfrm>
              <a:off x="2404782" y="771641"/>
              <a:ext cx="448371" cy="264718"/>
            </a:xfrm>
            <a:custGeom>
              <a:avLst/>
              <a:gdLst/>
              <a:ahLst/>
              <a:cxnLst/>
              <a:rect l="l" t="t" r="r" b="b"/>
              <a:pathLst>
                <a:path w="14580" h="8608" extrusionOk="0">
                  <a:moveTo>
                    <a:pt x="4689" y="1"/>
                  </a:moveTo>
                  <a:cubicBezTo>
                    <a:pt x="3593" y="1"/>
                    <a:pt x="3260" y="1150"/>
                    <a:pt x="3162" y="1712"/>
                  </a:cubicBezTo>
                  <a:lnTo>
                    <a:pt x="3162" y="1712"/>
                  </a:lnTo>
                  <a:cubicBezTo>
                    <a:pt x="2981" y="1526"/>
                    <a:pt x="2718" y="1372"/>
                    <a:pt x="2390" y="1372"/>
                  </a:cubicBezTo>
                  <a:cubicBezTo>
                    <a:pt x="2031" y="1372"/>
                    <a:pt x="1593" y="1556"/>
                    <a:pt x="1096" y="2085"/>
                  </a:cubicBezTo>
                  <a:cubicBezTo>
                    <a:pt x="1" y="3257"/>
                    <a:pt x="930" y="4302"/>
                    <a:pt x="1449" y="4550"/>
                  </a:cubicBezTo>
                  <a:lnTo>
                    <a:pt x="1449" y="4550"/>
                  </a:lnTo>
                  <a:cubicBezTo>
                    <a:pt x="1049" y="5169"/>
                    <a:pt x="1203" y="6536"/>
                    <a:pt x="2318" y="6719"/>
                  </a:cubicBezTo>
                  <a:cubicBezTo>
                    <a:pt x="2470" y="6745"/>
                    <a:pt x="2607" y="6756"/>
                    <a:pt x="2730" y="6756"/>
                  </a:cubicBezTo>
                  <a:cubicBezTo>
                    <a:pt x="2820" y="6756"/>
                    <a:pt x="2902" y="6750"/>
                    <a:pt x="2976" y="6739"/>
                  </a:cubicBezTo>
                  <a:lnTo>
                    <a:pt x="2976" y="6739"/>
                  </a:lnTo>
                  <a:cubicBezTo>
                    <a:pt x="3078" y="7298"/>
                    <a:pt x="3539" y="7977"/>
                    <a:pt x="4447" y="8050"/>
                  </a:cubicBezTo>
                  <a:cubicBezTo>
                    <a:pt x="4504" y="8055"/>
                    <a:pt x="4560" y="8057"/>
                    <a:pt x="4614" y="8057"/>
                  </a:cubicBezTo>
                  <a:cubicBezTo>
                    <a:pt x="5160" y="8057"/>
                    <a:pt x="5526" y="7825"/>
                    <a:pt x="5742" y="7549"/>
                  </a:cubicBezTo>
                  <a:lnTo>
                    <a:pt x="5742" y="7549"/>
                  </a:lnTo>
                  <a:cubicBezTo>
                    <a:pt x="5982" y="8065"/>
                    <a:pt x="6525" y="8607"/>
                    <a:pt x="7432" y="8607"/>
                  </a:cubicBezTo>
                  <a:cubicBezTo>
                    <a:pt x="7493" y="8607"/>
                    <a:pt x="7557" y="8605"/>
                    <a:pt x="7621" y="8600"/>
                  </a:cubicBezTo>
                  <a:cubicBezTo>
                    <a:pt x="8378" y="8539"/>
                    <a:pt x="8759" y="8180"/>
                    <a:pt x="8908" y="7804"/>
                  </a:cubicBezTo>
                  <a:lnTo>
                    <a:pt x="8908" y="7804"/>
                  </a:lnTo>
                  <a:cubicBezTo>
                    <a:pt x="9274" y="8062"/>
                    <a:pt x="9800" y="8269"/>
                    <a:pt x="10346" y="8269"/>
                  </a:cubicBezTo>
                  <a:cubicBezTo>
                    <a:pt x="10664" y="8269"/>
                    <a:pt x="10989" y="8199"/>
                    <a:pt x="11293" y="8028"/>
                  </a:cubicBezTo>
                  <a:cubicBezTo>
                    <a:pt x="11853" y="7711"/>
                    <a:pt x="12064" y="7363"/>
                    <a:pt x="12089" y="7077"/>
                  </a:cubicBezTo>
                  <a:lnTo>
                    <a:pt x="12089" y="7077"/>
                  </a:lnTo>
                  <a:cubicBezTo>
                    <a:pt x="12230" y="7106"/>
                    <a:pt x="12382" y="7124"/>
                    <a:pt x="12534" y="7124"/>
                  </a:cubicBezTo>
                  <a:cubicBezTo>
                    <a:pt x="12809" y="7124"/>
                    <a:pt x="13083" y="7067"/>
                    <a:pt x="13287" y="6923"/>
                  </a:cubicBezTo>
                  <a:cubicBezTo>
                    <a:pt x="13985" y="6432"/>
                    <a:pt x="14579" y="5656"/>
                    <a:pt x="13748" y="4513"/>
                  </a:cubicBezTo>
                  <a:cubicBezTo>
                    <a:pt x="13585" y="4289"/>
                    <a:pt x="13425" y="4141"/>
                    <a:pt x="13277" y="4047"/>
                  </a:cubicBezTo>
                  <a:lnTo>
                    <a:pt x="13277" y="4047"/>
                  </a:lnTo>
                  <a:cubicBezTo>
                    <a:pt x="13549" y="3585"/>
                    <a:pt x="13613" y="2773"/>
                    <a:pt x="12950" y="2175"/>
                  </a:cubicBezTo>
                  <a:cubicBezTo>
                    <a:pt x="12656" y="1908"/>
                    <a:pt x="12368" y="1810"/>
                    <a:pt x="12118" y="1810"/>
                  </a:cubicBezTo>
                  <a:cubicBezTo>
                    <a:pt x="12010" y="1810"/>
                    <a:pt x="11909" y="1828"/>
                    <a:pt x="11817" y="1859"/>
                  </a:cubicBezTo>
                  <a:lnTo>
                    <a:pt x="11817" y="1859"/>
                  </a:lnTo>
                  <a:cubicBezTo>
                    <a:pt x="11790" y="1370"/>
                    <a:pt x="11539" y="740"/>
                    <a:pt x="10924" y="347"/>
                  </a:cubicBezTo>
                  <a:cubicBezTo>
                    <a:pt x="10721" y="217"/>
                    <a:pt x="10515" y="163"/>
                    <a:pt x="10317" y="163"/>
                  </a:cubicBezTo>
                  <a:cubicBezTo>
                    <a:pt x="9800" y="163"/>
                    <a:pt x="9332" y="533"/>
                    <a:pt x="9073" y="891"/>
                  </a:cubicBezTo>
                  <a:lnTo>
                    <a:pt x="9073" y="891"/>
                  </a:lnTo>
                  <a:cubicBezTo>
                    <a:pt x="8899" y="554"/>
                    <a:pt x="8494" y="190"/>
                    <a:pt x="7733" y="71"/>
                  </a:cubicBezTo>
                  <a:cubicBezTo>
                    <a:pt x="7628" y="55"/>
                    <a:pt x="7528" y="47"/>
                    <a:pt x="7432" y="47"/>
                  </a:cubicBezTo>
                  <a:cubicBezTo>
                    <a:pt x="6801" y="47"/>
                    <a:pt x="6369" y="385"/>
                    <a:pt x="6126" y="755"/>
                  </a:cubicBezTo>
                  <a:lnTo>
                    <a:pt x="6126" y="755"/>
                  </a:lnTo>
                  <a:cubicBezTo>
                    <a:pt x="5918" y="393"/>
                    <a:pt x="5496" y="52"/>
                    <a:pt x="4798" y="4"/>
                  </a:cubicBezTo>
                  <a:cubicBezTo>
                    <a:pt x="4761" y="2"/>
                    <a:pt x="4725" y="1"/>
                    <a:pt x="46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" name="Google Shape;646;p31"/>
            <p:cNvSpPr/>
            <p:nvPr/>
          </p:nvSpPr>
          <p:spPr>
            <a:xfrm>
              <a:off x="2419082" y="770350"/>
              <a:ext cx="423493" cy="267485"/>
            </a:xfrm>
            <a:custGeom>
              <a:avLst/>
              <a:gdLst/>
              <a:ahLst/>
              <a:cxnLst/>
              <a:rect l="l" t="t" r="r" b="b"/>
              <a:pathLst>
                <a:path w="13771" h="8698" extrusionOk="0">
                  <a:moveTo>
                    <a:pt x="8596" y="1017"/>
                  </a:moveTo>
                  <a:cubicBezTo>
                    <a:pt x="8691" y="1229"/>
                    <a:pt x="8685" y="1413"/>
                    <a:pt x="8632" y="1500"/>
                  </a:cubicBezTo>
                  <a:cubicBezTo>
                    <a:pt x="8612" y="1537"/>
                    <a:pt x="8583" y="1554"/>
                    <a:pt x="8548" y="1554"/>
                  </a:cubicBezTo>
                  <a:cubicBezTo>
                    <a:pt x="8531" y="1554"/>
                    <a:pt x="8512" y="1550"/>
                    <a:pt x="8493" y="1542"/>
                  </a:cubicBezTo>
                  <a:cubicBezTo>
                    <a:pt x="8465" y="1533"/>
                    <a:pt x="8451" y="1511"/>
                    <a:pt x="8440" y="1480"/>
                  </a:cubicBezTo>
                  <a:cubicBezTo>
                    <a:pt x="8412" y="1383"/>
                    <a:pt x="8470" y="1204"/>
                    <a:pt x="8596" y="1017"/>
                  </a:cubicBezTo>
                  <a:close/>
                  <a:moveTo>
                    <a:pt x="5658" y="883"/>
                  </a:moveTo>
                  <a:cubicBezTo>
                    <a:pt x="5801" y="1171"/>
                    <a:pt x="5806" y="1450"/>
                    <a:pt x="5731" y="1589"/>
                  </a:cubicBezTo>
                  <a:cubicBezTo>
                    <a:pt x="5700" y="1650"/>
                    <a:pt x="5650" y="1687"/>
                    <a:pt x="5583" y="1689"/>
                  </a:cubicBezTo>
                  <a:cubicBezTo>
                    <a:pt x="5544" y="1689"/>
                    <a:pt x="5519" y="1673"/>
                    <a:pt x="5496" y="1634"/>
                  </a:cubicBezTo>
                  <a:cubicBezTo>
                    <a:pt x="5427" y="1508"/>
                    <a:pt x="5471" y="1193"/>
                    <a:pt x="5658" y="883"/>
                  </a:cubicBezTo>
                  <a:close/>
                  <a:moveTo>
                    <a:pt x="2721" y="1849"/>
                  </a:moveTo>
                  <a:cubicBezTo>
                    <a:pt x="2885" y="2041"/>
                    <a:pt x="2955" y="2239"/>
                    <a:pt x="2935" y="2317"/>
                  </a:cubicBezTo>
                  <a:cubicBezTo>
                    <a:pt x="2933" y="2323"/>
                    <a:pt x="2930" y="2334"/>
                    <a:pt x="2921" y="2337"/>
                  </a:cubicBezTo>
                  <a:cubicBezTo>
                    <a:pt x="2902" y="2345"/>
                    <a:pt x="2882" y="2351"/>
                    <a:pt x="2863" y="2351"/>
                  </a:cubicBezTo>
                  <a:cubicBezTo>
                    <a:pt x="2723" y="2351"/>
                    <a:pt x="2695" y="2058"/>
                    <a:pt x="2695" y="2058"/>
                  </a:cubicBezTo>
                  <a:cubicBezTo>
                    <a:pt x="2695" y="2058"/>
                    <a:pt x="2704" y="1974"/>
                    <a:pt x="2721" y="1849"/>
                  </a:cubicBezTo>
                  <a:close/>
                  <a:moveTo>
                    <a:pt x="11310" y="1960"/>
                  </a:moveTo>
                  <a:lnTo>
                    <a:pt x="11310" y="1960"/>
                  </a:lnTo>
                  <a:cubicBezTo>
                    <a:pt x="11313" y="2203"/>
                    <a:pt x="11260" y="2412"/>
                    <a:pt x="11168" y="2510"/>
                  </a:cubicBezTo>
                  <a:cubicBezTo>
                    <a:pt x="11129" y="2546"/>
                    <a:pt x="11087" y="2568"/>
                    <a:pt x="11043" y="2568"/>
                  </a:cubicBezTo>
                  <a:cubicBezTo>
                    <a:pt x="11029" y="2568"/>
                    <a:pt x="11009" y="2568"/>
                    <a:pt x="10992" y="2560"/>
                  </a:cubicBezTo>
                  <a:cubicBezTo>
                    <a:pt x="10923" y="2540"/>
                    <a:pt x="10889" y="2496"/>
                    <a:pt x="10884" y="2432"/>
                  </a:cubicBezTo>
                  <a:cubicBezTo>
                    <a:pt x="10881" y="2287"/>
                    <a:pt x="11048" y="2069"/>
                    <a:pt x="11310" y="1960"/>
                  </a:cubicBezTo>
                  <a:close/>
                  <a:moveTo>
                    <a:pt x="12404" y="4002"/>
                  </a:moveTo>
                  <a:cubicBezTo>
                    <a:pt x="12513" y="4002"/>
                    <a:pt x="12633" y="4038"/>
                    <a:pt x="12753" y="4105"/>
                  </a:cubicBezTo>
                  <a:cubicBezTo>
                    <a:pt x="12631" y="4298"/>
                    <a:pt x="12473" y="4409"/>
                    <a:pt x="12332" y="4409"/>
                  </a:cubicBezTo>
                  <a:cubicBezTo>
                    <a:pt x="12301" y="4409"/>
                    <a:pt x="12271" y="4404"/>
                    <a:pt x="12242" y="4393"/>
                  </a:cubicBezTo>
                  <a:cubicBezTo>
                    <a:pt x="12131" y="4351"/>
                    <a:pt x="12075" y="4276"/>
                    <a:pt x="12092" y="4192"/>
                  </a:cubicBezTo>
                  <a:cubicBezTo>
                    <a:pt x="12108" y="4100"/>
                    <a:pt x="12223" y="4002"/>
                    <a:pt x="12404" y="4002"/>
                  </a:cubicBezTo>
                  <a:close/>
                  <a:moveTo>
                    <a:pt x="1477" y="4335"/>
                  </a:moveTo>
                  <a:cubicBezTo>
                    <a:pt x="1493" y="4335"/>
                    <a:pt x="1510" y="4335"/>
                    <a:pt x="1527" y="4337"/>
                  </a:cubicBezTo>
                  <a:cubicBezTo>
                    <a:pt x="1633" y="4345"/>
                    <a:pt x="1700" y="4379"/>
                    <a:pt x="1697" y="4412"/>
                  </a:cubicBezTo>
                  <a:cubicBezTo>
                    <a:pt x="1691" y="4482"/>
                    <a:pt x="1510" y="4610"/>
                    <a:pt x="1236" y="4610"/>
                  </a:cubicBezTo>
                  <a:cubicBezTo>
                    <a:pt x="1211" y="4610"/>
                    <a:pt x="1183" y="4610"/>
                    <a:pt x="1156" y="4608"/>
                  </a:cubicBezTo>
                  <a:cubicBezTo>
                    <a:pt x="1125" y="4605"/>
                    <a:pt x="1086" y="4594"/>
                    <a:pt x="1044" y="4577"/>
                  </a:cubicBezTo>
                  <a:cubicBezTo>
                    <a:pt x="1132" y="4458"/>
                    <a:pt x="1275" y="4335"/>
                    <a:pt x="1477" y="4335"/>
                  </a:cubicBezTo>
                  <a:close/>
                  <a:moveTo>
                    <a:pt x="2841" y="6072"/>
                  </a:moveTo>
                  <a:cubicBezTo>
                    <a:pt x="2974" y="6072"/>
                    <a:pt x="3067" y="6153"/>
                    <a:pt x="3078" y="6276"/>
                  </a:cubicBezTo>
                  <a:cubicBezTo>
                    <a:pt x="3092" y="6452"/>
                    <a:pt x="2927" y="6669"/>
                    <a:pt x="2536" y="6739"/>
                  </a:cubicBezTo>
                  <a:cubicBezTo>
                    <a:pt x="2500" y="6513"/>
                    <a:pt x="2528" y="6307"/>
                    <a:pt x="2612" y="6187"/>
                  </a:cubicBezTo>
                  <a:cubicBezTo>
                    <a:pt x="2654" y="6125"/>
                    <a:pt x="2709" y="6089"/>
                    <a:pt x="2774" y="6081"/>
                  </a:cubicBezTo>
                  <a:cubicBezTo>
                    <a:pt x="2793" y="6075"/>
                    <a:pt x="2818" y="6072"/>
                    <a:pt x="2841" y="6072"/>
                  </a:cubicBezTo>
                  <a:close/>
                  <a:moveTo>
                    <a:pt x="11188" y="6563"/>
                  </a:moveTo>
                  <a:cubicBezTo>
                    <a:pt x="11280" y="6563"/>
                    <a:pt x="11369" y="6611"/>
                    <a:pt x="11439" y="6689"/>
                  </a:cubicBezTo>
                  <a:cubicBezTo>
                    <a:pt x="11531" y="6792"/>
                    <a:pt x="11581" y="6926"/>
                    <a:pt x="11578" y="7074"/>
                  </a:cubicBezTo>
                  <a:cubicBezTo>
                    <a:pt x="11266" y="6996"/>
                    <a:pt x="11012" y="6862"/>
                    <a:pt x="10981" y="6739"/>
                  </a:cubicBezTo>
                  <a:cubicBezTo>
                    <a:pt x="10973" y="6697"/>
                    <a:pt x="10990" y="6661"/>
                    <a:pt x="11031" y="6625"/>
                  </a:cubicBezTo>
                  <a:cubicBezTo>
                    <a:pt x="11076" y="6586"/>
                    <a:pt x="11129" y="6563"/>
                    <a:pt x="11188" y="6563"/>
                  </a:cubicBezTo>
                  <a:close/>
                  <a:moveTo>
                    <a:pt x="5326" y="6725"/>
                  </a:moveTo>
                  <a:cubicBezTo>
                    <a:pt x="5374" y="6725"/>
                    <a:pt x="5413" y="6750"/>
                    <a:pt x="5438" y="6806"/>
                  </a:cubicBezTo>
                  <a:cubicBezTo>
                    <a:pt x="5508" y="6945"/>
                    <a:pt x="5466" y="7241"/>
                    <a:pt x="5276" y="7512"/>
                  </a:cubicBezTo>
                  <a:cubicBezTo>
                    <a:pt x="5142" y="7188"/>
                    <a:pt x="5145" y="6920"/>
                    <a:pt x="5206" y="6800"/>
                  </a:cubicBezTo>
                  <a:cubicBezTo>
                    <a:pt x="5231" y="6759"/>
                    <a:pt x="5262" y="6736"/>
                    <a:pt x="5301" y="6728"/>
                  </a:cubicBezTo>
                  <a:cubicBezTo>
                    <a:pt x="5312" y="6725"/>
                    <a:pt x="5318" y="6725"/>
                    <a:pt x="5326" y="6725"/>
                  </a:cubicBezTo>
                  <a:close/>
                  <a:moveTo>
                    <a:pt x="8205" y="6965"/>
                  </a:moveTo>
                  <a:cubicBezTo>
                    <a:pt x="8286" y="6965"/>
                    <a:pt x="8339" y="7024"/>
                    <a:pt x="8373" y="7074"/>
                  </a:cubicBezTo>
                  <a:cubicBezTo>
                    <a:pt x="8468" y="7210"/>
                    <a:pt x="8521" y="7489"/>
                    <a:pt x="8420" y="7785"/>
                  </a:cubicBezTo>
                  <a:cubicBezTo>
                    <a:pt x="8152" y="7587"/>
                    <a:pt x="7988" y="7364"/>
                    <a:pt x="7982" y="7197"/>
                  </a:cubicBezTo>
                  <a:cubicBezTo>
                    <a:pt x="7979" y="7127"/>
                    <a:pt x="8007" y="7065"/>
                    <a:pt x="8066" y="7021"/>
                  </a:cubicBezTo>
                  <a:cubicBezTo>
                    <a:pt x="8116" y="6987"/>
                    <a:pt x="8161" y="6965"/>
                    <a:pt x="8205" y="6965"/>
                  </a:cubicBezTo>
                  <a:close/>
                  <a:moveTo>
                    <a:pt x="4227" y="91"/>
                  </a:moveTo>
                  <a:cubicBezTo>
                    <a:pt x="4263" y="91"/>
                    <a:pt x="4297" y="91"/>
                    <a:pt x="4333" y="94"/>
                  </a:cubicBezTo>
                  <a:cubicBezTo>
                    <a:pt x="5103" y="147"/>
                    <a:pt x="5466" y="551"/>
                    <a:pt x="5616" y="802"/>
                  </a:cubicBezTo>
                  <a:cubicBezTo>
                    <a:pt x="5410" y="1123"/>
                    <a:pt x="5329" y="1494"/>
                    <a:pt x="5427" y="1676"/>
                  </a:cubicBezTo>
                  <a:cubicBezTo>
                    <a:pt x="5463" y="1740"/>
                    <a:pt x="5519" y="1776"/>
                    <a:pt x="5589" y="1776"/>
                  </a:cubicBezTo>
                  <a:lnTo>
                    <a:pt x="5597" y="1776"/>
                  </a:lnTo>
                  <a:cubicBezTo>
                    <a:pt x="5686" y="1768"/>
                    <a:pt x="5759" y="1720"/>
                    <a:pt x="5806" y="1634"/>
                  </a:cubicBezTo>
                  <a:cubicBezTo>
                    <a:pt x="5912" y="1441"/>
                    <a:pt x="5870" y="1104"/>
                    <a:pt x="5708" y="808"/>
                  </a:cubicBezTo>
                  <a:cubicBezTo>
                    <a:pt x="5884" y="548"/>
                    <a:pt x="6275" y="138"/>
                    <a:pt x="6969" y="138"/>
                  </a:cubicBezTo>
                  <a:cubicBezTo>
                    <a:pt x="7062" y="138"/>
                    <a:pt x="7159" y="144"/>
                    <a:pt x="7262" y="161"/>
                  </a:cubicBezTo>
                  <a:cubicBezTo>
                    <a:pt x="8088" y="289"/>
                    <a:pt x="8426" y="691"/>
                    <a:pt x="8560" y="936"/>
                  </a:cubicBezTo>
                  <a:cubicBezTo>
                    <a:pt x="8398" y="1162"/>
                    <a:pt x="8325" y="1374"/>
                    <a:pt x="8359" y="1508"/>
                  </a:cubicBezTo>
                  <a:cubicBezTo>
                    <a:pt x="8378" y="1564"/>
                    <a:pt x="8412" y="1606"/>
                    <a:pt x="8462" y="1625"/>
                  </a:cubicBezTo>
                  <a:cubicBezTo>
                    <a:pt x="8492" y="1640"/>
                    <a:pt x="8522" y="1647"/>
                    <a:pt x="8550" y="1647"/>
                  </a:cubicBezTo>
                  <a:cubicBezTo>
                    <a:pt x="8613" y="1647"/>
                    <a:pt x="8668" y="1613"/>
                    <a:pt x="8705" y="1553"/>
                  </a:cubicBezTo>
                  <a:cubicBezTo>
                    <a:pt x="8774" y="1438"/>
                    <a:pt x="8786" y="1207"/>
                    <a:pt x="8657" y="947"/>
                  </a:cubicBezTo>
                  <a:cubicBezTo>
                    <a:pt x="8900" y="624"/>
                    <a:pt x="9349" y="256"/>
                    <a:pt x="9851" y="256"/>
                  </a:cubicBezTo>
                  <a:cubicBezTo>
                    <a:pt x="10055" y="256"/>
                    <a:pt x="10250" y="314"/>
                    <a:pt x="10434" y="434"/>
                  </a:cubicBezTo>
                  <a:cubicBezTo>
                    <a:pt x="11168" y="900"/>
                    <a:pt x="11285" y="1625"/>
                    <a:pt x="11308" y="1885"/>
                  </a:cubicBezTo>
                  <a:cubicBezTo>
                    <a:pt x="10990" y="2002"/>
                    <a:pt x="10797" y="2264"/>
                    <a:pt x="10800" y="2446"/>
                  </a:cubicBezTo>
                  <a:cubicBezTo>
                    <a:pt x="10805" y="2546"/>
                    <a:pt x="10864" y="2618"/>
                    <a:pt x="10967" y="2652"/>
                  </a:cubicBezTo>
                  <a:cubicBezTo>
                    <a:pt x="10992" y="2658"/>
                    <a:pt x="11017" y="2660"/>
                    <a:pt x="11043" y="2660"/>
                  </a:cubicBezTo>
                  <a:cubicBezTo>
                    <a:pt x="11112" y="2660"/>
                    <a:pt x="11176" y="2630"/>
                    <a:pt x="11229" y="2574"/>
                  </a:cubicBezTo>
                  <a:cubicBezTo>
                    <a:pt x="11341" y="2451"/>
                    <a:pt x="11405" y="2220"/>
                    <a:pt x="11394" y="1941"/>
                  </a:cubicBezTo>
                  <a:cubicBezTo>
                    <a:pt x="11478" y="1915"/>
                    <a:pt x="11564" y="1902"/>
                    <a:pt x="11651" y="1902"/>
                  </a:cubicBezTo>
                  <a:cubicBezTo>
                    <a:pt x="11924" y="1902"/>
                    <a:pt x="12195" y="2021"/>
                    <a:pt x="12454" y="2253"/>
                  </a:cubicBezTo>
                  <a:cubicBezTo>
                    <a:pt x="13065" y="2805"/>
                    <a:pt x="13057" y="3553"/>
                    <a:pt x="12792" y="4038"/>
                  </a:cubicBezTo>
                  <a:cubicBezTo>
                    <a:pt x="12661" y="3963"/>
                    <a:pt x="12527" y="3921"/>
                    <a:pt x="12401" y="3921"/>
                  </a:cubicBezTo>
                  <a:cubicBezTo>
                    <a:pt x="12172" y="3921"/>
                    <a:pt x="12027" y="4050"/>
                    <a:pt x="12005" y="4178"/>
                  </a:cubicBezTo>
                  <a:cubicBezTo>
                    <a:pt x="11986" y="4273"/>
                    <a:pt x="12033" y="4401"/>
                    <a:pt x="12206" y="4471"/>
                  </a:cubicBezTo>
                  <a:cubicBezTo>
                    <a:pt x="12245" y="4486"/>
                    <a:pt x="12286" y="4494"/>
                    <a:pt x="12327" y="4494"/>
                  </a:cubicBezTo>
                  <a:cubicBezTo>
                    <a:pt x="12497" y="4494"/>
                    <a:pt x="12681" y="4370"/>
                    <a:pt x="12820" y="4150"/>
                  </a:cubicBezTo>
                  <a:cubicBezTo>
                    <a:pt x="12968" y="4253"/>
                    <a:pt x="13110" y="4396"/>
                    <a:pt x="13246" y="4582"/>
                  </a:cubicBezTo>
                  <a:cubicBezTo>
                    <a:pt x="13562" y="5015"/>
                    <a:pt x="13693" y="5431"/>
                    <a:pt x="13629" y="5810"/>
                  </a:cubicBezTo>
                  <a:cubicBezTo>
                    <a:pt x="13562" y="6212"/>
                    <a:pt x="13280" y="6588"/>
                    <a:pt x="12795" y="6934"/>
                  </a:cubicBezTo>
                  <a:cubicBezTo>
                    <a:pt x="12569" y="7093"/>
                    <a:pt x="12276" y="7130"/>
                    <a:pt x="12066" y="7130"/>
                  </a:cubicBezTo>
                  <a:cubicBezTo>
                    <a:pt x="11938" y="7130"/>
                    <a:pt x="11799" y="7116"/>
                    <a:pt x="11665" y="7091"/>
                  </a:cubicBezTo>
                  <a:cubicBezTo>
                    <a:pt x="11673" y="6920"/>
                    <a:pt x="11614" y="6753"/>
                    <a:pt x="11506" y="6633"/>
                  </a:cubicBezTo>
                  <a:cubicBezTo>
                    <a:pt x="11415" y="6534"/>
                    <a:pt x="11298" y="6482"/>
                    <a:pt x="11187" y="6482"/>
                  </a:cubicBezTo>
                  <a:cubicBezTo>
                    <a:pt x="11109" y="6482"/>
                    <a:pt x="11035" y="6508"/>
                    <a:pt x="10976" y="6560"/>
                  </a:cubicBezTo>
                  <a:cubicBezTo>
                    <a:pt x="10892" y="6639"/>
                    <a:pt x="10889" y="6714"/>
                    <a:pt x="10903" y="6764"/>
                  </a:cubicBezTo>
                  <a:cubicBezTo>
                    <a:pt x="10950" y="6945"/>
                    <a:pt x="11269" y="7091"/>
                    <a:pt x="11575" y="7160"/>
                  </a:cubicBezTo>
                  <a:cubicBezTo>
                    <a:pt x="11534" y="7475"/>
                    <a:pt x="11257" y="7788"/>
                    <a:pt x="10805" y="8042"/>
                  </a:cubicBezTo>
                  <a:cubicBezTo>
                    <a:pt x="10526" y="8201"/>
                    <a:pt x="10211" y="8279"/>
                    <a:pt x="9876" y="8279"/>
                  </a:cubicBezTo>
                  <a:cubicBezTo>
                    <a:pt x="9411" y="8279"/>
                    <a:pt x="8894" y="8117"/>
                    <a:pt x="8490" y="7841"/>
                  </a:cubicBezTo>
                  <a:cubicBezTo>
                    <a:pt x="8593" y="7551"/>
                    <a:pt x="8576" y="7224"/>
                    <a:pt x="8442" y="7029"/>
                  </a:cubicBezTo>
                  <a:cubicBezTo>
                    <a:pt x="8380" y="6935"/>
                    <a:pt x="8294" y="6886"/>
                    <a:pt x="8204" y="6886"/>
                  </a:cubicBezTo>
                  <a:cubicBezTo>
                    <a:pt x="8141" y="6886"/>
                    <a:pt x="8076" y="6910"/>
                    <a:pt x="8016" y="6959"/>
                  </a:cubicBezTo>
                  <a:cubicBezTo>
                    <a:pt x="7935" y="7018"/>
                    <a:pt x="7893" y="7104"/>
                    <a:pt x="7896" y="7202"/>
                  </a:cubicBezTo>
                  <a:cubicBezTo>
                    <a:pt x="7898" y="7400"/>
                    <a:pt x="8080" y="7648"/>
                    <a:pt x="8384" y="7869"/>
                  </a:cubicBezTo>
                  <a:cubicBezTo>
                    <a:pt x="8272" y="8131"/>
                    <a:pt x="7965" y="8544"/>
                    <a:pt x="7145" y="8608"/>
                  </a:cubicBezTo>
                  <a:cubicBezTo>
                    <a:pt x="7084" y="8611"/>
                    <a:pt x="7020" y="8614"/>
                    <a:pt x="6961" y="8614"/>
                  </a:cubicBezTo>
                  <a:cubicBezTo>
                    <a:pt x="5904" y="8614"/>
                    <a:pt x="5449" y="7866"/>
                    <a:pt x="5318" y="7601"/>
                  </a:cubicBezTo>
                  <a:cubicBezTo>
                    <a:pt x="5555" y="7283"/>
                    <a:pt x="5597" y="6934"/>
                    <a:pt x="5513" y="6761"/>
                  </a:cubicBezTo>
                  <a:cubicBezTo>
                    <a:pt x="5474" y="6683"/>
                    <a:pt x="5407" y="6639"/>
                    <a:pt x="5325" y="6639"/>
                  </a:cubicBezTo>
                  <a:cubicBezTo>
                    <a:pt x="5313" y="6639"/>
                    <a:pt x="5302" y="6640"/>
                    <a:pt x="5290" y="6641"/>
                  </a:cubicBezTo>
                  <a:cubicBezTo>
                    <a:pt x="5226" y="6650"/>
                    <a:pt x="5170" y="6692"/>
                    <a:pt x="5134" y="6759"/>
                  </a:cubicBezTo>
                  <a:cubicBezTo>
                    <a:pt x="5039" y="6934"/>
                    <a:pt x="5072" y="7263"/>
                    <a:pt x="5217" y="7590"/>
                  </a:cubicBezTo>
                  <a:cubicBezTo>
                    <a:pt x="4969" y="7896"/>
                    <a:pt x="4588" y="8062"/>
                    <a:pt x="4132" y="8062"/>
                  </a:cubicBezTo>
                  <a:cubicBezTo>
                    <a:pt x="4081" y="8062"/>
                    <a:pt x="4029" y="8060"/>
                    <a:pt x="3976" y="8056"/>
                  </a:cubicBezTo>
                  <a:cubicBezTo>
                    <a:pt x="3153" y="7994"/>
                    <a:pt x="2673" y="7397"/>
                    <a:pt x="2550" y="6823"/>
                  </a:cubicBezTo>
                  <a:cubicBezTo>
                    <a:pt x="2994" y="6742"/>
                    <a:pt x="3178" y="6482"/>
                    <a:pt x="3161" y="6270"/>
                  </a:cubicBezTo>
                  <a:cubicBezTo>
                    <a:pt x="3152" y="6103"/>
                    <a:pt x="3021" y="5992"/>
                    <a:pt x="2842" y="5992"/>
                  </a:cubicBezTo>
                  <a:cubicBezTo>
                    <a:pt x="2816" y="5992"/>
                    <a:pt x="2788" y="5995"/>
                    <a:pt x="2760" y="6000"/>
                  </a:cubicBezTo>
                  <a:cubicBezTo>
                    <a:pt x="2676" y="6016"/>
                    <a:pt x="2603" y="6064"/>
                    <a:pt x="2548" y="6142"/>
                  </a:cubicBezTo>
                  <a:cubicBezTo>
                    <a:pt x="2450" y="6279"/>
                    <a:pt x="2417" y="6502"/>
                    <a:pt x="2456" y="6753"/>
                  </a:cubicBezTo>
                  <a:cubicBezTo>
                    <a:pt x="2392" y="6760"/>
                    <a:pt x="2325" y="6764"/>
                    <a:pt x="2254" y="6764"/>
                  </a:cubicBezTo>
                  <a:cubicBezTo>
                    <a:pt x="2131" y="6764"/>
                    <a:pt x="1997" y="6753"/>
                    <a:pt x="1856" y="6728"/>
                  </a:cubicBezTo>
                  <a:cubicBezTo>
                    <a:pt x="1328" y="6641"/>
                    <a:pt x="1077" y="6298"/>
                    <a:pt x="957" y="6022"/>
                  </a:cubicBezTo>
                  <a:cubicBezTo>
                    <a:pt x="759" y="5584"/>
                    <a:pt x="782" y="5015"/>
                    <a:pt x="999" y="4649"/>
                  </a:cubicBezTo>
                  <a:cubicBezTo>
                    <a:pt x="1055" y="4675"/>
                    <a:pt x="1103" y="4689"/>
                    <a:pt x="1147" y="4691"/>
                  </a:cubicBezTo>
                  <a:cubicBezTo>
                    <a:pt x="1175" y="4691"/>
                    <a:pt x="1209" y="4694"/>
                    <a:pt x="1236" y="4694"/>
                  </a:cubicBezTo>
                  <a:cubicBezTo>
                    <a:pt x="1515" y="4694"/>
                    <a:pt x="1772" y="4563"/>
                    <a:pt x="1780" y="4418"/>
                  </a:cubicBezTo>
                  <a:cubicBezTo>
                    <a:pt x="1783" y="4370"/>
                    <a:pt x="1755" y="4278"/>
                    <a:pt x="1538" y="4256"/>
                  </a:cubicBezTo>
                  <a:cubicBezTo>
                    <a:pt x="1515" y="4254"/>
                    <a:pt x="1493" y="4252"/>
                    <a:pt x="1470" y="4252"/>
                  </a:cubicBezTo>
                  <a:cubicBezTo>
                    <a:pt x="1272" y="4252"/>
                    <a:pt x="1099" y="4352"/>
                    <a:pt x="966" y="4541"/>
                  </a:cubicBezTo>
                  <a:cubicBezTo>
                    <a:pt x="695" y="4398"/>
                    <a:pt x="282" y="4013"/>
                    <a:pt x="182" y="3489"/>
                  </a:cubicBezTo>
                  <a:cubicBezTo>
                    <a:pt x="98" y="3037"/>
                    <a:pt x="260" y="2591"/>
                    <a:pt x="665" y="2164"/>
                  </a:cubicBezTo>
                  <a:cubicBezTo>
                    <a:pt x="1100" y="1695"/>
                    <a:pt x="1524" y="1461"/>
                    <a:pt x="1926" y="1461"/>
                  </a:cubicBezTo>
                  <a:cubicBezTo>
                    <a:pt x="2263" y="1461"/>
                    <a:pt x="2506" y="1628"/>
                    <a:pt x="2654" y="1776"/>
                  </a:cubicBezTo>
                  <a:cubicBezTo>
                    <a:pt x="2626" y="1946"/>
                    <a:pt x="2620" y="2055"/>
                    <a:pt x="2620" y="2066"/>
                  </a:cubicBezTo>
                  <a:cubicBezTo>
                    <a:pt x="2620" y="2080"/>
                    <a:pt x="2651" y="2443"/>
                    <a:pt x="2871" y="2443"/>
                  </a:cubicBezTo>
                  <a:cubicBezTo>
                    <a:pt x="2902" y="2443"/>
                    <a:pt x="2933" y="2434"/>
                    <a:pt x="2966" y="2420"/>
                  </a:cubicBezTo>
                  <a:cubicBezTo>
                    <a:pt x="2988" y="2409"/>
                    <a:pt x="3016" y="2390"/>
                    <a:pt x="3027" y="2337"/>
                  </a:cubicBezTo>
                  <a:cubicBezTo>
                    <a:pt x="3053" y="2220"/>
                    <a:pt x="2955" y="1968"/>
                    <a:pt x="2746" y="1748"/>
                  </a:cubicBezTo>
                  <a:cubicBezTo>
                    <a:pt x="3014" y="253"/>
                    <a:pt x="3873" y="91"/>
                    <a:pt x="4227" y="91"/>
                  </a:cubicBezTo>
                  <a:close/>
                  <a:moveTo>
                    <a:pt x="4210" y="0"/>
                  </a:moveTo>
                  <a:cubicBezTo>
                    <a:pt x="3126" y="0"/>
                    <a:pt x="2773" y="1112"/>
                    <a:pt x="2662" y="1673"/>
                  </a:cubicBezTo>
                  <a:cubicBezTo>
                    <a:pt x="2500" y="1525"/>
                    <a:pt x="2249" y="1374"/>
                    <a:pt x="1914" y="1374"/>
                  </a:cubicBezTo>
                  <a:cubicBezTo>
                    <a:pt x="1493" y="1374"/>
                    <a:pt x="1047" y="1623"/>
                    <a:pt x="592" y="2105"/>
                  </a:cubicBezTo>
                  <a:cubicBezTo>
                    <a:pt x="168" y="2554"/>
                    <a:pt x="1" y="3026"/>
                    <a:pt x="90" y="3503"/>
                  </a:cubicBezTo>
                  <a:cubicBezTo>
                    <a:pt x="193" y="4052"/>
                    <a:pt x="625" y="4454"/>
                    <a:pt x="913" y="4610"/>
                  </a:cubicBezTo>
                  <a:cubicBezTo>
                    <a:pt x="687" y="4998"/>
                    <a:pt x="670" y="5595"/>
                    <a:pt x="871" y="6055"/>
                  </a:cubicBezTo>
                  <a:cubicBezTo>
                    <a:pt x="1002" y="6348"/>
                    <a:pt x="1273" y="6714"/>
                    <a:pt x="1833" y="6809"/>
                  </a:cubicBezTo>
                  <a:cubicBezTo>
                    <a:pt x="1982" y="6833"/>
                    <a:pt x="2121" y="6845"/>
                    <a:pt x="2251" y="6845"/>
                  </a:cubicBezTo>
                  <a:cubicBezTo>
                    <a:pt x="2326" y="6845"/>
                    <a:pt x="2398" y="6841"/>
                    <a:pt x="2467" y="6834"/>
                  </a:cubicBezTo>
                  <a:cubicBezTo>
                    <a:pt x="2592" y="7439"/>
                    <a:pt x="3100" y="8070"/>
                    <a:pt x="3968" y="8139"/>
                  </a:cubicBezTo>
                  <a:cubicBezTo>
                    <a:pt x="4022" y="8144"/>
                    <a:pt x="4075" y="8146"/>
                    <a:pt x="4128" y="8146"/>
                  </a:cubicBezTo>
                  <a:cubicBezTo>
                    <a:pt x="4597" y="8146"/>
                    <a:pt x="4993" y="7980"/>
                    <a:pt x="5259" y="7674"/>
                  </a:cubicBezTo>
                  <a:cubicBezTo>
                    <a:pt x="5416" y="7978"/>
                    <a:pt x="5901" y="8697"/>
                    <a:pt x="6961" y="8697"/>
                  </a:cubicBezTo>
                  <a:cubicBezTo>
                    <a:pt x="7004" y="8697"/>
                    <a:pt x="7045" y="8696"/>
                    <a:pt x="7087" y="8696"/>
                  </a:cubicBezTo>
                  <a:cubicBezTo>
                    <a:pt x="7107" y="8696"/>
                    <a:pt x="7128" y="8696"/>
                    <a:pt x="7148" y="8697"/>
                  </a:cubicBezTo>
                  <a:cubicBezTo>
                    <a:pt x="7996" y="8628"/>
                    <a:pt x="8328" y="8204"/>
                    <a:pt x="8454" y="7925"/>
                  </a:cubicBezTo>
                  <a:cubicBezTo>
                    <a:pt x="8869" y="8204"/>
                    <a:pt x="9394" y="8365"/>
                    <a:pt x="9876" y="8365"/>
                  </a:cubicBezTo>
                  <a:cubicBezTo>
                    <a:pt x="10228" y="8365"/>
                    <a:pt x="10552" y="8282"/>
                    <a:pt x="10842" y="8120"/>
                  </a:cubicBezTo>
                  <a:cubicBezTo>
                    <a:pt x="11439" y="7780"/>
                    <a:pt x="11617" y="7428"/>
                    <a:pt x="11654" y="7180"/>
                  </a:cubicBezTo>
                  <a:cubicBezTo>
                    <a:pt x="11790" y="7205"/>
                    <a:pt x="11930" y="7219"/>
                    <a:pt x="12064" y="7219"/>
                  </a:cubicBezTo>
                  <a:cubicBezTo>
                    <a:pt x="12281" y="7219"/>
                    <a:pt x="12596" y="7180"/>
                    <a:pt x="12839" y="7010"/>
                  </a:cubicBezTo>
                  <a:cubicBezTo>
                    <a:pt x="13341" y="6650"/>
                    <a:pt x="13634" y="6254"/>
                    <a:pt x="13704" y="5832"/>
                  </a:cubicBezTo>
                  <a:cubicBezTo>
                    <a:pt x="13771" y="5422"/>
                    <a:pt x="13634" y="4990"/>
                    <a:pt x="13308" y="4538"/>
                  </a:cubicBezTo>
                  <a:cubicBezTo>
                    <a:pt x="13166" y="4340"/>
                    <a:pt x="13012" y="4186"/>
                    <a:pt x="12859" y="4080"/>
                  </a:cubicBezTo>
                  <a:cubicBezTo>
                    <a:pt x="13143" y="3567"/>
                    <a:pt x="13154" y="2769"/>
                    <a:pt x="12504" y="2186"/>
                  </a:cubicBezTo>
                  <a:cubicBezTo>
                    <a:pt x="12232" y="1940"/>
                    <a:pt x="11931" y="1814"/>
                    <a:pt x="11640" y="1814"/>
                  </a:cubicBezTo>
                  <a:cubicBezTo>
                    <a:pt x="11552" y="1814"/>
                    <a:pt x="11465" y="1825"/>
                    <a:pt x="11380" y="1849"/>
                  </a:cubicBezTo>
                  <a:cubicBezTo>
                    <a:pt x="11355" y="1564"/>
                    <a:pt x="11216" y="827"/>
                    <a:pt x="10473" y="353"/>
                  </a:cubicBezTo>
                  <a:cubicBezTo>
                    <a:pt x="10270" y="225"/>
                    <a:pt x="10061" y="161"/>
                    <a:pt x="9840" y="161"/>
                  </a:cubicBezTo>
                  <a:cubicBezTo>
                    <a:pt x="9324" y="161"/>
                    <a:pt x="8872" y="509"/>
                    <a:pt x="8604" y="855"/>
                  </a:cubicBezTo>
                  <a:cubicBezTo>
                    <a:pt x="8454" y="593"/>
                    <a:pt x="8091" y="200"/>
                    <a:pt x="7268" y="71"/>
                  </a:cubicBezTo>
                  <a:cubicBezTo>
                    <a:pt x="7162" y="57"/>
                    <a:pt x="7062" y="46"/>
                    <a:pt x="6961" y="46"/>
                  </a:cubicBezTo>
                  <a:cubicBezTo>
                    <a:pt x="6252" y="46"/>
                    <a:pt x="5848" y="442"/>
                    <a:pt x="5653" y="719"/>
                  </a:cubicBezTo>
                  <a:cubicBezTo>
                    <a:pt x="5482" y="454"/>
                    <a:pt x="5098" y="57"/>
                    <a:pt x="4325" y="4"/>
                  </a:cubicBezTo>
                  <a:cubicBezTo>
                    <a:pt x="4286" y="2"/>
                    <a:pt x="4248" y="0"/>
                    <a:pt x="4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31"/>
            <p:cNvSpPr/>
            <p:nvPr/>
          </p:nvSpPr>
          <p:spPr>
            <a:xfrm>
              <a:off x="2510017" y="868788"/>
              <a:ext cx="51756" cy="51756"/>
            </a:xfrm>
            <a:custGeom>
              <a:avLst/>
              <a:gdLst/>
              <a:ahLst/>
              <a:cxnLst/>
              <a:rect l="l" t="t" r="r" b="b"/>
              <a:pathLst>
                <a:path w="1683" h="1683" extrusionOk="0">
                  <a:moveTo>
                    <a:pt x="840" y="1"/>
                  </a:moveTo>
                  <a:cubicBezTo>
                    <a:pt x="377" y="1"/>
                    <a:pt x="1" y="377"/>
                    <a:pt x="1" y="843"/>
                  </a:cubicBezTo>
                  <a:cubicBezTo>
                    <a:pt x="1" y="1306"/>
                    <a:pt x="377" y="1683"/>
                    <a:pt x="840" y="1683"/>
                  </a:cubicBezTo>
                  <a:cubicBezTo>
                    <a:pt x="1306" y="1683"/>
                    <a:pt x="1683" y="1306"/>
                    <a:pt x="1683" y="843"/>
                  </a:cubicBezTo>
                  <a:cubicBezTo>
                    <a:pt x="1683" y="377"/>
                    <a:pt x="1306" y="1"/>
                    <a:pt x="8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31"/>
            <p:cNvSpPr/>
            <p:nvPr/>
          </p:nvSpPr>
          <p:spPr>
            <a:xfrm>
              <a:off x="2522042" y="878475"/>
              <a:ext cx="30999" cy="29768"/>
            </a:xfrm>
            <a:custGeom>
              <a:avLst/>
              <a:gdLst/>
              <a:ahLst/>
              <a:cxnLst/>
              <a:rect l="l" t="t" r="r" b="b"/>
              <a:pathLst>
                <a:path w="1008" h="968" extrusionOk="0">
                  <a:moveTo>
                    <a:pt x="415" y="1"/>
                  </a:moveTo>
                  <a:cubicBezTo>
                    <a:pt x="339" y="1"/>
                    <a:pt x="360" y="308"/>
                    <a:pt x="349" y="338"/>
                  </a:cubicBezTo>
                  <a:cubicBezTo>
                    <a:pt x="341" y="375"/>
                    <a:pt x="39" y="548"/>
                    <a:pt x="39" y="548"/>
                  </a:cubicBezTo>
                  <a:cubicBezTo>
                    <a:pt x="1" y="611"/>
                    <a:pt x="76" y="626"/>
                    <a:pt x="163" y="626"/>
                  </a:cubicBezTo>
                  <a:cubicBezTo>
                    <a:pt x="231" y="626"/>
                    <a:pt x="306" y="617"/>
                    <a:pt x="339" y="617"/>
                  </a:cubicBezTo>
                  <a:cubicBezTo>
                    <a:pt x="343" y="617"/>
                    <a:pt x="346" y="617"/>
                    <a:pt x="349" y="617"/>
                  </a:cubicBezTo>
                  <a:cubicBezTo>
                    <a:pt x="400" y="628"/>
                    <a:pt x="595" y="968"/>
                    <a:pt x="679" y="968"/>
                  </a:cubicBezTo>
                  <a:cubicBezTo>
                    <a:pt x="683" y="968"/>
                    <a:pt x="686" y="967"/>
                    <a:pt x="689" y="966"/>
                  </a:cubicBezTo>
                  <a:cubicBezTo>
                    <a:pt x="770" y="938"/>
                    <a:pt x="698" y="587"/>
                    <a:pt x="740" y="556"/>
                  </a:cubicBezTo>
                  <a:cubicBezTo>
                    <a:pt x="779" y="522"/>
                    <a:pt x="1007" y="397"/>
                    <a:pt x="982" y="327"/>
                  </a:cubicBezTo>
                  <a:cubicBezTo>
                    <a:pt x="972" y="289"/>
                    <a:pt x="906" y="286"/>
                    <a:pt x="830" y="286"/>
                  </a:cubicBezTo>
                  <a:cubicBezTo>
                    <a:pt x="812" y="286"/>
                    <a:pt x="793" y="286"/>
                    <a:pt x="774" y="286"/>
                  </a:cubicBezTo>
                  <a:cubicBezTo>
                    <a:pt x="722" y="286"/>
                    <a:pt x="670" y="284"/>
                    <a:pt x="634" y="271"/>
                  </a:cubicBezTo>
                  <a:cubicBezTo>
                    <a:pt x="533" y="238"/>
                    <a:pt x="500" y="12"/>
                    <a:pt x="419" y="1"/>
                  </a:cubicBezTo>
                  <a:cubicBezTo>
                    <a:pt x="417" y="1"/>
                    <a:pt x="416" y="1"/>
                    <a:pt x="4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31"/>
            <p:cNvSpPr/>
            <p:nvPr/>
          </p:nvSpPr>
          <p:spPr>
            <a:xfrm>
              <a:off x="2698499" y="873494"/>
              <a:ext cx="51787" cy="51787"/>
            </a:xfrm>
            <a:custGeom>
              <a:avLst/>
              <a:gdLst/>
              <a:ahLst/>
              <a:cxnLst/>
              <a:rect l="l" t="t" r="r" b="b"/>
              <a:pathLst>
                <a:path w="1684" h="1684" extrusionOk="0">
                  <a:moveTo>
                    <a:pt x="843" y="1"/>
                  </a:moveTo>
                  <a:cubicBezTo>
                    <a:pt x="378" y="1"/>
                    <a:pt x="1" y="378"/>
                    <a:pt x="1" y="844"/>
                  </a:cubicBezTo>
                  <a:cubicBezTo>
                    <a:pt x="1" y="1307"/>
                    <a:pt x="378" y="1683"/>
                    <a:pt x="843" y="1683"/>
                  </a:cubicBezTo>
                  <a:cubicBezTo>
                    <a:pt x="1307" y="1683"/>
                    <a:pt x="1683" y="1307"/>
                    <a:pt x="1683" y="844"/>
                  </a:cubicBezTo>
                  <a:cubicBezTo>
                    <a:pt x="1683" y="378"/>
                    <a:pt x="1307" y="1"/>
                    <a:pt x="8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31"/>
            <p:cNvSpPr/>
            <p:nvPr/>
          </p:nvSpPr>
          <p:spPr>
            <a:xfrm>
              <a:off x="2708894" y="884011"/>
              <a:ext cx="33243" cy="30722"/>
            </a:xfrm>
            <a:custGeom>
              <a:avLst/>
              <a:gdLst/>
              <a:ahLst/>
              <a:cxnLst/>
              <a:rect l="l" t="t" r="r" b="b"/>
              <a:pathLst>
                <a:path w="1081" h="999" extrusionOk="0">
                  <a:moveTo>
                    <a:pt x="684" y="1"/>
                  </a:moveTo>
                  <a:cubicBezTo>
                    <a:pt x="613" y="1"/>
                    <a:pt x="507" y="260"/>
                    <a:pt x="489" y="284"/>
                  </a:cubicBezTo>
                  <a:cubicBezTo>
                    <a:pt x="466" y="309"/>
                    <a:pt x="118" y="342"/>
                    <a:pt x="118" y="342"/>
                  </a:cubicBezTo>
                  <a:cubicBezTo>
                    <a:pt x="0" y="418"/>
                    <a:pt x="324" y="507"/>
                    <a:pt x="377" y="538"/>
                  </a:cubicBezTo>
                  <a:cubicBezTo>
                    <a:pt x="422" y="568"/>
                    <a:pt x="455" y="993"/>
                    <a:pt x="539" y="998"/>
                  </a:cubicBezTo>
                  <a:cubicBezTo>
                    <a:pt x="540" y="998"/>
                    <a:pt x="541" y="998"/>
                    <a:pt x="542" y="998"/>
                  </a:cubicBezTo>
                  <a:cubicBezTo>
                    <a:pt x="625" y="998"/>
                    <a:pt x="707" y="660"/>
                    <a:pt x="757" y="647"/>
                  </a:cubicBezTo>
                  <a:cubicBezTo>
                    <a:pt x="804" y="633"/>
                    <a:pt x="1063" y="616"/>
                    <a:pt x="1075" y="543"/>
                  </a:cubicBezTo>
                  <a:cubicBezTo>
                    <a:pt x="1080" y="465"/>
                    <a:pt x="854" y="418"/>
                    <a:pt x="776" y="342"/>
                  </a:cubicBezTo>
                  <a:cubicBezTo>
                    <a:pt x="701" y="270"/>
                    <a:pt x="762" y="47"/>
                    <a:pt x="698" y="5"/>
                  </a:cubicBezTo>
                  <a:cubicBezTo>
                    <a:pt x="693" y="2"/>
                    <a:pt x="689" y="1"/>
                    <a:pt x="6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" name="Google Shape;651;p31"/>
            <p:cNvSpPr/>
            <p:nvPr/>
          </p:nvSpPr>
          <p:spPr>
            <a:xfrm>
              <a:off x="2537818" y="914271"/>
              <a:ext cx="85584" cy="283999"/>
            </a:xfrm>
            <a:custGeom>
              <a:avLst/>
              <a:gdLst/>
              <a:ahLst/>
              <a:cxnLst/>
              <a:rect l="l" t="t" r="r" b="b"/>
              <a:pathLst>
                <a:path w="2783" h="9235" extrusionOk="0">
                  <a:moveTo>
                    <a:pt x="2782" y="0"/>
                  </a:moveTo>
                  <a:lnTo>
                    <a:pt x="2782" y="0"/>
                  </a:lnTo>
                  <a:cubicBezTo>
                    <a:pt x="2391" y="6"/>
                    <a:pt x="2051" y="34"/>
                    <a:pt x="1775" y="67"/>
                  </a:cubicBezTo>
                  <a:cubicBezTo>
                    <a:pt x="1429" y="1989"/>
                    <a:pt x="308" y="7652"/>
                    <a:pt x="1" y="9192"/>
                  </a:cubicBezTo>
                  <a:cubicBezTo>
                    <a:pt x="556" y="9201"/>
                    <a:pt x="1214" y="9215"/>
                    <a:pt x="1912" y="9234"/>
                  </a:cubicBezTo>
                  <a:cubicBezTo>
                    <a:pt x="2043" y="7630"/>
                    <a:pt x="2528" y="1805"/>
                    <a:pt x="27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" name="Google Shape;652;p31"/>
            <p:cNvSpPr/>
            <p:nvPr/>
          </p:nvSpPr>
          <p:spPr>
            <a:xfrm>
              <a:off x="2464965" y="916332"/>
              <a:ext cx="127438" cy="282216"/>
            </a:xfrm>
            <a:custGeom>
              <a:avLst/>
              <a:gdLst/>
              <a:ahLst/>
              <a:cxnLst/>
              <a:rect l="l" t="t" r="r" b="b"/>
              <a:pathLst>
                <a:path w="4144" h="9177" extrusionOk="0">
                  <a:moveTo>
                    <a:pt x="4144" y="0"/>
                  </a:moveTo>
                  <a:cubicBezTo>
                    <a:pt x="3622" y="64"/>
                    <a:pt x="3313" y="151"/>
                    <a:pt x="3313" y="151"/>
                  </a:cubicBezTo>
                  <a:cubicBezTo>
                    <a:pt x="3313" y="151"/>
                    <a:pt x="0" y="9176"/>
                    <a:pt x="892" y="9176"/>
                  </a:cubicBezTo>
                  <a:cubicBezTo>
                    <a:pt x="901" y="9176"/>
                    <a:pt x="911" y="9175"/>
                    <a:pt x="922" y="9173"/>
                  </a:cubicBezTo>
                  <a:cubicBezTo>
                    <a:pt x="1103" y="9138"/>
                    <a:pt x="1508" y="9124"/>
                    <a:pt x="2053" y="9124"/>
                  </a:cubicBezTo>
                  <a:cubicBezTo>
                    <a:pt x="2154" y="9124"/>
                    <a:pt x="2260" y="9125"/>
                    <a:pt x="2370" y="9125"/>
                  </a:cubicBezTo>
                  <a:cubicBezTo>
                    <a:pt x="2677" y="7580"/>
                    <a:pt x="3798" y="1919"/>
                    <a:pt x="4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" name="Google Shape;653;p31"/>
            <p:cNvSpPr/>
            <p:nvPr/>
          </p:nvSpPr>
          <p:spPr>
            <a:xfrm>
              <a:off x="2648834" y="915040"/>
              <a:ext cx="69347" cy="286398"/>
            </a:xfrm>
            <a:custGeom>
              <a:avLst/>
              <a:gdLst/>
              <a:ahLst/>
              <a:cxnLst/>
              <a:rect l="l" t="t" r="r" b="b"/>
              <a:pathLst>
                <a:path w="2255" h="9313" extrusionOk="0">
                  <a:moveTo>
                    <a:pt x="1" y="0"/>
                  </a:moveTo>
                  <a:lnTo>
                    <a:pt x="1" y="0"/>
                  </a:lnTo>
                  <a:cubicBezTo>
                    <a:pt x="48" y="1906"/>
                    <a:pt x="107" y="7494"/>
                    <a:pt x="126" y="9262"/>
                  </a:cubicBezTo>
                  <a:cubicBezTo>
                    <a:pt x="896" y="9287"/>
                    <a:pt x="1638" y="9304"/>
                    <a:pt x="2255" y="9313"/>
                  </a:cubicBezTo>
                  <a:cubicBezTo>
                    <a:pt x="2054" y="7948"/>
                    <a:pt x="1164" y="1975"/>
                    <a:pt x="810" y="101"/>
                  </a:cubicBezTo>
                  <a:cubicBezTo>
                    <a:pt x="525" y="53"/>
                    <a:pt x="257" y="23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" name="Google Shape;654;p31"/>
            <p:cNvSpPr/>
            <p:nvPr/>
          </p:nvSpPr>
          <p:spPr>
            <a:xfrm>
              <a:off x="2673713" y="918023"/>
              <a:ext cx="101514" cy="283323"/>
            </a:xfrm>
            <a:custGeom>
              <a:avLst/>
              <a:gdLst/>
              <a:ahLst/>
              <a:cxnLst/>
              <a:rect l="l" t="t" r="r" b="b"/>
              <a:pathLst>
                <a:path w="3301" h="9213" extrusionOk="0">
                  <a:moveTo>
                    <a:pt x="1" y="1"/>
                  </a:moveTo>
                  <a:lnTo>
                    <a:pt x="1" y="1"/>
                  </a:lnTo>
                  <a:cubicBezTo>
                    <a:pt x="355" y="1873"/>
                    <a:pt x="1245" y="7849"/>
                    <a:pt x="1446" y="9210"/>
                  </a:cubicBezTo>
                  <a:cubicBezTo>
                    <a:pt x="1585" y="9212"/>
                    <a:pt x="1717" y="9212"/>
                    <a:pt x="1843" y="9212"/>
                  </a:cubicBezTo>
                  <a:cubicBezTo>
                    <a:pt x="2569" y="9212"/>
                    <a:pt x="3055" y="9184"/>
                    <a:pt x="3103" y="9112"/>
                  </a:cubicBezTo>
                  <a:cubicBezTo>
                    <a:pt x="3301" y="8819"/>
                    <a:pt x="1189" y="263"/>
                    <a:pt x="665" y="138"/>
                  </a:cubicBezTo>
                  <a:cubicBezTo>
                    <a:pt x="439" y="82"/>
                    <a:pt x="215" y="37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" name="Google Shape;655;p31"/>
            <p:cNvSpPr/>
            <p:nvPr/>
          </p:nvSpPr>
          <p:spPr>
            <a:xfrm>
              <a:off x="2596493" y="914241"/>
              <a:ext cx="56062" cy="285660"/>
            </a:xfrm>
            <a:custGeom>
              <a:avLst/>
              <a:gdLst/>
              <a:ahLst/>
              <a:cxnLst/>
              <a:rect l="l" t="t" r="r" b="b"/>
              <a:pathLst>
                <a:path w="1823" h="9289" extrusionOk="0">
                  <a:moveTo>
                    <a:pt x="968" y="1"/>
                  </a:moveTo>
                  <a:cubicBezTo>
                    <a:pt x="936" y="1"/>
                    <a:pt x="903" y="1"/>
                    <a:pt x="871" y="1"/>
                  </a:cubicBezTo>
                  <a:cubicBezTo>
                    <a:pt x="620" y="1806"/>
                    <a:pt x="132" y="7631"/>
                    <a:pt x="1" y="9235"/>
                  </a:cubicBezTo>
                  <a:cubicBezTo>
                    <a:pt x="595" y="9255"/>
                    <a:pt x="1220" y="9274"/>
                    <a:pt x="1823" y="9288"/>
                  </a:cubicBezTo>
                  <a:cubicBezTo>
                    <a:pt x="1806" y="7525"/>
                    <a:pt x="1750" y="1932"/>
                    <a:pt x="1697" y="26"/>
                  </a:cubicBezTo>
                  <a:cubicBezTo>
                    <a:pt x="1441" y="9"/>
                    <a:pt x="1197" y="1"/>
                    <a:pt x="9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" name="Google Shape;656;p31"/>
            <p:cNvSpPr/>
            <p:nvPr/>
          </p:nvSpPr>
          <p:spPr>
            <a:xfrm>
              <a:off x="2547505" y="912918"/>
              <a:ext cx="175904" cy="36534"/>
            </a:xfrm>
            <a:custGeom>
              <a:avLst/>
              <a:gdLst/>
              <a:ahLst/>
              <a:cxnLst/>
              <a:rect l="l" t="t" r="r" b="b"/>
              <a:pathLst>
                <a:path w="5720" h="1188" extrusionOk="0">
                  <a:moveTo>
                    <a:pt x="2410" y="0"/>
                  </a:moveTo>
                  <a:cubicBezTo>
                    <a:pt x="1483" y="0"/>
                    <a:pt x="633" y="104"/>
                    <a:pt x="263" y="331"/>
                  </a:cubicBezTo>
                  <a:cubicBezTo>
                    <a:pt x="154" y="398"/>
                    <a:pt x="93" y="474"/>
                    <a:pt x="71" y="557"/>
                  </a:cubicBezTo>
                  <a:cubicBezTo>
                    <a:pt x="1" y="864"/>
                    <a:pt x="297" y="1090"/>
                    <a:pt x="311" y="1101"/>
                  </a:cubicBezTo>
                  <a:cubicBezTo>
                    <a:pt x="316" y="1106"/>
                    <a:pt x="324" y="1109"/>
                    <a:pt x="331" y="1109"/>
                  </a:cubicBezTo>
                  <a:cubicBezTo>
                    <a:pt x="345" y="1109"/>
                    <a:pt x="360" y="1101"/>
                    <a:pt x="369" y="1090"/>
                  </a:cubicBezTo>
                  <a:cubicBezTo>
                    <a:pt x="380" y="1074"/>
                    <a:pt x="375" y="1046"/>
                    <a:pt x="358" y="1032"/>
                  </a:cubicBezTo>
                  <a:cubicBezTo>
                    <a:pt x="355" y="1032"/>
                    <a:pt x="93" y="825"/>
                    <a:pt x="152" y="574"/>
                  </a:cubicBezTo>
                  <a:cubicBezTo>
                    <a:pt x="165" y="516"/>
                    <a:pt x="218" y="457"/>
                    <a:pt x="305" y="404"/>
                  </a:cubicBezTo>
                  <a:cubicBezTo>
                    <a:pt x="650" y="191"/>
                    <a:pt x="1494" y="81"/>
                    <a:pt x="2435" y="81"/>
                  </a:cubicBezTo>
                  <a:cubicBezTo>
                    <a:pt x="3244" y="81"/>
                    <a:pt x="4125" y="162"/>
                    <a:pt x="4824" y="329"/>
                  </a:cubicBezTo>
                  <a:cubicBezTo>
                    <a:pt x="5511" y="491"/>
                    <a:pt x="5620" y="652"/>
                    <a:pt x="5622" y="733"/>
                  </a:cubicBezTo>
                  <a:cubicBezTo>
                    <a:pt x="5631" y="895"/>
                    <a:pt x="5251" y="1060"/>
                    <a:pt x="5117" y="1104"/>
                  </a:cubicBezTo>
                  <a:cubicBezTo>
                    <a:pt x="5098" y="1113"/>
                    <a:pt x="5084" y="1138"/>
                    <a:pt x="5089" y="1157"/>
                  </a:cubicBezTo>
                  <a:cubicBezTo>
                    <a:pt x="5092" y="1174"/>
                    <a:pt x="5112" y="1185"/>
                    <a:pt x="5129" y="1185"/>
                  </a:cubicBezTo>
                  <a:cubicBezTo>
                    <a:pt x="5133" y="1185"/>
                    <a:pt x="5135" y="1184"/>
                    <a:pt x="5138" y="1184"/>
                  </a:cubicBezTo>
                  <a:cubicBezTo>
                    <a:pt x="5141" y="1184"/>
                    <a:pt x="5144" y="1185"/>
                    <a:pt x="5148" y="1188"/>
                  </a:cubicBezTo>
                  <a:cubicBezTo>
                    <a:pt x="5209" y="1168"/>
                    <a:pt x="5720" y="990"/>
                    <a:pt x="5712" y="733"/>
                  </a:cubicBezTo>
                  <a:cubicBezTo>
                    <a:pt x="5703" y="544"/>
                    <a:pt x="5421" y="384"/>
                    <a:pt x="4847" y="248"/>
                  </a:cubicBezTo>
                  <a:cubicBezTo>
                    <a:pt x="4176" y="88"/>
                    <a:pt x="3260" y="0"/>
                    <a:pt x="24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" name="Google Shape;657;p31"/>
            <p:cNvSpPr/>
            <p:nvPr/>
          </p:nvSpPr>
          <p:spPr>
            <a:xfrm>
              <a:off x="2554885" y="839020"/>
              <a:ext cx="159329" cy="48866"/>
            </a:xfrm>
            <a:custGeom>
              <a:avLst/>
              <a:gdLst/>
              <a:ahLst/>
              <a:cxnLst/>
              <a:rect l="l" t="t" r="r" b="b"/>
              <a:pathLst>
                <a:path w="5181" h="1589" extrusionOk="0">
                  <a:moveTo>
                    <a:pt x="894" y="1"/>
                  </a:moveTo>
                  <a:cubicBezTo>
                    <a:pt x="894" y="1"/>
                    <a:pt x="1" y="1155"/>
                    <a:pt x="1259" y="1317"/>
                  </a:cubicBezTo>
                  <a:cubicBezTo>
                    <a:pt x="1325" y="1326"/>
                    <a:pt x="1385" y="1330"/>
                    <a:pt x="1441" y="1330"/>
                  </a:cubicBezTo>
                  <a:cubicBezTo>
                    <a:pt x="1573" y="1330"/>
                    <a:pt x="1677" y="1307"/>
                    <a:pt x="1757" y="1270"/>
                  </a:cubicBezTo>
                  <a:lnTo>
                    <a:pt x="1757" y="1270"/>
                  </a:lnTo>
                  <a:cubicBezTo>
                    <a:pt x="1848" y="1445"/>
                    <a:pt x="2046" y="1588"/>
                    <a:pt x="2413" y="1588"/>
                  </a:cubicBezTo>
                  <a:cubicBezTo>
                    <a:pt x="2464" y="1588"/>
                    <a:pt x="2518" y="1585"/>
                    <a:pt x="2576" y="1580"/>
                  </a:cubicBezTo>
                  <a:cubicBezTo>
                    <a:pt x="3000" y="1537"/>
                    <a:pt x="3255" y="1309"/>
                    <a:pt x="3385" y="1077"/>
                  </a:cubicBezTo>
                  <a:lnTo>
                    <a:pt x="3385" y="1077"/>
                  </a:lnTo>
                  <a:cubicBezTo>
                    <a:pt x="3496" y="1143"/>
                    <a:pt x="3662" y="1187"/>
                    <a:pt x="3894" y="1187"/>
                  </a:cubicBezTo>
                  <a:cubicBezTo>
                    <a:pt x="3963" y="1187"/>
                    <a:pt x="4038" y="1183"/>
                    <a:pt x="4119" y="1175"/>
                  </a:cubicBezTo>
                  <a:cubicBezTo>
                    <a:pt x="5043" y="1080"/>
                    <a:pt x="5180" y="30"/>
                    <a:pt x="4377" y="30"/>
                  </a:cubicBezTo>
                  <a:cubicBezTo>
                    <a:pt x="4334" y="30"/>
                    <a:pt x="4289" y="33"/>
                    <a:pt x="4241" y="40"/>
                  </a:cubicBezTo>
                  <a:lnTo>
                    <a:pt x="89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" name="Google Shape;658;p31"/>
            <p:cNvSpPr/>
            <p:nvPr/>
          </p:nvSpPr>
          <p:spPr>
            <a:xfrm>
              <a:off x="2567494" y="837544"/>
              <a:ext cx="140231" cy="51695"/>
            </a:xfrm>
            <a:custGeom>
              <a:avLst/>
              <a:gdLst/>
              <a:ahLst/>
              <a:cxnLst/>
              <a:rect l="l" t="t" r="r" b="b"/>
              <a:pathLst>
                <a:path w="4560" h="1681" extrusionOk="0">
                  <a:moveTo>
                    <a:pt x="3011" y="618"/>
                  </a:moveTo>
                  <a:cubicBezTo>
                    <a:pt x="3042" y="640"/>
                    <a:pt x="3061" y="746"/>
                    <a:pt x="3019" y="905"/>
                  </a:cubicBezTo>
                  <a:cubicBezTo>
                    <a:pt x="3008" y="958"/>
                    <a:pt x="2986" y="1011"/>
                    <a:pt x="2961" y="1064"/>
                  </a:cubicBezTo>
                  <a:cubicBezTo>
                    <a:pt x="2902" y="1022"/>
                    <a:pt x="2869" y="972"/>
                    <a:pt x="2849" y="924"/>
                  </a:cubicBezTo>
                  <a:cubicBezTo>
                    <a:pt x="2810" y="816"/>
                    <a:pt x="2858" y="696"/>
                    <a:pt x="2961" y="632"/>
                  </a:cubicBezTo>
                  <a:cubicBezTo>
                    <a:pt x="2975" y="620"/>
                    <a:pt x="2986" y="618"/>
                    <a:pt x="2997" y="618"/>
                  </a:cubicBezTo>
                  <a:close/>
                  <a:moveTo>
                    <a:pt x="1452" y="757"/>
                  </a:moveTo>
                  <a:cubicBezTo>
                    <a:pt x="1460" y="757"/>
                    <a:pt x="1466" y="760"/>
                    <a:pt x="1468" y="765"/>
                  </a:cubicBezTo>
                  <a:cubicBezTo>
                    <a:pt x="1521" y="802"/>
                    <a:pt x="1566" y="947"/>
                    <a:pt x="1516" y="1086"/>
                  </a:cubicBezTo>
                  <a:cubicBezTo>
                    <a:pt x="1493" y="1139"/>
                    <a:pt x="1452" y="1209"/>
                    <a:pt x="1365" y="1262"/>
                  </a:cubicBezTo>
                  <a:cubicBezTo>
                    <a:pt x="1284" y="1064"/>
                    <a:pt x="1343" y="844"/>
                    <a:pt x="1424" y="771"/>
                  </a:cubicBezTo>
                  <a:cubicBezTo>
                    <a:pt x="1435" y="760"/>
                    <a:pt x="1446" y="757"/>
                    <a:pt x="1452" y="757"/>
                  </a:cubicBezTo>
                  <a:close/>
                  <a:moveTo>
                    <a:pt x="481" y="1"/>
                  </a:moveTo>
                  <a:cubicBezTo>
                    <a:pt x="468" y="1"/>
                    <a:pt x="455" y="6"/>
                    <a:pt x="447" y="18"/>
                  </a:cubicBezTo>
                  <a:cubicBezTo>
                    <a:pt x="431" y="40"/>
                    <a:pt x="1" y="606"/>
                    <a:pt x="171" y="1017"/>
                  </a:cubicBezTo>
                  <a:cubicBezTo>
                    <a:pt x="260" y="1231"/>
                    <a:pt x="486" y="1360"/>
                    <a:pt x="841" y="1404"/>
                  </a:cubicBezTo>
                  <a:cubicBezTo>
                    <a:pt x="911" y="1413"/>
                    <a:pt x="974" y="1417"/>
                    <a:pt x="1032" y="1417"/>
                  </a:cubicBezTo>
                  <a:cubicBezTo>
                    <a:pt x="1154" y="1417"/>
                    <a:pt x="1250" y="1399"/>
                    <a:pt x="1326" y="1371"/>
                  </a:cubicBezTo>
                  <a:cubicBezTo>
                    <a:pt x="1413" y="1513"/>
                    <a:pt x="1597" y="1681"/>
                    <a:pt x="2001" y="1681"/>
                  </a:cubicBezTo>
                  <a:cubicBezTo>
                    <a:pt x="2054" y="1681"/>
                    <a:pt x="2116" y="1678"/>
                    <a:pt x="2166" y="1661"/>
                  </a:cubicBezTo>
                  <a:cubicBezTo>
                    <a:pt x="2576" y="1625"/>
                    <a:pt x="2841" y="1413"/>
                    <a:pt x="2986" y="1173"/>
                  </a:cubicBezTo>
                  <a:cubicBezTo>
                    <a:pt x="3093" y="1226"/>
                    <a:pt x="3250" y="1270"/>
                    <a:pt x="3478" y="1270"/>
                  </a:cubicBezTo>
                  <a:cubicBezTo>
                    <a:pt x="3548" y="1270"/>
                    <a:pt x="3625" y="1266"/>
                    <a:pt x="3709" y="1256"/>
                  </a:cubicBezTo>
                  <a:cubicBezTo>
                    <a:pt x="4071" y="1220"/>
                    <a:pt x="4356" y="1031"/>
                    <a:pt x="4479" y="754"/>
                  </a:cubicBezTo>
                  <a:cubicBezTo>
                    <a:pt x="4559" y="570"/>
                    <a:pt x="4545" y="372"/>
                    <a:pt x="4439" y="233"/>
                  </a:cubicBezTo>
                  <a:cubicBezTo>
                    <a:pt x="4343" y="99"/>
                    <a:pt x="4173" y="28"/>
                    <a:pt x="3960" y="28"/>
                  </a:cubicBezTo>
                  <a:cubicBezTo>
                    <a:pt x="3915" y="28"/>
                    <a:pt x="3868" y="31"/>
                    <a:pt x="3820" y="37"/>
                  </a:cubicBezTo>
                  <a:cubicBezTo>
                    <a:pt x="3798" y="37"/>
                    <a:pt x="3781" y="60"/>
                    <a:pt x="3784" y="82"/>
                  </a:cubicBezTo>
                  <a:cubicBezTo>
                    <a:pt x="3784" y="103"/>
                    <a:pt x="3803" y="119"/>
                    <a:pt x="3826" y="119"/>
                  </a:cubicBezTo>
                  <a:cubicBezTo>
                    <a:pt x="3828" y="119"/>
                    <a:pt x="3829" y="118"/>
                    <a:pt x="3831" y="118"/>
                  </a:cubicBezTo>
                  <a:cubicBezTo>
                    <a:pt x="3880" y="111"/>
                    <a:pt x="3927" y="108"/>
                    <a:pt x="3971" y="108"/>
                  </a:cubicBezTo>
                  <a:cubicBezTo>
                    <a:pt x="4153" y="108"/>
                    <a:pt x="4292" y="167"/>
                    <a:pt x="4375" y="277"/>
                  </a:cubicBezTo>
                  <a:cubicBezTo>
                    <a:pt x="4462" y="392"/>
                    <a:pt x="4473" y="556"/>
                    <a:pt x="4403" y="718"/>
                  </a:cubicBezTo>
                  <a:cubicBezTo>
                    <a:pt x="4294" y="969"/>
                    <a:pt x="4032" y="1137"/>
                    <a:pt x="3700" y="1170"/>
                  </a:cubicBezTo>
                  <a:cubicBezTo>
                    <a:pt x="3618" y="1179"/>
                    <a:pt x="3542" y="1184"/>
                    <a:pt x="3473" y="1184"/>
                  </a:cubicBezTo>
                  <a:cubicBezTo>
                    <a:pt x="3277" y="1184"/>
                    <a:pt x="3131" y="1149"/>
                    <a:pt x="3028" y="1097"/>
                  </a:cubicBezTo>
                  <a:cubicBezTo>
                    <a:pt x="3056" y="1039"/>
                    <a:pt x="3078" y="977"/>
                    <a:pt x="3095" y="919"/>
                  </a:cubicBezTo>
                  <a:cubicBezTo>
                    <a:pt x="3139" y="746"/>
                    <a:pt x="3125" y="595"/>
                    <a:pt x="3053" y="542"/>
                  </a:cubicBezTo>
                  <a:cubicBezTo>
                    <a:pt x="3041" y="533"/>
                    <a:pt x="3019" y="522"/>
                    <a:pt x="2990" y="522"/>
                  </a:cubicBezTo>
                  <a:cubicBezTo>
                    <a:pt x="2967" y="522"/>
                    <a:pt x="2939" y="529"/>
                    <a:pt x="2908" y="551"/>
                  </a:cubicBezTo>
                  <a:cubicBezTo>
                    <a:pt x="2777" y="637"/>
                    <a:pt x="2718" y="802"/>
                    <a:pt x="2766" y="944"/>
                  </a:cubicBezTo>
                  <a:cubicBezTo>
                    <a:pt x="2780" y="986"/>
                    <a:pt x="2819" y="1064"/>
                    <a:pt x="2916" y="1134"/>
                  </a:cubicBezTo>
                  <a:cubicBezTo>
                    <a:pt x="2782" y="1349"/>
                    <a:pt x="2540" y="1544"/>
                    <a:pt x="2160" y="1583"/>
                  </a:cubicBezTo>
                  <a:cubicBezTo>
                    <a:pt x="2103" y="1589"/>
                    <a:pt x="2049" y="1592"/>
                    <a:pt x="1997" y="1592"/>
                  </a:cubicBezTo>
                  <a:cubicBezTo>
                    <a:pt x="1711" y="1592"/>
                    <a:pt x="1505" y="1502"/>
                    <a:pt x="1399" y="1332"/>
                  </a:cubicBezTo>
                  <a:cubicBezTo>
                    <a:pt x="1510" y="1268"/>
                    <a:pt x="1563" y="1178"/>
                    <a:pt x="1591" y="1111"/>
                  </a:cubicBezTo>
                  <a:cubicBezTo>
                    <a:pt x="1658" y="938"/>
                    <a:pt x="1602" y="752"/>
                    <a:pt x="1513" y="690"/>
                  </a:cubicBezTo>
                  <a:cubicBezTo>
                    <a:pt x="1492" y="677"/>
                    <a:pt x="1469" y="670"/>
                    <a:pt x="1447" y="670"/>
                  </a:cubicBezTo>
                  <a:cubicBezTo>
                    <a:pt x="1418" y="670"/>
                    <a:pt x="1390" y="681"/>
                    <a:pt x="1365" y="704"/>
                  </a:cubicBezTo>
                  <a:cubicBezTo>
                    <a:pt x="1248" y="805"/>
                    <a:pt x="1195" y="1067"/>
                    <a:pt x="1287" y="1293"/>
                  </a:cubicBezTo>
                  <a:cubicBezTo>
                    <a:pt x="1221" y="1318"/>
                    <a:pt x="1139" y="1333"/>
                    <a:pt x="1035" y="1333"/>
                  </a:cubicBezTo>
                  <a:cubicBezTo>
                    <a:pt x="980" y="1333"/>
                    <a:pt x="920" y="1329"/>
                    <a:pt x="852" y="1321"/>
                  </a:cubicBezTo>
                  <a:cubicBezTo>
                    <a:pt x="528" y="1279"/>
                    <a:pt x="322" y="1167"/>
                    <a:pt x="249" y="986"/>
                  </a:cubicBezTo>
                  <a:cubicBezTo>
                    <a:pt x="96" y="618"/>
                    <a:pt x="509" y="76"/>
                    <a:pt x="514" y="68"/>
                  </a:cubicBezTo>
                  <a:cubicBezTo>
                    <a:pt x="528" y="51"/>
                    <a:pt x="525" y="23"/>
                    <a:pt x="506" y="9"/>
                  </a:cubicBezTo>
                  <a:cubicBezTo>
                    <a:pt x="499" y="4"/>
                    <a:pt x="490" y="1"/>
                    <a:pt x="4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9" name="Google Shape;659;p31"/>
            <p:cNvSpPr/>
            <p:nvPr/>
          </p:nvSpPr>
          <p:spPr>
            <a:xfrm>
              <a:off x="2672083" y="916762"/>
              <a:ext cx="47574" cy="285967"/>
            </a:xfrm>
            <a:custGeom>
              <a:avLst/>
              <a:gdLst/>
              <a:ahLst/>
              <a:cxnLst/>
              <a:rect l="l" t="t" r="r" b="b"/>
              <a:pathLst>
                <a:path w="1547" h="9299" extrusionOk="0">
                  <a:moveTo>
                    <a:pt x="48" y="0"/>
                  </a:moveTo>
                  <a:cubicBezTo>
                    <a:pt x="43" y="0"/>
                    <a:pt x="39" y="1"/>
                    <a:pt x="34" y="3"/>
                  </a:cubicBezTo>
                  <a:cubicBezTo>
                    <a:pt x="15" y="14"/>
                    <a:pt x="1" y="39"/>
                    <a:pt x="12" y="59"/>
                  </a:cubicBezTo>
                  <a:cubicBezTo>
                    <a:pt x="294" y="739"/>
                    <a:pt x="1443" y="9178"/>
                    <a:pt x="1457" y="9262"/>
                  </a:cubicBezTo>
                  <a:cubicBezTo>
                    <a:pt x="1460" y="9279"/>
                    <a:pt x="1479" y="9298"/>
                    <a:pt x="1499" y="9298"/>
                  </a:cubicBezTo>
                  <a:lnTo>
                    <a:pt x="1507" y="9298"/>
                  </a:lnTo>
                  <a:cubicBezTo>
                    <a:pt x="1527" y="9293"/>
                    <a:pt x="1546" y="9273"/>
                    <a:pt x="1541" y="9248"/>
                  </a:cubicBezTo>
                  <a:cubicBezTo>
                    <a:pt x="1493" y="8902"/>
                    <a:pt x="377" y="720"/>
                    <a:pt x="90" y="28"/>
                  </a:cubicBezTo>
                  <a:cubicBezTo>
                    <a:pt x="83" y="12"/>
                    <a:pt x="66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" name="Google Shape;660;p31"/>
            <p:cNvSpPr/>
            <p:nvPr/>
          </p:nvSpPr>
          <p:spPr>
            <a:xfrm>
              <a:off x="2647112" y="913656"/>
              <a:ext cx="6981" cy="287536"/>
            </a:xfrm>
            <a:custGeom>
              <a:avLst/>
              <a:gdLst/>
              <a:ahLst/>
              <a:cxnLst/>
              <a:rect l="l" t="t" r="r" b="b"/>
              <a:pathLst>
                <a:path w="227" h="9350" extrusionOk="0">
                  <a:moveTo>
                    <a:pt x="59" y="1"/>
                  </a:moveTo>
                  <a:cubicBezTo>
                    <a:pt x="34" y="1"/>
                    <a:pt x="12" y="17"/>
                    <a:pt x="12" y="42"/>
                  </a:cubicBezTo>
                  <a:cubicBezTo>
                    <a:pt x="1" y="467"/>
                    <a:pt x="132" y="8945"/>
                    <a:pt x="140" y="9307"/>
                  </a:cubicBezTo>
                  <a:cubicBezTo>
                    <a:pt x="140" y="9332"/>
                    <a:pt x="157" y="9349"/>
                    <a:pt x="179" y="9349"/>
                  </a:cubicBezTo>
                  <a:cubicBezTo>
                    <a:pt x="202" y="9349"/>
                    <a:pt x="218" y="9332"/>
                    <a:pt x="227" y="9305"/>
                  </a:cubicBezTo>
                  <a:cubicBezTo>
                    <a:pt x="221" y="9218"/>
                    <a:pt x="82" y="467"/>
                    <a:pt x="101" y="45"/>
                  </a:cubicBezTo>
                  <a:cubicBezTo>
                    <a:pt x="101" y="20"/>
                    <a:pt x="82" y="3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" name="Google Shape;661;p31"/>
            <p:cNvSpPr/>
            <p:nvPr/>
          </p:nvSpPr>
          <p:spPr>
            <a:xfrm>
              <a:off x="2595048" y="912949"/>
              <a:ext cx="29615" cy="286613"/>
            </a:xfrm>
            <a:custGeom>
              <a:avLst/>
              <a:gdLst/>
              <a:ahLst/>
              <a:cxnLst/>
              <a:rect l="l" t="t" r="r" b="b"/>
              <a:pathLst>
                <a:path w="963" h="9320" extrusionOk="0">
                  <a:moveTo>
                    <a:pt x="915" y="0"/>
                  </a:moveTo>
                  <a:cubicBezTo>
                    <a:pt x="898" y="0"/>
                    <a:pt x="881" y="13"/>
                    <a:pt x="876" y="35"/>
                  </a:cubicBezTo>
                  <a:cubicBezTo>
                    <a:pt x="812" y="322"/>
                    <a:pt x="39" y="8909"/>
                    <a:pt x="3" y="9275"/>
                  </a:cubicBezTo>
                  <a:cubicBezTo>
                    <a:pt x="0" y="9297"/>
                    <a:pt x="20" y="9316"/>
                    <a:pt x="42" y="9319"/>
                  </a:cubicBezTo>
                  <a:lnTo>
                    <a:pt x="48" y="9319"/>
                  </a:lnTo>
                  <a:cubicBezTo>
                    <a:pt x="70" y="9319"/>
                    <a:pt x="90" y="9302"/>
                    <a:pt x="87" y="9277"/>
                  </a:cubicBezTo>
                  <a:cubicBezTo>
                    <a:pt x="95" y="9191"/>
                    <a:pt x="896" y="333"/>
                    <a:pt x="957" y="52"/>
                  </a:cubicBezTo>
                  <a:cubicBezTo>
                    <a:pt x="963" y="29"/>
                    <a:pt x="949" y="10"/>
                    <a:pt x="924" y="1"/>
                  </a:cubicBezTo>
                  <a:cubicBezTo>
                    <a:pt x="921" y="0"/>
                    <a:pt x="918" y="0"/>
                    <a:pt x="9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" name="Google Shape;662;p31"/>
            <p:cNvSpPr/>
            <p:nvPr/>
          </p:nvSpPr>
          <p:spPr>
            <a:xfrm>
              <a:off x="2536188" y="915009"/>
              <a:ext cx="57415" cy="283261"/>
            </a:xfrm>
            <a:custGeom>
              <a:avLst/>
              <a:gdLst/>
              <a:ahLst/>
              <a:cxnLst/>
              <a:rect l="l" t="t" r="r" b="b"/>
              <a:pathLst>
                <a:path w="1867" h="9211" extrusionOk="0">
                  <a:moveTo>
                    <a:pt x="1822" y="1"/>
                  </a:moveTo>
                  <a:cubicBezTo>
                    <a:pt x="1802" y="1"/>
                    <a:pt x="1783" y="15"/>
                    <a:pt x="1778" y="38"/>
                  </a:cubicBezTo>
                  <a:lnTo>
                    <a:pt x="3" y="9163"/>
                  </a:lnTo>
                  <a:cubicBezTo>
                    <a:pt x="1" y="9182"/>
                    <a:pt x="15" y="9208"/>
                    <a:pt x="40" y="9210"/>
                  </a:cubicBezTo>
                  <a:lnTo>
                    <a:pt x="51" y="9210"/>
                  </a:lnTo>
                  <a:cubicBezTo>
                    <a:pt x="70" y="9210"/>
                    <a:pt x="87" y="9196"/>
                    <a:pt x="87" y="9177"/>
                  </a:cubicBezTo>
                  <a:lnTo>
                    <a:pt x="1861" y="51"/>
                  </a:lnTo>
                  <a:cubicBezTo>
                    <a:pt x="1867" y="29"/>
                    <a:pt x="1853" y="4"/>
                    <a:pt x="1828" y="1"/>
                  </a:cubicBezTo>
                  <a:cubicBezTo>
                    <a:pt x="1826" y="1"/>
                    <a:pt x="1824" y="1"/>
                    <a:pt x="18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4144633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bg>
      <p:bgPr>
        <a:solidFill>
          <a:schemeClr val="lt1"/>
        </a:solidFill>
        <a:effectLst/>
      </p:bgPr>
    </p:bg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2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E9CE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5" name="Google Shape;665;p32"/>
          <p:cNvSpPr/>
          <p:nvPr/>
        </p:nvSpPr>
        <p:spPr>
          <a:xfrm>
            <a:off x="2736839" y="3143148"/>
            <a:ext cx="235399" cy="260177"/>
          </a:xfrm>
          <a:custGeom>
            <a:avLst/>
            <a:gdLst/>
            <a:ahLst/>
            <a:cxnLst/>
            <a:rect l="l" t="t" r="r" b="b"/>
            <a:pathLst>
              <a:path w="1720" h="1901" extrusionOk="0">
                <a:moveTo>
                  <a:pt x="916" y="737"/>
                </a:moveTo>
                <a:cubicBezTo>
                  <a:pt x="865" y="1005"/>
                  <a:pt x="746" y="1200"/>
                  <a:pt x="684" y="1200"/>
                </a:cubicBezTo>
                <a:cubicBezTo>
                  <a:pt x="670" y="1200"/>
                  <a:pt x="653" y="1175"/>
                  <a:pt x="645" y="1161"/>
                </a:cubicBezTo>
                <a:cubicBezTo>
                  <a:pt x="617" y="1117"/>
                  <a:pt x="614" y="1064"/>
                  <a:pt x="634" y="1008"/>
                </a:cubicBezTo>
                <a:cubicBezTo>
                  <a:pt x="673" y="907"/>
                  <a:pt x="776" y="807"/>
                  <a:pt x="916" y="737"/>
                </a:cubicBezTo>
                <a:close/>
                <a:moveTo>
                  <a:pt x="620" y="84"/>
                </a:moveTo>
                <a:cubicBezTo>
                  <a:pt x="715" y="84"/>
                  <a:pt x="793" y="112"/>
                  <a:pt x="838" y="182"/>
                </a:cubicBezTo>
                <a:cubicBezTo>
                  <a:pt x="918" y="277"/>
                  <a:pt x="949" y="439"/>
                  <a:pt x="924" y="648"/>
                </a:cubicBezTo>
                <a:cubicBezTo>
                  <a:pt x="740" y="726"/>
                  <a:pt x="600" y="854"/>
                  <a:pt x="550" y="986"/>
                </a:cubicBezTo>
                <a:cubicBezTo>
                  <a:pt x="522" y="1064"/>
                  <a:pt x="531" y="1139"/>
                  <a:pt x="564" y="1206"/>
                </a:cubicBezTo>
                <a:cubicBezTo>
                  <a:pt x="603" y="1273"/>
                  <a:pt x="645" y="1287"/>
                  <a:pt x="676" y="1287"/>
                </a:cubicBezTo>
                <a:cubicBezTo>
                  <a:pt x="815" y="1287"/>
                  <a:pt x="952" y="991"/>
                  <a:pt x="997" y="704"/>
                </a:cubicBezTo>
                <a:cubicBezTo>
                  <a:pt x="1086" y="673"/>
                  <a:pt x="1170" y="656"/>
                  <a:pt x="1245" y="656"/>
                </a:cubicBezTo>
                <a:cubicBezTo>
                  <a:pt x="1373" y="656"/>
                  <a:pt x="1538" y="698"/>
                  <a:pt x="1599" y="910"/>
                </a:cubicBezTo>
                <a:cubicBezTo>
                  <a:pt x="1630" y="1008"/>
                  <a:pt x="1599" y="1108"/>
                  <a:pt x="1524" y="1214"/>
                </a:cubicBezTo>
                <a:cubicBezTo>
                  <a:pt x="1281" y="1541"/>
                  <a:pt x="561" y="1828"/>
                  <a:pt x="257" y="1828"/>
                </a:cubicBezTo>
                <a:cubicBezTo>
                  <a:pt x="199" y="1828"/>
                  <a:pt x="176" y="1814"/>
                  <a:pt x="171" y="1806"/>
                </a:cubicBezTo>
                <a:cubicBezTo>
                  <a:pt x="171" y="1800"/>
                  <a:pt x="171" y="1792"/>
                  <a:pt x="176" y="1778"/>
                </a:cubicBezTo>
                <a:cubicBezTo>
                  <a:pt x="182" y="1772"/>
                  <a:pt x="182" y="1764"/>
                  <a:pt x="182" y="1758"/>
                </a:cubicBezTo>
                <a:cubicBezTo>
                  <a:pt x="148" y="1309"/>
                  <a:pt x="157" y="126"/>
                  <a:pt x="575" y="87"/>
                </a:cubicBezTo>
                <a:cubicBezTo>
                  <a:pt x="589" y="84"/>
                  <a:pt x="606" y="84"/>
                  <a:pt x="620" y="84"/>
                </a:cubicBezTo>
                <a:close/>
                <a:moveTo>
                  <a:pt x="623" y="1"/>
                </a:moveTo>
                <a:cubicBezTo>
                  <a:pt x="606" y="1"/>
                  <a:pt x="588" y="2"/>
                  <a:pt x="570" y="4"/>
                </a:cubicBezTo>
                <a:cubicBezTo>
                  <a:pt x="1" y="54"/>
                  <a:pt x="90" y="1602"/>
                  <a:pt x="101" y="1750"/>
                </a:cubicBezTo>
                <a:cubicBezTo>
                  <a:pt x="87" y="1797"/>
                  <a:pt x="95" y="1828"/>
                  <a:pt x="109" y="1845"/>
                </a:cubicBezTo>
                <a:cubicBezTo>
                  <a:pt x="132" y="1884"/>
                  <a:pt x="185" y="1901"/>
                  <a:pt x="266" y="1901"/>
                </a:cubicBezTo>
                <a:cubicBezTo>
                  <a:pt x="589" y="1901"/>
                  <a:pt x="1331" y="1608"/>
                  <a:pt x="1594" y="1256"/>
                </a:cubicBezTo>
                <a:cubicBezTo>
                  <a:pt x="1691" y="1131"/>
                  <a:pt x="1719" y="1005"/>
                  <a:pt x="1686" y="882"/>
                </a:cubicBezTo>
                <a:cubicBezTo>
                  <a:pt x="1624" y="681"/>
                  <a:pt x="1471" y="570"/>
                  <a:pt x="1253" y="570"/>
                </a:cubicBezTo>
                <a:cubicBezTo>
                  <a:pt x="1175" y="570"/>
                  <a:pt x="1094" y="578"/>
                  <a:pt x="1016" y="606"/>
                </a:cubicBezTo>
                <a:cubicBezTo>
                  <a:pt x="1024" y="461"/>
                  <a:pt x="1019" y="252"/>
                  <a:pt x="905" y="118"/>
                </a:cubicBezTo>
                <a:cubicBezTo>
                  <a:pt x="836" y="42"/>
                  <a:pt x="743" y="1"/>
                  <a:pt x="623" y="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6" name="Google Shape;666;p32"/>
          <p:cNvSpPr/>
          <p:nvPr/>
        </p:nvSpPr>
        <p:spPr>
          <a:xfrm>
            <a:off x="1114876" y="3187598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7" name="Google Shape;667;p32"/>
          <p:cNvSpPr/>
          <p:nvPr/>
        </p:nvSpPr>
        <p:spPr>
          <a:xfrm>
            <a:off x="11376900" y="4622645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8" name="Google Shape;668;p32"/>
          <p:cNvSpPr/>
          <p:nvPr/>
        </p:nvSpPr>
        <p:spPr>
          <a:xfrm>
            <a:off x="2045769" y="5521623"/>
            <a:ext cx="1037536" cy="243480"/>
          </a:xfrm>
          <a:custGeom>
            <a:avLst/>
            <a:gdLst/>
            <a:ahLst/>
            <a:cxnLst/>
            <a:rect l="l" t="t" r="r" b="b"/>
            <a:pathLst>
              <a:path w="7581" h="1779" extrusionOk="0">
                <a:moveTo>
                  <a:pt x="4594" y="1"/>
                </a:moveTo>
                <a:cubicBezTo>
                  <a:pt x="4593" y="1"/>
                  <a:pt x="4591" y="1"/>
                  <a:pt x="4589" y="1"/>
                </a:cubicBezTo>
                <a:cubicBezTo>
                  <a:pt x="4531" y="12"/>
                  <a:pt x="4475" y="43"/>
                  <a:pt x="4436" y="96"/>
                </a:cubicBezTo>
                <a:cubicBezTo>
                  <a:pt x="4428" y="110"/>
                  <a:pt x="4430" y="135"/>
                  <a:pt x="4447" y="149"/>
                </a:cubicBezTo>
                <a:cubicBezTo>
                  <a:pt x="4456" y="152"/>
                  <a:pt x="4464" y="155"/>
                  <a:pt x="4472" y="155"/>
                </a:cubicBezTo>
                <a:cubicBezTo>
                  <a:pt x="4483" y="155"/>
                  <a:pt x="4492" y="149"/>
                  <a:pt x="4497" y="146"/>
                </a:cubicBezTo>
                <a:cubicBezTo>
                  <a:pt x="4525" y="110"/>
                  <a:pt x="4559" y="91"/>
                  <a:pt x="4601" y="82"/>
                </a:cubicBezTo>
                <a:cubicBezTo>
                  <a:pt x="4623" y="79"/>
                  <a:pt x="4640" y="57"/>
                  <a:pt x="4637" y="38"/>
                </a:cubicBezTo>
                <a:cubicBezTo>
                  <a:pt x="4632" y="17"/>
                  <a:pt x="4615" y="1"/>
                  <a:pt x="4594" y="1"/>
                </a:cubicBezTo>
                <a:close/>
                <a:moveTo>
                  <a:pt x="4746" y="33"/>
                </a:moveTo>
                <a:cubicBezTo>
                  <a:pt x="4732" y="33"/>
                  <a:pt x="4720" y="41"/>
                  <a:pt x="4712" y="54"/>
                </a:cubicBezTo>
                <a:cubicBezTo>
                  <a:pt x="4701" y="71"/>
                  <a:pt x="4712" y="96"/>
                  <a:pt x="4729" y="107"/>
                </a:cubicBezTo>
                <a:cubicBezTo>
                  <a:pt x="4751" y="118"/>
                  <a:pt x="4762" y="152"/>
                  <a:pt x="4762" y="205"/>
                </a:cubicBezTo>
                <a:lnTo>
                  <a:pt x="4799" y="211"/>
                </a:lnTo>
                <a:lnTo>
                  <a:pt x="4799" y="211"/>
                </a:lnTo>
                <a:lnTo>
                  <a:pt x="4762" y="208"/>
                </a:lnTo>
                <a:lnTo>
                  <a:pt x="4762" y="208"/>
                </a:lnTo>
                <a:cubicBezTo>
                  <a:pt x="4762" y="230"/>
                  <a:pt x="4776" y="247"/>
                  <a:pt x="4799" y="247"/>
                </a:cubicBezTo>
                <a:cubicBezTo>
                  <a:pt x="4821" y="247"/>
                  <a:pt x="4838" y="230"/>
                  <a:pt x="4838" y="211"/>
                </a:cubicBezTo>
                <a:lnTo>
                  <a:pt x="4838" y="202"/>
                </a:lnTo>
                <a:cubicBezTo>
                  <a:pt x="4838" y="99"/>
                  <a:pt x="4799" y="57"/>
                  <a:pt x="4765" y="38"/>
                </a:cubicBezTo>
                <a:cubicBezTo>
                  <a:pt x="4758" y="34"/>
                  <a:pt x="4752" y="33"/>
                  <a:pt x="4746" y="33"/>
                </a:cubicBezTo>
                <a:close/>
                <a:moveTo>
                  <a:pt x="4421" y="221"/>
                </a:moveTo>
                <a:cubicBezTo>
                  <a:pt x="4403" y="221"/>
                  <a:pt x="4388" y="237"/>
                  <a:pt x="4383" y="255"/>
                </a:cubicBezTo>
                <a:cubicBezTo>
                  <a:pt x="4380" y="266"/>
                  <a:pt x="4380" y="275"/>
                  <a:pt x="4380" y="283"/>
                </a:cubicBezTo>
                <a:cubicBezTo>
                  <a:pt x="4380" y="330"/>
                  <a:pt x="4389" y="375"/>
                  <a:pt x="4403" y="423"/>
                </a:cubicBezTo>
                <a:cubicBezTo>
                  <a:pt x="4408" y="442"/>
                  <a:pt x="4422" y="453"/>
                  <a:pt x="4442" y="453"/>
                </a:cubicBezTo>
                <a:lnTo>
                  <a:pt x="4450" y="450"/>
                </a:lnTo>
                <a:cubicBezTo>
                  <a:pt x="4472" y="445"/>
                  <a:pt x="4486" y="423"/>
                  <a:pt x="4478" y="403"/>
                </a:cubicBezTo>
                <a:cubicBezTo>
                  <a:pt x="4467" y="361"/>
                  <a:pt x="4461" y="322"/>
                  <a:pt x="4461" y="283"/>
                </a:cubicBezTo>
                <a:lnTo>
                  <a:pt x="4461" y="264"/>
                </a:lnTo>
                <a:cubicBezTo>
                  <a:pt x="4464" y="241"/>
                  <a:pt x="4447" y="224"/>
                  <a:pt x="4425" y="222"/>
                </a:cubicBezTo>
                <a:cubicBezTo>
                  <a:pt x="4423" y="221"/>
                  <a:pt x="4422" y="221"/>
                  <a:pt x="4421" y="221"/>
                </a:cubicBezTo>
                <a:close/>
                <a:moveTo>
                  <a:pt x="4780" y="318"/>
                </a:moveTo>
                <a:cubicBezTo>
                  <a:pt x="4762" y="318"/>
                  <a:pt x="4747" y="331"/>
                  <a:pt x="4740" y="347"/>
                </a:cubicBezTo>
                <a:cubicBezTo>
                  <a:pt x="4726" y="392"/>
                  <a:pt x="4712" y="442"/>
                  <a:pt x="4693" y="489"/>
                </a:cubicBezTo>
                <a:cubicBezTo>
                  <a:pt x="4682" y="509"/>
                  <a:pt x="4693" y="531"/>
                  <a:pt x="4712" y="540"/>
                </a:cubicBezTo>
                <a:cubicBezTo>
                  <a:pt x="4715" y="542"/>
                  <a:pt x="4721" y="542"/>
                  <a:pt x="4726" y="542"/>
                </a:cubicBezTo>
                <a:cubicBezTo>
                  <a:pt x="4743" y="542"/>
                  <a:pt x="4757" y="537"/>
                  <a:pt x="4768" y="517"/>
                </a:cubicBezTo>
                <a:cubicBezTo>
                  <a:pt x="4785" y="470"/>
                  <a:pt x="4804" y="417"/>
                  <a:pt x="4818" y="370"/>
                </a:cubicBezTo>
                <a:cubicBezTo>
                  <a:pt x="4824" y="347"/>
                  <a:pt x="4810" y="328"/>
                  <a:pt x="4790" y="319"/>
                </a:cubicBezTo>
                <a:cubicBezTo>
                  <a:pt x="4787" y="318"/>
                  <a:pt x="4784" y="318"/>
                  <a:pt x="4780" y="318"/>
                </a:cubicBezTo>
                <a:close/>
                <a:moveTo>
                  <a:pt x="4494" y="517"/>
                </a:moveTo>
                <a:cubicBezTo>
                  <a:pt x="4488" y="517"/>
                  <a:pt x="4481" y="519"/>
                  <a:pt x="4475" y="523"/>
                </a:cubicBezTo>
                <a:cubicBezTo>
                  <a:pt x="4458" y="531"/>
                  <a:pt x="4450" y="556"/>
                  <a:pt x="4461" y="573"/>
                </a:cubicBezTo>
                <a:cubicBezTo>
                  <a:pt x="4489" y="621"/>
                  <a:pt x="4520" y="662"/>
                  <a:pt x="4556" y="707"/>
                </a:cubicBezTo>
                <a:cubicBezTo>
                  <a:pt x="4562" y="713"/>
                  <a:pt x="4570" y="718"/>
                  <a:pt x="4576" y="721"/>
                </a:cubicBezTo>
                <a:cubicBezTo>
                  <a:pt x="4570" y="735"/>
                  <a:pt x="4562" y="749"/>
                  <a:pt x="4553" y="763"/>
                </a:cubicBezTo>
                <a:cubicBezTo>
                  <a:pt x="4542" y="780"/>
                  <a:pt x="4548" y="805"/>
                  <a:pt x="4567" y="816"/>
                </a:cubicBezTo>
                <a:cubicBezTo>
                  <a:pt x="4573" y="819"/>
                  <a:pt x="4581" y="821"/>
                  <a:pt x="4587" y="821"/>
                </a:cubicBezTo>
                <a:cubicBezTo>
                  <a:pt x="4601" y="821"/>
                  <a:pt x="4615" y="816"/>
                  <a:pt x="4615" y="802"/>
                </a:cubicBezTo>
                <a:cubicBezTo>
                  <a:pt x="4642" y="760"/>
                  <a:pt x="4668" y="710"/>
                  <a:pt x="4693" y="665"/>
                </a:cubicBezTo>
                <a:cubicBezTo>
                  <a:pt x="4701" y="649"/>
                  <a:pt x="4695" y="623"/>
                  <a:pt x="4673" y="612"/>
                </a:cubicBezTo>
                <a:cubicBezTo>
                  <a:pt x="4668" y="609"/>
                  <a:pt x="4662" y="607"/>
                  <a:pt x="4656" y="607"/>
                </a:cubicBezTo>
                <a:cubicBezTo>
                  <a:pt x="4643" y="607"/>
                  <a:pt x="4629" y="615"/>
                  <a:pt x="4623" y="629"/>
                </a:cubicBezTo>
                <a:cubicBezTo>
                  <a:pt x="4617" y="637"/>
                  <a:pt x="4612" y="649"/>
                  <a:pt x="4609" y="654"/>
                </a:cubicBezTo>
                <a:cubicBezTo>
                  <a:pt x="4576" y="612"/>
                  <a:pt x="4553" y="573"/>
                  <a:pt x="4528" y="537"/>
                </a:cubicBezTo>
                <a:cubicBezTo>
                  <a:pt x="4521" y="524"/>
                  <a:pt x="4507" y="517"/>
                  <a:pt x="4494" y="517"/>
                </a:cubicBezTo>
                <a:close/>
                <a:moveTo>
                  <a:pt x="2140" y="743"/>
                </a:moveTo>
                <a:cubicBezTo>
                  <a:pt x="2125" y="743"/>
                  <a:pt x="2110" y="753"/>
                  <a:pt x="2104" y="768"/>
                </a:cubicBezTo>
                <a:cubicBezTo>
                  <a:pt x="2098" y="791"/>
                  <a:pt x="2107" y="810"/>
                  <a:pt x="2129" y="819"/>
                </a:cubicBezTo>
                <a:cubicBezTo>
                  <a:pt x="2132" y="819"/>
                  <a:pt x="2134" y="819"/>
                  <a:pt x="2140" y="821"/>
                </a:cubicBezTo>
                <a:cubicBezTo>
                  <a:pt x="2182" y="838"/>
                  <a:pt x="2213" y="863"/>
                  <a:pt x="2232" y="894"/>
                </a:cubicBezTo>
                <a:cubicBezTo>
                  <a:pt x="2240" y="905"/>
                  <a:pt x="2252" y="914"/>
                  <a:pt x="2266" y="914"/>
                </a:cubicBezTo>
                <a:cubicBezTo>
                  <a:pt x="2271" y="914"/>
                  <a:pt x="2282" y="914"/>
                  <a:pt x="2285" y="905"/>
                </a:cubicBezTo>
                <a:cubicBezTo>
                  <a:pt x="2307" y="894"/>
                  <a:pt x="2310" y="872"/>
                  <a:pt x="2296" y="852"/>
                </a:cubicBezTo>
                <a:cubicBezTo>
                  <a:pt x="2266" y="808"/>
                  <a:pt x="2224" y="777"/>
                  <a:pt x="2171" y="752"/>
                </a:cubicBezTo>
                <a:cubicBezTo>
                  <a:pt x="2162" y="749"/>
                  <a:pt x="2160" y="749"/>
                  <a:pt x="2154" y="746"/>
                </a:cubicBezTo>
                <a:cubicBezTo>
                  <a:pt x="2149" y="744"/>
                  <a:pt x="2145" y="743"/>
                  <a:pt x="2140" y="743"/>
                </a:cubicBezTo>
                <a:close/>
                <a:moveTo>
                  <a:pt x="4692" y="750"/>
                </a:moveTo>
                <a:cubicBezTo>
                  <a:pt x="4682" y="750"/>
                  <a:pt x="4672" y="754"/>
                  <a:pt x="4665" y="763"/>
                </a:cubicBezTo>
                <a:cubicBezTo>
                  <a:pt x="4651" y="780"/>
                  <a:pt x="4651" y="805"/>
                  <a:pt x="4668" y="819"/>
                </a:cubicBezTo>
                <a:cubicBezTo>
                  <a:pt x="4707" y="858"/>
                  <a:pt x="4748" y="888"/>
                  <a:pt x="4790" y="922"/>
                </a:cubicBezTo>
                <a:cubicBezTo>
                  <a:pt x="4796" y="930"/>
                  <a:pt x="4804" y="933"/>
                  <a:pt x="4813" y="933"/>
                </a:cubicBezTo>
                <a:cubicBezTo>
                  <a:pt x="4824" y="933"/>
                  <a:pt x="4838" y="930"/>
                  <a:pt x="4841" y="914"/>
                </a:cubicBezTo>
                <a:cubicBezTo>
                  <a:pt x="4854" y="894"/>
                  <a:pt x="4852" y="872"/>
                  <a:pt x="4835" y="858"/>
                </a:cubicBezTo>
                <a:cubicBezTo>
                  <a:pt x="4793" y="824"/>
                  <a:pt x="4754" y="794"/>
                  <a:pt x="4721" y="760"/>
                </a:cubicBezTo>
                <a:cubicBezTo>
                  <a:pt x="4711" y="753"/>
                  <a:pt x="4701" y="750"/>
                  <a:pt x="4692" y="750"/>
                </a:cubicBezTo>
                <a:close/>
                <a:moveTo>
                  <a:pt x="115" y="727"/>
                </a:moveTo>
                <a:cubicBezTo>
                  <a:pt x="102" y="727"/>
                  <a:pt x="89" y="734"/>
                  <a:pt x="81" y="749"/>
                </a:cubicBezTo>
                <a:cubicBezTo>
                  <a:pt x="81" y="752"/>
                  <a:pt x="50" y="810"/>
                  <a:pt x="25" y="902"/>
                </a:cubicBezTo>
                <a:cubicBezTo>
                  <a:pt x="20" y="919"/>
                  <a:pt x="31" y="941"/>
                  <a:pt x="53" y="947"/>
                </a:cubicBezTo>
                <a:cubicBezTo>
                  <a:pt x="56" y="950"/>
                  <a:pt x="59" y="950"/>
                  <a:pt x="64" y="950"/>
                </a:cubicBezTo>
                <a:cubicBezTo>
                  <a:pt x="81" y="950"/>
                  <a:pt x="95" y="936"/>
                  <a:pt x="103" y="919"/>
                </a:cubicBezTo>
                <a:cubicBezTo>
                  <a:pt x="123" y="838"/>
                  <a:pt x="151" y="782"/>
                  <a:pt x="151" y="782"/>
                </a:cubicBezTo>
                <a:cubicBezTo>
                  <a:pt x="162" y="766"/>
                  <a:pt x="154" y="741"/>
                  <a:pt x="134" y="732"/>
                </a:cubicBezTo>
                <a:cubicBezTo>
                  <a:pt x="129" y="728"/>
                  <a:pt x="122" y="727"/>
                  <a:pt x="115" y="727"/>
                </a:cubicBezTo>
                <a:close/>
                <a:moveTo>
                  <a:pt x="1985" y="761"/>
                </a:moveTo>
                <a:cubicBezTo>
                  <a:pt x="1979" y="761"/>
                  <a:pt x="1973" y="762"/>
                  <a:pt x="1967" y="766"/>
                </a:cubicBezTo>
                <a:cubicBezTo>
                  <a:pt x="1908" y="796"/>
                  <a:pt x="1875" y="852"/>
                  <a:pt x="1864" y="916"/>
                </a:cubicBezTo>
                <a:cubicBezTo>
                  <a:pt x="1864" y="936"/>
                  <a:pt x="1878" y="955"/>
                  <a:pt x="1897" y="958"/>
                </a:cubicBezTo>
                <a:lnTo>
                  <a:pt x="1906" y="958"/>
                </a:lnTo>
                <a:cubicBezTo>
                  <a:pt x="1925" y="958"/>
                  <a:pt x="1945" y="944"/>
                  <a:pt x="1936" y="930"/>
                </a:cubicBezTo>
                <a:cubicBezTo>
                  <a:pt x="1945" y="891"/>
                  <a:pt x="1964" y="858"/>
                  <a:pt x="2003" y="835"/>
                </a:cubicBezTo>
                <a:cubicBezTo>
                  <a:pt x="2023" y="824"/>
                  <a:pt x="2031" y="805"/>
                  <a:pt x="2020" y="782"/>
                </a:cubicBezTo>
                <a:cubicBezTo>
                  <a:pt x="2012" y="769"/>
                  <a:pt x="1999" y="761"/>
                  <a:pt x="1985" y="761"/>
                </a:cubicBezTo>
                <a:close/>
                <a:moveTo>
                  <a:pt x="7537" y="847"/>
                </a:moveTo>
                <a:cubicBezTo>
                  <a:pt x="7521" y="847"/>
                  <a:pt x="7508" y="855"/>
                  <a:pt x="7499" y="872"/>
                </a:cubicBezTo>
                <a:cubicBezTo>
                  <a:pt x="7499" y="872"/>
                  <a:pt x="7482" y="908"/>
                  <a:pt x="7443" y="964"/>
                </a:cubicBezTo>
                <a:cubicBezTo>
                  <a:pt x="7432" y="983"/>
                  <a:pt x="7435" y="1003"/>
                  <a:pt x="7452" y="1017"/>
                </a:cubicBezTo>
                <a:cubicBezTo>
                  <a:pt x="7457" y="1020"/>
                  <a:pt x="7469" y="1025"/>
                  <a:pt x="7474" y="1025"/>
                </a:cubicBezTo>
                <a:cubicBezTo>
                  <a:pt x="7488" y="1025"/>
                  <a:pt x="7499" y="1020"/>
                  <a:pt x="7510" y="1011"/>
                </a:cubicBezTo>
                <a:cubicBezTo>
                  <a:pt x="7552" y="947"/>
                  <a:pt x="7572" y="905"/>
                  <a:pt x="7572" y="902"/>
                </a:cubicBezTo>
                <a:cubicBezTo>
                  <a:pt x="7580" y="880"/>
                  <a:pt x="7572" y="861"/>
                  <a:pt x="7552" y="849"/>
                </a:cubicBezTo>
                <a:cubicBezTo>
                  <a:pt x="7547" y="848"/>
                  <a:pt x="7542" y="847"/>
                  <a:pt x="7537" y="847"/>
                </a:cubicBezTo>
                <a:close/>
                <a:moveTo>
                  <a:pt x="4502" y="871"/>
                </a:moveTo>
                <a:cubicBezTo>
                  <a:pt x="4491" y="871"/>
                  <a:pt x="4479" y="878"/>
                  <a:pt x="4469" y="888"/>
                </a:cubicBezTo>
                <a:cubicBezTo>
                  <a:pt x="4436" y="930"/>
                  <a:pt x="4405" y="969"/>
                  <a:pt x="4375" y="1006"/>
                </a:cubicBezTo>
                <a:cubicBezTo>
                  <a:pt x="4363" y="1025"/>
                  <a:pt x="4363" y="1047"/>
                  <a:pt x="4380" y="1061"/>
                </a:cubicBezTo>
                <a:cubicBezTo>
                  <a:pt x="4389" y="1070"/>
                  <a:pt x="4394" y="1073"/>
                  <a:pt x="4405" y="1073"/>
                </a:cubicBezTo>
                <a:cubicBezTo>
                  <a:pt x="4416" y="1073"/>
                  <a:pt x="4428" y="1067"/>
                  <a:pt x="4433" y="1056"/>
                </a:cubicBezTo>
                <a:cubicBezTo>
                  <a:pt x="4469" y="1014"/>
                  <a:pt x="4500" y="972"/>
                  <a:pt x="4531" y="930"/>
                </a:cubicBezTo>
                <a:cubicBezTo>
                  <a:pt x="4542" y="916"/>
                  <a:pt x="4539" y="891"/>
                  <a:pt x="4520" y="877"/>
                </a:cubicBezTo>
                <a:cubicBezTo>
                  <a:pt x="4515" y="873"/>
                  <a:pt x="4509" y="871"/>
                  <a:pt x="4502" y="871"/>
                </a:cubicBezTo>
                <a:close/>
                <a:moveTo>
                  <a:pt x="4938" y="947"/>
                </a:moveTo>
                <a:cubicBezTo>
                  <a:pt x="4927" y="947"/>
                  <a:pt x="4916" y="954"/>
                  <a:pt x="4907" y="964"/>
                </a:cubicBezTo>
                <a:cubicBezTo>
                  <a:pt x="4894" y="983"/>
                  <a:pt x="4902" y="1003"/>
                  <a:pt x="4919" y="1017"/>
                </a:cubicBezTo>
                <a:cubicBezTo>
                  <a:pt x="4958" y="1042"/>
                  <a:pt x="5002" y="1070"/>
                  <a:pt x="5050" y="1098"/>
                </a:cubicBezTo>
                <a:cubicBezTo>
                  <a:pt x="5058" y="1100"/>
                  <a:pt x="5064" y="1103"/>
                  <a:pt x="5072" y="1103"/>
                </a:cubicBezTo>
                <a:cubicBezTo>
                  <a:pt x="5086" y="1103"/>
                  <a:pt x="5100" y="1098"/>
                  <a:pt x="5103" y="1086"/>
                </a:cubicBezTo>
                <a:cubicBezTo>
                  <a:pt x="5114" y="1070"/>
                  <a:pt x="5106" y="1045"/>
                  <a:pt x="5089" y="1033"/>
                </a:cubicBezTo>
                <a:cubicBezTo>
                  <a:pt x="5044" y="1006"/>
                  <a:pt x="5002" y="983"/>
                  <a:pt x="4961" y="955"/>
                </a:cubicBezTo>
                <a:cubicBezTo>
                  <a:pt x="4953" y="950"/>
                  <a:pt x="4945" y="947"/>
                  <a:pt x="4938" y="947"/>
                </a:cubicBezTo>
                <a:close/>
                <a:moveTo>
                  <a:pt x="2313" y="983"/>
                </a:moveTo>
                <a:cubicBezTo>
                  <a:pt x="2291" y="983"/>
                  <a:pt x="2274" y="1000"/>
                  <a:pt x="2274" y="1020"/>
                </a:cubicBezTo>
                <a:cubicBezTo>
                  <a:pt x="2274" y="1061"/>
                  <a:pt x="2266" y="1109"/>
                  <a:pt x="2243" y="1156"/>
                </a:cubicBezTo>
                <a:cubicBezTo>
                  <a:pt x="2238" y="1173"/>
                  <a:pt x="2243" y="1195"/>
                  <a:pt x="2266" y="1206"/>
                </a:cubicBezTo>
                <a:cubicBezTo>
                  <a:pt x="2268" y="1206"/>
                  <a:pt x="2271" y="1209"/>
                  <a:pt x="2280" y="1209"/>
                </a:cubicBezTo>
                <a:cubicBezTo>
                  <a:pt x="2293" y="1209"/>
                  <a:pt x="2307" y="1201"/>
                  <a:pt x="2316" y="1184"/>
                </a:cubicBezTo>
                <a:cubicBezTo>
                  <a:pt x="2338" y="1128"/>
                  <a:pt x="2352" y="1073"/>
                  <a:pt x="2352" y="1020"/>
                </a:cubicBezTo>
                <a:cubicBezTo>
                  <a:pt x="2352" y="1000"/>
                  <a:pt x="2335" y="983"/>
                  <a:pt x="2313" y="983"/>
                </a:cubicBezTo>
                <a:close/>
                <a:moveTo>
                  <a:pt x="1946" y="1025"/>
                </a:moveTo>
                <a:cubicBezTo>
                  <a:pt x="1939" y="1025"/>
                  <a:pt x="1932" y="1027"/>
                  <a:pt x="1925" y="1031"/>
                </a:cubicBezTo>
                <a:cubicBezTo>
                  <a:pt x="1906" y="1042"/>
                  <a:pt x="1903" y="1067"/>
                  <a:pt x="1911" y="1084"/>
                </a:cubicBezTo>
                <a:cubicBezTo>
                  <a:pt x="1939" y="1128"/>
                  <a:pt x="1978" y="1167"/>
                  <a:pt x="2023" y="1209"/>
                </a:cubicBezTo>
                <a:cubicBezTo>
                  <a:pt x="2031" y="1215"/>
                  <a:pt x="2037" y="1220"/>
                  <a:pt x="2048" y="1220"/>
                </a:cubicBezTo>
                <a:cubicBezTo>
                  <a:pt x="2059" y="1220"/>
                  <a:pt x="2070" y="1215"/>
                  <a:pt x="2076" y="1209"/>
                </a:cubicBezTo>
                <a:cubicBezTo>
                  <a:pt x="2090" y="1190"/>
                  <a:pt x="2090" y="1167"/>
                  <a:pt x="2073" y="1153"/>
                </a:cubicBezTo>
                <a:cubicBezTo>
                  <a:pt x="2031" y="1114"/>
                  <a:pt x="2001" y="1081"/>
                  <a:pt x="1978" y="1045"/>
                </a:cubicBezTo>
                <a:cubicBezTo>
                  <a:pt x="1971" y="1032"/>
                  <a:pt x="1959" y="1025"/>
                  <a:pt x="1946" y="1025"/>
                </a:cubicBezTo>
                <a:close/>
                <a:moveTo>
                  <a:pt x="5209" y="1100"/>
                </a:moveTo>
                <a:cubicBezTo>
                  <a:pt x="5195" y="1100"/>
                  <a:pt x="5180" y="1107"/>
                  <a:pt x="5173" y="1123"/>
                </a:cubicBezTo>
                <a:cubicBezTo>
                  <a:pt x="5161" y="1142"/>
                  <a:pt x="5170" y="1165"/>
                  <a:pt x="5189" y="1173"/>
                </a:cubicBezTo>
                <a:cubicBezTo>
                  <a:pt x="5237" y="1195"/>
                  <a:pt x="5284" y="1220"/>
                  <a:pt x="5334" y="1240"/>
                </a:cubicBezTo>
                <a:cubicBezTo>
                  <a:pt x="5340" y="1240"/>
                  <a:pt x="5343" y="1243"/>
                  <a:pt x="5351" y="1243"/>
                </a:cubicBezTo>
                <a:cubicBezTo>
                  <a:pt x="5365" y="1243"/>
                  <a:pt x="5379" y="1234"/>
                  <a:pt x="5385" y="1223"/>
                </a:cubicBezTo>
                <a:cubicBezTo>
                  <a:pt x="5393" y="1201"/>
                  <a:pt x="5385" y="1181"/>
                  <a:pt x="5365" y="1170"/>
                </a:cubicBezTo>
                <a:cubicBezTo>
                  <a:pt x="5315" y="1151"/>
                  <a:pt x="5270" y="1126"/>
                  <a:pt x="5226" y="1103"/>
                </a:cubicBezTo>
                <a:cubicBezTo>
                  <a:pt x="5221" y="1101"/>
                  <a:pt x="5215" y="1100"/>
                  <a:pt x="5209" y="1100"/>
                </a:cubicBezTo>
                <a:close/>
                <a:moveTo>
                  <a:pt x="7378" y="1065"/>
                </a:moveTo>
                <a:cubicBezTo>
                  <a:pt x="7367" y="1065"/>
                  <a:pt x="7356" y="1070"/>
                  <a:pt x="7349" y="1081"/>
                </a:cubicBezTo>
                <a:cubicBezTo>
                  <a:pt x="7315" y="1114"/>
                  <a:pt x="7276" y="1151"/>
                  <a:pt x="7237" y="1181"/>
                </a:cubicBezTo>
                <a:cubicBezTo>
                  <a:pt x="7220" y="1195"/>
                  <a:pt x="7217" y="1220"/>
                  <a:pt x="7231" y="1237"/>
                </a:cubicBezTo>
                <a:cubicBezTo>
                  <a:pt x="7237" y="1243"/>
                  <a:pt x="7251" y="1251"/>
                  <a:pt x="7262" y="1251"/>
                </a:cubicBezTo>
                <a:cubicBezTo>
                  <a:pt x="7273" y="1251"/>
                  <a:pt x="7279" y="1248"/>
                  <a:pt x="7290" y="1240"/>
                </a:cubicBezTo>
                <a:cubicBezTo>
                  <a:pt x="7332" y="1206"/>
                  <a:pt x="7374" y="1170"/>
                  <a:pt x="7407" y="1131"/>
                </a:cubicBezTo>
                <a:cubicBezTo>
                  <a:pt x="7421" y="1114"/>
                  <a:pt x="7421" y="1089"/>
                  <a:pt x="7404" y="1075"/>
                </a:cubicBezTo>
                <a:cubicBezTo>
                  <a:pt x="7397" y="1069"/>
                  <a:pt x="7387" y="1065"/>
                  <a:pt x="7378" y="1065"/>
                </a:cubicBezTo>
                <a:close/>
                <a:moveTo>
                  <a:pt x="39" y="1020"/>
                </a:moveTo>
                <a:cubicBezTo>
                  <a:pt x="23" y="1020"/>
                  <a:pt x="0" y="1039"/>
                  <a:pt x="0" y="1059"/>
                </a:cubicBezTo>
                <a:lnTo>
                  <a:pt x="0" y="1084"/>
                </a:lnTo>
                <a:cubicBezTo>
                  <a:pt x="0" y="1128"/>
                  <a:pt x="9" y="1176"/>
                  <a:pt x="20" y="1223"/>
                </a:cubicBezTo>
                <a:cubicBezTo>
                  <a:pt x="23" y="1240"/>
                  <a:pt x="39" y="1254"/>
                  <a:pt x="56" y="1254"/>
                </a:cubicBezTo>
                <a:cubicBezTo>
                  <a:pt x="56" y="1254"/>
                  <a:pt x="62" y="1254"/>
                  <a:pt x="64" y="1248"/>
                </a:cubicBezTo>
                <a:cubicBezTo>
                  <a:pt x="84" y="1243"/>
                  <a:pt x="98" y="1223"/>
                  <a:pt x="92" y="1201"/>
                </a:cubicBezTo>
                <a:cubicBezTo>
                  <a:pt x="84" y="1165"/>
                  <a:pt x="78" y="1120"/>
                  <a:pt x="78" y="1081"/>
                </a:cubicBezTo>
                <a:lnTo>
                  <a:pt x="78" y="1059"/>
                </a:lnTo>
                <a:cubicBezTo>
                  <a:pt x="78" y="1039"/>
                  <a:pt x="62" y="1020"/>
                  <a:pt x="39" y="1020"/>
                </a:cubicBezTo>
                <a:close/>
                <a:moveTo>
                  <a:pt x="4300" y="1105"/>
                </a:moveTo>
                <a:cubicBezTo>
                  <a:pt x="4290" y="1105"/>
                  <a:pt x="4281" y="1109"/>
                  <a:pt x="4274" y="1117"/>
                </a:cubicBezTo>
                <a:cubicBezTo>
                  <a:pt x="4235" y="1156"/>
                  <a:pt x="4199" y="1193"/>
                  <a:pt x="4163" y="1223"/>
                </a:cubicBezTo>
                <a:cubicBezTo>
                  <a:pt x="4143" y="1237"/>
                  <a:pt x="4143" y="1262"/>
                  <a:pt x="4157" y="1279"/>
                </a:cubicBezTo>
                <a:cubicBezTo>
                  <a:pt x="4168" y="1285"/>
                  <a:pt x="4179" y="1293"/>
                  <a:pt x="4191" y="1293"/>
                </a:cubicBezTo>
                <a:cubicBezTo>
                  <a:pt x="4196" y="1293"/>
                  <a:pt x="4207" y="1290"/>
                  <a:pt x="4213" y="1282"/>
                </a:cubicBezTo>
                <a:cubicBezTo>
                  <a:pt x="4252" y="1248"/>
                  <a:pt x="4291" y="1212"/>
                  <a:pt x="4330" y="1173"/>
                </a:cubicBezTo>
                <a:cubicBezTo>
                  <a:pt x="4347" y="1156"/>
                  <a:pt x="4347" y="1131"/>
                  <a:pt x="4330" y="1117"/>
                </a:cubicBezTo>
                <a:cubicBezTo>
                  <a:pt x="4320" y="1109"/>
                  <a:pt x="4310" y="1105"/>
                  <a:pt x="4300" y="1105"/>
                </a:cubicBezTo>
                <a:close/>
                <a:moveTo>
                  <a:pt x="5488" y="1222"/>
                </a:moveTo>
                <a:cubicBezTo>
                  <a:pt x="5474" y="1222"/>
                  <a:pt x="5460" y="1231"/>
                  <a:pt x="5454" y="1246"/>
                </a:cubicBezTo>
                <a:cubicBezTo>
                  <a:pt x="5446" y="1265"/>
                  <a:pt x="5454" y="1290"/>
                  <a:pt x="5477" y="1296"/>
                </a:cubicBezTo>
                <a:cubicBezTo>
                  <a:pt x="5502" y="1304"/>
                  <a:pt x="5524" y="1312"/>
                  <a:pt x="5549" y="1324"/>
                </a:cubicBezTo>
                <a:cubicBezTo>
                  <a:pt x="5574" y="1335"/>
                  <a:pt x="5599" y="1340"/>
                  <a:pt x="5622" y="1352"/>
                </a:cubicBezTo>
                <a:cubicBezTo>
                  <a:pt x="5627" y="1354"/>
                  <a:pt x="5633" y="1354"/>
                  <a:pt x="5636" y="1354"/>
                </a:cubicBezTo>
                <a:cubicBezTo>
                  <a:pt x="5650" y="1354"/>
                  <a:pt x="5669" y="1349"/>
                  <a:pt x="5672" y="1326"/>
                </a:cubicBezTo>
                <a:cubicBezTo>
                  <a:pt x="5677" y="1307"/>
                  <a:pt x="5669" y="1285"/>
                  <a:pt x="5647" y="1279"/>
                </a:cubicBezTo>
                <a:cubicBezTo>
                  <a:pt x="5624" y="1271"/>
                  <a:pt x="5602" y="1265"/>
                  <a:pt x="5577" y="1254"/>
                </a:cubicBezTo>
                <a:cubicBezTo>
                  <a:pt x="5552" y="1246"/>
                  <a:pt x="5527" y="1237"/>
                  <a:pt x="5505" y="1226"/>
                </a:cubicBezTo>
                <a:cubicBezTo>
                  <a:pt x="5499" y="1223"/>
                  <a:pt x="5494" y="1222"/>
                  <a:pt x="5488" y="1222"/>
                </a:cubicBezTo>
                <a:close/>
                <a:moveTo>
                  <a:pt x="7136" y="1259"/>
                </a:moveTo>
                <a:cubicBezTo>
                  <a:pt x="7129" y="1259"/>
                  <a:pt x="7121" y="1261"/>
                  <a:pt x="7114" y="1265"/>
                </a:cubicBezTo>
                <a:cubicBezTo>
                  <a:pt x="7072" y="1290"/>
                  <a:pt x="7028" y="1310"/>
                  <a:pt x="6983" y="1332"/>
                </a:cubicBezTo>
                <a:cubicBezTo>
                  <a:pt x="6961" y="1340"/>
                  <a:pt x="6952" y="1363"/>
                  <a:pt x="6961" y="1382"/>
                </a:cubicBezTo>
                <a:cubicBezTo>
                  <a:pt x="6969" y="1396"/>
                  <a:pt x="6983" y="1407"/>
                  <a:pt x="6997" y="1407"/>
                </a:cubicBezTo>
                <a:cubicBezTo>
                  <a:pt x="7003" y="1407"/>
                  <a:pt x="7008" y="1407"/>
                  <a:pt x="7011" y="1405"/>
                </a:cubicBezTo>
                <a:cubicBezTo>
                  <a:pt x="7058" y="1382"/>
                  <a:pt x="7109" y="1360"/>
                  <a:pt x="7153" y="1332"/>
                </a:cubicBezTo>
                <a:cubicBezTo>
                  <a:pt x="7176" y="1321"/>
                  <a:pt x="7178" y="1296"/>
                  <a:pt x="7167" y="1279"/>
                </a:cubicBezTo>
                <a:cubicBezTo>
                  <a:pt x="7160" y="1265"/>
                  <a:pt x="7149" y="1259"/>
                  <a:pt x="7136" y="1259"/>
                </a:cubicBezTo>
                <a:close/>
                <a:moveTo>
                  <a:pt x="5786" y="1323"/>
                </a:moveTo>
                <a:cubicBezTo>
                  <a:pt x="5768" y="1323"/>
                  <a:pt x="5749" y="1334"/>
                  <a:pt x="5744" y="1352"/>
                </a:cubicBezTo>
                <a:cubicBezTo>
                  <a:pt x="5742" y="1374"/>
                  <a:pt x="5750" y="1393"/>
                  <a:pt x="5772" y="1402"/>
                </a:cubicBezTo>
                <a:cubicBezTo>
                  <a:pt x="5823" y="1418"/>
                  <a:pt x="5873" y="1430"/>
                  <a:pt x="5923" y="1444"/>
                </a:cubicBezTo>
                <a:cubicBezTo>
                  <a:pt x="5926" y="1446"/>
                  <a:pt x="5929" y="1446"/>
                  <a:pt x="5934" y="1446"/>
                </a:cubicBezTo>
                <a:cubicBezTo>
                  <a:pt x="5951" y="1446"/>
                  <a:pt x="5968" y="1435"/>
                  <a:pt x="5968" y="1410"/>
                </a:cubicBezTo>
                <a:cubicBezTo>
                  <a:pt x="5973" y="1393"/>
                  <a:pt x="5959" y="1371"/>
                  <a:pt x="5940" y="1365"/>
                </a:cubicBezTo>
                <a:cubicBezTo>
                  <a:pt x="5895" y="1352"/>
                  <a:pt x="5842" y="1340"/>
                  <a:pt x="5792" y="1324"/>
                </a:cubicBezTo>
                <a:cubicBezTo>
                  <a:pt x="5790" y="1323"/>
                  <a:pt x="5788" y="1323"/>
                  <a:pt x="5786" y="1323"/>
                </a:cubicBezTo>
                <a:close/>
                <a:moveTo>
                  <a:pt x="2171" y="1229"/>
                </a:moveTo>
                <a:cubicBezTo>
                  <a:pt x="2158" y="1229"/>
                  <a:pt x="2146" y="1235"/>
                  <a:pt x="2140" y="1248"/>
                </a:cubicBezTo>
                <a:cubicBezTo>
                  <a:pt x="2129" y="1265"/>
                  <a:pt x="2132" y="1285"/>
                  <a:pt x="2148" y="1299"/>
                </a:cubicBezTo>
                <a:cubicBezTo>
                  <a:pt x="2126" y="1332"/>
                  <a:pt x="2101" y="1360"/>
                  <a:pt x="2070" y="1388"/>
                </a:cubicBezTo>
                <a:cubicBezTo>
                  <a:pt x="2051" y="1402"/>
                  <a:pt x="2051" y="1424"/>
                  <a:pt x="2065" y="1444"/>
                </a:cubicBezTo>
                <a:cubicBezTo>
                  <a:pt x="2073" y="1452"/>
                  <a:pt x="2084" y="1458"/>
                  <a:pt x="2093" y="1458"/>
                </a:cubicBezTo>
                <a:cubicBezTo>
                  <a:pt x="2104" y="1458"/>
                  <a:pt x="2115" y="1452"/>
                  <a:pt x="2118" y="1444"/>
                </a:cubicBezTo>
                <a:cubicBezTo>
                  <a:pt x="2157" y="1407"/>
                  <a:pt x="2187" y="1374"/>
                  <a:pt x="2215" y="1338"/>
                </a:cubicBezTo>
                <a:cubicBezTo>
                  <a:pt x="2240" y="1352"/>
                  <a:pt x="2266" y="1363"/>
                  <a:pt x="2288" y="1377"/>
                </a:cubicBezTo>
                <a:cubicBezTo>
                  <a:pt x="2294" y="1380"/>
                  <a:pt x="2300" y="1382"/>
                  <a:pt x="2306" y="1382"/>
                </a:cubicBezTo>
                <a:cubicBezTo>
                  <a:pt x="2320" y="1382"/>
                  <a:pt x="2333" y="1373"/>
                  <a:pt x="2341" y="1360"/>
                </a:cubicBezTo>
                <a:cubicBezTo>
                  <a:pt x="2352" y="1338"/>
                  <a:pt x="2344" y="1318"/>
                  <a:pt x="2324" y="1307"/>
                </a:cubicBezTo>
                <a:cubicBezTo>
                  <a:pt x="2274" y="1282"/>
                  <a:pt x="2229" y="1257"/>
                  <a:pt x="2190" y="1234"/>
                </a:cubicBezTo>
                <a:cubicBezTo>
                  <a:pt x="2184" y="1231"/>
                  <a:pt x="2178" y="1229"/>
                  <a:pt x="2171" y="1229"/>
                </a:cubicBezTo>
                <a:close/>
                <a:moveTo>
                  <a:pt x="4066" y="1309"/>
                </a:moveTo>
                <a:cubicBezTo>
                  <a:pt x="4058" y="1309"/>
                  <a:pt x="4050" y="1312"/>
                  <a:pt x="4043" y="1318"/>
                </a:cubicBezTo>
                <a:cubicBezTo>
                  <a:pt x="3998" y="1346"/>
                  <a:pt x="3956" y="1374"/>
                  <a:pt x="3914" y="1396"/>
                </a:cubicBezTo>
                <a:cubicBezTo>
                  <a:pt x="3895" y="1407"/>
                  <a:pt x="3889" y="1432"/>
                  <a:pt x="3900" y="1449"/>
                </a:cubicBezTo>
                <a:cubicBezTo>
                  <a:pt x="3906" y="1463"/>
                  <a:pt x="3920" y="1471"/>
                  <a:pt x="3934" y="1471"/>
                </a:cubicBezTo>
                <a:cubicBezTo>
                  <a:pt x="3942" y="1471"/>
                  <a:pt x="3948" y="1471"/>
                  <a:pt x="3951" y="1463"/>
                </a:cubicBezTo>
                <a:cubicBezTo>
                  <a:pt x="3998" y="1438"/>
                  <a:pt x="4043" y="1410"/>
                  <a:pt x="4085" y="1379"/>
                </a:cubicBezTo>
                <a:cubicBezTo>
                  <a:pt x="4104" y="1368"/>
                  <a:pt x="4110" y="1346"/>
                  <a:pt x="4096" y="1326"/>
                </a:cubicBezTo>
                <a:cubicBezTo>
                  <a:pt x="4089" y="1315"/>
                  <a:pt x="4078" y="1309"/>
                  <a:pt x="4066" y="1309"/>
                </a:cubicBezTo>
                <a:close/>
                <a:moveTo>
                  <a:pt x="6848" y="1381"/>
                </a:moveTo>
                <a:cubicBezTo>
                  <a:pt x="6845" y="1381"/>
                  <a:pt x="6841" y="1381"/>
                  <a:pt x="6838" y="1382"/>
                </a:cubicBezTo>
                <a:cubicBezTo>
                  <a:pt x="6793" y="1393"/>
                  <a:pt x="6740" y="1405"/>
                  <a:pt x="6693" y="1416"/>
                </a:cubicBezTo>
                <a:cubicBezTo>
                  <a:pt x="6673" y="1418"/>
                  <a:pt x="6657" y="1438"/>
                  <a:pt x="6662" y="1460"/>
                </a:cubicBezTo>
                <a:cubicBezTo>
                  <a:pt x="6665" y="1477"/>
                  <a:pt x="6682" y="1491"/>
                  <a:pt x="6701" y="1491"/>
                </a:cubicBezTo>
                <a:cubicBezTo>
                  <a:pt x="6704" y="1491"/>
                  <a:pt x="6704" y="1491"/>
                  <a:pt x="6707" y="1494"/>
                </a:cubicBezTo>
                <a:cubicBezTo>
                  <a:pt x="6754" y="1488"/>
                  <a:pt x="6810" y="1474"/>
                  <a:pt x="6860" y="1460"/>
                </a:cubicBezTo>
                <a:cubicBezTo>
                  <a:pt x="6880" y="1452"/>
                  <a:pt x="6894" y="1432"/>
                  <a:pt x="6888" y="1410"/>
                </a:cubicBezTo>
                <a:cubicBezTo>
                  <a:pt x="6881" y="1394"/>
                  <a:pt x="6866" y="1381"/>
                  <a:pt x="6848" y="1381"/>
                </a:cubicBezTo>
                <a:close/>
                <a:moveTo>
                  <a:pt x="6084" y="1401"/>
                </a:moveTo>
                <a:cubicBezTo>
                  <a:pt x="6067" y="1401"/>
                  <a:pt x="6051" y="1413"/>
                  <a:pt x="6049" y="1432"/>
                </a:cubicBezTo>
                <a:cubicBezTo>
                  <a:pt x="6046" y="1452"/>
                  <a:pt x="6057" y="1474"/>
                  <a:pt x="6079" y="1477"/>
                </a:cubicBezTo>
                <a:cubicBezTo>
                  <a:pt x="6132" y="1488"/>
                  <a:pt x="6185" y="1494"/>
                  <a:pt x="6235" y="1502"/>
                </a:cubicBezTo>
                <a:lnTo>
                  <a:pt x="6241" y="1502"/>
                </a:lnTo>
                <a:cubicBezTo>
                  <a:pt x="6258" y="1502"/>
                  <a:pt x="6274" y="1488"/>
                  <a:pt x="6277" y="1463"/>
                </a:cubicBezTo>
                <a:cubicBezTo>
                  <a:pt x="6283" y="1444"/>
                  <a:pt x="6263" y="1424"/>
                  <a:pt x="6244" y="1421"/>
                </a:cubicBezTo>
                <a:cubicBezTo>
                  <a:pt x="6194" y="1418"/>
                  <a:pt x="6146" y="1410"/>
                  <a:pt x="6093" y="1402"/>
                </a:cubicBezTo>
                <a:cubicBezTo>
                  <a:pt x="6090" y="1401"/>
                  <a:pt x="6087" y="1401"/>
                  <a:pt x="6084" y="1401"/>
                </a:cubicBezTo>
                <a:close/>
                <a:moveTo>
                  <a:pt x="2446" y="1373"/>
                </a:moveTo>
                <a:cubicBezTo>
                  <a:pt x="2432" y="1373"/>
                  <a:pt x="2419" y="1382"/>
                  <a:pt x="2411" y="1396"/>
                </a:cubicBezTo>
                <a:cubicBezTo>
                  <a:pt x="2405" y="1416"/>
                  <a:pt x="2411" y="1435"/>
                  <a:pt x="2433" y="1446"/>
                </a:cubicBezTo>
                <a:cubicBezTo>
                  <a:pt x="2478" y="1463"/>
                  <a:pt x="2525" y="1480"/>
                  <a:pt x="2578" y="1502"/>
                </a:cubicBezTo>
                <a:cubicBezTo>
                  <a:pt x="2581" y="1505"/>
                  <a:pt x="2589" y="1505"/>
                  <a:pt x="2592" y="1505"/>
                </a:cubicBezTo>
                <a:cubicBezTo>
                  <a:pt x="2609" y="1505"/>
                  <a:pt x="2623" y="1494"/>
                  <a:pt x="2628" y="1480"/>
                </a:cubicBezTo>
                <a:cubicBezTo>
                  <a:pt x="2634" y="1460"/>
                  <a:pt x="2623" y="1438"/>
                  <a:pt x="2603" y="1432"/>
                </a:cubicBezTo>
                <a:cubicBezTo>
                  <a:pt x="2553" y="1416"/>
                  <a:pt x="2505" y="1393"/>
                  <a:pt x="2461" y="1377"/>
                </a:cubicBezTo>
                <a:cubicBezTo>
                  <a:pt x="2456" y="1374"/>
                  <a:pt x="2451" y="1373"/>
                  <a:pt x="2446" y="1373"/>
                </a:cubicBezTo>
                <a:close/>
                <a:moveTo>
                  <a:pt x="6540" y="1432"/>
                </a:moveTo>
                <a:cubicBezTo>
                  <a:pt x="6508" y="1434"/>
                  <a:pt x="6472" y="1436"/>
                  <a:pt x="6435" y="1436"/>
                </a:cubicBezTo>
                <a:cubicBezTo>
                  <a:pt x="6420" y="1436"/>
                  <a:pt x="6404" y="1436"/>
                  <a:pt x="6389" y="1435"/>
                </a:cubicBezTo>
                <a:cubicBezTo>
                  <a:pt x="6369" y="1435"/>
                  <a:pt x="6350" y="1452"/>
                  <a:pt x="6350" y="1474"/>
                </a:cubicBezTo>
                <a:cubicBezTo>
                  <a:pt x="6350" y="1494"/>
                  <a:pt x="6369" y="1513"/>
                  <a:pt x="6389" y="1513"/>
                </a:cubicBezTo>
                <a:lnTo>
                  <a:pt x="6445" y="1513"/>
                </a:lnTo>
                <a:cubicBezTo>
                  <a:pt x="6481" y="1513"/>
                  <a:pt x="6514" y="1513"/>
                  <a:pt x="6545" y="1508"/>
                </a:cubicBezTo>
                <a:cubicBezTo>
                  <a:pt x="6567" y="1505"/>
                  <a:pt x="6584" y="1488"/>
                  <a:pt x="6581" y="1466"/>
                </a:cubicBezTo>
                <a:cubicBezTo>
                  <a:pt x="6579" y="1446"/>
                  <a:pt x="6565" y="1432"/>
                  <a:pt x="6540" y="1432"/>
                </a:cubicBezTo>
                <a:close/>
                <a:moveTo>
                  <a:pt x="108" y="1321"/>
                </a:moveTo>
                <a:cubicBezTo>
                  <a:pt x="102" y="1321"/>
                  <a:pt x="95" y="1323"/>
                  <a:pt x="90" y="1326"/>
                </a:cubicBezTo>
                <a:cubicBezTo>
                  <a:pt x="67" y="1338"/>
                  <a:pt x="64" y="1363"/>
                  <a:pt x="76" y="1379"/>
                </a:cubicBezTo>
                <a:cubicBezTo>
                  <a:pt x="106" y="1424"/>
                  <a:pt x="140" y="1466"/>
                  <a:pt x="182" y="1505"/>
                </a:cubicBezTo>
                <a:cubicBezTo>
                  <a:pt x="193" y="1513"/>
                  <a:pt x="201" y="1516"/>
                  <a:pt x="209" y="1516"/>
                </a:cubicBezTo>
                <a:cubicBezTo>
                  <a:pt x="223" y="1516"/>
                  <a:pt x="235" y="1513"/>
                  <a:pt x="237" y="1508"/>
                </a:cubicBezTo>
                <a:cubicBezTo>
                  <a:pt x="251" y="1491"/>
                  <a:pt x="251" y="1466"/>
                  <a:pt x="235" y="1452"/>
                </a:cubicBezTo>
                <a:cubicBezTo>
                  <a:pt x="196" y="1418"/>
                  <a:pt x="165" y="1379"/>
                  <a:pt x="140" y="1340"/>
                </a:cubicBezTo>
                <a:cubicBezTo>
                  <a:pt x="132" y="1328"/>
                  <a:pt x="120" y="1321"/>
                  <a:pt x="108" y="1321"/>
                </a:cubicBezTo>
                <a:close/>
                <a:moveTo>
                  <a:pt x="3795" y="1459"/>
                </a:moveTo>
                <a:cubicBezTo>
                  <a:pt x="3789" y="1459"/>
                  <a:pt x="3784" y="1460"/>
                  <a:pt x="3778" y="1463"/>
                </a:cubicBezTo>
                <a:cubicBezTo>
                  <a:pt x="3733" y="1485"/>
                  <a:pt x="3683" y="1502"/>
                  <a:pt x="3638" y="1516"/>
                </a:cubicBezTo>
                <a:cubicBezTo>
                  <a:pt x="3621" y="1522"/>
                  <a:pt x="3607" y="1544"/>
                  <a:pt x="3613" y="1564"/>
                </a:cubicBezTo>
                <a:cubicBezTo>
                  <a:pt x="3621" y="1583"/>
                  <a:pt x="3635" y="1591"/>
                  <a:pt x="3652" y="1591"/>
                </a:cubicBezTo>
                <a:lnTo>
                  <a:pt x="3658" y="1591"/>
                </a:lnTo>
                <a:cubicBezTo>
                  <a:pt x="3708" y="1575"/>
                  <a:pt x="3761" y="1558"/>
                  <a:pt x="3808" y="1536"/>
                </a:cubicBezTo>
                <a:cubicBezTo>
                  <a:pt x="3831" y="1524"/>
                  <a:pt x="3842" y="1505"/>
                  <a:pt x="3831" y="1485"/>
                </a:cubicBezTo>
                <a:cubicBezTo>
                  <a:pt x="3822" y="1469"/>
                  <a:pt x="3810" y="1459"/>
                  <a:pt x="3795" y="1459"/>
                </a:cubicBezTo>
                <a:close/>
                <a:moveTo>
                  <a:pt x="2741" y="1475"/>
                </a:moveTo>
                <a:cubicBezTo>
                  <a:pt x="2724" y="1475"/>
                  <a:pt x="2710" y="1484"/>
                  <a:pt x="2704" y="1502"/>
                </a:cubicBezTo>
                <a:cubicBezTo>
                  <a:pt x="2698" y="1522"/>
                  <a:pt x="2706" y="1544"/>
                  <a:pt x="2729" y="1550"/>
                </a:cubicBezTo>
                <a:cubicBezTo>
                  <a:pt x="2771" y="1564"/>
                  <a:pt x="2815" y="1577"/>
                  <a:pt x="2865" y="1591"/>
                </a:cubicBezTo>
                <a:lnTo>
                  <a:pt x="2879" y="1597"/>
                </a:lnTo>
                <a:cubicBezTo>
                  <a:pt x="2882" y="1600"/>
                  <a:pt x="2885" y="1600"/>
                  <a:pt x="2888" y="1600"/>
                </a:cubicBezTo>
                <a:cubicBezTo>
                  <a:pt x="2907" y="1600"/>
                  <a:pt x="2924" y="1589"/>
                  <a:pt x="2930" y="1572"/>
                </a:cubicBezTo>
                <a:cubicBezTo>
                  <a:pt x="2938" y="1550"/>
                  <a:pt x="2924" y="1530"/>
                  <a:pt x="2902" y="1522"/>
                </a:cubicBezTo>
                <a:lnTo>
                  <a:pt x="2888" y="1519"/>
                </a:lnTo>
                <a:cubicBezTo>
                  <a:pt x="2840" y="1505"/>
                  <a:pt x="2796" y="1491"/>
                  <a:pt x="2754" y="1477"/>
                </a:cubicBezTo>
                <a:cubicBezTo>
                  <a:pt x="2749" y="1476"/>
                  <a:pt x="2745" y="1475"/>
                  <a:pt x="2741" y="1475"/>
                </a:cubicBezTo>
                <a:close/>
                <a:moveTo>
                  <a:pt x="1972" y="1478"/>
                </a:moveTo>
                <a:cubicBezTo>
                  <a:pt x="1965" y="1478"/>
                  <a:pt x="1957" y="1480"/>
                  <a:pt x="1950" y="1485"/>
                </a:cubicBezTo>
                <a:cubicBezTo>
                  <a:pt x="1908" y="1508"/>
                  <a:pt x="1867" y="1533"/>
                  <a:pt x="1822" y="1558"/>
                </a:cubicBezTo>
                <a:cubicBezTo>
                  <a:pt x="1800" y="1569"/>
                  <a:pt x="1794" y="1589"/>
                  <a:pt x="1805" y="1611"/>
                </a:cubicBezTo>
                <a:cubicBezTo>
                  <a:pt x="1811" y="1625"/>
                  <a:pt x="1825" y="1631"/>
                  <a:pt x="1839" y="1631"/>
                </a:cubicBezTo>
                <a:cubicBezTo>
                  <a:pt x="1847" y="1631"/>
                  <a:pt x="1850" y="1628"/>
                  <a:pt x="1853" y="1628"/>
                </a:cubicBezTo>
                <a:cubicBezTo>
                  <a:pt x="1903" y="1603"/>
                  <a:pt x="1950" y="1575"/>
                  <a:pt x="1992" y="1547"/>
                </a:cubicBezTo>
                <a:cubicBezTo>
                  <a:pt x="2009" y="1536"/>
                  <a:pt x="2017" y="1513"/>
                  <a:pt x="2003" y="1494"/>
                </a:cubicBezTo>
                <a:cubicBezTo>
                  <a:pt x="1997" y="1484"/>
                  <a:pt x="1985" y="1478"/>
                  <a:pt x="1972" y="1478"/>
                </a:cubicBezTo>
                <a:close/>
                <a:moveTo>
                  <a:pt x="3040" y="1554"/>
                </a:moveTo>
                <a:cubicBezTo>
                  <a:pt x="3022" y="1554"/>
                  <a:pt x="3007" y="1567"/>
                  <a:pt x="3005" y="1586"/>
                </a:cubicBezTo>
                <a:cubicBezTo>
                  <a:pt x="2999" y="1605"/>
                  <a:pt x="3013" y="1628"/>
                  <a:pt x="3036" y="1631"/>
                </a:cubicBezTo>
                <a:cubicBezTo>
                  <a:pt x="3089" y="1639"/>
                  <a:pt x="3144" y="1644"/>
                  <a:pt x="3195" y="1647"/>
                </a:cubicBezTo>
                <a:cubicBezTo>
                  <a:pt x="3214" y="1647"/>
                  <a:pt x="3231" y="1631"/>
                  <a:pt x="3236" y="1614"/>
                </a:cubicBezTo>
                <a:cubicBezTo>
                  <a:pt x="3236" y="1591"/>
                  <a:pt x="3220" y="1575"/>
                  <a:pt x="3200" y="1572"/>
                </a:cubicBezTo>
                <a:cubicBezTo>
                  <a:pt x="3150" y="1569"/>
                  <a:pt x="3097" y="1564"/>
                  <a:pt x="3049" y="1555"/>
                </a:cubicBezTo>
                <a:cubicBezTo>
                  <a:pt x="3046" y="1554"/>
                  <a:pt x="3043" y="1554"/>
                  <a:pt x="3040" y="1554"/>
                </a:cubicBezTo>
                <a:close/>
                <a:moveTo>
                  <a:pt x="3505" y="1554"/>
                </a:moveTo>
                <a:cubicBezTo>
                  <a:pt x="3502" y="1554"/>
                  <a:pt x="3499" y="1554"/>
                  <a:pt x="3496" y="1555"/>
                </a:cubicBezTo>
                <a:cubicBezTo>
                  <a:pt x="3446" y="1561"/>
                  <a:pt x="3395" y="1569"/>
                  <a:pt x="3345" y="1572"/>
                </a:cubicBezTo>
                <a:cubicBezTo>
                  <a:pt x="3326" y="1575"/>
                  <a:pt x="3306" y="1591"/>
                  <a:pt x="3312" y="1614"/>
                </a:cubicBezTo>
                <a:cubicBezTo>
                  <a:pt x="3312" y="1631"/>
                  <a:pt x="3328" y="1647"/>
                  <a:pt x="3348" y="1647"/>
                </a:cubicBezTo>
                <a:cubicBezTo>
                  <a:pt x="3401" y="1647"/>
                  <a:pt x="3457" y="1639"/>
                  <a:pt x="3510" y="1631"/>
                </a:cubicBezTo>
                <a:cubicBezTo>
                  <a:pt x="3529" y="1628"/>
                  <a:pt x="3543" y="1605"/>
                  <a:pt x="3540" y="1586"/>
                </a:cubicBezTo>
                <a:cubicBezTo>
                  <a:pt x="3538" y="1567"/>
                  <a:pt x="3522" y="1554"/>
                  <a:pt x="3505" y="1554"/>
                </a:cubicBezTo>
                <a:close/>
                <a:moveTo>
                  <a:pt x="340" y="1532"/>
                </a:moveTo>
                <a:cubicBezTo>
                  <a:pt x="326" y="1532"/>
                  <a:pt x="312" y="1538"/>
                  <a:pt x="304" y="1550"/>
                </a:cubicBezTo>
                <a:cubicBezTo>
                  <a:pt x="293" y="1569"/>
                  <a:pt x="302" y="1591"/>
                  <a:pt x="318" y="1603"/>
                </a:cubicBezTo>
                <a:cubicBezTo>
                  <a:pt x="363" y="1628"/>
                  <a:pt x="413" y="1647"/>
                  <a:pt x="466" y="1670"/>
                </a:cubicBezTo>
                <a:cubicBezTo>
                  <a:pt x="469" y="1672"/>
                  <a:pt x="472" y="1672"/>
                  <a:pt x="480" y="1672"/>
                </a:cubicBezTo>
                <a:cubicBezTo>
                  <a:pt x="497" y="1672"/>
                  <a:pt x="511" y="1661"/>
                  <a:pt x="516" y="1647"/>
                </a:cubicBezTo>
                <a:cubicBezTo>
                  <a:pt x="525" y="1631"/>
                  <a:pt x="514" y="1605"/>
                  <a:pt x="494" y="1600"/>
                </a:cubicBezTo>
                <a:cubicBezTo>
                  <a:pt x="441" y="1583"/>
                  <a:pt x="399" y="1561"/>
                  <a:pt x="357" y="1536"/>
                </a:cubicBezTo>
                <a:cubicBezTo>
                  <a:pt x="352" y="1533"/>
                  <a:pt x="346" y="1532"/>
                  <a:pt x="340" y="1532"/>
                </a:cubicBezTo>
                <a:close/>
                <a:moveTo>
                  <a:pt x="1692" y="1615"/>
                </a:moveTo>
                <a:cubicBezTo>
                  <a:pt x="1688" y="1615"/>
                  <a:pt x="1684" y="1615"/>
                  <a:pt x="1680" y="1617"/>
                </a:cubicBezTo>
                <a:cubicBezTo>
                  <a:pt x="1632" y="1631"/>
                  <a:pt x="1585" y="1644"/>
                  <a:pt x="1535" y="1658"/>
                </a:cubicBezTo>
                <a:cubicBezTo>
                  <a:pt x="1515" y="1661"/>
                  <a:pt x="1501" y="1684"/>
                  <a:pt x="1507" y="1703"/>
                </a:cubicBezTo>
                <a:cubicBezTo>
                  <a:pt x="1512" y="1723"/>
                  <a:pt x="1529" y="1737"/>
                  <a:pt x="1546" y="1737"/>
                </a:cubicBezTo>
                <a:lnTo>
                  <a:pt x="1549" y="1737"/>
                </a:lnTo>
                <a:cubicBezTo>
                  <a:pt x="1602" y="1723"/>
                  <a:pt x="1655" y="1709"/>
                  <a:pt x="1702" y="1689"/>
                </a:cubicBezTo>
                <a:cubicBezTo>
                  <a:pt x="1724" y="1684"/>
                  <a:pt x="1733" y="1661"/>
                  <a:pt x="1727" y="1642"/>
                </a:cubicBezTo>
                <a:cubicBezTo>
                  <a:pt x="1723" y="1624"/>
                  <a:pt x="1707" y="1615"/>
                  <a:pt x="1692" y="1615"/>
                </a:cubicBezTo>
                <a:close/>
                <a:moveTo>
                  <a:pt x="628" y="1643"/>
                </a:moveTo>
                <a:cubicBezTo>
                  <a:pt x="613" y="1643"/>
                  <a:pt x="596" y="1656"/>
                  <a:pt x="592" y="1672"/>
                </a:cubicBezTo>
                <a:cubicBezTo>
                  <a:pt x="583" y="1689"/>
                  <a:pt x="597" y="1711"/>
                  <a:pt x="620" y="1717"/>
                </a:cubicBezTo>
                <a:cubicBezTo>
                  <a:pt x="664" y="1728"/>
                  <a:pt x="720" y="1739"/>
                  <a:pt x="773" y="1750"/>
                </a:cubicBezTo>
                <a:lnTo>
                  <a:pt x="779" y="1750"/>
                </a:lnTo>
                <a:cubicBezTo>
                  <a:pt x="795" y="1750"/>
                  <a:pt x="815" y="1737"/>
                  <a:pt x="815" y="1723"/>
                </a:cubicBezTo>
                <a:cubicBezTo>
                  <a:pt x="818" y="1700"/>
                  <a:pt x="804" y="1678"/>
                  <a:pt x="781" y="1675"/>
                </a:cubicBezTo>
                <a:cubicBezTo>
                  <a:pt x="734" y="1664"/>
                  <a:pt x="681" y="1658"/>
                  <a:pt x="636" y="1644"/>
                </a:cubicBezTo>
                <a:cubicBezTo>
                  <a:pt x="634" y="1644"/>
                  <a:pt x="631" y="1643"/>
                  <a:pt x="628" y="1643"/>
                </a:cubicBezTo>
                <a:close/>
                <a:moveTo>
                  <a:pt x="931" y="1689"/>
                </a:moveTo>
                <a:cubicBezTo>
                  <a:pt x="913" y="1689"/>
                  <a:pt x="898" y="1705"/>
                  <a:pt x="893" y="1725"/>
                </a:cubicBezTo>
                <a:cubicBezTo>
                  <a:pt x="890" y="1745"/>
                  <a:pt x="907" y="1764"/>
                  <a:pt x="929" y="1767"/>
                </a:cubicBezTo>
                <a:lnTo>
                  <a:pt x="1085" y="1778"/>
                </a:lnTo>
                <a:cubicBezTo>
                  <a:pt x="1108" y="1778"/>
                  <a:pt x="1125" y="1764"/>
                  <a:pt x="1125" y="1739"/>
                </a:cubicBezTo>
                <a:cubicBezTo>
                  <a:pt x="1125" y="1717"/>
                  <a:pt x="1108" y="1700"/>
                  <a:pt x="1085" y="1700"/>
                </a:cubicBezTo>
                <a:cubicBezTo>
                  <a:pt x="1035" y="1700"/>
                  <a:pt x="988" y="1697"/>
                  <a:pt x="935" y="1689"/>
                </a:cubicBezTo>
                <a:cubicBezTo>
                  <a:pt x="933" y="1689"/>
                  <a:pt x="932" y="1689"/>
                  <a:pt x="931" y="1689"/>
                </a:cubicBezTo>
                <a:close/>
                <a:moveTo>
                  <a:pt x="1394" y="1683"/>
                </a:moveTo>
                <a:cubicBezTo>
                  <a:pt x="1392" y="1683"/>
                  <a:pt x="1391" y="1683"/>
                  <a:pt x="1390" y="1684"/>
                </a:cubicBezTo>
                <a:cubicBezTo>
                  <a:pt x="1339" y="1689"/>
                  <a:pt x="1292" y="1695"/>
                  <a:pt x="1239" y="1697"/>
                </a:cubicBezTo>
                <a:cubicBezTo>
                  <a:pt x="1219" y="1700"/>
                  <a:pt x="1197" y="1717"/>
                  <a:pt x="1200" y="1739"/>
                </a:cubicBezTo>
                <a:cubicBezTo>
                  <a:pt x="1200" y="1759"/>
                  <a:pt x="1219" y="1778"/>
                  <a:pt x="1239" y="1778"/>
                </a:cubicBezTo>
                <a:cubicBezTo>
                  <a:pt x="1295" y="1773"/>
                  <a:pt x="1348" y="1770"/>
                  <a:pt x="1401" y="1764"/>
                </a:cubicBezTo>
                <a:cubicBezTo>
                  <a:pt x="1420" y="1759"/>
                  <a:pt x="1437" y="1739"/>
                  <a:pt x="1434" y="1717"/>
                </a:cubicBezTo>
                <a:cubicBezTo>
                  <a:pt x="1432" y="1699"/>
                  <a:pt x="1412" y="1683"/>
                  <a:pt x="1394" y="168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9" name="Google Shape;669;p32"/>
          <p:cNvSpPr/>
          <p:nvPr/>
        </p:nvSpPr>
        <p:spPr>
          <a:xfrm>
            <a:off x="3235427" y="2025555"/>
            <a:ext cx="586719" cy="233215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0" name="Google Shape;670;p32"/>
          <p:cNvSpPr/>
          <p:nvPr/>
        </p:nvSpPr>
        <p:spPr>
          <a:xfrm>
            <a:off x="10254607" y="2742298"/>
            <a:ext cx="291101" cy="616569"/>
          </a:xfrm>
          <a:custGeom>
            <a:avLst/>
            <a:gdLst/>
            <a:ahLst/>
            <a:cxnLst/>
            <a:rect l="l" t="t" r="r" b="b"/>
            <a:pathLst>
              <a:path w="2127" h="4505" extrusionOk="0">
                <a:moveTo>
                  <a:pt x="417" y="1"/>
                </a:moveTo>
                <a:cubicBezTo>
                  <a:pt x="407" y="1"/>
                  <a:pt x="396" y="5"/>
                  <a:pt x="388" y="13"/>
                </a:cubicBezTo>
                <a:cubicBezTo>
                  <a:pt x="382" y="16"/>
                  <a:pt x="335" y="66"/>
                  <a:pt x="276" y="144"/>
                </a:cubicBezTo>
                <a:cubicBezTo>
                  <a:pt x="262" y="161"/>
                  <a:pt x="265" y="186"/>
                  <a:pt x="282" y="200"/>
                </a:cubicBezTo>
                <a:cubicBezTo>
                  <a:pt x="290" y="206"/>
                  <a:pt x="296" y="208"/>
                  <a:pt x="307" y="208"/>
                </a:cubicBezTo>
                <a:cubicBezTo>
                  <a:pt x="321" y="208"/>
                  <a:pt x="332" y="206"/>
                  <a:pt x="341" y="194"/>
                </a:cubicBezTo>
                <a:cubicBezTo>
                  <a:pt x="402" y="119"/>
                  <a:pt x="447" y="74"/>
                  <a:pt x="447" y="74"/>
                </a:cubicBezTo>
                <a:cubicBezTo>
                  <a:pt x="463" y="55"/>
                  <a:pt x="463" y="33"/>
                  <a:pt x="447" y="13"/>
                </a:cubicBezTo>
                <a:cubicBezTo>
                  <a:pt x="438" y="5"/>
                  <a:pt x="428" y="1"/>
                  <a:pt x="417" y="1"/>
                </a:cubicBezTo>
                <a:close/>
                <a:moveTo>
                  <a:pt x="208" y="263"/>
                </a:moveTo>
                <a:cubicBezTo>
                  <a:pt x="195" y="263"/>
                  <a:pt x="182" y="270"/>
                  <a:pt x="173" y="284"/>
                </a:cubicBezTo>
                <a:cubicBezTo>
                  <a:pt x="145" y="331"/>
                  <a:pt x="117" y="381"/>
                  <a:pt x="95" y="429"/>
                </a:cubicBezTo>
                <a:cubicBezTo>
                  <a:pt x="87" y="451"/>
                  <a:pt x="95" y="473"/>
                  <a:pt x="115" y="485"/>
                </a:cubicBezTo>
                <a:cubicBezTo>
                  <a:pt x="117" y="485"/>
                  <a:pt x="126" y="487"/>
                  <a:pt x="131" y="487"/>
                </a:cubicBezTo>
                <a:cubicBezTo>
                  <a:pt x="151" y="487"/>
                  <a:pt x="165" y="479"/>
                  <a:pt x="168" y="465"/>
                </a:cubicBezTo>
                <a:cubicBezTo>
                  <a:pt x="187" y="418"/>
                  <a:pt x="212" y="370"/>
                  <a:pt x="243" y="326"/>
                </a:cubicBezTo>
                <a:cubicBezTo>
                  <a:pt x="254" y="306"/>
                  <a:pt x="251" y="284"/>
                  <a:pt x="229" y="270"/>
                </a:cubicBezTo>
                <a:cubicBezTo>
                  <a:pt x="223" y="266"/>
                  <a:pt x="215" y="263"/>
                  <a:pt x="208" y="263"/>
                </a:cubicBezTo>
                <a:close/>
                <a:moveTo>
                  <a:pt x="76" y="556"/>
                </a:moveTo>
                <a:cubicBezTo>
                  <a:pt x="56" y="556"/>
                  <a:pt x="41" y="568"/>
                  <a:pt x="34" y="585"/>
                </a:cubicBezTo>
                <a:cubicBezTo>
                  <a:pt x="17" y="641"/>
                  <a:pt x="6" y="697"/>
                  <a:pt x="0" y="752"/>
                </a:cubicBezTo>
                <a:cubicBezTo>
                  <a:pt x="0" y="778"/>
                  <a:pt x="14" y="794"/>
                  <a:pt x="39" y="800"/>
                </a:cubicBezTo>
                <a:lnTo>
                  <a:pt x="42" y="800"/>
                </a:lnTo>
                <a:cubicBezTo>
                  <a:pt x="62" y="800"/>
                  <a:pt x="81" y="780"/>
                  <a:pt x="84" y="761"/>
                </a:cubicBezTo>
                <a:cubicBezTo>
                  <a:pt x="87" y="713"/>
                  <a:pt x="98" y="663"/>
                  <a:pt x="115" y="610"/>
                </a:cubicBezTo>
                <a:cubicBezTo>
                  <a:pt x="123" y="588"/>
                  <a:pt x="109" y="565"/>
                  <a:pt x="87" y="557"/>
                </a:cubicBezTo>
                <a:cubicBezTo>
                  <a:pt x="83" y="556"/>
                  <a:pt x="79" y="556"/>
                  <a:pt x="76" y="556"/>
                </a:cubicBezTo>
                <a:close/>
                <a:moveTo>
                  <a:pt x="55" y="882"/>
                </a:moveTo>
                <a:cubicBezTo>
                  <a:pt x="51" y="882"/>
                  <a:pt x="48" y="883"/>
                  <a:pt x="45" y="884"/>
                </a:cubicBezTo>
                <a:cubicBezTo>
                  <a:pt x="20" y="886"/>
                  <a:pt x="6" y="906"/>
                  <a:pt x="11" y="931"/>
                </a:cubicBezTo>
                <a:cubicBezTo>
                  <a:pt x="20" y="987"/>
                  <a:pt x="39" y="1043"/>
                  <a:pt x="67" y="1096"/>
                </a:cubicBezTo>
                <a:cubicBezTo>
                  <a:pt x="73" y="1107"/>
                  <a:pt x="87" y="1115"/>
                  <a:pt x="101" y="1115"/>
                </a:cubicBezTo>
                <a:cubicBezTo>
                  <a:pt x="109" y="1115"/>
                  <a:pt x="112" y="1115"/>
                  <a:pt x="126" y="1112"/>
                </a:cubicBezTo>
                <a:cubicBezTo>
                  <a:pt x="145" y="1101"/>
                  <a:pt x="154" y="1079"/>
                  <a:pt x="143" y="1056"/>
                </a:cubicBezTo>
                <a:cubicBezTo>
                  <a:pt x="117" y="1012"/>
                  <a:pt x="103" y="962"/>
                  <a:pt x="95" y="914"/>
                </a:cubicBezTo>
                <a:cubicBezTo>
                  <a:pt x="88" y="895"/>
                  <a:pt x="73" y="882"/>
                  <a:pt x="55" y="882"/>
                </a:cubicBezTo>
                <a:close/>
                <a:moveTo>
                  <a:pt x="1011" y="1119"/>
                </a:moveTo>
                <a:cubicBezTo>
                  <a:pt x="1008" y="1119"/>
                  <a:pt x="1005" y="1120"/>
                  <a:pt x="1002" y="1121"/>
                </a:cubicBezTo>
                <a:cubicBezTo>
                  <a:pt x="949" y="1129"/>
                  <a:pt x="893" y="1151"/>
                  <a:pt x="837" y="1185"/>
                </a:cubicBezTo>
                <a:cubicBezTo>
                  <a:pt x="815" y="1196"/>
                  <a:pt x="809" y="1221"/>
                  <a:pt x="823" y="1241"/>
                </a:cubicBezTo>
                <a:cubicBezTo>
                  <a:pt x="829" y="1255"/>
                  <a:pt x="843" y="1263"/>
                  <a:pt x="857" y="1263"/>
                </a:cubicBezTo>
                <a:cubicBezTo>
                  <a:pt x="865" y="1263"/>
                  <a:pt x="871" y="1260"/>
                  <a:pt x="879" y="1255"/>
                </a:cubicBezTo>
                <a:cubicBezTo>
                  <a:pt x="924" y="1227"/>
                  <a:pt x="968" y="1210"/>
                  <a:pt x="1016" y="1199"/>
                </a:cubicBezTo>
                <a:cubicBezTo>
                  <a:pt x="1038" y="1196"/>
                  <a:pt x="1052" y="1171"/>
                  <a:pt x="1049" y="1151"/>
                </a:cubicBezTo>
                <a:cubicBezTo>
                  <a:pt x="1047" y="1132"/>
                  <a:pt x="1028" y="1119"/>
                  <a:pt x="1011" y="1119"/>
                </a:cubicBezTo>
                <a:close/>
                <a:moveTo>
                  <a:pt x="1162" y="1136"/>
                </a:moveTo>
                <a:cubicBezTo>
                  <a:pt x="1148" y="1136"/>
                  <a:pt x="1133" y="1146"/>
                  <a:pt x="1127" y="1160"/>
                </a:cubicBezTo>
                <a:cubicBezTo>
                  <a:pt x="1116" y="1179"/>
                  <a:pt x="1127" y="1202"/>
                  <a:pt x="1147" y="1213"/>
                </a:cubicBezTo>
                <a:lnTo>
                  <a:pt x="1169" y="1224"/>
                </a:lnTo>
                <a:cubicBezTo>
                  <a:pt x="1197" y="1241"/>
                  <a:pt x="1217" y="1269"/>
                  <a:pt x="1219" y="1305"/>
                </a:cubicBezTo>
                <a:cubicBezTo>
                  <a:pt x="1225" y="1322"/>
                  <a:pt x="1242" y="1338"/>
                  <a:pt x="1261" y="1338"/>
                </a:cubicBezTo>
                <a:cubicBezTo>
                  <a:pt x="1267" y="1338"/>
                  <a:pt x="1267" y="1338"/>
                  <a:pt x="1261" y="1341"/>
                </a:cubicBezTo>
                <a:cubicBezTo>
                  <a:pt x="1284" y="1338"/>
                  <a:pt x="1300" y="1322"/>
                  <a:pt x="1297" y="1296"/>
                </a:cubicBezTo>
                <a:cubicBezTo>
                  <a:pt x="1289" y="1238"/>
                  <a:pt x="1258" y="1188"/>
                  <a:pt x="1205" y="1157"/>
                </a:cubicBezTo>
                <a:cubicBezTo>
                  <a:pt x="1200" y="1151"/>
                  <a:pt x="1189" y="1143"/>
                  <a:pt x="1178" y="1140"/>
                </a:cubicBezTo>
                <a:cubicBezTo>
                  <a:pt x="1173" y="1137"/>
                  <a:pt x="1168" y="1136"/>
                  <a:pt x="1162" y="1136"/>
                </a:cubicBezTo>
                <a:close/>
                <a:moveTo>
                  <a:pt x="193" y="1164"/>
                </a:moveTo>
                <a:cubicBezTo>
                  <a:pt x="184" y="1164"/>
                  <a:pt x="175" y="1168"/>
                  <a:pt x="168" y="1176"/>
                </a:cubicBezTo>
                <a:cubicBezTo>
                  <a:pt x="151" y="1193"/>
                  <a:pt x="145" y="1218"/>
                  <a:pt x="165" y="1235"/>
                </a:cubicBezTo>
                <a:cubicBezTo>
                  <a:pt x="198" y="1277"/>
                  <a:pt x="243" y="1316"/>
                  <a:pt x="293" y="1349"/>
                </a:cubicBezTo>
                <a:cubicBezTo>
                  <a:pt x="299" y="1352"/>
                  <a:pt x="307" y="1358"/>
                  <a:pt x="318" y="1358"/>
                </a:cubicBezTo>
                <a:cubicBezTo>
                  <a:pt x="332" y="1358"/>
                  <a:pt x="341" y="1352"/>
                  <a:pt x="355" y="1338"/>
                </a:cubicBezTo>
                <a:cubicBezTo>
                  <a:pt x="368" y="1322"/>
                  <a:pt x="363" y="1296"/>
                  <a:pt x="346" y="1282"/>
                </a:cubicBezTo>
                <a:cubicBezTo>
                  <a:pt x="299" y="1249"/>
                  <a:pt x="262" y="1213"/>
                  <a:pt x="226" y="1179"/>
                </a:cubicBezTo>
                <a:cubicBezTo>
                  <a:pt x="217" y="1170"/>
                  <a:pt x="205" y="1164"/>
                  <a:pt x="193" y="1164"/>
                </a:cubicBezTo>
                <a:close/>
                <a:moveTo>
                  <a:pt x="728" y="1283"/>
                </a:moveTo>
                <a:cubicBezTo>
                  <a:pt x="717" y="1283"/>
                  <a:pt x="706" y="1288"/>
                  <a:pt x="698" y="1296"/>
                </a:cubicBezTo>
                <a:cubicBezTo>
                  <a:pt x="659" y="1335"/>
                  <a:pt x="625" y="1380"/>
                  <a:pt x="592" y="1430"/>
                </a:cubicBezTo>
                <a:cubicBezTo>
                  <a:pt x="555" y="1411"/>
                  <a:pt x="516" y="1391"/>
                  <a:pt x="475" y="1366"/>
                </a:cubicBezTo>
                <a:cubicBezTo>
                  <a:pt x="468" y="1363"/>
                  <a:pt x="461" y="1361"/>
                  <a:pt x="454" y="1361"/>
                </a:cubicBezTo>
                <a:cubicBezTo>
                  <a:pt x="440" y="1361"/>
                  <a:pt x="426" y="1369"/>
                  <a:pt x="419" y="1383"/>
                </a:cubicBezTo>
                <a:cubicBezTo>
                  <a:pt x="408" y="1405"/>
                  <a:pt x="416" y="1430"/>
                  <a:pt x="435" y="1439"/>
                </a:cubicBezTo>
                <a:cubicBezTo>
                  <a:pt x="486" y="1469"/>
                  <a:pt x="536" y="1492"/>
                  <a:pt x="586" y="1514"/>
                </a:cubicBezTo>
                <a:cubicBezTo>
                  <a:pt x="592" y="1514"/>
                  <a:pt x="597" y="1517"/>
                  <a:pt x="603" y="1517"/>
                </a:cubicBezTo>
                <a:cubicBezTo>
                  <a:pt x="617" y="1517"/>
                  <a:pt x="631" y="1508"/>
                  <a:pt x="639" y="1492"/>
                </a:cubicBezTo>
                <a:cubicBezTo>
                  <a:pt x="647" y="1492"/>
                  <a:pt x="656" y="1486"/>
                  <a:pt x="661" y="1475"/>
                </a:cubicBezTo>
                <a:cubicBezTo>
                  <a:pt x="692" y="1430"/>
                  <a:pt x="726" y="1391"/>
                  <a:pt x="759" y="1352"/>
                </a:cubicBezTo>
                <a:cubicBezTo>
                  <a:pt x="773" y="1335"/>
                  <a:pt x="773" y="1310"/>
                  <a:pt x="756" y="1294"/>
                </a:cubicBezTo>
                <a:cubicBezTo>
                  <a:pt x="748" y="1287"/>
                  <a:pt x="738" y="1283"/>
                  <a:pt x="728" y="1283"/>
                </a:cubicBezTo>
                <a:close/>
                <a:moveTo>
                  <a:pt x="1215" y="1410"/>
                </a:moveTo>
                <a:cubicBezTo>
                  <a:pt x="1203" y="1410"/>
                  <a:pt x="1191" y="1415"/>
                  <a:pt x="1183" y="1425"/>
                </a:cubicBezTo>
                <a:cubicBezTo>
                  <a:pt x="1155" y="1458"/>
                  <a:pt x="1116" y="1481"/>
                  <a:pt x="1066" y="1500"/>
                </a:cubicBezTo>
                <a:cubicBezTo>
                  <a:pt x="1046" y="1506"/>
                  <a:pt x="1032" y="1531"/>
                  <a:pt x="1038" y="1550"/>
                </a:cubicBezTo>
                <a:cubicBezTo>
                  <a:pt x="1044" y="1570"/>
                  <a:pt x="1060" y="1578"/>
                  <a:pt x="1077" y="1578"/>
                </a:cubicBezTo>
                <a:cubicBezTo>
                  <a:pt x="1085" y="1578"/>
                  <a:pt x="1088" y="1578"/>
                  <a:pt x="1091" y="1575"/>
                </a:cubicBezTo>
                <a:cubicBezTo>
                  <a:pt x="1155" y="1556"/>
                  <a:pt x="1205" y="1520"/>
                  <a:pt x="1244" y="1475"/>
                </a:cubicBezTo>
                <a:cubicBezTo>
                  <a:pt x="1258" y="1461"/>
                  <a:pt x="1256" y="1433"/>
                  <a:pt x="1239" y="1419"/>
                </a:cubicBezTo>
                <a:cubicBezTo>
                  <a:pt x="1233" y="1413"/>
                  <a:pt x="1224" y="1410"/>
                  <a:pt x="1215" y="1410"/>
                </a:cubicBezTo>
                <a:close/>
                <a:moveTo>
                  <a:pt x="754" y="1495"/>
                </a:moveTo>
                <a:cubicBezTo>
                  <a:pt x="738" y="1495"/>
                  <a:pt x="724" y="1507"/>
                  <a:pt x="717" y="1525"/>
                </a:cubicBezTo>
                <a:cubicBezTo>
                  <a:pt x="712" y="1545"/>
                  <a:pt x="726" y="1567"/>
                  <a:pt x="745" y="1573"/>
                </a:cubicBezTo>
                <a:cubicBezTo>
                  <a:pt x="806" y="1587"/>
                  <a:pt x="862" y="1598"/>
                  <a:pt x="918" y="1601"/>
                </a:cubicBezTo>
                <a:cubicBezTo>
                  <a:pt x="938" y="1601"/>
                  <a:pt x="960" y="1584"/>
                  <a:pt x="960" y="1561"/>
                </a:cubicBezTo>
                <a:cubicBezTo>
                  <a:pt x="963" y="1542"/>
                  <a:pt x="946" y="1525"/>
                  <a:pt x="921" y="1520"/>
                </a:cubicBezTo>
                <a:cubicBezTo>
                  <a:pt x="871" y="1520"/>
                  <a:pt x="820" y="1508"/>
                  <a:pt x="767" y="1497"/>
                </a:cubicBezTo>
                <a:cubicBezTo>
                  <a:pt x="763" y="1496"/>
                  <a:pt x="759" y="1495"/>
                  <a:pt x="754" y="1495"/>
                </a:cubicBezTo>
                <a:close/>
                <a:moveTo>
                  <a:pt x="559" y="1560"/>
                </a:moveTo>
                <a:cubicBezTo>
                  <a:pt x="541" y="1560"/>
                  <a:pt x="526" y="1569"/>
                  <a:pt x="519" y="1587"/>
                </a:cubicBezTo>
                <a:cubicBezTo>
                  <a:pt x="500" y="1642"/>
                  <a:pt x="486" y="1698"/>
                  <a:pt x="477" y="1754"/>
                </a:cubicBezTo>
                <a:cubicBezTo>
                  <a:pt x="475" y="1776"/>
                  <a:pt x="488" y="1796"/>
                  <a:pt x="514" y="1799"/>
                </a:cubicBezTo>
                <a:lnTo>
                  <a:pt x="519" y="1799"/>
                </a:lnTo>
                <a:cubicBezTo>
                  <a:pt x="536" y="1799"/>
                  <a:pt x="555" y="1785"/>
                  <a:pt x="558" y="1765"/>
                </a:cubicBezTo>
                <a:cubicBezTo>
                  <a:pt x="564" y="1715"/>
                  <a:pt x="578" y="1662"/>
                  <a:pt x="597" y="1614"/>
                </a:cubicBezTo>
                <a:cubicBezTo>
                  <a:pt x="603" y="1592"/>
                  <a:pt x="592" y="1570"/>
                  <a:pt x="572" y="1561"/>
                </a:cubicBezTo>
                <a:cubicBezTo>
                  <a:pt x="568" y="1560"/>
                  <a:pt x="563" y="1560"/>
                  <a:pt x="559" y="1560"/>
                </a:cubicBezTo>
                <a:close/>
                <a:moveTo>
                  <a:pt x="513" y="1882"/>
                </a:moveTo>
                <a:cubicBezTo>
                  <a:pt x="511" y="1882"/>
                  <a:pt x="510" y="1882"/>
                  <a:pt x="508" y="1882"/>
                </a:cubicBezTo>
                <a:cubicBezTo>
                  <a:pt x="488" y="1888"/>
                  <a:pt x="472" y="1905"/>
                  <a:pt x="475" y="1927"/>
                </a:cubicBezTo>
                <a:cubicBezTo>
                  <a:pt x="480" y="1985"/>
                  <a:pt x="491" y="2038"/>
                  <a:pt x="514" y="2097"/>
                </a:cubicBezTo>
                <a:cubicBezTo>
                  <a:pt x="519" y="2114"/>
                  <a:pt x="533" y="2125"/>
                  <a:pt x="550" y="2125"/>
                </a:cubicBezTo>
                <a:cubicBezTo>
                  <a:pt x="554" y="2125"/>
                  <a:pt x="557" y="2123"/>
                  <a:pt x="560" y="2123"/>
                </a:cubicBezTo>
                <a:cubicBezTo>
                  <a:pt x="562" y="2123"/>
                  <a:pt x="563" y="2123"/>
                  <a:pt x="564" y="2125"/>
                </a:cubicBezTo>
                <a:cubicBezTo>
                  <a:pt x="586" y="2117"/>
                  <a:pt x="597" y="2092"/>
                  <a:pt x="589" y="2072"/>
                </a:cubicBezTo>
                <a:cubicBezTo>
                  <a:pt x="572" y="2022"/>
                  <a:pt x="561" y="1969"/>
                  <a:pt x="555" y="1921"/>
                </a:cubicBezTo>
                <a:cubicBezTo>
                  <a:pt x="550" y="1898"/>
                  <a:pt x="533" y="1882"/>
                  <a:pt x="513" y="1882"/>
                </a:cubicBezTo>
                <a:close/>
                <a:moveTo>
                  <a:pt x="623" y="2187"/>
                </a:moveTo>
                <a:cubicBezTo>
                  <a:pt x="616" y="2187"/>
                  <a:pt x="607" y="2189"/>
                  <a:pt x="600" y="2195"/>
                </a:cubicBezTo>
                <a:cubicBezTo>
                  <a:pt x="578" y="2203"/>
                  <a:pt x="572" y="2228"/>
                  <a:pt x="586" y="2251"/>
                </a:cubicBezTo>
                <a:cubicBezTo>
                  <a:pt x="617" y="2295"/>
                  <a:pt x="653" y="2340"/>
                  <a:pt x="695" y="2382"/>
                </a:cubicBezTo>
                <a:cubicBezTo>
                  <a:pt x="703" y="2393"/>
                  <a:pt x="714" y="2396"/>
                  <a:pt x="726" y="2396"/>
                </a:cubicBezTo>
                <a:cubicBezTo>
                  <a:pt x="737" y="2396"/>
                  <a:pt x="745" y="2393"/>
                  <a:pt x="751" y="2387"/>
                </a:cubicBezTo>
                <a:cubicBezTo>
                  <a:pt x="767" y="2370"/>
                  <a:pt x="770" y="2345"/>
                  <a:pt x="753" y="2329"/>
                </a:cubicBezTo>
                <a:cubicBezTo>
                  <a:pt x="714" y="2290"/>
                  <a:pt x="684" y="2248"/>
                  <a:pt x="656" y="2206"/>
                </a:cubicBezTo>
                <a:cubicBezTo>
                  <a:pt x="649" y="2194"/>
                  <a:pt x="637" y="2187"/>
                  <a:pt x="623" y="2187"/>
                </a:cubicBezTo>
                <a:close/>
                <a:moveTo>
                  <a:pt x="847" y="2422"/>
                </a:moveTo>
                <a:cubicBezTo>
                  <a:pt x="835" y="2422"/>
                  <a:pt x="823" y="2428"/>
                  <a:pt x="815" y="2437"/>
                </a:cubicBezTo>
                <a:cubicBezTo>
                  <a:pt x="801" y="2454"/>
                  <a:pt x="806" y="2479"/>
                  <a:pt x="823" y="2493"/>
                </a:cubicBezTo>
                <a:cubicBezTo>
                  <a:pt x="865" y="2530"/>
                  <a:pt x="913" y="2557"/>
                  <a:pt x="963" y="2588"/>
                </a:cubicBezTo>
                <a:cubicBezTo>
                  <a:pt x="968" y="2591"/>
                  <a:pt x="977" y="2594"/>
                  <a:pt x="982" y="2594"/>
                </a:cubicBezTo>
                <a:cubicBezTo>
                  <a:pt x="996" y="2594"/>
                  <a:pt x="1010" y="2588"/>
                  <a:pt x="1019" y="2574"/>
                </a:cubicBezTo>
                <a:cubicBezTo>
                  <a:pt x="1032" y="2557"/>
                  <a:pt x="1024" y="2530"/>
                  <a:pt x="1005" y="2518"/>
                </a:cubicBezTo>
                <a:cubicBezTo>
                  <a:pt x="954" y="2490"/>
                  <a:pt x="913" y="2463"/>
                  <a:pt x="871" y="2432"/>
                </a:cubicBezTo>
                <a:cubicBezTo>
                  <a:pt x="864" y="2425"/>
                  <a:pt x="855" y="2422"/>
                  <a:pt x="847" y="2422"/>
                </a:cubicBezTo>
                <a:close/>
                <a:moveTo>
                  <a:pt x="1124" y="2585"/>
                </a:moveTo>
                <a:cubicBezTo>
                  <a:pt x="1107" y="2585"/>
                  <a:pt x="1092" y="2593"/>
                  <a:pt x="1085" y="2608"/>
                </a:cubicBezTo>
                <a:cubicBezTo>
                  <a:pt x="1077" y="2630"/>
                  <a:pt x="1085" y="2655"/>
                  <a:pt x="1105" y="2663"/>
                </a:cubicBezTo>
                <a:cubicBezTo>
                  <a:pt x="1158" y="2689"/>
                  <a:pt x="1205" y="2714"/>
                  <a:pt x="1253" y="2739"/>
                </a:cubicBezTo>
                <a:cubicBezTo>
                  <a:pt x="1258" y="2742"/>
                  <a:pt x="1267" y="2744"/>
                  <a:pt x="1272" y="2744"/>
                </a:cubicBezTo>
                <a:cubicBezTo>
                  <a:pt x="1289" y="2744"/>
                  <a:pt x="1303" y="2739"/>
                  <a:pt x="1303" y="2716"/>
                </a:cubicBezTo>
                <a:cubicBezTo>
                  <a:pt x="1314" y="2694"/>
                  <a:pt x="1309" y="2672"/>
                  <a:pt x="1286" y="2661"/>
                </a:cubicBezTo>
                <a:cubicBezTo>
                  <a:pt x="1242" y="2636"/>
                  <a:pt x="1191" y="2610"/>
                  <a:pt x="1141" y="2588"/>
                </a:cubicBezTo>
                <a:cubicBezTo>
                  <a:pt x="1135" y="2586"/>
                  <a:pt x="1129" y="2585"/>
                  <a:pt x="1124" y="2585"/>
                </a:cubicBezTo>
                <a:close/>
                <a:moveTo>
                  <a:pt x="1417" y="2745"/>
                </a:moveTo>
                <a:cubicBezTo>
                  <a:pt x="1404" y="2745"/>
                  <a:pt x="1391" y="2752"/>
                  <a:pt x="1384" y="2767"/>
                </a:cubicBezTo>
                <a:cubicBezTo>
                  <a:pt x="1370" y="2786"/>
                  <a:pt x="1378" y="2811"/>
                  <a:pt x="1398" y="2822"/>
                </a:cubicBezTo>
                <a:cubicBezTo>
                  <a:pt x="1448" y="2850"/>
                  <a:pt x="1493" y="2878"/>
                  <a:pt x="1535" y="2906"/>
                </a:cubicBezTo>
                <a:cubicBezTo>
                  <a:pt x="1540" y="2909"/>
                  <a:pt x="1551" y="2912"/>
                  <a:pt x="1560" y="2912"/>
                </a:cubicBezTo>
                <a:cubicBezTo>
                  <a:pt x="1568" y="2912"/>
                  <a:pt x="1582" y="2903"/>
                  <a:pt x="1596" y="2895"/>
                </a:cubicBezTo>
                <a:cubicBezTo>
                  <a:pt x="1607" y="2878"/>
                  <a:pt x="1604" y="2853"/>
                  <a:pt x="1582" y="2839"/>
                </a:cubicBezTo>
                <a:cubicBezTo>
                  <a:pt x="1537" y="2808"/>
                  <a:pt x="1490" y="2781"/>
                  <a:pt x="1440" y="2753"/>
                </a:cubicBezTo>
                <a:cubicBezTo>
                  <a:pt x="1433" y="2748"/>
                  <a:pt x="1425" y="2745"/>
                  <a:pt x="1417" y="2745"/>
                </a:cubicBezTo>
                <a:close/>
                <a:moveTo>
                  <a:pt x="1692" y="2924"/>
                </a:moveTo>
                <a:cubicBezTo>
                  <a:pt x="1680" y="2924"/>
                  <a:pt x="1668" y="2930"/>
                  <a:pt x="1660" y="2940"/>
                </a:cubicBezTo>
                <a:cubicBezTo>
                  <a:pt x="1646" y="2956"/>
                  <a:pt x="1649" y="2981"/>
                  <a:pt x="1666" y="2995"/>
                </a:cubicBezTo>
                <a:cubicBezTo>
                  <a:pt x="1713" y="3034"/>
                  <a:pt x="1755" y="3065"/>
                  <a:pt x="1788" y="3101"/>
                </a:cubicBezTo>
                <a:cubicBezTo>
                  <a:pt x="1797" y="3107"/>
                  <a:pt x="1805" y="3110"/>
                  <a:pt x="1816" y="3110"/>
                </a:cubicBezTo>
                <a:cubicBezTo>
                  <a:pt x="1828" y="3110"/>
                  <a:pt x="1839" y="3104"/>
                  <a:pt x="1847" y="3101"/>
                </a:cubicBezTo>
                <a:cubicBezTo>
                  <a:pt x="1861" y="3082"/>
                  <a:pt x="1861" y="3060"/>
                  <a:pt x="1844" y="3040"/>
                </a:cubicBezTo>
                <a:cubicBezTo>
                  <a:pt x="1805" y="3007"/>
                  <a:pt x="1761" y="2967"/>
                  <a:pt x="1716" y="2934"/>
                </a:cubicBezTo>
                <a:cubicBezTo>
                  <a:pt x="1709" y="2927"/>
                  <a:pt x="1700" y="2924"/>
                  <a:pt x="1692" y="2924"/>
                </a:cubicBezTo>
                <a:close/>
                <a:moveTo>
                  <a:pt x="1925" y="3148"/>
                </a:moveTo>
                <a:cubicBezTo>
                  <a:pt x="1916" y="3148"/>
                  <a:pt x="1907" y="3151"/>
                  <a:pt x="1900" y="3157"/>
                </a:cubicBezTo>
                <a:cubicBezTo>
                  <a:pt x="1883" y="3171"/>
                  <a:pt x="1881" y="3193"/>
                  <a:pt x="1895" y="3213"/>
                </a:cubicBezTo>
                <a:cubicBezTo>
                  <a:pt x="1928" y="3255"/>
                  <a:pt x="1956" y="3297"/>
                  <a:pt x="1978" y="3341"/>
                </a:cubicBezTo>
                <a:cubicBezTo>
                  <a:pt x="1984" y="3355"/>
                  <a:pt x="2001" y="3366"/>
                  <a:pt x="2014" y="3366"/>
                </a:cubicBezTo>
                <a:cubicBezTo>
                  <a:pt x="2026" y="3366"/>
                  <a:pt x="2028" y="3366"/>
                  <a:pt x="2034" y="3361"/>
                </a:cubicBezTo>
                <a:cubicBezTo>
                  <a:pt x="2054" y="3352"/>
                  <a:pt x="2062" y="3327"/>
                  <a:pt x="2051" y="3305"/>
                </a:cubicBezTo>
                <a:cubicBezTo>
                  <a:pt x="2026" y="3260"/>
                  <a:pt x="1995" y="3207"/>
                  <a:pt x="1956" y="3163"/>
                </a:cubicBezTo>
                <a:cubicBezTo>
                  <a:pt x="1948" y="3153"/>
                  <a:pt x="1936" y="3148"/>
                  <a:pt x="1925" y="3148"/>
                </a:cubicBezTo>
                <a:close/>
                <a:moveTo>
                  <a:pt x="2072" y="3437"/>
                </a:moveTo>
                <a:cubicBezTo>
                  <a:pt x="2068" y="3437"/>
                  <a:pt x="2065" y="3438"/>
                  <a:pt x="2062" y="3439"/>
                </a:cubicBezTo>
                <a:cubicBezTo>
                  <a:pt x="2040" y="3442"/>
                  <a:pt x="2023" y="3467"/>
                  <a:pt x="2028" y="3486"/>
                </a:cubicBezTo>
                <a:cubicBezTo>
                  <a:pt x="2040" y="3528"/>
                  <a:pt x="2042" y="3567"/>
                  <a:pt x="2042" y="3609"/>
                </a:cubicBezTo>
                <a:lnTo>
                  <a:pt x="2042" y="3640"/>
                </a:lnTo>
                <a:cubicBezTo>
                  <a:pt x="2042" y="3662"/>
                  <a:pt x="2062" y="3679"/>
                  <a:pt x="2084" y="3682"/>
                </a:cubicBezTo>
                <a:cubicBezTo>
                  <a:pt x="2107" y="3682"/>
                  <a:pt x="2126" y="3665"/>
                  <a:pt x="2120" y="3645"/>
                </a:cubicBezTo>
                <a:cubicBezTo>
                  <a:pt x="2123" y="3634"/>
                  <a:pt x="2123" y="3623"/>
                  <a:pt x="2123" y="3609"/>
                </a:cubicBezTo>
                <a:cubicBezTo>
                  <a:pt x="2123" y="3562"/>
                  <a:pt x="2120" y="3514"/>
                  <a:pt x="2109" y="3470"/>
                </a:cubicBezTo>
                <a:cubicBezTo>
                  <a:pt x="2107" y="3453"/>
                  <a:pt x="2089" y="3437"/>
                  <a:pt x="2072" y="3437"/>
                </a:cubicBezTo>
                <a:close/>
                <a:moveTo>
                  <a:pt x="2056" y="3760"/>
                </a:moveTo>
                <a:cubicBezTo>
                  <a:pt x="2040" y="3760"/>
                  <a:pt x="2025" y="3773"/>
                  <a:pt x="2020" y="3790"/>
                </a:cubicBezTo>
                <a:cubicBezTo>
                  <a:pt x="2006" y="3835"/>
                  <a:pt x="1987" y="3888"/>
                  <a:pt x="1964" y="3936"/>
                </a:cubicBezTo>
                <a:cubicBezTo>
                  <a:pt x="1953" y="3958"/>
                  <a:pt x="1964" y="3983"/>
                  <a:pt x="1984" y="3991"/>
                </a:cubicBezTo>
                <a:cubicBezTo>
                  <a:pt x="1987" y="3991"/>
                  <a:pt x="1995" y="3997"/>
                  <a:pt x="2001" y="3997"/>
                </a:cubicBezTo>
                <a:cubicBezTo>
                  <a:pt x="2014" y="3997"/>
                  <a:pt x="2034" y="3989"/>
                  <a:pt x="2037" y="3972"/>
                </a:cubicBezTo>
                <a:cubicBezTo>
                  <a:pt x="2062" y="3916"/>
                  <a:pt x="2081" y="3863"/>
                  <a:pt x="2095" y="3810"/>
                </a:cubicBezTo>
                <a:cubicBezTo>
                  <a:pt x="2104" y="3790"/>
                  <a:pt x="2090" y="3768"/>
                  <a:pt x="2067" y="3763"/>
                </a:cubicBezTo>
                <a:cubicBezTo>
                  <a:pt x="2064" y="3761"/>
                  <a:pt x="2060" y="3760"/>
                  <a:pt x="2056" y="3760"/>
                </a:cubicBezTo>
                <a:close/>
                <a:moveTo>
                  <a:pt x="1918" y="4060"/>
                </a:moveTo>
                <a:cubicBezTo>
                  <a:pt x="1905" y="4060"/>
                  <a:pt x="1892" y="4067"/>
                  <a:pt x="1883" y="4081"/>
                </a:cubicBezTo>
                <a:cubicBezTo>
                  <a:pt x="1858" y="4122"/>
                  <a:pt x="1830" y="4167"/>
                  <a:pt x="1797" y="4212"/>
                </a:cubicBezTo>
                <a:cubicBezTo>
                  <a:pt x="1786" y="4228"/>
                  <a:pt x="1788" y="4254"/>
                  <a:pt x="1805" y="4268"/>
                </a:cubicBezTo>
                <a:cubicBezTo>
                  <a:pt x="1814" y="4270"/>
                  <a:pt x="1819" y="4276"/>
                  <a:pt x="1830" y="4276"/>
                </a:cubicBezTo>
                <a:cubicBezTo>
                  <a:pt x="1844" y="4276"/>
                  <a:pt x="1858" y="4268"/>
                  <a:pt x="1858" y="4262"/>
                </a:cubicBezTo>
                <a:cubicBezTo>
                  <a:pt x="1895" y="4212"/>
                  <a:pt x="1925" y="4167"/>
                  <a:pt x="1953" y="4122"/>
                </a:cubicBezTo>
                <a:cubicBezTo>
                  <a:pt x="1964" y="4106"/>
                  <a:pt x="1959" y="4081"/>
                  <a:pt x="1939" y="4067"/>
                </a:cubicBezTo>
                <a:cubicBezTo>
                  <a:pt x="1933" y="4063"/>
                  <a:pt x="1926" y="4060"/>
                  <a:pt x="1918" y="4060"/>
                </a:cubicBezTo>
                <a:close/>
                <a:moveTo>
                  <a:pt x="1730" y="4323"/>
                </a:moveTo>
                <a:cubicBezTo>
                  <a:pt x="1719" y="4323"/>
                  <a:pt x="1707" y="4328"/>
                  <a:pt x="1699" y="4337"/>
                </a:cubicBezTo>
                <a:cubicBezTo>
                  <a:pt x="1669" y="4374"/>
                  <a:pt x="1643" y="4404"/>
                  <a:pt x="1610" y="4438"/>
                </a:cubicBezTo>
                <a:cubicBezTo>
                  <a:pt x="1596" y="4454"/>
                  <a:pt x="1596" y="4477"/>
                  <a:pt x="1616" y="4496"/>
                </a:cubicBezTo>
                <a:cubicBezTo>
                  <a:pt x="1621" y="4502"/>
                  <a:pt x="1632" y="4505"/>
                  <a:pt x="1643" y="4505"/>
                </a:cubicBezTo>
                <a:cubicBezTo>
                  <a:pt x="1652" y="4505"/>
                  <a:pt x="1666" y="4502"/>
                  <a:pt x="1674" y="4488"/>
                </a:cubicBezTo>
                <a:cubicBezTo>
                  <a:pt x="1705" y="4454"/>
                  <a:pt x="1733" y="4421"/>
                  <a:pt x="1761" y="4387"/>
                </a:cubicBezTo>
                <a:cubicBezTo>
                  <a:pt x="1775" y="4374"/>
                  <a:pt x="1772" y="4346"/>
                  <a:pt x="1755" y="4332"/>
                </a:cubicBezTo>
                <a:cubicBezTo>
                  <a:pt x="1748" y="4326"/>
                  <a:pt x="1739" y="4323"/>
                  <a:pt x="1730" y="432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1" name="Google Shape;671;p32"/>
          <p:cNvSpPr/>
          <p:nvPr/>
        </p:nvSpPr>
        <p:spPr>
          <a:xfrm>
            <a:off x="659109" y="3954131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2" name="Google Shape;672;p32"/>
          <p:cNvSpPr/>
          <p:nvPr/>
        </p:nvSpPr>
        <p:spPr>
          <a:xfrm>
            <a:off x="10748342" y="2587731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73" name="Google Shape;673;p32"/>
          <p:cNvGrpSpPr/>
          <p:nvPr/>
        </p:nvGrpSpPr>
        <p:grpSpPr>
          <a:xfrm>
            <a:off x="421405" y="4249783"/>
            <a:ext cx="2220931" cy="2326279"/>
            <a:chOff x="497029" y="2934112"/>
            <a:chExt cx="1665698" cy="1744709"/>
          </a:xfrm>
        </p:grpSpPr>
        <p:sp>
          <p:nvSpPr>
            <p:cNvPr id="674" name="Google Shape;674;p32"/>
            <p:cNvSpPr/>
            <p:nvPr/>
          </p:nvSpPr>
          <p:spPr>
            <a:xfrm rot="-391395">
              <a:off x="582227" y="3013918"/>
              <a:ext cx="1495301" cy="1585096"/>
            </a:xfrm>
            <a:custGeom>
              <a:avLst/>
              <a:gdLst/>
              <a:ahLst/>
              <a:cxnLst/>
              <a:rect l="l" t="t" r="r" b="b"/>
              <a:pathLst>
                <a:path w="20799" h="22048" extrusionOk="0">
                  <a:moveTo>
                    <a:pt x="10188" y="0"/>
                  </a:moveTo>
                  <a:cubicBezTo>
                    <a:pt x="9918" y="0"/>
                    <a:pt x="9541" y="56"/>
                    <a:pt x="9153" y="287"/>
                  </a:cubicBezTo>
                  <a:cubicBezTo>
                    <a:pt x="8816" y="363"/>
                    <a:pt x="8495" y="522"/>
                    <a:pt x="8236" y="756"/>
                  </a:cubicBezTo>
                  <a:cubicBezTo>
                    <a:pt x="8152" y="829"/>
                    <a:pt x="8079" y="912"/>
                    <a:pt x="8010" y="999"/>
                  </a:cubicBezTo>
                  <a:cubicBezTo>
                    <a:pt x="7943" y="1024"/>
                    <a:pt x="7876" y="1049"/>
                    <a:pt x="7814" y="1077"/>
                  </a:cubicBezTo>
                  <a:cubicBezTo>
                    <a:pt x="7507" y="938"/>
                    <a:pt x="7173" y="859"/>
                    <a:pt x="6838" y="859"/>
                  </a:cubicBezTo>
                  <a:cubicBezTo>
                    <a:pt x="6696" y="859"/>
                    <a:pt x="6548" y="873"/>
                    <a:pt x="6408" y="901"/>
                  </a:cubicBezTo>
                  <a:cubicBezTo>
                    <a:pt x="6300" y="887"/>
                    <a:pt x="6193" y="882"/>
                    <a:pt x="6085" y="882"/>
                  </a:cubicBezTo>
                  <a:cubicBezTo>
                    <a:pt x="5435" y="882"/>
                    <a:pt x="4826" y="1158"/>
                    <a:pt x="4411" y="1632"/>
                  </a:cubicBezTo>
                  <a:cubicBezTo>
                    <a:pt x="4375" y="1668"/>
                    <a:pt x="4344" y="1710"/>
                    <a:pt x="4310" y="1752"/>
                  </a:cubicBezTo>
                  <a:cubicBezTo>
                    <a:pt x="4260" y="1791"/>
                    <a:pt x="4213" y="1830"/>
                    <a:pt x="4165" y="1872"/>
                  </a:cubicBezTo>
                  <a:cubicBezTo>
                    <a:pt x="4132" y="1903"/>
                    <a:pt x="4096" y="1933"/>
                    <a:pt x="4062" y="1970"/>
                  </a:cubicBezTo>
                  <a:cubicBezTo>
                    <a:pt x="3858" y="1906"/>
                    <a:pt x="3655" y="1875"/>
                    <a:pt x="3440" y="1875"/>
                  </a:cubicBezTo>
                  <a:cubicBezTo>
                    <a:pt x="3384" y="1875"/>
                    <a:pt x="3326" y="1878"/>
                    <a:pt x="3270" y="1883"/>
                  </a:cubicBezTo>
                  <a:cubicBezTo>
                    <a:pt x="3055" y="1808"/>
                    <a:pt x="2826" y="1772"/>
                    <a:pt x="2595" y="1772"/>
                  </a:cubicBezTo>
                  <a:lnTo>
                    <a:pt x="2539" y="1772"/>
                  </a:lnTo>
                  <a:cubicBezTo>
                    <a:pt x="2380" y="1730"/>
                    <a:pt x="2207" y="1702"/>
                    <a:pt x="2017" y="1702"/>
                  </a:cubicBezTo>
                  <a:cubicBezTo>
                    <a:pt x="1339" y="1702"/>
                    <a:pt x="714" y="2045"/>
                    <a:pt x="354" y="2628"/>
                  </a:cubicBezTo>
                  <a:cubicBezTo>
                    <a:pt x="84" y="3055"/>
                    <a:pt x="0" y="3574"/>
                    <a:pt x="103" y="4076"/>
                  </a:cubicBezTo>
                  <a:cubicBezTo>
                    <a:pt x="45" y="4441"/>
                    <a:pt x="56" y="4815"/>
                    <a:pt x="142" y="5175"/>
                  </a:cubicBezTo>
                  <a:cubicBezTo>
                    <a:pt x="226" y="5529"/>
                    <a:pt x="385" y="5861"/>
                    <a:pt x="606" y="6149"/>
                  </a:cubicBezTo>
                  <a:cubicBezTo>
                    <a:pt x="606" y="6163"/>
                    <a:pt x="606" y="6180"/>
                    <a:pt x="608" y="6193"/>
                  </a:cubicBezTo>
                  <a:cubicBezTo>
                    <a:pt x="606" y="6280"/>
                    <a:pt x="608" y="6366"/>
                    <a:pt x="619" y="6458"/>
                  </a:cubicBezTo>
                  <a:cubicBezTo>
                    <a:pt x="642" y="6665"/>
                    <a:pt x="686" y="6863"/>
                    <a:pt x="756" y="7055"/>
                  </a:cubicBezTo>
                  <a:lnTo>
                    <a:pt x="756" y="7058"/>
                  </a:lnTo>
                  <a:cubicBezTo>
                    <a:pt x="795" y="7162"/>
                    <a:pt x="837" y="7259"/>
                    <a:pt x="887" y="7354"/>
                  </a:cubicBezTo>
                  <a:cubicBezTo>
                    <a:pt x="938" y="7457"/>
                    <a:pt x="996" y="7560"/>
                    <a:pt x="1060" y="7658"/>
                  </a:cubicBezTo>
                  <a:lnTo>
                    <a:pt x="1063" y="7661"/>
                  </a:lnTo>
                  <a:cubicBezTo>
                    <a:pt x="1172" y="7814"/>
                    <a:pt x="1292" y="7954"/>
                    <a:pt x="1431" y="8079"/>
                  </a:cubicBezTo>
                  <a:cubicBezTo>
                    <a:pt x="1389" y="8124"/>
                    <a:pt x="1348" y="8174"/>
                    <a:pt x="1306" y="8224"/>
                  </a:cubicBezTo>
                  <a:cubicBezTo>
                    <a:pt x="843" y="8565"/>
                    <a:pt x="642" y="8986"/>
                    <a:pt x="553" y="9293"/>
                  </a:cubicBezTo>
                  <a:cubicBezTo>
                    <a:pt x="385" y="9879"/>
                    <a:pt x="505" y="10518"/>
                    <a:pt x="868" y="11009"/>
                  </a:cubicBezTo>
                  <a:cubicBezTo>
                    <a:pt x="993" y="11176"/>
                    <a:pt x="1133" y="11313"/>
                    <a:pt x="1275" y="11416"/>
                  </a:cubicBezTo>
                  <a:cubicBezTo>
                    <a:pt x="1401" y="11578"/>
                    <a:pt x="1551" y="11717"/>
                    <a:pt x="1716" y="11829"/>
                  </a:cubicBezTo>
                  <a:cubicBezTo>
                    <a:pt x="1721" y="11857"/>
                    <a:pt x="1730" y="11885"/>
                    <a:pt x="1735" y="11907"/>
                  </a:cubicBezTo>
                  <a:cubicBezTo>
                    <a:pt x="1836" y="12256"/>
                    <a:pt x="2031" y="12568"/>
                    <a:pt x="2293" y="12808"/>
                  </a:cubicBezTo>
                  <a:cubicBezTo>
                    <a:pt x="2238" y="12850"/>
                    <a:pt x="2185" y="12894"/>
                    <a:pt x="2134" y="12945"/>
                  </a:cubicBezTo>
                  <a:lnTo>
                    <a:pt x="2129" y="12947"/>
                  </a:lnTo>
                  <a:cubicBezTo>
                    <a:pt x="1986" y="13084"/>
                    <a:pt x="1869" y="13238"/>
                    <a:pt x="1774" y="13402"/>
                  </a:cubicBezTo>
                  <a:cubicBezTo>
                    <a:pt x="1512" y="13743"/>
                    <a:pt x="1373" y="14161"/>
                    <a:pt x="1381" y="14602"/>
                  </a:cubicBezTo>
                  <a:lnTo>
                    <a:pt x="1381" y="14605"/>
                  </a:lnTo>
                  <a:cubicBezTo>
                    <a:pt x="1384" y="14881"/>
                    <a:pt x="1442" y="15146"/>
                    <a:pt x="1551" y="15386"/>
                  </a:cubicBezTo>
                  <a:cubicBezTo>
                    <a:pt x="1599" y="15531"/>
                    <a:pt x="1666" y="15670"/>
                    <a:pt x="1749" y="15807"/>
                  </a:cubicBezTo>
                  <a:cubicBezTo>
                    <a:pt x="1621" y="16086"/>
                    <a:pt x="1548" y="16393"/>
                    <a:pt x="1548" y="16716"/>
                  </a:cubicBezTo>
                  <a:cubicBezTo>
                    <a:pt x="1543" y="16995"/>
                    <a:pt x="1596" y="17260"/>
                    <a:pt x="1691" y="17506"/>
                  </a:cubicBezTo>
                  <a:cubicBezTo>
                    <a:pt x="1680" y="17523"/>
                    <a:pt x="1674" y="17542"/>
                    <a:pt x="1666" y="17562"/>
                  </a:cubicBezTo>
                  <a:cubicBezTo>
                    <a:pt x="1403" y="18164"/>
                    <a:pt x="1331" y="18616"/>
                    <a:pt x="1423" y="19085"/>
                  </a:cubicBezTo>
                  <a:cubicBezTo>
                    <a:pt x="1593" y="19975"/>
                    <a:pt x="2363" y="20631"/>
                    <a:pt x="3264" y="20653"/>
                  </a:cubicBezTo>
                  <a:cubicBezTo>
                    <a:pt x="3365" y="20658"/>
                    <a:pt x="4319" y="20689"/>
                    <a:pt x="5317" y="20709"/>
                  </a:cubicBezTo>
                  <a:cubicBezTo>
                    <a:pt x="5351" y="20770"/>
                    <a:pt x="5390" y="20831"/>
                    <a:pt x="5435" y="20887"/>
                  </a:cubicBezTo>
                  <a:cubicBezTo>
                    <a:pt x="5560" y="21055"/>
                    <a:pt x="5700" y="21191"/>
                    <a:pt x="5845" y="21295"/>
                  </a:cubicBezTo>
                  <a:cubicBezTo>
                    <a:pt x="6216" y="21766"/>
                    <a:pt x="6782" y="22048"/>
                    <a:pt x="7393" y="22048"/>
                  </a:cubicBezTo>
                  <a:cubicBezTo>
                    <a:pt x="7424" y="22048"/>
                    <a:pt x="7454" y="22048"/>
                    <a:pt x="7491" y="22045"/>
                  </a:cubicBezTo>
                  <a:cubicBezTo>
                    <a:pt x="7792" y="22031"/>
                    <a:pt x="8082" y="21945"/>
                    <a:pt x="8344" y="21805"/>
                  </a:cubicBezTo>
                  <a:cubicBezTo>
                    <a:pt x="8431" y="21822"/>
                    <a:pt x="8526" y="21830"/>
                    <a:pt x="8615" y="21833"/>
                  </a:cubicBezTo>
                  <a:cubicBezTo>
                    <a:pt x="8774" y="21839"/>
                    <a:pt x="11025" y="21908"/>
                    <a:pt x="12239" y="21908"/>
                  </a:cubicBezTo>
                  <a:cubicBezTo>
                    <a:pt x="12920" y="21908"/>
                    <a:pt x="13168" y="21889"/>
                    <a:pt x="13436" y="21816"/>
                  </a:cubicBezTo>
                  <a:cubicBezTo>
                    <a:pt x="13466" y="21805"/>
                    <a:pt x="13497" y="21797"/>
                    <a:pt x="13531" y="21788"/>
                  </a:cubicBezTo>
                  <a:cubicBezTo>
                    <a:pt x="13740" y="21852"/>
                    <a:pt x="13957" y="21889"/>
                    <a:pt x="14186" y="21889"/>
                  </a:cubicBezTo>
                  <a:lnTo>
                    <a:pt x="14195" y="21889"/>
                  </a:lnTo>
                  <a:cubicBezTo>
                    <a:pt x="14939" y="21889"/>
                    <a:pt x="15595" y="21515"/>
                    <a:pt x="15991" y="20951"/>
                  </a:cubicBezTo>
                  <a:cubicBezTo>
                    <a:pt x="16226" y="20954"/>
                    <a:pt x="16446" y="20957"/>
                    <a:pt x="16641" y="20957"/>
                  </a:cubicBezTo>
                  <a:cubicBezTo>
                    <a:pt x="17319" y="20957"/>
                    <a:pt x="17567" y="20937"/>
                    <a:pt x="17835" y="20862"/>
                  </a:cubicBezTo>
                  <a:cubicBezTo>
                    <a:pt x="18831" y="20591"/>
                    <a:pt x="19448" y="19632"/>
                    <a:pt x="19308" y="18583"/>
                  </a:cubicBezTo>
                  <a:cubicBezTo>
                    <a:pt x="19292" y="18463"/>
                    <a:pt x="19266" y="18349"/>
                    <a:pt x="19236" y="18237"/>
                  </a:cubicBezTo>
                  <a:lnTo>
                    <a:pt x="19244" y="18206"/>
                  </a:lnTo>
                  <a:cubicBezTo>
                    <a:pt x="19286" y="18111"/>
                    <a:pt x="19319" y="18014"/>
                    <a:pt x="19342" y="17913"/>
                  </a:cubicBezTo>
                  <a:cubicBezTo>
                    <a:pt x="19660" y="17813"/>
                    <a:pt x="20011" y="17620"/>
                    <a:pt x="20301" y="17249"/>
                  </a:cubicBezTo>
                  <a:cubicBezTo>
                    <a:pt x="20673" y="16781"/>
                    <a:pt x="20798" y="16175"/>
                    <a:pt x="20653" y="15595"/>
                  </a:cubicBezTo>
                  <a:lnTo>
                    <a:pt x="20636" y="15528"/>
                  </a:lnTo>
                  <a:lnTo>
                    <a:pt x="20617" y="15461"/>
                  </a:lnTo>
                  <a:cubicBezTo>
                    <a:pt x="20606" y="15430"/>
                    <a:pt x="20354" y="14666"/>
                    <a:pt x="20064" y="13888"/>
                  </a:cubicBezTo>
                  <a:cubicBezTo>
                    <a:pt x="20031" y="13790"/>
                    <a:pt x="19995" y="13701"/>
                    <a:pt x="19961" y="13614"/>
                  </a:cubicBezTo>
                  <a:cubicBezTo>
                    <a:pt x="20165" y="13282"/>
                    <a:pt x="20285" y="12892"/>
                    <a:pt x="20285" y="12476"/>
                  </a:cubicBezTo>
                  <a:cubicBezTo>
                    <a:pt x="20288" y="12094"/>
                    <a:pt x="20187" y="11723"/>
                    <a:pt x="20006" y="11399"/>
                  </a:cubicBezTo>
                  <a:cubicBezTo>
                    <a:pt x="20011" y="11329"/>
                    <a:pt x="20020" y="11260"/>
                    <a:pt x="20017" y="11187"/>
                  </a:cubicBezTo>
                  <a:cubicBezTo>
                    <a:pt x="20017" y="11154"/>
                    <a:pt x="20017" y="11126"/>
                    <a:pt x="20011" y="11095"/>
                  </a:cubicBezTo>
                  <a:cubicBezTo>
                    <a:pt x="20274" y="10785"/>
                    <a:pt x="20463" y="10420"/>
                    <a:pt x="20561" y="10015"/>
                  </a:cubicBezTo>
                  <a:cubicBezTo>
                    <a:pt x="20647" y="9658"/>
                    <a:pt x="20659" y="9282"/>
                    <a:pt x="20597" y="8916"/>
                  </a:cubicBezTo>
                  <a:cubicBezTo>
                    <a:pt x="20706" y="8414"/>
                    <a:pt x="20620" y="7895"/>
                    <a:pt x="20352" y="7463"/>
                  </a:cubicBezTo>
                  <a:lnTo>
                    <a:pt x="20346" y="7457"/>
                  </a:lnTo>
                  <a:cubicBezTo>
                    <a:pt x="20315" y="7410"/>
                    <a:pt x="20285" y="7360"/>
                    <a:pt x="20246" y="7315"/>
                  </a:cubicBezTo>
                  <a:cubicBezTo>
                    <a:pt x="20486" y="6570"/>
                    <a:pt x="20354" y="5781"/>
                    <a:pt x="19883" y="5175"/>
                  </a:cubicBezTo>
                  <a:cubicBezTo>
                    <a:pt x="19964" y="4882"/>
                    <a:pt x="19981" y="4575"/>
                    <a:pt x="19922" y="4269"/>
                  </a:cubicBezTo>
                  <a:cubicBezTo>
                    <a:pt x="19838" y="3839"/>
                    <a:pt x="19615" y="3454"/>
                    <a:pt x="19292" y="3167"/>
                  </a:cubicBezTo>
                  <a:cubicBezTo>
                    <a:pt x="19269" y="3133"/>
                    <a:pt x="19244" y="3100"/>
                    <a:pt x="19222" y="3069"/>
                  </a:cubicBezTo>
                  <a:lnTo>
                    <a:pt x="19216" y="3061"/>
                  </a:lnTo>
                  <a:cubicBezTo>
                    <a:pt x="18929" y="2673"/>
                    <a:pt x="18505" y="2408"/>
                    <a:pt x="18039" y="2316"/>
                  </a:cubicBezTo>
                  <a:cubicBezTo>
                    <a:pt x="17930" y="2098"/>
                    <a:pt x="17799" y="1889"/>
                    <a:pt x="17632" y="1682"/>
                  </a:cubicBezTo>
                  <a:cubicBezTo>
                    <a:pt x="17180" y="1138"/>
                    <a:pt x="16337" y="494"/>
                    <a:pt x="14878" y="494"/>
                  </a:cubicBezTo>
                  <a:cubicBezTo>
                    <a:pt x="14817" y="494"/>
                    <a:pt x="14753" y="497"/>
                    <a:pt x="14691" y="497"/>
                  </a:cubicBezTo>
                  <a:lnTo>
                    <a:pt x="14635" y="502"/>
                  </a:lnTo>
                  <a:lnTo>
                    <a:pt x="14580" y="508"/>
                  </a:lnTo>
                  <a:cubicBezTo>
                    <a:pt x="14513" y="516"/>
                    <a:pt x="13921" y="572"/>
                    <a:pt x="13280" y="700"/>
                  </a:cubicBezTo>
                  <a:cubicBezTo>
                    <a:pt x="12839" y="787"/>
                    <a:pt x="12473" y="887"/>
                    <a:pt x="12166" y="1007"/>
                  </a:cubicBezTo>
                  <a:cubicBezTo>
                    <a:pt x="12111" y="1032"/>
                    <a:pt x="12055" y="1052"/>
                    <a:pt x="11999" y="1077"/>
                  </a:cubicBezTo>
                  <a:cubicBezTo>
                    <a:pt x="11968" y="1046"/>
                    <a:pt x="11935" y="1018"/>
                    <a:pt x="11901" y="991"/>
                  </a:cubicBezTo>
                  <a:cubicBezTo>
                    <a:pt x="11762" y="745"/>
                    <a:pt x="11569" y="533"/>
                    <a:pt x="11335" y="368"/>
                  </a:cubicBezTo>
                  <a:cubicBezTo>
                    <a:pt x="10998" y="128"/>
                    <a:pt x="10601" y="0"/>
                    <a:pt x="101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" name="Google Shape;675;p32"/>
            <p:cNvSpPr/>
            <p:nvPr/>
          </p:nvSpPr>
          <p:spPr>
            <a:xfrm rot="-391395">
              <a:off x="667506" y="3343937"/>
              <a:ext cx="40763" cy="35299"/>
            </a:xfrm>
            <a:custGeom>
              <a:avLst/>
              <a:gdLst/>
              <a:ahLst/>
              <a:cxnLst/>
              <a:rect l="l" t="t" r="r" b="b"/>
              <a:pathLst>
                <a:path w="567" h="491" extrusionOk="0">
                  <a:moveTo>
                    <a:pt x="69" y="1"/>
                  </a:moveTo>
                  <a:cubicBezTo>
                    <a:pt x="48" y="1"/>
                    <a:pt x="43" y="10"/>
                    <a:pt x="37" y="22"/>
                  </a:cubicBezTo>
                  <a:cubicBezTo>
                    <a:pt x="0" y="75"/>
                    <a:pt x="252" y="474"/>
                    <a:pt x="257" y="477"/>
                  </a:cubicBezTo>
                  <a:cubicBezTo>
                    <a:pt x="263" y="485"/>
                    <a:pt x="274" y="491"/>
                    <a:pt x="285" y="491"/>
                  </a:cubicBezTo>
                  <a:cubicBezTo>
                    <a:pt x="293" y="491"/>
                    <a:pt x="302" y="488"/>
                    <a:pt x="307" y="480"/>
                  </a:cubicBezTo>
                  <a:cubicBezTo>
                    <a:pt x="327" y="471"/>
                    <a:pt x="330" y="446"/>
                    <a:pt x="316" y="429"/>
                  </a:cubicBezTo>
                  <a:cubicBezTo>
                    <a:pt x="293" y="401"/>
                    <a:pt x="182" y="201"/>
                    <a:pt x="132" y="97"/>
                  </a:cubicBezTo>
                  <a:lnTo>
                    <a:pt x="132" y="97"/>
                  </a:lnTo>
                  <a:cubicBezTo>
                    <a:pt x="212" y="131"/>
                    <a:pt x="366" y="201"/>
                    <a:pt x="503" y="268"/>
                  </a:cubicBezTo>
                  <a:cubicBezTo>
                    <a:pt x="509" y="271"/>
                    <a:pt x="516" y="273"/>
                    <a:pt x="522" y="273"/>
                  </a:cubicBezTo>
                  <a:cubicBezTo>
                    <a:pt x="536" y="273"/>
                    <a:pt x="548" y="264"/>
                    <a:pt x="556" y="251"/>
                  </a:cubicBezTo>
                  <a:cubicBezTo>
                    <a:pt x="567" y="231"/>
                    <a:pt x="558" y="209"/>
                    <a:pt x="539" y="198"/>
                  </a:cubicBezTo>
                  <a:cubicBezTo>
                    <a:pt x="220" y="43"/>
                    <a:pt x="112" y="1"/>
                    <a:pt x="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" name="Google Shape;676;p32"/>
            <p:cNvSpPr/>
            <p:nvPr/>
          </p:nvSpPr>
          <p:spPr>
            <a:xfrm rot="-391395">
              <a:off x="650011" y="3344907"/>
              <a:ext cx="149681" cy="119846"/>
            </a:xfrm>
            <a:custGeom>
              <a:avLst/>
              <a:gdLst/>
              <a:ahLst/>
              <a:cxnLst/>
              <a:rect l="l" t="t" r="r" b="b"/>
              <a:pathLst>
                <a:path w="2082" h="1667" extrusionOk="0">
                  <a:moveTo>
                    <a:pt x="960" y="0"/>
                  </a:moveTo>
                  <a:cubicBezTo>
                    <a:pt x="953" y="0"/>
                    <a:pt x="945" y="1"/>
                    <a:pt x="938" y="1"/>
                  </a:cubicBezTo>
                  <a:cubicBezTo>
                    <a:pt x="477" y="40"/>
                    <a:pt x="0" y="1070"/>
                    <a:pt x="731" y="1505"/>
                  </a:cubicBezTo>
                  <a:cubicBezTo>
                    <a:pt x="932" y="1623"/>
                    <a:pt x="1111" y="1666"/>
                    <a:pt x="1267" y="1666"/>
                  </a:cubicBezTo>
                  <a:cubicBezTo>
                    <a:pt x="1679" y="1666"/>
                    <a:pt x="1920" y="1363"/>
                    <a:pt x="1920" y="1363"/>
                  </a:cubicBezTo>
                  <a:lnTo>
                    <a:pt x="1521" y="1156"/>
                  </a:lnTo>
                  <a:cubicBezTo>
                    <a:pt x="1521" y="1156"/>
                    <a:pt x="1897" y="958"/>
                    <a:pt x="1928" y="727"/>
                  </a:cubicBezTo>
                  <a:cubicBezTo>
                    <a:pt x="1942" y="621"/>
                    <a:pt x="1888" y="593"/>
                    <a:pt x="1825" y="593"/>
                  </a:cubicBezTo>
                  <a:cubicBezTo>
                    <a:pt x="1751" y="593"/>
                    <a:pt x="1666" y="632"/>
                    <a:pt x="1666" y="632"/>
                  </a:cubicBezTo>
                  <a:cubicBezTo>
                    <a:pt x="1666" y="632"/>
                    <a:pt x="2081" y="186"/>
                    <a:pt x="1855" y="113"/>
                  </a:cubicBezTo>
                  <a:cubicBezTo>
                    <a:pt x="1841" y="108"/>
                    <a:pt x="1825" y="106"/>
                    <a:pt x="1809" y="106"/>
                  </a:cubicBezTo>
                  <a:cubicBezTo>
                    <a:pt x="1572" y="106"/>
                    <a:pt x="1152" y="559"/>
                    <a:pt x="1152" y="559"/>
                  </a:cubicBezTo>
                  <a:cubicBezTo>
                    <a:pt x="1152" y="559"/>
                    <a:pt x="1264" y="0"/>
                    <a:pt x="9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" name="Google Shape;677;p32"/>
            <p:cNvSpPr/>
            <p:nvPr/>
          </p:nvSpPr>
          <p:spPr>
            <a:xfrm rot="-391395">
              <a:off x="700027" y="3354702"/>
              <a:ext cx="22071" cy="21712"/>
            </a:xfrm>
            <a:custGeom>
              <a:avLst/>
              <a:gdLst/>
              <a:ahLst/>
              <a:cxnLst/>
              <a:rect l="l" t="t" r="r" b="b"/>
              <a:pathLst>
                <a:path w="307" h="302" extrusionOk="0">
                  <a:moveTo>
                    <a:pt x="163" y="0"/>
                  </a:moveTo>
                  <a:cubicBezTo>
                    <a:pt x="151" y="0"/>
                    <a:pt x="139" y="6"/>
                    <a:pt x="131" y="17"/>
                  </a:cubicBezTo>
                  <a:cubicBezTo>
                    <a:pt x="81" y="79"/>
                    <a:pt x="0" y="193"/>
                    <a:pt x="22" y="257"/>
                  </a:cubicBezTo>
                  <a:cubicBezTo>
                    <a:pt x="25" y="277"/>
                    <a:pt x="39" y="291"/>
                    <a:pt x="59" y="299"/>
                  </a:cubicBezTo>
                  <a:cubicBezTo>
                    <a:pt x="67" y="299"/>
                    <a:pt x="75" y="302"/>
                    <a:pt x="86" y="302"/>
                  </a:cubicBezTo>
                  <a:cubicBezTo>
                    <a:pt x="165" y="302"/>
                    <a:pt x="259" y="218"/>
                    <a:pt x="290" y="193"/>
                  </a:cubicBezTo>
                  <a:cubicBezTo>
                    <a:pt x="307" y="176"/>
                    <a:pt x="307" y="154"/>
                    <a:pt x="293" y="137"/>
                  </a:cubicBezTo>
                  <a:cubicBezTo>
                    <a:pt x="284" y="129"/>
                    <a:pt x="274" y="124"/>
                    <a:pt x="264" y="124"/>
                  </a:cubicBezTo>
                  <a:cubicBezTo>
                    <a:pt x="254" y="124"/>
                    <a:pt x="245" y="128"/>
                    <a:pt x="237" y="135"/>
                  </a:cubicBezTo>
                  <a:cubicBezTo>
                    <a:pt x="192" y="176"/>
                    <a:pt x="128" y="218"/>
                    <a:pt x="98" y="224"/>
                  </a:cubicBezTo>
                  <a:cubicBezTo>
                    <a:pt x="109" y="193"/>
                    <a:pt x="151" y="123"/>
                    <a:pt x="195" y="65"/>
                  </a:cubicBezTo>
                  <a:cubicBezTo>
                    <a:pt x="209" y="48"/>
                    <a:pt x="206" y="23"/>
                    <a:pt x="187" y="9"/>
                  </a:cubicBezTo>
                  <a:cubicBezTo>
                    <a:pt x="180" y="3"/>
                    <a:pt x="172" y="0"/>
                    <a:pt x="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" name="Google Shape;678;p32"/>
            <p:cNvSpPr/>
            <p:nvPr/>
          </p:nvSpPr>
          <p:spPr>
            <a:xfrm rot="-391395">
              <a:off x="727586" y="3379405"/>
              <a:ext cx="46227" cy="44142"/>
            </a:xfrm>
            <a:custGeom>
              <a:avLst/>
              <a:gdLst/>
              <a:ahLst/>
              <a:cxnLst/>
              <a:rect l="l" t="t" r="r" b="b"/>
              <a:pathLst>
                <a:path w="643" h="614" extrusionOk="0">
                  <a:moveTo>
                    <a:pt x="419" y="0"/>
                  </a:moveTo>
                  <a:cubicBezTo>
                    <a:pt x="376" y="0"/>
                    <a:pt x="275" y="40"/>
                    <a:pt x="20" y="278"/>
                  </a:cubicBezTo>
                  <a:cubicBezTo>
                    <a:pt x="1" y="292"/>
                    <a:pt x="1" y="317"/>
                    <a:pt x="15" y="334"/>
                  </a:cubicBezTo>
                  <a:cubicBezTo>
                    <a:pt x="22" y="345"/>
                    <a:pt x="33" y="350"/>
                    <a:pt x="44" y="350"/>
                  </a:cubicBezTo>
                  <a:cubicBezTo>
                    <a:pt x="53" y="350"/>
                    <a:pt x="63" y="346"/>
                    <a:pt x="70" y="340"/>
                  </a:cubicBezTo>
                  <a:cubicBezTo>
                    <a:pt x="193" y="228"/>
                    <a:pt x="347" y="105"/>
                    <a:pt x="402" y="83"/>
                  </a:cubicBezTo>
                  <a:lnTo>
                    <a:pt x="402" y="83"/>
                  </a:lnTo>
                  <a:cubicBezTo>
                    <a:pt x="400" y="125"/>
                    <a:pt x="360" y="228"/>
                    <a:pt x="307" y="320"/>
                  </a:cubicBezTo>
                  <a:cubicBezTo>
                    <a:pt x="302" y="334"/>
                    <a:pt x="302" y="354"/>
                    <a:pt x="316" y="368"/>
                  </a:cubicBezTo>
                  <a:cubicBezTo>
                    <a:pt x="323" y="373"/>
                    <a:pt x="333" y="377"/>
                    <a:pt x="343" y="377"/>
                  </a:cubicBezTo>
                  <a:cubicBezTo>
                    <a:pt x="349" y="377"/>
                    <a:pt x="355" y="376"/>
                    <a:pt x="360" y="373"/>
                  </a:cubicBezTo>
                  <a:cubicBezTo>
                    <a:pt x="432" y="338"/>
                    <a:pt x="513" y="312"/>
                    <a:pt x="546" y="312"/>
                  </a:cubicBezTo>
                  <a:cubicBezTo>
                    <a:pt x="552" y="312"/>
                    <a:pt x="556" y="313"/>
                    <a:pt x="559" y="315"/>
                  </a:cubicBezTo>
                  <a:cubicBezTo>
                    <a:pt x="559" y="315"/>
                    <a:pt x="564" y="317"/>
                    <a:pt x="559" y="326"/>
                  </a:cubicBezTo>
                  <a:cubicBezTo>
                    <a:pt x="550" y="401"/>
                    <a:pt x="402" y="499"/>
                    <a:pt x="313" y="541"/>
                  </a:cubicBezTo>
                  <a:cubicBezTo>
                    <a:pt x="291" y="552"/>
                    <a:pt x="285" y="571"/>
                    <a:pt x="294" y="594"/>
                  </a:cubicBezTo>
                  <a:cubicBezTo>
                    <a:pt x="302" y="605"/>
                    <a:pt x="316" y="613"/>
                    <a:pt x="330" y="613"/>
                  </a:cubicBezTo>
                  <a:cubicBezTo>
                    <a:pt x="335" y="613"/>
                    <a:pt x="341" y="613"/>
                    <a:pt x="344" y="599"/>
                  </a:cubicBezTo>
                  <a:cubicBezTo>
                    <a:pt x="372" y="585"/>
                    <a:pt x="614" y="468"/>
                    <a:pt x="637" y="326"/>
                  </a:cubicBezTo>
                  <a:cubicBezTo>
                    <a:pt x="642" y="278"/>
                    <a:pt x="623" y="256"/>
                    <a:pt x="609" y="245"/>
                  </a:cubicBezTo>
                  <a:cubicBezTo>
                    <a:pt x="593" y="234"/>
                    <a:pt x="572" y="229"/>
                    <a:pt x="548" y="229"/>
                  </a:cubicBezTo>
                  <a:cubicBezTo>
                    <a:pt x="511" y="229"/>
                    <a:pt x="468" y="241"/>
                    <a:pt x="427" y="256"/>
                  </a:cubicBezTo>
                  <a:cubicBezTo>
                    <a:pt x="489" y="122"/>
                    <a:pt x="497" y="38"/>
                    <a:pt x="447" y="8"/>
                  </a:cubicBezTo>
                  <a:cubicBezTo>
                    <a:pt x="442" y="5"/>
                    <a:pt x="434" y="0"/>
                    <a:pt x="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" name="Google Shape;679;p32"/>
            <p:cNvSpPr/>
            <p:nvPr/>
          </p:nvSpPr>
          <p:spPr>
            <a:xfrm rot="-391395">
              <a:off x="682313" y="3392064"/>
              <a:ext cx="55429" cy="59240"/>
            </a:xfrm>
            <a:custGeom>
              <a:avLst/>
              <a:gdLst/>
              <a:ahLst/>
              <a:cxnLst/>
              <a:rect l="l" t="t" r="r" b="b"/>
              <a:pathLst>
                <a:path w="771" h="824" extrusionOk="0">
                  <a:moveTo>
                    <a:pt x="62" y="1"/>
                  </a:moveTo>
                  <a:cubicBezTo>
                    <a:pt x="42" y="1"/>
                    <a:pt x="28" y="17"/>
                    <a:pt x="25" y="37"/>
                  </a:cubicBezTo>
                  <a:cubicBezTo>
                    <a:pt x="0" y="274"/>
                    <a:pt x="53" y="467"/>
                    <a:pt x="179" y="601"/>
                  </a:cubicBezTo>
                  <a:cubicBezTo>
                    <a:pt x="377" y="816"/>
                    <a:pt x="684" y="824"/>
                    <a:pt x="734" y="824"/>
                  </a:cubicBezTo>
                  <a:cubicBezTo>
                    <a:pt x="753" y="824"/>
                    <a:pt x="770" y="807"/>
                    <a:pt x="770" y="788"/>
                  </a:cubicBezTo>
                  <a:cubicBezTo>
                    <a:pt x="770" y="765"/>
                    <a:pt x="756" y="749"/>
                    <a:pt x="734" y="749"/>
                  </a:cubicBezTo>
                  <a:cubicBezTo>
                    <a:pt x="734" y="749"/>
                    <a:pt x="733" y="749"/>
                    <a:pt x="733" y="749"/>
                  </a:cubicBezTo>
                  <a:cubicBezTo>
                    <a:pt x="712" y="749"/>
                    <a:pt x="414" y="746"/>
                    <a:pt x="235" y="551"/>
                  </a:cubicBezTo>
                  <a:cubicBezTo>
                    <a:pt x="126" y="431"/>
                    <a:pt x="81" y="260"/>
                    <a:pt x="101" y="43"/>
                  </a:cubicBezTo>
                  <a:cubicBezTo>
                    <a:pt x="103" y="23"/>
                    <a:pt x="87" y="4"/>
                    <a:pt x="67" y="1"/>
                  </a:cubicBezTo>
                  <a:cubicBezTo>
                    <a:pt x="66" y="1"/>
                    <a:pt x="64" y="1"/>
                    <a:pt x="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" name="Google Shape;680;p32"/>
            <p:cNvSpPr/>
            <p:nvPr/>
          </p:nvSpPr>
          <p:spPr>
            <a:xfrm rot="-391395">
              <a:off x="1866554" y="3556554"/>
              <a:ext cx="40763" cy="35659"/>
            </a:xfrm>
            <a:custGeom>
              <a:avLst/>
              <a:gdLst/>
              <a:ahLst/>
              <a:cxnLst/>
              <a:rect l="l" t="t" r="r" b="b"/>
              <a:pathLst>
                <a:path w="567" h="496" extrusionOk="0">
                  <a:moveTo>
                    <a:pt x="498" y="1"/>
                  </a:moveTo>
                  <a:cubicBezTo>
                    <a:pt x="456" y="1"/>
                    <a:pt x="348" y="42"/>
                    <a:pt x="28" y="199"/>
                  </a:cubicBezTo>
                  <a:cubicBezTo>
                    <a:pt x="9" y="211"/>
                    <a:pt x="0" y="230"/>
                    <a:pt x="11" y="252"/>
                  </a:cubicBezTo>
                  <a:cubicBezTo>
                    <a:pt x="19" y="266"/>
                    <a:pt x="31" y="274"/>
                    <a:pt x="45" y="274"/>
                  </a:cubicBezTo>
                  <a:cubicBezTo>
                    <a:pt x="51" y="274"/>
                    <a:pt x="58" y="273"/>
                    <a:pt x="64" y="269"/>
                  </a:cubicBezTo>
                  <a:cubicBezTo>
                    <a:pt x="198" y="202"/>
                    <a:pt x="352" y="132"/>
                    <a:pt x="435" y="99"/>
                  </a:cubicBezTo>
                  <a:lnTo>
                    <a:pt x="435" y="99"/>
                  </a:lnTo>
                  <a:cubicBezTo>
                    <a:pt x="385" y="202"/>
                    <a:pt x="274" y="406"/>
                    <a:pt x="251" y="428"/>
                  </a:cubicBezTo>
                  <a:cubicBezTo>
                    <a:pt x="237" y="448"/>
                    <a:pt x="240" y="470"/>
                    <a:pt x="260" y="484"/>
                  </a:cubicBezTo>
                  <a:cubicBezTo>
                    <a:pt x="265" y="492"/>
                    <a:pt x="274" y="495"/>
                    <a:pt x="282" y="495"/>
                  </a:cubicBezTo>
                  <a:cubicBezTo>
                    <a:pt x="293" y="495"/>
                    <a:pt x="304" y="490"/>
                    <a:pt x="310" y="478"/>
                  </a:cubicBezTo>
                  <a:cubicBezTo>
                    <a:pt x="315" y="476"/>
                    <a:pt x="567" y="77"/>
                    <a:pt x="530" y="21"/>
                  </a:cubicBezTo>
                  <a:cubicBezTo>
                    <a:pt x="524" y="10"/>
                    <a:pt x="519" y="1"/>
                    <a:pt x="4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" name="Google Shape;681;p32"/>
            <p:cNvSpPr/>
            <p:nvPr/>
          </p:nvSpPr>
          <p:spPr>
            <a:xfrm rot="-391395">
              <a:off x="1785858" y="3565038"/>
              <a:ext cx="149681" cy="119846"/>
            </a:xfrm>
            <a:custGeom>
              <a:avLst/>
              <a:gdLst/>
              <a:ahLst/>
              <a:cxnLst/>
              <a:rect l="l" t="t" r="r" b="b"/>
              <a:pathLst>
                <a:path w="2082" h="1667" extrusionOk="0">
                  <a:moveTo>
                    <a:pt x="1122" y="1"/>
                  </a:moveTo>
                  <a:cubicBezTo>
                    <a:pt x="818" y="1"/>
                    <a:pt x="930" y="560"/>
                    <a:pt x="930" y="560"/>
                  </a:cubicBezTo>
                  <a:cubicBezTo>
                    <a:pt x="930" y="560"/>
                    <a:pt x="514" y="106"/>
                    <a:pt x="276" y="106"/>
                  </a:cubicBezTo>
                  <a:cubicBezTo>
                    <a:pt x="259" y="106"/>
                    <a:pt x="242" y="108"/>
                    <a:pt x="227" y="114"/>
                  </a:cubicBezTo>
                  <a:cubicBezTo>
                    <a:pt x="1" y="186"/>
                    <a:pt x="416" y="632"/>
                    <a:pt x="416" y="632"/>
                  </a:cubicBezTo>
                  <a:cubicBezTo>
                    <a:pt x="416" y="632"/>
                    <a:pt x="330" y="592"/>
                    <a:pt x="257" y="592"/>
                  </a:cubicBezTo>
                  <a:cubicBezTo>
                    <a:pt x="194" y="592"/>
                    <a:pt x="140" y="621"/>
                    <a:pt x="154" y="727"/>
                  </a:cubicBezTo>
                  <a:cubicBezTo>
                    <a:pt x="185" y="956"/>
                    <a:pt x="561" y="1157"/>
                    <a:pt x="561" y="1157"/>
                  </a:cubicBezTo>
                  <a:lnTo>
                    <a:pt x="162" y="1361"/>
                  </a:lnTo>
                  <a:cubicBezTo>
                    <a:pt x="162" y="1361"/>
                    <a:pt x="403" y="1666"/>
                    <a:pt x="817" y="1666"/>
                  </a:cubicBezTo>
                  <a:cubicBezTo>
                    <a:pt x="972" y="1666"/>
                    <a:pt x="1151" y="1623"/>
                    <a:pt x="1351" y="1506"/>
                  </a:cubicBezTo>
                  <a:cubicBezTo>
                    <a:pt x="2082" y="1068"/>
                    <a:pt x="1605" y="41"/>
                    <a:pt x="1144" y="2"/>
                  </a:cubicBezTo>
                  <a:cubicBezTo>
                    <a:pt x="1137" y="1"/>
                    <a:pt x="1129" y="1"/>
                    <a:pt x="11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" name="Google Shape;682;p32"/>
            <p:cNvSpPr/>
            <p:nvPr/>
          </p:nvSpPr>
          <p:spPr>
            <a:xfrm rot="-391395">
              <a:off x="1854236" y="3572755"/>
              <a:ext cx="21712" cy="21784"/>
            </a:xfrm>
            <a:custGeom>
              <a:avLst/>
              <a:gdLst/>
              <a:ahLst/>
              <a:cxnLst/>
              <a:rect l="l" t="t" r="r" b="b"/>
              <a:pathLst>
                <a:path w="302" h="303" extrusionOk="0">
                  <a:moveTo>
                    <a:pt x="142" y="1"/>
                  </a:moveTo>
                  <a:cubicBezTo>
                    <a:pt x="133" y="1"/>
                    <a:pt x="125" y="3"/>
                    <a:pt x="117" y="9"/>
                  </a:cubicBezTo>
                  <a:cubicBezTo>
                    <a:pt x="101" y="23"/>
                    <a:pt x="98" y="49"/>
                    <a:pt x="112" y="65"/>
                  </a:cubicBezTo>
                  <a:cubicBezTo>
                    <a:pt x="159" y="124"/>
                    <a:pt x="198" y="194"/>
                    <a:pt x="209" y="224"/>
                  </a:cubicBezTo>
                  <a:cubicBezTo>
                    <a:pt x="179" y="219"/>
                    <a:pt x="114" y="177"/>
                    <a:pt x="70" y="135"/>
                  </a:cubicBezTo>
                  <a:cubicBezTo>
                    <a:pt x="61" y="127"/>
                    <a:pt x="51" y="122"/>
                    <a:pt x="41" y="122"/>
                  </a:cubicBezTo>
                  <a:cubicBezTo>
                    <a:pt x="31" y="122"/>
                    <a:pt x="21" y="127"/>
                    <a:pt x="14" y="135"/>
                  </a:cubicBezTo>
                  <a:cubicBezTo>
                    <a:pt x="0" y="152"/>
                    <a:pt x="0" y="177"/>
                    <a:pt x="17" y="191"/>
                  </a:cubicBezTo>
                  <a:cubicBezTo>
                    <a:pt x="48" y="219"/>
                    <a:pt x="142" y="302"/>
                    <a:pt x="220" y="302"/>
                  </a:cubicBezTo>
                  <a:cubicBezTo>
                    <a:pt x="229" y="302"/>
                    <a:pt x="237" y="302"/>
                    <a:pt x="246" y="300"/>
                  </a:cubicBezTo>
                  <a:cubicBezTo>
                    <a:pt x="265" y="291"/>
                    <a:pt x="279" y="277"/>
                    <a:pt x="285" y="258"/>
                  </a:cubicBezTo>
                  <a:cubicBezTo>
                    <a:pt x="301" y="196"/>
                    <a:pt x="223" y="79"/>
                    <a:pt x="173" y="15"/>
                  </a:cubicBezTo>
                  <a:cubicBezTo>
                    <a:pt x="165" y="6"/>
                    <a:pt x="154" y="1"/>
                    <a:pt x="1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3" name="Google Shape;683;p32"/>
            <p:cNvSpPr/>
            <p:nvPr/>
          </p:nvSpPr>
          <p:spPr>
            <a:xfrm rot="-391395">
              <a:off x="1811319" y="3606004"/>
              <a:ext cx="46155" cy="43639"/>
            </a:xfrm>
            <a:custGeom>
              <a:avLst/>
              <a:gdLst/>
              <a:ahLst/>
              <a:cxnLst/>
              <a:rect l="l" t="t" r="r" b="b"/>
              <a:pathLst>
                <a:path w="642" h="607" extrusionOk="0">
                  <a:moveTo>
                    <a:pt x="224" y="1"/>
                  </a:moveTo>
                  <a:cubicBezTo>
                    <a:pt x="209" y="1"/>
                    <a:pt x="201" y="6"/>
                    <a:pt x="195" y="10"/>
                  </a:cubicBezTo>
                  <a:cubicBezTo>
                    <a:pt x="148" y="37"/>
                    <a:pt x="154" y="121"/>
                    <a:pt x="218" y="258"/>
                  </a:cubicBezTo>
                  <a:cubicBezTo>
                    <a:pt x="177" y="242"/>
                    <a:pt x="133" y="230"/>
                    <a:pt x="96" y="230"/>
                  </a:cubicBezTo>
                  <a:cubicBezTo>
                    <a:pt x="73" y="230"/>
                    <a:pt x="52" y="235"/>
                    <a:pt x="36" y="247"/>
                  </a:cubicBezTo>
                  <a:cubicBezTo>
                    <a:pt x="22" y="258"/>
                    <a:pt x="0" y="283"/>
                    <a:pt x="8" y="328"/>
                  </a:cubicBezTo>
                  <a:cubicBezTo>
                    <a:pt x="28" y="470"/>
                    <a:pt x="274" y="590"/>
                    <a:pt x="301" y="604"/>
                  </a:cubicBezTo>
                  <a:cubicBezTo>
                    <a:pt x="307" y="604"/>
                    <a:pt x="313" y="607"/>
                    <a:pt x="318" y="607"/>
                  </a:cubicBezTo>
                  <a:cubicBezTo>
                    <a:pt x="332" y="607"/>
                    <a:pt x="346" y="601"/>
                    <a:pt x="354" y="593"/>
                  </a:cubicBezTo>
                  <a:cubicBezTo>
                    <a:pt x="363" y="573"/>
                    <a:pt x="357" y="551"/>
                    <a:pt x="335" y="540"/>
                  </a:cubicBezTo>
                  <a:cubicBezTo>
                    <a:pt x="248" y="498"/>
                    <a:pt x="103" y="400"/>
                    <a:pt x="89" y="325"/>
                  </a:cubicBezTo>
                  <a:cubicBezTo>
                    <a:pt x="84" y="319"/>
                    <a:pt x="84" y="316"/>
                    <a:pt x="84" y="316"/>
                  </a:cubicBezTo>
                  <a:cubicBezTo>
                    <a:pt x="86" y="316"/>
                    <a:pt x="89" y="316"/>
                    <a:pt x="93" y="316"/>
                  </a:cubicBezTo>
                  <a:cubicBezTo>
                    <a:pt x="126" y="316"/>
                    <a:pt x="211" y="340"/>
                    <a:pt x="285" y="378"/>
                  </a:cubicBezTo>
                  <a:cubicBezTo>
                    <a:pt x="290" y="381"/>
                    <a:pt x="296" y="383"/>
                    <a:pt x="301" y="383"/>
                  </a:cubicBezTo>
                  <a:cubicBezTo>
                    <a:pt x="311" y="383"/>
                    <a:pt x="321" y="378"/>
                    <a:pt x="329" y="369"/>
                  </a:cubicBezTo>
                  <a:cubicBezTo>
                    <a:pt x="343" y="358"/>
                    <a:pt x="346" y="339"/>
                    <a:pt x="335" y="325"/>
                  </a:cubicBezTo>
                  <a:cubicBezTo>
                    <a:pt x="285" y="230"/>
                    <a:pt x="246" y="127"/>
                    <a:pt x="243" y="88"/>
                  </a:cubicBezTo>
                  <a:lnTo>
                    <a:pt x="243" y="88"/>
                  </a:lnTo>
                  <a:cubicBezTo>
                    <a:pt x="299" y="107"/>
                    <a:pt x="452" y="227"/>
                    <a:pt x="572" y="342"/>
                  </a:cubicBezTo>
                  <a:cubicBezTo>
                    <a:pt x="581" y="348"/>
                    <a:pt x="591" y="352"/>
                    <a:pt x="601" y="352"/>
                  </a:cubicBezTo>
                  <a:cubicBezTo>
                    <a:pt x="611" y="352"/>
                    <a:pt x="621" y="347"/>
                    <a:pt x="628" y="339"/>
                  </a:cubicBezTo>
                  <a:cubicBezTo>
                    <a:pt x="642" y="322"/>
                    <a:pt x="642" y="297"/>
                    <a:pt x="625" y="283"/>
                  </a:cubicBezTo>
                  <a:cubicBezTo>
                    <a:pt x="366" y="43"/>
                    <a:pt x="267" y="1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" name="Google Shape;684;p32"/>
            <p:cNvSpPr/>
            <p:nvPr/>
          </p:nvSpPr>
          <p:spPr>
            <a:xfrm rot="-391395">
              <a:off x="1850428" y="3608362"/>
              <a:ext cx="55429" cy="59240"/>
            </a:xfrm>
            <a:custGeom>
              <a:avLst/>
              <a:gdLst/>
              <a:ahLst/>
              <a:cxnLst/>
              <a:rect l="l" t="t" r="r" b="b"/>
              <a:pathLst>
                <a:path w="771" h="824" extrusionOk="0">
                  <a:moveTo>
                    <a:pt x="709" y="0"/>
                  </a:moveTo>
                  <a:cubicBezTo>
                    <a:pt x="707" y="0"/>
                    <a:pt x="705" y="0"/>
                    <a:pt x="704" y="1"/>
                  </a:cubicBezTo>
                  <a:cubicBezTo>
                    <a:pt x="684" y="1"/>
                    <a:pt x="667" y="20"/>
                    <a:pt x="670" y="42"/>
                  </a:cubicBezTo>
                  <a:cubicBezTo>
                    <a:pt x="690" y="257"/>
                    <a:pt x="648" y="430"/>
                    <a:pt x="536" y="547"/>
                  </a:cubicBezTo>
                  <a:cubicBezTo>
                    <a:pt x="362" y="740"/>
                    <a:pt x="74" y="745"/>
                    <a:pt x="43" y="745"/>
                  </a:cubicBezTo>
                  <a:cubicBezTo>
                    <a:pt x="41" y="745"/>
                    <a:pt x="40" y="745"/>
                    <a:pt x="40" y="745"/>
                  </a:cubicBezTo>
                  <a:cubicBezTo>
                    <a:pt x="17" y="745"/>
                    <a:pt x="1" y="765"/>
                    <a:pt x="1" y="785"/>
                  </a:cubicBezTo>
                  <a:cubicBezTo>
                    <a:pt x="1" y="807"/>
                    <a:pt x="17" y="824"/>
                    <a:pt x="40" y="824"/>
                  </a:cubicBezTo>
                  <a:lnTo>
                    <a:pt x="45" y="824"/>
                  </a:lnTo>
                  <a:cubicBezTo>
                    <a:pt x="95" y="824"/>
                    <a:pt x="402" y="815"/>
                    <a:pt x="592" y="600"/>
                  </a:cubicBezTo>
                  <a:cubicBezTo>
                    <a:pt x="718" y="464"/>
                    <a:pt x="771" y="271"/>
                    <a:pt x="745" y="34"/>
                  </a:cubicBezTo>
                  <a:cubicBezTo>
                    <a:pt x="745" y="16"/>
                    <a:pt x="729" y="0"/>
                    <a:pt x="7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" name="Google Shape;685;p32"/>
            <p:cNvSpPr/>
            <p:nvPr/>
          </p:nvSpPr>
          <p:spPr>
            <a:xfrm rot="-391395">
              <a:off x="831076" y="3664408"/>
              <a:ext cx="171321" cy="221574"/>
            </a:xfrm>
            <a:custGeom>
              <a:avLst/>
              <a:gdLst/>
              <a:ahLst/>
              <a:cxnLst/>
              <a:rect l="l" t="t" r="r" b="b"/>
              <a:pathLst>
                <a:path w="2383" h="3082" extrusionOk="0">
                  <a:moveTo>
                    <a:pt x="1127" y="0"/>
                  </a:moveTo>
                  <a:cubicBezTo>
                    <a:pt x="1122" y="0"/>
                    <a:pt x="1116" y="2"/>
                    <a:pt x="1111" y="5"/>
                  </a:cubicBezTo>
                  <a:cubicBezTo>
                    <a:pt x="888" y="153"/>
                    <a:pt x="1" y="2873"/>
                    <a:pt x="29" y="2982"/>
                  </a:cubicBezTo>
                  <a:cubicBezTo>
                    <a:pt x="50" y="3041"/>
                    <a:pt x="839" y="3081"/>
                    <a:pt x="1496" y="3081"/>
                  </a:cubicBezTo>
                  <a:cubicBezTo>
                    <a:pt x="1975" y="3081"/>
                    <a:pt x="2382" y="3060"/>
                    <a:pt x="2369" y="3010"/>
                  </a:cubicBezTo>
                  <a:cubicBezTo>
                    <a:pt x="2369" y="3010"/>
                    <a:pt x="1380" y="0"/>
                    <a:pt x="1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" name="Google Shape;686;p32"/>
            <p:cNvSpPr/>
            <p:nvPr/>
          </p:nvSpPr>
          <p:spPr>
            <a:xfrm rot="-391395">
              <a:off x="914259" y="3720632"/>
              <a:ext cx="7693" cy="202666"/>
            </a:xfrm>
            <a:custGeom>
              <a:avLst/>
              <a:gdLst/>
              <a:ahLst/>
              <a:cxnLst/>
              <a:rect l="l" t="t" r="r" b="b"/>
              <a:pathLst>
                <a:path w="107" h="2819" extrusionOk="0">
                  <a:moveTo>
                    <a:pt x="36" y="1"/>
                  </a:moveTo>
                  <a:cubicBezTo>
                    <a:pt x="17" y="1"/>
                    <a:pt x="0" y="17"/>
                    <a:pt x="0" y="40"/>
                  </a:cubicBezTo>
                  <a:cubicBezTo>
                    <a:pt x="0" y="59"/>
                    <a:pt x="34" y="2294"/>
                    <a:pt x="17" y="2779"/>
                  </a:cubicBezTo>
                  <a:cubicBezTo>
                    <a:pt x="17" y="2801"/>
                    <a:pt x="31" y="2818"/>
                    <a:pt x="56" y="2818"/>
                  </a:cubicBezTo>
                  <a:cubicBezTo>
                    <a:pt x="76" y="2818"/>
                    <a:pt x="92" y="2804"/>
                    <a:pt x="92" y="2782"/>
                  </a:cubicBezTo>
                  <a:cubicBezTo>
                    <a:pt x="106" y="2299"/>
                    <a:pt x="76" y="62"/>
                    <a:pt x="76" y="40"/>
                  </a:cubicBezTo>
                  <a:cubicBezTo>
                    <a:pt x="76" y="17"/>
                    <a:pt x="59" y="3"/>
                    <a:pt x="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" name="Google Shape;687;p32"/>
            <p:cNvSpPr/>
            <p:nvPr/>
          </p:nvSpPr>
          <p:spPr>
            <a:xfrm rot="-391395">
              <a:off x="910864" y="3918819"/>
              <a:ext cx="38966" cy="7117"/>
            </a:xfrm>
            <a:custGeom>
              <a:avLst/>
              <a:gdLst/>
              <a:ahLst/>
              <a:cxnLst/>
              <a:rect l="l" t="t" r="r" b="b"/>
              <a:pathLst>
                <a:path w="542" h="99" extrusionOk="0">
                  <a:moveTo>
                    <a:pt x="43" y="1"/>
                  </a:moveTo>
                  <a:cubicBezTo>
                    <a:pt x="20" y="1"/>
                    <a:pt x="1" y="20"/>
                    <a:pt x="1" y="40"/>
                  </a:cubicBezTo>
                  <a:cubicBezTo>
                    <a:pt x="1" y="62"/>
                    <a:pt x="17" y="82"/>
                    <a:pt x="40" y="82"/>
                  </a:cubicBezTo>
                  <a:lnTo>
                    <a:pt x="500" y="99"/>
                  </a:lnTo>
                  <a:cubicBezTo>
                    <a:pt x="520" y="99"/>
                    <a:pt x="536" y="82"/>
                    <a:pt x="542" y="62"/>
                  </a:cubicBezTo>
                  <a:cubicBezTo>
                    <a:pt x="542" y="40"/>
                    <a:pt x="522" y="20"/>
                    <a:pt x="503" y="20"/>
                  </a:cubicBezTo>
                  <a:lnTo>
                    <a:pt x="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" name="Google Shape;688;p32"/>
            <p:cNvSpPr/>
            <p:nvPr/>
          </p:nvSpPr>
          <p:spPr>
            <a:xfrm rot="-391395">
              <a:off x="882944" y="3759729"/>
              <a:ext cx="59599" cy="43351"/>
            </a:xfrm>
            <a:custGeom>
              <a:avLst/>
              <a:gdLst/>
              <a:ahLst/>
              <a:cxnLst/>
              <a:rect l="l" t="t" r="r" b="b"/>
              <a:pathLst>
                <a:path w="829" h="603" extrusionOk="0">
                  <a:moveTo>
                    <a:pt x="788" y="0"/>
                  </a:moveTo>
                  <a:cubicBezTo>
                    <a:pt x="774" y="0"/>
                    <a:pt x="761" y="8"/>
                    <a:pt x="753" y="19"/>
                  </a:cubicBezTo>
                  <a:cubicBezTo>
                    <a:pt x="628" y="229"/>
                    <a:pt x="477" y="452"/>
                    <a:pt x="419" y="513"/>
                  </a:cubicBezTo>
                  <a:cubicBezTo>
                    <a:pt x="341" y="402"/>
                    <a:pt x="87" y="64"/>
                    <a:pt x="73" y="47"/>
                  </a:cubicBezTo>
                  <a:cubicBezTo>
                    <a:pt x="66" y="37"/>
                    <a:pt x="55" y="31"/>
                    <a:pt x="43" y="31"/>
                  </a:cubicBezTo>
                  <a:cubicBezTo>
                    <a:pt x="35" y="31"/>
                    <a:pt x="27" y="34"/>
                    <a:pt x="20" y="39"/>
                  </a:cubicBezTo>
                  <a:cubicBezTo>
                    <a:pt x="3" y="50"/>
                    <a:pt x="0" y="75"/>
                    <a:pt x="14" y="92"/>
                  </a:cubicBezTo>
                  <a:cubicBezTo>
                    <a:pt x="14" y="95"/>
                    <a:pt x="346" y="536"/>
                    <a:pt x="377" y="580"/>
                  </a:cubicBezTo>
                  <a:cubicBezTo>
                    <a:pt x="385" y="591"/>
                    <a:pt x="402" y="603"/>
                    <a:pt x="416" y="603"/>
                  </a:cubicBezTo>
                  <a:cubicBezTo>
                    <a:pt x="441" y="603"/>
                    <a:pt x="491" y="603"/>
                    <a:pt x="820" y="59"/>
                  </a:cubicBezTo>
                  <a:cubicBezTo>
                    <a:pt x="829" y="39"/>
                    <a:pt x="823" y="17"/>
                    <a:pt x="806" y="6"/>
                  </a:cubicBezTo>
                  <a:cubicBezTo>
                    <a:pt x="800" y="2"/>
                    <a:pt x="794" y="0"/>
                    <a:pt x="7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" name="Google Shape;689;p32"/>
            <p:cNvSpPr/>
            <p:nvPr/>
          </p:nvSpPr>
          <p:spPr>
            <a:xfrm rot="-391395">
              <a:off x="870969" y="3809447"/>
              <a:ext cx="96480" cy="50037"/>
            </a:xfrm>
            <a:custGeom>
              <a:avLst/>
              <a:gdLst/>
              <a:ahLst/>
              <a:cxnLst/>
              <a:rect l="l" t="t" r="r" b="b"/>
              <a:pathLst>
                <a:path w="1342" h="696" extrusionOk="0">
                  <a:moveTo>
                    <a:pt x="1297" y="0"/>
                  </a:moveTo>
                  <a:cubicBezTo>
                    <a:pt x="1286" y="0"/>
                    <a:pt x="1275" y="6"/>
                    <a:pt x="1267" y="17"/>
                  </a:cubicBezTo>
                  <a:cubicBezTo>
                    <a:pt x="1032" y="299"/>
                    <a:pt x="739" y="609"/>
                    <a:pt x="684" y="620"/>
                  </a:cubicBezTo>
                  <a:cubicBezTo>
                    <a:pt x="628" y="606"/>
                    <a:pt x="329" y="324"/>
                    <a:pt x="70" y="59"/>
                  </a:cubicBezTo>
                  <a:cubicBezTo>
                    <a:pt x="61" y="52"/>
                    <a:pt x="52" y="49"/>
                    <a:pt x="42" y="49"/>
                  </a:cubicBezTo>
                  <a:cubicBezTo>
                    <a:pt x="32" y="49"/>
                    <a:pt x="22" y="52"/>
                    <a:pt x="14" y="59"/>
                  </a:cubicBezTo>
                  <a:cubicBezTo>
                    <a:pt x="0" y="76"/>
                    <a:pt x="0" y="95"/>
                    <a:pt x="14" y="115"/>
                  </a:cubicBezTo>
                  <a:cubicBezTo>
                    <a:pt x="142" y="246"/>
                    <a:pt x="569" y="678"/>
                    <a:pt x="670" y="695"/>
                  </a:cubicBezTo>
                  <a:lnTo>
                    <a:pt x="678" y="695"/>
                  </a:lnTo>
                  <a:cubicBezTo>
                    <a:pt x="781" y="695"/>
                    <a:pt x="1085" y="355"/>
                    <a:pt x="1328" y="65"/>
                  </a:cubicBezTo>
                  <a:cubicBezTo>
                    <a:pt x="1342" y="48"/>
                    <a:pt x="1339" y="23"/>
                    <a:pt x="1322" y="9"/>
                  </a:cubicBezTo>
                  <a:cubicBezTo>
                    <a:pt x="1314" y="3"/>
                    <a:pt x="1306" y="0"/>
                    <a:pt x="12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" name="Google Shape;690;p32"/>
            <p:cNvSpPr/>
            <p:nvPr/>
          </p:nvSpPr>
          <p:spPr>
            <a:xfrm rot="-391395">
              <a:off x="1787632" y="3891156"/>
              <a:ext cx="171177" cy="221358"/>
            </a:xfrm>
            <a:custGeom>
              <a:avLst/>
              <a:gdLst/>
              <a:ahLst/>
              <a:cxnLst/>
              <a:rect l="l" t="t" r="r" b="b"/>
              <a:pathLst>
                <a:path w="2381" h="3079" extrusionOk="0">
                  <a:moveTo>
                    <a:pt x="1127" y="0"/>
                  </a:moveTo>
                  <a:cubicBezTo>
                    <a:pt x="1122" y="0"/>
                    <a:pt x="1116" y="2"/>
                    <a:pt x="1111" y="5"/>
                  </a:cubicBezTo>
                  <a:cubicBezTo>
                    <a:pt x="888" y="153"/>
                    <a:pt x="1" y="2873"/>
                    <a:pt x="29" y="2982"/>
                  </a:cubicBezTo>
                  <a:cubicBezTo>
                    <a:pt x="46" y="3040"/>
                    <a:pt x="836" y="3078"/>
                    <a:pt x="1493" y="3078"/>
                  </a:cubicBezTo>
                  <a:cubicBezTo>
                    <a:pt x="1972" y="3078"/>
                    <a:pt x="2381" y="3058"/>
                    <a:pt x="2369" y="3010"/>
                  </a:cubicBezTo>
                  <a:cubicBezTo>
                    <a:pt x="2369" y="3010"/>
                    <a:pt x="1380" y="0"/>
                    <a:pt x="112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" name="Google Shape;691;p32"/>
            <p:cNvSpPr/>
            <p:nvPr/>
          </p:nvSpPr>
          <p:spPr>
            <a:xfrm rot="-391395">
              <a:off x="1870826" y="3947371"/>
              <a:ext cx="7693" cy="202666"/>
            </a:xfrm>
            <a:custGeom>
              <a:avLst/>
              <a:gdLst/>
              <a:ahLst/>
              <a:cxnLst/>
              <a:rect l="l" t="t" r="r" b="b"/>
              <a:pathLst>
                <a:path w="107" h="2819" extrusionOk="0">
                  <a:moveTo>
                    <a:pt x="36" y="0"/>
                  </a:moveTo>
                  <a:cubicBezTo>
                    <a:pt x="17" y="0"/>
                    <a:pt x="0" y="17"/>
                    <a:pt x="0" y="40"/>
                  </a:cubicBezTo>
                  <a:cubicBezTo>
                    <a:pt x="0" y="59"/>
                    <a:pt x="34" y="2294"/>
                    <a:pt x="17" y="2779"/>
                  </a:cubicBezTo>
                  <a:cubicBezTo>
                    <a:pt x="17" y="2801"/>
                    <a:pt x="31" y="2818"/>
                    <a:pt x="56" y="2818"/>
                  </a:cubicBezTo>
                  <a:cubicBezTo>
                    <a:pt x="75" y="2818"/>
                    <a:pt x="92" y="2801"/>
                    <a:pt x="92" y="2782"/>
                  </a:cubicBezTo>
                  <a:cubicBezTo>
                    <a:pt x="106" y="2299"/>
                    <a:pt x="75" y="62"/>
                    <a:pt x="75" y="40"/>
                  </a:cubicBezTo>
                  <a:cubicBezTo>
                    <a:pt x="75" y="17"/>
                    <a:pt x="59" y="0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" name="Google Shape;692;p32"/>
            <p:cNvSpPr/>
            <p:nvPr/>
          </p:nvSpPr>
          <p:spPr>
            <a:xfrm rot="-391395">
              <a:off x="1867410" y="4145415"/>
              <a:ext cx="38966" cy="7046"/>
            </a:xfrm>
            <a:custGeom>
              <a:avLst/>
              <a:gdLst/>
              <a:ahLst/>
              <a:cxnLst/>
              <a:rect l="l" t="t" r="r" b="b"/>
              <a:pathLst>
                <a:path w="542" h="98" extrusionOk="0">
                  <a:moveTo>
                    <a:pt x="43" y="0"/>
                  </a:moveTo>
                  <a:cubicBezTo>
                    <a:pt x="20" y="3"/>
                    <a:pt x="1" y="17"/>
                    <a:pt x="1" y="39"/>
                  </a:cubicBezTo>
                  <a:cubicBezTo>
                    <a:pt x="1" y="64"/>
                    <a:pt x="17" y="81"/>
                    <a:pt x="40" y="81"/>
                  </a:cubicBezTo>
                  <a:lnTo>
                    <a:pt x="500" y="98"/>
                  </a:lnTo>
                  <a:cubicBezTo>
                    <a:pt x="520" y="98"/>
                    <a:pt x="536" y="81"/>
                    <a:pt x="542" y="59"/>
                  </a:cubicBezTo>
                  <a:cubicBezTo>
                    <a:pt x="542" y="39"/>
                    <a:pt x="522" y="17"/>
                    <a:pt x="503" y="17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" name="Google Shape;693;p32"/>
            <p:cNvSpPr/>
            <p:nvPr/>
          </p:nvSpPr>
          <p:spPr>
            <a:xfrm rot="-391395">
              <a:off x="1839474" y="3986254"/>
              <a:ext cx="59599" cy="43136"/>
            </a:xfrm>
            <a:custGeom>
              <a:avLst/>
              <a:gdLst/>
              <a:ahLst/>
              <a:cxnLst/>
              <a:rect l="l" t="t" r="r" b="b"/>
              <a:pathLst>
                <a:path w="829" h="600" extrusionOk="0">
                  <a:moveTo>
                    <a:pt x="787" y="0"/>
                  </a:moveTo>
                  <a:cubicBezTo>
                    <a:pt x="774" y="0"/>
                    <a:pt x="761" y="7"/>
                    <a:pt x="753" y="20"/>
                  </a:cubicBezTo>
                  <a:cubicBezTo>
                    <a:pt x="628" y="229"/>
                    <a:pt x="477" y="452"/>
                    <a:pt x="419" y="513"/>
                  </a:cubicBezTo>
                  <a:cubicBezTo>
                    <a:pt x="340" y="402"/>
                    <a:pt x="87" y="64"/>
                    <a:pt x="73" y="48"/>
                  </a:cubicBezTo>
                  <a:cubicBezTo>
                    <a:pt x="66" y="36"/>
                    <a:pt x="56" y="30"/>
                    <a:pt x="45" y="30"/>
                  </a:cubicBezTo>
                  <a:cubicBezTo>
                    <a:pt x="37" y="30"/>
                    <a:pt x="29" y="33"/>
                    <a:pt x="22" y="39"/>
                  </a:cubicBezTo>
                  <a:cubicBezTo>
                    <a:pt x="3" y="50"/>
                    <a:pt x="0" y="75"/>
                    <a:pt x="14" y="92"/>
                  </a:cubicBezTo>
                  <a:cubicBezTo>
                    <a:pt x="14" y="95"/>
                    <a:pt x="346" y="536"/>
                    <a:pt x="377" y="580"/>
                  </a:cubicBezTo>
                  <a:cubicBezTo>
                    <a:pt x="385" y="592"/>
                    <a:pt x="402" y="600"/>
                    <a:pt x="416" y="600"/>
                  </a:cubicBezTo>
                  <a:cubicBezTo>
                    <a:pt x="435" y="600"/>
                    <a:pt x="491" y="600"/>
                    <a:pt x="820" y="56"/>
                  </a:cubicBezTo>
                  <a:cubicBezTo>
                    <a:pt x="829" y="39"/>
                    <a:pt x="823" y="14"/>
                    <a:pt x="806" y="6"/>
                  </a:cubicBezTo>
                  <a:cubicBezTo>
                    <a:pt x="801" y="2"/>
                    <a:pt x="794" y="0"/>
                    <a:pt x="7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" name="Google Shape;694;p32"/>
            <p:cNvSpPr/>
            <p:nvPr/>
          </p:nvSpPr>
          <p:spPr>
            <a:xfrm rot="-391395">
              <a:off x="1827511" y="4035972"/>
              <a:ext cx="96480" cy="50037"/>
            </a:xfrm>
            <a:custGeom>
              <a:avLst/>
              <a:gdLst/>
              <a:ahLst/>
              <a:cxnLst/>
              <a:rect l="l" t="t" r="r" b="b"/>
              <a:pathLst>
                <a:path w="1342" h="696" extrusionOk="0">
                  <a:moveTo>
                    <a:pt x="1298" y="0"/>
                  </a:moveTo>
                  <a:cubicBezTo>
                    <a:pt x="1286" y="0"/>
                    <a:pt x="1275" y="5"/>
                    <a:pt x="1267" y="15"/>
                  </a:cubicBezTo>
                  <a:cubicBezTo>
                    <a:pt x="1032" y="299"/>
                    <a:pt x="739" y="609"/>
                    <a:pt x="684" y="620"/>
                  </a:cubicBezTo>
                  <a:cubicBezTo>
                    <a:pt x="628" y="606"/>
                    <a:pt x="329" y="321"/>
                    <a:pt x="70" y="56"/>
                  </a:cubicBezTo>
                  <a:cubicBezTo>
                    <a:pt x="61" y="49"/>
                    <a:pt x="52" y="46"/>
                    <a:pt x="42" y="46"/>
                  </a:cubicBezTo>
                  <a:cubicBezTo>
                    <a:pt x="32" y="46"/>
                    <a:pt x="22" y="49"/>
                    <a:pt x="14" y="56"/>
                  </a:cubicBezTo>
                  <a:cubicBezTo>
                    <a:pt x="0" y="76"/>
                    <a:pt x="0" y="95"/>
                    <a:pt x="14" y="112"/>
                  </a:cubicBezTo>
                  <a:cubicBezTo>
                    <a:pt x="142" y="246"/>
                    <a:pt x="569" y="678"/>
                    <a:pt x="670" y="695"/>
                  </a:cubicBezTo>
                  <a:lnTo>
                    <a:pt x="678" y="695"/>
                  </a:lnTo>
                  <a:cubicBezTo>
                    <a:pt x="781" y="695"/>
                    <a:pt x="1085" y="352"/>
                    <a:pt x="1328" y="65"/>
                  </a:cubicBezTo>
                  <a:cubicBezTo>
                    <a:pt x="1342" y="48"/>
                    <a:pt x="1339" y="23"/>
                    <a:pt x="1322" y="9"/>
                  </a:cubicBezTo>
                  <a:cubicBezTo>
                    <a:pt x="1315" y="3"/>
                    <a:pt x="1306" y="0"/>
                    <a:pt x="1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" name="Google Shape;695;p32"/>
            <p:cNvSpPr/>
            <p:nvPr/>
          </p:nvSpPr>
          <p:spPr>
            <a:xfrm rot="-391395">
              <a:off x="1268164" y="4365862"/>
              <a:ext cx="330851" cy="76925"/>
            </a:xfrm>
            <a:custGeom>
              <a:avLst/>
              <a:gdLst/>
              <a:ahLst/>
              <a:cxnLst/>
              <a:rect l="l" t="t" r="r" b="b"/>
              <a:pathLst>
                <a:path w="4602" h="1070" extrusionOk="0">
                  <a:moveTo>
                    <a:pt x="3207" y="0"/>
                  </a:moveTo>
                  <a:cubicBezTo>
                    <a:pt x="3202" y="0"/>
                    <a:pt x="3197" y="1"/>
                    <a:pt x="3192" y="3"/>
                  </a:cubicBezTo>
                  <a:cubicBezTo>
                    <a:pt x="3038" y="56"/>
                    <a:pt x="2606" y="664"/>
                    <a:pt x="2606" y="664"/>
                  </a:cubicBezTo>
                  <a:cubicBezTo>
                    <a:pt x="2606" y="664"/>
                    <a:pt x="2415" y="53"/>
                    <a:pt x="2289" y="53"/>
                  </a:cubicBezTo>
                  <a:cubicBezTo>
                    <a:pt x="2284" y="53"/>
                    <a:pt x="2279" y="54"/>
                    <a:pt x="2274" y="56"/>
                  </a:cubicBezTo>
                  <a:cubicBezTo>
                    <a:pt x="2145" y="106"/>
                    <a:pt x="1713" y="694"/>
                    <a:pt x="1713" y="694"/>
                  </a:cubicBezTo>
                  <a:cubicBezTo>
                    <a:pt x="1713" y="694"/>
                    <a:pt x="1599" y="152"/>
                    <a:pt x="1397" y="152"/>
                  </a:cubicBezTo>
                  <a:cubicBezTo>
                    <a:pt x="1385" y="152"/>
                    <a:pt x="1372" y="154"/>
                    <a:pt x="1359" y="159"/>
                  </a:cubicBezTo>
                  <a:cubicBezTo>
                    <a:pt x="1127" y="237"/>
                    <a:pt x="823" y="745"/>
                    <a:pt x="823" y="745"/>
                  </a:cubicBezTo>
                  <a:cubicBezTo>
                    <a:pt x="823" y="745"/>
                    <a:pt x="566" y="233"/>
                    <a:pt x="434" y="233"/>
                  </a:cubicBezTo>
                  <a:cubicBezTo>
                    <a:pt x="427" y="233"/>
                    <a:pt x="421" y="235"/>
                    <a:pt x="416" y="237"/>
                  </a:cubicBezTo>
                  <a:cubicBezTo>
                    <a:pt x="285" y="279"/>
                    <a:pt x="0" y="993"/>
                    <a:pt x="78" y="993"/>
                  </a:cubicBezTo>
                  <a:cubicBezTo>
                    <a:pt x="78" y="993"/>
                    <a:pt x="2454" y="1070"/>
                    <a:pt x="3663" y="1070"/>
                  </a:cubicBezTo>
                  <a:cubicBezTo>
                    <a:pt x="4017" y="1070"/>
                    <a:pt x="4272" y="1063"/>
                    <a:pt x="4335" y="1046"/>
                  </a:cubicBezTo>
                  <a:cubicBezTo>
                    <a:pt x="4601" y="972"/>
                    <a:pt x="4114" y="172"/>
                    <a:pt x="3998" y="172"/>
                  </a:cubicBezTo>
                  <a:cubicBezTo>
                    <a:pt x="3991" y="172"/>
                    <a:pt x="3985" y="175"/>
                    <a:pt x="3981" y="181"/>
                  </a:cubicBezTo>
                  <a:cubicBezTo>
                    <a:pt x="3903" y="282"/>
                    <a:pt x="3549" y="664"/>
                    <a:pt x="3549" y="664"/>
                  </a:cubicBezTo>
                  <a:cubicBezTo>
                    <a:pt x="3549" y="664"/>
                    <a:pt x="3356" y="0"/>
                    <a:pt x="32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" name="Google Shape;696;p32"/>
            <p:cNvSpPr/>
            <p:nvPr/>
          </p:nvSpPr>
          <p:spPr>
            <a:xfrm rot="-391395">
              <a:off x="1125917" y="3232249"/>
              <a:ext cx="38535" cy="38607"/>
            </a:xfrm>
            <a:custGeom>
              <a:avLst/>
              <a:gdLst/>
              <a:ahLst/>
              <a:cxnLst/>
              <a:rect l="l" t="t" r="r" b="b"/>
              <a:pathLst>
                <a:path w="536" h="537" extrusionOk="0">
                  <a:moveTo>
                    <a:pt x="268" y="79"/>
                  </a:moveTo>
                  <a:cubicBezTo>
                    <a:pt x="318" y="79"/>
                    <a:pt x="365" y="95"/>
                    <a:pt x="402" y="134"/>
                  </a:cubicBezTo>
                  <a:cubicBezTo>
                    <a:pt x="435" y="173"/>
                    <a:pt x="458" y="218"/>
                    <a:pt x="458" y="271"/>
                  </a:cubicBezTo>
                  <a:cubicBezTo>
                    <a:pt x="458" y="374"/>
                    <a:pt x="368" y="458"/>
                    <a:pt x="265" y="458"/>
                  </a:cubicBezTo>
                  <a:cubicBezTo>
                    <a:pt x="159" y="458"/>
                    <a:pt x="75" y="372"/>
                    <a:pt x="75" y="266"/>
                  </a:cubicBezTo>
                  <a:cubicBezTo>
                    <a:pt x="75" y="162"/>
                    <a:pt x="165" y="79"/>
                    <a:pt x="268" y="79"/>
                  </a:cubicBezTo>
                  <a:close/>
                  <a:moveTo>
                    <a:pt x="268" y="1"/>
                  </a:moveTo>
                  <a:cubicBezTo>
                    <a:pt x="126" y="1"/>
                    <a:pt x="3" y="120"/>
                    <a:pt x="3" y="266"/>
                  </a:cubicBezTo>
                  <a:cubicBezTo>
                    <a:pt x="0" y="413"/>
                    <a:pt x="117" y="536"/>
                    <a:pt x="268" y="536"/>
                  </a:cubicBezTo>
                  <a:cubicBezTo>
                    <a:pt x="416" y="536"/>
                    <a:pt x="533" y="416"/>
                    <a:pt x="536" y="274"/>
                  </a:cubicBezTo>
                  <a:cubicBezTo>
                    <a:pt x="536" y="201"/>
                    <a:pt x="508" y="134"/>
                    <a:pt x="460" y="81"/>
                  </a:cubicBezTo>
                  <a:cubicBezTo>
                    <a:pt x="407" y="28"/>
                    <a:pt x="340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" name="Google Shape;697;p32"/>
            <p:cNvSpPr/>
            <p:nvPr/>
          </p:nvSpPr>
          <p:spPr>
            <a:xfrm rot="-391395">
              <a:off x="1871374" y="3827120"/>
              <a:ext cx="38750" cy="38391"/>
            </a:xfrm>
            <a:custGeom>
              <a:avLst/>
              <a:gdLst/>
              <a:ahLst/>
              <a:cxnLst/>
              <a:rect l="l" t="t" r="r" b="b"/>
              <a:pathLst>
                <a:path w="539" h="534" extrusionOk="0">
                  <a:moveTo>
                    <a:pt x="268" y="73"/>
                  </a:moveTo>
                  <a:cubicBezTo>
                    <a:pt x="321" y="76"/>
                    <a:pt x="366" y="95"/>
                    <a:pt x="402" y="129"/>
                  </a:cubicBezTo>
                  <a:cubicBezTo>
                    <a:pt x="436" y="168"/>
                    <a:pt x="458" y="212"/>
                    <a:pt x="458" y="265"/>
                  </a:cubicBezTo>
                  <a:cubicBezTo>
                    <a:pt x="458" y="371"/>
                    <a:pt x="372" y="455"/>
                    <a:pt x="266" y="455"/>
                  </a:cubicBezTo>
                  <a:cubicBezTo>
                    <a:pt x="162" y="455"/>
                    <a:pt x="79" y="366"/>
                    <a:pt x="79" y="262"/>
                  </a:cubicBezTo>
                  <a:cubicBezTo>
                    <a:pt x="79" y="156"/>
                    <a:pt x="165" y="73"/>
                    <a:pt x="268" y="73"/>
                  </a:cubicBezTo>
                  <a:close/>
                  <a:moveTo>
                    <a:pt x="268" y="0"/>
                  </a:moveTo>
                  <a:cubicBezTo>
                    <a:pt x="126" y="0"/>
                    <a:pt x="3" y="120"/>
                    <a:pt x="3" y="265"/>
                  </a:cubicBezTo>
                  <a:cubicBezTo>
                    <a:pt x="1" y="413"/>
                    <a:pt x="121" y="533"/>
                    <a:pt x="268" y="533"/>
                  </a:cubicBezTo>
                  <a:cubicBezTo>
                    <a:pt x="416" y="533"/>
                    <a:pt x="533" y="416"/>
                    <a:pt x="539" y="274"/>
                  </a:cubicBezTo>
                  <a:cubicBezTo>
                    <a:pt x="539" y="198"/>
                    <a:pt x="511" y="134"/>
                    <a:pt x="461" y="81"/>
                  </a:cubicBezTo>
                  <a:cubicBezTo>
                    <a:pt x="408" y="28"/>
                    <a:pt x="344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" name="Google Shape;698;p32"/>
            <p:cNvSpPr/>
            <p:nvPr/>
          </p:nvSpPr>
          <p:spPr>
            <a:xfrm rot="-391395">
              <a:off x="1651693" y="4375843"/>
              <a:ext cx="38822" cy="38391"/>
            </a:xfrm>
            <a:custGeom>
              <a:avLst/>
              <a:gdLst/>
              <a:ahLst/>
              <a:cxnLst/>
              <a:rect l="l" t="t" r="r" b="b"/>
              <a:pathLst>
                <a:path w="540" h="534" extrusionOk="0">
                  <a:moveTo>
                    <a:pt x="271" y="76"/>
                  </a:moveTo>
                  <a:cubicBezTo>
                    <a:pt x="319" y="76"/>
                    <a:pt x="369" y="99"/>
                    <a:pt x="402" y="132"/>
                  </a:cubicBezTo>
                  <a:cubicBezTo>
                    <a:pt x="439" y="171"/>
                    <a:pt x="458" y="216"/>
                    <a:pt x="458" y="269"/>
                  </a:cubicBezTo>
                  <a:cubicBezTo>
                    <a:pt x="458" y="372"/>
                    <a:pt x="372" y="458"/>
                    <a:pt x="266" y="458"/>
                  </a:cubicBezTo>
                  <a:cubicBezTo>
                    <a:pt x="162" y="458"/>
                    <a:pt x="79" y="369"/>
                    <a:pt x="79" y="266"/>
                  </a:cubicBezTo>
                  <a:cubicBezTo>
                    <a:pt x="79" y="160"/>
                    <a:pt x="165" y="76"/>
                    <a:pt x="271" y="76"/>
                  </a:cubicBezTo>
                  <a:close/>
                  <a:moveTo>
                    <a:pt x="271" y="1"/>
                  </a:moveTo>
                  <a:cubicBezTo>
                    <a:pt x="126" y="1"/>
                    <a:pt x="6" y="118"/>
                    <a:pt x="6" y="266"/>
                  </a:cubicBezTo>
                  <a:cubicBezTo>
                    <a:pt x="1" y="411"/>
                    <a:pt x="121" y="534"/>
                    <a:pt x="271" y="534"/>
                  </a:cubicBezTo>
                  <a:cubicBezTo>
                    <a:pt x="416" y="534"/>
                    <a:pt x="536" y="417"/>
                    <a:pt x="539" y="272"/>
                  </a:cubicBezTo>
                  <a:cubicBezTo>
                    <a:pt x="539" y="199"/>
                    <a:pt x="511" y="132"/>
                    <a:pt x="461" y="82"/>
                  </a:cubicBezTo>
                  <a:cubicBezTo>
                    <a:pt x="411" y="29"/>
                    <a:pt x="344" y="1"/>
                    <a:pt x="2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" name="Google Shape;699;p32"/>
            <p:cNvSpPr/>
            <p:nvPr/>
          </p:nvSpPr>
          <p:spPr>
            <a:xfrm rot="-391395">
              <a:off x="880989" y="4248844"/>
              <a:ext cx="38750" cy="38319"/>
            </a:xfrm>
            <a:custGeom>
              <a:avLst/>
              <a:gdLst/>
              <a:ahLst/>
              <a:cxnLst/>
              <a:rect l="l" t="t" r="r" b="b"/>
              <a:pathLst>
                <a:path w="539" h="533" extrusionOk="0">
                  <a:moveTo>
                    <a:pt x="268" y="73"/>
                  </a:moveTo>
                  <a:cubicBezTo>
                    <a:pt x="321" y="75"/>
                    <a:pt x="371" y="98"/>
                    <a:pt x="402" y="128"/>
                  </a:cubicBezTo>
                  <a:cubicBezTo>
                    <a:pt x="435" y="167"/>
                    <a:pt x="458" y="212"/>
                    <a:pt x="458" y="265"/>
                  </a:cubicBezTo>
                  <a:cubicBezTo>
                    <a:pt x="458" y="368"/>
                    <a:pt x="371" y="452"/>
                    <a:pt x="265" y="452"/>
                  </a:cubicBezTo>
                  <a:cubicBezTo>
                    <a:pt x="162" y="452"/>
                    <a:pt x="78" y="365"/>
                    <a:pt x="78" y="259"/>
                  </a:cubicBezTo>
                  <a:cubicBezTo>
                    <a:pt x="78" y="156"/>
                    <a:pt x="165" y="73"/>
                    <a:pt x="268" y="73"/>
                  </a:cubicBezTo>
                  <a:close/>
                  <a:moveTo>
                    <a:pt x="268" y="0"/>
                  </a:moveTo>
                  <a:cubicBezTo>
                    <a:pt x="126" y="0"/>
                    <a:pt x="3" y="117"/>
                    <a:pt x="3" y="265"/>
                  </a:cubicBezTo>
                  <a:cubicBezTo>
                    <a:pt x="0" y="410"/>
                    <a:pt x="117" y="533"/>
                    <a:pt x="268" y="533"/>
                  </a:cubicBezTo>
                  <a:cubicBezTo>
                    <a:pt x="419" y="533"/>
                    <a:pt x="538" y="413"/>
                    <a:pt x="536" y="271"/>
                  </a:cubicBezTo>
                  <a:cubicBezTo>
                    <a:pt x="536" y="198"/>
                    <a:pt x="513" y="131"/>
                    <a:pt x="460" y="78"/>
                  </a:cubicBezTo>
                  <a:cubicBezTo>
                    <a:pt x="407" y="28"/>
                    <a:pt x="343" y="0"/>
                    <a:pt x="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" name="Google Shape;700;p32"/>
            <p:cNvSpPr/>
            <p:nvPr/>
          </p:nvSpPr>
          <p:spPr>
            <a:xfrm rot="-391395">
              <a:off x="1193146" y="3158117"/>
              <a:ext cx="86919" cy="82964"/>
            </a:xfrm>
            <a:custGeom>
              <a:avLst/>
              <a:gdLst/>
              <a:ahLst/>
              <a:cxnLst/>
              <a:rect l="l" t="t" r="r" b="b"/>
              <a:pathLst>
                <a:path w="1209" h="1154" extrusionOk="0">
                  <a:moveTo>
                    <a:pt x="715" y="85"/>
                  </a:moveTo>
                  <a:cubicBezTo>
                    <a:pt x="735" y="135"/>
                    <a:pt x="754" y="241"/>
                    <a:pt x="779" y="366"/>
                  </a:cubicBezTo>
                  <a:cubicBezTo>
                    <a:pt x="693" y="347"/>
                    <a:pt x="601" y="325"/>
                    <a:pt x="511" y="305"/>
                  </a:cubicBezTo>
                  <a:cubicBezTo>
                    <a:pt x="637" y="143"/>
                    <a:pt x="693" y="99"/>
                    <a:pt x="715" y="85"/>
                  </a:cubicBezTo>
                  <a:close/>
                  <a:moveTo>
                    <a:pt x="121" y="322"/>
                  </a:moveTo>
                  <a:cubicBezTo>
                    <a:pt x="168" y="322"/>
                    <a:pt x="260" y="333"/>
                    <a:pt x="372" y="352"/>
                  </a:cubicBezTo>
                  <a:cubicBezTo>
                    <a:pt x="333" y="400"/>
                    <a:pt x="299" y="450"/>
                    <a:pt x="258" y="506"/>
                  </a:cubicBezTo>
                  <a:cubicBezTo>
                    <a:pt x="160" y="394"/>
                    <a:pt x="132" y="344"/>
                    <a:pt x="121" y="322"/>
                  </a:cubicBezTo>
                  <a:close/>
                  <a:moveTo>
                    <a:pt x="877" y="475"/>
                  </a:moveTo>
                  <a:lnTo>
                    <a:pt x="877" y="475"/>
                  </a:lnTo>
                  <a:cubicBezTo>
                    <a:pt x="1033" y="525"/>
                    <a:pt x="1097" y="559"/>
                    <a:pt x="1122" y="573"/>
                  </a:cubicBezTo>
                  <a:cubicBezTo>
                    <a:pt x="1095" y="590"/>
                    <a:pt x="1030" y="617"/>
                    <a:pt x="905" y="659"/>
                  </a:cubicBezTo>
                  <a:cubicBezTo>
                    <a:pt x="899" y="601"/>
                    <a:pt x="888" y="539"/>
                    <a:pt x="877" y="475"/>
                  </a:cubicBezTo>
                  <a:close/>
                  <a:moveTo>
                    <a:pt x="458" y="372"/>
                  </a:moveTo>
                  <a:cubicBezTo>
                    <a:pt x="570" y="392"/>
                    <a:pt x="684" y="419"/>
                    <a:pt x="793" y="450"/>
                  </a:cubicBezTo>
                  <a:cubicBezTo>
                    <a:pt x="807" y="531"/>
                    <a:pt x="821" y="612"/>
                    <a:pt x="832" y="684"/>
                  </a:cubicBezTo>
                  <a:cubicBezTo>
                    <a:pt x="737" y="715"/>
                    <a:pt x="629" y="749"/>
                    <a:pt x="525" y="776"/>
                  </a:cubicBezTo>
                  <a:cubicBezTo>
                    <a:pt x="444" y="701"/>
                    <a:pt x="372" y="629"/>
                    <a:pt x="313" y="567"/>
                  </a:cubicBezTo>
                  <a:cubicBezTo>
                    <a:pt x="364" y="498"/>
                    <a:pt x="414" y="431"/>
                    <a:pt x="458" y="372"/>
                  </a:cubicBezTo>
                  <a:close/>
                  <a:moveTo>
                    <a:pt x="263" y="631"/>
                  </a:moveTo>
                  <a:lnTo>
                    <a:pt x="431" y="799"/>
                  </a:lnTo>
                  <a:cubicBezTo>
                    <a:pt x="285" y="838"/>
                    <a:pt x="166" y="860"/>
                    <a:pt x="104" y="863"/>
                  </a:cubicBezTo>
                  <a:cubicBezTo>
                    <a:pt x="135" y="818"/>
                    <a:pt x="193" y="729"/>
                    <a:pt x="263" y="631"/>
                  </a:cubicBezTo>
                  <a:close/>
                  <a:moveTo>
                    <a:pt x="843" y="763"/>
                  </a:moveTo>
                  <a:cubicBezTo>
                    <a:pt x="866" y="947"/>
                    <a:pt x="866" y="1028"/>
                    <a:pt x="863" y="1061"/>
                  </a:cubicBezTo>
                  <a:cubicBezTo>
                    <a:pt x="818" y="1033"/>
                    <a:pt x="723" y="958"/>
                    <a:pt x="592" y="838"/>
                  </a:cubicBezTo>
                  <a:cubicBezTo>
                    <a:pt x="676" y="818"/>
                    <a:pt x="763" y="790"/>
                    <a:pt x="843" y="763"/>
                  </a:cubicBezTo>
                  <a:close/>
                  <a:moveTo>
                    <a:pt x="723" y="1"/>
                  </a:moveTo>
                  <a:cubicBezTo>
                    <a:pt x="682" y="1"/>
                    <a:pt x="615" y="40"/>
                    <a:pt x="419" y="288"/>
                  </a:cubicBezTo>
                  <a:cubicBezTo>
                    <a:pt x="290" y="265"/>
                    <a:pt x="189" y="247"/>
                    <a:pt x="127" y="247"/>
                  </a:cubicBezTo>
                  <a:cubicBezTo>
                    <a:pt x="115" y="247"/>
                    <a:pt x="105" y="248"/>
                    <a:pt x="96" y="249"/>
                  </a:cubicBezTo>
                  <a:cubicBezTo>
                    <a:pt x="57" y="252"/>
                    <a:pt x="43" y="277"/>
                    <a:pt x="40" y="288"/>
                  </a:cubicBezTo>
                  <a:cubicBezTo>
                    <a:pt x="23" y="325"/>
                    <a:pt x="37" y="389"/>
                    <a:pt x="207" y="576"/>
                  </a:cubicBezTo>
                  <a:cubicBezTo>
                    <a:pt x="96" y="729"/>
                    <a:pt x="12" y="855"/>
                    <a:pt x="9" y="863"/>
                  </a:cubicBezTo>
                  <a:cubicBezTo>
                    <a:pt x="1" y="877"/>
                    <a:pt x="1" y="896"/>
                    <a:pt x="12" y="910"/>
                  </a:cubicBezTo>
                  <a:cubicBezTo>
                    <a:pt x="29" y="936"/>
                    <a:pt x="62" y="938"/>
                    <a:pt x="90" y="938"/>
                  </a:cubicBezTo>
                  <a:cubicBezTo>
                    <a:pt x="182" y="938"/>
                    <a:pt x="378" y="894"/>
                    <a:pt x="497" y="863"/>
                  </a:cubicBezTo>
                  <a:cubicBezTo>
                    <a:pt x="573" y="933"/>
                    <a:pt x="807" y="1142"/>
                    <a:pt x="866" y="1153"/>
                  </a:cubicBezTo>
                  <a:lnTo>
                    <a:pt x="877" y="1153"/>
                  </a:lnTo>
                  <a:cubicBezTo>
                    <a:pt x="891" y="1153"/>
                    <a:pt x="905" y="1145"/>
                    <a:pt x="908" y="1134"/>
                  </a:cubicBezTo>
                  <a:cubicBezTo>
                    <a:pt x="922" y="1117"/>
                    <a:pt x="952" y="1083"/>
                    <a:pt x="908" y="737"/>
                  </a:cubicBezTo>
                  <a:cubicBezTo>
                    <a:pt x="1153" y="654"/>
                    <a:pt x="1181" y="617"/>
                    <a:pt x="1189" y="609"/>
                  </a:cubicBezTo>
                  <a:cubicBezTo>
                    <a:pt x="1203" y="592"/>
                    <a:pt x="1209" y="573"/>
                    <a:pt x="1201" y="556"/>
                  </a:cubicBezTo>
                  <a:cubicBezTo>
                    <a:pt x="1195" y="531"/>
                    <a:pt x="1181" y="484"/>
                    <a:pt x="855" y="389"/>
                  </a:cubicBezTo>
                  <a:cubicBezTo>
                    <a:pt x="832" y="255"/>
                    <a:pt x="799" y="99"/>
                    <a:pt x="779" y="40"/>
                  </a:cubicBezTo>
                  <a:cubicBezTo>
                    <a:pt x="768" y="15"/>
                    <a:pt x="749" y="1"/>
                    <a:pt x="7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" name="Google Shape;701;p32"/>
            <p:cNvSpPr/>
            <p:nvPr/>
          </p:nvSpPr>
          <p:spPr>
            <a:xfrm rot="-391395">
              <a:off x="1154785" y="4418727"/>
              <a:ext cx="62475" cy="62619"/>
            </a:xfrm>
            <a:custGeom>
              <a:avLst/>
              <a:gdLst/>
              <a:ahLst/>
              <a:cxnLst/>
              <a:rect l="l" t="t" r="r" b="b"/>
              <a:pathLst>
                <a:path w="869" h="871" extrusionOk="0">
                  <a:moveTo>
                    <a:pt x="464" y="112"/>
                  </a:moveTo>
                  <a:cubicBezTo>
                    <a:pt x="475" y="151"/>
                    <a:pt x="483" y="201"/>
                    <a:pt x="494" y="232"/>
                  </a:cubicBezTo>
                  <a:cubicBezTo>
                    <a:pt x="517" y="318"/>
                    <a:pt x="522" y="341"/>
                    <a:pt x="534" y="354"/>
                  </a:cubicBezTo>
                  <a:cubicBezTo>
                    <a:pt x="545" y="368"/>
                    <a:pt x="561" y="374"/>
                    <a:pt x="645" y="405"/>
                  </a:cubicBezTo>
                  <a:cubicBezTo>
                    <a:pt x="676" y="416"/>
                    <a:pt x="720" y="433"/>
                    <a:pt x="757" y="447"/>
                  </a:cubicBezTo>
                  <a:cubicBezTo>
                    <a:pt x="707" y="469"/>
                    <a:pt x="631" y="497"/>
                    <a:pt x="561" y="522"/>
                  </a:cubicBezTo>
                  <a:cubicBezTo>
                    <a:pt x="550" y="525"/>
                    <a:pt x="539" y="530"/>
                    <a:pt x="536" y="541"/>
                  </a:cubicBezTo>
                  <a:cubicBezTo>
                    <a:pt x="503" y="622"/>
                    <a:pt x="461" y="709"/>
                    <a:pt x="433" y="762"/>
                  </a:cubicBezTo>
                  <a:cubicBezTo>
                    <a:pt x="414" y="709"/>
                    <a:pt x="386" y="611"/>
                    <a:pt x="366" y="527"/>
                  </a:cubicBezTo>
                  <a:cubicBezTo>
                    <a:pt x="363" y="514"/>
                    <a:pt x="349" y="502"/>
                    <a:pt x="335" y="500"/>
                  </a:cubicBezTo>
                  <a:cubicBezTo>
                    <a:pt x="255" y="483"/>
                    <a:pt x="162" y="460"/>
                    <a:pt x="112" y="447"/>
                  </a:cubicBezTo>
                  <a:cubicBezTo>
                    <a:pt x="168" y="416"/>
                    <a:pt x="269" y="371"/>
                    <a:pt x="355" y="341"/>
                  </a:cubicBezTo>
                  <a:cubicBezTo>
                    <a:pt x="363" y="332"/>
                    <a:pt x="372" y="327"/>
                    <a:pt x="377" y="315"/>
                  </a:cubicBezTo>
                  <a:cubicBezTo>
                    <a:pt x="405" y="243"/>
                    <a:pt x="439" y="162"/>
                    <a:pt x="464" y="112"/>
                  </a:cubicBezTo>
                  <a:close/>
                  <a:moveTo>
                    <a:pt x="475" y="0"/>
                  </a:moveTo>
                  <a:cubicBezTo>
                    <a:pt x="450" y="0"/>
                    <a:pt x="414" y="0"/>
                    <a:pt x="310" y="274"/>
                  </a:cubicBezTo>
                  <a:cubicBezTo>
                    <a:pt x="20" y="391"/>
                    <a:pt x="9" y="427"/>
                    <a:pt x="3" y="444"/>
                  </a:cubicBezTo>
                  <a:cubicBezTo>
                    <a:pt x="1" y="455"/>
                    <a:pt x="3" y="472"/>
                    <a:pt x="9" y="483"/>
                  </a:cubicBezTo>
                  <a:cubicBezTo>
                    <a:pt x="17" y="494"/>
                    <a:pt x="40" y="522"/>
                    <a:pt x="296" y="569"/>
                  </a:cubicBezTo>
                  <a:cubicBezTo>
                    <a:pt x="372" y="871"/>
                    <a:pt x="400" y="871"/>
                    <a:pt x="428" y="871"/>
                  </a:cubicBezTo>
                  <a:cubicBezTo>
                    <a:pt x="453" y="862"/>
                    <a:pt x="481" y="862"/>
                    <a:pt x="598" y="586"/>
                  </a:cubicBezTo>
                  <a:cubicBezTo>
                    <a:pt x="676" y="558"/>
                    <a:pt x="818" y="508"/>
                    <a:pt x="849" y="477"/>
                  </a:cubicBezTo>
                  <a:cubicBezTo>
                    <a:pt x="860" y="469"/>
                    <a:pt x="868" y="452"/>
                    <a:pt x="863" y="438"/>
                  </a:cubicBezTo>
                  <a:cubicBezTo>
                    <a:pt x="857" y="399"/>
                    <a:pt x="818" y="382"/>
                    <a:pt x="667" y="329"/>
                  </a:cubicBezTo>
                  <a:cubicBezTo>
                    <a:pt x="642" y="321"/>
                    <a:pt x="609" y="307"/>
                    <a:pt x="592" y="301"/>
                  </a:cubicBezTo>
                  <a:cubicBezTo>
                    <a:pt x="587" y="288"/>
                    <a:pt x="578" y="246"/>
                    <a:pt x="567" y="215"/>
                  </a:cubicBezTo>
                  <a:cubicBezTo>
                    <a:pt x="545" y="109"/>
                    <a:pt x="531" y="42"/>
                    <a:pt x="508" y="20"/>
                  </a:cubicBezTo>
                  <a:cubicBezTo>
                    <a:pt x="503" y="11"/>
                    <a:pt x="489" y="0"/>
                    <a:pt x="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" name="Google Shape;702;p32"/>
            <p:cNvSpPr/>
            <p:nvPr/>
          </p:nvSpPr>
          <p:spPr>
            <a:xfrm rot="-391395">
              <a:off x="747738" y="3750416"/>
              <a:ext cx="62403" cy="62475"/>
            </a:xfrm>
            <a:custGeom>
              <a:avLst/>
              <a:gdLst/>
              <a:ahLst/>
              <a:cxnLst/>
              <a:rect l="l" t="t" r="r" b="b"/>
              <a:pathLst>
                <a:path w="868" h="869" extrusionOk="0">
                  <a:moveTo>
                    <a:pt x="463" y="112"/>
                  </a:moveTo>
                  <a:cubicBezTo>
                    <a:pt x="474" y="151"/>
                    <a:pt x="488" y="199"/>
                    <a:pt x="497" y="232"/>
                  </a:cubicBezTo>
                  <a:cubicBezTo>
                    <a:pt x="516" y="319"/>
                    <a:pt x="524" y="338"/>
                    <a:pt x="533" y="352"/>
                  </a:cubicBezTo>
                  <a:cubicBezTo>
                    <a:pt x="544" y="366"/>
                    <a:pt x="561" y="374"/>
                    <a:pt x="644" y="405"/>
                  </a:cubicBezTo>
                  <a:cubicBezTo>
                    <a:pt x="678" y="416"/>
                    <a:pt x="723" y="433"/>
                    <a:pt x="756" y="447"/>
                  </a:cubicBezTo>
                  <a:cubicBezTo>
                    <a:pt x="709" y="469"/>
                    <a:pt x="630" y="497"/>
                    <a:pt x="561" y="519"/>
                  </a:cubicBezTo>
                  <a:cubicBezTo>
                    <a:pt x="552" y="525"/>
                    <a:pt x="541" y="531"/>
                    <a:pt x="538" y="542"/>
                  </a:cubicBezTo>
                  <a:cubicBezTo>
                    <a:pt x="502" y="623"/>
                    <a:pt x="460" y="709"/>
                    <a:pt x="432" y="762"/>
                  </a:cubicBezTo>
                  <a:cubicBezTo>
                    <a:pt x="416" y="709"/>
                    <a:pt x="388" y="612"/>
                    <a:pt x="365" y="528"/>
                  </a:cubicBezTo>
                  <a:cubicBezTo>
                    <a:pt x="363" y="514"/>
                    <a:pt x="349" y="503"/>
                    <a:pt x="335" y="500"/>
                  </a:cubicBezTo>
                  <a:cubicBezTo>
                    <a:pt x="254" y="483"/>
                    <a:pt x="165" y="461"/>
                    <a:pt x="112" y="447"/>
                  </a:cubicBezTo>
                  <a:cubicBezTo>
                    <a:pt x="165" y="416"/>
                    <a:pt x="265" y="374"/>
                    <a:pt x="357" y="338"/>
                  </a:cubicBezTo>
                  <a:cubicBezTo>
                    <a:pt x="363" y="333"/>
                    <a:pt x="374" y="324"/>
                    <a:pt x="377" y="316"/>
                  </a:cubicBezTo>
                  <a:cubicBezTo>
                    <a:pt x="405" y="241"/>
                    <a:pt x="441" y="162"/>
                    <a:pt x="463" y="112"/>
                  </a:cubicBezTo>
                  <a:close/>
                  <a:moveTo>
                    <a:pt x="474" y="1"/>
                  </a:moveTo>
                  <a:cubicBezTo>
                    <a:pt x="449" y="1"/>
                    <a:pt x="416" y="1"/>
                    <a:pt x="310" y="274"/>
                  </a:cubicBezTo>
                  <a:cubicBezTo>
                    <a:pt x="22" y="391"/>
                    <a:pt x="11" y="427"/>
                    <a:pt x="3" y="444"/>
                  </a:cubicBezTo>
                  <a:cubicBezTo>
                    <a:pt x="0" y="455"/>
                    <a:pt x="3" y="472"/>
                    <a:pt x="11" y="483"/>
                  </a:cubicBezTo>
                  <a:cubicBezTo>
                    <a:pt x="17" y="492"/>
                    <a:pt x="42" y="519"/>
                    <a:pt x="296" y="570"/>
                  </a:cubicBezTo>
                  <a:cubicBezTo>
                    <a:pt x="374" y="868"/>
                    <a:pt x="402" y="868"/>
                    <a:pt x="430" y="868"/>
                  </a:cubicBezTo>
                  <a:cubicBezTo>
                    <a:pt x="449" y="865"/>
                    <a:pt x="477" y="865"/>
                    <a:pt x="600" y="586"/>
                  </a:cubicBezTo>
                  <a:cubicBezTo>
                    <a:pt x="675" y="559"/>
                    <a:pt x="820" y="506"/>
                    <a:pt x="851" y="478"/>
                  </a:cubicBezTo>
                  <a:cubicBezTo>
                    <a:pt x="862" y="469"/>
                    <a:pt x="868" y="450"/>
                    <a:pt x="865" y="436"/>
                  </a:cubicBezTo>
                  <a:cubicBezTo>
                    <a:pt x="859" y="400"/>
                    <a:pt x="820" y="380"/>
                    <a:pt x="670" y="330"/>
                  </a:cubicBezTo>
                  <a:cubicBezTo>
                    <a:pt x="642" y="321"/>
                    <a:pt x="611" y="307"/>
                    <a:pt x="594" y="302"/>
                  </a:cubicBezTo>
                  <a:cubicBezTo>
                    <a:pt x="586" y="288"/>
                    <a:pt x="575" y="246"/>
                    <a:pt x="569" y="213"/>
                  </a:cubicBezTo>
                  <a:cubicBezTo>
                    <a:pt x="544" y="109"/>
                    <a:pt x="530" y="42"/>
                    <a:pt x="511" y="17"/>
                  </a:cubicBezTo>
                  <a:cubicBezTo>
                    <a:pt x="502" y="12"/>
                    <a:pt x="488" y="1"/>
                    <a:pt x="4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" name="Google Shape;703;p32"/>
            <p:cNvSpPr/>
            <p:nvPr/>
          </p:nvSpPr>
          <p:spPr>
            <a:xfrm rot="-391395">
              <a:off x="1760692" y="3259680"/>
              <a:ext cx="62475" cy="62475"/>
            </a:xfrm>
            <a:custGeom>
              <a:avLst/>
              <a:gdLst/>
              <a:ahLst/>
              <a:cxnLst/>
              <a:rect l="l" t="t" r="r" b="b"/>
              <a:pathLst>
                <a:path w="869" h="869" extrusionOk="0">
                  <a:moveTo>
                    <a:pt x="467" y="113"/>
                  </a:moveTo>
                  <a:cubicBezTo>
                    <a:pt x="475" y="149"/>
                    <a:pt x="486" y="199"/>
                    <a:pt x="497" y="230"/>
                  </a:cubicBezTo>
                  <a:cubicBezTo>
                    <a:pt x="517" y="316"/>
                    <a:pt x="525" y="339"/>
                    <a:pt x="536" y="352"/>
                  </a:cubicBezTo>
                  <a:cubicBezTo>
                    <a:pt x="545" y="366"/>
                    <a:pt x="564" y="372"/>
                    <a:pt x="648" y="405"/>
                  </a:cubicBezTo>
                  <a:cubicBezTo>
                    <a:pt x="679" y="414"/>
                    <a:pt x="723" y="433"/>
                    <a:pt x="760" y="447"/>
                  </a:cubicBezTo>
                  <a:cubicBezTo>
                    <a:pt x="709" y="467"/>
                    <a:pt x="634" y="495"/>
                    <a:pt x="564" y="520"/>
                  </a:cubicBezTo>
                  <a:cubicBezTo>
                    <a:pt x="553" y="523"/>
                    <a:pt x="542" y="531"/>
                    <a:pt x="539" y="539"/>
                  </a:cubicBezTo>
                  <a:cubicBezTo>
                    <a:pt x="503" y="620"/>
                    <a:pt x="461" y="707"/>
                    <a:pt x="433" y="760"/>
                  </a:cubicBezTo>
                  <a:cubicBezTo>
                    <a:pt x="416" y="707"/>
                    <a:pt x="389" y="609"/>
                    <a:pt x="369" y="525"/>
                  </a:cubicBezTo>
                  <a:cubicBezTo>
                    <a:pt x="363" y="511"/>
                    <a:pt x="349" y="503"/>
                    <a:pt x="336" y="498"/>
                  </a:cubicBezTo>
                  <a:cubicBezTo>
                    <a:pt x="257" y="481"/>
                    <a:pt x="165" y="461"/>
                    <a:pt x="112" y="447"/>
                  </a:cubicBezTo>
                  <a:cubicBezTo>
                    <a:pt x="165" y="414"/>
                    <a:pt x="266" y="369"/>
                    <a:pt x="358" y="339"/>
                  </a:cubicBezTo>
                  <a:cubicBezTo>
                    <a:pt x="363" y="330"/>
                    <a:pt x="375" y="325"/>
                    <a:pt x="377" y="313"/>
                  </a:cubicBezTo>
                  <a:cubicBezTo>
                    <a:pt x="405" y="241"/>
                    <a:pt x="442" y="160"/>
                    <a:pt x="467" y="113"/>
                  </a:cubicBezTo>
                  <a:close/>
                  <a:moveTo>
                    <a:pt x="475" y="1"/>
                  </a:moveTo>
                  <a:cubicBezTo>
                    <a:pt x="453" y="1"/>
                    <a:pt x="416" y="1"/>
                    <a:pt x="313" y="272"/>
                  </a:cubicBezTo>
                  <a:cubicBezTo>
                    <a:pt x="23" y="392"/>
                    <a:pt x="12" y="425"/>
                    <a:pt x="6" y="442"/>
                  </a:cubicBezTo>
                  <a:cubicBezTo>
                    <a:pt x="1" y="453"/>
                    <a:pt x="6" y="470"/>
                    <a:pt x="12" y="481"/>
                  </a:cubicBezTo>
                  <a:cubicBezTo>
                    <a:pt x="17" y="492"/>
                    <a:pt x="43" y="520"/>
                    <a:pt x="296" y="567"/>
                  </a:cubicBezTo>
                  <a:cubicBezTo>
                    <a:pt x="375" y="869"/>
                    <a:pt x="402" y="869"/>
                    <a:pt x="430" y="869"/>
                  </a:cubicBezTo>
                  <a:cubicBezTo>
                    <a:pt x="453" y="866"/>
                    <a:pt x="481" y="866"/>
                    <a:pt x="601" y="587"/>
                  </a:cubicBezTo>
                  <a:cubicBezTo>
                    <a:pt x="679" y="559"/>
                    <a:pt x="821" y="506"/>
                    <a:pt x="852" y="478"/>
                  </a:cubicBezTo>
                  <a:cubicBezTo>
                    <a:pt x="863" y="467"/>
                    <a:pt x="868" y="450"/>
                    <a:pt x="866" y="436"/>
                  </a:cubicBezTo>
                  <a:cubicBezTo>
                    <a:pt x="860" y="397"/>
                    <a:pt x="821" y="380"/>
                    <a:pt x="670" y="327"/>
                  </a:cubicBezTo>
                  <a:cubicBezTo>
                    <a:pt x="642" y="322"/>
                    <a:pt x="612" y="308"/>
                    <a:pt x="595" y="299"/>
                  </a:cubicBezTo>
                  <a:cubicBezTo>
                    <a:pt x="587" y="286"/>
                    <a:pt x="581" y="244"/>
                    <a:pt x="570" y="213"/>
                  </a:cubicBezTo>
                  <a:cubicBezTo>
                    <a:pt x="545" y="107"/>
                    <a:pt x="528" y="43"/>
                    <a:pt x="511" y="18"/>
                  </a:cubicBezTo>
                  <a:cubicBezTo>
                    <a:pt x="503" y="9"/>
                    <a:pt x="489" y="1"/>
                    <a:pt x="4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" name="Google Shape;704;p32"/>
            <p:cNvSpPr/>
            <p:nvPr/>
          </p:nvSpPr>
          <p:spPr>
            <a:xfrm rot="-391395">
              <a:off x="888019" y="3251902"/>
              <a:ext cx="209352" cy="119127"/>
            </a:xfrm>
            <a:custGeom>
              <a:avLst/>
              <a:gdLst/>
              <a:ahLst/>
              <a:cxnLst/>
              <a:rect l="l" t="t" r="r" b="b"/>
              <a:pathLst>
                <a:path w="2912" h="1657" extrusionOk="0">
                  <a:moveTo>
                    <a:pt x="1772" y="0"/>
                  </a:moveTo>
                  <a:cubicBezTo>
                    <a:pt x="1638" y="0"/>
                    <a:pt x="1517" y="75"/>
                    <a:pt x="1435" y="173"/>
                  </a:cubicBezTo>
                  <a:lnTo>
                    <a:pt x="1435" y="173"/>
                  </a:lnTo>
                  <a:cubicBezTo>
                    <a:pt x="1379" y="127"/>
                    <a:pt x="1307" y="86"/>
                    <a:pt x="1214" y="54"/>
                  </a:cubicBezTo>
                  <a:cubicBezTo>
                    <a:pt x="1136" y="28"/>
                    <a:pt x="1071" y="17"/>
                    <a:pt x="1016" y="17"/>
                  </a:cubicBezTo>
                  <a:cubicBezTo>
                    <a:pt x="676" y="17"/>
                    <a:pt x="731" y="445"/>
                    <a:pt x="731" y="445"/>
                  </a:cubicBezTo>
                  <a:cubicBezTo>
                    <a:pt x="696" y="423"/>
                    <a:pt x="658" y="413"/>
                    <a:pt x="619" y="413"/>
                  </a:cubicBezTo>
                  <a:cubicBezTo>
                    <a:pt x="333" y="413"/>
                    <a:pt x="1" y="958"/>
                    <a:pt x="374" y="1243"/>
                  </a:cubicBezTo>
                  <a:cubicBezTo>
                    <a:pt x="492" y="1331"/>
                    <a:pt x="605" y="1372"/>
                    <a:pt x="701" y="1378"/>
                  </a:cubicBezTo>
                  <a:lnTo>
                    <a:pt x="701" y="1378"/>
                  </a:lnTo>
                  <a:cubicBezTo>
                    <a:pt x="733" y="1524"/>
                    <a:pt x="836" y="1652"/>
                    <a:pt x="1058" y="1656"/>
                  </a:cubicBezTo>
                  <a:cubicBezTo>
                    <a:pt x="1070" y="1656"/>
                    <a:pt x="1082" y="1656"/>
                    <a:pt x="1095" y="1656"/>
                  </a:cubicBezTo>
                  <a:cubicBezTo>
                    <a:pt x="1390" y="1656"/>
                    <a:pt x="1589" y="1588"/>
                    <a:pt x="1702" y="1486"/>
                  </a:cubicBezTo>
                  <a:lnTo>
                    <a:pt x="1702" y="1486"/>
                  </a:lnTo>
                  <a:cubicBezTo>
                    <a:pt x="1726" y="1518"/>
                    <a:pt x="1755" y="1549"/>
                    <a:pt x="1791" y="1578"/>
                  </a:cubicBezTo>
                  <a:cubicBezTo>
                    <a:pt x="1842" y="1619"/>
                    <a:pt x="1905" y="1637"/>
                    <a:pt x="1972" y="1637"/>
                  </a:cubicBezTo>
                  <a:cubicBezTo>
                    <a:pt x="2355" y="1637"/>
                    <a:pt x="2911" y="1051"/>
                    <a:pt x="2584" y="704"/>
                  </a:cubicBezTo>
                  <a:cubicBezTo>
                    <a:pt x="2494" y="608"/>
                    <a:pt x="2397" y="572"/>
                    <a:pt x="2307" y="572"/>
                  </a:cubicBezTo>
                  <a:cubicBezTo>
                    <a:pt x="2298" y="572"/>
                    <a:pt x="2288" y="572"/>
                    <a:pt x="2279" y="573"/>
                  </a:cubicBezTo>
                  <a:lnTo>
                    <a:pt x="2279" y="573"/>
                  </a:lnTo>
                  <a:cubicBezTo>
                    <a:pt x="2284" y="403"/>
                    <a:pt x="2201" y="205"/>
                    <a:pt x="1992" y="68"/>
                  </a:cubicBezTo>
                  <a:cubicBezTo>
                    <a:pt x="1917" y="21"/>
                    <a:pt x="1843" y="0"/>
                    <a:pt x="17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" name="Google Shape;705;p32"/>
            <p:cNvSpPr/>
            <p:nvPr/>
          </p:nvSpPr>
          <p:spPr>
            <a:xfrm rot="-391395">
              <a:off x="896968" y="3249091"/>
              <a:ext cx="189007" cy="124231"/>
            </a:xfrm>
            <a:custGeom>
              <a:avLst/>
              <a:gdLst/>
              <a:ahLst/>
              <a:cxnLst/>
              <a:rect l="l" t="t" r="r" b="b"/>
              <a:pathLst>
                <a:path w="2629" h="1728" extrusionOk="0">
                  <a:moveTo>
                    <a:pt x="1315" y="266"/>
                  </a:moveTo>
                  <a:cubicBezTo>
                    <a:pt x="1421" y="363"/>
                    <a:pt x="1440" y="486"/>
                    <a:pt x="1413" y="564"/>
                  </a:cubicBezTo>
                  <a:cubicBezTo>
                    <a:pt x="1397" y="606"/>
                    <a:pt x="1373" y="628"/>
                    <a:pt x="1344" y="628"/>
                  </a:cubicBezTo>
                  <a:cubicBezTo>
                    <a:pt x="1325" y="628"/>
                    <a:pt x="1303" y="619"/>
                    <a:pt x="1281" y="600"/>
                  </a:cubicBezTo>
                  <a:cubicBezTo>
                    <a:pt x="1206" y="539"/>
                    <a:pt x="1226" y="397"/>
                    <a:pt x="1315" y="266"/>
                  </a:cubicBezTo>
                  <a:close/>
                  <a:moveTo>
                    <a:pt x="2113" y="651"/>
                  </a:moveTo>
                  <a:cubicBezTo>
                    <a:pt x="2096" y="793"/>
                    <a:pt x="2010" y="899"/>
                    <a:pt x="1890" y="907"/>
                  </a:cubicBezTo>
                  <a:cubicBezTo>
                    <a:pt x="1884" y="913"/>
                    <a:pt x="1876" y="913"/>
                    <a:pt x="1870" y="913"/>
                  </a:cubicBezTo>
                  <a:cubicBezTo>
                    <a:pt x="1839" y="913"/>
                    <a:pt x="1839" y="902"/>
                    <a:pt x="1839" y="893"/>
                  </a:cubicBezTo>
                  <a:cubicBezTo>
                    <a:pt x="1839" y="835"/>
                    <a:pt x="1954" y="684"/>
                    <a:pt x="2113" y="651"/>
                  </a:cubicBezTo>
                  <a:close/>
                  <a:moveTo>
                    <a:pt x="737" y="1010"/>
                  </a:moveTo>
                  <a:cubicBezTo>
                    <a:pt x="754" y="1010"/>
                    <a:pt x="774" y="1030"/>
                    <a:pt x="788" y="1044"/>
                  </a:cubicBezTo>
                  <a:cubicBezTo>
                    <a:pt x="843" y="1116"/>
                    <a:pt x="857" y="1195"/>
                    <a:pt x="827" y="1262"/>
                  </a:cubicBezTo>
                  <a:cubicBezTo>
                    <a:pt x="796" y="1331"/>
                    <a:pt x="712" y="1373"/>
                    <a:pt x="615" y="1376"/>
                  </a:cubicBezTo>
                  <a:cubicBezTo>
                    <a:pt x="598" y="1248"/>
                    <a:pt x="631" y="1108"/>
                    <a:pt x="684" y="1044"/>
                  </a:cubicBezTo>
                  <a:cubicBezTo>
                    <a:pt x="701" y="1024"/>
                    <a:pt x="718" y="1010"/>
                    <a:pt x="737" y="1010"/>
                  </a:cubicBezTo>
                  <a:close/>
                  <a:moveTo>
                    <a:pt x="1605" y="1125"/>
                  </a:moveTo>
                  <a:cubicBezTo>
                    <a:pt x="1611" y="1125"/>
                    <a:pt x="1630" y="1142"/>
                    <a:pt x="1644" y="1181"/>
                  </a:cubicBezTo>
                  <a:cubicBezTo>
                    <a:pt x="1672" y="1284"/>
                    <a:pt x="1653" y="1381"/>
                    <a:pt x="1588" y="1460"/>
                  </a:cubicBezTo>
                  <a:cubicBezTo>
                    <a:pt x="1524" y="1351"/>
                    <a:pt x="1533" y="1234"/>
                    <a:pt x="1566" y="1167"/>
                  </a:cubicBezTo>
                  <a:cubicBezTo>
                    <a:pt x="1580" y="1136"/>
                    <a:pt x="1597" y="1125"/>
                    <a:pt x="1605" y="1125"/>
                  </a:cubicBezTo>
                  <a:close/>
                  <a:moveTo>
                    <a:pt x="1635" y="76"/>
                  </a:moveTo>
                  <a:cubicBezTo>
                    <a:pt x="1702" y="76"/>
                    <a:pt x="1770" y="96"/>
                    <a:pt x="1834" y="137"/>
                  </a:cubicBezTo>
                  <a:cubicBezTo>
                    <a:pt x="1998" y="243"/>
                    <a:pt x="2099" y="402"/>
                    <a:pt x="2107" y="570"/>
                  </a:cubicBezTo>
                  <a:cubicBezTo>
                    <a:pt x="1909" y="606"/>
                    <a:pt x="1750" y="790"/>
                    <a:pt x="1756" y="899"/>
                  </a:cubicBezTo>
                  <a:cubicBezTo>
                    <a:pt x="1756" y="943"/>
                    <a:pt x="1786" y="991"/>
                    <a:pt x="1862" y="991"/>
                  </a:cubicBezTo>
                  <a:cubicBezTo>
                    <a:pt x="1873" y="991"/>
                    <a:pt x="1884" y="991"/>
                    <a:pt x="1895" y="988"/>
                  </a:cubicBezTo>
                  <a:cubicBezTo>
                    <a:pt x="2054" y="969"/>
                    <a:pt x="2169" y="829"/>
                    <a:pt x="2188" y="642"/>
                  </a:cubicBezTo>
                  <a:cubicBezTo>
                    <a:pt x="2275" y="648"/>
                    <a:pt x="2356" y="690"/>
                    <a:pt x="2428" y="765"/>
                  </a:cubicBezTo>
                  <a:cubicBezTo>
                    <a:pt x="2554" y="899"/>
                    <a:pt x="2523" y="1052"/>
                    <a:pt x="2476" y="1158"/>
                  </a:cubicBezTo>
                  <a:cubicBezTo>
                    <a:pt x="2369" y="1407"/>
                    <a:pt x="2068" y="1633"/>
                    <a:pt x="1845" y="1633"/>
                  </a:cubicBezTo>
                  <a:cubicBezTo>
                    <a:pt x="1786" y="1633"/>
                    <a:pt x="1733" y="1619"/>
                    <a:pt x="1692" y="1585"/>
                  </a:cubicBezTo>
                  <a:cubicBezTo>
                    <a:pt x="1666" y="1568"/>
                    <a:pt x="1647" y="1546"/>
                    <a:pt x="1630" y="1527"/>
                  </a:cubicBezTo>
                  <a:cubicBezTo>
                    <a:pt x="1722" y="1423"/>
                    <a:pt x="1756" y="1295"/>
                    <a:pt x="1714" y="1158"/>
                  </a:cubicBezTo>
                  <a:cubicBezTo>
                    <a:pt x="1686" y="1061"/>
                    <a:pt x="1633" y="1047"/>
                    <a:pt x="1605" y="1047"/>
                  </a:cubicBezTo>
                  <a:cubicBezTo>
                    <a:pt x="1563" y="1047"/>
                    <a:pt x="1524" y="1080"/>
                    <a:pt x="1496" y="1130"/>
                  </a:cubicBezTo>
                  <a:cubicBezTo>
                    <a:pt x="1452" y="1222"/>
                    <a:pt x="1443" y="1376"/>
                    <a:pt x="1527" y="1513"/>
                  </a:cubicBezTo>
                  <a:cubicBezTo>
                    <a:pt x="1440" y="1582"/>
                    <a:pt x="1273" y="1652"/>
                    <a:pt x="969" y="1652"/>
                  </a:cubicBezTo>
                  <a:lnTo>
                    <a:pt x="936" y="1652"/>
                  </a:lnTo>
                  <a:cubicBezTo>
                    <a:pt x="743" y="1647"/>
                    <a:pt x="662" y="1549"/>
                    <a:pt x="629" y="1451"/>
                  </a:cubicBezTo>
                  <a:cubicBezTo>
                    <a:pt x="751" y="1446"/>
                    <a:pt x="849" y="1387"/>
                    <a:pt x="880" y="1292"/>
                  </a:cubicBezTo>
                  <a:cubicBezTo>
                    <a:pt x="927" y="1200"/>
                    <a:pt x="908" y="1094"/>
                    <a:pt x="835" y="997"/>
                  </a:cubicBezTo>
                  <a:cubicBezTo>
                    <a:pt x="793" y="943"/>
                    <a:pt x="751" y="932"/>
                    <a:pt x="724" y="932"/>
                  </a:cubicBezTo>
                  <a:cubicBezTo>
                    <a:pt x="682" y="932"/>
                    <a:pt x="643" y="955"/>
                    <a:pt x="606" y="997"/>
                  </a:cubicBezTo>
                  <a:cubicBezTo>
                    <a:pt x="548" y="1072"/>
                    <a:pt x="503" y="1220"/>
                    <a:pt x="520" y="1368"/>
                  </a:cubicBezTo>
                  <a:cubicBezTo>
                    <a:pt x="436" y="1351"/>
                    <a:pt x="347" y="1309"/>
                    <a:pt x="263" y="1248"/>
                  </a:cubicBezTo>
                  <a:cubicBezTo>
                    <a:pt x="62" y="1100"/>
                    <a:pt x="104" y="893"/>
                    <a:pt x="132" y="815"/>
                  </a:cubicBezTo>
                  <a:cubicBezTo>
                    <a:pt x="193" y="637"/>
                    <a:pt x="350" y="494"/>
                    <a:pt x="486" y="494"/>
                  </a:cubicBezTo>
                  <a:cubicBezTo>
                    <a:pt x="520" y="494"/>
                    <a:pt x="551" y="503"/>
                    <a:pt x="578" y="522"/>
                  </a:cubicBezTo>
                  <a:cubicBezTo>
                    <a:pt x="585" y="526"/>
                    <a:pt x="592" y="529"/>
                    <a:pt x="599" y="529"/>
                  </a:cubicBezTo>
                  <a:cubicBezTo>
                    <a:pt x="606" y="529"/>
                    <a:pt x="613" y="526"/>
                    <a:pt x="620" y="522"/>
                  </a:cubicBezTo>
                  <a:cubicBezTo>
                    <a:pt x="631" y="511"/>
                    <a:pt x="643" y="497"/>
                    <a:pt x="640" y="483"/>
                  </a:cubicBezTo>
                  <a:cubicBezTo>
                    <a:pt x="640" y="480"/>
                    <a:pt x="609" y="277"/>
                    <a:pt x="710" y="165"/>
                  </a:cubicBezTo>
                  <a:cubicBezTo>
                    <a:pt x="750" y="118"/>
                    <a:pt x="807" y="96"/>
                    <a:pt x="880" y="96"/>
                  </a:cubicBezTo>
                  <a:cubicBezTo>
                    <a:pt x="934" y="96"/>
                    <a:pt x="996" y="108"/>
                    <a:pt x="1067" y="132"/>
                  </a:cubicBezTo>
                  <a:cubicBezTo>
                    <a:pt x="1136" y="154"/>
                    <a:pt x="1198" y="182"/>
                    <a:pt x="1245" y="218"/>
                  </a:cubicBezTo>
                  <a:cubicBezTo>
                    <a:pt x="1136" y="363"/>
                    <a:pt x="1097" y="559"/>
                    <a:pt x="1217" y="662"/>
                  </a:cubicBezTo>
                  <a:cubicBezTo>
                    <a:pt x="1251" y="690"/>
                    <a:pt x="1290" y="706"/>
                    <a:pt x="1329" y="706"/>
                  </a:cubicBezTo>
                  <a:cubicBezTo>
                    <a:pt x="1390" y="704"/>
                    <a:pt x="1446" y="656"/>
                    <a:pt x="1471" y="586"/>
                  </a:cubicBezTo>
                  <a:cubicBezTo>
                    <a:pt x="1510" y="483"/>
                    <a:pt x="1485" y="330"/>
                    <a:pt x="1354" y="204"/>
                  </a:cubicBezTo>
                  <a:cubicBezTo>
                    <a:pt x="1434" y="121"/>
                    <a:pt x="1534" y="76"/>
                    <a:pt x="1635" y="76"/>
                  </a:cubicBezTo>
                  <a:close/>
                  <a:moveTo>
                    <a:pt x="1647" y="1"/>
                  </a:moveTo>
                  <a:cubicBezTo>
                    <a:pt x="1524" y="1"/>
                    <a:pt x="1401" y="56"/>
                    <a:pt x="1304" y="160"/>
                  </a:cubicBezTo>
                  <a:cubicBezTo>
                    <a:pt x="1248" y="118"/>
                    <a:pt x="1178" y="84"/>
                    <a:pt x="1103" y="56"/>
                  </a:cubicBezTo>
                  <a:cubicBezTo>
                    <a:pt x="1024" y="29"/>
                    <a:pt x="953" y="16"/>
                    <a:pt x="890" y="16"/>
                  </a:cubicBezTo>
                  <a:cubicBezTo>
                    <a:pt x="792" y="16"/>
                    <a:pt x="714" y="49"/>
                    <a:pt x="659" y="112"/>
                  </a:cubicBezTo>
                  <a:cubicBezTo>
                    <a:pt x="578" y="204"/>
                    <a:pt x="564" y="344"/>
                    <a:pt x="564" y="422"/>
                  </a:cubicBezTo>
                  <a:cubicBezTo>
                    <a:pt x="545" y="416"/>
                    <a:pt x="520" y="413"/>
                    <a:pt x="495" y="413"/>
                  </a:cubicBezTo>
                  <a:cubicBezTo>
                    <a:pt x="325" y="413"/>
                    <a:pt x="140" y="581"/>
                    <a:pt x="71" y="790"/>
                  </a:cubicBezTo>
                  <a:cubicBezTo>
                    <a:pt x="1" y="997"/>
                    <a:pt x="57" y="1183"/>
                    <a:pt x="224" y="1309"/>
                  </a:cubicBezTo>
                  <a:cubicBezTo>
                    <a:pt x="333" y="1390"/>
                    <a:pt x="439" y="1434"/>
                    <a:pt x="545" y="1448"/>
                  </a:cubicBezTo>
                  <a:cubicBezTo>
                    <a:pt x="592" y="1624"/>
                    <a:pt x="732" y="1725"/>
                    <a:pt x="933" y="1727"/>
                  </a:cubicBezTo>
                  <a:lnTo>
                    <a:pt x="966" y="1727"/>
                  </a:lnTo>
                  <a:cubicBezTo>
                    <a:pt x="1231" y="1727"/>
                    <a:pt x="1440" y="1674"/>
                    <a:pt x="1577" y="1577"/>
                  </a:cubicBezTo>
                  <a:cubicBezTo>
                    <a:pt x="1594" y="1602"/>
                    <a:pt x="1619" y="1627"/>
                    <a:pt x="1647" y="1647"/>
                  </a:cubicBezTo>
                  <a:cubicBezTo>
                    <a:pt x="1706" y="1688"/>
                    <a:pt x="1772" y="1713"/>
                    <a:pt x="1853" y="1713"/>
                  </a:cubicBezTo>
                  <a:cubicBezTo>
                    <a:pt x="2107" y="1713"/>
                    <a:pt x="2431" y="1474"/>
                    <a:pt x="2554" y="1195"/>
                  </a:cubicBezTo>
                  <a:cubicBezTo>
                    <a:pt x="2629" y="1013"/>
                    <a:pt x="2609" y="840"/>
                    <a:pt x="2489" y="718"/>
                  </a:cubicBezTo>
                  <a:cubicBezTo>
                    <a:pt x="2403" y="623"/>
                    <a:pt x="2303" y="572"/>
                    <a:pt x="2194" y="570"/>
                  </a:cubicBezTo>
                  <a:cubicBezTo>
                    <a:pt x="2183" y="374"/>
                    <a:pt x="2071" y="193"/>
                    <a:pt x="1887" y="73"/>
                  </a:cubicBezTo>
                  <a:cubicBezTo>
                    <a:pt x="1809" y="26"/>
                    <a:pt x="1731" y="1"/>
                    <a:pt x="16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" name="Google Shape;706;p32"/>
            <p:cNvSpPr/>
            <p:nvPr/>
          </p:nvSpPr>
          <p:spPr>
            <a:xfrm rot="-391395">
              <a:off x="1671672" y="3365693"/>
              <a:ext cx="209496" cy="118983"/>
            </a:xfrm>
            <a:custGeom>
              <a:avLst/>
              <a:gdLst/>
              <a:ahLst/>
              <a:cxnLst/>
              <a:rect l="l" t="t" r="r" b="b"/>
              <a:pathLst>
                <a:path w="2914" h="1655" extrusionOk="0">
                  <a:moveTo>
                    <a:pt x="1773" y="0"/>
                  </a:moveTo>
                  <a:cubicBezTo>
                    <a:pt x="1640" y="0"/>
                    <a:pt x="1520" y="74"/>
                    <a:pt x="1438" y="172"/>
                  </a:cubicBezTo>
                  <a:lnTo>
                    <a:pt x="1438" y="172"/>
                  </a:lnTo>
                  <a:cubicBezTo>
                    <a:pt x="1383" y="127"/>
                    <a:pt x="1311" y="86"/>
                    <a:pt x="1218" y="55"/>
                  </a:cubicBezTo>
                  <a:cubicBezTo>
                    <a:pt x="1140" y="29"/>
                    <a:pt x="1074" y="17"/>
                    <a:pt x="1019" y="17"/>
                  </a:cubicBezTo>
                  <a:cubicBezTo>
                    <a:pt x="680" y="17"/>
                    <a:pt x="736" y="446"/>
                    <a:pt x="736" y="446"/>
                  </a:cubicBezTo>
                  <a:cubicBezTo>
                    <a:pt x="700" y="424"/>
                    <a:pt x="661" y="413"/>
                    <a:pt x="621" y="413"/>
                  </a:cubicBezTo>
                  <a:cubicBezTo>
                    <a:pt x="333" y="413"/>
                    <a:pt x="0" y="959"/>
                    <a:pt x="376" y="1244"/>
                  </a:cubicBezTo>
                  <a:cubicBezTo>
                    <a:pt x="495" y="1333"/>
                    <a:pt x="608" y="1373"/>
                    <a:pt x="705" y="1379"/>
                  </a:cubicBezTo>
                  <a:lnTo>
                    <a:pt x="705" y="1379"/>
                  </a:lnTo>
                  <a:cubicBezTo>
                    <a:pt x="736" y="1525"/>
                    <a:pt x="839" y="1651"/>
                    <a:pt x="1059" y="1654"/>
                  </a:cubicBezTo>
                  <a:cubicBezTo>
                    <a:pt x="1072" y="1654"/>
                    <a:pt x="1084" y="1654"/>
                    <a:pt x="1096" y="1654"/>
                  </a:cubicBezTo>
                  <a:cubicBezTo>
                    <a:pt x="1393" y="1654"/>
                    <a:pt x="1592" y="1586"/>
                    <a:pt x="1705" y="1485"/>
                  </a:cubicBezTo>
                  <a:lnTo>
                    <a:pt x="1705" y="1485"/>
                  </a:lnTo>
                  <a:cubicBezTo>
                    <a:pt x="1729" y="1517"/>
                    <a:pt x="1759" y="1549"/>
                    <a:pt x="1796" y="1579"/>
                  </a:cubicBezTo>
                  <a:cubicBezTo>
                    <a:pt x="1846" y="1619"/>
                    <a:pt x="1907" y="1637"/>
                    <a:pt x="1974" y="1637"/>
                  </a:cubicBezTo>
                  <a:cubicBezTo>
                    <a:pt x="2355" y="1637"/>
                    <a:pt x="2913" y="1049"/>
                    <a:pt x="2588" y="703"/>
                  </a:cubicBezTo>
                  <a:cubicBezTo>
                    <a:pt x="2498" y="607"/>
                    <a:pt x="2402" y="570"/>
                    <a:pt x="2311" y="570"/>
                  </a:cubicBezTo>
                  <a:cubicBezTo>
                    <a:pt x="2302" y="570"/>
                    <a:pt x="2292" y="571"/>
                    <a:pt x="2282" y="572"/>
                  </a:cubicBezTo>
                  <a:lnTo>
                    <a:pt x="2282" y="572"/>
                  </a:lnTo>
                  <a:cubicBezTo>
                    <a:pt x="2288" y="401"/>
                    <a:pt x="2204" y="204"/>
                    <a:pt x="1994" y="69"/>
                  </a:cubicBezTo>
                  <a:cubicBezTo>
                    <a:pt x="1918" y="21"/>
                    <a:pt x="1844" y="0"/>
                    <a:pt x="17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7" name="Google Shape;707;p32"/>
            <p:cNvSpPr/>
            <p:nvPr/>
          </p:nvSpPr>
          <p:spPr>
            <a:xfrm rot="-391395">
              <a:off x="1680591" y="3363172"/>
              <a:ext cx="189222" cy="124231"/>
            </a:xfrm>
            <a:custGeom>
              <a:avLst/>
              <a:gdLst/>
              <a:ahLst/>
              <a:cxnLst/>
              <a:rect l="l" t="t" r="r" b="b"/>
              <a:pathLst>
                <a:path w="2632" h="1728" extrusionOk="0">
                  <a:moveTo>
                    <a:pt x="1317" y="263"/>
                  </a:moveTo>
                  <a:cubicBezTo>
                    <a:pt x="1421" y="363"/>
                    <a:pt x="1443" y="483"/>
                    <a:pt x="1415" y="558"/>
                  </a:cubicBezTo>
                  <a:cubicBezTo>
                    <a:pt x="1400" y="601"/>
                    <a:pt x="1374" y="623"/>
                    <a:pt x="1343" y="623"/>
                  </a:cubicBezTo>
                  <a:cubicBezTo>
                    <a:pt x="1324" y="623"/>
                    <a:pt x="1303" y="615"/>
                    <a:pt x="1281" y="597"/>
                  </a:cubicBezTo>
                  <a:cubicBezTo>
                    <a:pt x="1209" y="533"/>
                    <a:pt x="1225" y="391"/>
                    <a:pt x="1317" y="263"/>
                  </a:cubicBezTo>
                  <a:close/>
                  <a:moveTo>
                    <a:pt x="2115" y="650"/>
                  </a:moveTo>
                  <a:cubicBezTo>
                    <a:pt x="2099" y="790"/>
                    <a:pt x="2009" y="893"/>
                    <a:pt x="1892" y="907"/>
                  </a:cubicBezTo>
                  <a:cubicBezTo>
                    <a:pt x="1884" y="910"/>
                    <a:pt x="1878" y="910"/>
                    <a:pt x="1870" y="910"/>
                  </a:cubicBezTo>
                  <a:cubicBezTo>
                    <a:pt x="1839" y="910"/>
                    <a:pt x="1839" y="902"/>
                    <a:pt x="1839" y="893"/>
                  </a:cubicBezTo>
                  <a:cubicBezTo>
                    <a:pt x="1839" y="835"/>
                    <a:pt x="1953" y="684"/>
                    <a:pt x="2115" y="650"/>
                  </a:cubicBezTo>
                  <a:close/>
                  <a:moveTo>
                    <a:pt x="734" y="1008"/>
                  </a:moveTo>
                  <a:cubicBezTo>
                    <a:pt x="754" y="1008"/>
                    <a:pt x="776" y="1027"/>
                    <a:pt x="787" y="1044"/>
                  </a:cubicBezTo>
                  <a:cubicBezTo>
                    <a:pt x="843" y="1116"/>
                    <a:pt x="857" y="1194"/>
                    <a:pt x="824" y="1259"/>
                  </a:cubicBezTo>
                  <a:cubicBezTo>
                    <a:pt x="793" y="1328"/>
                    <a:pt x="709" y="1370"/>
                    <a:pt x="612" y="1376"/>
                  </a:cubicBezTo>
                  <a:cubicBezTo>
                    <a:pt x="595" y="1245"/>
                    <a:pt x="628" y="1105"/>
                    <a:pt x="681" y="1044"/>
                  </a:cubicBezTo>
                  <a:cubicBezTo>
                    <a:pt x="698" y="1021"/>
                    <a:pt x="718" y="1008"/>
                    <a:pt x="734" y="1008"/>
                  </a:cubicBezTo>
                  <a:close/>
                  <a:moveTo>
                    <a:pt x="1605" y="1119"/>
                  </a:moveTo>
                  <a:cubicBezTo>
                    <a:pt x="1613" y="1119"/>
                    <a:pt x="1627" y="1139"/>
                    <a:pt x="1644" y="1175"/>
                  </a:cubicBezTo>
                  <a:cubicBezTo>
                    <a:pt x="1672" y="1281"/>
                    <a:pt x="1655" y="1379"/>
                    <a:pt x="1588" y="1454"/>
                  </a:cubicBezTo>
                  <a:cubicBezTo>
                    <a:pt x="1527" y="1348"/>
                    <a:pt x="1532" y="1228"/>
                    <a:pt x="1568" y="1161"/>
                  </a:cubicBezTo>
                  <a:cubicBezTo>
                    <a:pt x="1582" y="1130"/>
                    <a:pt x="1599" y="1119"/>
                    <a:pt x="1605" y="1119"/>
                  </a:cubicBezTo>
                  <a:close/>
                  <a:moveTo>
                    <a:pt x="1636" y="75"/>
                  </a:moveTo>
                  <a:cubicBezTo>
                    <a:pt x="1704" y="75"/>
                    <a:pt x="1772" y="95"/>
                    <a:pt x="1836" y="137"/>
                  </a:cubicBezTo>
                  <a:cubicBezTo>
                    <a:pt x="2001" y="240"/>
                    <a:pt x="2101" y="402"/>
                    <a:pt x="2107" y="570"/>
                  </a:cubicBezTo>
                  <a:cubicBezTo>
                    <a:pt x="1909" y="603"/>
                    <a:pt x="1753" y="790"/>
                    <a:pt x="1755" y="896"/>
                  </a:cubicBezTo>
                  <a:cubicBezTo>
                    <a:pt x="1755" y="943"/>
                    <a:pt x="1786" y="991"/>
                    <a:pt x="1864" y="991"/>
                  </a:cubicBezTo>
                  <a:cubicBezTo>
                    <a:pt x="1875" y="991"/>
                    <a:pt x="1884" y="991"/>
                    <a:pt x="1895" y="988"/>
                  </a:cubicBezTo>
                  <a:cubicBezTo>
                    <a:pt x="2057" y="966"/>
                    <a:pt x="2171" y="826"/>
                    <a:pt x="2188" y="642"/>
                  </a:cubicBezTo>
                  <a:cubicBezTo>
                    <a:pt x="2274" y="645"/>
                    <a:pt x="2355" y="687"/>
                    <a:pt x="2428" y="765"/>
                  </a:cubicBezTo>
                  <a:cubicBezTo>
                    <a:pt x="2553" y="896"/>
                    <a:pt x="2523" y="1049"/>
                    <a:pt x="2478" y="1158"/>
                  </a:cubicBezTo>
                  <a:cubicBezTo>
                    <a:pt x="2369" y="1406"/>
                    <a:pt x="2071" y="1632"/>
                    <a:pt x="1847" y="1632"/>
                  </a:cubicBezTo>
                  <a:cubicBezTo>
                    <a:pt x="1786" y="1632"/>
                    <a:pt x="1736" y="1619"/>
                    <a:pt x="1694" y="1585"/>
                  </a:cubicBezTo>
                  <a:cubicBezTo>
                    <a:pt x="1669" y="1566"/>
                    <a:pt x="1647" y="1546"/>
                    <a:pt x="1630" y="1524"/>
                  </a:cubicBezTo>
                  <a:cubicBezTo>
                    <a:pt x="1725" y="1423"/>
                    <a:pt x="1755" y="1295"/>
                    <a:pt x="1714" y="1158"/>
                  </a:cubicBezTo>
                  <a:cubicBezTo>
                    <a:pt x="1686" y="1061"/>
                    <a:pt x="1633" y="1047"/>
                    <a:pt x="1605" y="1047"/>
                  </a:cubicBezTo>
                  <a:cubicBezTo>
                    <a:pt x="1563" y="1047"/>
                    <a:pt x="1527" y="1077"/>
                    <a:pt x="1499" y="1130"/>
                  </a:cubicBezTo>
                  <a:cubicBezTo>
                    <a:pt x="1451" y="1222"/>
                    <a:pt x="1446" y="1376"/>
                    <a:pt x="1529" y="1510"/>
                  </a:cubicBezTo>
                  <a:cubicBezTo>
                    <a:pt x="1443" y="1579"/>
                    <a:pt x="1276" y="1649"/>
                    <a:pt x="971" y="1649"/>
                  </a:cubicBezTo>
                  <a:lnTo>
                    <a:pt x="935" y="1649"/>
                  </a:lnTo>
                  <a:cubicBezTo>
                    <a:pt x="745" y="1646"/>
                    <a:pt x="665" y="1549"/>
                    <a:pt x="628" y="1451"/>
                  </a:cubicBezTo>
                  <a:cubicBezTo>
                    <a:pt x="751" y="1446"/>
                    <a:pt x="849" y="1381"/>
                    <a:pt x="879" y="1292"/>
                  </a:cubicBezTo>
                  <a:cubicBezTo>
                    <a:pt x="930" y="1200"/>
                    <a:pt x="907" y="1091"/>
                    <a:pt x="835" y="994"/>
                  </a:cubicBezTo>
                  <a:cubicBezTo>
                    <a:pt x="793" y="943"/>
                    <a:pt x="751" y="932"/>
                    <a:pt x="723" y="932"/>
                  </a:cubicBezTo>
                  <a:cubicBezTo>
                    <a:pt x="681" y="932"/>
                    <a:pt x="642" y="952"/>
                    <a:pt x="609" y="994"/>
                  </a:cubicBezTo>
                  <a:cubicBezTo>
                    <a:pt x="550" y="1072"/>
                    <a:pt x="503" y="1217"/>
                    <a:pt x="522" y="1367"/>
                  </a:cubicBezTo>
                  <a:cubicBezTo>
                    <a:pt x="439" y="1351"/>
                    <a:pt x="347" y="1309"/>
                    <a:pt x="263" y="1245"/>
                  </a:cubicBezTo>
                  <a:cubicBezTo>
                    <a:pt x="65" y="1100"/>
                    <a:pt x="107" y="893"/>
                    <a:pt x="135" y="812"/>
                  </a:cubicBezTo>
                  <a:cubicBezTo>
                    <a:pt x="193" y="637"/>
                    <a:pt x="349" y="491"/>
                    <a:pt x="486" y="491"/>
                  </a:cubicBezTo>
                  <a:cubicBezTo>
                    <a:pt x="522" y="491"/>
                    <a:pt x="553" y="503"/>
                    <a:pt x="581" y="519"/>
                  </a:cubicBezTo>
                  <a:cubicBezTo>
                    <a:pt x="588" y="525"/>
                    <a:pt x="595" y="528"/>
                    <a:pt x="602" y="528"/>
                  </a:cubicBezTo>
                  <a:cubicBezTo>
                    <a:pt x="609" y="528"/>
                    <a:pt x="616" y="525"/>
                    <a:pt x="623" y="519"/>
                  </a:cubicBezTo>
                  <a:cubicBezTo>
                    <a:pt x="634" y="511"/>
                    <a:pt x="642" y="497"/>
                    <a:pt x="639" y="483"/>
                  </a:cubicBezTo>
                  <a:cubicBezTo>
                    <a:pt x="639" y="477"/>
                    <a:pt x="612" y="277"/>
                    <a:pt x="709" y="165"/>
                  </a:cubicBezTo>
                  <a:cubicBezTo>
                    <a:pt x="750" y="118"/>
                    <a:pt x="809" y="94"/>
                    <a:pt x="885" y="94"/>
                  </a:cubicBezTo>
                  <a:cubicBezTo>
                    <a:pt x="938" y="94"/>
                    <a:pt x="1000" y="106"/>
                    <a:pt x="1069" y="129"/>
                  </a:cubicBezTo>
                  <a:cubicBezTo>
                    <a:pt x="1139" y="154"/>
                    <a:pt x="1197" y="182"/>
                    <a:pt x="1248" y="218"/>
                  </a:cubicBezTo>
                  <a:cubicBezTo>
                    <a:pt x="1139" y="363"/>
                    <a:pt x="1100" y="558"/>
                    <a:pt x="1220" y="659"/>
                  </a:cubicBezTo>
                  <a:cubicBezTo>
                    <a:pt x="1253" y="687"/>
                    <a:pt x="1292" y="706"/>
                    <a:pt x="1329" y="706"/>
                  </a:cubicBezTo>
                  <a:cubicBezTo>
                    <a:pt x="1393" y="701"/>
                    <a:pt x="1448" y="656"/>
                    <a:pt x="1474" y="586"/>
                  </a:cubicBezTo>
                  <a:cubicBezTo>
                    <a:pt x="1510" y="483"/>
                    <a:pt x="1488" y="330"/>
                    <a:pt x="1354" y="204"/>
                  </a:cubicBezTo>
                  <a:cubicBezTo>
                    <a:pt x="1436" y="120"/>
                    <a:pt x="1535" y="75"/>
                    <a:pt x="1636" y="75"/>
                  </a:cubicBezTo>
                  <a:close/>
                  <a:moveTo>
                    <a:pt x="1647" y="0"/>
                  </a:moveTo>
                  <a:cubicBezTo>
                    <a:pt x="1527" y="0"/>
                    <a:pt x="1404" y="56"/>
                    <a:pt x="1306" y="157"/>
                  </a:cubicBezTo>
                  <a:cubicBezTo>
                    <a:pt x="1250" y="115"/>
                    <a:pt x="1181" y="84"/>
                    <a:pt x="1103" y="56"/>
                  </a:cubicBezTo>
                  <a:cubicBezTo>
                    <a:pt x="1024" y="29"/>
                    <a:pt x="952" y="15"/>
                    <a:pt x="890" y="15"/>
                  </a:cubicBezTo>
                  <a:cubicBezTo>
                    <a:pt x="793" y="15"/>
                    <a:pt x="716" y="48"/>
                    <a:pt x="662" y="112"/>
                  </a:cubicBezTo>
                  <a:cubicBezTo>
                    <a:pt x="581" y="204"/>
                    <a:pt x="567" y="344"/>
                    <a:pt x="567" y="422"/>
                  </a:cubicBezTo>
                  <a:cubicBezTo>
                    <a:pt x="545" y="416"/>
                    <a:pt x="522" y="413"/>
                    <a:pt x="497" y="413"/>
                  </a:cubicBezTo>
                  <a:cubicBezTo>
                    <a:pt x="327" y="413"/>
                    <a:pt x="140" y="581"/>
                    <a:pt x="70" y="790"/>
                  </a:cubicBezTo>
                  <a:cubicBezTo>
                    <a:pt x="1" y="994"/>
                    <a:pt x="56" y="1183"/>
                    <a:pt x="224" y="1309"/>
                  </a:cubicBezTo>
                  <a:cubicBezTo>
                    <a:pt x="333" y="1390"/>
                    <a:pt x="441" y="1434"/>
                    <a:pt x="545" y="1448"/>
                  </a:cubicBezTo>
                  <a:cubicBezTo>
                    <a:pt x="595" y="1621"/>
                    <a:pt x="734" y="1725"/>
                    <a:pt x="932" y="1727"/>
                  </a:cubicBezTo>
                  <a:lnTo>
                    <a:pt x="969" y="1727"/>
                  </a:lnTo>
                  <a:cubicBezTo>
                    <a:pt x="1234" y="1727"/>
                    <a:pt x="1437" y="1672"/>
                    <a:pt x="1577" y="1577"/>
                  </a:cubicBezTo>
                  <a:cubicBezTo>
                    <a:pt x="1596" y="1602"/>
                    <a:pt x="1619" y="1627"/>
                    <a:pt x="1647" y="1646"/>
                  </a:cubicBezTo>
                  <a:cubicBezTo>
                    <a:pt x="1708" y="1688"/>
                    <a:pt x="1772" y="1713"/>
                    <a:pt x="1853" y="1713"/>
                  </a:cubicBezTo>
                  <a:cubicBezTo>
                    <a:pt x="2104" y="1713"/>
                    <a:pt x="2433" y="1473"/>
                    <a:pt x="2553" y="1194"/>
                  </a:cubicBezTo>
                  <a:cubicBezTo>
                    <a:pt x="2631" y="1013"/>
                    <a:pt x="2609" y="840"/>
                    <a:pt x="2492" y="715"/>
                  </a:cubicBezTo>
                  <a:cubicBezTo>
                    <a:pt x="2405" y="623"/>
                    <a:pt x="2302" y="572"/>
                    <a:pt x="2196" y="570"/>
                  </a:cubicBezTo>
                  <a:cubicBezTo>
                    <a:pt x="2185" y="374"/>
                    <a:pt x="2073" y="193"/>
                    <a:pt x="1889" y="73"/>
                  </a:cubicBezTo>
                  <a:cubicBezTo>
                    <a:pt x="1811" y="26"/>
                    <a:pt x="1730" y="0"/>
                    <a:pt x="16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8" name="Google Shape;708;p32"/>
            <p:cNvSpPr/>
            <p:nvPr/>
          </p:nvSpPr>
          <p:spPr>
            <a:xfrm rot="-391395">
              <a:off x="1728827" y="3518493"/>
              <a:ext cx="5823" cy="52626"/>
            </a:xfrm>
            <a:custGeom>
              <a:avLst/>
              <a:gdLst/>
              <a:ahLst/>
              <a:cxnLst/>
              <a:rect l="l" t="t" r="r" b="b"/>
              <a:pathLst>
                <a:path w="81" h="732" extrusionOk="0">
                  <a:moveTo>
                    <a:pt x="42" y="1"/>
                  </a:moveTo>
                  <a:cubicBezTo>
                    <a:pt x="22" y="1"/>
                    <a:pt x="3" y="20"/>
                    <a:pt x="3" y="40"/>
                  </a:cubicBezTo>
                  <a:lnTo>
                    <a:pt x="0" y="692"/>
                  </a:lnTo>
                  <a:cubicBezTo>
                    <a:pt x="0" y="712"/>
                    <a:pt x="17" y="732"/>
                    <a:pt x="39" y="732"/>
                  </a:cubicBezTo>
                  <a:cubicBezTo>
                    <a:pt x="59" y="732"/>
                    <a:pt x="78" y="712"/>
                    <a:pt x="78" y="692"/>
                  </a:cubicBezTo>
                  <a:lnTo>
                    <a:pt x="81" y="40"/>
                  </a:lnTo>
                  <a:cubicBezTo>
                    <a:pt x="81" y="20"/>
                    <a:pt x="64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9" name="Google Shape;709;p32"/>
            <p:cNvSpPr/>
            <p:nvPr/>
          </p:nvSpPr>
          <p:spPr>
            <a:xfrm rot="-391395">
              <a:off x="1709508" y="3528012"/>
              <a:ext cx="45149" cy="32639"/>
            </a:xfrm>
            <a:custGeom>
              <a:avLst/>
              <a:gdLst/>
              <a:ahLst/>
              <a:cxnLst/>
              <a:rect l="l" t="t" r="r" b="b"/>
              <a:pathLst>
                <a:path w="628" h="454" extrusionOk="0">
                  <a:moveTo>
                    <a:pt x="581" y="0"/>
                  </a:moveTo>
                  <a:cubicBezTo>
                    <a:pt x="574" y="0"/>
                    <a:pt x="567" y="2"/>
                    <a:pt x="561" y="7"/>
                  </a:cubicBezTo>
                  <a:lnTo>
                    <a:pt x="25" y="384"/>
                  </a:lnTo>
                  <a:cubicBezTo>
                    <a:pt x="6" y="395"/>
                    <a:pt x="0" y="420"/>
                    <a:pt x="14" y="437"/>
                  </a:cubicBezTo>
                  <a:cubicBezTo>
                    <a:pt x="20" y="448"/>
                    <a:pt x="31" y="453"/>
                    <a:pt x="45" y="453"/>
                  </a:cubicBezTo>
                  <a:cubicBezTo>
                    <a:pt x="53" y="453"/>
                    <a:pt x="59" y="453"/>
                    <a:pt x="67" y="448"/>
                  </a:cubicBezTo>
                  <a:lnTo>
                    <a:pt x="603" y="71"/>
                  </a:lnTo>
                  <a:cubicBezTo>
                    <a:pt x="620" y="60"/>
                    <a:pt x="628" y="35"/>
                    <a:pt x="614" y="18"/>
                  </a:cubicBezTo>
                  <a:cubicBezTo>
                    <a:pt x="607" y="7"/>
                    <a:pt x="594" y="0"/>
                    <a:pt x="5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0" name="Google Shape;710;p32"/>
            <p:cNvSpPr/>
            <p:nvPr/>
          </p:nvSpPr>
          <p:spPr>
            <a:xfrm rot="-391395">
              <a:off x="1714333" y="3526142"/>
              <a:ext cx="35515" cy="36522"/>
            </a:xfrm>
            <a:custGeom>
              <a:avLst/>
              <a:gdLst/>
              <a:ahLst/>
              <a:cxnLst/>
              <a:rect l="l" t="t" r="r" b="b"/>
              <a:pathLst>
                <a:path w="494" h="508" extrusionOk="0">
                  <a:moveTo>
                    <a:pt x="43" y="1"/>
                  </a:moveTo>
                  <a:cubicBezTo>
                    <a:pt x="34" y="1"/>
                    <a:pt x="25" y="4"/>
                    <a:pt x="17" y="11"/>
                  </a:cubicBezTo>
                  <a:cubicBezTo>
                    <a:pt x="0" y="22"/>
                    <a:pt x="0" y="47"/>
                    <a:pt x="14" y="67"/>
                  </a:cubicBezTo>
                  <a:lnTo>
                    <a:pt x="421" y="493"/>
                  </a:lnTo>
                  <a:cubicBezTo>
                    <a:pt x="427" y="505"/>
                    <a:pt x="438" y="507"/>
                    <a:pt x="449" y="507"/>
                  </a:cubicBezTo>
                  <a:cubicBezTo>
                    <a:pt x="460" y="507"/>
                    <a:pt x="469" y="505"/>
                    <a:pt x="477" y="496"/>
                  </a:cubicBezTo>
                  <a:cubicBezTo>
                    <a:pt x="494" y="485"/>
                    <a:pt x="494" y="460"/>
                    <a:pt x="480" y="440"/>
                  </a:cubicBezTo>
                  <a:lnTo>
                    <a:pt x="73" y="14"/>
                  </a:lnTo>
                  <a:cubicBezTo>
                    <a:pt x="64" y="5"/>
                    <a:pt x="54" y="1"/>
                    <a:pt x="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1" name="Google Shape;711;p32"/>
            <p:cNvSpPr/>
            <p:nvPr/>
          </p:nvSpPr>
          <p:spPr>
            <a:xfrm rot="-391395">
              <a:off x="1704685" y="3541347"/>
              <a:ext cx="50397" cy="6111"/>
            </a:xfrm>
            <a:custGeom>
              <a:avLst/>
              <a:gdLst/>
              <a:ahLst/>
              <a:cxnLst/>
              <a:rect l="l" t="t" r="r" b="b"/>
              <a:pathLst>
                <a:path w="701" h="85" extrusionOk="0">
                  <a:moveTo>
                    <a:pt x="664" y="1"/>
                  </a:moveTo>
                  <a:lnTo>
                    <a:pt x="39" y="6"/>
                  </a:lnTo>
                  <a:cubicBezTo>
                    <a:pt x="17" y="6"/>
                    <a:pt x="0" y="26"/>
                    <a:pt x="0" y="45"/>
                  </a:cubicBezTo>
                  <a:cubicBezTo>
                    <a:pt x="0" y="68"/>
                    <a:pt x="17" y="85"/>
                    <a:pt x="39" y="85"/>
                  </a:cubicBezTo>
                  <a:lnTo>
                    <a:pt x="664" y="76"/>
                  </a:lnTo>
                  <a:cubicBezTo>
                    <a:pt x="684" y="76"/>
                    <a:pt x="700" y="59"/>
                    <a:pt x="700" y="40"/>
                  </a:cubicBezTo>
                  <a:cubicBezTo>
                    <a:pt x="700" y="18"/>
                    <a:pt x="684" y="1"/>
                    <a:pt x="6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2" name="Google Shape;712;p32"/>
            <p:cNvSpPr/>
            <p:nvPr/>
          </p:nvSpPr>
          <p:spPr>
            <a:xfrm rot="-391395">
              <a:off x="875735" y="4089207"/>
              <a:ext cx="5895" cy="52410"/>
            </a:xfrm>
            <a:custGeom>
              <a:avLst/>
              <a:gdLst/>
              <a:ahLst/>
              <a:cxnLst/>
              <a:rect l="l" t="t" r="r" b="b"/>
              <a:pathLst>
                <a:path w="82" h="729" extrusionOk="0">
                  <a:moveTo>
                    <a:pt x="42" y="1"/>
                  </a:moveTo>
                  <a:cubicBezTo>
                    <a:pt x="23" y="1"/>
                    <a:pt x="6" y="18"/>
                    <a:pt x="6" y="40"/>
                  </a:cubicBezTo>
                  <a:lnTo>
                    <a:pt x="0" y="693"/>
                  </a:lnTo>
                  <a:cubicBezTo>
                    <a:pt x="0" y="712"/>
                    <a:pt x="20" y="729"/>
                    <a:pt x="39" y="729"/>
                  </a:cubicBezTo>
                  <a:cubicBezTo>
                    <a:pt x="62" y="729"/>
                    <a:pt x="78" y="712"/>
                    <a:pt x="78" y="693"/>
                  </a:cubicBezTo>
                  <a:lnTo>
                    <a:pt x="81" y="40"/>
                  </a:lnTo>
                  <a:cubicBezTo>
                    <a:pt x="81" y="18"/>
                    <a:pt x="64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3" name="Google Shape;713;p32"/>
            <p:cNvSpPr/>
            <p:nvPr/>
          </p:nvSpPr>
          <p:spPr>
            <a:xfrm rot="-391395">
              <a:off x="856429" y="4098726"/>
              <a:ext cx="45221" cy="32639"/>
            </a:xfrm>
            <a:custGeom>
              <a:avLst/>
              <a:gdLst/>
              <a:ahLst/>
              <a:cxnLst/>
              <a:rect l="l" t="t" r="r" b="b"/>
              <a:pathLst>
                <a:path w="629" h="454" extrusionOk="0">
                  <a:moveTo>
                    <a:pt x="582" y="0"/>
                  </a:moveTo>
                  <a:cubicBezTo>
                    <a:pt x="575" y="0"/>
                    <a:pt x="568" y="2"/>
                    <a:pt x="561" y="7"/>
                  </a:cubicBezTo>
                  <a:lnTo>
                    <a:pt x="26" y="384"/>
                  </a:lnTo>
                  <a:cubicBezTo>
                    <a:pt x="9" y="395"/>
                    <a:pt x="0" y="420"/>
                    <a:pt x="14" y="437"/>
                  </a:cubicBezTo>
                  <a:cubicBezTo>
                    <a:pt x="23" y="448"/>
                    <a:pt x="31" y="454"/>
                    <a:pt x="45" y="454"/>
                  </a:cubicBezTo>
                  <a:cubicBezTo>
                    <a:pt x="53" y="454"/>
                    <a:pt x="59" y="451"/>
                    <a:pt x="67" y="448"/>
                  </a:cubicBezTo>
                  <a:lnTo>
                    <a:pt x="603" y="72"/>
                  </a:lnTo>
                  <a:cubicBezTo>
                    <a:pt x="623" y="60"/>
                    <a:pt x="628" y="35"/>
                    <a:pt x="614" y="18"/>
                  </a:cubicBezTo>
                  <a:cubicBezTo>
                    <a:pt x="607" y="8"/>
                    <a:pt x="595" y="0"/>
                    <a:pt x="5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4" name="Google Shape;714;p32"/>
            <p:cNvSpPr/>
            <p:nvPr/>
          </p:nvSpPr>
          <p:spPr>
            <a:xfrm rot="-391395">
              <a:off x="861246" y="4096713"/>
              <a:ext cx="35587" cy="36665"/>
            </a:xfrm>
            <a:custGeom>
              <a:avLst/>
              <a:gdLst/>
              <a:ahLst/>
              <a:cxnLst/>
              <a:rect l="l" t="t" r="r" b="b"/>
              <a:pathLst>
                <a:path w="495" h="510" extrusionOk="0">
                  <a:moveTo>
                    <a:pt x="44" y="0"/>
                  </a:moveTo>
                  <a:cubicBezTo>
                    <a:pt x="34" y="0"/>
                    <a:pt x="25" y="4"/>
                    <a:pt x="17" y="10"/>
                  </a:cubicBezTo>
                  <a:cubicBezTo>
                    <a:pt x="0" y="24"/>
                    <a:pt x="0" y="49"/>
                    <a:pt x="14" y="66"/>
                  </a:cubicBezTo>
                  <a:lnTo>
                    <a:pt x="422" y="496"/>
                  </a:lnTo>
                  <a:cubicBezTo>
                    <a:pt x="430" y="507"/>
                    <a:pt x="438" y="510"/>
                    <a:pt x="450" y="510"/>
                  </a:cubicBezTo>
                  <a:cubicBezTo>
                    <a:pt x="461" y="510"/>
                    <a:pt x="472" y="507"/>
                    <a:pt x="477" y="498"/>
                  </a:cubicBezTo>
                  <a:cubicBezTo>
                    <a:pt x="494" y="484"/>
                    <a:pt x="494" y="459"/>
                    <a:pt x="480" y="443"/>
                  </a:cubicBezTo>
                  <a:lnTo>
                    <a:pt x="73" y="13"/>
                  </a:lnTo>
                  <a:cubicBezTo>
                    <a:pt x="64" y="4"/>
                    <a:pt x="54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5" name="Google Shape;715;p32"/>
            <p:cNvSpPr/>
            <p:nvPr/>
          </p:nvSpPr>
          <p:spPr>
            <a:xfrm rot="-391395">
              <a:off x="851609" y="4112125"/>
              <a:ext cx="50613" cy="6039"/>
            </a:xfrm>
            <a:custGeom>
              <a:avLst/>
              <a:gdLst/>
              <a:ahLst/>
              <a:cxnLst/>
              <a:rect l="l" t="t" r="r" b="b"/>
              <a:pathLst>
                <a:path w="704" h="84" extrusionOk="0">
                  <a:moveTo>
                    <a:pt x="664" y="0"/>
                  </a:moveTo>
                  <a:lnTo>
                    <a:pt x="40" y="6"/>
                  </a:lnTo>
                  <a:cubicBezTo>
                    <a:pt x="20" y="6"/>
                    <a:pt x="0" y="22"/>
                    <a:pt x="0" y="45"/>
                  </a:cubicBezTo>
                  <a:cubicBezTo>
                    <a:pt x="0" y="64"/>
                    <a:pt x="20" y="84"/>
                    <a:pt x="40" y="84"/>
                  </a:cubicBezTo>
                  <a:lnTo>
                    <a:pt x="664" y="75"/>
                  </a:lnTo>
                  <a:cubicBezTo>
                    <a:pt x="684" y="75"/>
                    <a:pt x="703" y="59"/>
                    <a:pt x="703" y="36"/>
                  </a:cubicBezTo>
                  <a:cubicBezTo>
                    <a:pt x="703" y="17"/>
                    <a:pt x="684" y="0"/>
                    <a:pt x="6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6" name="Google Shape;716;p32"/>
            <p:cNvSpPr/>
            <p:nvPr/>
          </p:nvSpPr>
          <p:spPr>
            <a:xfrm rot="-391395">
              <a:off x="1860975" y="4183732"/>
              <a:ext cx="5680" cy="52626"/>
            </a:xfrm>
            <a:custGeom>
              <a:avLst/>
              <a:gdLst/>
              <a:ahLst/>
              <a:cxnLst/>
              <a:rect l="l" t="t" r="r" b="b"/>
              <a:pathLst>
                <a:path w="79" h="732" extrusionOk="0">
                  <a:moveTo>
                    <a:pt x="42" y="0"/>
                  </a:moveTo>
                  <a:cubicBezTo>
                    <a:pt x="20" y="0"/>
                    <a:pt x="3" y="20"/>
                    <a:pt x="3" y="39"/>
                  </a:cubicBezTo>
                  <a:lnTo>
                    <a:pt x="1" y="692"/>
                  </a:lnTo>
                  <a:cubicBezTo>
                    <a:pt x="1" y="712"/>
                    <a:pt x="17" y="731"/>
                    <a:pt x="37" y="731"/>
                  </a:cubicBezTo>
                  <a:cubicBezTo>
                    <a:pt x="59" y="731"/>
                    <a:pt x="76" y="712"/>
                    <a:pt x="76" y="692"/>
                  </a:cubicBezTo>
                  <a:lnTo>
                    <a:pt x="79" y="39"/>
                  </a:lnTo>
                  <a:cubicBezTo>
                    <a:pt x="79" y="20"/>
                    <a:pt x="62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7" name="Google Shape;717;p32"/>
            <p:cNvSpPr/>
            <p:nvPr/>
          </p:nvSpPr>
          <p:spPr>
            <a:xfrm rot="-391395">
              <a:off x="1841437" y="4193192"/>
              <a:ext cx="45221" cy="32711"/>
            </a:xfrm>
            <a:custGeom>
              <a:avLst/>
              <a:gdLst/>
              <a:ahLst/>
              <a:cxnLst/>
              <a:rect l="l" t="t" r="r" b="b"/>
              <a:pathLst>
                <a:path w="629" h="455" extrusionOk="0">
                  <a:moveTo>
                    <a:pt x="584" y="1"/>
                  </a:moveTo>
                  <a:cubicBezTo>
                    <a:pt x="577" y="1"/>
                    <a:pt x="570" y="3"/>
                    <a:pt x="565" y="8"/>
                  </a:cubicBezTo>
                  <a:lnTo>
                    <a:pt x="26" y="384"/>
                  </a:lnTo>
                  <a:cubicBezTo>
                    <a:pt x="9" y="395"/>
                    <a:pt x="1" y="421"/>
                    <a:pt x="15" y="437"/>
                  </a:cubicBezTo>
                  <a:cubicBezTo>
                    <a:pt x="23" y="448"/>
                    <a:pt x="34" y="454"/>
                    <a:pt x="48" y="454"/>
                  </a:cubicBezTo>
                  <a:cubicBezTo>
                    <a:pt x="54" y="454"/>
                    <a:pt x="62" y="451"/>
                    <a:pt x="68" y="448"/>
                  </a:cubicBezTo>
                  <a:lnTo>
                    <a:pt x="606" y="72"/>
                  </a:lnTo>
                  <a:cubicBezTo>
                    <a:pt x="623" y="61"/>
                    <a:pt x="629" y="36"/>
                    <a:pt x="615" y="19"/>
                  </a:cubicBezTo>
                  <a:cubicBezTo>
                    <a:pt x="609" y="8"/>
                    <a:pt x="597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8" name="Google Shape;718;p32"/>
            <p:cNvSpPr/>
            <p:nvPr/>
          </p:nvSpPr>
          <p:spPr>
            <a:xfrm rot="-391395">
              <a:off x="1846250" y="4191180"/>
              <a:ext cx="35587" cy="36665"/>
            </a:xfrm>
            <a:custGeom>
              <a:avLst/>
              <a:gdLst/>
              <a:ahLst/>
              <a:cxnLst/>
              <a:rect l="l" t="t" r="r" b="b"/>
              <a:pathLst>
                <a:path w="495" h="510" extrusionOk="0">
                  <a:moveTo>
                    <a:pt x="44" y="1"/>
                  </a:moveTo>
                  <a:cubicBezTo>
                    <a:pt x="36" y="1"/>
                    <a:pt x="27" y="4"/>
                    <a:pt x="18" y="11"/>
                  </a:cubicBezTo>
                  <a:cubicBezTo>
                    <a:pt x="1" y="24"/>
                    <a:pt x="1" y="50"/>
                    <a:pt x="15" y="66"/>
                  </a:cubicBezTo>
                  <a:lnTo>
                    <a:pt x="422" y="496"/>
                  </a:lnTo>
                  <a:cubicBezTo>
                    <a:pt x="431" y="507"/>
                    <a:pt x="442" y="510"/>
                    <a:pt x="450" y="510"/>
                  </a:cubicBezTo>
                  <a:cubicBezTo>
                    <a:pt x="461" y="510"/>
                    <a:pt x="470" y="507"/>
                    <a:pt x="478" y="499"/>
                  </a:cubicBezTo>
                  <a:cubicBezTo>
                    <a:pt x="495" y="485"/>
                    <a:pt x="495" y="462"/>
                    <a:pt x="481" y="443"/>
                  </a:cubicBezTo>
                  <a:lnTo>
                    <a:pt x="73" y="16"/>
                  </a:lnTo>
                  <a:cubicBezTo>
                    <a:pt x="64" y="6"/>
                    <a:pt x="54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9" name="Google Shape;719;p32"/>
            <p:cNvSpPr/>
            <p:nvPr/>
          </p:nvSpPr>
          <p:spPr>
            <a:xfrm rot="-391395">
              <a:off x="1836832" y="4206574"/>
              <a:ext cx="50469" cy="6111"/>
            </a:xfrm>
            <a:custGeom>
              <a:avLst/>
              <a:gdLst/>
              <a:ahLst/>
              <a:cxnLst/>
              <a:rect l="l" t="t" r="r" b="b"/>
              <a:pathLst>
                <a:path w="702" h="85" extrusionOk="0">
                  <a:moveTo>
                    <a:pt x="662" y="0"/>
                  </a:moveTo>
                  <a:lnTo>
                    <a:pt x="37" y="6"/>
                  </a:lnTo>
                  <a:cubicBezTo>
                    <a:pt x="18" y="6"/>
                    <a:pt x="1" y="26"/>
                    <a:pt x="1" y="45"/>
                  </a:cubicBezTo>
                  <a:cubicBezTo>
                    <a:pt x="1" y="67"/>
                    <a:pt x="18" y="84"/>
                    <a:pt x="37" y="84"/>
                  </a:cubicBezTo>
                  <a:lnTo>
                    <a:pt x="662" y="76"/>
                  </a:lnTo>
                  <a:cubicBezTo>
                    <a:pt x="684" y="76"/>
                    <a:pt x="701" y="59"/>
                    <a:pt x="701" y="39"/>
                  </a:cubicBezTo>
                  <a:cubicBezTo>
                    <a:pt x="701" y="17"/>
                    <a:pt x="684" y="0"/>
                    <a:pt x="6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0" name="Google Shape;720;p32"/>
            <p:cNvSpPr/>
            <p:nvPr/>
          </p:nvSpPr>
          <p:spPr>
            <a:xfrm rot="-391395">
              <a:off x="1684995" y="3922873"/>
              <a:ext cx="80880" cy="394189"/>
            </a:xfrm>
            <a:custGeom>
              <a:avLst/>
              <a:gdLst/>
              <a:ahLst/>
              <a:cxnLst/>
              <a:rect l="l" t="t" r="r" b="b"/>
              <a:pathLst>
                <a:path w="1125" h="5483" extrusionOk="0">
                  <a:moveTo>
                    <a:pt x="0" y="0"/>
                  </a:moveTo>
                  <a:lnTo>
                    <a:pt x="0" y="5482"/>
                  </a:lnTo>
                  <a:lnTo>
                    <a:pt x="1125" y="5438"/>
                  </a:lnTo>
                  <a:lnTo>
                    <a:pt x="103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1" name="Google Shape;721;p32"/>
            <p:cNvSpPr/>
            <p:nvPr/>
          </p:nvSpPr>
          <p:spPr>
            <a:xfrm rot="-391395">
              <a:off x="1528841" y="3530586"/>
              <a:ext cx="117545" cy="83180"/>
            </a:xfrm>
            <a:custGeom>
              <a:avLst/>
              <a:gdLst/>
              <a:ahLst/>
              <a:cxnLst/>
              <a:rect l="l" t="t" r="r" b="b"/>
              <a:pathLst>
                <a:path w="1635" h="1157" extrusionOk="0">
                  <a:moveTo>
                    <a:pt x="697" y="0"/>
                  </a:moveTo>
                  <a:cubicBezTo>
                    <a:pt x="483" y="0"/>
                    <a:pt x="831" y="863"/>
                    <a:pt x="831" y="863"/>
                  </a:cubicBezTo>
                  <a:cubicBezTo>
                    <a:pt x="831" y="863"/>
                    <a:pt x="435" y="294"/>
                    <a:pt x="206" y="269"/>
                  </a:cubicBezTo>
                  <a:cubicBezTo>
                    <a:pt x="203" y="269"/>
                    <a:pt x="199" y="268"/>
                    <a:pt x="196" y="268"/>
                  </a:cubicBezTo>
                  <a:cubicBezTo>
                    <a:pt x="0" y="268"/>
                    <a:pt x="494" y="966"/>
                    <a:pt x="494" y="966"/>
                  </a:cubicBezTo>
                  <a:cubicBezTo>
                    <a:pt x="666" y="1113"/>
                    <a:pt x="873" y="1156"/>
                    <a:pt x="1057" y="1156"/>
                  </a:cubicBezTo>
                  <a:cubicBezTo>
                    <a:pt x="1325" y="1156"/>
                    <a:pt x="1545" y="1064"/>
                    <a:pt x="1545" y="1064"/>
                  </a:cubicBezTo>
                  <a:cubicBezTo>
                    <a:pt x="1545" y="1064"/>
                    <a:pt x="1635" y="501"/>
                    <a:pt x="1347" y="138"/>
                  </a:cubicBezTo>
                  <a:cubicBezTo>
                    <a:pt x="1308" y="88"/>
                    <a:pt x="1276" y="66"/>
                    <a:pt x="1252" y="66"/>
                  </a:cubicBezTo>
                  <a:cubicBezTo>
                    <a:pt x="1100" y="66"/>
                    <a:pt x="1205" y="886"/>
                    <a:pt x="1205" y="886"/>
                  </a:cubicBezTo>
                  <a:cubicBezTo>
                    <a:pt x="1205" y="886"/>
                    <a:pt x="1063" y="141"/>
                    <a:pt x="748" y="12"/>
                  </a:cubicBezTo>
                  <a:cubicBezTo>
                    <a:pt x="728" y="4"/>
                    <a:pt x="71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2" name="Google Shape;722;p32"/>
            <p:cNvSpPr/>
            <p:nvPr/>
          </p:nvSpPr>
          <p:spPr>
            <a:xfrm rot="-391395">
              <a:off x="1063897" y="3762158"/>
              <a:ext cx="584777" cy="586575"/>
            </a:xfrm>
            <a:custGeom>
              <a:avLst/>
              <a:gdLst/>
              <a:ahLst/>
              <a:cxnLst/>
              <a:rect l="l" t="t" r="r" b="b"/>
              <a:pathLst>
                <a:path w="8134" h="8159" extrusionOk="0">
                  <a:moveTo>
                    <a:pt x="3270" y="0"/>
                  </a:moveTo>
                  <a:cubicBezTo>
                    <a:pt x="1544" y="0"/>
                    <a:pt x="0" y="800"/>
                    <a:pt x="604" y="3466"/>
                  </a:cubicBezTo>
                  <a:cubicBezTo>
                    <a:pt x="604" y="3466"/>
                    <a:pt x="1343" y="7631"/>
                    <a:pt x="1792" y="7947"/>
                  </a:cubicBezTo>
                  <a:cubicBezTo>
                    <a:pt x="1991" y="8085"/>
                    <a:pt x="2323" y="8145"/>
                    <a:pt x="2643" y="8145"/>
                  </a:cubicBezTo>
                  <a:cubicBezTo>
                    <a:pt x="3044" y="8145"/>
                    <a:pt x="3426" y="8051"/>
                    <a:pt x="3502" y="7902"/>
                  </a:cubicBezTo>
                  <a:cubicBezTo>
                    <a:pt x="3633" y="7631"/>
                    <a:pt x="3547" y="6262"/>
                    <a:pt x="3547" y="6262"/>
                  </a:cubicBezTo>
                  <a:lnTo>
                    <a:pt x="3547" y="6262"/>
                  </a:lnTo>
                  <a:cubicBezTo>
                    <a:pt x="3547" y="6262"/>
                    <a:pt x="3619" y="6264"/>
                    <a:pt x="3732" y="6264"/>
                  </a:cubicBezTo>
                  <a:cubicBezTo>
                    <a:pt x="3967" y="6264"/>
                    <a:pt x="4381" y="6254"/>
                    <a:pt x="4716" y="6192"/>
                  </a:cubicBezTo>
                  <a:cubicBezTo>
                    <a:pt x="4719" y="6191"/>
                    <a:pt x="4722" y="6191"/>
                    <a:pt x="4725" y="6191"/>
                  </a:cubicBezTo>
                  <a:cubicBezTo>
                    <a:pt x="4964" y="6191"/>
                    <a:pt x="4637" y="7920"/>
                    <a:pt x="4805" y="7991"/>
                  </a:cubicBezTo>
                  <a:cubicBezTo>
                    <a:pt x="5075" y="8108"/>
                    <a:pt x="5384" y="8158"/>
                    <a:pt x="5669" y="8158"/>
                  </a:cubicBezTo>
                  <a:cubicBezTo>
                    <a:pt x="6073" y="8158"/>
                    <a:pt x="6429" y="8057"/>
                    <a:pt x="6560" y="7902"/>
                  </a:cubicBezTo>
                  <a:cubicBezTo>
                    <a:pt x="6783" y="7637"/>
                    <a:pt x="8133" y="2057"/>
                    <a:pt x="6741" y="978"/>
                  </a:cubicBezTo>
                  <a:cubicBezTo>
                    <a:pt x="6124" y="504"/>
                    <a:pt x="4640" y="0"/>
                    <a:pt x="32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3" name="Google Shape;723;p32"/>
            <p:cNvSpPr/>
            <p:nvPr/>
          </p:nvSpPr>
          <p:spPr>
            <a:xfrm rot="-391395">
              <a:off x="1126427" y="3603136"/>
              <a:ext cx="628201" cy="331498"/>
            </a:xfrm>
            <a:custGeom>
              <a:avLst/>
              <a:gdLst/>
              <a:ahLst/>
              <a:cxnLst/>
              <a:rect l="l" t="t" r="r" b="b"/>
              <a:pathLst>
                <a:path w="8738" h="4611" extrusionOk="0">
                  <a:moveTo>
                    <a:pt x="6839" y="1"/>
                  </a:moveTo>
                  <a:cubicBezTo>
                    <a:pt x="6759" y="1"/>
                    <a:pt x="6676" y="9"/>
                    <a:pt x="6590" y="26"/>
                  </a:cubicBezTo>
                  <a:cubicBezTo>
                    <a:pt x="5468" y="252"/>
                    <a:pt x="6414" y="2364"/>
                    <a:pt x="5376" y="2453"/>
                  </a:cubicBezTo>
                  <a:cubicBezTo>
                    <a:pt x="5328" y="2458"/>
                    <a:pt x="5283" y="2460"/>
                    <a:pt x="5240" y="2460"/>
                  </a:cubicBezTo>
                  <a:cubicBezTo>
                    <a:pt x="4357" y="2460"/>
                    <a:pt x="4522" y="1600"/>
                    <a:pt x="4522" y="1600"/>
                  </a:cubicBezTo>
                  <a:cubicBezTo>
                    <a:pt x="4355" y="1585"/>
                    <a:pt x="4193" y="1578"/>
                    <a:pt x="4037" y="1578"/>
                  </a:cubicBezTo>
                  <a:cubicBezTo>
                    <a:pt x="928" y="1578"/>
                    <a:pt x="1" y="4310"/>
                    <a:pt x="497" y="4310"/>
                  </a:cubicBezTo>
                  <a:cubicBezTo>
                    <a:pt x="519" y="4310"/>
                    <a:pt x="543" y="4305"/>
                    <a:pt x="569" y="4295"/>
                  </a:cubicBezTo>
                  <a:cubicBezTo>
                    <a:pt x="642" y="4265"/>
                    <a:pt x="746" y="4253"/>
                    <a:pt x="876" y="4253"/>
                  </a:cubicBezTo>
                  <a:cubicBezTo>
                    <a:pt x="1574" y="4253"/>
                    <a:pt x="3020" y="4610"/>
                    <a:pt x="4475" y="4610"/>
                  </a:cubicBezTo>
                  <a:cubicBezTo>
                    <a:pt x="5244" y="4610"/>
                    <a:pt x="6016" y="4510"/>
                    <a:pt x="6682" y="4205"/>
                  </a:cubicBezTo>
                  <a:cubicBezTo>
                    <a:pt x="8737" y="3265"/>
                    <a:pt x="8426" y="1"/>
                    <a:pt x="68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4" name="Google Shape;724;p32"/>
            <p:cNvSpPr/>
            <p:nvPr/>
          </p:nvSpPr>
          <p:spPr>
            <a:xfrm rot="-391395">
              <a:off x="976964" y="3998394"/>
              <a:ext cx="81095" cy="394189"/>
            </a:xfrm>
            <a:custGeom>
              <a:avLst/>
              <a:gdLst/>
              <a:ahLst/>
              <a:cxnLst/>
              <a:rect l="l" t="t" r="r" b="b"/>
              <a:pathLst>
                <a:path w="1128" h="5483" extrusionOk="0">
                  <a:moveTo>
                    <a:pt x="1" y="0"/>
                  </a:moveTo>
                  <a:lnTo>
                    <a:pt x="1" y="5482"/>
                  </a:lnTo>
                  <a:lnTo>
                    <a:pt x="1128" y="5435"/>
                  </a:lnTo>
                  <a:lnTo>
                    <a:pt x="10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5" name="Google Shape;725;p32"/>
            <p:cNvSpPr/>
            <p:nvPr/>
          </p:nvSpPr>
          <p:spPr>
            <a:xfrm rot="-391395">
              <a:off x="876691" y="4325380"/>
              <a:ext cx="330923" cy="76925"/>
            </a:xfrm>
            <a:custGeom>
              <a:avLst/>
              <a:gdLst/>
              <a:ahLst/>
              <a:cxnLst/>
              <a:rect l="l" t="t" r="r" b="b"/>
              <a:pathLst>
                <a:path w="4603" h="1070" extrusionOk="0">
                  <a:moveTo>
                    <a:pt x="3208" y="1"/>
                  </a:moveTo>
                  <a:cubicBezTo>
                    <a:pt x="3203" y="1"/>
                    <a:pt x="3198" y="2"/>
                    <a:pt x="3192" y="3"/>
                  </a:cubicBezTo>
                  <a:cubicBezTo>
                    <a:pt x="3039" y="54"/>
                    <a:pt x="2607" y="665"/>
                    <a:pt x="2607" y="665"/>
                  </a:cubicBezTo>
                  <a:cubicBezTo>
                    <a:pt x="2607" y="665"/>
                    <a:pt x="2415" y="51"/>
                    <a:pt x="2289" y="51"/>
                  </a:cubicBezTo>
                  <a:cubicBezTo>
                    <a:pt x="2284" y="51"/>
                    <a:pt x="2279" y="52"/>
                    <a:pt x="2275" y="54"/>
                  </a:cubicBezTo>
                  <a:cubicBezTo>
                    <a:pt x="2146" y="107"/>
                    <a:pt x="1714" y="692"/>
                    <a:pt x="1714" y="692"/>
                  </a:cubicBezTo>
                  <a:cubicBezTo>
                    <a:pt x="1714" y="692"/>
                    <a:pt x="1600" y="153"/>
                    <a:pt x="1397" y="153"/>
                  </a:cubicBezTo>
                  <a:cubicBezTo>
                    <a:pt x="1384" y="153"/>
                    <a:pt x="1370" y="155"/>
                    <a:pt x="1357" y="160"/>
                  </a:cubicBezTo>
                  <a:cubicBezTo>
                    <a:pt x="1128" y="235"/>
                    <a:pt x="824" y="745"/>
                    <a:pt x="824" y="745"/>
                  </a:cubicBezTo>
                  <a:cubicBezTo>
                    <a:pt x="824" y="745"/>
                    <a:pt x="566" y="232"/>
                    <a:pt x="434" y="232"/>
                  </a:cubicBezTo>
                  <a:cubicBezTo>
                    <a:pt x="428" y="232"/>
                    <a:pt x="422" y="233"/>
                    <a:pt x="417" y="235"/>
                  </a:cubicBezTo>
                  <a:cubicBezTo>
                    <a:pt x="283" y="282"/>
                    <a:pt x="1" y="994"/>
                    <a:pt x="79" y="994"/>
                  </a:cubicBezTo>
                  <a:cubicBezTo>
                    <a:pt x="79" y="994"/>
                    <a:pt x="2416" y="1069"/>
                    <a:pt x="3633" y="1069"/>
                  </a:cubicBezTo>
                  <a:cubicBezTo>
                    <a:pt x="4004" y="1069"/>
                    <a:pt x="4270" y="1062"/>
                    <a:pt x="4336" y="1044"/>
                  </a:cubicBezTo>
                  <a:cubicBezTo>
                    <a:pt x="4603" y="973"/>
                    <a:pt x="4113" y="171"/>
                    <a:pt x="3996" y="171"/>
                  </a:cubicBezTo>
                  <a:cubicBezTo>
                    <a:pt x="3989" y="171"/>
                    <a:pt x="3983" y="173"/>
                    <a:pt x="3979" y="179"/>
                  </a:cubicBezTo>
                  <a:cubicBezTo>
                    <a:pt x="3904" y="282"/>
                    <a:pt x="3547" y="665"/>
                    <a:pt x="3547" y="665"/>
                  </a:cubicBezTo>
                  <a:cubicBezTo>
                    <a:pt x="3547" y="665"/>
                    <a:pt x="3357" y="1"/>
                    <a:pt x="320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6" name="Google Shape;726;p32"/>
            <p:cNvSpPr/>
            <p:nvPr/>
          </p:nvSpPr>
          <p:spPr>
            <a:xfrm rot="-391395">
              <a:off x="1574245" y="4261975"/>
              <a:ext cx="330851" cy="76997"/>
            </a:xfrm>
            <a:custGeom>
              <a:avLst/>
              <a:gdLst/>
              <a:ahLst/>
              <a:cxnLst/>
              <a:rect l="l" t="t" r="r" b="b"/>
              <a:pathLst>
                <a:path w="4602" h="1071" extrusionOk="0">
                  <a:moveTo>
                    <a:pt x="3207" y="1"/>
                  </a:moveTo>
                  <a:cubicBezTo>
                    <a:pt x="3202" y="1"/>
                    <a:pt x="3197" y="2"/>
                    <a:pt x="3192" y="3"/>
                  </a:cubicBezTo>
                  <a:cubicBezTo>
                    <a:pt x="3038" y="56"/>
                    <a:pt x="2606" y="664"/>
                    <a:pt x="2606" y="664"/>
                  </a:cubicBezTo>
                  <a:cubicBezTo>
                    <a:pt x="2606" y="664"/>
                    <a:pt x="2415" y="53"/>
                    <a:pt x="2289" y="53"/>
                  </a:cubicBezTo>
                  <a:cubicBezTo>
                    <a:pt x="2284" y="53"/>
                    <a:pt x="2279" y="54"/>
                    <a:pt x="2274" y="56"/>
                  </a:cubicBezTo>
                  <a:cubicBezTo>
                    <a:pt x="2145" y="107"/>
                    <a:pt x="1713" y="692"/>
                    <a:pt x="1713" y="692"/>
                  </a:cubicBezTo>
                  <a:cubicBezTo>
                    <a:pt x="1713" y="692"/>
                    <a:pt x="1599" y="153"/>
                    <a:pt x="1397" y="153"/>
                  </a:cubicBezTo>
                  <a:cubicBezTo>
                    <a:pt x="1385" y="153"/>
                    <a:pt x="1372" y="155"/>
                    <a:pt x="1359" y="160"/>
                  </a:cubicBezTo>
                  <a:cubicBezTo>
                    <a:pt x="1127" y="235"/>
                    <a:pt x="823" y="745"/>
                    <a:pt x="823" y="745"/>
                  </a:cubicBezTo>
                  <a:cubicBezTo>
                    <a:pt x="823" y="745"/>
                    <a:pt x="566" y="234"/>
                    <a:pt x="434" y="234"/>
                  </a:cubicBezTo>
                  <a:cubicBezTo>
                    <a:pt x="427" y="234"/>
                    <a:pt x="421" y="235"/>
                    <a:pt x="416" y="238"/>
                  </a:cubicBezTo>
                  <a:cubicBezTo>
                    <a:pt x="285" y="279"/>
                    <a:pt x="0" y="994"/>
                    <a:pt x="78" y="994"/>
                  </a:cubicBezTo>
                  <a:cubicBezTo>
                    <a:pt x="78" y="994"/>
                    <a:pt x="2454" y="1070"/>
                    <a:pt x="3663" y="1070"/>
                  </a:cubicBezTo>
                  <a:cubicBezTo>
                    <a:pt x="4017" y="1070"/>
                    <a:pt x="4271" y="1064"/>
                    <a:pt x="4335" y="1047"/>
                  </a:cubicBezTo>
                  <a:cubicBezTo>
                    <a:pt x="4601" y="973"/>
                    <a:pt x="4114" y="173"/>
                    <a:pt x="3998" y="173"/>
                  </a:cubicBezTo>
                  <a:cubicBezTo>
                    <a:pt x="3991" y="173"/>
                    <a:pt x="3985" y="176"/>
                    <a:pt x="3981" y="182"/>
                  </a:cubicBezTo>
                  <a:cubicBezTo>
                    <a:pt x="3903" y="282"/>
                    <a:pt x="3549" y="664"/>
                    <a:pt x="3549" y="664"/>
                  </a:cubicBezTo>
                  <a:cubicBezTo>
                    <a:pt x="3549" y="664"/>
                    <a:pt x="3356" y="1"/>
                    <a:pt x="320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7" name="Google Shape;727;p32"/>
            <p:cNvSpPr/>
            <p:nvPr/>
          </p:nvSpPr>
          <p:spPr>
            <a:xfrm rot="-391395">
              <a:off x="1113226" y="3591248"/>
              <a:ext cx="333655" cy="223443"/>
            </a:xfrm>
            <a:custGeom>
              <a:avLst/>
              <a:gdLst/>
              <a:ahLst/>
              <a:cxnLst/>
              <a:rect l="l" t="t" r="r" b="b"/>
              <a:pathLst>
                <a:path w="4641" h="3108" extrusionOk="0">
                  <a:moveTo>
                    <a:pt x="2376" y="0"/>
                  </a:moveTo>
                  <a:cubicBezTo>
                    <a:pt x="2180" y="0"/>
                    <a:pt x="1973" y="38"/>
                    <a:pt x="1758" y="121"/>
                  </a:cubicBezTo>
                  <a:cubicBezTo>
                    <a:pt x="1" y="805"/>
                    <a:pt x="1616" y="2699"/>
                    <a:pt x="1616" y="2699"/>
                  </a:cubicBezTo>
                  <a:cubicBezTo>
                    <a:pt x="1774" y="2991"/>
                    <a:pt x="2023" y="3108"/>
                    <a:pt x="2316" y="3108"/>
                  </a:cubicBezTo>
                  <a:cubicBezTo>
                    <a:pt x="2792" y="3108"/>
                    <a:pt x="3385" y="2802"/>
                    <a:pt x="3904" y="2437"/>
                  </a:cubicBezTo>
                  <a:cubicBezTo>
                    <a:pt x="4641" y="1922"/>
                    <a:pt x="3785" y="0"/>
                    <a:pt x="23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8" name="Google Shape;728;p32"/>
            <p:cNvSpPr/>
            <p:nvPr/>
          </p:nvSpPr>
          <p:spPr>
            <a:xfrm rot="-391395">
              <a:off x="902362" y="3286559"/>
              <a:ext cx="637834" cy="544589"/>
            </a:xfrm>
            <a:custGeom>
              <a:avLst/>
              <a:gdLst/>
              <a:ahLst/>
              <a:cxnLst/>
              <a:rect l="l" t="t" r="r" b="b"/>
              <a:pathLst>
                <a:path w="8872" h="7575" extrusionOk="0">
                  <a:moveTo>
                    <a:pt x="5342" y="1"/>
                  </a:moveTo>
                  <a:cubicBezTo>
                    <a:pt x="5276" y="1"/>
                    <a:pt x="5207" y="5"/>
                    <a:pt x="5134" y="15"/>
                  </a:cubicBezTo>
                  <a:cubicBezTo>
                    <a:pt x="4065" y="149"/>
                    <a:pt x="4859" y="1297"/>
                    <a:pt x="4672" y="1297"/>
                  </a:cubicBezTo>
                  <a:cubicBezTo>
                    <a:pt x="4666" y="1297"/>
                    <a:pt x="4658" y="1295"/>
                    <a:pt x="4648" y="1292"/>
                  </a:cubicBezTo>
                  <a:cubicBezTo>
                    <a:pt x="4638" y="1289"/>
                    <a:pt x="4625" y="1287"/>
                    <a:pt x="4609" y="1287"/>
                  </a:cubicBezTo>
                  <a:cubicBezTo>
                    <a:pt x="4255" y="1287"/>
                    <a:pt x="2569" y="2111"/>
                    <a:pt x="2122" y="2111"/>
                  </a:cubicBezTo>
                  <a:cubicBezTo>
                    <a:pt x="2062" y="2111"/>
                    <a:pt x="2024" y="2096"/>
                    <a:pt x="2015" y="2062"/>
                  </a:cubicBezTo>
                  <a:cubicBezTo>
                    <a:pt x="1887" y="1598"/>
                    <a:pt x="1552" y="1214"/>
                    <a:pt x="1185" y="1214"/>
                  </a:cubicBezTo>
                  <a:cubicBezTo>
                    <a:pt x="972" y="1214"/>
                    <a:pt x="748" y="1343"/>
                    <a:pt x="547" y="1661"/>
                  </a:cubicBezTo>
                  <a:cubicBezTo>
                    <a:pt x="0" y="2525"/>
                    <a:pt x="1136" y="3041"/>
                    <a:pt x="1136" y="3041"/>
                  </a:cubicBezTo>
                  <a:cubicBezTo>
                    <a:pt x="51" y="6013"/>
                    <a:pt x="2371" y="7575"/>
                    <a:pt x="4621" y="7575"/>
                  </a:cubicBezTo>
                  <a:cubicBezTo>
                    <a:pt x="5292" y="7575"/>
                    <a:pt x="5957" y="7436"/>
                    <a:pt x="6523" y="7154"/>
                  </a:cubicBezTo>
                  <a:cubicBezTo>
                    <a:pt x="8872" y="5982"/>
                    <a:pt x="8512" y="3050"/>
                    <a:pt x="7605" y="2246"/>
                  </a:cubicBezTo>
                  <a:cubicBezTo>
                    <a:pt x="6967" y="1677"/>
                    <a:pt x="6001" y="1591"/>
                    <a:pt x="6236" y="1225"/>
                  </a:cubicBezTo>
                  <a:cubicBezTo>
                    <a:pt x="6457" y="884"/>
                    <a:pt x="6267" y="1"/>
                    <a:pt x="53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9" name="Google Shape;729;p32"/>
            <p:cNvSpPr/>
            <p:nvPr/>
          </p:nvSpPr>
          <p:spPr>
            <a:xfrm rot="-391395">
              <a:off x="1176282" y="3521622"/>
              <a:ext cx="337681" cy="214888"/>
            </a:xfrm>
            <a:custGeom>
              <a:avLst/>
              <a:gdLst/>
              <a:ahLst/>
              <a:cxnLst/>
              <a:rect l="l" t="t" r="r" b="b"/>
              <a:pathLst>
                <a:path w="4697" h="2989" extrusionOk="0">
                  <a:moveTo>
                    <a:pt x="2915" y="1"/>
                  </a:moveTo>
                  <a:cubicBezTo>
                    <a:pt x="2613" y="1"/>
                    <a:pt x="2271" y="70"/>
                    <a:pt x="1898" y="227"/>
                  </a:cubicBezTo>
                  <a:cubicBezTo>
                    <a:pt x="0" y="1019"/>
                    <a:pt x="957" y="2375"/>
                    <a:pt x="957" y="2375"/>
                  </a:cubicBezTo>
                  <a:cubicBezTo>
                    <a:pt x="1066" y="2702"/>
                    <a:pt x="1693" y="2988"/>
                    <a:pt x="2381" y="2988"/>
                  </a:cubicBezTo>
                  <a:cubicBezTo>
                    <a:pt x="2980" y="2988"/>
                    <a:pt x="3626" y="2771"/>
                    <a:pt x="4018" y="2174"/>
                  </a:cubicBezTo>
                  <a:cubicBezTo>
                    <a:pt x="4696" y="1144"/>
                    <a:pt x="4140" y="1"/>
                    <a:pt x="29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0" name="Google Shape;730;p32"/>
            <p:cNvSpPr/>
            <p:nvPr/>
          </p:nvSpPr>
          <p:spPr>
            <a:xfrm rot="-391395">
              <a:off x="1290554" y="3524277"/>
              <a:ext cx="137172" cy="78220"/>
            </a:xfrm>
            <a:custGeom>
              <a:avLst/>
              <a:gdLst/>
              <a:ahLst/>
              <a:cxnLst/>
              <a:rect l="l" t="t" r="r" b="b"/>
              <a:pathLst>
                <a:path w="1908" h="1088" extrusionOk="0">
                  <a:moveTo>
                    <a:pt x="1265" y="1"/>
                  </a:moveTo>
                  <a:cubicBezTo>
                    <a:pt x="858" y="1"/>
                    <a:pt x="331" y="432"/>
                    <a:pt x="331" y="432"/>
                  </a:cubicBezTo>
                  <a:cubicBezTo>
                    <a:pt x="0" y="568"/>
                    <a:pt x="470" y="1087"/>
                    <a:pt x="929" y="1087"/>
                  </a:cubicBezTo>
                  <a:cubicBezTo>
                    <a:pt x="1001" y="1087"/>
                    <a:pt x="1072" y="1075"/>
                    <a:pt x="1140" y="1046"/>
                  </a:cubicBezTo>
                  <a:cubicBezTo>
                    <a:pt x="1651" y="831"/>
                    <a:pt x="1907" y="366"/>
                    <a:pt x="1514" y="75"/>
                  </a:cubicBezTo>
                  <a:cubicBezTo>
                    <a:pt x="1442" y="22"/>
                    <a:pt x="1357" y="1"/>
                    <a:pt x="12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32"/>
            <p:cNvSpPr/>
            <p:nvPr/>
          </p:nvSpPr>
          <p:spPr>
            <a:xfrm rot="-391395">
              <a:off x="1365331" y="3578126"/>
              <a:ext cx="15745" cy="86775"/>
            </a:xfrm>
            <a:custGeom>
              <a:avLst/>
              <a:gdLst/>
              <a:ahLst/>
              <a:cxnLst/>
              <a:rect l="l" t="t" r="r" b="b"/>
              <a:pathLst>
                <a:path w="219" h="1207" extrusionOk="0">
                  <a:moveTo>
                    <a:pt x="47" y="0"/>
                  </a:moveTo>
                  <a:cubicBezTo>
                    <a:pt x="45" y="0"/>
                    <a:pt x="42" y="1"/>
                    <a:pt x="40" y="1"/>
                  </a:cubicBezTo>
                  <a:cubicBezTo>
                    <a:pt x="20" y="1"/>
                    <a:pt x="1" y="21"/>
                    <a:pt x="6" y="43"/>
                  </a:cubicBezTo>
                  <a:lnTo>
                    <a:pt x="137" y="1173"/>
                  </a:lnTo>
                  <a:cubicBezTo>
                    <a:pt x="140" y="1193"/>
                    <a:pt x="154" y="1206"/>
                    <a:pt x="176" y="1206"/>
                  </a:cubicBezTo>
                  <a:lnTo>
                    <a:pt x="179" y="1206"/>
                  </a:lnTo>
                  <a:cubicBezTo>
                    <a:pt x="202" y="1206"/>
                    <a:pt x="218" y="1187"/>
                    <a:pt x="215" y="1165"/>
                  </a:cubicBezTo>
                  <a:lnTo>
                    <a:pt x="82" y="35"/>
                  </a:lnTo>
                  <a:cubicBezTo>
                    <a:pt x="82" y="18"/>
                    <a:pt x="66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32"/>
            <p:cNvSpPr/>
            <p:nvPr/>
          </p:nvSpPr>
          <p:spPr>
            <a:xfrm rot="-391395">
              <a:off x="1320557" y="3590431"/>
              <a:ext cx="108343" cy="74912"/>
            </a:xfrm>
            <a:custGeom>
              <a:avLst/>
              <a:gdLst/>
              <a:ahLst/>
              <a:cxnLst/>
              <a:rect l="l" t="t" r="r" b="b"/>
              <a:pathLst>
                <a:path w="1507" h="1042" extrusionOk="0">
                  <a:moveTo>
                    <a:pt x="1403" y="1"/>
                  </a:moveTo>
                  <a:cubicBezTo>
                    <a:pt x="1401" y="1"/>
                    <a:pt x="1400" y="1"/>
                    <a:pt x="1398" y="1"/>
                  </a:cubicBezTo>
                  <a:cubicBezTo>
                    <a:pt x="1379" y="1"/>
                    <a:pt x="1359" y="24"/>
                    <a:pt x="1365" y="43"/>
                  </a:cubicBezTo>
                  <a:cubicBezTo>
                    <a:pt x="1365" y="46"/>
                    <a:pt x="1426" y="526"/>
                    <a:pt x="1206" y="785"/>
                  </a:cubicBezTo>
                  <a:cubicBezTo>
                    <a:pt x="1116" y="894"/>
                    <a:pt x="991" y="950"/>
                    <a:pt x="835" y="961"/>
                  </a:cubicBezTo>
                  <a:cubicBezTo>
                    <a:pt x="817" y="962"/>
                    <a:pt x="800" y="962"/>
                    <a:pt x="784" y="962"/>
                  </a:cubicBezTo>
                  <a:cubicBezTo>
                    <a:pt x="182" y="962"/>
                    <a:pt x="84" y="430"/>
                    <a:pt x="81" y="406"/>
                  </a:cubicBezTo>
                  <a:cubicBezTo>
                    <a:pt x="76" y="388"/>
                    <a:pt x="59" y="375"/>
                    <a:pt x="40" y="375"/>
                  </a:cubicBezTo>
                  <a:cubicBezTo>
                    <a:pt x="38" y="375"/>
                    <a:pt x="36" y="375"/>
                    <a:pt x="34" y="375"/>
                  </a:cubicBezTo>
                  <a:cubicBezTo>
                    <a:pt x="14" y="378"/>
                    <a:pt x="0" y="400"/>
                    <a:pt x="3" y="420"/>
                  </a:cubicBezTo>
                  <a:cubicBezTo>
                    <a:pt x="3" y="428"/>
                    <a:pt x="115" y="1036"/>
                    <a:pt x="779" y="1036"/>
                  </a:cubicBezTo>
                  <a:cubicBezTo>
                    <a:pt x="785" y="1036"/>
                    <a:pt x="793" y="1036"/>
                    <a:pt x="800" y="1036"/>
                  </a:cubicBezTo>
                  <a:cubicBezTo>
                    <a:pt x="812" y="1036"/>
                    <a:pt x="825" y="1037"/>
                    <a:pt x="840" y="1042"/>
                  </a:cubicBezTo>
                  <a:cubicBezTo>
                    <a:pt x="1019" y="1031"/>
                    <a:pt x="1161" y="964"/>
                    <a:pt x="1267" y="838"/>
                  </a:cubicBezTo>
                  <a:cubicBezTo>
                    <a:pt x="1507" y="548"/>
                    <a:pt x="1443" y="57"/>
                    <a:pt x="1440" y="38"/>
                  </a:cubicBezTo>
                  <a:cubicBezTo>
                    <a:pt x="1440" y="17"/>
                    <a:pt x="1423" y="1"/>
                    <a:pt x="14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3" name="Google Shape;733;p32"/>
            <p:cNvSpPr/>
            <p:nvPr/>
          </p:nvSpPr>
          <p:spPr>
            <a:xfrm rot="-391395">
              <a:off x="1128586" y="3554531"/>
              <a:ext cx="64272" cy="68298"/>
            </a:xfrm>
            <a:custGeom>
              <a:avLst/>
              <a:gdLst/>
              <a:ahLst/>
              <a:cxnLst/>
              <a:rect l="l" t="t" r="r" b="b"/>
              <a:pathLst>
                <a:path w="894" h="950" extrusionOk="0">
                  <a:moveTo>
                    <a:pt x="617" y="1"/>
                  </a:moveTo>
                  <a:cubicBezTo>
                    <a:pt x="611" y="1"/>
                    <a:pt x="606" y="2"/>
                    <a:pt x="600" y="4"/>
                  </a:cubicBezTo>
                  <a:cubicBezTo>
                    <a:pt x="581" y="15"/>
                    <a:pt x="570" y="37"/>
                    <a:pt x="581" y="57"/>
                  </a:cubicBezTo>
                  <a:cubicBezTo>
                    <a:pt x="642" y="208"/>
                    <a:pt x="790" y="629"/>
                    <a:pt x="709" y="799"/>
                  </a:cubicBezTo>
                  <a:cubicBezTo>
                    <a:pt x="695" y="835"/>
                    <a:pt x="670" y="858"/>
                    <a:pt x="637" y="866"/>
                  </a:cubicBezTo>
                  <a:cubicBezTo>
                    <a:pt x="622" y="870"/>
                    <a:pt x="608" y="872"/>
                    <a:pt x="594" y="872"/>
                  </a:cubicBezTo>
                  <a:cubicBezTo>
                    <a:pt x="384" y="872"/>
                    <a:pt x="157" y="438"/>
                    <a:pt x="81" y="261"/>
                  </a:cubicBezTo>
                  <a:cubicBezTo>
                    <a:pt x="77" y="245"/>
                    <a:pt x="63" y="235"/>
                    <a:pt x="48" y="235"/>
                  </a:cubicBezTo>
                  <a:cubicBezTo>
                    <a:pt x="43" y="235"/>
                    <a:pt x="38" y="236"/>
                    <a:pt x="34" y="238"/>
                  </a:cubicBezTo>
                  <a:cubicBezTo>
                    <a:pt x="14" y="247"/>
                    <a:pt x="0" y="266"/>
                    <a:pt x="12" y="288"/>
                  </a:cubicBezTo>
                  <a:cubicBezTo>
                    <a:pt x="42" y="361"/>
                    <a:pt x="299" y="950"/>
                    <a:pt x="595" y="950"/>
                  </a:cubicBezTo>
                  <a:cubicBezTo>
                    <a:pt x="614" y="950"/>
                    <a:pt x="637" y="947"/>
                    <a:pt x="662" y="938"/>
                  </a:cubicBezTo>
                  <a:cubicBezTo>
                    <a:pt x="717" y="922"/>
                    <a:pt x="759" y="888"/>
                    <a:pt x="782" y="832"/>
                  </a:cubicBezTo>
                  <a:cubicBezTo>
                    <a:pt x="893" y="595"/>
                    <a:pt x="664" y="51"/>
                    <a:pt x="653" y="26"/>
                  </a:cubicBezTo>
                  <a:cubicBezTo>
                    <a:pt x="645" y="10"/>
                    <a:pt x="632" y="1"/>
                    <a:pt x="6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32"/>
            <p:cNvSpPr/>
            <p:nvPr/>
          </p:nvSpPr>
          <p:spPr>
            <a:xfrm rot="-391395">
              <a:off x="1312707" y="3443184"/>
              <a:ext cx="59240" cy="72899"/>
            </a:xfrm>
            <a:custGeom>
              <a:avLst/>
              <a:gdLst/>
              <a:ahLst/>
              <a:cxnLst/>
              <a:rect l="l" t="t" r="r" b="b"/>
              <a:pathLst>
                <a:path w="824" h="1014" extrusionOk="0">
                  <a:moveTo>
                    <a:pt x="579" y="1"/>
                  </a:moveTo>
                  <a:cubicBezTo>
                    <a:pt x="575" y="1"/>
                    <a:pt x="571" y="2"/>
                    <a:pt x="567" y="3"/>
                  </a:cubicBezTo>
                  <a:cubicBezTo>
                    <a:pt x="545" y="9"/>
                    <a:pt x="531" y="31"/>
                    <a:pt x="539" y="51"/>
                  </a:cubicBezTo>
                  <a:cubicBezTo>
                    <a:pt x="614" y="341"/>
                    <a:pt x="698" y="829"/>
                    <a:pt x="595" y="924"/>
                  </a:cubicBezTo>
                  <a:cubicBezTo>
                    <a:pt x="590" y="929"/>
                    <a:pt x="580" y="939"/>
                    <a:pt x="559" y="939"/>
                  </a:cubicBezTo>
                  <a:cubicBezTo>
                    <a:pt x="547" y="939"/>
                    <a:pt x="532" y="936"/>
                    <a:pt x="511" y="927"/>
                  </a:cubicBezTo>
                  <a:cubicBezTo>
                    <a:pt x="165" y="784"/>
                    <a:pt x="82" y="358"/>
                    <a:pt x="82" y="355"/>
                  </a:cubicBezTo>
                  <a:cubicBezTo>
                    <a:pt x="79" y="336"/>
                    <a:pt x="63" y="323"/>
                    <a:pt x="46" y="323"/>
                  </a:cubicBezTo>
                  <a:cubicBezTo>
                    <a:pt x="43" y="323"/>
                    <a:pt x="40" y="323"/>
                    <a:pt x="37" y="324"/>
                  </a:cubicBezTo>
                  <a:cubicBezTo>
                    <a:pt x="15" y="327"/>
                    <a:pt x="1" y="346"/>
                    <a:pt x="3" y="369"/>
                  </a:cubicBezTo>
                  <a:cubicBezTo>
                    <a:pt x="9" y="388"/>
                    <a:pt x="98" y="843"/>
                    <a:pt x="483" y="996"/>
                  </a:cubicBezTo>
                  <a:cubicBezTo>
                    <a:pt x="511" y="1008"/>
                    <a:pt x="534" y="1013"/>
                    <a:pt x="559" y="1013"/>
                  </a:cubicBezTo>
                  <a:cubicBezTo>
                    <a:pt x="598" y="1013"/>
                    <a:pt x="628" y="996"/>
                    <a:pt x="651" y="980"/>
                  </a:cubicBezTo>
                  <a:cubicBezTo>
                    <a:pt x="824" y="826"/>
                    <a:pt x="637" y="109"/>
                    <a:pt x="614" y="31"/>
                  </a:cubicBezTo>
                  <a:cubicBezTo>
                    <a:pt x="610" y="13"/>
                    <a:pt x="595" y="1"/>
                    <a:pt x="5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32"/>
            <p:cNvSpPr/>
            <p:nvPr/>
          </p:nvSpPr>
          <p:spPr>
            <a:xfrm rot="-391395">
              <a:off x="950694" y="3440577"/>
              <a:ext cx="69233" cy="68873"/>
            </a:xfrm>
            <a:custGeom>
              <a:avLst/>
              <a:gdLst/>
              <a:ahLst/>
              <a:cxnLst/>
              <a:rect l="l" t="t" r="r" b="b"/>
              <a:pathLst>
                <a:path w="963" h="958" extrusionOk="0">
                  <a:moveTo>
                    <a:pt x="366" y="0"/>
                  </a:moveTo>
                  <a:cubicBezTo>
                    <a:pt x="302" y="0"/>
                    <a:pt x="237" y="16"/>
                    <a:pt x="170" y="48"/>
                  </a:cubicBezTo>
                  <a:cubicBezTo>
                    <a:pt x="67" y="96"/>
                    <a:pt x="14" y="165"/>
                    <a:pt x="11" y="255"/>
                  </a:cubicBezTo>
                  <a:cubicBezTo>
                    <a:pt x="0" y="547"/>
                    <a:pt x="628" y="910"/>
                    <a:pt x="698" y="952"/>
                  </a:cubicBezTo>
                  <a:cubicBezTo>
                    <a:pt x="703" y="955"/>
                    <a:pt x="712" y="958"/>
                    <a:pt x="717" y="958"/>
                  </a:cubicBezTo>
                  <a:cubicBezTo>
                    <a:pt x="731" y="958"/>
                    <a:pt x="745" y="952"/>
                    <a:pt x="751" y="938"/>
                  </a:cubicBezTo>
                  <a:cubicBezTo>
                    <a:pt x="759" y="919"/>
                    <a:pt x="753" y="896"/>
                    <a:pt x="737" y="885"/>
                  </a:cubicBezTo>
                  <a:cubicBezTo>
                    <a:pt x="555" y="779"/>
                    <a:pt x="81" y="467"/>
                    <a:pt x="87" y="257"/>
                  </a:cubicBezTo>
                  <a:cubicBezTo>
                    <a:pt x="87" y="202"/>
                    <a:pt x="128" y="154"/>
                    <a:pt x="207" y="118"/>
                  </a:cubicBezTo>
                  <a:cubicBezTo>
                    <a:pt x="261" y="89"/>
                    <a:pt x="315" y="75"/>
                    <a:pt x="367" y="75"/>
                  </a:cubicBezTo>
                  <a:cubicBezTo>
                    <a:pt x="410" y="75"/>
                    <a:pt x="452" y="85"/>
                    <a:pt x="491" y="104"/>
                  </a:cubicBezTo>
                  <a:cubicBezTo>
                    <a:pt x="756" y="224"/>
                    <a:pt x="879" y="698"/>
                    <a:pt x="882" y="706"/>
                  </a:cubicBezTo>
                  <a:cubicBezTo>
                    <a:pt x="884" y="723"/>
                    <a:pt x="901" y="736"/>
                    <a:pt x="917" y="736"/>
                  </a:cubicBezTo>
                  <a:cubicBezTo>
                    <a:pt x="920" y="736"/>
                    <a:pt x="923" y="735"/>
                    <a:pt x="926" y="734"/>
                  </a:cubicBezTo>
                  <a:cubicBezTo>
                    <a:pt x="949" y="732"/>
                    <a:pt x="963" y="709"/>
                    <a:pt x="954" y="690"/>
                  </a:cubicBezTo>
                  <a:cubicBezTo>
                    <a:pt x="951" y="667"/>
                    <a:pt x="820" y="174"/>
                    <a:pt x="522" y="34"/>
                  </a:cubicBezTo>
                  <a:cubicBezTo>
                    <a:pt x="471" y="11"/>
                    <a:pt x="419" y="0"/>
                    <a:pt x="3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32"/>
            <p:cNvSpPr/>
            <p:nvPr/>
          </p:nvSpPr>
          <p:spPr>
            <a:xfrm rot="-391395">
              <a:off x="1223149" y="3306172"/>
              <a:ext cx="95546" cy="66860"/>
            </a:xfrm>
            <a:custGeom>
              <a:avLst/>
              <a:gdLst/>
              <a:ahLst/>
              <a:cxnLst/>
              <a:rect l="l" t="t" r="r" b="b"/>
              <a:pathLst>
                <a:path w="1329" h="930" extrusionOk="0">
                  <a:moveTo>
                    <a:pt x="740" y="1"/>
                  </a:moveTo>
                  <a:cubicBezTo>
                    <a:pt x="697" y="1"/>
                    <a:pt x="651" y="3"/>
                    <a:pt x="603" y="9"/>
                  </a:cubicBezTo>
                  <a:cubicBezTo>
                    <a:pt x="318" y="45"/>
                    <a:pt x="148" y="135"/>
                    <a:pt x="92" y="285"/>
                  </a:cubicBezTo>
                  <a:cubicBezTo>
                    <a:pt x="0" y="536"/>
                    <a:pt x="279" y="840"/>
                    <a:pt x="293" y="854"/>
                  </a:cubicBezTo>
                  <a:cubicBezTo>
                    <a:pt x="301" y="863"/>
                    <a:pt x="311" y="867"/>
                    <a:pt x="322" y="867"/>
                  </a:cubicBezTo>
                  <a:cubicBezTo>
                    <a:pt x="331" y="867"/>
                    <a:pt x="341" y="864"/>
                    <a:pt x="349" y="857"/>
                  </a:cubicBezTo>
                  <a:cubicBezTo>
                    <a:pt x="366" y="843"/>
                    <a:pt x="366" y="818"/>
                    <a:pt x="352" y="801"/>
                  </a:cubicBezTo>
                  <a:cubicBezTo>
                    <a:pt x="349" y="799"/>
                    <a:pt x="92" y="520"/>
                    <a:pt x="168" y="313"/>
                  </a:cubicBezTo>
                  <a:cubicBezTo>
                    <a:pt x="212" y="196"/>
                    <a:pt x="363" y="121"/>
                    <a:pt x="617" y="90"/>
                  </a:cubicBezTo>
                  <a:cubicBezTo>
                    <a:pt x="664" y="84"/>
                    <a:pt x="708" y="82"/>
                    <a:pt x="749" y="82"/>
                  </a:cubicBezTo>
                  <a:cubicBezTo>
                    <a:pt x="911" y="82"/>
                    <a:pt x="1023" y="126"/>
                    <a:pt x="1086" y="213"/>
                  </a:cubicBezTo>
                  <a:cubicBezTo>
                    <a:pt x="1242" y="436"/>
                    <a:pt x="1033" y="871"/>
                    <a:pt x="1030" y="874"/>
                  </a:cubicBezTo>
                  <a:cubicBezTo>
                    <a:pt x="1019" y="896"/>
                    <a:pt x="1027" y="916"/>
                    <a:pt x="1047" y="927"/>
                  </a:cubicBezTo>
                  <a:cubicBezTo>
                    <a:pt x="1055" y="927"/>
                    <a:pt x="1058" y="930"/>
                    <a:pt x="1063" y="930"/>
                  </a:cubicBezTo>
                  <a:cubicBezTo>
                    <a:pt x="1077" y="930"/>
                    <a:pt x="1091" y="924"/>
                    <a:pt x="1091" y="907"/>
                  </a:cubicBezTo>
                  <a:cubicBezTo>
                    <a:pt x="1102" y="885"/>
                    <a:pt x="1328" y="422"/>
                    <a:pt x="1144" y="162"/>
                  </a:cubicBezTo>
                  <a:cubicBezTo>
                    <a:pt x="1065" y="56"/>
                    <a:pt x="929" y="1"/>
                    <a:pt x="7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32"/>
            <p:cNvSpPr/>
            <p:nvPr/>
          </p:nvSpPr>
          <p:spPr>
            <a:xfrm rot="-391395">
              <a:off x="937991" y="3930387"/>
              <a:ext cx="824396" cy="258024"/>
            </a:xfrm>
            <a:custGeom>
              <a:avLst/>
              <a:gdLst/>
              <a:ahLst/>
              <a:cxnLst/>
              <a:rect l="l" t="t" r="r" b="b"/>
              <a:pathLst>
                <a:path w="11467" h="3589" extrusionOk="0">
                  <a:moveTo>
                    <a:pt x="11467" y="1"/>
                  </a:moveTo>
                  <a:lnTo>
                    <a:pt x="1" y="121"/>
                  </a:lnTo>
                  <a:lnTo>
                    <a:pt x="1" y="3463"/>
                  </a:lnTo>
                  <a:lnTo>
                    <a:pt x="11467" y="3588"/>
                  </a:lnTo>
                  <a:lnTo>
                    <a:pt x="114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8" name="Google Shape;738;p32"/>
            <p:cNvSpPr/>
            <p:nvPr/>
          </p:nvSpPr>
          <p:spPr>
            <a:xfrm rot="-391395">
              <a:off x="1030475" y="4029014"/>
              <a:ext cx="33358" cy="127466"/>
            </a:xfrm>
            <a:custGeom>
              <a:avLst/>
              <a:gdLst/>
              <a:ahLst/>
              <a:cxnLst/>
              <a:rect l="l" t="t" r="r" b="b"/>
              <a:pathLst>
                <a:path w="464" h="1773" extrusionOk="0">
                  <a:moveTo>
                    <a:pt x="193" y="118"/>
                  </a:moveTo>
                  <a:cubicBezTo>
                    <a:pt x="266" y="123"/>
                    <a:pt x="302" y="235"/>
                    <a:pt x="302" y="453"/>
                  </a:cubicBezTo>
                  <a:cubicBezTo>
                    <a:pt x="302" y="667"/>
                    <a:pt x="254" y="776"/>
                    <a:pt x="165" y="779"/>
                  </a:cubicBezTo>
                  <a:lnTo>
                    <a:pt x="165" y="397"/>
                  </a:lnTo>
                  <a:cubicBezTo>
                    <a:pt x="165" y="257"/>
                    <a:pt x="171" y="163"/>
                    <a:pt x="193" y="118"/>
                  </a:cubicBezTo>
                  <a:close/>
                  <a:moveTo>
                    <a:pt x="162" y="930"/>
                  </a:moveTo>
                  <a:cubicBezTo>
                    <a:pt x="215" y="944"/>
                    <a:pt x="254" y="986"/>
                    <a:pt x="279" y="1058"/>
                  </a:cubicBezTo>
                  <a:cubicBezTo>
                    <a:pt x="285" y="1089"/>
                    <a:pt x="296" y="1125"/>
                    <a:pt x="305" y="1167"/>
                  </a:cubicBezTo>
                  <a:cubicBezTo>
                    <a:pt x="310" y="1206"/>
                    <a:pt x="316" y="1239"/>
                    <a:pt x="319" y="1267"/>
                  </a:cubicBezTo>
                  <a:cubicBezTo>
                    <a:pt x="321" y="1295"/>
                    <a:pt x="321" y="1331"/>
                    <a:pt x="321" y="1379"/>
                  </a:cubicBezTo>
                  <a:cubicBezTo>
                    <a:pt x="321" y="1424"/>
                    <a:pt x="307" y="1477"/>
                    <a:pt x="279" y="1532"/>
                  </a:cubicBezTo>
                  <a:cubicBezTo>
                    <a:pt x="252" y="1588"/>
                    <a:pt x="210" y="1624"/>
                    <a:pt x="151" y="1638"/>
                  </a:cubicBezTo>
                  <a:lnTo>
                    <a:pt x="151" y="1521"/>
                  </a:lnTo>
                  <a:lnTo>
                    <a:pt x="148" y="1507"/>
                  </a:lnTo>
                  <a:lnTo>
                    <a:pt x="151" y="1320"/>
                  </a:lnTo>
                  <a:cubicBezTo>
                    <a:pt x="151" y="1170"/>
                    <a:pt x="154" y="1041"/>
                    <a:pt x="162" y="930"/>
                  </a:cubicBezTo>
                  <a:close/>
                  <a:moveTo>
                    <a:pt x="129" y="1"/>
                  </a:moveTo>
                  <a:cubicBezTo>
                    <a:pt x="84" y="1"/>
                    <a:pt x="54" y="12"/>
                    <a:pt x="42" y="31"/>
                  </a:cubicBezTo>
                  <a:cubicBezTo>
                    <a:pt x="31" y="54"/>
                    <a:pt x="26" y="82"/>
                    <a:pt x="26" y="115"/>
                  </a:cubicBezTo>
                  <a:lnTo>
                    <a:pt x="26" y="129"/>
                  </a:lnTo>
                  <a:lnTo>
                    <a:pt x="40" y="263"/>
                  </a:lnTo>
                  <a:lnTo>
                    <a:pt x="26" y="1086"/>
                  </a:lnTo>
                  <a:lnTo>
                    <a:pt x="0" y="1636"/>
                  </a:lnTo>
                  <a:cubicBezTo>
                    <a:pt x="0" y="1672"/>
                    <a:pt x="3" y="1700"/>
                    <a:pt x="12" y="1725"/>
                  </a:cubicBezTo>
                  <a:cubicBezTo>
                    <a:pt x="23" y="1756"/>
                    <a:pt x="45" y="1772"/>
                    <a:pt x="81" y="1772"/>
                  </a:cubicBezTo>
                  <a:cubicBezTo>
                    <a:pt x="190" y="1772"/>
                    <a:pt x="274" y="1742"/>
                    <a:pt x="335" y="1675"/>
                  </a:cubicBezTo>
                  <a:cubicBezTo>
                    <a:pt x="363" y="1644"/>
                    <a:pt x="388" y="1608"/>
                    <a:pt x="408" y="1566"/>
                  </a:cubicBezTo>
                  <a:cubicBezTo>
                    <a:pt x="427" y="1524"/>
                    <a:pt x="441" y="1482"/>
                    <a:pt x="450" y="1437"/>
                  </a:cubicBezTo>
                  <a:cubicBezTo>
                    <a:pt x="461" y="1393"/>
                    <a:pt x="464" y="1348"/>
                    <a:pt x="464" y="1298"/>
                  </a:cubicBezTo>
                  <a:cubicBezTo>
                    <a:pt x="464" y="1251"/>
                    <a:pt x="464" y="1211"/>
                    <a:pt x="461" y="1175"/>
                  </a:cubicBezTo>
                  <a:cubicBezTo>
                    <a:pt x="455" y="1030"/>
                    <a:pt x="413" y="921"/>
                    <a:pt x="346" y="860"/>
                  </a:cubicBezTo>
                  <a:cubicBezTo>
                    <a:pt x="385" y="807"/>
                    <a:pt x="408" y="748"/>
                    <a:pt x="427" y="684"/>
                  </a:cubicBezTo>
                  <a:cubicBezTo>
                    <a:pt x="444" y="623"/>
                    <a:pt x="450" y="539"/>
                    <a:pt x="450" y="430"/>
                  </a:cubicBezTo>
                  <a:cubicBezTo>
                    <a:pt x="450" y="322"/>
                    <a:pt x="427" y="224"/>
                    <a:pt x="374" y="140"/>
                  </a:cubicBezTo>
                  <a:cubicBezTo>
                    <a:pt x="346" y="98"/>
                    <a:pt x="310" y="65"/>
                    <a:pt x="266" y="40"/>
                  </a:cubicBezTo>
                  <a:cubicBezTo>
                    <a:pt x="224" y="15"/>
                    <a:pt x="176" y="1"/>
                    <a:pt x="1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9" name="Google Shape;739;p32"/>
            <p:cNvSpPr/>
            <p:nvPr/>
          </p:nvSpPr>
          <p:spPr>
            <a:xfrm rot="-391395">
              <a:off x="1075439" y="4026210"/>
              <a:ext cx="31561" cy="124806"/>
            </a:xfrm>
            <a:custGeom>
              <a:avLst/>
              <a:gdLst/>
              <a:ahLst/>
              <a:cxnLst/>
              <a:rect l="l" t="t" r="r" b="b"/>
              <a:pathLst>
                <a:path w="439" h="1736" extrusionOk="0">
                  <a:moveTo>
                    <a:pt x="112" y="0"/>
                  </a:moveTo>
                  <a:cubicBezTo>
                    <a:pt x="39" y="0"/>
                    <a:pt x="3" y="65"/>
                    <a:pt x="3" y="187"/>
                  </a:cubicBezTo>
                  <a:lnTo>
                    <a:pt x="17" y="405"/>
                  </a:lnTo>
                  <a:lnTo>
                    <a:pt x="0" y="1153"/>
                  </a:lnTo>
                  <a:lnTo>
                    <a:pt x="17" y="1588"/>
                  </a:lnTo>
                  <a:lnTo>
                    <a:pt x="17" y="1655"/>
                  </a:lnTo>
                  <a:cubicBezTo>
                    <a:pt x="17" y="1677"/>
                    <a:pt x="28" y="1694"/>
                    <a:pt x="45" y="1711"/>
                  </a:cubicBezTo>
                  <a:cubicBezTo>
                    <a:pt x="67" y="1727"/>
                    <a:pt x="84" y="1736"/>
                    <a:pt x="109" y="1736"/>
                  </a:cubicBezTo>
                  <a:lnTo>
                    <a:pt x="327" y="1736"/>
                  </a:lnTo>
                  <a:cubicBezTo>
                    <a:pt x="355" y="1736"/>
                    <a:pt x="380" y="1730"/>
                    <a:pt x="405" y="1716"/>
                  </a:cubicBezTo>
                  <a:cubicBezTo>
                    <a:pt x="430" y="1708"/>
                    <a:pt x="438" y="1691"/>
                    <a:pt x="438" y="1660"/>
                  </a:cubicBezTo>
                  <a:cubicBezTo>
                    <a:pt x="438" y="1618"/>
                    <a:pt x="408" y="1599"/>
                    <a:pt x="341" y="1599"/>
                  </a:cubicBezTo>
                  <a:lnTo>
                    <a:pt x="151" y="1605"/>
                  </a:lnTo>
                  <a:cubicBezTo>
                    <a:pt x="145" y="1605"/>
                    <a:pt x="142" y="1557"/>
                    <a:pt x="142" y="1459"/>
                  </a:cubicBezTo>
                  <a:lnTo>
                    <a:pt x="154" y="991"/>
                  </a:lnTo>
                  <a:cubicBezTo>
                    <a:pt x="154" y="929"/>
                    <a:pt x="154" y="862"/>
                    <a:pt x="145" y="796"/>
                  </a:cubicBezTo>
                  <a:lnTo>
                    <a:pt x="212" y="796"/>
                  </a:lnTo>
                  <a:cubicBezTo>
                    <a:pt x="237" y="801"/>
                    <a:pt x="262" y="804"/>
                    <a:pt x="285" y="804"/>
                  </a:cubicBezTo>
                  <a:cubicBezTo>
                    <a:pt x="307" y="804"/>
                    <a:pt x="324" y="796"/>
                    <a:pt x="341" y="782"/>
                  </a:cubicBezTo>
                  <a:cubicBezTo>
                    <a:pt x="360" y="768"/>
                    <a:pt x="366" y="751"/>
                    <a:pt x="366" y="734"/>
                  </a:cubicBezTo>
                  <a:cubicBezTo>
                    <a:pt x="366" y="689"/>
                    <a:pt x="324" y="664"/>
                    <a:pt x="240" y="664"/>
                  </a:cubicBezTo>
                  <a:lnTo>
                    <a:pt x="145" y="667"/>
                  </a:lnTo>
                  <a:cubicBezTo>
                    <a:pt x="142" y="642"/>
                    <a:pt x="140" y="628"/>
                    <a:pt x="140" y="625"/>
                  </a:cubicBezTo>
                  <a:lnTo>
                    <a:pt x="151" y="257"/>
                  </a:lnTo>
                  <a:cubicBezTo>
                    <a:pt x="151" y="218"/>
                    <a:pt x="151" y="182"/>
                    <a:pt x="148" y="145"/>
                  </a:cubicBezTo>
                  <a:lnTo>
                    <a:pt x="148" y="145"/>
                  </a:lnTo>
                  <a:cubicBezTo>
                    <a:pt x="195" y="151"/>
                    <a:pt x="262" y="165"/>
                    <a:pt x="343" y="193"/>
                  </a:cubicBezTo>
                  <a:cubicBezTo>
                    <a:pt x="394" y="176"/>
                    <a:pt x="419" y="148"/>
                    <a:pt x="419" y="112"/>
                  </a:cubicBezTo>
                  <a:cubicBezTo>
                    <a:pt x="419" y="81"/>
                    <a:pt x="380" y="53"/>
                    <a:pt x="301" y="34"/>
                  </a:cubicBezTo>
                  <a:cubicBezTo>
                    <a:pt x="221" y="12"/>
                    <a:pt x="156" y="0"/>
                    <a:pt x="1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32"/>
            <p:cNvSpPr/>
            <p:nvPr/>
          </p:nvSpPr>
          <p:spPr>
            <a:xfrm rot="-391395">
              <a:off x="1112526" y="4018015"/>
              <a:ext cx="65638" cy="131061"/>
            </a:xfrm>
            <a:custGeom>
              <a:avLst/>
              <a:gdLst/>
              <a:ahLst/>
              <a:cxnLst/>
              <a:rect l="l" t="t" r="r" b="b"/>
              <a:pathLst>
                <a:path w="913" h="1823" extrusionOk="0">
                  <a:moveTo>
                    <a:pt x="837" y="1"/>
                  </a:moveTo>
                  <a:cubicBezTo>
                    <a:pt x="790" y="1"/>
                    <a:pt x="765" y="23"/>
                    <a:pt x="765" y="65"/>
                  </a:cubicBezTo>
                  <a:cubicBezTo>
                    <a:pt x="765" y="79"/>
                    <a:pt x="767" y="95"/>
                    <a:pt x="776" y="104"/>
                  </a:cubicBezTo>
                  <a:cubicBezTo>
                    <a:pt x="776" y="148"/>
                    <a:pt x="767" y="215"/>
                    <a:pt x="753" y="299"/>
                  </a:cubicBezTo>
                  <a:cubicBezTo>
                    <a:pt x="739" y="386"/>
                    <a:pt x="734" y="447"/>
                    <a:pt x="734" y="494"/>
                  </a:cubicBezTo>
                  <a:cubicBezTo>
                    <a:pt x="734" y="824"/>
                    <a:pt x="717" y="1111"/>
                    <a:pt x="684" y="1348"/>
                  </a:cubicBezTo>
                  <a:cubicBezTo>
                    <a:pt x="675" y="1267"/>
                    <a:pt x="661" y="1155"/>
                    <a:pt x="647" y="1013"/>
                  </a:cubicBezTo>
                  <a:cubicBezTo>
                    <a:pt x="619" y="695"/>
                    <a:pt x="580" y="455"/>
                    <a:pt x="530" y="291"/>
                  </a:cubicBezTo>
                  <a:lnTo>
                    <a:pt x="530" y="271"/>
                  </a:lnTo>
                  <a:cubicBezTo>
                    <a:pt x="530" y="254"/>
                    <a:pt x="525" y="235"/>
                    <a:pt x="508" y="224"/>
                  </a:cubicBezTo>
                  <a:cubicBezTo>
                    <a:pt x="488" y="215"/>
                    <a:pt x="472" y="207"/>
                    <a:pt x="452" y="207"/>
                  </a:cubicBezTo>
                  <a:lnTo>
                    <a:pt x="382" y="240"/>
                  </a:lnTo>
                  <a:cubicBezTo>
                    <a:pt x="382" y="497"/>
                    <a:pt x="343" y="877"/>
                    <a:pt x="271" y="1376"/>
                  </a:cubicBezTo>
                  <a:cubicBezTo>
                    <a:pt x="265" y="1256"/>
                    <a:pt x="246" y="1069"/>
                    <a:pt x="209" y="815"/>
                  </a:cubicBezTo>
                  <a:cubicBezTo>
                    <a:pt x="176" y="556"/>
                    <a:pt x="159" y="369"/>
                    <a:pt x="159" y="243"/>
                  </a:cubicBezTo>
                  <a:cubicBezTo>
                    <a:pt x="159" y="118"/>
                    <a:pt x="131" y="54"/>
                    <a:pt x="75" y="54"/>
                  </a:cubicBezTo>
                  <a:cubicBezTo>
                    <a:pt x="39" y="54"/>
                    <a:pt x="14" y="67"/>
                    <a:pt x="0" y="101"/>
                  </a:cubicBezTo>
                  <a:cubicBezTo>
                    <a:pt x="25" y="151"/>
                    <a:pt x="50" y="374"/>
                    <a:pt x="81" y="776"/>
                  </a:cubicBezTo>
                  <a:cubicBezTo>
                    <a:pt x="95" y="932"/>
                    <a:pt x="106" y="1091"/>
                    <a:pt x="123" y="1245"/>
                  </a:cubicBezTo>
                  <a:cubicBezTo>
                    <a:pt x="159" y="1602"/>
                    <a:pt x="207" y="1783"/>
                    <a:pt x="274" y="1783"/>
                  </a:cubicBezTo>
                  <a:cubicBezTo>
                    <a:pt x="315" y="1783"/>
                    <a:pt x="354" y="1705"/>
                    <a:pt x="385" y="1538"/>
                  </a:cubicBezTo>
                  <a:cubicBezTo>
                    <a:pt x="416" y="1370"/>
                    <a:pt x="438" y="1206"/>
                    <a:pt x="452" y="1044"/>
                  </a:cubicBezTo>
                  <a:cubicBezTo>
                    <a:pt x="466" y="885"/>
                    <a:pt x="472" y="776"/>
                    <a:pt x="472" y="717"/>
                  </a:cubicBezTo>
                  <a:cubicBezTo>
                    <a:pt x="472" y="662"/>
                    <a:pt x="474" y="603"/>
                    <a:pt x="483" y="547"/>
                  </a:cubicBezTo>
                  <a:cubicBezTo>
                    <a:pt x="488" y="581"/>
                    <a:pt x="499" y="659"/>
                    <a:pt x="516" y="765"/>
                  </a:cubicBezTo>
                  <a:cubicBezTo>
                    <a:pt x="536" y="874"/>
                    <a:pt x="544" y="957"/>
                    <a:pt x="555" y="1016"/>
                  </a:cubicBezTo>
                  <a:cubicBezTo>
                    <a:pt x="566" y="1077"/>
                    <a:pt x="578" y="1150"/>
                    <a:pt x="586" y="1239"/>
                  </a:cubicBezTo>
                  <a:cubicBezTo>
                    <a:pt x="597" y="1331"/>
                    <a:pt x="605" y="1415"/>
                    <a:pt x="611" y="1487"/>
                  </a:cubicBezTo>
                  <a:cubicBezTo>
                    <a:pt x="614" y="1566"/>
                    <a:pt x="619" y="1638"/>
                    <a:pt x="619" y="1711"/>
                  </a:cubicBezTo>
                  <a:cubicBezTo>
                    <a:pt x="619" y="1783"/>
                    <a:pt x="642" y="1822"/>
                    <a:pt x="692" y="1822"/>
                  </a:cubicBezTo>
                  <a:cubicBezTo>
                    <a:pt x="759" y="1822"/>
                    <a:pt x="792" y="1736"/>
                    <a:pt x="792" y="1560"/>
                  </a:cubicBezTo>
                  <a:cubicBezTo>
                    <a:pt x="792" y="1465"/>
                    <a:pt x="804" y="1309"/>
                    <a:pt x="831" y="1094"/>
                  </a:cubicBezTo>
                  <a:cubicBezTo>
                    <a:pt x="857" y="882"/>
                    <a:pt x="871" y="717"/>
                    <a:pt x="871" y="609"/>
                  </a:cubicBezTo>
                  <a:lnTo>
                    <a:pt x="871" y="419"/>
                  </a:lnTo>
                  <a:cubicBezTo>
                    <a:pt x="871" y="333"/>
                    <a:pt x="879" y="252"/>
                    <a:pt x="904" y="182"/>
                  </a:cubicBezTo>
                  <a:lnTo>
                    <a:pt x="904" y="168"/>
                  </a:lnTo>
                  <a:cubicBezTo>
                    <a:pt x="907" y="151"/>
                    <a:pt x="912" y="118"/>
                    <a:pt x="912" y="62"/>
                  </a:cubicBezTo>
                  <a:cubicBezTo>
                    <a:pt x="912" y="23"/>
                    <a:pt x="887" y="1"/>
                    <a:pt x="83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1" name="Google Shape;741;p32"/>
            <p:cNvSpPr/>
            <p:nvPr/>
          </p:nvSpPr>
          <p:spPr>
            <a:xfrm rot="-391395">
              <a:off x="1181883" y="4011813"/>
              <a:ext cx="49031" cy="126028"/>
            </a:xfrm>
            <a:custGeom>
              <a:avLst/>
              <a:gdLst/>
              <a:ahLst/>
              <a:cxnLst/>
              <a:rect l="l" t="t" r="r" b="b"/>
              <a:pathLst>
                <a:path w="682" h="1753" extrusionOk="0">
                  <a:moveTo>
                    <a:pt x="391" y="299"/>
                  </a:moveTo>
                  <a:cubicBezTo>
                    <a:pt x="394" y="352"/>
                    <a:pt x="405" y="444"/>
                    <a:pt x="419" y="567"/>
                  </a:cubicBezTo>
                  <a:cubicBezTo>
                    <a:pt x="433" y="687"/>
                    <a:pt x="444" y="796"/>
                    <a:pt x="450" y="891"/>
                  </a:cubicBezTo>
                  <a:cubicBezTo>
                    <a:pt x="458" y="985"/>
                    <a:pt x="461" y="1061"/>
                    <a:pt x="461" y="1125"/>
                  </a:cubicBezTo>
                  <a:cubicBezTo>
                    <a:pt x="461" y="1186"/>
                    <a:pt x="461" y="1234"/>
                    <a:pt x="469" y="1256"/>
                  </a:cubicBezTo>
                  <a:cubicBezTo>
                    <a:pt x="347" y="1248"/>
                    <a:pt x="269" y="1234"/>
                    <a:pt x="241" y="1214"/>
                  </a:cubicBezTo>
                  <a:cubicBezTo>
                    <a:pt x="263" y="1036"/>
                    <a:pt x="316" y="732"/>
                    <a:pt x="391" y="299"/>
                  </a:cubicBezTo>
                  <a:close/>
                  <a:moveTo>
                    <a:pt x="322" y="1"/>
                  </a:moveTo>
                  <a:cubicBezTo>
                    <a:pt x="296" y="37"/>
                    <a:pt x="283" y="118"/>
                    <a:pt x="274" y="243"/>
                  </a:cubicBezTo>
                  <a:cubicBezTo>
                    <a:pt x="269" y="302"/>
                    <a:pt x="269" y="333"/>
                    <a:pt x="266" y="347"/>
                  </a:cubicBezTo>
                  <a:cubicBezTo>
                    <a:pt x="210" y="773"/>
                    <a:pt x="123" y="1206"/>
                    <a:pt x="9" y="1655"/>
                  </a:cubicBezTo>
                  <a:lnTo>
                    <a:pt x="1" y="1680"/>
                  </a:lnTo>
                  <a:cubicBezTo>
                    <a:pt x="1" y="1697"/>
                    <a:pt x="12" y="1714"/>
                    <a:pt x="29" y="1728"/>
                  </a:cubicBezTo>
                  <a:cubicBezTo>
                    <a:pt x="45" y="1742"/>
                    <a:pt x="65" y="1750"/>
                    <a:pt x="84" y="1750"/>
                  </a:cubicBezTo>
                  <a:cubicBezTo>
                    <a:pt x="126" y="1750"/>
                    <a:pt x="151" y="1714"/>
                    <a:pt x="168" y="1652"/>
                  </a:cubicBezTo>
                  <a:cubicBezTo>
                    <a:pt x="176" y="1619"/>
                    <a:pt x="182" y="1569"/>
                    <a:pt x="193" y="1502"/>
                  </a:cubicBezTo>
                  <a:cubicBezTo>
                    <a:pt x="204" y="1432"/>
                    <a:pt x="213" y="1368"/>
                    <a:pt x="232" y="1312"/>
                  </a:cubicBezTo>
                  <a:lnTo>
                    <a:pt x="486" y="1351"/>
                  </a:lnTo>
                  <a:cubicBezTo>
                    <a:pt x="511" y="1488"/>
                    <a:pt x="525" y="1594"/>
                    <a:pt x="525" y="1669"/>
                  </a:cubicBezTo>
                  <a:cubicBezTo>
                    <a:pt x="525" y="1700"/>
                    <a:pt x="534" y="1719"/>
                    <a:pt x="556" y="1733"/>
                  </a:cubicBezTo>
                  <a:cubicBezTo>
                    <a:pt x="575" y="1744"/>
                    <a:pt x="603" y="1753"/>
                    <a:pt x="640" y="1753"/>
                  </a:cubicBezTo>
                  <a:cubicBezTo>
                    <a:pt x="668" y="1742"/>
                    <a:pt x="681" y="1716"/>
                    <a:pt x="681" y="1677"/>
                  </a:cubicBezTo>
                  <a:lnTo>
                    <a:pt x="681" y="1675"/>
                  </a:lnTo>
                  <a:cubicBezTo>
                    <a:pt x="681" y="1652"/>
                    <a:pt x="673" y="1596"/>
                    <a:pt x="656" y="1516"/>
                  </a:cubicBezTo>
                  <a:cubicBezTo>
                    <a:pt x="642" y="1435"/>
                    <a:pt x="631" y="1382"/>
                    <a:pt x="631" y="1362"/>
                  </a:cubicBezTo>
                  <a:lnTo>
                    <a:pt x="603" y="1206"/>
                  </a:lnTo>
                  <a:cubicBezTo>
                    <a:pt x="603" y="1094"/>
                    <a:pt x="587" y="905"/>
                    <a:pt x="553" y="651"/>
                  </a:cubicBezTo>
                  <a:cubicBezTo>
                    <a:pt x="517" y="391"/>
                    <a:pt x="500" y="202"/>
                    <a:pt x="500" y="68"/>
                  </a:cubicBezTo>
                  <a:cubicBezTo>
                    <a:pt x="500" y="48"/>
                    <a:pt x="489" y="29"/>
                    <a:pt x="472" y="20"/>
                  </a:cubicBezTo>
                  <a:cubicBezTo>
                    <a:pt x="455" y="9"/>
                    <a:pt x="433" y="1"/>
                    <a:pt x="4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2" name="Google Shape;742;p32"/>
            <p:cNvSpPr/>
            <p:nvPr/>
          </p:nvSpPr>
          <p:spPr>
            <a:xfrm rot="-391395">
              <a:off x="1240496" y="4006589"/>
              <a:ext cx="37169" cy="127035"/>
            </a:xfrm>
            <a:custGeom>
              <a:avLst/>
              <a:gdLst/>
              <a:ahLst/>
              <a:cxnLst/>
              <a:rect l="l" t="t" r="r" b="b"/>
              <a:pathLst>
                <a:path w="517" h="1767" extrusionOk="0">
                  <a:moveTo>
                    <a:pt x="134" y="93"/>
                  </a:moveTo>
                  <a:cubicBezTo>
                    <a:pt x="195" y="96"/>
                    <a:pt x="237" y="124"/>
                    <a:pt x="254" y="179"/>
                  </a:cubicBezTo>
                  <a:cubicBezTo>
                    <a:pt x="260" y="207"/>
                    <a:pt x="268" y="232"/>
                    <a:pt x="271" y="252"/>
                  </a:cubicBezTo>
                  <a:cubicBezTo>
                    <a:pt x="271" y="277"/>
                    <a:pt x="274" y="308"/>
                    <a:pt x="274" y="358"/>
                  </a:cubicBezTo>
                  <a:cubicBezTo>
                    <a:pt x="274" y="405"/>
                    <a:pt x="260" y="475"/>
                    <a:pt x="237" y="562"/>
                  </a:cubicBezTo>
                  <a:cubicBezTo>
                    <a:pt x="212" y="651"/>
                    <a:pt x="179" y="707"/>
                    <a:pt x="137" y="726"/>
                  </a:cubicBezTo>
                  <a:cubicBezTo>
                    <a:pt x="137" y="668"/>
                    <a:pt x="134" y="570"/>
                    <a:pt x="131" y="436"/>
                  </a:cubicBezTo>
                  <a:cubicBezTo>
                    <a:pt x="128" y="302"/>
                    <a:pt x="126" y="199"/>
                    <a:pt x="126" y="129"/>
                  </a:cubicBezTo>
                  <a:lnTo>
                    <a:pt x="134" y="93"/>
                  </a:lnTo>
                  <a:close/>
                  <a:moveTo>
                    <a:pt x="84" y="1"/>
                  </a:moveTo>
                  <a:cubicBezTo>
                    <a:pt x="28" y="1"/>
                    <a:pt x="0" y="43"/>
                    <a:pt x="0" y="124"/>
                  </a:cubicBezTo>
                  <a:cubicBezTo>
                    <a:pt x="0" y="277"/>
                    <a:pt x="6" y="514"/>
                    <a:pt x="20" y="827"/>
                  </a:cubicBezTo>
                  <a:cubicBezTo>
                    <a:pt x="34" y="1142"/>
                    <a:pt x="42" y="1348"/>
                    <a:pt x="42" y="1446"/>
                  </a:cubicBezTo>
                  <a:cubicBezTo>
                    <a:pt x="42" y="1538"/>
                    <a:pt x="42" y="1627"/>
                    <a:pt x="36" y="1703"/>
                  </a:cubicBezTo>
                  <a:lnTo>
                    <a:pt x="73" y="1742"/>
                  </a:lnTo>
                  <a:lnTo>
                    <a:pt x="142" y="1742"/>
                  </a:lnTo>
                  <a:lnTo>
                    <a:pt x="170" y="1672"/>
                  </a:lnTo>
                  <a:cubicBezTo>
                    <a:pt x="140" y="1538"/>
                    <a:pt x="120" y="1357"/>
                    <a:pt x="120" y="1131"/>
                  </a:cubicBezTo>
                  <a:lnTo>
                    <a:pt x="126" y="852"/>
                  </a:lnTo>
                  <a:lnTo>
                    <a:pt x="126" y="855"/>
                  </a:lnTo>
                  <a:lnTo>
                    <a:pt x="159" y="855"/>
                  </a:lnTo>
                  <a:cubicBezTo>
                    <a:pt x="170" y="888"/>
                    <a:pt x="212" y="1055"/>
                    <a:pt x="271" y="1365"/>
                  </a:cubicBezTo>
                  <a:cubicBezTo>
                    <a:pt x="293" y="1465"/>
                    <a:pt x="315" y="1558"/>
                    <a:pt x="352" y="1641"/>
                  </a:cubicBezTo>
                  <a:cubicBezTo>
                    <a:pt x="385" y="1725"/>
                    <a:pt x="421" y="1767"/>
                    <a:pt x="455" y="1767"/>
                  </a:cubicBezTo>
                  <a:cubicBezTo>
                    <a:pt x="474" y="1767"/>
                    <a:pt x="488" y="1758"/>
                    <a:pt x="497" y="1744"/>
                  </a:cubicBezTo>
                  <a:cubicBezTo>
                    <a:pt x="508" y="1731"/>
                    <a:pt x="516" y="1717"/>
                    <a:pt x="516" y="1697"/>
                  </a:cubicBezTo>
                  <a:cubicBezTo>
                    <a:pt x="516" y="1677"/>
                    <a:pt x="505" y="1655"/>
                    <a:pt x="488" y="1619"/>
                  </a:cubicBezTo>
                  <a:cubicBezTo>
                    <a:pt x="427" y="1502"/>
                    <a:pt x="368" y="1309"/>
                    <a:pt x="321" y="1041"/>
                  </a:cubicBezTo>
                  <a:cubicBezTo>
                    <a:pt x="296" y="919"/>
                    <a:pt x="282" y="835"/>
                    <a:pt x="271" y="793"/>
                  </a:cubicBezTo>
                  <a:cubicBezTo>
                    <a:pt x="274" y="790"/>
                    <a:pt x="287" y="765"/>
                    <a:pt x="313" y="721"/>
                  </a:cubicBezTo>
                  <a:cubicBezTo>
                    <a:pt x="338" y="673"/>
                    <a:pt x="357" y="631"/>
                    <a:pt x="377" y="589"/>
                  </a:cubicBezTo>
                  <a:cubicBezTo>
                    <a:pt x="394" y="548"/>
                    <a:pt x="405" y="503"/>
                    <a:pt x="405" y="456"/>
                  </a:cubicBezTo>
                  <a:lnTo>
                    <a:pt x="405" y="274"/>
                  </a:lnTo>
                  <a:cubicBezTo>
                    <a:pt x="405" y="185"/>
                    <a:pt x="371" y="115"/>
                    <a:pt x="310" y="71"/>
                  </a:cubicBezTo>
                  <a:cubicBezTo>
                    <a:pt x="246" y="26"/>
                    <a:pt x="173" y="1"/>
                    <a:pt x="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32"/>
            <p:cNvSpPr/>
            <p:nvPr/>
          </p:nvSpPr>
          <p:spPr>
            <a:xfrm rot="-391395">
              <a:off x="1286436" y="4002083"/>
              <a:ext cx="31561" cy="124806"/>
            </a:xfrm>
            <a:custGeom>
              <a:avLst/>
              <a:gdLst/>
              <a:ahLst/>
              <a:cxnLst/>
              <a:rect l="l" t="t" r="r" b="b"/>
              <a:pathLst>
                <a:path w="439" h="1736" extrusionOk="0">
                  <a:moveTo>
                    <a:pt x="112" y="0"/>
                  </a:moveTo>
                  <a:cubicBezTo>
                    <a:pt x="40" y="0"/>
                    <a:pt x="3" y="65"/>
                    <a:pt x="3" y="187"/>
                  </a:cubicBezTo>
                  <a:lnTo>
                    <a:pt x="17" y="405"/>
                  </a:lnTo>
                  <a:lnTo>
                    <a:pt x="1" y="1153"/>
                  </a:lnTo>
                  <a:lnTo>
                    <a:pt x="17" y="1588"/>
                  </a:lnTo>
                  <a:lnTo>
                    <a:pt x="17" y="1655"/>
                  </a:lnTo>
                  <a:cubicBezTo>
                    <a:pt x="17" y="1677"/>
                    <a:pt x="28" y="1694"/>
                    <a:pt x="45" y="1711"/>
                  </a:cubicBezTo>
                  <a:cubicBezTo>
                    <a:pt x="68" y="1727"/>
                    <a:pt x="84" y="1736"/>
                    <a:pt x="107" y="1736"/>
                  </a:cubicBezTo>
                  <a:lnTo>
                    <a:pt x="327" y="1736"/>
                  </a:lnTo>
                  <a:cubicBezTo>
                    <a:pt x="355" y="1736"/>
                    <a:pt x="380" y="1730"/>
                    <a:pt x="405" y="1716"/>
                  </a:cubicBezTo>
                  <a:cubicBezTo>
                    <a:pt x="427" y="1708"/>
                    <a:pt x="439" y="1691"/>
                    <a:pt x="439" y="1660"/>
                  </a:cubicBezTo>
                  <a:cubicBezTo>
                    <a:pt x="439" y="1618"/>
                    <a:pt x="408" y="1599"/>
                    <a:pt x="341" y="1599"/>
                  </a:cubicBezTo>
                  <a:lnTo>
                    <a:pt x="148" y="1605"/>
                  </a:lnTo>
                  <a:cubicBezTo>
                    <a:pt x="146" y="1605"/>
                    <a:pt x="143" y="1557"/>
                    <a:pt x="143" y="1459"/>
                  </a:cubicBezTo>
                  <a:lnTo>
                    <a:pt x="154" y="991"/>
                  </a:lnTo>
                  <a:cubicBezTo>
                    <a:pt x="154" y="929"/>
                    <a:pt x="154" y="862"/>
                    <a:pt x="146" y="796"/>
                  </a:cubicBezTo>
                  <a:lnTo>
                    <a:pt x="213" y="796"/>
                  </a:lnTo>
                  <a:cubicBezTo>
                    <a:pt x="238" y="801"/>
                    <a:pt x="266" y="804"/>
                    <a:pt x="285" y="804"/>
                  </a:cubicBezTo>
                  <a:cubicBezTo>
                    <a:pt x="307" y="804"/>
                    <a:pt x="324" y="796"/>
                    <a:pt x="341" y="782"/>
                  </a:cubicBezTo>
                  <a:cubicBezTo>
                    <a:pt x="360" y="768"/>
                    <a:pt x="366" y="751"/>
                    <a:pt x="366" y="734"/>
                  </a:cubicBezTo>
                  <a:cubicBezTo>
                    <a:pt x="366" y="689"/>
                    <a:pt x="324" y="664"/>
                    <a:pt x="241" y="664"/>
                  </a:cubicBezTo>
                  <a:lnTo>
                    <a:pt x="146" y="667"/>
                  </a:lnTo>
                  <a:cubicBezTo>
                    <a:pt x="143" y="642"/>
                    <a:pt x="140" y="628"/>
                    <a:pt x="140" y="625"/>
                  </a:cubicBezTo>
                  <a:lnTo>
                    <a:pt x="151" y="257"/>
                  </a:lnTo>
                  <a:cubicBezTo>
                    <a:pt x="151" y="218"/>
                    <a:pt x="151" y="182"/>
                    <a:pt x="146" y="145"/>
                  </a:cubicBezTo>
                  <a:lnTo>
                    <a:pt x="146" y="145"/>
                  </a:lnTo>
                  <a:cubicBezTo>
                    <a:pt x="196" y="151"/>
                    <a:pt x="263" y="165"/>
                    <a:pt x="341" y="193"/>
                  </a:cubicBezTo>
                  <a:cubicBezTo>
                    <a:pt x="394" y="176"/>
                    <a:pt x="419" y="148"/>
                    <a:pt x="419" y="112"/>
                  </a:cubicBezTo>
                  <a:cubicBezTo>
                    <a:pt x="419" y="81"/>
                    <a:pt x="380" y="53"/>
                    <a:pt x="299" y="34"/>
                  </a:cubicBezTo>
                  <a:cubicBezTo>
                    <a:pt x="221" y="12"/>
                    <a:pt x="157" y="0"/>
                    <a:pt x="1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32"/>
            <p:cNvSpPr/>
            <p:nvPr/>
          </p:nvSpPr>
          <p:spPr>
            <a:xfrm rot="-391395">
              <a:off x="1346354" y="3992003"/>
              <a:ext cx="49031" cy="128832"/>
            </a:xfrm>
            <a:custGeom>
              <a:avLst/>
              <a:gdLst/>
              <a:ahLst/>
              <a:cxnLst/>
              <a:rect l="l" t="t" r="r" b="b"/>
              <a:pathLst>
                <a:path w="682" h="1792" extrusionOk="0">
                  <a:moveTo>
                    <a:pt x="285" y="140"/>
                  </a:moveTo>
                  <a:cubicBezTo>
                    <a:pt x="346" y="140"/>
                    <a:pt x="396" y="165"/>
                    <a:pt x="436" y="213"/>
                  </a:cubicBezTo>
                  <a:cubicBezTo>
                    <a:pt x="475" y="263"/>
                    <a:pt x="497" y="319"/>
                    <a:pt x="500" y="383"/>
                  </a:cubicBezTo>
                  <a:lnTo>
                    <a:pt x="500" y="428"/>
                  </a:lnTo>
                  <a:cubicBezTo>
                    <a:pt x="500" y="495"/>
                    <a:pt x="505" y="595"/>
                    <a:pt x="516" y="726"/>
                  </a:cubicBezTo>
                  <a:cubicBezTo>
                    <a:pt x="528" y="860"/>
                    <a:pt x="533" y="960"/>
                    <a:pt x="533" y="1025"/>
                  </a:cubicBezTo>
                  <a:cubicBezTo>
                    <a:pt x="533" y="1086"/>
                    <a:pt x="530" y="1164"/>
                    <a:pt x="519" y="1256"/>
                  </a:cubicBezTo>
                  <a:cubicBezTo>
                    <a:pt x="516" y="1309"/>
                    <a:pt x="511" y="1362"/>
                    <a:pt x="500" y="1407"/>
                  </a:cubicBezTo>
                  <a:cubicBezTo>
                    <a:pt x="489" y="1457"/>
                    <a:pt x="475" y="1502"/>
                    <a:pt x="461" y="1543"/>
                  </a:cubicBezTo>
                  <a:cubicBezTo>
                    <a:pt x="447" y="1585"/>
                    <a:pt x="427" y="1619"/>
                    <a:pt x="402" y="1644"/>
                  </a:cubicBezTo>
                  <a:cubicBezTo>
                    <a:pt x="377" y="1669"/>
                    <a:pt x="349" y="1683"/>
                    <a:pt x="318" y="1683"/>
                  </a:cubicBezTo>
                  <a:cubicBezTo>
                    <a:pt x="279" y="1661"/>
                    <a:pt x="237" y="1599"/>
                    <a:pt x="196" y="1490"/>
                  </a:cubicBezTo>
                  <a:cubicBezTo>
                    <a:pt x="157" y="1306"/>
                    <a:pt x="137" y="1086"/>
                    <a:pt x="137" y="838"/>
                  </a:cubicBezTo>
                  <a:lnTo>
                    <a:pt x="151" y="601"/>
                  </a:lnTo>
                  <a:lnTo>
                    <a:pt x="143" y="447"/>
                  </a:lnTo>
                  <a:cubicBezTo>
                    <a:pt x="143" y="366"/>
                    <a:pt x="151" y="296"/>
                    <a:pt x="168" y="243"/>
                  </a:cubicBezTo>
                  <a:cubicBezTo>
                    <a:pt x="187" y="176"/>
                    <a:pt x="226" y="140"/>
                    <a:pt x="285" y="140"/>
                  </a:cubicBezTo>
                  <a:close/>
                  <a:moveTo>
                    <a:pt x="193" y="1"/>
                  </a:moveTo>
                  <a:cubicBezTo>
                    <a:pt x="170" y="1"/>
                    <a:pt x="148" y="12"/>
                    <a:pt x="123" y="37"/>
                  </a:cubicBezTo>
                  <a:cubicBezTo>
                    <a:pt x="98" y="59"/>
                    <a:pt x="73" y="121"/>
                    <a:pt x="45" y="218"/>
                  </a:cubicBezTo>
                  <a:cubicBezTo>
                    <a:pt x="17" y="333"/>
                    <a:pt x="0" y="525"/>
                    <a:pt x="0" y="796"/>
                  </a:cubicBezTo>
                  <a:lnTo>
                    <a:pt x="0" y="840"/>
                  </a:lnTo>
                  <a:cubicBezTo>
                    <a:pt x="0" y="840"/>
                    <a:pt x="3" y="846"/>
                    <a:pt x="3" y="854"/>
                  </a:cubicBezTo>
                  <a:lnTo>
                    <a:pt x="0" y="955"/>
                  </a:lnTo>
                  <a:cubicBezTo>
                    <a:pt x="0" y="1061"/>
                    <a:pt x="9" y="1192"/>
                    <a:pt x="28" y="1337"/>
                  </a:cubicBezTo>
                  <a:cubicBezTo>
                    <a:pt x="39" y="1432"/>
                    <a:pt x="67" y="1532"/>
                    <a:pt x="115" y="1633"/>
                  </a:cubicBezTo>
                  <a:cubicBezTo>
                    <a:pt x="168" y="1739"/>
                    <a:pt x="240" y="1792"/>
                    <a:pt x="335" y="1792"/>
                  </a:cubicBezTo>
                  <a:cubicBezTo>
                    <a:pt x="567" y="1792"/>
                    <a:pt x="681" y="1543"/>
                    <a:pt x="681" y="1047"/>
                  </a:cubicBezTo>
                  <a:lnTo>
                    <a:pt x="673" y="754"/>
                  </a:lnTo>
                  <a:lnTo>
                    <a:pt x="673" y="734"/>
                  </a:lnTo>
                  <a:cubicBezTo>
                    <a:pt x="673" y="561"/>
                    <a:pt x="653" y="419"/>
                    <a:pt x="608" y="305"/>
                  </a:cubicBezTo>
                  <a:cubicBezTo>
                    <a:pt x="530" y="104"/>
                    <a:pt x="391" y="1"/>
                    <a:pt x="1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5" name="Google Shape;745;p32"/>
            <p:cNvSpPr/>
            <p:nvPr/>
          </p:nvSpPr>
          <p:spPr>
            <a:xfrm rot="-391395">
              <a:off x="1405375" y="3987654"/>
              <a:ext cx="35946" cy="125166"/>
            </a:xfrm>
            <a:custGeom>
              <a:avLst/>
              <a:gdLst/>
              <a:ahLst/>
              <a:cxnLst/>
              <a:rect l="l" t="t" r="r" b="b"/>
              <a:pathLst>
                <a:path w="500" h="1741" extrusionOk="0">
                  <a:moveTo>
                    <a:pt x="162" y="0"/>
                  </a:moveTo>
                  <a:cubicBezTo>
                    <a:pt x="137" y="0"/>
                    <a:pt x="112" y="6"/>
                    <a:pt x="92" y="20"/>
                  </a:cubicBezTo>
                  <a:cubicBezTo>
                    <a:pt x="70" y="34"/>
                    <a:pt x="61" y="53"/>
                    <a:pt x="61" y="75"/>
                  </a:cubicBezTo>
                  <a:cubicBezTo>
                    <a:pt x="61" y="184"/>
                    <a:pt x="56" y="299"/>
                    <a:pt x="50" y="424"/>
                  </a:cubicBezTo>
                  <a:lnTo>
                    <a:pt x="50" y="488"/>
                  </a:lnTo>
                  <a:cubicBezTo>
                    <a:pt x="48" y="575"/>
                    <a:pt x="39" y="759"/>
                    <a:pt x="34" y="1046"/>
                  </a:cubicBezTo>
                  <a:cubicBezTo>
                    <a:pt x="25" y="1328"/>
                    <a:pt x="14" y="1548"/>
                    <a:pt x="0" y="1702"/>
                  </a:cubicBezTo>
                  <a:cubicBezTo>
                    <a:pt x="39" y="1727"/>
                    <a:pt x="67" y="1741"/>
                    <a:pt x="95" y="1741"/>
                  </a:cubicBezTo>
                  <a:cubicBezTo>
                    <a:pt x="137" y="1741"/>
                    <a:pt x="162" y="1702"/>
                    <a:pt x="162" y="1624"/>
                  </a:cubicBezTo>
                  <a:lnTo>
                    <a:pt x="162" y="893"/>
                  </a:lnTo>
                  <a:cubicBezTo>
                    <a:pt x="195" y="904"/>
                    <a:pt x="223" y="910"/>
                    <a:pt x="257" y="910"/>
                  </a:cubicBezTo>
                  <a:cubicBezTo>
                    <a:pt x="287" y="910"/>
                    <a:pt x="313" y="904"/>
                    <a:pt x="329" y="890"/>
                  </a:cubicBezTo>
                  <a:cubicBezTo>
                    <a:pt x="346" y="876"/>
                    <a:pt x="357" y="857"/>
                    <a:pt x="357" y="834"/>
                  </a:cubicBezTo>
                  <a:cubicBezTo>
                    <a:pt x="357" y="792"/>
                    <a:pt x="315" y="767"/>
                    <a:pt x="232" y="767"/>
                  </a:cubicBezTo>
                  <a:lnTo>
                    <a:pt x="181" y="770"/>
                  </a:lnTo>
                  <a:lnTo>
                    <a:pt x="181" y="700"/>
                  </a:lnTo>
                  <a:lnTo>
                    <a:pt x="207" y="184"/>
                  </a:lnTo>
                  <a:lnTo>
                    <a:pt x="201" y="153"/>
                  </a:lnTo>
                  <a:lnTo>
                    <a:pt x="232" y="153"/>
                  </a:lnTo>
                  <a:cubicBezTo>
                    <a:pt x="287" y="153"/>
                    <a:pt x="332" y="159"/>
                    <a:pt x="368" y="179"/>
                  </a:cubicBezTo>
                  <a:cubicBezTo>
                    <a:pt x="455" y="179"/>
                    <a:pt x="499" y="153"/>
                    <a:pt x="499" y="103"/>
                  </a:cubicBezTo>
                  <a:cubicBezTo>
                    <a:pt x="499" y="61"/>
                    <a:pt x="452" y="31"/>
                    <a:pt x="354" y="17"/>
                  </a:cubicBezTo>
                  <a:cubicBezTo>
                    <a:pt x="307" y="11"/>
                    <a:pt x="273" y="6"/>
                    <a:pt x="243" y="3"/>
                  </a:cubicBezTo>
                  <a:cubicBezTo>
                    <a:pt x="215" y="0"/>
                    <a:pt x="187" y="0"/>
                    <a:pt x="1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6" name="Google Shape;746;p32"/>
            <p:cNvSpPr/>
            <p:nvPr/>
          </p:nvSpPr>
          <p:spPr>
            <a:xfrm rot="-391395">
              <a:off x="1470682" y="3978678"/>
              <a:ext cx="33358" cy="127466"/>
            </a:xfrm>
            <a:custGeom>
              <a:avLst/>
              <a:gdLst/>
              <a:ahLst/>
              <a:cxnLst/>
              <a:rect l="l" t="t" r="r" b="b"/>
              <a:pathLst>
                <a:path w="464" h="1773" extrusionOk="0">
                  <a:moveTo>
                    <a:pt x="193" y="118"/>
                  </a:moveTo>
                  <a:cubicBezTo>
                    <a:pt x="265" y="123"/>
                    <a:pt x="299" y="235"/>
                    <a:pt x="299" y="453"/>
                  </a:cubicBezTo>
                  <a:cubicBezTo>
                    <a:pt x="299" y="667"/>
                    <a:pt x="254" y="776"/>
                    <a:pt x="165" y="779"/>
                  </a:cubicBezTo>
                  <a:lnTo>
                    <a:pt x="165" y="397"/>
                  </a:lnTo>
                  <a:cubicBezTo>
                    <a:pt x="165" y="257"/>
                    <a:pt x="170" y="163"/>
                    <a:pt x="193" y="118"/>
                  </a:cubicBezTo>
                  <a:close/>
                  <a:moveTo>
                    <a:pt x="159" y="930"/>
                  </a:moveTo>
                  <a:cubicBezTo>
                    <a:pt x="215" y="944"/>
                    <a:pt x="254" y="986"/>
                    <a:pt x="279" y="1058"/>
                  </a:cubicBezTo>
                  <a:cubicBezTo>
                    <a:pt x="285" y="1089"/>
                    <a:pt x="296" y="1125"/>
                    <a:pt x="301" y="1167"/>
                  </a:cubicBezTo>
                  <a:cubicBezTo>
                    <a:pt x="310" y="1206"/>
                    <a:pt x="313" y="1239"/>
                    <a:pt x="315" y="1267"/>
                  </a:cubicBezTo>
                  <a:cubicBezTo>
                    <a:pt x="321" y="1295"/>
                    <a:pt x="321" y="1331"/>
                    <a:pt x="321" y="1379"/>
                  </a:cubicBezTo>
                  <a:cubicBezTo>
                    <a:pt x="321" y="1424"/>
                    <a:pt x="307" y="1477"/>
                    <a:pt x="279" y="1532"/>
                  </a:cubicBezTo>
                  <a:cubicBezTo>
                    <a:pt x="251" y="1588"/>
                    <a:pt x="209" y="1624"/>
                    <a:pt x="151" y="1638"/>
                  </a:cubicBezTo>
                  <a:lnTo>
                    <a:pt x="151" y="1521"/>
                  </a:lnTo>
                  <a:lnTo>
                    <a:pt x="145" y="1507"/>
                  </a:lnTo>
                  <a:lnTo>
                    <a:pt x="148" y="1320"/>
                  </a:lnTo>
                  <a:cubicBezTo>
                    <a:pt x="148" y="1170"/>
                    <a:pt x="154" y="1041"/>
                    <a:pt x="159" y="930"/>
                  </a:cubicBezTo>
                  <a:close/>
                  <a:moveTo>
                    <a:pt x="128" y="1"/>
                  </a:moveTo>
                  <a:cubicBezTo>
                    <a:pt x="84" y="1"/>
                    <a:pt x="53" y="12"/>
                    <a:pt x="42" y="31"/>
                  </a:cubicBezTo>
                  <a:cubicBezTo>
                    <a:pt x="31" y="54"/>
                    <a:pt x="25" y="82"/>
                    <a:pt x="25" y="115"/>
                  </a:cubicBezTo>
                  <a:lnTo>
                    <a:pt x="25" y="129"/>
                  </a:lnTo>
                  <a:lnTo>
                    <a:pt x="39" y="263"/>
                  </a:lnTo>
                  <a:lnTo>
                    <a:pt x="22" y="1086"/>
                  </a:lnTo>
                  <a:lnTo>
                    <a:pt x="0" y="1636"/>
                  </a:lnTo>
                  <a:cubicBezTo>
                    <a:pt x="0" y="1672"/>
                    <a:pt x="3" y="1700"/>
                    <a:pt x="11" y="1725"/>
                  </a:cubicBezTo>
                  <a:cubicBezTo>
                    <a:pt x="20" y="1756"/>
                    <a:pt x="45" y="1772"/>
                    <a:pt x="81" y="1772"/>
                  </a:cubicBezTo>
                  <a:cubicBezTo>
                    <a:pt x="187" y="1772"/>
                    <a:pt x="271" y="1742"/>
                    <a:pt x="335" y="1675"/>
                  </a:cubicBezTo>
                  <a:cubicBezTo>
                    <a:pt x="363" y="1644"/>
                    <a:pt x="388" y="1608"/>
                    <a:pt x="407" y="1566"/>
                  </a:cubicBezTo>
                  <a:cubicBezTo>
                    <a:pt x="424" y="1524"/>
                    <a:pt x="438" y="1482"/>
                    <a:pt x="449" y="1437"/>
                  </a:cubicBezTo>
                  <a:cubicBezTo>
                    <a:pt x="460" y="1393"/>
                    <a:pt x="463" y="1348"/>
                    <a:pt x="463" y="1298"/>
                  </a:cubicBezTo>
                  <a:cubicBezTo>
                    <a:pt x="463" y="1251"/>
                    <a:pt x="463" y="1211"/>
                    <a:pt x="460" y="1175"/>
                  </a:cubicBezTo>
                  <a:cubicBezTo>
                    <a:pt x="452" y="1030"/>
                    <a:pt x="410" y="921"/>
                    <a:pt x="346" y="860"/>
                  </a:cubicBezTo>
                  <a:cubicBezTo>
                    <a:pt x="382" y="807"/>
                    <a:pt x="407" y="748"/>
                    <a:pt x="424" y="684"/>
                  </a:cubicBezTo>
                  <a:cubicBezTo>
                    <a:pt x="438" y="623"/>
                    <a:pt x="449" y="539"/>
                    <a:pt x="449" y="430"/>
                  </a:cubicBezTo>
                  <a:cubicBezTo>
                    <a:pt x="449" y="322"/>
                    <a:pt x="424" y="224"/>
                    <a:pt x="374" y="140"/>
                  </a:cubicBezTo>
                  <a:cubicBezTo>
                    <a:pt x="346" y="98"/>
                    <a:pt x="310" y="65"/>
                    <a:pt x="265" y="40"/>
                  </a:cubicBezTo>
                  <a:cubicBezTo>
                    <a:pt x="223" y="15"/>
                    <a:pt x="173" y="1"/>
                    <a:pt x="12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7" name="Google Shape;747;p32"/>
            <p:cNvSpPr/>
            <p:nvPr/>
          </p:nvSpPr>
          <p:spPr>
            <a:xfrm rot="-391395">
              <a:off x="1515575" y="3975882"/>
              <a:ext cx="31561" cy="124806"/>
            </a:xfrm>
            <a:custGeom>
              <a:avLst/>
              <a:gdLst/>
              <a:ahLst/>
              <a:cxnLst/>
              <a:rect l="l" t="t" r="r" b="b"/>
              <a:pathLst>
                <a:path w="439" h="1736" extrusionOk="0">
                  <a:moveTo>
                    <a:pt x="112" y="0"/>
                  </a:moveTo>
                  <a:cubicBezTo>
                    <a:pt x="40" y="0"/>
                    <a:pt x="4" y="65"/>
                    <a:pt x="4" y="187"/>
                  </a:cubicBezTo>
                  <a:lnTo>
                    <a:pt x="18" y="405"/>
                  </a:lnTo>
                  <a:lnTo>
                    <a:pt x="1" y="1153"/>
                  </a:lnTo>
                  <a:lnTo>
                    <a:pt x="18" y="1588"/>
                  </a:lnTo>
                  <a:lnTo>
                    <a:pt x="18" y="1655"/>
                  </a:lnTo>
                  <a:cubicBezTo>
                    <a:pt x="18" y="1677"/>
                    <a:pt x="29" y="1694"/>
                    <a:pt x="45" y="1711"/>
                  </a:cubicBezTo>
                  <a:cubicBezTo>
                    <a:pt x="68" y="1727"/>
                    <a:pt x="85" y="1736"/>
                    <a:pt x="107" y="1736"/>
                  </a:cubicBezTo>
                  <a:lnTo>
                    <a:pt x="327" y="1736"/>
                  </a:lnTo>
                  <a:cubicBezTo>
                    <a:pt x="355" y="1736"/>
                    <a:pt x="380" y="1730"/>
                    <a:pt x="405" y="1716"/>
                  </a:cubicBezTo>
                  <a:cubicBezTo>
                    <a:pt x="428" y="1708"/>
                    <a:pt x="439" y="1691"/>
                    <a:pt x="439" y="1660"/>
                  </a:cubicBezTo>
                  <a:cubicBezTo>
                    <a:pt x="439" y="1618"/>
                    <a:pt x="408" y="1599"/>
                    <a:pt x="341" y="1599"/>
                  </a:cubicBezTo>
                  <a:lnTo>
                    <a:pt x="149" y="1605"/>
                  </a:lnTo>
                  <a:cubicBezTo>
                    <a:pt x="146" y="1605"/>
                    <a:pt x="143" y="1557"/>
                    <a:pt x="143" y="1459"/>
                  </a:cubicBezTo>
                  <a:lnTo>
                    <a:pt x="154" y="991"/>
                  </a:lnTo>
                  <a:cubicBezTo>
                    <a:pt x="154" y="929"/>
                    <a:pt x="154" y="862"/>
                    <a:pt x="146" y="796"/>
                  </a:cubicBezTo>
                  <a:lnTo>
                    <a:pt x="213" y="796"/>
                  </a:lnTo>
                  <a:cubicBezTo>
                    <a:pt x="238" y="801"/>
                    <a:pt x="266" y="804"/>
                    <a:pt x="285" y="804"/>
                  </a:cubicBezTo>
                  <a:cubicBezTo>
                    <a:pt x="308" y="804"/>
                    <a:pt x="324" y="796"/>
                    <a:pt x="341" y="782"/>
                  </a:cubicBezTo>
                  <a:cubicBezTo>
                    <a:pt x="361" y="768"/>
                    <a:pt x="366" y="751"/>
                    <a:pt x="366" y="734"/>
                  </a:cubicBezTo>
                  <a:cubicBezTo>
                    <a:pt x="366" y="689"/>
                    <a:pt x="324" y="664"/>
                    <a:pt x="241" y="664"/>
                  </a:cubicBezTo>
                  <a:lnTo>
                    <a:pt x="146" y="667"/>
                  </a:lnTo>
                  <a:cubicBezTo>
                    <a:pt x="143" y="642"/>
                    <a:pt x="140" y="628"/>
                    <a:pt x="140" y="625"/>
                  </a:cubicBezTo>
                  <a:lnTo>
                    <a:pt x="152" y="257"/>
                  </a:lnTo>
                  <a:cubicBezTo>
                    <a:pt x="152" y="218"/>
                    <a:pt x="152" y="182"/>
                    <a:pt x="146" y="145"/>
                  </a:cubicBezTo>
                  <a:lnTo>
                    <a:pt x="146" y="145"/>
                  </a:lnTo>
                  <a:cubicBezTo>
                    <a:pt x="196" y="151"/>
                    <a:pt x="263" y="165"/>
                    <a:pt x="341" y="193"/>
                  </a:cubicBezTo>
                  <a:cubicBezTo>
                    <a:pt x="394" y="176"/>
                    <a:pt x="419" y="148"/>
                    <a:pt x="419" y="112"/>
                  </a:cubicBezTo>
                  <a:cubicBezTo>
                    <a:pt x="419" y="81"/>
                    <a:pt x="380" y="53"/>
                    <a:pt x="299" y="34"/>
                  </a:cubicBezTo>
                  <a:cubicBezTo>
                    <a:pt x="221" y="12"/>
                    <a:pt x="157" y="0"/>
                    <a:pt x="1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8" name="Google Shape;748;p32"/>
            <p:cNvSpPr/>
            <p:nvPr/>
          </p:nvSpPr>
          <p:spPr>
            <a:xfrm rot="-391395">
              <a:off x="1553520" y="3969318"/>
              <a:ext cx="49031" cy="126028"/>
            </a:xfrm>
            <a:custGeom>
              <a:avLst/>
              <a:gdLst/>
              <a:ahLst/>
              <a:cxnLst/>
              <a:rect l="l" t="t" r="r" b="b"/>
              <a:pathLst>
                <a:path w="682" h="1753" extrusionOk="0">
                  <a:moveTo>
                    <a:pt x="391" y="299"/>
                  </a:moveTo>
                  <a:cubicBezTo>
                    <a:pt x="394" y="352"/>
                    <a:pt x="405" y="444"/>
                    <a:pt x="419" y="567"/>
                  </a:cubicBezTo>
                  <a:cubicBezTo>
                    <a:pt x="433" y="687"/>
                    <a:pt x="444" y="796"/>
                    <a:pt x="450" y="891"/>
                  </a:cubicBezTo>
                  <a:cubicBezTo>
                    <a:pt x="458" y="985"/>
                    <a:pt x="461" y="1061"/>
                    <a:pt x="461" y="1125"/>
                  </a:cubicBezTo>
                  <a:cubicBezTo>
                    <a:pt x="461" y="1186"/>
                    <a:pt x="461" y="1234"/>
                    <a:pt x="469" y="1256"/>
                  </a:cubicBezTo>
                  <a:cubicBezTo>
                    <a:pt x="347" y="1248"/>
                    <a:pt x="269" y="1234"/>
                    <a:pt x="241" y="1214"/>
                  </a:cubicBezTo>
                  <a:cubicBezTo>
                    <a:pt x="263" y="1036"/>
                    <a:pt x="316" y="732"/>
                    <a:pt x="391" y="299"/>
                  </a:cubicBezTo>
                  <a:close/>
                  <a:moveTo>
                    <a:pt x="322" y="1"/>
                  </a:moveTo>
                  <a:cubicBezTo>
                    <a:pt x="296" y="37"/>
                    <a:pt x="282" y="118"/>
                    <a:pt x="271" y="243"/>
                  </a:cubicBezTo>
                  <a:cubicBezTo>
                    <a:pt x="269" y="302"/>
                    <a:pt x="269" y="333"/>
                    <a:pt x="266" y="347"/>
                  </a:cubicBezTo>
                  <a:cubicBezTo>
                    <a:pt x="210" y="773"/>
                    <a:pt x="123" y="1206"/>
                    <a:pt x="6" y="1655"/>
                  </a:cubicBezTo>
                  <a:lnTo>
                    <a:pt x="1" y="1680"/>
                  </a:lnTo>
                  <a:cubicBezTo>
                    <a:pt x="1" y="1697"/>
                    <a:pt x="12" y="1714"/>
                    <a:pt x="29" y="1728"/>
                  </a:cubicBezTo>
                  <a:cubicBezTo>
                    <a:pt x="45" y="1742"/>
                    <a:pt x="65" y="1750"/>
                    <a:pt x="84" y="1750"/>
                  </a:cubicBezTo>
                  <a:cubicBezTo>
                    <a:pt x="126" y="1750"/>
                    <a:pt x="151" y="1714"/>
                    <a:pt x="168" y="1652"/>
                  </a:cubicBezTo>
                  <a:cubicBezTo>
                    <a:pt x="176" y="1619"/>
                    <a:pt x="182" y="1569"/>
                    <a:pt x="193" y="1502"/>
                  </a:cubicBezTo>
                  <a:cubicBezTo>
                    <a:pt x="202" y="1432"/>
                    <a:pt x="213" y="1368"/>
                    <a:pt x="232" y="1312"/>
                  </a:cubicBezTo>
                  <a:lnTo>
                    <a:pt x="486" y="1351"/>
                  </a:lnTo>
                  <a:cubicBezTo>
                    <a:pt x="511" y="1488"/>
                    <a:pt x="525" y="1594"/>
                    <a:pt x="525" y="1669"/>
                  </a:cubicBezTo>
                  <a:cubicBezTo>
                    <a:pt x="525" y="1700"/>
                    <a:pt x="534" y="1719"/>
                    <a:pt x="556" y="1733"/>
                  </a:cubicBezTo>
                  <a:cubicBezTo>
                    <a:pt x="575" y="1744"/>
                    <a:pt x="603" y="1753"/>
                    <a:pt x="640" y="1753"/>
                  </a:cubicBezTo>
                  <a:cubicBezTo>
                    <a:pt x="667" y="1742"/>
                    <a:pt x="681" y="1716"/>
                    <a:pt x="681" y="1677"/>
                  </a:cubicBezTo>
                  <a:lnTo>
                    <a:pt x="681" y="1675"/>
                  </a:lnTo>
                  <a:cubicBezTo>
                    <a:pt x="681" y="1652"/>
                    <a:pt x="673" y="1596"/>
                    <a:pt x="656" y="1516"/>
                  </a:cubicBezTo>
                  <a:cubicBezTo>
                    <a:pt x="642" y="1435"/>
                    <a:pt x="631" y="1382"/>
                    <a:pt x="631" y="1362"/>
                  </a:cubicBezTo>
                  <a:lnTo>
                    <a:pt x="603" y="1206"/>
                  </a:lnTo>
                  <a:cubicBezTo>
                    <a:pt x="603" y="1094"/>
                    <a:pt x="587" y="905"/>
                    <a:pt x="553" y="651"/>
                  </a:cubicBezTo>
                  <a:cubicBezTo>
                    <a:pt x="517" y="391"/>
                    <a:pt x="500" y="202"/>
                    <a:pt x="500" y="68"/>
                  </a:cubicBezTo>
                  <a:cubicBezTo>
                    <a:pt x="500" y="48"/>
                    <a:pt x="489" y="29"/>
                    <a:pt x="472" y="20"/>
                  </a:cubicBezTo>
                  <a:cubicBezTo>
                    <a:pt x="455" y="9"/>
                    <a:pt x="433" y="1"/>
                    <a:pt x="4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9" name="Google Shape;749;p32"/>
            <p:cNvSpPr/>
            <p:nvPr/>
          </p:nvSpPr>
          <p:spPr>
            <a:xfrm rot="-391395">
              <a:off x="1612133" y="3964093"/>
              <a:ext cx="37169" cy="127035"/>
            </a:xfrm>
            <a:custGeom>
              <a:avLst/>
              <a:gdLst/>
              <a:ahLst/>
              <a:cxnLst/>
              <a:rect l="l" t="t" r="r" b="b"/>
              <a:pathLst>
                <a:path w="517" h="1767" extrusionOk="0">
                  <a:moveTo>
                    <a:pt x="134" y="93"/>
                  </a:moveTo>
                  <a:cubicBezTo>
                    <a:pt x="195" y="96"/>
                    <a:pt x="237" y="124"/>
                    <a:pt x="254" y="179"/>
                  </a:cubicBezTo>
                  <a:cubicBezTo>
                    <a:pt x="265" y="207"/>
                    <a:pt x="268" y="232"/>
                    <a:pt x="271" y="252"/>
                  </a:cubicBezTo>
                  <a:cubicBezTo>
                    <a:pt x="271" y="277"/>
                    <a:pt x="274" y="308"/>
                    <a:pt x="274" y="358"/>
                  </a:cubicBezTo>
                  <a:cubicBezTo>
                    <a:pt x="274" y="405"/>
                    <a:pt x="260" y="475"/>
                    <a:pt x="234" y="562"/>
                  </a:cubicBezTo>
                  <a:cubicBezTo>
                    <a:pt x="212" y="651"/>
                    <a:pt x="179" y="707"/>
                    <a:pt x="137" y="726"/>
                  </a:cubicBezTo>
                  <a:cubicBezTo>
                    <a:pt x="137" y="668"/>
                    <a:pt x="134" y="570"/>
                    <a:pt x="131" y="436"/>
                  </a:cubicBezTo>
                  <a:cubicBezTo>
                    <a:pt x="128" y="302"/>
                    <a:pt x="126" y="199"/>
                    <a:pt x="126" y="129"/>
                  </a:cubicBezTo>
                  <a:lnTo>
                    <a:pt x="134" y="93"/>
                  </a:lnTo>
                  <a:close/>
                  <a:moveTo>
                    <a:pt x="84" y="1"/>
                  </a:moveTo>
                  <a:cubicBezTo>
                    <a:pt x="28" y="1"/>
                    <a:pt x="0" y="43"/>
                    <a:pt x="0" y="124"/>
                  </a:cubicBezTo>
                  <a:cubicBezTo>
                    <a:pt x="0" y="277"/>
                    <a:pt x="6" y="514"/>
                    <a:pt x="20" y="827"/>
                  </a:cubicBezTo>
                  <a:cubicBezTo>
                    <a:pt x="34" y="1142"/>
                    <a:pt x="42" y="1348"/>
                    <a:pt x="42" y="1446"/>
                  </a:cubicBezTo>
                  <a:cubicBezTo>
                    <a:pt x="42" y="1538"/>
                    <a:pt x="42" y="1627"/>
                    <a:pt x="36" y="1703"/>
                  </a:cubicBezTo>
                  <a:lnTo>
                    <a:pt x="73" y="1742"/>
                  </a:lnTo>
                  <a:lnTo>
                    <a:pt x="142" y="1742"/>
                  </a:lnTo>
                  <a:lnTo>
                    <a:pt x="170" y="1672"/>
                  </a:lnTo>
                  <a:cubicBezTo>
                    <a:pt x="140" y="1538"/>
                    <a:pt x="120" y="1357"/>
                    <a:pt x="120" y="1131"/>
                  </a:cubicBezTo>
                  <a:lnTo>
                    <a:pt x="126" y="852"/>
                  </a:lnTo>
                  <a:lnTo>
                    <a:pt x="126" y="855"/>
                  </a:lnTo>
                  <a:lnTo>
                    <a:pt x="159" y="855"/>
                  </a:lnTo>
                  <a:cubicBezTo>
                    <a:pt x="170" y="888"/>
                    <a:pt x="212" y="1055"/>
                    <a:pt x="271" y="1365"/>
                  </a:cubicBezTo>
                  <a:cubicBezTo>
                    <a:pt x="293" y="1465"/>
                    <a:pt x="315" y="1558"/>
                    <a:pt x="352" y="1641"/>
                  </a:cubicBezTo>
                  <a:cubicBezTo>
                    <a:pt x="385" y="1725"/>
                    <a:pt x="421" y="1767"/>
                    <a:pt x="455" y="1767"/>
                  </a:cubicBezTo>
                  <a:cubicBezTo>
                    <a:pt x="474" y="1767"/>
                    <a:pt x="488" y="1758"/>
                    <a:pt x="497" y="1744"/>
                  </a:cubicBezTo>
                  <a:cubicBezTo>
                    <a:pt x="508" y="1731"/>
                    <a:pt x="516" y="1717"/>
                    <a:pt x="516" y="1697"/>
                  </a:cubicBezTo>
                  <a:cubicBezTo>
                    <a:pt x="516" y="1677"/>
                    <a:pt x="505" y="1655"/>
                    <a:pt x="488" y="1619"/>
                  </a:cubicBezTo>
                  <a:cubicBezTo>
                    <a:pt x="427" y="1502"/>
                    <a:pt x="368" y="1309"/>
                    <a:pt x="321" y="1041"/>
                  </a:cubicBezTo>
                  <a:cubicBezTo>
                    <a:pt x="296" y="919"/>
                    <a:pt x="282" y="835"/>
                    <a:pt x="271" y="793"/>
                  </a:cubicBezTo>
                  <a:cubicBezTo>
                    <a:pt x="274" y="790"/>
                    <a:pt x="287" y="765"/>
                    <a:pt x="313" y="721"/>
                  </a:cubicBezTo>
                  <a:cubicBezTo>
                    <a:pt x="338" y="673"/>
                    <a:pt x="357" y="631"/>
                    <a:pt x="374" y="589"/>
                  </a:cubicBezTo>
                  <a:cubicBezTo>
                    <a:pt x="393" y="548"/>
                    <a:pt x="405" y="503"/>
                    <a:pt x="405" y="456"/>
                  </a:cubicBezTo>
                  <a:lnTo>
                    <a:pt x="405" y="274"/>
                  </a:lnTo>
                  <a:cubicBezTo>
                    <a:pt x="405" y="185"/>
                    <a:pt x="371" y="115"/>
                    <a:pt x="310" y="71"/>
                  </a:cubicBezTo>
                  <a:cubicBezTo>
                    <a:pt x="246" y="26"/>
                    <a:pt x="173" y="1"/>
                    <a:pt x="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0" name="Google Shape;750;p32"/>
            <p:cNvSpPr/>
            <p:nvPr/>
          </p:nvSpPr>
          <p:spPr>
            <a:xfrm rot="-391395">
              <a:off x="1654802" y="3957954"/>
              <a:ext cx="31417" cy="127826"/>
            </a:xfrm>
            <a:custGeom>
              <a:avLst/>
              <a:gdLst/>
              <a:ahLst/>
              <a:cxnLst/>
              <a:rect l="l" t="t" r="r" b="b"/>
              <a:pathLst>
                <a:path w="437" h="1778" extrusionOk="0">
                  <a:moveTo>
                    <a:pt x="232" y="1"/>
                  </a:moveTo>
                  <a:cubicBezTo>
                    <a:pt x="154" y="1"/>
                    <a:pt x="87" y="59"/>
                    <a:pt x="37" y="171"/>
                  </a:cubicBezTo>
                  <a:cubicBezTo>
                    <a:pt x="15" y="229"/>
                    <a:pt x="1" y="299"/>
                    <a:pt x="1" y="374"/>
                  </a:cubicBezTo>
                  <a:cubicBezTo>
                    <a:pt x="1" y="503"/>
                    <a:pt x="34" y="628"/>
                    <a:pt x="107" y="762"/>
                  </a:cubicBezTo>
                  <a:cubicBezTo>
                    <a:pt x="140" y="818"/>
                    <a:pt x="168" y="874"/>
                    <a:pt x="199" y="927"/>
                  </a:cubicBezTo>
                  <a:cubicBezTo>
                    <a:pt x="230" y="977"/>
                    <a:pt x="255" y="1033"/>
                    <a:pt x="274" y="1097"/>
                  </a:cubicBezTo>
                  <a:cubicBezTo>
                    <a:pt x="297" y="1161"/>
                    <a:pt x="308" y="1220"/>
                    <a:pt x="308" y="1287"/>
                  </a:cubicBezTo>
                  <a:cubicBezTo>
                    <a:pt x="308" y="1351"/>
                    <a:pt x="297" y="1426"/>
                    <a:pt x="272" y="1504"/>
                  </a:cubicBezTo>
                  <a:cubicBezTo>
                    <a:pt x="258" y="1549"/>
                    <a:pt x="238" y="1585"/>
                    <a:pt x="216" y="1613"/>
                  </a:cubicBezTo>
                  <a:cubicBezTo>
                    <a:pt x="196" y="1641"/>
                    <a:pt x="163" y="1655"/>
                    <a:pt x="132" y="1655"/>
                  </a:cubicBezTo>
                  <a:lnTo>
                    <a:pt x="23" y="1635"/>
                  </a:lnTo>
                  <a:lnTo>
                    <a:pt x="4" y="1677"/>
                  </a:lnTo>
                  <a:cubicBezTo>
                    <a:pt x="9" y="1736"/>
                    <a:pt x="48" y="1766"/>
                    <a:pt x="118" y="1778"/>
                  </a:cubicBezTo>
                  <a:lnTo>
                    <a:pt x="118" y="1769"/>
                  </a:lnTo>
                  <a:cubicBezTo>
                    <a:pt x="171" y="1769"/>
                    <a:pt x="224" y="1755"/>
                    <a:pt x="263" y="1725"/>
                  </a:cubicBezTo>
                  <a:cubicBezTo>
                    <a:pt x="311" y="1694"/>
                    <a:pt x="341" y="1655"/>
                    <a:pt x="366" y="1610"/>
                  </a:cubicBezTo>
                  <a:cubicBezTo>
                    <a:pt x="411" y="1515"/>
                    <a:pt x="436" y="1415"/>
                    <a:pt x="436" y="1309"/>
                  </a:cubicBezTo>
                  <a:cubicBezTo>
                    <a:pt x="436" y="1175"/>
                    <a:pt x="408" y="1052"/>
                    <a:pt x="355" y="946"/>
                  </a:cubicBezTo>
                  <a:cubicBezTo>
                    <a:pt x="333" y="904"/>
                    <a:pt x="311" y="857"/>
                    <a:pt x="283" y="807"/>
                  </a:cubicBezTo>
                  <a:cubicBezTo>
                    <a:pt x="258" y="759"/>
                    <a:pt x="232" y="712"/>
                    <a:pt x="210" y="676"/>
                  </a:cubicBezTo>
                  <a:cubicBezTo>
                    <a:pt x="188" y="637"/>
                    <a:pt x="171" y="592"/>
                    <a:pt x="154" y="539"/>
                  </a:cubicBezTo>
                  <a:cubicBezTo>
                    <a:pt x="135" y="486"/>
                    <a:pt x="129" y="444"/>
                    <a:pt x="129" y="411"/>
                  </a:cubicBezTo>
                  <a:cubicBezTo>
                    <a:pt x="129" y="374"/>
                    <a:pt x="132" y="346"/>
                    <a:pt x="135" y="319"/>
                  </a:cubicBezTo>
                  <a:cubicBezTo>
                    <a:pt x="154" y="199"/>
                    <a:pt x="191" y="137"/>
                    <a:pt x="246" y="134"/>
                  </a:cubicBezTo>
                  <a:cubicBezTo>
                    <a:pt x="260" y="146"/>
                    <a:pt x="283" y="151"/>
                    <a:pt x="299" y="151"/>
                  </a:cubicBezTo>
                  <a:cubicBezTo>
                    <a:pt x="341" y="151"/>
                    <a:pt x="364" y="132"/>
                    <a:pt x="364" y="93"/>
                  </a:cubicBezTo>
                  <a:cubicBezTo>
                    <a:pt x="364" y="70"/>
                    <a:pt x="350" y="51"/>
                    <a:pt x="322" y="31"/>
                  </a:cubicBezTo>
                  <a:cubicBezTo>
                    <a:pt x="294" y="12"/>
                    <a:pt x="266" y="1"/>
                    <a:pt x="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1" name="Google Shape;751;p32"/>
            <p:cNvSpPr/>
            <p:nvPr/>
          </p:nvSpPr>
          <p:spPr>
            <a:xfrm rot="-391395">
              <a:off x="1288769" y="3698302"/>
              <a:ext cx="199647" cy="89003"/>
            </a:xfrm>
            <a:custGeom>
              <a:avLst/>
              <a:gdLst/>
              <a:ahLst/>
              <a:cxnLst/>
              <a:rect l="l" t="t" r="r" b="b"/>
              <a:pathLst>
                <a:path w="2777" h="1238" extrusionOk="0">
                  <a:moveTo>
                    <a:pt x="2732" y="1"/>
                  </a:moveTo>
                  <a:cubicBezTo>
                    <a:pt x="2718" y="1"/>
                    <a:pt x="2704" y="9"/>
                    <a:pt x="2695" y="24"/>
                  </a:cubicBezTo>
                  <a:cubicBezTo>
                    <a:pt x="2291" y="1028"/>
                    <a:pt x="1033" y="1159"/>
                    <a:pt x="406" y="1159"/>
                  </a:cubicBezTo>
                  <a:cubicBezTo>
                    <a:pt x="189" y="1159"/>
                    <a:pt x="48" y="1143"/>
                    <a:pt x="42" y="1142"/>
                  </a:cubicBezTo>
                  <a:cubicBezTo>
                    <a:pt x="41" y="1142"/>
                    <a:pt x="40" y="1142"/>
                    <a:pt x="39" y="1142"/>
                  </a:cubicBezTo>
                  <a:cubicBezTo>
                    <a:pt x="22" y="1142"/>
                    <a:pt x="3" y="1158"/>
                    <a:pt x="0" y="1179"/>
                  </a:cubicBezTo>
                  <a:cubicBezTo>
                    <a:pt x="0" y="1198"/>
                    <a:pt x="14" y="1218"/>
                    <a:pt x="37" y="1220"/>
                  </a:cubicBezTo>
                  <a:cubicBezTo>
                    <a:pt x="42" y="1220"/>
                    <a:pt x="185" y="1237"/>
                    <a:pt x="405" y="1237"/>
                  </a:cubicBezTo>
                  <a:cubicBezTo>
                    <a:pt x="1049" y="1237"/>
                    <a:pt x="2347" y="1100"/>
                    <a:pt x="2765" y="52"/>
                  </a:cubicBezTo>
                  <a:cubicBezTo>
                    <a:pt x="2776" y="35"/>
                    <a:pt x="2765" y="12"/>
                    <a:pt x="2746" y="4"/>
                  </a:cubicBezTo>
                  <a:cubicBezTo>
                    <a:pt x="2741" y="2"/>
                    <a:pt x="2736" y="1"/>
                    <a:pt x="27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2" name="Google Shape;752;p32"/>
            <p:cNvSpPr/>
            <p:nvPr/>
          </p:nvSpPr>
          <p:spPr>
            <a:xfrm rot="-391395">
              <a:off x="1495187" y="3807132"/>
              <a:ext cx="73834" cy="105826"/>
            </a:xfrm>
            <a:custGeom>
              <a:avLst/>
              <a:gdLst/>
              <a:ahLst/>
              <a:cxnLst/>
              <a:rect l="l" t="t" r="r" b="b"/>
              <a:pathLst>
                <a:path w="1027" h="1472" extrusionOk="0">
                  <a:moveTo>
                    <a:pt x="42" y="0"/>
                  </a:moveTo>
                  <a:cubicBezTo>
                    <a:pt x="30" y="0"/>
                    <a:pt x="17" y="6"/>
                    <a:pt x="8" y="18"/>
                  </a:cubicBezTo>
                  <a:cubicBezTo>
                    <a:pt x="0" y="32"/>
                    <a:pt x="3" y="54"/>
                    <a:pt x="20" y="68"/>
                  </a:cubicBezTo>
                  <a:cubicBezTo>
                    <a:pt x="28" y="76"/>
                    <a:pt x="773" y="631"/>
                    <a:pt x="949" y="1440"/>
                  </a:cubicBezTo>
                  <a:cubicBezTo>
                    <a:pt x="951" y="1457"/>
                    <a:pt x="968" y="1471"/>
                    <a:pt x="985" y="1471"/>
                  </a:cubicBezTo>
                  <a:cubicBezTo>
                    <a:pt x="985" y="1471"/>
                    <a:pt x="990" y="1471"/>
                    <a:pt x="990" y="1468"/>
                  </a:cubicBezTo>
                  <a:cubicBezTo>
                    <a:pt x="1010" y="1463"/>
                    <a:pt x="1027" y="1443"/>
                    <a:pt x="1021" y="1421"/>
                  </a:cubicBezTo>
                  <a:cubicBezTo>
                    <a:pt x="840" y="584"/>
                    <a:pt x="92" y="32"/>
                    <a:pt x="61" y="7"/>
                  </a:cubicBezTo>
                  <a:cubicBezTo>
                    <a:pt x="56" y="2"/>
                    <a:pt x="49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3" name="Google Shape;753;p32"/>
            <p:cNvSpPr/>
            <p:nvPr/>
          </p:nvSpPr>
          <p:spPr>
            <a:xfrm rot="-391395">
              <a:off x="1072845" y="3395181"/>
              <a:ext cx="191451" cy="118623"/>
            </a:xfrm>
            <a:custGeom>
              <a:avLst/>
              <a:gdLst/>
              <a:ahLst/>
              <a:cxnLst/>
              <a:rect l="l" t="t" r="r" b="b"/>
              <a:pathLst>
                <a:path w="2663" h="1650" extrusionOk="0">
                  <a:moveTo>
                    <a:pt x="1957" y="650"/>
                  </a:moveTo>
                  <a:cubicBezTo>
                    <a:pt x="1998" y="650"/>
                    <a:pt x="2149" y="740"/>
                    <a:pt x="2224" y="904"/>
                  </a:cubicBezTo>
                  <a:cubicBezTo>
                    <a:pt x="2221" y="904"/>
                    <a:pt x="2217" y="904"/>
                    <a:pt x="2213" y="904"/>
                  </a:cubicBezTo>
                  <a:cubicBezTo>
                    <a:pt x="2092" y="904"/>
                    <a:pt x="1983" y="860"/>
                    <a:pt x="1940" y="798"/>
                  </a:cubicBezTo>
                  <a:cubicBezTo>
                    <a:pt x="1909" y="754"/>
                    <a:pt x="1912" y="703"/>
                    <a:pt x="1951" y="653"/>
                  </a:cubicBezTo>
                  <a:cubicBezTo>
                    <a:pt x="1951" y="650"/>
                    <a:pt x="1954" y="650"/>
                    <a:pt x="1957" y="650"/>
                  </a:cubicBezTo>
                  <a:close/>
                  <a:moveTo>
                    <a:pt x="952" y="1100"/>
                  </a:moveTo>
                  <a:cubicBezTo>
                    <a:pt x="1039" y="1100"/>
                    <a:pt x="1100" y="1119"/>
                    <a:pt x="1120" y="1158"/>
                  </a:cubicBezTo>
                  <a:cubicBezTo>
                    <a:pt x="1139" y="1197"/>
                    <a:pt x="1117" y="1239"/>
                    <a:pt x="1103" y="1259"/>
                  </a:cubicBezTo>
                  <a:cubicBezTo>
                    <a:pt x="1081" y="1292"/>
                    <a:pt x="1050" y="1320"/>
                    <a:pt x="1008" y="1348"/>
                  </a:cubicBezTo>
                  <a:cubicBezTo>
                    <a:pt x="905" y="1256"/>
                    <a:pt x="857" y="1169"/>
                    <a:pt x="871" y="1130"/>
                  </a:cubicBezTo>
                  <a:cubicBezTo>
                    <a:pt x="882" y="1102"/>
                    <a:pt x="924" y="1100"/>
                    <a:pt x="952" y="1100"/>
                  </a:cubicBezTo>
                  <a:close/>
                  <a:moveTo>
                    <a:pt x="2205" y="1"/>
                  </a:moveTo>
                  <a:cubicBezTo>
                    <a:pt x="2050" y="1"/>
                    <a:pt x="1913" y="66"/>
                    <a:pt x="1904" y="70"/>
                  </a:cubicBezTo>
                  <a:cubicBezTo>
                    <a:pt x="1884" y="81"/>
                    <a:pt x="1876" y="101"/>
                    <a:pt x="1887" y="123"/>
                  </a:cubicBezTo>
                  <a:cubicBezTo>
                    <a:pt x="1895" y="137"/>
                    <a:pt x="1906" y="145"/>
                    <a:pt x="1920" y="145"/>
                  </a:cubicBezTo>
                  <a:cubicBezTo>
                    <a:pt x="1926" y="145"/>
                    <a:pt x="1933" y="143"/>
                    <a:pt x="1940" y="140"/>
                  </a:cubicBezTo>
                  <a:cubicBezTo>
                    <a:pt x="1942" y="140"/>
                    <a:pt x="2067" y="79"/>
                    <a:pt x="2204" y="79"/>
                  </a:cubicBezTo>
                  <a:cubicBezTo>
                    <a:pt x="2262" y="79"/>
                    <a:pt x="2321" y="90"/>
                    <a:pt x="2375" y="120"/>
                  </a:cubicBezTo>
                  <a:cubicBezTo>
                    <a:pt x="2481" y="179"/>
                    <a:pt x="2542" y="302"/>
                    <a:pt x="2559" y="489"/>
                  </a:cubicBezTo>
                  <a:cubicBezTo>
                    <a:pt x="2581" y="728"/>
                    <a:pt x="2467" y="826"/>
                    <a:pt x="2364" y="865"/>
                  </a:cubicBezTo>
                  <a:cubicBezTo>
                    <a:pt x="2347" y="874"/>
                    <a:pt x="2330" y="879"/>
                    <a:pt x="2314" y="882"/>
                  </a:cubicBezTo>
                  <a:cubicBezTo>
                    <a:pt x="2244" y="723"/>
                    <a:pt x="2099" y="597"/>
                    <a:pt x="1998" y="569"/>
                  </a:cubicBezTo>
                  <a:cubicBezTo>
                    <a:pt x="1985" y="566"/>
                    <a:pt x="1972" y="565"/>
                    <a:pt x="1962" y="565"/>
                  </a:cubicBezTo>
                  <a:cubicBezTo>
                    <a:pt x="1927" y="565"/>
                    <a:pt x="1909" y="580"/>
                    <a:pt x="1898" y="595"/>
                  </a:cubicBezTo>
                  <a:cubicBezTo>
                    <a:pt x="1834" y="678"/>
                    <a:pt x="1828" y="765"/>
                    <a:pt x="1884" y="837"/>
                  </a:cubicBezTo>
                  <a:cubicBezTo>
                    <a:pt x="1946" y="922"/>
                    <a:pt x="2078" y="973"/>
                    <a:pt x="2213" y="973"/>
                  </a:cubicBezTo>
                  <a:cubicBezTo>
                    <a:pt x="2229" y="973"/>
                    <a:pt x="2245" y="973"/>
                    <a:pt x="2261" y="971"/>
                  </a:cubicBezTo>
                  <a:lnTo>
                    <a:pt x="2261" y="971"/>
                  </a:lnTo>
                  <a:cubicBezTo>
                    <a:pt x="2300" y="1113"/>
                    <a:pt x="2272" y="1298"/>
                    <a:pt x="1984" y="1462"/>
                  </a:cubicBezTo>
                  <a:cubicBezTo>
                    <a:pt x="1855" y="1537"/>
                    <a:pt x="1724" y="1568"/>
                    <a:pt x="1598" y="1568"/>
                  </a:cubicBezTo>
                  <a:cubicBezTo>
                    <a:pt x="1398" y="1568"/>
                    <a:pt x="1212" y="1490"/>
                    <a:pt x="1075" y="1392"/>
                  </a:cubicBezTo>
                  <a:cubicBezTo>
                    <a:pt x="1117" y="1365"/>
                    <a:pt x="1147" y="1334"/>
                    <a:pt x="1170" y="1298"/>
                  </a:cubicBezTo>
                  <a:cubicBezTo>
                    <a:pt x="1212" y="1236"/>
                    <a:pt x="1217" y="1169"/>
                    <a:pt x="1189" y="1116"/>
                  </a:cubicBezTo>
                  <a:cubicBezTo>
                    <a:pt x="1156" y="1049"/>
                    <a:pt x="1072" y="1016"/>
                    <a:pt x="955" y="1016"/>
                  </a:cubicBezTo>
                  <a:cubicBezTo>
                    <a:pt x="855" y="1016"/>
                    <a:pt x="816" y="1058"/>
                    <a:pt x="802" y="1097"/>
                  </a:cubicBezTo>
                  <a:cubicBezTo>
                    <a:pt x="774" y="1169"/>
                    <a:pt x="827" y="1272"/>
                    <a:pt x="938" y="1378"/>
                  </a:cubicBezTo>
                  <a:cubicBezTo>
                    <a:pt x="847" y="1420"/>
                    <a:pt x="730" y="1447"/>
                    <a:pt x="591" y="1447"/>
                  </a:cubicBezTo>
                  <a:cubicBezTo>
                    <a:pt x="550" y="1447"/>
                    <a:pt x="508" y="1445"/>
                    <a:pt x="464" y="1440"/>
                  </a:cubicBezTo>
                  <a:cubicBezTo>
                    <a:pt x="99" y="1406"/>
                    <a:pt x="76" y="1183"/>
                    <a:pt x="87" y="1088"/>
                  </a:cubicBezTo>
                  <a:cubicBezTo>
                    <a:pt x="104" y="913"/>
                    <a:pt x="236" y="756"/>
                    <a:pt x="360" y="756"/>
                  </a:cubicBezTo>
                  <a:cubicBezTo>
                    <a:pt x="362" y="756"/>
                    <a:pt x="364" y="756"/>
                    <a:pt x="366" y="756"/>
                  </a:cubicBezTo>
                  <a:cubicBezTo>
                    <a:pt x="369" y="757"/>
                    <a:pt x="372" y="757"/>
                    <a:pt x="374" y="757"/>
                  </a:cubicBezTo>
                  <a:cubicBezTo>
                    <a:pt x="392" y="757"/>
                    <a:pt x="406" y="740"/>
                    <a:pt x="408" y="723"/>
                  </a:cubicBezTo>
                  <a:cubicBezTo>
                    <a:pt x="411" y="701"/>
                    <a:pt x="394" y="684"/>
                    <a:pt x="375" y="681"/>
                  </a:cubicBezTo>
                  <a:cubicBezTo>
                    <a:pt x="370" y="681"/>
                    <a:pt x="365" y="681"/>
                    <a:pt x="361" y="681"/>
                  </a:cubicBezTo>
                  <a:cubicBezTo>
                    <a:pt x="180" y="681"/>
                    <a:pt x="28" y="887"/>
                    <a:pt x="12" y="1086"/>
                  </a:cubicBezTo>
                  <a:cubicBezTo>
                    <a:pt x="1" y="1175"/>
                    <a:pt x="12" y="1476"/>
                    <a:pt x="453" y="1521"/>
                  </a:cubicBezTo>
                  <a:cubicBezTo>
                    <a:pt x="499" y="1526"/>
                    <a:pt x="544" y="1528"/>
                    <a:pt x="586" y="1528"/>
                  </a:cubicBezTo>
                  <a:cubicBezTo>
                    <a:pt x="757" y="1528"/>
                    <a:pt x="898" y="1491"/>
                    <a:pt x="1002" y="1437"/>
                  </a:cubicBezTo>
                  <a:cubicBezTo>
                    <a:pt x="1156" y="1557"/>
                    <a:pt x="1368" y="1649"/>
                    <a:pt x="1597" y="1649"/>
                  </a:cubicBezTo>
                  <a:cubicBezTo>
                    <a:pt x="1733" y="1649"/>
                    <a:pt x="1881" y="1618"/>
                    <a:pt x="2021" y="1521"/>
                  </a:cubicBezTo>
                  <a:cubicBezTo>
                    <a:pt x="2319" y="1348"/>
                    <a:pt x="2361" y="1147"/>
                    <a:pt x="2344" y="1007"/>
                  </a:cubicBezTo>
                  <a:cubicBezTo>
                    <a:pt x="2344" y="991"/>
                    <a:pt x="2342" y="971"/>
                    <a:pt x="2333" y="952"/>
                  </a:cubicBezTo>
                  <a:cubicBezTo>
                    <a:pt x="2350" y="949"/>
                    <a:pt x="2372" y="943"/>
                    <a:pt x="2389" y="935"/>
                  </a:cubicBezTo>
                  <a:cubicBezTo>
                    <a:pt x="2495" y="893"/>
                    <a:pt x="2662" y="781"/>
                    <a:pt x="2634" y="477"/>
                  </a:cubicBezTo>
                  <a:cubicBezTo>
                    <a:pt x="2612" y="265"/>
                    <a:pt x="2540" y="120"/>
                    <a:pt x="2411" y="51"/>
                  </a:cubicBezTo>
                  <a:cubicBezTo>
                    <a:pt x="2345" y="14"/>
                    <a:pt x="2273" y="1"/>
                    <a:pt x="22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4" name="Google Shape;754;p32"/>
            <p:cNvSpPr/>
            <p:nvPr/>
          </p:nvSpPr>
          <p:spPr>
            <a:xfrm rot="-391395">
              <a:off x="1037630" y="3701876"/>
              <a:ext cx="14379" cy="25810"/>
            </a:xfrm>
            <a:custGeom>
              <a:avLst/>
              <a:gdLst/>
              <a:ahLst/>
              <a:cxnLst/>
              <a:rect l="l" t="t" r="r" b="b"/>
              <a:pathLst>
                <a:path w="200" h="359" extrusionOk="0">
                  <a:moveTo>
                    <a:pt x="75" y="1"/>
                  </a:moveTo>
                  <a:cubicBezTo>
                    <a:pt x="56" y="1"/>
                    <a:pt x="39" y="12"/>
                    <a:pt x="32" y="29"/>
                  </a:cubicBezTo>
                  <a:cubicBezTo>
                    <a:pt x="1" y="152"/>
                    <a:pt x="107" y="319"/>
                    <a:pt x="121" y="342"/>
                  </a:cubicBezTo>
                  <a:cubicBezTo>
                    <a:pt x="126" y="350"/>
                    <a:pt x="138" y="358"/>
                    <a:pt x="152" y="358"/>
                  </a:cubicBezTo>
                  <a:cubicBezTo>
                    <a:pt x="157" y="358"/>
                    <a:pt x="166" y="356"/>
                    <a:pt x="177" y="350"/>
                  </a:cubicBezTo>
                  <a:cubicBezTo>
                    <a:pt x="193" y="342"/>
                    <a:pt x="199" y="317"/>
                    <a:pt x="185" y="300"/>
                  </a:cubicBezTo>
                  <a:cubicBezTo>
                    <a:pt x="157" y="258"/>
                    <a:pt x="87" y="127"/>
                    <a:pt x="110" y="52"/>
                  </a:cubicBezTo>
                  <a:cubicBezTo>
                    <a:pt x="113" y="29"/>
                    <a:pt x="101" y="10"/>
                    <a:pt x="82" y="1"/>
                  </a:cubicBezTo>
                  <a:cubicBezTo>
                    <a:pt x="80" y="1"/>
                    <a:pt x="77" y="1"/>
                    <a:pt x="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32"/>
            <p:cNvSpPr/>
            <p:nvPr/>
          </p:nvSpPr>
          <p:spPr>
            <a:xfrm rot="-391395">
              <a:off x="1044530" y="3736982"/>
              <a:ext cx="14307" cy="25666"/>
            </a:xfrm>
            <a:custGeom>
              <a:avLst/>
              <a:gdLst/>
              <a:ahLst/>
              <a:cxnLst/>
              <a:rect l="l" t="t" r="r" b="b"/>
              <a:pathLst>
                <a:path w="199" h="357" extrusionOk="0">
                  <a:moveTo>
                    <a:pt x="70" y="0"/>
                  </a:moveTo>
                  <a:cubicBezTo>
                    <a:pt x="51" y="0"/>
                    <a:pt x="35" y="11"/>
                    <a:pt x="31" y="30"/>
                  </a:cubicBezTo>
                  <a:cubicBezTo>
                    <a:pt x="0" y="153"/>
                    <a:pt x="103" y="320"/>
                    <a:pt x="117" y="339"/>
                  </a:cubicBezTo>
                  <a:cubicBezTo>
                    <a:pt x="126" y="351"/>
                    <a:pt x="137" y="356"/>
                    <a:pt x="151" y="356"/>
                  </a:cubicBezTo>
                  <a:cubicBezTo>
                    <a:pt x="156" y="356"/>
                    <a:pt x="165" y="353"/>
                    <a:pt x="173" y="351"/>
                  </a:cubicBezTo>
                  <a:cubicBezTo>
                    <a:pt x="192" y="339"/>
                    <a:pt x="198" y="314"/>
                    <a:pt x="184" y="298"/>
                  </a:cubicBezTo>
                  <a:cubicBezTo>
                    <a:pt x="156" y="256"/>
                    <a:pt x="86" y="127"/>
                    <a:pt x="109" y="49"/>
                  </a:cubicBezTo>
                  <a:cubicBezTo>
                    <a:pt x="112" y="30"/>
                    <a:pt x="100" y="7"/>
                    <a:pt x="81" y="2"/>
                  </a:cubicBezTo>
                  <a:cubicBezTo>
                    <a:pt x="77" y="1"/>
                    <a:pt x="73" y="0"/>
                    <a:pt x="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6" name="Google Shape;756;p32"/>
            <p:cNvSpPr/>
            <p:nvPr/>
          </p:nvSpPr>
          <p:spPr>
            <a:xfrm rot="-391395">
              <a:off x="1018906" y="3705830"/>
              <a:ext cx="14307" cy="25810"/>
            </a:xfrm>
            <a:custGeom>
              <a:avLst/>
              <a:gdLst/>
              <a:ahLst/>
              <a:cxnLst/>
              <a:rect l="l" t="t" r="r" b="b"/>
              <a:pathLst>
                <a:path w="199" h="359" extrusionOk="0">
                  <a:moveTo>
                    <a:pt x="75" y="1"/>
                  </a:moveTo>
                  <a:cubicBezTo>
                    <a:pt x="56" y="1"/>
                    <a:pt x="39" y="12"/>
                    <a:pt x="32" y="29"/>
                  </a:cubicBezTo>
                  <a:cubicBezTo>
                    <a:pt x="1" y="152"/>
                    <a:pt x="107" y="319"/>
                    <a:pt x="121" y="339"/>
                  </a:cubicBezTo>
                  <a:cubicBezTo>
                    <a:pt x="126" y="350"/>
                    <a:pt x="138" y="358"/>
                    <a:pt x="152" y="358"/>
                  </a:cubicBezTo>
                  <a:cubicBezTo>
                    <a:pt x="157" y="358"/>
                    <a:pt x="166" y="358"/>
                    <a:pt x="177" y="350"/>
                  </a:cubicBezTo>
                  <a:cubicBezTo>
                    <a:pt x="193" y="339"/>
                    <a:pt x="199" y="317"/>
                    <a:pt x="185" y="297"/>
                  </a:cubicBezTo>
                  <a:cubicBezTo>
                    <a:pt x="157" y="255"/>
                    <a:pt x="87" y="127"/>
                    <a:pt x="110" y="52"/>
                  </a:cubicBezTo>
                  <a:cubicBezTo>
                    <a:pt x="113" y="29"/>
                    <a:pt x="101" y="10"/>
                    <a:pt x="82" y="1"/>
                  </a:cubicBezTo>
                  <a:cubicBezTo>
                    <a:pt x="80" y="1"/>
                    <a:pt x="77" y="1"/>
                    <a:pt x="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7" name="Google Shape;757;p32"/>
            <p:cNvSpPr/>
            <p:nvPr/>
          </p:nvSpPr>
          <p:spPr>
            <a:xfrm rot="-391395">
              <a:off x="999559" y="3668895"/>
              <a:ext cx="14307" cy="25810"/>
            </a:xfrm>
            <a:custGeom>
              <a:avLst/>
              <a:gdLst/>
              <a:ahLst/>
              <a:cxnLst/>
              <a:rect l="l" t="t" r="r" b="b"/>
              <a:pathLst>
                <a:path w="199" h="359" extrusionOk="0">
                  <a:moveTo>
                    <a:pt x="75" y="1"/>
                  </a:moveTo>
                  <a:cubicBezTo>
                    <a:pt x="55" y="1"/>
                    <a:pt x="39" y="12"/>
                    <a:pt x="31" y="29"/>
                  </a:cubicBezTo>
                  <a:cubicBezTo>
                    <a:pt x="1" y="152"/>
                    <a:pt x="107" y="319"/>
                    <a:pt x="121" y="342"/>
                  </a:cubicBezTo>
                  <a:cubicBezTo>
                    <a:pt x="126" y="350"/>
                    <a:pt x="137" y="358"/>
                    <a:pt x="151" y="358"/>
                  </a:cubicBezTo>
                  <a:cubicBezTo>
                    <a:pt x="157" y="358"/>
                    <a:pt x="165" y="358"/>
                    <a:pt x="176" y="350"/>
                  </a:cubicBezTo>
                  <a:cubicBezTo>
                    <a:pt x="193" y="342"/>
                    <a:pt x="199" y="316"/>
                    <a:pt x="185" y="300"/>
                  </a:cubicBezTo>
                  <a:cubicBezTo>
                    <a:pt x="157" y="258"/>
                    <a:pt x="87" y="127"/>
                    <a:pt x="109" y="51"/>
                  </a:cubicBezTo>
                  <a:cubicBezTo>
                    <a:pt x="112" y="29"/>
                    <a:pt x="101" y="7"/>
                    <a:pt x="82" y="1"/>
                  </a:cubicBezTo>
                  <a:cubicBezTo>
                    <a:pt x="79" y="1"/>
                    <a:pt x="77" y="1"/>
                    <a:pt x="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8" name="Google Shape;758;p32"/>
            <p:cNvSpPr/>
            <p:nvPr/>
          </p:nvSpPr>
          <p:spPr>
            <a:xfrm rot="-391395">
              <a:off x="1018451" y="3664551"/>
              <a:ext cx="14522" cy="25738"/>
            </a:xfrm>
            <a:custGeom>
              <a:avLst/>
              <a:gdLst/>
              <a:ahLst/>
              <a:cxnLst/>
              <a:rect l="l" t="t" r="r" b="b"/>
              <a:pathLst>
                <a:path w="202" h="358" extrusionOk="0">
                  <a:moveTo>
                    <a:pt x="75" y="0"/>
                  </a:moveTo>
                  <a:cubicBezTo>
                    <a:pt x="57" y="0"/>
                    <a:pt x="39" y="11"/>
                    <a:pt x="34" y="28"/>
                  </a:cubicBezTo>
                  <a:cubicBezTo>
                    <a:pt x="1" y="151"/>
                    <a:pt x="107" y="319"/>
                    <a:pt x="120" y="338"/>
                  </a:cubicBezTo>
                  <a:cubicBezTo>
                    <a:pt x="126" y="349"/>
                    <a:pt x="137" y="358"/>
                    <a:pt x="151" y="358"/>
                  </a:cubicBezTo>
                  <a:cubicBezTo>
                    <a:pt x="160" y="358"/>
                    <a:pt x="165" y="358"/>
                    <a:pt x="176" y="349"/>
                  </a:cubicBezTo>
                  <a:cubicBezTo>
                    <a:pt x="193" y="338"/>
                    <a:pt x="201" y="316"/>
                    <a:pt x="187" y="296"/>
                  </a:cubicBezTo>
                  <a:cubicBezTo>
                    <a:pt x="160" y="254"/>
                    <a:pt x="90" y="126"/>
                    <a:pt x="109" y="51"/>
                  </a:cubicBezTo>
                  <a:cubicBezTo>
                    <a:pt x="112" y="28"/>
                    <a:pt x="104" y="9"/>
                    <a:pt x="81" y="0"/>
                  </a:cubicBezTo>
                  <a:cubicBezTo>
                    <a:pt x="79" y="0"/>
                    <a:pt x="77" y="0"/>
                    <a:pt x="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9" name="Google Shape;759;p32"/>
            <p:cNvSpPr/>
            <p:nvPr/>
          </p:nvSpPr>
          <p:spPr>
            <a:xfrm rot="-391395">
              <a:off x="998721" y="3633159"/>
              <a:ext cx="14522" cy="25666"/>
            </a:xfrm>
            <a:custGeom>
              <a:avLst/>
              <a:gdLst/>
              <a:ahLst/>
              <a:cxnLst/>
              <a:rect l="l" t="t" r="r" b="b"/>
              <a:pathLst>
                <a:path w="202" h="357" extrusionOk="0">
                  <a:moveTo>
                    <a:pt x="71" y="1"/>
                  </a:moveTo>
                  <a:cubicBezTo>
                    <a:pt x="55" y="1"/>
                    <a:pt x="38" y="12"/>
                    <a:pt x="34" y="30"/>
                  </a:cubicBezTo>
                  <a:cubicBezTo>
                    <a:pt x="0" y="153"/>
                    <a:pt x="106" y="320"/>
                    <a:pt x="120" y="340"/>
                  </a:cubicBezTo>
                  <a:cubicBezTo>
                    <a:pt x="126" y="351"/>
                    <a:pt x="137" y="357"/>
                    <a:pt x="151" y="357"/>
                  </a:cubicBezTo>
                  <a:cubicBezTo>
                    <a:pt x="159" y="357"/>
                    <a:pt x="165" y="354"/>
                    <a:pt x="176" y="351"/>
                  </a:cubicBezTo>
                  <a:cubicBezTo>
                    <a:pt x="193" y="340"/>
                    <a:pt x="201" y="315"/>
                    <a:pt x="187" y="298"/>
                  </a:cubicBezTo>
                  <a:cubicBezTo>
                    <a:pt x="159" y="256"/>
                    <a:pt x="90" y="128"/>
                    <a:pt x="109" y="50"/>
                  </a:cubicBezTo>
                  <a:cubicBezTo>
                    <a:pt x="112" y="30"/>
                    <a:pt x="104" y="8"/>
                    <a:pt x="81" y="2"/>
                  </a:cubicBezTo>
                  <a:cubicBezTo>
                    <a:pt x="78" y="1"/>
                    <a:pt x="74" y="1"/>
                    <a:pt x="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0" name="Google Shape;760;p32"/>
            <p:cNvSpPr/>
            <p:nvPr/>
          </p:nvSpPr>
          <p:spPr>
            <a:xfrm rot="-391395">
              <a:off x="1660988" y="3706538"/>
              <a:ext cx="11287" cy="26169"/>
            </a:xfrm>
            <a:custGeom>
              <a:avLst/>
              <a:gdLst/>
              <a:ahLst/>
              <a:cxnLst/>
              <a:rect l="l" t="t" r="r" b="b"/>
              <a:pathLst>
                <a:path w="157" h="364" extrusionOk="0">
                  <a:moveTo>
                    <a:pt x="106" y="0"/>
                  </a:moveTo>
                  <a:cubicBezTo>
                    <a:pt x="104" y="0"/>
                    <a:pt x="103" y="0"/>
                    <a:pt x="101" y="0"/>
                  </a:cubicBezTo>
                  <a:cubicBezTo>
                    <a:pt x="81" y="6"/>
                    <a:pt x="65" y="23"/>
                    <a:pt x="67" y="42"/>
                  </a:cubicBezTo>
                  <a:cubicBezTo>
                    <a:pt x="70" y="95"/>
                    <a:pt x="70" y="243"/>
                    <a:pt x="14" y="299"/>
                  </a:cubicBezTo>
                  <a:cubicBezTo>
                    <a:pt x="0" y="316"/>
                    <a:pt x="0" y="341"/>
                    <a:pt x="17" y="355"/>
                  </a:cubicBezTo>
                  <a:cubicBezTo>
                    <a:pt x="26" y="360"/>
                    <a:pt x="37" y="363"/>
                    <a:pt x="45" y="363"/>
                  </a:cubicBezTo>
                  <a:cubicBezTo>
                    <a:pt x="56" y="363"/>
                    <a:pt x="67" y="360"/>
                    <a:pt x="70" y="349"/>
                  </a:cubicBezTo>
                  <a:cubicBezTo>
                    <a:pt x="157" y="260"/>
                    <a:pt x="148" y="62"/>
                    <a:pt x="143" y="37"/>
                  </a:cubicBezTo>
                  <a:cubicBezTo>
                    <a:pt x="140" y="16"/>
                    <a:pt x="126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1" name="Google Shape;761;p32"/>
            <p:cNvSpPr/>
            <p:nvPr/>
          </p:nvSpPr>
          <p:spPr>
            <a:xfrm rot="-391395">
              <a:off x="1672010" y="3672566"/>
              <a:ext cx="11359" cy="26169"/>
            </a:xfrm>
            <a:custGeom>
              <a:avLst/>
              <a:gdLst/>
              <a:ahLst/>
              <a:cxnLst/>
              <a:rect l="l" t="t" r="r" b="b"/>
              <a:pathLst>
                <a:path w="158" h="364" extrusionOk="0">
                  <a:moveTo>
                    <a:pt x="106" y="0"/>
                  </a:moveTo>
                  <a:cubicBezTo>
                    <a:pt x="104" y="0"/>
                    <a:pt x="103" y="0"/>
                    <a:pt x="101" y="1"/>
                  </a:cubicBezTo>
                  <a:cubicBezTo>
                    <a:pt x="82" y="3"/>
                    <a:pt x="62" y="20"/>
                    <a:pt x="68" y="42"/>
                  </a:cubicBezTo>
                  <a:cubicBezTo>
                    <a:pt x="71" y="95"/>
                    <a:pt x="71" y="240"/>
                    <a:pt x="15" y="296"/>
                  </a:cubicBezTo>
                  <a:cubicBezTo>
                    <a:pt x="1" y="313"/>
                    <a:pt x="1" y="338"/>
                    <a:pt x="18" y="352"/>
                  </a:cubicBezTo>
                  <a:cubicBezTo>
                    <a:pt x="26" y="360"/>
                    <a:pt x="34" y="363"/>
                    <a:pt x="46" y="363"/>
                  </a:cubicBezTo>
                  <a:cubicBezTo>
                    <a:pt x="57" y="363"/>
                    <a:pt x="68" y="360"/>
                    <a:pt x="71" y="349"/>
                  </a:cubicBezTo>
                  <a:cubicBezTo>
                    <a:pt x="157" y="257"/>
                    <a:pt x="146" y="59"/>
                    <a:pt x="143" y="34"/>
                  </a:cubicBezTo>
                  <a:cubicBezTo>
                    <a:pt x="141" y="16"/>
                    <a:pt x="124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2" name="Google Shape;762;p32"/>
            <p:cNvSpPr/>
            <p:nvPr/>
          </p:nvSpPr>
          <p:spPr>
            <a:xfrm rot="-391395">
              <a:off x="1679353" y="3712104"/>
              <a:ext cx="11359" cy="26169"/>
            </a:xfrm>
            <a:custGeom>
              <a:avLst/>
              <a:gdLst/>
              <a:ahLst/>
              <a:cxnLst/>
              <a:rect l="l" t="t" r="r" b="b"/>
              <a:pathLst>
                <a:path w="158" h="364" extrusionOk="0">
                  <a:moveTo>
                    <a:pt x="106" y="0"/>
                  </a:moveTo>
                  <a:cubicBezTo>
                    <a:pt x="104" y="0"/>
                    <a:pt x="103" y="0"/>
                    <a:pt x="101" y="0"/>
                  </a:cubicBezTo>
                  <a:cubicBezTo>
                    <a:pt x="79" y="3"/>
                    <a:pt x="62" y="20"/>
                    <a:pt x="65" y="42"/>
                  </a:cubicBezTo>
                  <a:cubicBezTo>
                    <a:pt x="71" y="95"/>
                    <a:pt x="71" y="240"/>
                    <a:pt x="15" y="296"/>
                  </a:cubicBezTo>
                  <a:cubicBezTo>
                    <a:pt x="1" y="313"/>
                    <a:pt x="1" y="338"/>
                    <a:pt x="18" y="352"/>
                  </a:cubicBezTo>
                  <a:cubicBezTo>
                    <a:pt x="23" y="360"/>
                    <a:pt x="34" y="363"/>
                    <a:pt x="46" y="363"/>
                  </a:cubicBezTo>
                  <a:cubicBezTo>
                    <a:pt x="60" y="363"/>
                    <a:pt x="71" y="360"/>
                    <a:pt x="71" y="349"/>
                  </a:cubicBezTo>
                  <a:cubicBezTo>
                    <a:pt x="157" y="257"/>
                    <a:pt x="146" y="59"/>
                    <a:pt x="143" y="34"/>
                  </a:cubicBezTo>
                  <a:cubicBezTo>
                    <a:pt x="141" y="16"/>
                    <a:pt x="124" y="0"/>
                    <a:pt x="1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3" name="Google Shape;763;p32"/>
            <p:cNvSpPr/>
            <p:nvPr/>
          </p:nvSpPr>
          <p:spPr>
            <a:xfrm rot="-391395">
              <a:off x="1678684" y="3753720"/>
              <a:ext cx="11287" cy="26169"/>
            </a:xfrm>
            <a:custGeom>
              <a:avLst/>
              <a:gdLst/>
              <a:ahLst/>
              <a:cxnLst/>
              <a:rect l="l" t="t" r="r" b="b"/>
              <a:pathLst>
                <a:path w="157" h="364" extrusionOk="0">
                  <a:moveTo>
                    <a:pt x="108" y="1"/>
                  </a:moveTo>
                  <a:cubicBezTo>
                    <a:pt x="107" y="1"/>
                    <a:pt x="105" y="1"/>
                    <a:pt x="104" y="1"/>
                  </a:cubicBezTo>
                  <a:cubicBezTo>
                    <a:pt x="82" y="4"/>
                    <a:pt x="65" y="23"/>
                    <a:pt x="68" y="43"/>
                  </a:cubicBezTo>
                  <a:cubicBezTo>
                    <a:pt x="70" y="96"/>
                    <a:pt x="70" y="241"/>
                    <a:pt x="15" y="297"/>
                  </a:cubicBezTo>
                  <a:cubicBezTo>
                    <a:pt x="1" y="316"/>
                    <a:pt x="1" y="339"/>
                    <a:pt x="17" y="353"/>
                  </a:cubicBezTo>
                  <a:cubicBezTo>
                    <a:pt x="26" y="361"/>
                    <a:pt x="37" y="364"/>
                    <a:pt x="48" y="364"/>
                  </a:cubicBezTo>
                  <a:cubicBezTo>
                    <a:pt x="56" y="364"/>
                    <a:pt x="68" y="361"/>
                    <a:pt x="70" y="350"/>
                  </a:cubicBezTo>
                  <a:cubicBezTo>
                    <a:pt x="157" y="261"/>
                    <a:pt x="148" y="60"/>
                    <a:pt x="143" y="37"/>
                  </a:cubicBezTo>
                  <a:cubicBezTo>
                    <a:pt x="140" y="17"/>
                    <a:pt x="126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4" name="Google Shape;764;p32"/>
            <p:cNvSpPr/>
            <p:nvPr/>
          </p:nvSpPr>
          <p:spPr>
            <a:xfrm rot="-391395">
              <a:off x="1659939" y="3748615"/>
              <a:ext cx="11503" cy="26169"/>
            </a:xfrm>
            <a:custGeom>
              <a:avLst/>
              <a:gdLst/>
              <a:ahLst/>
              <a:cxnLst/>
              <a:rect l="l" t="t" r="r" b="b"/>
              <a:pathLst>
                <a:path w="160" h="364" extrusionOk="0">
                  <a:moveTo>
                    <a:pt x="108" y="0"/>
                  </a:moveTo>
                  <a:cubicBezTo>
                    <a:pt x="107" y="0"/>
                    <a:pt x="105" y="1"/>
                    <a:pt x="104" y="1"/>
                  </a:cubicBezTo>
                  <a:cubicBezTo>
                    <a:pt x="81" y="4"/>
                    <a:pt x="65" y="20"/>
                    <a:pt x="68" y="43"/>
                  </a:cubicBezTo>
                  <a:cubicBezTo>
                    <a:pt x="70" y="96"/>
                    <a:pt x="70" y="241"/>
                    <a:pt x="14" y="296"/>
                  </a:cubicBezTo>
                  <a:cubicBezTo>
                    <a:pt x="1" y="313"/>
                    <a:pt x="1" y="338"/>
                    <a:pt x="20" y="352"/>
                  </a:cubicBezTo>
                  <a:cubicBezTo>
                    <a:pt x="26" y="361"/>
                    <a:pt x="37" y="363"/>
                    <a:pt x="48" y="363"/>
                  </a:cubicBezTo>
                  <a:cubicBezTo>
                    <a:pt x="56" y="363"/>
                    <a:pt x="68" y="361"/>
                    <a:pt x="70" y="349"/>
                  </a:cubicBezTo>
                  <a:cubicBezTo>
                    <a:pt x="160" y="257"/>
                    <a:pt x="148" y="59"/>
                    <a:pt x="146" y="34"/>
                  </a:cubicBezTo>
                  <a:cubicBezTo>
                    <a:pt x="140" y="16"/>
                    <a:pt x="126" y="0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32"/>
            <p:cNvSpPr/>
            <p:nvPr/>
          </p:nvSpPr>
          <p:spPr>
            <a:xfrm rot="-391395">
              <a:off x="1662154" y="3785712"/>
              <a:ext cx="11287" cy="26169"/>
            </a:xfrm>
            <a:custGeom>
              <a:avLst/>
              <a:gdLst/>
              <a:ahLst/>
              <a:cxnLst/>
              <a:rect l="l" t="t" r="r" b="b"/>
              <a:pathLst>
                <a:path w="157" h="364" extrusionOk="0">
                  <a:moveTo>
                    <a:pt x="108" y="1"/>
                  </a:moveTo>
                  <a:cubicBezTo>
                    <a:pt x="107" y="1"/>
                    <a:pt x="105" y="1"/>
                    <a:pt x="104" y="1"/>
                  </a:cubicBezTo>
                  <a:cubicBezTo>
                    <a:pt x="82" y="4"/>
                    <a:pt x="65" y="20"/>
                    <a:pt x="68" y="43"/>
                  </a:cubicBezTo>
                  <a:cubicBezTo>
                    <a:pt x="70" y="96"/>
                    <a:pt x="70" y="241"/>
                    <a:pt x="15" y="297"/>
                  </a:cubicBezTo>
                  <a:cubicBezTo>
                    <a:pt x="1" y="313"/>
                    <a:pt x="1" y="338"/>
                    <a:pt x="17" y="352"/>
                  </a:cubicBezTo>
                  <a:cubicBezTo>
                    <a:pt x="26" y="361"/>
                    <a:pt x="37" y="364"/>
                    <a:pt x="48" y="364"/>
                  </a:cubicBezTo>
                  <a:cubicBezTo>
                    <a:pt x="56" y="364"/>
                    <a:pt x="68" y="361"/>
                    <a:pt x="70" y="350"/>
                  </a:cubicBezTo>
                  <a:cubicBezTo>
                    <a:pt x="157" y="258"/>
                    <a:pt x="149" y="59"/>
                    <a:pt x="143" y="34"/>
                  </a:cubicBezTo>
                  <a:cubicBezTo>
                    <a:pt x="140" y="16"/>
                    <a:pt x="126" y="1"/>
                    <a:pt x="1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32"/>
            <p:cNvSpPr/>
            <p:nvPr/>
          </p:nvSpPr>
          <p:spPr>
            <a:xfrm rot="-391395">
              <a:off x="1286014" y="4196619"/>
              <a:ext cx="172759" cy="20274"/>
            </a:xfrm>
            <a:custGeom>
              <a:avLst/>
              <a:gdLst/>
              <a:ahLst/>
              <a:cxnLst/>
              <a:rect l="l" t="t" r="r" b="b"/>
              <a:pathLst>
                <a:path w="2403" h="282" extrusionOk="0">
                  <a:moveTo>
                    <a:pt x="2362" y="0"/>
                  </a:moveTo>
                  <a:cubicBezTo>
                    <a:pt x="2357" y="0"/>
                    <a:pt x="2352" y="1"/>
                    <a:pt x="2347" y="3"/>
                  </a:cubicBezTo>
                  <a:cubicBezTo>
                    <a:pt x="1957" y="155"/>
                    <a:pt x="1555" y="204"/>
                    <a:pt x="1198" y="204"/>
                  </a:cubicBezTo>
                  <a:cubicBezTo>
                    <a:pt x="558" y="204"/>
                    <a:pt x="65" y="47"/>
                    <a:pt x="56" y="45"/>
                  </a:cubicBezTo>
                  <a:cubicBezTo>
                    <a:pt x="51" y="43"/>
                    <a:pt x="46" y="42"/>
                    <a:pt x="41" y="42"/>
                  </a:cubicBezTo>
                  <a:cubicBezTo>
                    <a:pt x="26" y="42"/>
                    <a:pt x="12" y="52"/>
                    <a:pt x="6" y="67"/>
                  </a:cubicBezTo>
                  <a:cubicBezTo>
                    <a:pt x="0" y="89"/>
                    <a:pt x="12" y="109"/>
                    <a:pt x="31" y="117"/>
                  </a:cubicBezTo>
                  <a:cubicBezTo>
                    <a:pt x="40" y="120"/>
                    <a:pt x="542" y="282"/>
                    <a:pt x="1192" y="282"/>
                  </a:cubicBezTo>
                  <a:cubicBezTo>
                    <a:pt x="1560" y="282"/>
                    <a:pt x="1973" y="229"/>
                    <a:pt x="2375" y="73"/>
                  </a:cubicBezTo>
                  <a:cubicBezTo>
                    <a:pt x="2391" y="64"/>
                    <a:pt x="2402" y="45"/>
                    <a:pt x="2397" y="22"/>
                  </a:cubicBezTo>
                  <a:cubicBezTo>
                    <a:pt x="2390" y="10"/>
                    <a:pt x="2378" y="0"/>
                    <a:pt x="23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7" name="Google Shape;767;p32"/>
            <p:cNvSpPr/>
            <p:nvPr/>
          </p:nvSpPr>
          <p:spPr>
            <a:xfrm rot="-391395">
              <a:off x="1244986" y="4314513"/>
              <a:ext cx="19339" cy="46371"/>
            </a:xfrm>
            <a:custGeom>
              <a:avLst/>
              <a:gdLst/>
              <a:ahLst/>
              <a:cxnLst/>
              <a:rect l="l" t="t" r="r" b="b"/>
              <a:pathLst>
                <a:path w="269" h="645" extrusionOk="0">
                  <a:moveTo>
                    <a:pt x="39" y="0"/>
                  </a:moveTo>
                  <a:cubicBezTo>
                    <a:pt x="17" y="0"/>
                    <a:pt x="0" y="17"/>
                    <a:pt x="0" y="40"/>
                  </a:cubicBezTo>
                  <a:cubicBezTo>
                    <a:pt x="0" y="56"/>
                    <a:pt x="11" y="489"/>
                    <a:pt x="198" y="634"/>
                  </a:cubicBezTo>
                  <a:cubicBezTo>
                    <a:pt x="207" y="642"/>
                    <a:pt x="212" y="645"/>
                    <a:pt x="223" y="645"/>
                  </a:cubicBezTo>
                  <a:cubicBezTo>
                    <a:pt x="235" y="645"/>
                    <a:pt x="243" y="639"/>
                    <a:pt x="254" y="634"/>
                  </a:cubicBezTo>
                  <a:cubicBezTo>
                    <a:pt x="268" y="617"/>
                    <a:pt x="265" y="592"/>
                    <a:pt x="249" y="578"/>
                  </a:cubicBezTo>
                  <a:cubicBezTo>
                    <a:pt x="95" y="452"/>
                    <a:pt x="81" y="42"/>
                    <a:pt x="81" y="40"/>
                  </a:cubicBezTo>
                  <a:cubicBezTo>
                    <a:pt x="81" y="17"/>
                    <a:pt x="62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8" name="Google Shape;768;p32"/>
            <p:cNvSpPr/>
            <p:nvPr/>
          </p:nvSpPr>
          <p:spPr>
            <a:xfrm rot="-391395">
              <a:off x="1287622" y="4308662"/>
              <a:ext cx="8699" cy="48815"/>
            </a:xfrm>
            <a:custGeom>
              <a:avLst/>
              <a:gdLst/>
              <a:ahLst/>
              <a:cxnLst/>
              <a:rect l="l" t="t" r="r" b="b"/>
              <a:pathLst>
                <a:path w="121" h="679" extrusionOk="0">
                  <a:moveTo>
                    <a:pt x="37" y="0"/>
                  </a:moveTo>
                  <a:cubicBezTo>
                    <a:pt x="17" y="0"/>
                    <a:pt x="0" y="17"/>
                    <a:pt x="0" y="39"/>
                  </a:cubicBezTo>
                  <a:cubicBezTo>
                    <a:pt x="0" y="87"/>
                    <a:pt x="3" y="530"/>
                    <a:pt x="42" y="650"/>
                  </a:cubicBezTo>
                  <a:cubicBezTo>
                    <a:pt x="48" y="667"/>
                    <a:pt x="62" y="678"/>
                    <a:pt x="78" y="678"/>
                  </a:cubicBezTo>
                  <a:cubicBezTo>
                    <a:pt x="84" y="678"/>
                    <a:pt x="87" y="678"/>
                    <a:pt x="90" y="675"/>
                  </a:cubicBezTo>
                  <a:cubicBezTo>
                    <a:pt x="112" y="667"/>
                    <a:pt x="120" y="645"/>
                    <a:pt x="115" y="625"/>
                  </a:cubicBezTo>
                  <a:cubicBezTo>
                    <a:pt x="84" y="539"/>
                    <a:pt x="76" y="173"/>
                    <a:pt x="76" y="39"/>
                  </a:cubicBezTo>
                  <a:cubicBezTo>
                    <a:pt x="76" y="17"/>
                    <a:pt x="59" y="0"/>
                    <a:pt x="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9" name="Google Shape;769;p32"/>
            <p:cNvSpPr/>
            <p:nvPr/>
          </p:nvSpPr>
          <p:spPr>
            <a:xfrm rot="-391395">
              <a:off x="1519406" y="4283023"/>
              <a:ext cx="21496" cy="50181"/>
            </a:xfrm>
            <a:custGeom>
              <a:avLst/>
              <a:gdLst/>
              <a:ahLst/>
              <a:cxnLst/>
              <a:rect l="l" t="t" r="r" b="b"/>
              <a:pathLst>
                <a:path w="299" h="698" extrusionOk="0">
                  <a:moveTo>
                    <a:pt x="257" y="0"/>
                  </a:moveTo>
                  <a:cubicBezTo>
                    <a:pt x="238" y="0"/>
                    <a:pt x="223" y="16"/>
                    <a:pt x="220" y="34"/>
                  </a:cubicBezTo>
                  <a:cubicBezTo>
                    <a:pt x="209" y="165"/>
                    <a:pt x="153" y="522"/>
                    <a:pt x="22" y="628"/>
                  </a:cubicBezTo>
                  <a:cubicBezTo>
                    <a:pt x="3" y="642"/>
                    <a:pt x="0" y="667"/>
                    <a:pt x="14" y="684"/>
                  </a:cubicBezTo>
                  <a:cubicBezTo>
                    <a:pt x="22" y="690"/>
                    <a:pt x="36" y="698"/>
                    <a:pt x="45" y="698"/>
                  </a:cubicBezTo>
                  <a:cubicBezTo>
                    <a:pt x="56" y="698"/>
                    <a:pt x="64" y="692"/>
                    <a:pt x="70" y="690"/>
                  </a:cubicBezTo>
                  <a:cubicBezTo>
                    <a:pt x="254" y="544"/>
                    <a:pt x="293" y="62"/>
                    <a:pt x="296" y="42"/>
                  </a:cubicBezTo>
                  <a:cubicBezTo>
                    <a:pt x="299" y="20"/>
                    <a:pt x="282" y="3"/>
                    <a:pt x="262" y="0"/>
                  </a:cubicBezTo>
                  <a:cubicBezTo>
                    <a:pt x="261" y="0"/>
                    <a:pt x="259" y="0"/>
                    <a:pt x="2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0" name="Google Shape;770;p32"/>
            <p:cNvSpPr/>
            <p:nvPr/>
          </p:nvSpPr>
          <p:spPr>
            <a:xfrm rot="-391395">
              <a:off x="1489047" y="4285617"/>
              <a:ext cx="8915" cy="48815"/>
            </a:xfrm>
            <a:custGeom>
              <a:avLst/>
              <a:gdLst/>
              <a:ahLst/>
              <a:cxnLst/>
              <a:rect l="l" t="t" r="r" b="b"/>
              <a:pathLst>
                <a:path w="124" h="679" extrusionOk="0">
                  <a:moveTo>
                    <a:pt x="84" y="0"/>
                  </a:moveTo>
                  <a:cubicBezTo>
                    <a:pt x="62" y="0"/>
                    <a:pt x="45" y="17"/>
                    <a:pt x="45" y="39"/>
                  </a:cubicBezTo>
                  <a:cubicBezTo>
                    <a:pt x="45" y="168"/>
                    <a:pt x="40" y="536"/>
                    <a:pt x="6" y="625"/>
                  </a:cubicBezTo>
                  <a:cubicBezTo>
                    <a:pt x="1" y="645"/>
                    <a:pt x="12" y="667"/>
                    <a:pt x="31" y="675"/>
                  </a:cubicBezTo>
                  <a:cubicBezTo>
                    <a:pt x="34" y="678"/>
                    <a:pt x="43" y="678"/>
                    <a:pt x="45" y="678"/>
                  </a:cubicBezTo>
                  <a:cubicBezTo>
                    <a:pt x="59" y="678"/>
                    <a:pt x="73" y="670"/>
                    <a:pt x="82" y="650"/>
                  </a:cubicBezTo>
                  <a:cubicBezTo>
                    <a:pt x="118" y="530"/>
                    <a:pt x="124" y="87"/>
                    <a:pt x="124" y="39"/>
                  </a:cubicBezTo>
                  <a:cubicBezTo>
                    <a:pt x="124" y="17"/>
                    <a:pt x="104" y="0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32"/>
            <p:cNvSpPr/>
            <p:nvPr/>
          </p:nvSpPr>
          <p:spPr>
            <a:xfrm rot="-391395">
              <a:off x="1404699" y="3875200"/>
              <a:ext cx="120205" cy="90441"/>
            </a:xfrm>
            <a:custGeom>
              <a:avLst/>
              <a:gdLst/>
              <a:ahLst/>
              <a:cxnLst/>
              <a:rect l="l" t="t" r="r" b="b"/>
              <a:pathLst>
                <a:path w="1672" h="1258" extrusionOk="0">
                  <a:moveTo>
                    <a:pt x="503" y="0"/>
                  </a:moveTo>
                  <a:cubicBezTo>
                    <a:pt x="450" y="402"/>
                    <a:pt x="1" y="815"/>
                    <a:pt x="1" y="815"/>
                  </a:cubicBezTo>
                  <a:cubicBezTo>
                    <a:pt x="1" y="815"/>
                    <a:pt x="570" y="1258"/>
                    <a:pt x="822" y="1258"/>
                  </a:cubicBezTo>
                  <a:cubicBezTo>
                    <a:pt x="833" y="1258"/>
                    <a:pt x="842" y="1257"/>
                    <a:pt x="851" y="1255"/>
                  </a:cubicBezTo>
                  <a:cubicBezTo>
                    <a:pt x="1086" y="1219"/>
                    <a:pt x="389" y="695"/>
                    <a:pt x="388" y="695"/>
                  </a:cubicBezTo>
                  <a:lnTo>
                    <a:pt x="388" y="695"/>
                  </a:lnTo>
                  <a:cubicBezTo>
                    <a:pt x="389" y="695"/>
                    <a:pt x="863" y="1038"/>
                    <a:pt x="1212" y="1038"/>
                  </a:cubicBezTo>
                  <a:cubicBezTo>
                    <a:pt x="1252" y="1038"/>
                    <a:pt x="1290" y="1034"/>
                    <a:pt x="1326" y="1024"/>
                  </a:cubicBezTo>
                  <a:cubicBezTo>
                    <a:pt x="1672" y="929"/>
                    <a:pt x="598" y="366"/>
                    <a:pt x="598" y="366"/>
                  </a:cubicBezTo>
                  <a:lnTo>
                    <a:pt x="598" y="366"/>
                  </a:lnTo>
                  <a:cubicBezTo>
                    <a:pt x="598" y="366"/>
                    <a:pt x="1252" y="621"/>
                    <a:pt x="1484" y="621"/>
                  </a:cubicBezTo>
                  <a:cubicBezTo>
                    <a:pt x="1536" y="621"/>
                    <a:pt x="1567" y="607"/>
                    <a:pt x="1563" y="575"/>
                  </a:cubicBezTo>
                  <a:cubicBezTo>
                    <a:pt x="1546" y="402"/>
                    <a:pt x="503" y="0"/>
                    <a:pt x="5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32"/>
            <p:cNvSpPr/>
            <p:nvPr/>
          </p:nvSpPr>
          <p:spPr>
            <a:xfrm rot="-391395">
              <a:off x="1086383" y="3805376"/>
              <a:ext cx="438475" cy="168948"/>
            </a:xfrm>
            <a:custGeom>
              <a:avLst/>
              <a:gdLst/>
              <a:ahLst/>
              <a:cxnLst/>
              <a:rect l="l" t="t" r="r" b="b"/>
              <a:pathLst>
                <a:path w="6099" h="2350" extrusionOk="0">
                  <a:moveTo>
                    <a:pt x="1175" y="0"/>
                  </a:moveTo>
                  <a:cubicBezTo>
                    <a:pt x="222" y="0"/>
                    <a:pt x="78" y="1644"/>
                    <a:pt x="78" y="1644"/>
                  </a:cubicBezTo>
                  <a:cubicBezTo>
                    <a:pt x="1" y="2123"/>
                    <a:pt x="1370" y="2350"/>
                    <a:pt x="2690" y="2350"/>
                  </a:cubicBezTo>
                  <a:cubicBezTo>
                    <a:pt x="3711" y="2350"/>
                    <a:pt x="4703" y="2214"/>
                    <a:pt x="4977" y="1954"/>
                  </a:cubicBezTo>
                  <a:cubicBezTo>
                    <a:pt x="6098" y="883"/>
                    <a:pt x="2204" y="46"/>
                    <a:pt x="1213" y="1"/>
                  </a:cubicBezTo>
                  <a:cubicBezTo>
                    <a:pt x="1200" y="0"/>
                    <a:pt x="1187" y="0"/>
                    <a:pt x="11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32"/>
            <p:cNvSpPr/>
            <p:nvPr/>
          </p:nvSpPr>
          <p:spPr>
            <a:xfrm rot="-391395">
              <a:off x="1213082" y="3801725"/>
              <a:ext cx="247384" cy="141485"/>
            </a:xfrm>
            <a:custGeom>
              <a:avLst/>
              <a:gdLst/>
              <a:ahLst/>
              <a:cxnLst/>
              <a:rect l="l" t="t" r="r" b="b"/>
              <a:pathLst>
                <a:path w="3441" h="1968" extrusionOk="0">
                  <a:moveTo>
                    <a:pt x="40" y="1"/>
                  </a:moveTo>
                  <a:cubicBezTo>
                    <a:pt x="23" y="1"/>
                    <a:pt x="1" y="18"/>
                    <a:pt x="1" y="37"/>
                  </a:cubicBezTo>
                  <a:cubicBezTo>
                    <a:pt x="1" y="60"/>
                    <a:pt x="20" y="76"/>
                    <a:pt x="40" y="76"/>
                  </a:cubicBezTo>
                  <a:cubicBezTo>
                    <a:pt x="57" y="76"/>
                    <a:pt x="1747" y="132"/>
                    <a:pt x="2620" y="701"/>
                  </a:cubicBezTo>
                  <a:cubicBezTo>
                    <a:pt x="3058" y="991"/>
                    <a:pt x="3312" y="1287"/>
                    <a:pt x="3335" y="1555"/>
                  </a:cubicBezTo>
                  <a:cubicBezTo>
                    <a:pt x="3357" y="1770"/>
                    <a:pt x="3231" y="1890"/>
                    <a:pt x="3223" y="1898"/>
                  </a:cubicBezTo>
                  <a:cubicBezTo>
                    <a:pt x="3206" y="1915"/>
                    <a:pt x="3206" y="1934"/>
                    <a:pt x="3220" y="1954"/>
                  </a:cubicBezTo>
                  <a:cubicBezTo>
                    <a:pt x="3229" y="1965"/>
                    <a:pt x="3237" y="1968"/>
                    <a:pt x="3248" y="1968"/>
                  </a:cubicBezTo>
                  <a:cubicBezTo>
                    <a:pt x="3259" y="1968"/>
                    <a:pt x="3265" y="1965"/>
                    <a:pt x="3279" y="1957"/>
                  </a:cubicBezTo>
                  <a:cubicBezTo>
                    <a:pt x="3287" y="1951"/>
                    <a:pt x="3441" y="1803"/>
                    <a:pt x="3416" y="1552"/>
                  </a:cubicBezTo>
                  <a:cubicBezTo>
                    <a:pt x="3388" y="1254"/>
                    <a:pt x="3134" y="944"/>
                    <a:pt x="2662" y="637"/>
                  </a:cubicBezTo>
                  <a:cubicBezTo>
                    <a:pt x="1770" y="57"/>
                    <a:pt x="110" y="4"/>
                    <a:pt x="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4" name="Google Shape;774;p32"/>
            <p:cNvSpPr/>
            <p:nvPr/>
          </p:nvSpPr>
          <p:spPr>
            <a:xfrm rot="-391395">
              <a:off x="1230092" y="3934378"/>
              <a:ext cx="27104" cy="9059"/>
            </a:xfrm>
            <a:custGeom>
              <a:avLst/>
              <a:gdLst/>
              <a:ahLst/>
              <a:cxnLst/>
              <a:rect l="l" t="t" r="r" b="b"/>
              <a:pathLst>
                <a:path w="377" h="126" extrusionOk="0">
                  <a:moveTo>
                    <a:pt x="150" y="0"/>
                  </a:moveTo>
                  <a:cubicBezTo>
                    <a:pt x="92" y="0"/>
                    <a:pt x="46" y="8"/>
                    <a:pt x="37" y="11"/>
                  </a:cubicBezTo>
                  <a:cubicBezTo>
                    <a:pt x="14" y="14"/>
                    <a:pt x="0" y="33"/>
                    <a:pt x="6" y="55"/>
                  </a:cubicBezTo>
                  <a:cubicBezTo>
                    <a:pt x="8" y="73"/>
                    <a:pt x="25" y="86"/>
                    <a:pt x="45" y="86"/>
                  </a:cubicBezTo>
                  <a:cubicBezTo>
                    <a:pt x="47" y="86"/>
                    <a:pt x="49" y="86"/>
                    <a:pt x="51" y="86"/>
                  </a:cubicBezTo>
                  <a:cubicBezTo>
                    <a:pt x="73" y="83"/>
                    <a:pt x="110" y="79"/>
                    <a:pt x="151" y="79"/>
                  </a:cubicBezTo>
                  <a:cubicBezTo>
                    <a:pt x="208" y="79"/>
                    <a:pt x="271" y="86"/>
                    <a:pt x="307" y="114"/>
                  </a:cubicBezTo>
                  <a:cubicBezTo>
                    <a:pt x="316" y="122"/>
                    <a:pt x="321" y="125"/>
                    <a:pt x="332" y="125"/>
                  </a:cubicBezTo>
                  <a:cubicBezTo>
                    <a:pt x="346" y="125"/>
                    <a:pt x="357" y="120"/>
                    <a:pt x="363" y="111"/>
                  </a:cubicBezTo>
                  <a:cubicBezTo>
                    <a:pt x="377" y="94"/>
                    <a:pt x="374" y="69"/>
                    <a:pt x="357" y="55"/>
                  </a:cubicBezTo>
                  <a:cubicBezTo>
                    <a:pt x="303" y="11"/>
                    <a:pt x="219" y="0"/>
                    <a:pt x="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5" name="Google Shape;775;p32"/>
            <p:cNvSpPr/>
            <p:nvPr/>
          </p:nvSpPr>
          <p:spPr>
            <a:xfrm rot="-391395">
              <a:off x="1195422" y="3925965"/>
              <a:ext cx="27176" cy="9274"/>
            </a:xfrm>
            <a:custGeom>
              <a:avLst/>
              <a:gdLst/>
              <a:ahLst/>
              <a:cxnLst/>
              <a:rect l="l" t="t" r="r" b="b"/>
              <a:pathLst>
                <a:path w="378" h="129" extrusionOk="0">
                  <a:moveTo>
                    <a:pt x="144" y="1"/>
                  </a:moveTo>
                  <a:cubicBezTo>
                    <a:pt x="89" y="1"/>
                    <a:pt x="44" y="8"/>
                    <a:pt x="34" y="9"/>
                  </a:cubicBezTo>
                  <a:cubicBezTo>
                    <a:pt x="14" y="14"/>
                    <a:pt x="0" y="34"/>
                    <a:pt x="3" y="56"/>
                  </a:cubicBezTo>
                  <a:cubicBezTo>
                    <a:pt x="6" y="74"/>
                    <a:pt x="25" y="87"/>
                    <a:pt x="43" y="87"/>
                  </a:cubicBezTo>
                  <a:cubicBezTo>
                    <a:pt x="44" y="87"/>
                    <a:pt x="46" y="87"/>
                    <a:pt x="48" y="87"/>
                  </a:cubicBezTo>
                  <a:cubicBezTo>
                    <a:pt x="69" y="85"/>
                    <a:pt x="104" y="82"/>
                    <a:pt x="142" y="82"/>
                  </a:cubicBezTo>
                  <a:cubicBezTo>
                    <a:pt x="201" y="82"/>
                    <a:pt x="268" y="89"/>
                    <a:pt x="307" y="118"/>
                  </a:cubicBezTo>
                  <a:cubicBezTo>
                    <a:pt x="313" y="126"/>
                    <a:pt x="321" y="129"/>
                    <a:pt x="332" y="129"/>
                  </a:cubicBezTo>
                  <a:cubicBezTo>
                    <a:pt x="341" y="129"/>
                    <a:pt x="352" y="126"/>
                    <a:pt x="363" y="112"/>
                  </a:cubicBezTo>
                  <a:cubicBezTo>
                    <a:pt x="377" y="92"/>
                    <a:pt x="374" y="70"/>
                    <a:pt x="355" y="56"/>
                  </a:cubicBezTo>
                  <a:cubicBezTo>
                    <a:pt x="299" y="11"/>
                    <a:pt x="213" y="1"/>
                    <a:pt x="1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32"/>
            <p:cNvSpPr/>
            <p:nvPr/>
          </p:nvSpPr>
          <p:spPr>
            <a:xfrm rot="-391395">
              <a:off x="1234005" y="3915334"/>
              <a:ext cx="27104" cy="9274"/>
            </a:xfrm>
            <a:custGeom>
              <a:avLst/>
              <a:gdLst/>
              <a:ahLst/>
              <a:cxnLst/>
              <a:rect l="l" t="t" r="r" b="b"/>
              <a:pathLst>
                <a:path w="377" h="129" extrusionOk="0">
                  <a:moveTo>
                    <a:pt x="148" y="0"/>
                  </a:moveTo>
                  <a:cubicBezTo>
                    <a:pt x="91" y="0"/>
                    <a:pt x="45" y="7"/>
                    <a:pt x="36" y="8"/>
                  </a:cubicBezTo>
                  <a:cubicBezTo>
                    <a:pt x="14" y="11"/>
                    <a:pt x="0" y="33"/>
                    <a:pt x="6" y="53"/>
                  </a:cubicBezTo>
                  <a:cubicBezTo>
                    <a:pt x="8" y="73"/>
                    <a:pt x="25" y="87"/>
                    <a:pt x="45" y="87"/>
                  </a:cubicBezTo>
                  <a:cubicBezTo>
                    <a:pt x="46" y="87"/>
                    <a:pt x="48" y="87"/>
                    <a:pt x="50" y="86"/>
                  </a:cubicBezTo>
                  <a:cubicBezTo>
                    <a:pt x="70" y="83"/>
                    <a:pt x="106" y="79"/>
                    <a:pt x="146" y="79"/>
                  </a:cubicBezTo>
                  <a:cubicBezTo>
                    <a:pt x="204" y="79"/>
                    <a:pt x="271" y="87"/>
                    <a:pt x="307" y="117"/>
                  </a:cubicBezTo>
                  <a:cubicBezTo>
                    <a:pt x="315" y="125"/>
                    <a:pt x="321" y="128"/>
                    <a:pt x="332" y="128"/>
                  </a:cubicBezTo>
                  <a:cubicBezTo>
                    <a:pt x="343" y="128"/>
                    <a:pt x="357" y="120"/>
                    <a:pt x="363" y="109"/>
                  </a:cubicBezTo>
                  <a:cubicBezTo>
                    <a:pt x="377" y="92"/>
                    <a:pt x="374" y="67"/>
                    <a:pt x="357" y="53"/>
                  </a:cubicBezTo>
                  <a:cubicBezTo>
                    <a:pt x="302" y="10"/>
                    <a:pt x="217" y="0"/>
                    <a:pt x="1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32"/>
            <p:cNvSpPr/>
            <p:nvPr/>
          </p:nvSpPr>
          <p:spPr>
            <a:xfrm rot="-391395">
              <a:off x="1275633" y="3912527"/>
              <a:ext cx="27104" cy="8915"/>
            </a:xfrm>
            <a:custGeom>
              <a:avLst/>
              <a:gdLst/>
              <a:ahLst/>
              <a:cxnLst/>
              <a:rect l="l" t="t" r="r" b="b"/>
              <a:pathLst>
                <a:path w="377" h="124" extrusionOk="0">
                  <a:moveTo>
                    <a:pt x="147" y="1"/>
                  </a:moveTo>
                  <a:cubicBezTo>
                    <a:pt x="90" y="1"/>
                    <a:pt x="44" y="8"/>
                    <a:pt x="34" y="9"/>
                  </a:cubicBezTo>
                  <a:cubicBezTo>
                    <a:pt x="14" y="12"/>
                    <a:pt x="0" y="34"/>
                    <a:pt x="3" y="54"/>
                  </a:cubicBezTo>
                  <a:cubicBezTo>
                    <a:pt x="6" y="74"/>
                    <a:pt x="25" y="88"/>
                    <a:pt x="43" y="88"/>
                  </a:cubicBezTo>
                  <a:cubicBezTo>
                    <a:pt x="44" y="88"/>
                    <a:pt x="46" y="88"/>
                    <a:pt x="48" y="87"/>
                  </a:cubicBezTo>
                  <a:cubicBezTo>
                    <a:pt x="70" y="83"/>
                    <a:pt x="109" y="78"/>
                    <a:pt x="151" y="78"/>
                  </a:cubicBezTo>
                  <a:cubicBezTo>
                    <a:pt x="208" y="78"/>
                    <a:pt x="270" y="86"/>
                    <a:pt x="307" y="115"/>
                  </a:cubicBezTo>
                  <a:cubicBezTo>
                    <a:pt x="313" y="121"/>
                    <a:pt x="321" y="124"/>
                    <a:pt x="332" y="124"/>
                  </a:cubicBezTo>
                  <a:cubicBezTo>
                    <a:pt x="346" y="124"/>
                    <a:pt x="355" y="118"/>
                    <a:pt x="363" y="110"/>
                  </a:cubicBezTo>
                  <a:cubicBezTo>
                    <a:pt x="377" y="93"/>
                    <a:pt x="374" y="68"/>
                    <a:pt x="355" y="54"/>
                  </a:cubicBezTo>
                  <a:cubicBezTo>
                    <a:pt x="300" y="11"/>
                    <a:pt x="216" y="1"/>
                    <a:pt x="1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32"/>
            <p:cNvSpPr/>
            <p:nvPr/>
          </p:nvSpPr>
          <p:spPr>
            <a:xfrm rot="-391395">
              <a:off x="1272177" y="3931592"/>
              <a:ext cx="27104" cy="9059"/>
            </a:xfrm>
            <a:custGeom>
              <a:avLst/>
              <a:gdLst/>
              <a:ahLst/>
              <a:cxnLst/>
              <a:rect l="l" t="t" r="r" b="b"/>
              <a:pathLst>
                <a:path w="377" h="126" extrusionOk="0">
                  <a:moveTo>
                    <a:pt x="150" y="0"/>
                  </a:moveTo>
                  <a:cubicBezTo>
                    <a:pt x="92" y="0"/>
                    <a:pt x="45" y="8"/>
                    <a:pt x="36" y="11"/>
                  </a:cubicBezTo>
                  <a:cubicBezTo>
                    <a:pt x="14" y="13"/>
                    <a:pt x="0" y="33"/>
                    <a:pt x="6" y="55"/>
                  </a:cubicBezTo>
                  <a:cubicBezTo>
                    <a:pt x="8" y="73"/>
                    <a:pt x="25" y="86"/>
                    <a:pt x="45" y="86"/>
                  </a:cubicBezTo>
                  <a:cubicBezTo>
                    <a:pt x="47" y="86"/>
                    <a:pt x="48" y="86"/>
                    <a:pt x="50" y="86"/>
                  </a:cubicBezTo>
                  <a:cubicBezTo>
                    <a:pt x="72" y="81"/>
                    <a:pt x="109" y="77"/>
                    <a:pt x="149" y="77"/>
                  </a:cubicBezTo>
                  <a:cubicBezTo>
                    <a:pt x="206" y="77"/>
                    <a:pt x="271" y="86"/>
                    <a:pt x="307" y="114"/>
                  </a:cubicBezTo>
                  <a:cubicBezTo>
                    <a:pt x="315" y="122"/>
                    <a:pt x="321" y="125"/>
                    <a:pt x="332" y="125"/>
                  </a:cubicBezTo>
                  <a:cubicBezTo>
                    <a:pt x="343" y="125"/>
                    <a:pt x="354" y="122"/>
                    <a:pt x="363" y="111"/>
                  </a:cubicBezTo>
                  <a:cubicBezTo>
                    <a:pt x="377" y="94"/>
                    <a:pt x="374" y="69"/>
                    <a:pt x="357" y="55"/>
                  </a:cubicBezTo>
                  <a:cubicBezTo>
                    <a:pt x="303" y="11"/>
                    <a:pt x="218" y="0"/>
                    <a:pt x="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32"/>
            <p:cNvSpPr/>
            <p:nvPr/>
          </p:nvSpPr>
          <p:spPr>
            <a:xfrm rot="-391395">
              <a:off x="1308883" y="3925948"/>
              <a:ext cx="27104" cy="9274"/>
            </a:xfrm>
            <a:custGeom>
              <a:avLst/>
              <a:gdLst/>
              <a:ahLst/>
              <a:cxnLst/>
              <a:rect l="l" t="t" r="r" b="b"/>
              <a:pathLst>
                <a:path w="377" h="129" extrusionOk="0">
                  <a:moveTo>
                    <a:pt x="149" y="0"/>
                  </a:moveTo>
                  <a:cubicBezTo>
                    <a:pt x="91" y="0"/>
                    <a:pt x="45" y="7"/>
                    <a:pt x="37" y="8"/>
                  </a:cubicBezTo>
                  <a:cubicBezTo>
                    <a:pt x="14" y="11"/>
                    <a:pt x="0" y="33"/>
                    <a:pt x="6" y="53"/>
                  </a:cubicBezTo>
                  <a:cubicBezTo>
                    <a:pt x="8" y="73"/>
                    <a:pt x="25" y="87"/>
                    <a:pt x="45" y="87"/>
                  </a:cubicBezTo>
                  <a:cubicBezTo>
                    <a:pt x="47" y="87"/>
                    <a:pt x="49" y="87"/>
                    <a:pt x="50" y="86"/>
                  </a:cubicBezTo>
                  <a:cubicBezTo>
                    <a:pt x="70" y="83"/>
                    <a:pt x="106" y="79"/>
                    <a:pt x="146" y="79"/>
                  </a:cubicBezTo>
                  <a:cubicBezTo>
                    <a:pt x="204" y="79"/>
                    <a:pt x="271" y="87"/>
                    <a:pt x="307" y="117"/>
                  </a:cubicBezTo>
                  <a:cubicBezTo>
                    <a:pt x="316" y="125"/>
                    <a:pt x="321" y="128"/>
                    <a:pt x="332" y="128"/>
                  </a:cubicBezTo>
                  <a:cubicBezTo>
                    <a:pt x="343" y="128"/>
                    <a:pt x="355" y="125"/>
                    <a:pt x="363" y="109"/>
                  </a:cubicBezTo>
                  <a:cubicBezTo>
                    <a:pt x="377" y="92"/>
                    <a:pt x="374" y="67"/>
                    <a:pt x="357" y="53"/>
                  </a:cubicBezTo>
                  <a:cubicBezTo>
                    <a:pt x="302" y="10"/>
                    <a:pt x="218" y="0"/>
                    <a:pt x="1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32"/>
            <p:cNvSpPr/>
            <p:nvPr/>
          </p:nvSpPr>
          <p:spPr>
            <a:xfrm rot="-391395">
              <a:off x="937550" y="3994294"/>
              <a:ext cx="157733" cy="30123"/>
            </a:xfrm>
            <a:custGeom>
              <a:avLst/>
              <a:gdLst/>
              <a:ahLst/>
              <a:cxnLst/>
              <a:rect l="l" t="t" r="r" b="b"/>
              <a:pathLst>
                <a:path w="2194" h="419" extrusionOk="0">
                  <a:moveTo>
                    <a:pt x="1666" y="1"/>
                  </a:moveTo>
                  <a:cubicBezTo>
                    <a:pt x="1509" y="1"/>
                    <a:pt x="1410" y="47"/>
                    <a:pt x="1278" y="109"/>
                  </a:cubicBezTo>
                  <a:cubicBezTo>
                    <a:pt x="1161" y="165"/>
                    <a:pt x="1019" y="232"/>
                    <a:pt x="790" y="290"/>
                  </a:cubicBezTo>
                  <a:cubicBezTo>
                    <a:pt x="671" y="320"/>
                    <a:pt x="565" y="335"/>
                    <a:pt x="472" y="335"/>
                  </a:cubicBezTo>
                  <a:cubicBezTo>
                    <a:pt x="358" y="335"/>
                    <a:pt x="265" y="313"/>
                    <a:pt x="196" y="268"/>
                  </a:cubicBezTo>
                  <a:cubicBezTo>
                    <a:pt x="98" y="204"/>
                    <a:pt x="82" y="115"/>
                    <a:pt x="82" y="109"/>
                  </a:cubicBezTo>
                  <a:cubicBezTo>
                    <a:pt x="79" y="91"/>
                    <a:pt x="60" y="78"/>
                    <a:pt x="42" y="78"/>
                  </a:cubicBezTo>
                  <a:cubicBezTo>
                    <a:pt x="40" y="78"/>
                    <a:pt x="39" y="78"/>
                    <a:pt x="37" y="78"/>
                  </a:cubicBezTo>
                  <a:cubicBezTo>
                    <a:pt x="15" y="84"/>
                    <a:pt x="1" y="103"/>
                    <a:pt x="4" y="123"/>
                  </a:cubicBezTo>
                  <a:cubicBezTo>
                    <a:pt x="4" y="131"/>
                    <a:pt x="26" y="249"/>
                    <a:pt x="151" y="332"/>
                  </a:cubicBezTo>
                  <a:cubicBezTo>
                    <a:pt x="232" y="388"/>
                    <a:pt x="338" y="419"/>
                    <a:pt x="472" y="419"/>
                  </a:cubicBezTo>
                  <a:cubicBezTo>
                    <a:pt x="570" y="419"/>
                    <a:pt x="681" y="399"/>
                    <a:pt x="807" y="369"/>
                  </a:cubicBezTo>
                  <a:cubicBezTo>
                    <a:pt x="1047" y="310"/>
                    <a:pt x="1189" y="240"/>
                    <a:pt x="1309" y="184"/>
                  </a:cubicBezTo>
                  <a:cubicBezTo>
                    <a:pt x="1434" y="123"/>
                    <a:pt x="1524" y="80"/>
                    <a:pt x="1667" y="80"/>
                  </a:cubicBezTo>
                  <a:cubicBezTo>
                    <a:pt x="1779" y="80"/>
                    <a:pt x="1923" y="107"/>
                    <a:pt x="2143" y="173"/>
                  </a:cubicBezTo>
                  <a:cubicBezTo>
                    <a:pt x="2145" y="174"/>
                    <a:pt x="2147" y="174"/>
                    <a:pt x="2149" y="174"/>
                  </a:cubicBezTo>
                  <a:cubicBezTo>
                    <a:pt x="2167" y="174"/>
                    <a:pt x="2186" y="163"/>
                    <a:pt x="2191" y="145"/>
                  </a:cubicBezTo>
                  <a:cubicBezTo>
                    <a:pt x="2194" y="123"/>
                    <a:pt x="2185" y="103"/>
                    <a:pt x="2163" y="95"/>
                  </a:cubicBezTo>
                  <a:cubicBezTo>
                    <a:pt x="1937" y="28"/>
                    <a:pt x="1785" y="1"/>
                    <a:pt x="16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32"/>
            <p:cNvSpPr/>
            <p:nvPr/>
          </p:nvSpPr>
          <p:spPr>
            <a:xfrm rot="-391395">
              <a:off x="960887" y="4151178"/>
              <a:ext cx="498721" cy="38031"/>
            </a:xfrm>
            <a:custGeom>
              <a:avLst/>
              <a:gdLst/>
              <a:ahLst/>
              <a:cxnLst/>
              <a:rect l="l" t="t" r="r" b="b"/>
              <a:pathLst>
                <a:path w="6937" h="529" extrusionOk="0">
                  <a:moveTo>
                    <a:pt x="6327" y="0"/>
                  </a:moveTo>
                  <a:cubicBezTo>
                    <a:pt x="5905" y="0"/>
                    <a:pt x="5420" y="107"/>
                    <a:pt x="4972" y="207"/>
                  </a:cubicBezTo>
                  <a:cubicBezTo>
                    <a:pt x="4763" y="255"/>
                    <a:pt x="4562" y="299"/>
                    <a:pt x="4372" y="333"/>
                  </a:cubicBezTo>
                  <a:cubicBezTo>
                    <a:pt x="4190" y="364"/>
                    <a:pt x="4002" y="378"/>
                    <a:pt x="3809" y="378"/>
                  </a:cubicBezTo>
                  <a:cubicBezTo>
                    <a:pt x="3204" y="378"/>
                    <a:pt x="2549" y="242"/>
                    <a:pt x="1834" y="82"/>
                  </a:cubicBezTo>
                  <a:cubicBezTo>
                    <a:pt x="1704" y="52"/>
                    <a:pt x="1573" y="39"/>
                    <a:pt x="1443" y="39"/>
                  </a:cubicBezTo>
                  <a:cubicBezTo>
                    <a:pt x="720" y="39"/>
                    <a:pt x="57" y="434"/>
                    <a:pt x="26" y="456"/>
                  </a:cubicBezTo>
                  <a:cubicBezTo>
                    <a:pt x="4" y="464"/>
                    <a:pt x="1" y="489"/>
                    <a:pt x="12" y="506"/>
                  </a:cubicBezTo>
                  <a:cubicBezTo>
                    <a:pt x="17" y="520"/>
                    <a:pt x="31" y="528"/>
                    <a:pt x="45" y="528"/>
                  </a:cubicBezTo>
                  <a:cubicBezTo>
                    <a:pt x="54" y="528"/>
                    <a:pt x="59" y="528"/>
                    <a:pt x="68" y="520"/>
                  </a:cubicBezTo>
                  <a:cubicBezTo>
                    <a:pt x="72" y="515"/>
                    <a:pt x="742" y="118"/>
                    <a:pt x="1451" y="118"/>
                  </a:cubicBezTo>
                  <a:cubicBezTo>
                    <a:pt x="1573" y="118"/>
                    <a:pt x="1696" y="130"/>
                    <a:pt x="1817" y="157"/>
                  </a:cubicBezTo>
                  <a:cubicBezTo>
                    <a:pt x="2528" y="321"/>
                    <a:pt x="3186" y="456"/>
                    <a:pt x="3796" y="456"/>
                  </a:cubicBezTo>
                  <a:cubicBezTo>
                    <a:pt x="3997" y="456"/>
                    <a:pt x="4193" y="441"/>
                    <a:pt x="4384" y="408"/>
                  </a:cubicBezTo>
                  <a:cubicBezTo>
                    <a:pt x="4576" y="377"/>
                    <a:pt x="4777" y="333"/>
                    <a:pt x="4992" y="283"/>
                  </a:cubicBezTo>
                  <a:cubicBezTo>
                    <a:pt x="5434" y="185"/>
                    <a:pt x="5915" y="78"/>
                    <a:pt x="6328" y="78"/>
                  </a:cubicBezTo>
                  <a:cubicBezTo>
                    <a:pt x="6532" y="78"/>
                    <a:pt x="6720" y="105"/>
                    <a:pt x="6878" y="171"/>
                  </a:cubicBezTo>
                  <a:cubicBezTo>
                    <a:pt x="6883" y="173"/>
                    <a:pt x="6888" y="174"/>
                    <a:pt x="6893" y="174"/>
                  </a:cubicBezTo>
                  <a:cubicBezTo>
                    <a:pt x="6908" y="174"/>
                    <a:pt x="6922" y="166"/>
                    <a:pt x="6931" y="151"/>
                  </a:cubicBezTo>
                  <a:cubicBezTo>
                    <a:pt x="6936" y="129"/>
                    <a:pt x="6931" y="110"/>
                    <a:pt x="6908" y="98"/>
                  </a:cubicBezTo>
                  <a:cubicBezTo>
                    <a:pt x="6740" y="28"/>
                    <a:pt x="6542" y="0"/>
                    <a:pt x="63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2" name="Google Shape;782;p32"/>
            <p:cNvSpPr/>
            <p:nvPr/>
          </p:nvSpPr>
          <p:spPr>
            <a:xfrm rot="-391395">
              <a:off x="941921" y="4153897"/>
              <a:ext cx="69233" cy="21496"/>
            </a:xfrm>
            <a:custGeom>
              <a:avLst/>
              <a:gdLst/>
              <a:ahLst/>
              <a:cxnLst/>
              <a:rect l="l" t="t" r="r" b="b"/>
              <a:pathLst>
                <a:path w="963" h="299" extrusionOk="0">
                  <a:moveTo>
                    <a:pt x="711" y="1"/>
                  </a:moveTo>
                  <a:cubicBezTo>
                    <a:pt x="343" y="1"/>
                    <a:pt x="40" y="215"/>
                    <a:pt x="26" y="229"/>
                  </a:cubicBezTo>
                  <a:cubicBezTo>
                    <a:pt x="3" y="237"/>
                    <a:pt x="0" y="262"/>
                    <a:pt x="14" y="279"/>
                  </a:cubicBezTo>
                  <a:cubicBezTo>
                    <a:pt x="23" y="290"/>
                    <a:pt x="31" y="298"/>
                    <a:pt x="45" y="298"/>
                  </a:cubicBezTo>
                  <a:cubicBezTo>
                    <a:pt x="53" y="298"/>
                    <a:pt x="65" y="298"/>
                    <a:pt x="70" y="293"/>
                  </a:cubicBezTo>
                  <a:cubicBezTo>
                    <a:pt x="72" y="290"/>
                    <a:pt x="365" y="81"/>
                    <a:pt x="709" y="81"/>
                  </a:cubicBezTo>
                  <a:cubicBezTo>
                    <a:pt x="774" y="81"/>
                    <a:pt x="840" y="88"/>
                    <a:pt x="907" y="106"/>
                  </a:cubicBezTo>
                  <a:cubicBezTo>
                    <a:pt x="910" y="107"/>
                    <a:pt x="914" y="107"/>
                    <a:pt x="917" y="107"/>
                  </a:cubicBezTo>
                  <a:cubicBezTo>
                    <a:pt x="935" y="107"/>
                    <a:pt x="950" y="94"/>
                    <a:pt x="957" y="78"/>
                  </a:cubicBezTo>
                  <a:cubicBezTo>
                    <a:pt x="963" y="56"/>
                    <a:pt x="949" y="36"/>
                    <a:pt x="929" y="28"/>
                  </a:cubicBezTo>
                  <a:cubicBezTo>
                    <a:pt x="855" y="9"/>
                    <a:pt x="782" y="1"/>
                    <a:pt x="7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3" name="Google Shape;783;p32"/>
            <p:cNvSpPr/>
            <p:nvPr/>
          </p:nvSpPr>
          <p:spPr>
            <a:xfrm rot="-391395">
              <a:off x="1422176" y="4120236"/>
              <a:ext cx="315322" cy="25306"/>
            </a:xfrm>
            <a:custGeom>
              <a:avLst/>
              <a:gdLst/>
              <a:ahLst/>
              <a:cxnLst/>
              <a:rect l="l" t="t" r="r" b="b"/>
              <a:pathLst>
                <a:path w="4386" h="352" extrusionOk="0">
                  <a:moveTo>
                    <a:pt x="3568" y="0"/>
                  </a:moveTo>
                  <a:cubicBezTo>
                    <a:pt x="3060" y="0"/>
                    <a:pt x="2352" y="79"/>
                    <a:pt x="1451" y="237"/>
                  </a:cubicBezTo>
                  <a:cubicBezTo>
                    <a:pt x="1298" y="264"/>
                    <a:pt x="1150" y="275"/>
                    <a:pt x="1011" y="275"/>
                  </a:cubicBezTo>
                  <a:cubicBezTo>
                    <a:pt x="466" y="275"/>
                    <a:pt x="63" y="108"/>
                    <a:pt x="59" y="106"/>
                  </a:cubicBezTo>
                  <a:cubicBezTo>
                    <a:pt x="53" y="104"/>
                    <a:pt x="47" y="103"/>
                    <a:pt x="42" y="103"/>
                  </a:cubicBezTo>
                  <a:cubicBezTo>
                    <a:pt x="27" y="103"/>
                    <a:pt x="14" y="111"/>
                    <a:pt x="6" y="126"/>
                  </a:cubicBezTo>
                  <a:cubicBezTo>
                    <a:pt x="0" y="148"/>
                    <a:pt x="6" y="167"/>
                    <a:pt x="28" y="179"/>
                  </a:cubicBezTo>
                  <a:cubicBezTo>
                    <a:pt x="48" y="184"/>
                    <a:pt x="452" y="352"/>
                    <a:pt x="1007" y="352"/>
                  </a:cubicBezTo>
                  <a:cubicBezTo>
                    <a:pt x="1150" y="352"/>
                    <a:pt x="1303" y="343"/>
                    <a:pt x="1468" y="318"/>
                  </a:cubicBezTo>
                  <a:cubicBezTo>
                    <a:pt x="2470" y="142"/>
                    <a:pt x="3136" y="81"/>
                    <a:pt x="3580" y="81"/>
                  </a:cubicBezTo>
                  <a:cubicBezTo>
                    <a:pt x="3988" y="81"/>
                    <a:pt x="4207" y="133"/>
                    <a:pt x="4325" y="195"/>
                  </a:cubicBezTo>
                  <a:cubicBezTo>
                    <a:pt x="4330" y="198"/>
                    <a:pt x="4337" y="200"/>
                    <a:pt x="4343" y="200"/>
                  </a:cubicBezTo>
                  <a:cubicBezTo>
                    <a:pt x="4356" y="200"/>
                    <a:pt x="4369" y="193"/>
                    <a:pt x="4375" y="179"/>
                  </a:cubicBezTo>
                  <a:cubicBezTo>
                    <a:pt x="4386" y="162"/>
                    <a:pt x="4380" y="137"/>
                    <a:pt x="4358" y="126"/>
                  </a:cubicBezTo>
                  <a:cubicBezTo>
                    <a:pt x="4203" y="42"/>
                    <a:pt x="3938" y="0"/>
                    <a:pt x="35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32"/>
            <p:cNvSpPr/>
            <p:nvPr/>
          </p:nvSpPr>
          <p:spPr>
            <a:xfrm rot="-391395">
              <a:off x="1526535" y="3921500"/>
              <a:ext cx="168948" cy="21280"/>
            </a:xfrm>
            <a:custGeom>
              <a:avLst/>
              <a:gdLst/>
              <a:ahLst/>
              <a:cxnLst/>
              <a:rect l="l" t="t" r="r" b="b"/>
              <a:pathLst>
                <a:path w="2350" h="296" extrusionOk="0">
                  <a:moveTo>
                    <a:pt x="306" y="0"/>
                  </a:moveTo>
                  <a:cubicBezTo>
                    <a:pt x="196" y="0"/>
                    <a:pt x="101" y="16"/>
                    <a:pt x="25" y="58"/>
                  </a:cubicBezTo>
                  <a:cubicBezTo>
                    <a:pt x="9" y="69"/>
                    <a:pt x="0" y="89"/>
                    <a:pt x="11" y="111"/>
                  </a:cubicBezTo>
                  <a:cubicBezTo>
                    <a:pt x="19" y="122"/>
                    <a:pt x="33" y="130"/>
                    <a:pt x="47" y="130"/>
                  </a:cubicBezTo>
                  <a:cubicBezTo>
                    <a:pt x="53" y="130"/>
                    <a:pt x="59" y="128"/>
                    <a:pt x="64" y="125"/>
                  </a:cubicBezTo>
                  <a:cubicBezTo>
                    <a:pt x="127" y="91"/>
                    <a:pt x="211" y="77"/>
                    <a:pt x="309" y="77"/>
                  </a:cubicBezTo>
                  <a:cubicBezTo>
                    <a:pt x="503" y="77"/>
                    <a:pt x="752" y="130"/>
                    <a:pt x="996" y="183"/>
                  </a:cubicBezTo>
                  <a:cubicBezTo>
                    <a:pt x="1250" y="239"/>
                    <a:pt x="1512" y="295"/>
                    <a:pt x="1727" y="295"/>
                  </a:cubicBezTo>
                  <a:lnTo>
                    <a:pt x="1780" y="295"/>
                  </a:lnTo>
                  <a:cubicBezTo>
                    <a:pt x="2316" y="267"/>
                    <a:pt x="2344" y="75"/>
                    <a:pt x="2349" y="55"/>
                  </a:cubicBezTo>
                  <a:cubicBezTo>
                    <a:pt x="2349" y="33"/>
                    <a:pt x="2335" y="16"/>
                    <a:pt x="2313" y="13"/>
                  </a:cubicBezTo>
                  <a:cubicBezTo>
                    <a:pt x="2312" y="13"/>
                    <a:pt x="2310" y="13"/>
                    <a:pt x="2309" y="13"/>
                  </a:cubicBezTo>
                  <a:cubicBezTo>
                    <a:pt x="2293" y="13"/>
                    <a:pt x="2274" y="26"/>
                    <a:pt x="2271" y="44"/>
                  </a:cubicBezTo>
                  <a:cubicBezTo>
                    <a:pt x="2271" y="47"/>
                    <a:pt x="2243" y="192"/>
                    <a:pt x="1777" y="214"/>
                  </a:cubicBezTo>
                  <a:cubicBezTo>
                    <a:pt x="1756" y="215"/>
                    <a:pt x="1735" y="216"/>
                    <a:pt x="1713" y="216"/>
                  </a:cubicBezTo>
                  <a:cubicBezTo>
                    <a:pt x="1508" y="216"/>
                    <a:pt x="1254" y="161"/>
                    <a:pt x="1010" y="108"/>
                  </a:cubicBezTo>
                  <a:cubicBezTo>
                    <a:pt x="753" y="54"/>
                    <a:pt x="506" y="0"/>
                    <a:pt x="3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32"/>
            <p:cNvSpPr/>
            <p:nvPr/>
          </p:nvSpPr>
          <p:spPr>
            <a:xfrm rot="-391395">
              <a:off x="1693925" y="4154126"/>
              <a:ext cx="24947" cy="77141"/>
            </a:xfrm>
            <a:custGeom>
              <a:avLst/>
              <a:gdLst/>
              <a:ahLst/>
              <a:cxnLst/>
              <a:rect l="l" t="t" r="r" b="b"/>
              <a:pathLst>
                <a:path w="347" h="1073" extrusionOk="0">
                  <a:moveTo>
                    <a:pt x="303" y="0"/>
                  </a:moveTo>
                  <a:cubicBezTo>
                    <a:pt x="285" y="0"/>
                    <a:pt x="268" y="16"/>
                    <a:pt x="266" y="37"/>
                  </a:cubicBezTo>
                  <a:cubicBezTo>
                    <a:pt x="238" y="377"/>
                    <a:pt x="148" y="916"/>
                    <a:pt x="26" y="1002"/>
                  </a:cubicBezTo>
                  <a:cubicBezTo>
                    <a:pt x="3" y="1013"/>
                    <a:pt x="1" y="1036"/>
                    <a:pt x="14" y="1055"/>
                  </a:cubicBezTo>
                  <a:cubicBezTo>
                    <a:pt x="23" y="1064"/>
                    <a:pt x="31" y="1072"/>
                    <a:pt x="45" y="1072"/>
                  </a:cubicBezTo>
                  <a:cubicBezTo>
                    <a:pt x="54" y="1072"/>
                    <a:pt x="59" y="1069"/>
                    <a:pt x="67" y="1064"/>
                  </a:cubicBezTo>
                  <a:cubicBezTo>
                    <a:pt x="260" y="930"/>
                    <a:pt x="333" y="135"/>
                    <a:pt x="344" y="43"/>
                  </a:cubicBezTo>
                  <a:cubicBezTo>
                    <a:pt x="346" y="23"/>
                    <a:pt x="330" y="4"/>
                    <a:pt x="307" y="1"/>
                  </a:cubicBezTo>
                  <a:cubicBezTo>
                    <a:pt x="306" y="1"/>
                    <a:pt x="305" y="0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32"/>
            <p:cNvSpPr/>
            <p:nvPr/>
          </p:nvSpPr>
          <p:spPr>
            <a:xfrm rot="-391395">
              <a:off x="1697204" y="4153128"/>
              <a:ext cx="51835" cy="113447"/>
            </a:xfrm>
            <a:custGeom>
              <a:avLst/>
              <a:gdLst/>
              <a:ahLst/>
              <a:cxnLst/>
              <a:rect l="l" t="t" r="r" b="b"/>
              <a:pathLst>
                <a:path w="721" h="1578" extrusionOk="0">
                  <a:moveTo>
                    <a:pt x="644" y="1"/>
                  </a:moveTo>
                  <a:cubicBezTo>
                    <a:pt x="642" y="1"/>
                    <a:pt x="641" y="1"/>
                    <a:pt x="639" y="1"/>
                  </a:cubicBezTo>
                  <a:cubicBezTo>
                    <a:pt x="620" y="4"/>
                    <a:pt x="597" y="20"/>
                    <a:pt x="600" y="43"/>
                  </a:cubicBezTo>
                  <a:cubicBezTo>
                    <a:pt x="636" y="913"/>
                    <a:pt x="25" y="1499"/>
                    <a:pt x="20" y="1507"/>
                  </a:cubicBezTo>
                  <a:cubicBezTo>
                    <a:pt x="0" y="1521"/>
                    <a:pt x="0" y="1544"/>
                    <a:pt x="14" y="1563"/>
                  </a:cubicBezTo>
                  <a:cubicBezTo>
                    <a:pt x="23" y="1574"/>
                    <a:pt x="34" y="1577"/>
                    <a:pt x="42" y="1577"/>
                  </a:cubicBezTo>
                  <a:cubicBezTo>
                    <a:pt x="50" y="1577"/>
                    <a:pt x="62" y="1574"/>
                    <a:pt x="73" y="1566"/>
                  </a:cubicBezTo>
                  <a:cubicBezTo>
                    <a:pt x="81" y="1558"/>
                    <a:pt x="720" y="949"/>
                    <a:pt x="681" y="40"/>
                  </a:cubicBezTo>
                  <a:cubicBezTo>
                    <a:pt x="678" y="19"/>
                    <a:pt x="666" y="1"/>
                    <a:pt x="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7" name="Google Shape;787;p32"/>
            <p:cNvSpPr/>
            <p:nvPr/>
          </p:nvSpPr>
          <p:spPr>
            <a:xfrm rot="-391395">
              <a:off x="1731569" y="4192743"/>
              <a:ext cx="40620" cy="89147"/>
            </a:xfrm>
            <a:custGeom>
              <a:avLst/>
              <a:gdLst/>
              <a:ahLst/>
              <a:cxnLst/>
              <a:rect l="l" t="t" r="r" b="b"/>
              <a:pathLst>
                <a:path w="565" h="1240" extrusionOk="0">
                  <a:moveTo>
                    <a:pt x="522" y="0"/>
                  </a:moveTo>
                  <a:cubicBezTo>
                    <a:pt x="510" y="0"/>
                    <a:pt x="497" y="6"/>
                    <a:pt x="489" y="18"/>
                  </a:cubicBezTo>
                  <a:cubicBezTo>
                    <a:pt x="486" y="23"/>
                    <a:pt x="1" y="693"/>
                    <a:pt x="441" y="1226"/>
                  </a:cubicBezTo>
                  <a:cubicBezTo>
                    <a:pt x="453" y="1234"/>
                    <a:pt x="461" y="1240"/>
                    <a:pt x="472" y="1240"/>
                  </a:cubicBezTo>
                  <a:cubicBezTo>
                    <a:pt x="483" y="1240"/>
                    <a:pt x="489" y="1237"/>
                    <a:pt x="494" y="1226"/>
                  </a:cubicBezTo>
                  <a:cubicBezTo>
                    <a:pt x="511" y="1212"/>
                    <a:pt x="514" y="1190"/>
                    <a:pt x="500" y="1170"/>
                  </a:cubicBezTo>
                  <a:cubicBezTo>
                    <a:pt x="98" y="685"/>
                    <a:pt x="545" y="65"/>
                    <a:pt x="553" y="57"/>
                  </a:cubicBezTo>
                  <a:cubicBezTo>
                    <a:pt x="564" y="43"/>
                    <a:pt x="559" y="21"/>
                    <a:pt x="542" y="7"/>
                  </a:cubicBezTo>
                  <a:cubicBezTo>
                    <a:pt x="537" y="2"/>
                    <a:pt x="530" y="0"/>
                    <a:pt x="5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8" name="Google Shape;788;p32"/>
            <p:cNvSpPr/>
            <p:nvPr/>
          </p:nvSpPr>
          <p:spPr>
            <a:xfrm rot="-391395">
              <a:off x="987728" y="4271572"/>
              <a:ext cx="30195" cy="60534"/>
            </a:xfrm>
            <a:custGeom>
              <a:avLst/>
              <a:gdLst/>
              <a:ahLst/>
              <a:cxnLst/>
              <a:rect l="l" t="t" r="r" b="b"/>
              <a:pathLst>
                <a:path w="420" h="842" extrusionOk="0">
                  <a:moveTo>
                    <a:pt x="47" y="0"/>
                  </a:moveTo>
                  <a:cubicBezTo>
                    <a:pt x="32" y="0"/>
                    <a:pt x="20" y="10"/>
                    <a:pt x="12" y="22"/>
                  </a:cubicBezTo>
                  <a:cubicBezTo>
                    <a:pt x="1" y="41"/>
                    <a:pt x="9" y="63"/>
                    <a:pt x="29" y="75"/>
                  </a:cubicBezTo>
                  <a:cubicBezTo>
                    <a:pt x="29" y="75"/>
                    <a:pt x="238" y="183"/>
                    <a:pt x="302" y="390"/>
                  </a:cubicBezTo>
                  <a:cubicBezTo>
                    <a:pt x="338" y="510"/>
                    <a:pt x="319" y="644"/>
                    <a:pt x="246" y="783"/>
                  </a:cubicBezTo>
                  <a:cubicBezTo>
                    <a:pt x="235" y="800"/>
                    <a:pt x="241" y="825"/>
                    <a:pt x="263" y="836"/>
                  </a:cubicBezTo>
                  <a:cubicBezTo>
                    <a:pt x="266" y="839"/>
                    <a:pt x="274" y="842"/>
                    <a:pt x="280" y="842"/>
                  </a:cubicBezTo>
                  <a:cubicBezTo>
                    <a:pt x="294" y="842"/>
                    <a:pt x="308" y="836"/>
                    <a:pt x="311" y="822"/>
                  </a:cubicBezTo>
                  <a:cubicBezTo>
                    <a:pt x="400" y="660"/>
                    <a:pt x="419" y="510"/>
                    <a:pt x="375" y="368"/>
                  </a:cubicBezTo>
                  <a:cubicBezTo>
                    <a:pt x="302" y="130"/>
                    <a:pt x="73" y="10"/>
                    <a:pt x="65" y="5"/>
                  </a:cubicBezTo>
                  <a:cubicBezTo>
                    <a:pt x="59" y="2"/>
                    <a:pt x="53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9" name="Google Shape;789;p32"/>
            <p:cNvSpPr/>
            <p:nvPr/>
          </p:nvSpPr>
          <p:spPr>
            <a:xfrm rot="-391395">
              <a:off x="985069" y="4226295"/>
              <a:ext cx="55070" cy="99356"/>
            </a:xfrm>
            <a:custGeom>
              <a:avLst/>
              <a:gdLst/>
              <a:ahLst/>
              <a:cxnLst/>
              <a:rect l="l" t="t" r="r" b="b"/>
              <a:pathLst>
                <a:path w="766" h="1382" extrusionOk="0">
                  <a:moveTo>
                    <a:pt x="45" y="1"/>
                  </a:moveTo>
                  <a:cubicBezTo>
                    <a:pt x="30" y="1"/>
                    <a:pt x="17" y="6"/>
                    <a:pt x="9" y="20"/>
                  </a:cubicBezTo>
                  <a:cubicBezTo>
                    <a:pt x="1" y="39"/>
                    <a:pt x="6" y="62"/>
                    <a:pt x="26" y="73"/>
                  </a:cubicBezTo>
                  <a:cubicBezTo>
                    <a:pt x="34" y="76"/>
                    <a:pt x="693" y="449"/>
                    <a:pt x="679" y="1342"/>
                  </a:cubicBezTo>
                  <a:cubicBezTo>
                    <a:pt x="679" y="1365"/>
                    <a:pt x="695" y="1381"/>
                    <a:pt x="718" y="1381"/>
                  </a:cubicBezTo>
                  <a:cubicBezTo>
                    <a:pt x="734" y="1381"/>
                    <a:pt x="754" y="1359"/>
                    <a:pt x="751" y="1339"/>
                  </a:cubicBezTo>
                  <a:cubicBezTo>
                    <a:pt x="765" y="402"/>
                    <a:pt x="68" y="6"/>
                    <a:pt x="62" y="3"/>
                  </a:cubicBezTo>
                  <a:cubicBezTo>
                    <a:pt x="56" y="2"/>
                    <a:pt x="50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0" name="Google Shape;790;p32"/>
            <p:cNvSpPr/>
            <p:nvPr/>
          </p:nvSpPr>
          <p:spPr>
            <a:xfrm rot="-391395">
              <a:off x="1030701" y="4214444"/>
              <a:ext cx="35946" cy="81886"/>
            </a:xfrm>
            <a:custGeom>
              <a:avLst/>
              <a:gdLst/>
              <a:ahLst/>
              <a:cxnLst/>
              <a:rect l="l" t="t" r="r" b="b"/>
              <a:pathLst>
                <a:path w="500" h="1139" extrusionOk="0">
                  <a:moveTo>
                    <a:pt x="146" y="0"/>
                  </a:moveTo>
                  <a:cubicBezTo>
                    <a:pt x="126" y="0"/>
                    <a:pt x="104" y="14"/>
                    <a:pt x="101" y="37"/>
                  </a:cubicBezTo>
                  <a:cubicBezTo>
                    <a:pt x="98" y="70"/>
                    <a:pt x="1" y="809"/>
                    <a:pt x="425" y="1130"/>
                  </a:cubicBezTo>
                  <a:cubicBezTo>
                    <a:pt x="433" y="1136"/>
                    <a:pt x="439" y="1139"/>
                    <a:pt x="450" y="1139"/>
                  </a:cubicBezTo>
                  <a:cubicBezTo>
                    <a:pt x="464" y="1139"/>
                    <a:pt x="475" y="1130"/>
                    <a:pt x="486" y="1122"/>
                  </a:cubicBezTo>
                  <a:cubicBezTo>
                    <a:pt x="500" y="1108"/>
                    <a:pt x="494" y="1083"/>
                    <a:pt x="478" y="1069"/>
                  </a:cubicBezTo>
                  <a:cubicBezTo>
                    <a:pt x="87" y="776"/>
                    <a:pt x="179" y="53"/>
                    <a:pt x="182" y="48"/>
                  </a:cubicBezTo>
                  <a:cubicBezTo>
                    <a:pt x="182" y="25"/>
                    <a:pt x="168" y="6"/>
                    <a:pt x="1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1" name="Google Shape;791;p32"/>
            <p:cNvSpPr/>
            <p:nvPr/>
          </p:nvSpPr>
          <p:spPr>
            <a:xfrm rot="-391395">
              <a:off x="1403208" y="3157744"/>
              <a:ext cx="316976" cy="273049"/>
            </a:xfrm>
            <a:custGeom>
              <a:avLst/>
              <a:gdLst/>
              <a:ahLst/>
              <a:cxnLst/>
              <a:rect l="l" t="t" r="r" b="b"/>
              <a:pathLst>
                <a:path w="4409" h="3798" extrusionOk="0">
                  <a:moveTo>
                    <a:pt x="2670" y="1"/>
                  </a:moveTo>
                  <a:cubicBezTo>
                    <a:pt x="2632" y="1"/>
                    <a:pt x="2593" y="2"/>
                    <a:pt x="2553" y="3"/>
                  </a:cubicBezTo>
                  <a:cubicBezTo>
                    <a:pt x="2553" y="3"/>
                    <a:pt x="380" y="210"/>
                    <a:pt x="235" y="695"/>
                  </a:cubicBezTo>
                  <a:cubicBezTo>
                    <a:pt x="0" y="1451"/>
                    <a:pt x="235" y="2902"/>
                    <a:pt x="620" y="3038"/>
                  </a:cubicBezTo>
                  <a:cubicBezTo>
                    <a:pt x="749" y="3083"/>
                    <a:pt x="938" y="3098"/>
                    <a:pt x="1133" y="3098"/>
                  </a:cubicBezTo>
                  <a:cubicBezTo>
                    <a:pt x="1523" y="3098"/>
                    <a:pt x="1936" y="3038"/>
                    <a:pt x="1936" y="3038"/>
                  </a:cubicBezTo>
                  <a:lnTo>
                    <a:pt x="1936" y="3038"/>
                  </a:lnTo>
                  <a:cubicBezTo>
                    <a:pt x="1936" y="3038"/>
                    <a:pt x="1620" y="3798"/>
                    <a:pt x="1832" y="3798"/>
                  </a:cubicBezTo>
                  <a:cubicBezTo>
                    <a:pt x="1840" y="3798"/>
                    <a:pt x="1849" y="3797"/>
                    <a:pt x="1858" y="3794"/>
                  </a:cubicBezTo>
                  <a:cubicBezTo>
                    <a:pt x="3038" y="3527"/>
                    <a:pt x="4037" y="3186"/>
                    <a:pt x="4238" y="2123"/>
                  </a:cubicBezTo>
                  <a:cubicBezTo>
                    <a:pt x="4347" y="1526"/>
                    <a:pt x="4408" y="1"/>
                    <a:pt x="26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2" name="Google Shape;792;p32"/>
            <p:cNvSpPr/>
            <p:nvPr/>
          </p:nvSpPr>
          <p:spPr>
            <a:xfrm rot="-391395">
              <a:off x="1472648" y="3209821"/>
              <a:ext cx="169164" cy="131277"/>
            </a:xfrm>
            <a:custGeom>
              <a:avLst/>
              <a:gdLst/>
              <a:ahLst/>
              <a:cxnLst/>
              <a:rect l="l" t="t" r="r" b="b"/>
              <a:pathLst>
                <a:path w="2353" h="1826" extrusionOk="0">
                  <a:moveTo>
                    <a:pt x="1744" y="1"/>
                  </a:moveTo>
                  <a:cubicBezTo>
                    <a:pt x="1463" y="1"/>
                    <a:pt x="1264" y="830"/>
                    <a:pt x="1264" y="830"/>
                  </a:cubicBezTo>
                  <a:cubicBezTo>
                    <a:pt x="1264" y="830"/>
                    <a:pt x="987" y="361"/>
                    <a:pt x="691" y="361"/>
                  </a:cubicBezTo>
                  <a:cubicBezTo>
                    <a:pt x="585" y="361"/>
                    <a:pt x="476" y="421"/>
                    <a:pt x="377" y="584"/>
                  </a:cubicBezTo>
                  <a:cubicBezTo>
                    <a:pt x="0" y="1206"/>
                    <a:pt x="1554" y="1826"/>
                    <a:pt x="1554" y="1826"/>
                  </a:cubicBezTo>
                  <a:cubicBezTo>
                    <a:pt x="1554" y="1826"/>
                    <a:pt x="2352" y="473"/>
                    <a:pt x="1864" y="51"/>
                  </a:cubicBezTo>
                  <a:cubicBezTo>
                    <a:pt x="1823" y="16"/>
                    <a:pt x="1783" y="1"/>
                    <a:pt x="17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3" name="Google Shape;793;p32"/>
            <p:cNvSpPr/>
            <p:nvPr/>
          </p:nvSpPr>
          <p:spPr>
            <a:xfrm rot="-391395">
              <a:off x="731650" y="3473506"/>
              <a:ext cx="176138" cy="166432"/>
            </a:xfrm>
            <a:custGeom>
              <a:avLst/>
              <a:gdLst/>
              <a:ahLst/>
              <a:cxnLst/>
              <a:rect l="l" t="t" r="r" b="b"/>
              <a:pathLst>
                <a:path w="2450" h="2315" extrusionOk="0">
                  <a:moveTo>
                    <a:pt x="170" y="0"/>
                  </a:moveTo>
                  <a:cubicBezTo>
                    <a:pt x="156" y="0"/>
                    <a:pt x="142" y="8"/>
                    <a:pt x="134" y="24"/>
                  </a:cubicBezTo>
                  <a:cubicBezTo>
                    <a:pt x="134" y="24"/>
                    <a:pt x="104" y="82"/>
                    <a:pt x="70" y="169"/>
                  </a:cubicBezTo>
                  <a:cubicBezTo>
                    <a:pt x="64" y="191"/>
                    <a:pt x="76" y="211"/>
                    <a:pt x="95" y="219"/>
                  </a:cubicBezTo>
                  <a:cubicBezTo>
                    <a:pt x="98" y="222"/>
                    <a:pt x="106" y="222"/>
                    <a:pt x="109" y="222"/>
                  </a:cubicBezTo>
                  <a:cubicBezTo>
                    <a:pt x="126" y="222"/>
                    <a:pt x="140" y="213"/>
                    <a:pt x="145" y="194"/>
                  </a:cubicBezTo>
                  <a:cubicBezTo>
                    <a:pt x="176" y="110"/>
                    <a:pt x="204" y="57"/>
                    <a:pt x="204" y="57"/>
                  </a:cubicBezTo>
                  <a:cubicBezTo>
                    <a:pt x="215" y="40"/>
                    <a:pt x="207" y="15"/>
                    <a:pt x="187" y="4"/>
                  </a:cubicBezTo>
                  <a:cubicBezTo>
                    <a:pt x="182" y="2"/>
                    <a:pt x="176" y="0"/>
                    <a:pt x="170" y="0"/>
                  </a:cubicBezTo>
                  <a:close/>
                  <a:moveTo>
                    <a:pt x="66" y="296"/>
                  </a:moveTo>
                  <a:cubicBezTo>
                    <a:pt x="48" y="296"/>
                    <a:pt x="35" y="308"/>
                    <a:pt x="28" y="325"/>
                  </a:cubicBezTo>
                  <a:cubicBezTo>
                    <a:pt x="20" y="378"/>
                    <a:pt x="9" y="431"/>
                    <a:pt x="6" y="484"/>
                  </a:cubicBezTo>
                  <a:cubicBezTo>
                    <a:pt x="0" y="504"/>
                    <a:pt x="20" y="520"/>
                    <a:pt x="39" y="526"/>
                  </a:cubicBezTo>
                  <a:lnTo>
                    <a:pt x="42" y="526"/>
                  </a:lnTo>
                  <a:cubicBezTo>
                    <a:pt x="62" y="526"/>
                    <a:pt x="81" y="506"/>
                    <a:pt x="78" y="490"/>
                  </a:cubicBezTo>
                  <a:cubicBezTo>
                    <a:pt x="81" y="445"/>
                    <a:pt x="92" y="392"/>
                    <a:pt x="104" y="345"/>
                  </a:cubicBezTo>
                  <a:cubicBezTo>
                    <a:pt x="109" y="322"/>
                    <a:pt x="95" y="305"/>
                    <a:pt x="76" y="297"/>
                  </a:cubicBezTo>
                  <a:cubicBezTo>
                    <a:pt x="72" y="296"/>
                    <a:pt x="69" y="296"/>
                    <a:pt x="66" y="296"/>
                  </a:cubicBezTo>
                  <a:close/>
                  <a:moveTo>
                    <a:pt x="44" y="604"/>
                  </a:moveTo>
                  <a:cubicBezTo>
                    <a:pt x="43" y="604"/>
                    <a:pt x="41" y="604"/>
                    <a:pt x="39" y="604"/>
                  </a:cubicBezTo>
                  <a:cubicBezTo>
                    <a:pt x="20" y="604"/>
                    <a:pt x="0" y="626"/>
                    <a:pt x="6" y="646"/>
                  </a:cubicBezTo>
                  <a:cubicBezTo>
                    <a:pt x="9" y="702"/>
                    <a:pt x="23" y="757"/>
                    <a:pt x="39" y="808"/>
                  </a:cubicBezTo>
                  <a:cubicBezTo>
                    <a:pt x="48" y="822"/>
                    <a:pt x="62" y="833"/>
                    <a:pt x="78" y="833"/>
                  </a:cubicBezTo>
                  <a:cubicBezTo>
                    <a:pt x="80" y="833"/>
                    <a:pt x="82" y="830"/>
                    <a:pt x="85" y="830"/>
                  </a:cubicBezTo>
                  <a:cubicBezTo>
                    <a:pt x="86" y="830"/>
                    <a:pt x="88" y="831"/>
                    <a:pt x="90" y="833"/>
                  </a:cubicBezTo>
                  <a:cubicBezTo>
                    <a:pt x="109" y="824"/>
                    <a:pt x="120" y="802"/>
                    <a:pt x="112" y="783"/>
                  </a:cubicBezTo>
                  <a:cubicBezTo>
                    <a:pt x="98" y="738"/>
                    <a:pt x="87" y="688"/>
                    <a:pt x="81" y="640"/>
                  </a:cubicBezTo>
                  <a:cubicBezTo>
                    <a:pt x="81" y="620"/>
                    <a:pt x="64" y="604"/>
                    <a:pt x="44" y="604"/>
                  </a:cubicBezTo>
                  <a:close/>
                  <a:moveTo>
                    <a:pt x="1220" y="813"/>
                  </a:moveTo>
                  <a:cubicBezTo>
                    <a:pt x="1174" y="813"/>
                    <a:pt x="1125" y="835"/>
                    <a:pt x="1080" y="866"/>
                  </a:cubicBezTo>
                  <a:cubicBezTo>
                    <a:pt x="1058" y="877"/>
                    <a:pt x="1055" y="902"/>
                    <a:pt x="1069" y="919"/>
                  </a:cubicBezTo>
                  <a:cubicBezTo>
                    <a:pt x="1074" y="930"/>
                    <a:pt x="1086" y="936"/>
                    <a:pt x="1100" y="936"/>
                  </a:cubicBezTo>
                  <a:cubicBezTo>
                    <a:pt x="1111" y="936"/>
                    <a:pt x="1116" y="933"/>
                    <a:pt x="1122" y="930"/>
                  </a:cubicBezTo>
                  <a:cubicBezTo>
                    <a:pt x="1158" y="905"/>
                    <a:pt x="1192" y="891"/>
                    <a:pt x="1225" y="891"/>
                  </a:cubicBezTo>
                  <a:lnTo>
                    <a:pt x="1239" y="891"/>
                  </a:lnTo>
                  <a:cubicBezTo>
                    <a:pt x="1241" y="892"/>
                    <a:pt x="1243" y="892"/>
                    <a:pt x="1244" y="892"/>
                  </a:cubicBezTo>
                  <a:cubicBezTo>
                    <a:pt x="1266" y="892"/>
                    <a:pt x="1278" y="876"/>
                    <a:pt x="1281" y="855"/>
                  </a:cubicBezTo>
                  <a:cubicBezTo>
                    <a:pt x="1284" y="836"/>
                    <a:pt x="1267" y="819"/>
                    <a:pt x="1247" y="813"/>
                  </a:cubicBezTo>
                  <a:lnTo>
                    <a:pt x="1228" y="813"/>
                  </a:lnTo>
                  <a:cubicBezTo>
                    <a:pt x="1225" y="813"/>
                    <a:pt x="1222" y="813"/>
                    <a:pt x="1220" y="813"/>
                  </a:cubicBezTo>
                  <a:close/>
                  <a:moveTo>
                    <a:pt x="147" y="890"/>
                  </a:moveTo>
                  <a:cubicBezTo>
                    <a:pt x="140" y="890"/>
                    <a:pt x="133" y="892"/>
                    <a:pt x="126" y="897"/>
                  </a:cubicBezTo>
                  <a:cubicBezTo>
                    <a:pt x="109" y="908"/>
                    <a:pt x="104" y="933"/>
                    <a:pt x="118" y="950"/>
                  </a:cubicBezTo>
                  <a:cubicBezTo>
                    <a:pt x="148" y="995"/>
                    <a:pt x="187" y="1034"/>
                    <a:pt x="229" y="1073"/>
                  </a:cubicBezTo>
                  <a:cubicBezTo>
                    <a:pt x="235" y="1078"/>
                    <a:pt x="243" y="1084"/>
                    <a:pt x="251" y="1084"/>
                  </a:cubicBezTo>
                  <a:cubicBezTo>
                    <a:pt x="263" y="1084"/>
                    <a:pt x="274" y="1075"/>
                    <a:pt x="279" y="1073"/>
                  </a:cubicBezTo>
                  <a:cubicBezTo>
                    <a:pt x="293" y="1056"/>
                    <a:pt x="293" y="1031"/>
                    <a:pt x="277" y="1017"/>
                  </a:cubicBezTo>
                  <a:cubicBezTo>
                    <a:pt x="237" y="981"/>
                    <a:pt x="207" y="947"/>
                    <a:pt x="179" y="908"/>
                  </a:cubicBezTo>
                  <a:cubicBezTo>
                    <a:pt x="172" y="897"/>
                    <a:pt x="160" y="890"/>
                    <a:pt x="147" y="890"/>
                  </a:cubicBezTo>
                  <a:close/>
                  <a:moveTo>
                    <a:pt x="1334" y="907"/>
                  </a:moveTo>
                  <a:cubicBezTo>
                    <a:pt x="1320" y="907"/>
                    <a:pt x="1305" y="919"/>
                    <a:pt x="1298" y="936"/>
                  </a:cubicBezTo>
                  <a:cubicBezTo>
                    <a:pt x="1292" y="967"/>
                    <a:pt x="1267" y="1003"/>
                    <a:pt x="1225" y="1042"/>
                  </a:cubicBezTo>
                  <a:cubicBezTo>
                    <a:pt x="1208" y="1056"/>
                    <a:pt x="1208" y="1078"/>
                    <a:pt x="1222" y="1098"/>
                  </a:cubicBezTo>
                  <a:cubicBezTo>
                    <a:pt x="1228" y="1106"/>
                    <a:pt x="1239" y="1112"/>
                    <a:pt x="1250" y="1112"/>
                  </a:cubicBezTo>
                  <a:cubicBezTo>
                    <a:pt x="1261" y="1112"/>
                    <a:pt x="1267" y="1106"/>
                    <a:pt x="1270" y="1101"/>
                  </a:cubicBezTo>
                  <a:cubicBezTo>
                    <a:pt x="1325" y="1050"/>
                    <a:pt x="1362" y="1000"/>
                    <a:pt x="1373" y="953"/>
                  </a:cubicBezTo>
                  <a:cubicBezTo>
                    <a:pt x="1378" y="933"/>
                    <a:pt x="1365" y="916"/>
                    <a:pt x="1342" y="908"/>
                  </a:cubicBezTo>
                  <a:cubicBezTo>
                    <a:pt x="1340" y="907"/>
                    <a:pt x="1337" y="907"/>
                    <a:pt x="1334" y="907"/>
                  </a:cubicBezTo>
                  <a:close/>
                  <a:moveTo>
                    <a:pt x="997" y="972"/>
                  </a:moveTo>
                  <a:cubicBezTo>
                    <a:pt x="984" y="972"/>
                    <a:pt x="972" y="978"/>
                    <a:pt x="963" y="989"/>
                  </a:cubicBezTo>
                  <a:cubicBezTo>
                    <a:pt x="935" y="1031"/>
                    <a:pt x="907" y="1078"/>
                    <a:pt x="887" y="1131"/>
                  </a:cubicBezTo>
                  <a:cubicBezTo>
                    <a:pt x="879" y="1148"/>
                    <a:pt x="887" y="1170"/>
                    <a:pt x="907" y="1181"/>
                  </a:cubicBezTo>
                  <a:cubicBezTo>
                    <a:pt x="913" y="1181"/>
                    <a:pt x="915" y="1184"/>
                    <a:pt x="921" y="1184"/>
                  </a:cubicBezTo>
                  <a:cubicBezTo>
                    <a:pt x="935" y="1184"/>
                    <a:pt x="949" y="1173"/>
                    <a:pt x="957" y="1159"/>
                  </a:cubicBezTo>
                  <a:cubicBezTo>
                    <a:pt x="977" y="1112"/>
                    <a:pt x="999" y="1070"/>
                    <a:pt x="1027" y="1031"/>
                  </a:cubicBezTo>
                  <a:cubicBezTo>
                    <a:pt x="1038" y="1014"/>
                    <a:pt x="1033" y="992"/>
                    <a:pt x="1016" y="978"/>
                  </a:cubicBezTo>
                  <a:cubicBezTo>
                    <a:pt x="1010" y="974"/>
                    <a:pt x="1003" y="972"/>
                    <a:pt x="997" y="972"/>
                  </a:cubicBezTo>
                  <a:close/>
                  <a:moveTo>
                    <a:pt x="375" y="1087"/>
                  </a:moveTo>
                  <a:cubicBezTo>
                    <a:pt x="361" y="1087"/>
                    <a:pt x="347" y="1092"/>
                    <a:pt x="341" y="1106"/>
                  </a:cubicBezTo>
                  <a:cubicBezTo>
                    <a:pt x="332" y="1126"/>
                    <a:pt x="335" y="1148"/>
                    <a:pt x="357" y="1159"/>
                  </a:cubicBezTo>
                  <a:lnTo>
                    <a:pt x="377" y="1170"/>
                  </a:lnTo>
                  <a:cubicBezTo>
                    <a:pt x="419" y="1190"/>
                    <a:pt x="461" y="1212"/>
                    <a:pt x="502" y="1226"/>
                  </a:cubicBezTo>
                  <a:cubicBezTo>
                    <a:pt x="505" y="1229"/>
                    <a:pt x="514" y="1229"/>
                    <a:pt x="516" y="1229"/>
                  </a:cubicBezTo>
                  <a:cubicBezTo>
                    <a:pt x="536" y="1229"/>
                    <a:pt x="553" y="1223"/>
                    <a:pt x="553" y="1198"/>
                  </a:cubicBezTo>
                  <a:cubicBezTo>
                    <a:pt x="558" y="1176"/>
                    <a:pt x="550" y="1156"/>
                    <a:pt x="528" y="1148"/>
                  </a:cubicBezTo>
                  <a:cubicBezTo>
                    <a:pt x="486" y="1140"/>
                    <a:pt x="447" y="1120"/>
                    <a:pt x="410" y="1101"/>
                  </a:cubicBezTo>
                  <a:cubicBezTo>
                    <a:pt x="405" y="1098"/>
                    <a:pt x="399" y="1092"/>
                    <a:pt x="391" y="1089"/>
                  </a:cubicBezTo>
                  <a:cubicBezTo>
                    <a:pt x="386" y="1088"/>
                    <a:pt x="380" y="1087"/>
                    <a:pt x="375" y="1087"/>
                  </a:cubicBezTo>
                  <a:close/>
                  <a:moveTo>
                    <a:pt x="1123" y="1120"/>
                  </a:moveTo>
                  <a:cubicBezTo>
                    <a:pt x="1117" y="1120"/>
                    <a:pt x="1110" y="1122"/>
                    <a:pt x="1102" y="1126"/>
                  </a:cubicBezTo>
                  <a:cubicBezTo>
                    <a:pt x="1060" y="1145"/>
                    <a:pt x="1016" y="1162"/>
                    <a:pt x="968" y="1176"/>
                  </a:cubicBezTo>
                  <a:cubicBezTo>
                    <a:pt x="946" y="1184"/>
                    <a:pt x="932" y="1204"/>
                    <a:pt x="940" y="1226"/>
                  </a:cubicBezTo>
                  <a:cubicBezTo>
                    <a:pt x="946" y="1243"/>
                    <a:pt x="960" y="1254"/>
                    <a:pt x="977" y="1254"/>
                  </a:cubicBezTo>
                  <a:cubicBezTo>
                    <a:pt x="980" y="1254"/>
                    <a:pt x="983" y="1253"/>
                    <a:pt x="984" y="1253"/>
                  </a:cubicBezTo>
                  <a:cubicBezTo>
                    <a:pt x="985" y="1253"/>
                    <a:pt x="985" y="1253"/>
                    <a:pt x="985" y="1254"/>
                  </a:cubicBezTo>
                  <a:cubicBezTo>
                    <a:pt x="1038" y="1240"/>
                    <a:pt x="1088" y="1218"/>
                    <a:pt x="1139" y="1195"/>
                  </a:cubicBezTo>
                  <a:cubicBezTo>
                    <a:pt x="1158" y="1184"/>
                    <a:pt x="1166" y="1162"/>
                    <a:pt x="1155" y="1142"/>
                  </a:cubicBezTo>
                  <a:cubicBezTo>
                    <a:pt x="1148" y="1128"/>
                    <a:pt x="1137" y="1120"/>
                    <a:pt x="1123" y="1120"/>
                  </a:cubicBezTo>
                  <a:close/>
                  <a:moveTo>
                    <a:pt x="2392" y="1207"/>
                  </a:moveTo>
                  <a:cubicBezTo>
                    <a:pt x="2388" y="1207"/>
                    <a:pt x="2384" y="1208"/>
                    <a:pt x="2380" y="1209"/>
                  </a:cubicBezTo>
                  <a:cubicBezTo>
                    <a:pt x="2358" y="1212"/>
                    <a:pt x="2344" y="1232"/>
                    <a:pt x="2352" y="1254"/>
                  </a:cubicBezTo>
                  <a:cubicBezTo>
                    <a:pt x="2363" y="1296"/>
                    <a:pt x="2369" y="1349"/>
                    <a:pt x="2372" y="1399"/>
                  </a:cubicBezTo>
                  <a:cubicBezTo>
                    <a:pt x="2372" y="1421"/>
                    <a:pt x="2391" y="1438"/>
                    <a:pt x="2411" y="1438"/>
                  </a:cubicBezTo>
                  <a:cubicBezTo>
                    <a:pt x="2433" y="1435"/>
                    <a:pt x="2450" y="1419"/>
                    <a:pt x="2450" y="1396"/>
                  </a:cubicBezTo>
                  <a:cubicBezTo>
                    <a:pt x="2447" y="1340"/>
                    <a:pt x="2439" y="1282"/>
                    <a:pt x="2425" y="1237"/>
                  </a:cubicBezTo>
                  <a:cubicBezTo>
                    <a:pt x="2422" y="1219"/>
                    <a:pt x="2408" y="1207"/>
                    <a:pt x="2392" y="1207"/>
                  </a:cubicBezTo>
                  <a:close/>
                  <a:moveTo>
                    <a:pt x="673" y="1189"/>
                  </a:moveTo>
                  <a:cubicBezTo>
                    <a:pt x="653" y="1189"/>
                    <a:pt x="636" y="1203"/>
                    <a:pt x="631" y="1221"/>
                  </a:cubicBezTo>
                  <a:cubicBezTo>
                    <a:pt x="628" y="1243"/>
                    <a:pt x="642" y="1265"/>
                    <a:pt x="664" y="1268"/>
                  </a:cubicBezTo>
                  <a:cubicBezTo>
                    <a:pt x="706" y="1274"/>
                    <a:pt x="745" y="1276"/>
                    <a:pt x="781" y="1276"/>
                  </a:cubicBezTo>
                  <a:cubicBezTo>
                    <a:pt x="801" y="1276"/>
                    <a:pt x="815" y="1276"/>
                    <a:pt x="829" y="1274"/>
                  </a:cubicBezTo>
                  <a:cubicBezTo>
                    <a:pt x="834" y="1274"/>
                    <a:pt x="837" y="1274"/>
                    <a:pt x="846" y="1271"/>
                  </a:cubicBezTo>
                  <a:lnTo>
                    <a:pt x="846" y="1271"/>
                  </a:lnTo>
                  <a:cubicBezTo>
                    <a:pt x="843" y="1274"/>
                    <a:pt x="843" y="1279"/>
                    <a:pt x="837" y="1285"/>
                  </a:cubicBezTo>
                  <a:cubicBezTo>
                    <a:pt x="823" y="1335"/>
                    <a:pt x="818" y="1391"/>
                    <a:pt x="815" y="1441"/>
                  </a:cubicBezTo>
                  <a:cubicBezTo>
                    <a:pt x="815" y="1463"/>
                    <a:pt x="829" y="1480"/>
                    <a:pt x="851" y="1483"/>
                  </a:cubicBezTo>
                  <a:cubicBezTo>
                    <a:pt x="874" y="1483"/>
                    <a:pt x="890" y="1466"/>
                    <a:pt x="893" y="1446"/>
                  </a:cubicBezTo>
                  <a:cubicBezTo>
                    <a:pt x="899" y="1396"/>
                    <a:pt x="904" y="1349"/>
                    <a:pt x="915" y="1299"/>
                  </a:cubicBezTo>
                  <a:cubicBezTo>
                    <a:pt x="921" y="1279"/>
                    <a:pt x="907" y="1260"/>
                    <a:pt x="887" y="1254"/>
                  </a:cubicBezTo>
                  <a:cubicBezTo>
                    <a:pt x="884" y="1252"/>
                    <a:pt x="881" y="1252"/>
                    <a:pt x="877" y="1252"/>
                  </a:cubicBezTo>
                  <a:cubicBezTo>
                    <a:pt x="870" y="1252"/>
                    <a:pt x="863" y="1255"/>
                    <a:pt x="860" y="1257"/>
                  </a:cubicBezTo>
                  <a:cubicBezTo>
                    <a:pt x="862" y="1248"/>
                    <a:pt x="865" y="1243"/>
                    <a:pt x="865" y="1232"/>
                  </a:cubicBezTo>
                  <a:cubicBezTo>
                    <a:pt x="863" y="1214"/>
                    <a:pt x="849" y="1195"/>
                    <a:pt x="830" y="1195"/>
                  </a:cubicBezTo>
                  <a:cubicBezTo>
                    <a:pt x="828" y="1195"/>
                    <a:pt x="826" y="1195"/>
                    <a:pt x="823" y="1195"/>
                  </a:cubicBezTo>
                  <a:cubicBezTo>
                    <a:pt x="815" y="1198"/>
                    <a:pt x="801" y="1198"/>
                    <a:pt x="784" y="1198"/>
                  </a:cubicBezTo>
                  <a:cubicBezTo>
                    <a:pt x="751" y="1198"/>
                    <a:pt x="712" y="1198"/>
                    <a:pt x="678" y="1190"/>
                  </a:cubicBezTo>
                  <a:cubicBezTo>
                    <a:pt x="676" y="1190"/>
                    <a:pt x="674" y="1189"/>
                    <a:pt x="673" y="1189"/>
                  </a:cubicBezTo>
                  <a:close/>
                  <a:moveTo>
                    <a:pt x="2396" y="1515"/>
                  </a:moveTo>
                  <a:cubicBezTo>
                    <a:pt x="2379" y="1515"/>
                    <a:pt x="2365" y="1532"/>
                    <a:pt x="2360" y="1550"/>
                  </a:cubicBezTo>
                  <a:cubicBezTo>
                    <a:pt x="2358" y="1600"/>
                    <a:pt x="2352" y="1647"/>
                    <a:pt x="2341" y="1698"/>
                  </a:cubicBezTo>
                  <a:cubicBezTo>
                    <a:pt x="2338" y="1717"/>
                    <a:pt x="2352" y="1734"/>
                    <a:pt x="2372" y="1742"/>
                  </a:cubicBezTo>
                  <a:cubicBezTo>
                    <a:pt x="2377" y="1745"/>
                    <a:pt x="2380" y="1745"/>
                    <a:pt x="2383" y="1745"/>
                  </a:cubicBezTo>
                  <a:cubicBezTo>
                    <a:pt x="2400" y="1745"/>
                    <a:pt x="2419" y="1731"/>
                    <a:pt x="2414" y="1714"/>
                  </a:cubicBezTo>
                  <a:cubicBezTo>
                    <a:pt x="2425" y="1664"/>
                    <a:pt x="2436" y="1608"/>
                    <a:pt x="2439" y="1558"/>
                  </a:cubicBezTo>
                  <a:cubicBezTo>
                    <a:pt x="2441" y="1536"/>
                    <a:pt x="2425" y="1519"/>
                    <a:pt x="2402" y="1516"/>
                  </a:cubicBezTo>
                  <a:cubicBezTo>
                    <a:pt x="2400" y="1516"/>
                    <a:pt x="2398" y="1515"/>
                    <a:pt x="2396" y="1515"/>
                  </a:cubicBezTo>
                  <a:close/>
                  <a:moveTo>
                    <a:pt x="856" y="1563"/>
                  </a:moveTo>
                  <a:cubicBezTo>
                    <a:pt x="854" y="1563"/>
                    <a:pt x="853" y="1563"/>
                    <a:pt x="851" y="1564"/>
                  </a:cubicBezTo>
                  <a:cubicBezTo>
                    <a:pt x="832" y="1564"/>
                    <a:pt x="815" y="1586"/>
                    <a:pt x="818" y="1606"/>
                  </a:cubicBezTo>
                  <a:cubicBezTo>
                    <a:pt x="823" y="1659"/>
                    <a:pt x="834" y="1714"/>
                    <a:pt x="851" y="1762"/>
                  </a:cubicBezTo>
                  <a:cubicBezTo>
                    <a:pt x="860" y="1781"/>
                    <a:pt x="874" y="1790"/>
                    <a:pt x="890" y="1790"/>
                  </a:cubicBezTo>
                  <a:lnTo>
                    <a:pt x="901" y="1790"/>
                  </a:lnTo>
                  <a:cubicBezTo>
                    <a:pt x="918" y="1784"/>
                    <a:pt x="932" y="1762"/>
                    <a:pt x="927" y="1742"/>
                  </a:cubicBezTo>
                  <a:cubicBezTo>
                    <a:pt x="913" y="1698"/>
                    <a:pt x="901" y="1647"/>
                    <a:pt x="893" y="1600"/>
                  </a:cubicBezTo>
                  <a:cubicBezTo>
                    <a:pt x="893" y="1579"/>
                    <a:pt x="876" y="1563"/>
                    <a:pt x="856" y="1563"/>
                  </a:cubicBezTo>
                  <a:close/>
                  <a:moveTo>
                    <a:pt x="2338" y="1814"/>
                  </a:moveTo>
                  <a:cubicBezTo>
                    <a:pt x="2324" y="1814"/>
                    <a:pt x="2308" y="1823"/>
                    <a:pt x="2302" y="1840"/>
                  </a:cubicBezTo>
                  <a:cubicBezTo>
                    <a:pt x="2285" y="1887"/>
                    <a:pt x="2260" y="1935"/>
                    <a:pt x="2238" y="1971"/>
                  </a:cubicBezTo>
                  <a:cubicBezTo>
                    <a:pt x="2227" y="1990"/>
                    <a:pt x="2232" y="2013"/>
                    <a:pt x="2252" y="2024"/>
                  </a:cubicBezTo>
                  <a:cubicBezTo>
                    <a:pt x="2257" y="2027"/>
                    <a:pt x="2266" y="2032"/>
                    <a:pt x="2271" y="2032"/>
                  </a:cubicBezTo>
                  <a:cubicBezTo>
                    <a:pt x="2282" y="2032"/>
                    <a:pt x="2296" y="2024"/>
                    <a:pt x="2299" y="2010"/>
                  </a:cubicBezTo>
                  <a:cubicBezTo>
                    <a:pt x="2327" y="1968"/>
                    <a:pt x="2352" y="1921"/>
                    <a:pt x="2372" y="1868"/>
                  </a:cubicBezTo>
                  <a:cubicBezTo>
                    <a:pt x="2383" y="1851"/>
                    <a:pt x="2372" y="1826"/>
                    <a:pt x="2352" y="1818"/>
                  </a:cubicBezTo>
                  <a:cubicBezTo>
                    <a:pt x="2348" y="1815"/>
                    <a:pt x="2343" y="1814"/>
                    <a:pt x="2338" y="1814"/>
                  </a:cubicBezTo>
                  <a:close/>
                  <a:moveTo>
                    <a:pt x="950" y="1850"/>
                  </a:moveTo>
                  <a:cubicBezTo>
                    <a:pt x="943" y="1850"/>
                    <a:pt x="936" y="1852"/>
                    <a:pt x="929" y="1857"/>
                  </a:cubicBezTo>
                  <a:cubicBezTo>
                    <a:pt x="907" y="1868"/>
                    <a:pt x="904" y="1893"/>
                    <a:pt x="915" y="1910"/>
                  </a:cubicBezTo>
                  <a:cubicBezTo>
                    <a:pt x="946" y="1954"/>
                    <a:pt x="977" y="1999"/>
                    <a:pt x="1016" y="2038"/>
                  </a:cubicBezTo>
                  <a:cubicBezTo>
                    <a:pt x="1024" y="2049"/>
                    <a:pt x="1033" y="2052"/>
                    <a:pt x="1044" y="2052"/>
                  </a:cubicBezTo>
                  <a:cubicBezTo>
                    <a:pt x="1055" y="2052"/>
                    <a:pt x="1066" y="2049"/>
                    <a:pt x="1066" y="2041"/>
                  </a:cubicBezTo>
                  <a:cubicBezTo>
                    <a:pt x="1083" y="2024"/>
                    <a:pt x="1083" y="2004"/>
                    <a:pt x="1069" y="1985"/>
                  </a:cubicBezTo>
                  <a:cubicBezTo>
                    <a:pt x="1038" y="1951"/>
                    <a:pt x="1005" y="1912"/>
                    <a:pt x="982" y="1871"/>
                  </a:cubicBezTo>
                  <a:cubicBezTo>
                    <a:pt x="975" y="1857"/>
                    <a:pt x="963" y="1850"/>
                    <a:pt x="950" y="1850"/>
                  </a:cubicBezTo>
                  <a:close/>
                  <a:moveTo>
                    <a:pt x="1161" y="2073"/>
                  </a:moveTo>
                  <a:cubicBezTo>
                    <a:pt x="1149" y="2073"/>
                    <a:pt x="1136" y="2080"/>
                    <a:pt x="1127" y="2091"/>
                  </a:cubicBezTo>
                  <a:cubicBezTo>
                    <a:pt x="1113" y="2108"/>
                    <a:pt x="1122" y="2130"/>
                    <a:pt x="1139" y="2144"/>
                  </a:cubicBezTo>
                  <a:cubicBezTo>
                    <a:pt x="1183" y="2172"/>
                    <a:pt x="1228" y="2200"/>
                    <a:pt x="1281" y="2219"/>
                  </a:cubicBezTo>
                  <a:cubicBezTo>
                    <a:pt x="1289" y="2219"/>
                    <a:pt x="1292" y="2222"/>
                    <a:pt x="1298" y="2222"/>
                  </a:cubicBezTo>
                  <a:cubicBezTo>
                    <a:pt x="1317" y="2222"/>
                    <a:pt x="1331" y="2216"/>
                    <a:pt x="1328" y="2203"/>
                  </a:cubicBezTo>
                  <a:cubicBezTo>
                    <a:pt x="1337" y="2180"/>
                    <a:pt x="1328" y="2161"/>
                    <a:pt x="1309" y="2150"/>
                  </a:cubicBezTo>
                  <a:cubicBezTo>
                    <a:pt x="1264" y="2130"/>
                    <a:pt x="1219" y="2108"/>
                    <a:pt x="1180" y="2080"/>
                  </a:cubicBezTo>
                  <a:cubicBezTo>
                    <a:pt x="1175" y="2075"/>
                    <a:pt x="1168" y="2073"/>
                    <a:pt x="1161" y="2073"/>
                  </a:cubicBezTo>
                  <a:close/>
                  <a:moveTo>
                    <a:pt x="2173" y="2078"/>
                  </a:moveTo>
                  <a:cubicBezTo>
                    <a:pt x="2164" y="2078"/>
                    <a:pt x="2154" y="2081"/>
                    <a:pt x="2146" y="2088"/>
                  </a:cubicBezTo>
                  <a:cubicBezTo>
                    <a:pt x="2112" y="2119"/>
                    <a:pt x="2073" y="2147"/>
                    <a:pt x="2031" y="2172"/>
                  </a:cubicBezTo>
                  <a:cubicBezTo>
                    <a:pt x="2009" y="2180"/>
                    <a:pt x="2003" y="2203"/>
                    <a:pt x="2015" y="2222"/>
                  </a:cubicBezTo>
                  <a:cubicBezTo>
                    <a:pt x="2020" y="2236"/>
                    <a:pt x="2034" y="2244"/>
                    <a:pt x="2048" y="2244"/>
                  </a:cubicBezTo>
                  <a:cubicBezTo>
                    <a:pt x="2054" y="2244"/>
                    <a:pt x="2058" y="2243"/>
                    <a:pt x="2061" y="2243"/>
                  </a:cubicBezTo>
                  <a:cubicBezTo>
                    <a:pt x="2063" y="2243"/>
                    <a:pt x="2064" y="2243"/>
                    <a:pt x="2065" y="2244"/>
                  </a:cubicBezTo>
                  <a:cubicBezTo>
                    <a:pt x="2115" y="2216"/>
                    <a:pt x="2160" y="2183"/>
                    <a:pt x="2199" y="2147"/>
                  </a:cubicBezTo>
                  <a:cubicBezTo>
                    <a:pt x="2215" y="2127"/>
                    <a:pt x="2215" y="2108"/>
                    <a:pt x="2201" y="2091"/>
                  </a:cubicBezTo>
                  <a:cubicBezTo>
                    <a:pt x="2194" y="2082"/>
                    <a:pt x="2184" y="2078"/>
                    <a:pt x="2173" y="2078"/>
                  </a:cubicBezTo>
                  <a:close/>
                  <a:moveTo>
                    <a:pt x="1450" y="2194"/>
                  </a:moveTo>
                  <a:cubicBezTo>
                    <a:pt x="1430" y="2194"/>
                    <a:pt x="1411" y="2205"/>
                    <a:pt x="1406" y="2222"/>
                  </a:cubicBezTo>
                  <a:cubicBezTo>
                    <a:pt x="1404" y="2244"/>
                    <a:pt x="1415" y="2264"/>
                    <a:pt x="1434" y="2272"/>
                  </a:cubicBezTo>
                  <a:lnTo>
                    <a:pt x="1445" y="2275"/>
                  </a:lnTo>
                  <a:cubicBezTo>
                    <a:pt x="1493" y="2289"/>
                    <a:pt x="1546" y="2300"/>
                    <a:pt x="1591" y="2306"/>
                  </a:cubicBezTo>
                  <a:lnTo>
                    <a:pt x="1599" y="2306"/>
                  </a:lnTo>
                  <a:cubicBezTo>
                    <a:pt x="1616" y="2306"/>
                    <a:pt x="1632" y="2292"/>
                    <a:pt x="1632" y="2272"/>
                  </a:cubicBezTo>
                  <a:cubicBezTo>
                    <a:pt x="1638" y="2250"/>
                    <a:pt x="1621" y="2230"/>
                    <a:pt x="1602" y="2225"/>
                  </a:cubicBezTo>
                  <a:cubicBezTo>
                    <a:pt x="1560" y="2219"/>
                    <a:pt x="1512" y="2214"/>
                    <a:pt x="1462" y="2197"/>
                  </a:cubicBezTo>
                  <a:lnTo>
                    <a:pt x="1457" y="2194"/>
                  </a:lnTo>
                  <a:cubicBezTo>
                    <a:pt x="1454" y="2194"/>
                    <a:pt x="1452" y="2194"/>
                    <a:pt x="1450" y="2194"/>
                  </a:cubicBezTo>
                  <a:close/>
                  <a:moveTo>
                    <a:pt x="1904" y="2218"/>
                  </a:moveTo>
                  <a:cubicBezTo>
                    <a:pt x="1901" y="2218"/>
                    <a:pt x="1898" y="2218"/>
                    <a:pt x="1895" y="2219"/>
                  </a:cubicBezTo>
                  <a:cubicBezTo>
                    <a:pt x="1853" y="2230"/>
                    <a:pt x="1805" y="2233"/>
                    <a:pt x="1752" y="2236"/>
                  </a:cubicBezTo>
                  <a:cubicBezTo>
                    <a:pt x="1730" y="2236"/>
                    <a:pt x="1713" y="2256"/>
                    <a:pt x="1713" y="2275"/>
                  </a:cubicBezTo>
                  <a:cubicBezTo>
                    <a:pt x="1713" y="2297"/>
                    <a:pt x="1730" y="2314"/>
                    <a:pt x="1752" y="2314"/>
                  </a:cubicBezTo>
                  <a:cubicBezTo>
                    <a:pt x="1808" y="2314"/>
                    <a:pt x="1864" y="2306"/>
                    <a:pt x="1911" y="2292"/>
                  </a:cubicBezTo>
                  <a:cubicBezTo>
                    <a:pt x="1934" y="2289"/>
                    <a:pt x="1948" y="2269"/>
                    <a:pt x="1939" y="2247"/>
                  </a:cubicBezTo>
                  <a:cubicBezTo>
                    <a:pt x="1937" y="2231"/>
                    <a:pt x="1922" y="2218"/>
                    <a:pt x="1904" y="221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4" name="Google Shape;794;p32"/>
            <p:cNvSpPr/>
            <p:nvPr/>
          </p:nvSpPr>
          <p:spPr>
            <a:xfrm rot="-391395">
              <a:off x="1720724" y="3711287"/>
              <a:ext cx="162119" cy="141629"/>
            </a:xfrm>
            <a:custGeom>
              <a:avLst/>
              <a:gdLst/>
              <a:ahLst/>
              <a:cxnLst/>
              <a:rect l="l" t="t" r="r" b="b"/>
              <a:pathLst>
                <a:path w="2255" h="1970" extrusionOk="0">
                  <a:moveTo>
                    <a:pt x="1914" y="1"/>
                  </a:moveTo>
                  <a:cubicBezTo>
                    <a:pt x="1904" y="1"/>
                    <a:pt x="1894" y="4"/>
                    <a:pt x="1886" y="11"/>
                  </a:cubicBezTo>
                  <a:cubicBezTo>
                    <a:pt x="1869" y="25"/>
                    <a:pt x="1869" y="47"/>
                    <a:pt x="1883" y="67"/>
                  </a:cubicBezTo>
                  <a:cubicBezTo>
                    <a:pt x="1883" y="70"/>
                    <a:pt x="1925" y="114"/>
                    <a:pt x="1973" y="187"/>
                  </a:cubicBezTo>
                  <a:cubicBezTo>
                    <a:pt x="1981" y="198"/>
                    <a:pt x="1989" y="206"/>
                    <a:pt x="2003" y="206"/>
                  </a:cubicBezTo>
                  <a:cubicBezTo>
                    <a:pt x="2012" y="206"/>
                    <a:pt x="2017" y="201"/>
                    <a:pt x="2028" y="195"/>
                  </a:cubicBezTo>
                  <a:cubicBezTo>
                    <a:pt x="2045" y="184"/>
                    <a:pt x="2054" y="159"/>
                    <a:pt x="2040" y="142"/>
                  </a:cubicBezTo>
                  <a:cubicBezTo>
                    <a:pt x="1984" y="61"/>
                    <a:pt x="1945" y="17"/>
                    <a:pt x="1942" y="14"/>
                  </a:cubicBezTo>
                  <a:cubicBezTo>
                    <a:pt x="1935" y="5"/>
                    <a:pt x="1924" y="1"/>
                    <a:pt x="1914" y="1"/>
                  </a:cubicBezTo>
                  <a:close/>
                  <a:moveTo>
                    <a:pt x="2084" y="256"/>
                  </a:moveTo>
                  <a:cubicBezTo>
                    <a:pt x="2077" y="256"/>
                    <a:pt x="2070" y="258"/>
                    <a:pt x="2065" y="262"/>
                  </a:cubicBezTo>
                  <a:cubicBezTo>
                    <a:pt x="2045" y="270"/>
                    <a:pt x="2040" y="293"/>
                    <a:pt x="2051" y="312"/>
                  </a:cubicBezTo>
                  <a:cubicBezTo>
                    <a:pt x="2073" y="363"/>
                    <a:pt x="2098" y="404"/>
                    <a:pt x="2115" y="449"/>
                  </a:cubicBezTo>
                  <a:cubicBezTo>
                    <a:pt x="2120" y="463"/>
                    <a:pt x="2134" y="474"/>
                    <a:pt x="2151" y="474"/>
                  </a:cubicBezTo>
                  <a:cubicBezTo>
                    <a:pt x="2154" y="474"/>
                    <a:pt x="2162" y="474"/>
                    <a:pt x="2165" y="466"/>
                  </a:cubicBezTo>
                  <a:cubicBezTo>
                    <a:pt x="2182" y="460"/>
                    <a:pt x="2196" y="438"/>
                    <a:pt x="2185" y="418"/>
                  </a:cubicBezTo>
                  <a:cubicBezTo>
                    <a:pt x="2165" y="374"/>
                    <a:pt x="2143" y="323"/>
                    <a:pt x="2115" y="276"/>
                  </a:cubicBezTo>
                  <a:cubicBezTo>
                    <a:pt x="2109" y="263"/>
                    <a:pt x="2097" y="256"/>
                    <a:pt x="2084" y="256"/>
                  </a:cubicBezTo>
                  <a:close/>
                  <a:moveTo>
                    <a:pt x="2198" y="546"/>
                  </a:moveTo>
                  <a:cubicBezTo>
                    <a:pt x="2195" y="546"/>
                    <a:pt x="2193" y="546"/>
                    <a:pt x="2190" y="547"/>
                  </a:cubicBezTo>
                  <a:cubicBezTo>
                    <a:pt x="2168" y="549"/>
                    <a:pt x="2154" y="572"/>
                    <a:pt x="2162" y="591"/>
                  </a:cubicBezTo>
                  <a:cubicBezTo>
                    <a:pt x="2171" y="639"/>
                    <a:pt x="2179" y="686"/>
                    <a:pt x="2179" y="736"/>
                  </a:cubicBezTo>
                  <a:cubicBezTo>
                    <a:pt x="2179" y="756"/>
                    <a:pt x="2196" y="773"/>
                    <a:pt x="2218" y="773"/>
                  </a:cubicBezTo>
                  <a:cubicBezTo>
                    <a:pt x="2238" y="773"/>
                    <a:pt x="2254" y="756"/>
                    <a:pt x="2254" y="731"/>
                  </a:cubicBezTo>
                  <a:cubicBezTo>
                    <a:pt x="2254" y="683"/>
                    <a:pt x="2249" y="630"/>
                    <a:pt x="2235" y="575"/>
                  </a:cubicBezTo>
                  <a:cubicBezTo>
                    <a:pt x="2232" y="560"/>
                    <a:pt x="2215" y="546"/>
                    <a:pt x="2198" y="546"/>
                  </a:cubicBezTo>
                  <a:close/>
                  <a:moveTo>
                    <a:pt x="1249" y="779"/>
                  </a:moveTo>
                  <a:cubicBezTo>
                    <a:pt x="1235" y="779"/>
                    <a:pt x="1221" y="789"/>
                    <a:pt x="1217" y="803"/>
                  </a:cubicBezTo>
                  <a:cubicBezTo>
                    <a:pt x="1205" y="823"/>
                    <a:pt x="1217" y="845"/>
                    <a:pt x="1236" y="854"/>
                  </a:cubicBezTo>
                  <a:cubicBezTo>
                    <a:pt x="1281" y="870"/>
                    <a:pt x="1320" y="895"/>
                    <a:pt x="1350" y="932"/>
                  </a:cubicBezTo>
                  <a:cubicBezTo>
                    <a:pt x="1359" y="940"/>
                    <a:pt x="1370" y="946"/>
                    <a:pt x="1381" y="946"/>
                  </a:cubicBezTo>
                  <a:cubicBezTo>
                    <a:pt x="1390" y="946"/>
                    <a:pt x="1401" y="940"/>
                    <a:pt x="1403" y="934"/>
                  </a:cubicBezTo>
                  <a:cubicBezTo>
                    <a:pt x="1420" y="915"/>
                    <a:pt x="1420" y="895"/>
                    <a:pt x="1406" y="879"/>
                  </a:cubicBezTo>
                  <a:cubicBezTo>
                    <a:pt x="1370" y="837"/>
                    <a:pt x="1317" y="803"/>
                    <a:pt x="1264" y="784"/>
                  </a:cubicBezTo>
                  <a:cubicBezTo>
                    <a:pt x="1259" y="781"/>
                    <a:pt x="1254" y="779"/>
                    <a:pt x="1249" y="779"/>
                  </a:cubicBezTo>
                  <a:close/>
                  <a:moveTo>
                    <a:pt x="2189" y="845"/>
                  </a:moveTo>
                  <a:cubicBezTo>
                    <a:pt x="2173" y="845"/>
                    <a:pt x="2160" y="855"/>
                    <a:pt x="2154" y="870"/>
                  </a:cubicBezTo>
                  <a:cubicBezTo>
                    <a:pt x="2137" y="918"/>
                    <a:pt x="2115" y="954"/>
                    <a:pt x="2084" y="993"/>
                  </a:cubicBezTo>
                  <a:cubicBezTo>
                    <a:pt x="2073" y="1010"/>
                    <a:pt x="2073" y="1035"/>
                    <a:pt x="2093" y="1049"/>
                  </a:cubicBezTo>
                  <a:cubicBezTo>
                    <a:pt x="2098" y="1057"/>
                    <a:pt x="2107" y="1060"/>
                    <a:pt x="2115" y="1060"/>
                  </a:cubicBezTo>
                  <a:cubicBezTo>
                    <a:pt x="2126" y="1060"/>
                    <a:pt x="2137" y="1057"/>
                    <a:pt x="2143" y="1043"/>
                  </a:cubicBezTo>
                  <a:cubicBezTo>
                    <a:pt x="2182" y="996"/>
                    <a:pt x="2210" y="948"/>
                    <a:pt x="2226" y="895"/>
                  </a:cubicBezTo>
                  <a:cubicBezTo>
                    <a:pt x="2235" y="876"/>
                    <a:pt x="2224" y="854"/>
                    <a:pt x="2204" y="848"/>
                  </a:cubicBezTo>
                  <a:cubicBezTo>
                    <a:pt x="2199" y="846"/>
                    <a:pt x="2194" y="845"/>
                    <a:pt x="2189" y="845"/>
                  </a:cubicBezTo>
                  <a:close/>
                  <a:moveTo>
                    <a:pt x="1144" y="842"/>
                  </a:moveTo>
                  <a:cubicBezTo>
                    <a:pt x="1123" y="842"/>
                    <a:pt x="1110" y="858"/>
                    <a:pt x="1108" y="879"/>
                  </a:cubicBezTo>
                  <a:lnTo>
                    <a:pt x="1108" y="893"/>
                  </a:lnTo>
                  <a:cubicBezTo>
                    <a:pt x="1108" y="940"/>
                    <a:pt x="1122" y="996"/>
                    <a:pt x="1150" y="1049"/>
                  </a:cubicBezTo>
                  <a:cubicBezTo>
                    <a:pt x="1158" y="1063"/>
                    <a:pt x="1172" y="1071"/>
                    <a:pt x="1186" y="1071"/>
                  </a:cubicBezTo>
                  <a:cubicBezTo>
                    <a:pt x="1191" y="1071"/>
                    <a:pt x="1200" y="1071"/>
                    <a:pt x="1203" y="1066"/>
                  </a:cubicBezTo>
                  <a:cubicBezTo>
                    <a:pt x="1222" y="1057"/>
                    <a:pt x="1231" y="1035"/>
                    <a:pt x="1219" y="1015"/>
                  </a:cubicBezTo>
                  <a:cubicBezTo>
                    <a:pt x="1200" y="968"/>
                    <a:pt x="1186" y="926"/>
                    <a:pt x="1186" y="884"/>
                  </a:cubicBezTo>
                  <a:cubicBezTo>
                    <a:pt x="1189" y="865"/>
                    <a:pt x="1172" y="845"/>
                    <a:pt x="1150" y="842"/>
                  </a:cubicBezTo>
                  <a:cubicBezTo>
                    <a:pt x="1148" y="842"/>
                    <a:pt x="1146" y="842"/>
                    <a:pt x="1144" y="842"/>
                  </a:cubicBezTo>
                  <a:close/>
                  <a:moveTo>
                    <a:pt x="99" y="954"/>
                  </a:moveTo>
                  <a:cubicBezTo>
                    <a:pt x="85" y="954"/>
                    <a:pt x="72" y="961"/>
                    <a:pt x="64" y="976"/>
                  </a:cubicBezTo>
                  <a:cubicBezTo>
                    <a:pt x="48" y="1015"/>
                    <a:pt x="31" y="1052"/>
                    <a:pt x="20" y="1099"/>
                  </a:cubicBezTo>
                  <a:cubicBezTo>
                    <a:pt x="14" y="1116"/>
                    <a:pt x="28" y="1135"/>
                    <a:pt x="48" y="1144"/>
                  </a:cubicBezTo>
                  <a:cubicBezTo>
                    <a:pt x="50" y="1146"/>
                    <a:pt x="56" y="1146"/>
                    <a:pt x="59" y="1146"/>
                  </a:cubicBezTo>
                  <a:cubicBezTo>
                    <a:pt x="76" y="1146"/>
                    <a:pt x="92" y="1135"/>
                    <a:pt x="92" y="1116"/>
                  </a:cubicBezTo>
                  <a:cubicBezTo>
                    <a:pt x="103" y="1077"/>
                    <a:pt x="117" y="1043"/>
                    <a:pt x="134" y="1010"/>
                  </a:cubicBezTo>
                  <a:cubicBezTo>
                    <a:pt x="145" y="993"/>
                    <a:pt x="140" y="968"/>
                    <a:pt x="117" y="960"/>
                  </a:cubicBezTo>
                  <a:cubicBezTo>
                    <a:pt x="112" y="956"/>
                    <a:pt x="105" y="954"/>
                    <a:pt x="99" y="954"/>
                  </a:cubicBezTo>
                  <a:close/>
                  <a:moveTo>
                    <a:pt x="2001" y="1080"/>
                  </a:moveTo>
                  <a:cubicBezTo>
                    <a:pt x="1993" y="1080"/>
                    <a:pt x="1986" y="1083"/>
                    <a:pt x="1978" y="1088"/>
                  </a:cubicBezTo>
                  <a:cubicBezTo>
                    <a:pt x="1950" y="1105"/>
                    <a:pt x="1925" y="1119"/>
                    <a:pt x="1892" y="1135"/>
                  </a:cubicBezTo>
                  <a:lnTo>
                    <a:pt x="1850" y="1158"/>
                  </a:lnTo>
                  <a:cubicBezTo>
                    <a:pt x="1830" y="1169"/>
                    <a:pt x="1819" y="1188"/>
                    <a:pt x="1830" y="1211"/>
                  </a:cubicBezTo>
                  <a:cubicBezTo>
                    <a:pt x="1836" y="1225"/>
                    <a:pt x="1850" y="1233"/>
                    <a:pt x="1864" y="1233"/>
                  </a:cubicBezTo>
                  <a:cubicBezTo>
                    <a:pt x="1869" y="1233"/>
                    <a:pt x="1875" y="1233"/>
                    <a:pt x="1878" y="1227"/>
                  </a:cubicBezTo>
                  <a:cubicBezTo>
                    <a:pt x="1892" y="1219"/>
                    <a:pt x="1906" y="1213"/>
                    <a:pt x="1922" y="1205"/>
                  </a:cubicBezTo>
                  <a:cubicBezTo>
                    <a:pt x="1959" y="1188"/>
                    <a:pt x="1989" y="1172"/>
                    <a:pt x="2020" y="1149"/>
                  </a:cubicBezTo>
                  <a:cubicBezTo>
                    <a:pt x="2040" y="1141"/>
                    <a:pt x="2045" y="1116"/>
                    <a:pt x="2031" y="1099"/>
                  </a:cubicBezTo>
                  <a:cubicBezTo>
                    <a:pt x="2024" y="1087"/>
                    <a:pt x="2013" y="1080"/>
                    <a:pt x="2001" y="1080"/>
                  </a:cubicBezTo>
                  <a:close/>
                  <a:moveTo>
                    <a:pt x="1463" y="999"/>
                  </a:moveTo>
                  <a:cubicBezTo>
                    <a:pt x="1459" y="999"/>
                    <a:pt x="1455" y="1000"/>
                    <a:pt x="1451" y="1001"/>
                  </a:cubicBezTo>
                  <a:cubicBezTo>
                    <a:pt x="1429" y="1007"/>
                    <a:pt x="1415" y="1029"/>
                    <a:pt x="1420" y="1049"/>
                  </a:cubicBezTo>
                  <a:cubicBezTo>
                    <a:pt x="1429" y="1074"/>
                    <a:pt x="1431" y="1099"/>
                    <a:pt x="1431" y="1127"/>
                  </a:cubicBezTo>
                  <a:cubicBezTo>
                    <a:pt x="1431" y="1144"/>
                    <a:pt x="1429" y="1160"/>
                    <a:pt x="1426" y="1183"/>
                  </a:cubicBezTo>
                  <a:lnTo>
                    <a:pt x="1426" y="1191"/>
                  </a:lnTo>
                  <a:cubicBezTo>
                    <a:pt x="1381" y="1177"/>
                    <a:pt x="1342" y="1155"/>
                    <a:pt x="1306" y="1121"/>
                  </a:cubicBezTo>
                  <a:cubicBezTo>
                    <a:pt x="1298" y="1115"/>
                    <a:pt x="1289" y="1111"/>
                    <a:pt x="1279" y="1111"/>
                  </a:cubicBezTo>
                  <a:cubicBezTo>
                    <a:pt x="1268" y="1111"/>
                    <a:pt x="1258" y="1116"/>
                    <a:pt x="1250" y="1127"/>
                  </a:cubicBezTo>
                  <a:cubicBezTo>
                    <a:pt x="1236" y="1144"/>
                    <a:pt x="1236" y="1169"/>
                    <a:pt x="1256" y="1183"/>
                  </a:cubicBezTo>
                  <a:cubicBezTo>
                    <a:pt x="1297" y="1219"/>
                    <a:pt x="1345" y="1247"/>
                    <a:pt x="1398" y="1269"/>
                  </a:cubicBezTo>
                  <a:cubicBezTo>
                    <a:pt x="1401" y="1272"/>
                    <a:pt x="1403" y="1272"/>
                    <a:pt x="1412" y="1272"/>
                  </a:cubicBezTo>
                  <a:cubicBezTo>
                    <a:pt x="1429" y="1272"/>
                    <a:pt x="1443" y="1261"/>
                    <a:pt x="1451" y="1244"/>
                  </a:cubicBezTo>
                  <a:cubicBezTo>
                    <a:pt x="1454" y="1239"/>
                    <a:pt x="1454" y="1233"/>
                    <a:pt x="1454" y="1227"/>
                  </a:cubicBezTo>
                  <a:cubicBezTo>
                    <a:pt x="1456" y="1227"/>
                    <a:pt x="1456" y="1230"/>
                    <a:pt x="1459" y="1230"/>
                  </a:cubicBezTo>
                  <a:cubicBezTo>
                    <a:pt x="1461" y="1230"/>
                    <a:pt x="1463" y="1231"/>
                    <a:pt x="1465" y="1231"/>
                  </a:cubicBezTo>
                  <a:cubicBezTo>
                    <a:pt x="1485" y="1231"/>
                    <a:pt x="1502" y="1217"/>
                    <a:pt x="1507" y="1199"/>
                  </a:cubicBezTo>
                  <a:cubicBezTo>
                    <a:pt x="1509" y="1174"/>
                    <a:pt x="1512" y="1155"/>
                    <a:pt x="1512" y="1130"/>
                  </a:cubicBezTo>
                  <a:cubicBezTo>
                    <a:pt x="1512" y="1093"/>
                    <a:pt x="1509" y="1060"/>
                    <a:pt x="1498" y="1029"/>
                  </a:cubicBezTo>
                  <a:cubicBezTo>
                    <a:pt x="1492" y="1011"/>
                    <a:pt x="1478" y="999"/>
                    <a:pt x="1463" y="999"/>
                  </a:cubicBezTo>
                  <a:close/>
                  <a:moveTo>
                    <a:pt x="1713" y="1204"/>
                  </a:moveTo>
                  <a:cubicBezTo>
                    <a:pt x="1710" y="1204"/>
                    <a:pt x="1707" y="1204"/>
                    <a:pt x="1705" y="1205"/>
                  </a:cubicBezTo>
                  <a:cubicBezTo>
                    <a:pt x="1660" y="1216"/>
                    <a:pt x="1618" y="1225"/>
                    <a:pt x="1576" y="1225"/>
                  </a:cubicBezTo>
                  <a:lnTo>
                    <a:pt x="1563" y="1225"/>
                  </a:lnTo>
                  <a:cubicBezTo>
                    <a:pt x="1543" y="1225"/>
                    <a:pt x="1523" y="1241"/>
                    <a:pt x="1523" y="1261"/>
                  </a:cubicBezTo>
                  <a:cubicBezTo>
                    <a:pt x="1523" y="1283"/>
                    <a:pt x="1540" y="1300"/>
                    <a:pt x="1563" y="1300"/>
                  </a:cubicBezTo>
                  <a:lnTo>
                    <a:pt x="1579" y="1300"/>
                  </a:lnTo>
                  <a:cubicBezTo>
                    <a:pt x="1627" y="1300"/>
                    <a:pt x="1677" y="1294"/>
                    <a:pt x="1722" y="1280"/>
                  </a:cubicBezTo>
                  <a:cubicBezTo>
                    <a:pt x="1738" y="1275"/>
                    <a:pt x="1758" y="1255"/>
                    <a:pt x="1749" y="1233"/>
                  </a:cubicBezTo>
                  <a:cubicBezTo>
                    <a:pt x="1747" y="1218"/>
                    <a:pt x="1730" y="1204"/>
                    <a:pt x="1713" y="1204"/>
                  </a:cubicBezTo>
                  <a:close/>
                  <a:moveTo>
                    <a:pt x="36" y="1227"/>
                  </a:moveTo>
                  <a:cubicBezTo>
                    <a:pt x="17" y="1227"/>
                    <a:pt x="0" y="1247"/>
                    <a:pt x="0" y="1269"/>
                  </a:cubicBezTo>
                  <a:cubicBezTo>
                    <a:pt x="0" y="1322"/>
                    <a:pt x="6" y="1372"/>
                    <a:pt x="17" y="1425"/>
                  </a:cubicBezTo>
                  <a:cubicBezTo>
                    <a:pt x="20" y="1442"/>
                    <a:pt x="36" y="1456"/>
                    <a:pt x="56" y="1456"/>
                  </a:cubicBezTo>
                  <a:cubicBezTo>
                    <a:pt x="59" y="1456"/>
                    <a:pt x="62" y="1453"/>
                    <a:pt x="59" y="1453"/>
                  </a:cubicBezTo>
                  <a:cubicBezTo>
                    <a:pt x="78" y="1451"/>
                    <a:pt x="92" y="1428"/>
                    <a:pt x="89" y="1409"/>
                  </a:cubicBezTo>
                  <a:cubicBezTo>
                    <a:pt x="81" y="1364"/>
                    <a:pt x="76" y="1314"/>
                    <a:pt x="76" y="1261"/>
                  </a:cubicBezTo>
                  <a:cubicBezTo>
                    <a:pt x="76" y="1241"/>
                    <a:pt x="59" y="1227"/>
                    <a:pt x="36" y="1227"/>
                  </a:cubicBezTo>
                  <a:close/>
                  <a:moveTo>
                    <a:pt x="1412" y="1295"/>
                  </a:moveTo>
                  <a:cubicBezTo>
                    <a:pt x="1398" y="1295"/>
                    <a:pt x="1383" y="1303"/>
                    <a:pt x="1376" y="1317"/>
                  </a:cubicBezTo>
                  <a:cubicBezTo>
                    <a:pt x="1356" y="1356"/>
                    <a:pt x="1328" y="1398"/>
                    <a:pt x="1297" y="1439"/>
                  </a:cubicBezTo>
                  <a:cubicBezTo>
                    <a:pt x="1284" y="1456"/>
                    <a:pt x="1286" y="1481"/>
                    <a:pt x="1303" y="1495"/>
                  </a:cubicBezTo>
                  <a:cubicBezTo>
                    <a:pt x="1311" y="1504"/>
                    <a:pt x="1317" y="1506"/>
                    <a:pt x="1328" y="1506"/>
                  </a:cubicBezTo>
                  <a:cubicBezTo>
                    <a:pt x="1342" y="1506"/>
                    <a:pt x="1353" y="1498"/>
                    <a:pt x="1359" y="1490"/>
                  </a:cubicBezTo>
                  <a:cubicBezTo>
                    <a:pt x="1395" y="1442"/>
                    <a:pt x="1423" y="1398"/>
                    <a:pt x="1445" y="1353"/>
                  </a:cubicBezTo>
                  <a:cubicBezTo>
                    <a:pt x="1456" y="1333"/>
                    <a:pt x="1451" y="1311"/>
                    <a:pt x="1429" y="1300"/>
                  </a:cubicBezTo>
                  <a:cubicBezTo>
                    <a:pt x="1423" y="1296"/>
                    <a:pt x="1418" y="1295"/>
                    <a:pt x="1412" y="1295"/>
                  </a:cubicBezTo>
                  <a:close/>
                  <a:moveTo>
                    <a:pt x="1226" y="1543"/>
                  </a:moveTo>
                  <a:cubicBezTo>
                    <a:pt x="1217" y="1543"/>
                    <a:pt x="1207" y="1547"/>
                    <a:pt x="1197" y="1554"/>
                  </a:cubicBezTo>
                  <a:cubicBezTo>
                    <a:pt x="1164" y="1590"/>
                    <a:pt x="1127" y="1621"/>
                    <a:pt x="1088" y="1657"/>
                  </a:cubicBezTo>
                  <a:cubicBezTo>
                    <a:pt x="1069" y="1671"/>
                    <a:pt x="1066" y="1693"/>
                    <a:pt x="1080" y="1713"/>
                  </a:cubicBezTo>
                  <a:cubicBezTo>
                    <a:pt x="1091" y="1718"/>
                    <a:pt x="1102" y="1727"/>
                    <a:pt x="1111" y="1727"/>
                  </a:cubicBezTo>
                  <a:cubicBezTo>
                    <a:pt x="1122" y="1727"/>
                    <a:pt x="1130" y="1721"/>
                    <a:pt x="1136" y="1718"/>
                  </a:cubicBezTo>
                  <a:cubicBezTo>
                    <a:pt x="1180" y="1679"/>
                    <a:pt x="1219" y="1646"/>
                    <a:pt x="1253" y="1610"/>
                  </a:cubicBezTo>
                  <a:cubicBezTo>
                    <a:pt x="1267" y="1593"/>
                    <a:pt x="1267" y="1573"/>
                    <a:pt x="1253" y="1554"/>
                  </a:cubicBezTo>
                  <a:cubicBezTo>
                    <a:pt x="1244" y="1547"/>
                    <a:pt x="1235" y="1543"/>
                    <a:pt x="1226" y="1543"/>
                  </a:cubicBezTo>
                  <a:close/>
                  <a:moveTo>
                    <a:pt x="102" y="1527"/>
                  </a:moveTo>
                  <a:cubicBezTo>
                    <a:pt x="97" y="1527"/>
                    <a:pt x="92" y="1529"/>
                    <a:pt x="87" y="1531"/>
                  </a:cubicBezTo>
                  <a:cubicBezTo>
                    <a:pt x="70" y="1537"/>
                    <a:pt x="56" y="1559"/>
                    <a:pt x="64" y="1579"/>
                  </a:cubicBezTo>
                  <a:cubicBezTo>
                    <a:pt x="87" y="1632"/>
                    <a:pt x="112" y="1679"/>
                    <a:pt x="143" y="1721"/>
                  </a:cubicBezTo>
                  <a:cubicBezTo>
                    <a:pt x="148" y="1732"/>
                    <a:pt x="159" y="1741"/>
                    <a:pt x="173" y="1741"/>
                  </a:cubicBezTo>
                  <a:cubicBezTo>
                    <a:pt x="182" y="1741"/>
                    <a:pt x="190" y="1735"/>
                    <a:pt x="196" y="1732"/>
                  </a:cubicBezTo>
                  <a:cubicBezTo>
                    <a:pt x="215" y="1721"/>
                    <a:pt x="218" y="1699"/>
                    <a:pt x="204" y="1679"/>
                  </a:cubicBezTo>
                  <a:cubicBezTo>
                    <a:pt x="176" y="1637"/>
                    <a:pt x="156" y="1596"/>
                    <a:pt x="134" y="1551"/>
                  </a:cubicBezTo>
                  <a:cubicBezTo>
                    <a:pt x="130" y="1538"/>
                    <a:pt x="116" y="1527"/>
                    <a:pt x="102" y="1527"/>
                  </a:cubicBezTo>
                  <a:close/>
                  <a:moveTo>
                    <a:pt x="987" y="1741"/>
                  </a:moveTo>
                  <a:cubicBezTo>
                    <a:pt x="979" y="1741"/>
                    <a:pt x="972" y="1744"/>
                    <a:pt x="965" y="1749"/>
                  </a:cubicBezTo>
                  <a:cubicBezTo>
                    <a:pt x="924" y="1783"/>
                    <a:pt x="882" y="1805"/>
                    <a:pt x="840" y="1827"/>
                  </a:cubicBezTo>
                  <a:cubicBezTo>
                    <a:pt x="818" y="1838"/>
                    <a:pt x="812" y="1858"/>
                    <a:pt x="823" y="1880"/>
                  </a:cubicBezTo>
                  <a:cubicBezTo>
                    <a:pt x="829" y="1894"/>
                    <a:pt x="843" y="1900"/>
                    <a:pt x="857" y="1900"/>
                  </a:cubicBezTo>
                  <a:cubicBezTo>
                    <a:pt x="865" y="1900"/>
                    <a:pt x="868" y="1900"/>
                    <a:pt x="871" y="1897"/>
                  </a:cubicBezTo>
                  <a:cubicBezTo>
                    <a:pt x="912" y="1872"/>
                    <a:pt x="960" y="1844"/>
                    <a:pt x="1007" y="1813"/>
                  </a:cubicBezTo>
                  <a:cubicBezTo>
                    <a:pt x="1027" y="1802"/>
                    <a:pt x="1032" y="1777"/>
                    <a:pt x="1018" y="1760"/>
                  </a:cubicBezTo>
                  <a:cubicBezTo>
                    <a:pt x="1012" y="1748"/>
                    <a:pt x="999" y="1741"/>
                    <a:pt x="987" y="1741"/>
                  </a:cubicBezTo>
                  <a:close/>
                  <a:moveTo>
                    <a:pt x="282" y="1775"/>
                  </a:moveTo>
                  <a:cubicBezTo>
                    <a:pt x="272" y="1775"/>
                    <a:pt x="261" y="1779"/>
                    <a:pt x="254" y="1788"/>
                  </a:cubicBezTo>
                  <a:cubicBezTo>
                    <a:pt x="240" y="1805"/>
                    <a:pt x="240" y="1830"/>
                    <a:pt x="257" y="1844"/>
                  </a:cubicBezTo>
                  <a:cubicBezTo>
                    <a:pt x="299" y="1883"/>
                    <a:pt x="349" y="1911"/>
                    <a:pt x="396" y="1930"/>
                  </a:cubicBezTo>
                  <a:cubicBezTo>
                    <a:pt x="399" y="1930"/>
                    <a:pt x="405" y="1936"/>
                    <a:pt x="410" y="1936"/>
                  </a:cubicBezTo>
                  <a:cubicBezTo>
                    <a:pt x="424" y="1936"/>
                    <a:pt x="438" y="1925"/>
                    <a:pt x="452" y="1908"/>
                  </a:cubicBezTo>
                  <a:cubicBezTo>
                    <a:pt x="461" y="1889"/>
                    <a:pt x="452" y="1869"/>
                    <a:pt x="433" y="1858"/>
                  </a:cubicBezTo>
                  <a:cubicBezTo>
                    <a:pt x="385" y="1841"/>
                    <a:pt x="349" y="1816"/>
                    <a:pt x="310" y="1785"/>
                  </a:cubicBezTo>
                  <a:cubicBezTo>
                    <a:pt x="302" y="1779"/>
                    <a:pt x="292" y="1775"/>
                    <a:pt x="282" y="1775"/>
                  </a:cubicBezTo>
                  <a:close/>
                  <a:moveTo>
                    <a:pt x="719" y="1878"/>
                  </a:moveTo>
                  <a:cubicBezTo>
                    <a:pt x="715" y="1878"/>
                    <a:pt x="711" y="1878"/>
                    <a:pt x="706" y="1880"/>
                  </a:cubicBezTo>
                  <a:cubicBezTo>
                    <a:pt x="665" y="1887"/>
                    <a:pt x="622" y="1895"/>
                    <a:pt x="582" y="1895"/>
                  </a:cubicBezTo>
                  <a:cubicBezTo>
                    <a:pt x="576" y="1895"/>
                    <a:pt x="570" y="1894"/>
                    <a:pt x="564" y="1894"/>
                  </a:cubicBezTo>
                  <a:cubicBezTo>
                    <a:pt x="561" y="1893"/>
                    <a:pt x="558" y="1893"/>
                    <a:pt x="555" y="1893"/>
                  </a:cubicBezTo>
                  <a:cubicBezTo>
                    <a:pt x="536" y="1893"/>
                    <a:pt x="524" y="1910"/>
                    <a:pt x="522" y="1928"/>
                  </a:cubicBezTo>
                  <a:cubicBezTo>
                    <a:pt x="519" y="1950"/>
                    <a:pt x="536" y="1967"/>
                    <a:pt x="558" y="1969"/>
                  </a:cubicBezTo>
                  <a:lnTo>
                    <a:pt x="589" y="1969"/>
                  </a:lnTo>
                  <a:cubicBezTo>
                    <a:pt x="631" y="1969"/>
                    <a:pt x="675" y="1967"/>
                    <a:pt x="723" y="1953"/>
                  </a:cubicBezTo>
                  <a:cubicBezTo>
                    <a:pt x="745" y="1950"/>
                    <a:pt x="759" y="1928"/>
                    <a:pt x="753" y="1908"/>
                  </a:cubicBezTo>
                  <a:cubicBezTo>
                    <a:pt x="749" y="1890"/>
                    <a:pt x="736" y="1878"/>
                    <a:pt x="719" y="187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95" name="Google Shape;795;p32"/>
          <p:cNvGrpSpPr/>
          <p:nvPr/>
        </p:nvGrpSpPr>
        <p:grpSpPr>
          <a:xfrm rot="431044">
            <a:off x="415330" y="293651"/>
            <a:ext cx="2369541" cy="2326328"/>
            <a:chOff x="3462550" y="1731125"/>
            <a:chExt cx="555200" cy="545075"/>
          </a:xfrm>
        </p:grpSpPr>
        <p:sp>
          <p:nvSpPr>
            <p:cNvPr id="796" name="Google Shape;796;p32"/>
            <p:cNvSpPr/>
            <p:nvPr/>
          </p:nvSpPr>
          <p:spPr>
            <a:xfrm>
              <a:off x="3462550" y="1731125"/>
              <a:ext cx="555200" cy="545075"/>
            </a:xfrm>
            <a:custGeom>
              <a:avLst/>
              <a:gdLst/>
              <a:ahLst/>
              <a:cxnLst/>
              <a:rect l="l" t="t" r="r" b="b"/>
              <a:pathLst>
                <a:path w="22208" h="21803" extrusionOk="0">
                  <a:moveTo>
                    <a:pt x="10412" y="0"/>
                  </a:moveTo>
                  <a:cubicBezTo>
                    <a:pt x="9910" y="0"/>
                    <a:pt x="9439" y="187"/>
                    <a:pt x="9062" y="525"/>
                  </a:cubicBezTo>
                  <a:cubicBezTo>
                    <a:pt x="8733" y="656"/>
                    <a:pt x="8445" y="876"/>
                    <a:pt x="8228" y="1163"/>
                  </a:cubicBezTo>
                  <a:cubicBezTo>
                    <a:pt x="8130" y="1289"/>
                    <a:pt x="8055" y="1423"/>
                    <a:pt x="7988" y="1571"/>
                  </a:cubicBezTo>
                  <a:cubicBezTo>
                    <a:pt x="7667" y="1590"/>
                    <a:pt x="7363" y="1688"/>
                    <a:pt x="7095" y="1855"/>
                  </a:cubicBezTo>
                  <a:cubicBezTo>
                    <a:pt x="6900" y="1945"/>
                    <a:pt x="6718" y="2065"/>
                    <a:pt x="6562" y="2215"/>
                  </a:cubicBezTo>
                  <a:cubicBezTo>
                    <a:pt x="6501" y="2210"/>
                    <a:pt x="6445" y="2210"/>
                    <a:pt x="6386" y="2210"/>
                  </a:cubicBezTo>
                  <a:cubicBezTo>
                    <a:pt x="6188" y="2210"/>
                    <a:pt x="5884" y="2240"/>
                    <a:pt x="5552" y="2394"/>
                  </a:cubicBezTo>
                  <a:cubicBezTo>
                    <a:pt x="5229" y="2104"/>
                    <a:pt x="4768" y="1827"/>
                    <a:pt x="4138" y="1827"/>
                  </a:cubicBezTo>
                  <a:cubicBezTo>
                    <a:pt x="3781" y="1827"/>
                    <a:pt x="3429" y="1925"/>
                    <a:pt x="3122" y="2106"/>
                  </a:cubicBezTo>
                  <a:lnTo>
                    <a:pt x="3117" y="2112"/>
                  </a:lnTo>
                  <a:cubicBezTo>
                    <a:pt x="2553" y="2444"/>
                    <a:pt x="2322" y="2971"/>
                    <a:pt x="2219" y="3200"/>
                  </a:cubicBezTo>
                  <a:cubicBezTo>
                    <a:pt x="2154" y="3348"/>
                    <a:pt x="2076" y="3538"/>
                    <a:pt x="1993" y="3766"/>
                  </a:cubicBezTo>
                  <a:cubicBezTo>
                    <a:pt x="1861" y="4129"/>
                    <a:pt x="1730" y="4517"/>
                    <a:pt x="1666" y="4715"/>
                  </a:cubicBezTo>
                  <a:lnTo>
                    <a:pt x="1658" y="4729"/>
                  </a:lnTo>
                  <a:cubicBezTo>
                    <a:pt x="1619" y="4849"/>
                    <a:pt x="1596" y="4974"/>
                    <a:pt x="1577" y="5100"/>
                  </a:cubicBezTo>
                  <a:cubicBezTo>
                    <a:pt x="1532" y="5231"/>
                    <a:pt x="1485" y="5370"/>
                    <a:pt x="1437" y="5507"/>
                  </a:cubicBezTo>
                  <a:cubicBezTo>
                    <a:pt x="1407" y="5613"/>
                    <a:pt x="1376" y="5716"/>
                    <a:pt x="1348" y="5825"/>
                  </a:cubicBezTo>
                  <a:cubicBezTo>
                    <a:pt x="1178" y="5962"/>
                    <a:pt x="1027" y="6129"/>
                    <a:pt x="907" y="6325"/>
                  </a:cubicBezTo>
                  <a:cubicBezTo>
                    <a:pt x="634" y="6765"/>
                    <a:pt x="550" y="7284"/>
                    <a:pt x="667" y="7798"/>
                  </a:cubicBezTo>
                  <a:cubicBezTo>
                    <a:pt x="600" y="8180"/>
                    <a:pt x="612" y="8565"/>
                    <a:pt x="704" y="8936"/>
                  </a:cubicBezTo>
                  <a:cubicBezTo>
                    <a:pt x="746" y="9117"/>
                    <a:pt x="807" y="9287"/>
                    <a:pt x="885" y="9452"/>
                  </a:cubicBezTo>
                  <a:cubicBezTo>
                    <a:pt x="871" y="9488"/>
                    <a:pt x="860" y="9524"/>
                    <a:pt x="852" y="9563"/>
                  </a:cubicBezTo>
                  <a:cubicBezTo>
                    <a:pt x="815" y="9709"/>
                    <a:pt x="790" y="9862"/>
                    <a:pt x="776" y="10013"/>
                  </a:cubicBezTo>
                  <a:cubicBezTo>
                    <a:pt x="768" y="10091"/>
                    <a:pt x="765" y="10169"/>
                    <a:pt x="765" y="10247"/>
                  </a:cubicBezTo>
                  <a:cubicBezTo>
                    <a:pt x="759" y="10328"/>
                    <a:pt x="759" y="10406"/>
                    <a:pt x="765" y="10487"/>
                  </a:cubicBezTo>
                  <a:cubicBezTo>
                    <a:pt x="776" y="10657"/>
                    <a:pt x="801" y="10830"/>
                    <a:pt x="843" y="10992"/>
                  </a:cubicBezTo>
                  <a:lnTo>
                    <a:pt x="846" y="10997"/>
                  </a:lnTo>
                  <a:cubicBezTo>
                    <a:pt x="865" y="11087"/>
                    <a:pt x="899" y="11173"/>
                    <a:pt x="930" y="11257"/>
                  </a:cubicBezTo>
                  <a:cubicBezTo>
                    <a:pt x="958" y="11352"/>
                    <a:pt x="991" y="11444"/>
                    <a:pt x="1038" y="11533"/>
                  </a:cubicBezTo>
                  <a:cubicBezTo>
                    <a:pt x="1097" y="11659"/>
                    <a:pt x="1167" y="11773"/>
                    <a:pt x="1242" y="11885"/>
                  </a:cubicBezTo>
                  <a:cubicBezTo>
                    <a:pt x="1172" y="12010"/>
                    <a:pt x="1114" y="12150"/>
                    <a:pt x="1072" y="12303"/>
                  </a:cubicBezTo>
                  <a:lnTo>
                    <a:pt x="1069" y="12309"/>
                  </a:lnTo>
                  <a:cubicBezTo>
                    <a:pt x="944" y="12758"/>
                    <a:pt x="985" y="13240"/>
                    <a:pt x="1178" y="13659"/>
                  </a:cubicBezTo>
                  <a:cubicBezTo>
                    <a:pt x="1153" y="13720"/>
                    <a:pt x="1125" y="13779"/>
                    <a:pt x="1100" y="13843"/>
                  </a:cubicBezTo>
                  <a:cubicBezTo>
                    <a:pt x="944" y="14225"/>
                    <a:pt x="779" y="14680"/>
                    <a:pt x="670" y="14992"/>
                  </a:cubicBezTo>
                  <a:cubicBezTo>
                    <a:pt x="539" y="15377"/>
                    <a:pt x="411" y="15779"/>
                    <a:pt x="308" y="16100"/>
                  </a:cubicBezTo>
                  <a:cubicBezTo>
                    <a:pt x="146" y="16650"/>
                    <a:pt x="1" y="17121"/>
                    <a:pt x="168" y="17701"/>
                  </a:cubicBezTo>
                  <a:cubicBezTo>
                    <a:pt x="341" y="18298"/>
                    <a:pt x="790" y="18775"/>
                    <a:pt x="1379" y="18996"/>
                  </a:cubicBezTo>
                  <a:cubicBezTo>
                    <a:pt x="1658" y="19370"/>
                    <a:pt x="2062" y="19637"/>
                    <a:pt x="2534" y="19738"/>
                  </a:cubicBezTo>
                  <a:cubicBezTo>
                    <a:pt x="2534" y="19741"/>
                    <a:pt x="2534" y="19741"/>
                    <a:pt x="2537" y="19741"/>
                  </a:cubicBezTo>
                  <a:cubicBezTo>
                    <a:pt x="2595" y="19927"/>
                    <a:pt x="2684" y="20098"/>
                    <a:pt x="2796" y="20262"/>
                  </a:cubicBezTo>
                  <a:cubicBezTo>
                    <a:pt x="3005" y="20561"/>
                    <a:pt x="3287" y="20787"/>
                    <a:pt x="3613" y="20935"/>
                  </a:cubicBezTo>
                  <a:cubicBezTo>
                    <a:pt x="3918" y="21133"/>
                    <a:pt x="4280" y="21247"/>
                    <a:pt x="4671" y="21253"/>
                  </a:cubicBezTo>
                  <a:lnTo>
                    <a:pt x="4685" y="21253"/>
                  </a:lnTo>
                  <a:cubicBezTo>
                    <a:pt x="5064" y="21253"/>
                    <a:pt x="5424" y="21144"/>
                    <a:pt x="5734" y="20946"/>
                  </a:cubicBezTo>
                  <a:cubicBezTo>
                    <a:pt x="5923" y="20856"/>
                    <a:pt x="6096" y="20739"/>
                    <a:pt x="6250" y="20591"/>
                  </a:cubicBezTo>
                  <a:cubicBezTo>
                    <a:pt x="6292" y="20555"/>
                    <a:pt x="6328" y="20516"/>
                    <a:pt x="6367" y="20474"/>
                  </a:cubicBezTo>
                  <a:cubicBezTo>
                    <a:pt x="6548" y="20976"/>
                    <a:pt x="6931" y="21392"/>
                    <a:pt x="7427" y="21604"/>
                  </a:cubicBezTo>
                  <a:cubicBezTo>
                    <a:pt x="7561" y="21663"/>
                    <a:pt x="7706" y="21707"/>
                    <a:pt x="7860" y="21735"/>
                  </a:cubicBezTo>
                  <a:cubicBezTo>
                    <a:pt x="7974" y="21760"/>
                    <a:pt x="8097" y="21774"/>
                    <a:pt x="8242" y="21785"/>
                  </a:cubicBezTo>
                  <a:cubicBezTo>
                    <a:pt x="8395" y="21797"/>
                    <a:pt x="8585" y="21802"/>
                    <a:pt x="8825" y="21802"/>
                  </a:cubicBezTo>
                  <a:cubicBezTo>
                    <a:pt x="9302" y="21802"/>
                    <a:pt x="9849" y="21783"/>
                    <a:pt x="9974" y="21777"/>
                  </a:cubicBezTo>
                  <a:cubicBezTo>
                    <a:pt x="13712" y="21724"/>
                    <a:pt x="13916" y="21699"/>
                    <a:pt x="14039" y="21679"/>
                  </a:cubicBezTo>
                  <a:cubicBezTo>
                    <a:pt x="14376" y="21638"/>
                    <a:pt x="14697" y="21509"/>
                    <a:pt x="14965" y="21308"/>
                  </a:cubicBezTo>
                  <a:cubicBezTo>
                    <a:pt x="15066" y="21322"/>
                    <a:pt x="15163" y="21328"/>
                    <a:pt x="15269" y="21328"/>
                  </a:cubicBezTo>
                  <a:lnTo>
                    <a:pt x="15280" y="21328"/>
                  </a:lnTo>
                  <a:cubicBezTo>
                    <a:pt x="16207" y="21328"/>
                    <a:pt x="17002" y="20753"/>
                    <a:pt x="17325" y="19941"/>
                  </a:cubicBezTo>
                  <a:cubicBezTo>
                    <a:pt x="17632" y="19930"/>
                    <a:pt x="17696" y="19922"/>
                    <a:pt x="17741" y="19916"/>
                  </a:cubicBezTo>
                  <a:cubicBezTo>
                    <a:pt x="18190" y="19861"/>
                    <a:pt x="18609" y="19651"/>
                    <a:pt x="18921" y="19322"/>
                  </a:cubicBezTo>
                  <a:cubicBezTo>
                    <a:pt x="18982" y="19261"/>
                    <a:pt x="19038" y="19191"/>
                    <a:pt x="19091" y="19118"/>
                  </a:cubicBezTo>
                  <a:cubicBezTo>
                    <a:pt x="19437" y="19099"/>
                    <a:pt x="19764" y="18996"/>
                    <a:pt x="20051" y="18814"/>
                  </a:cubicBezTo>
                  <a:cubicBezTo>
                    <a:pt x="20238" y="18728"/>
                    <a:pt x="20416" y="18608"/>
                    <a:pt x="20570" y="18463"/>
                  </a:cubicBezTo>
                  <a:cubicBezTo>
                    <a:pt x="20826" y="18217"/>
                    <a:pt x="21008" y="17919"/>
                    <a:pt x="21103" y="17587"/>
                  </a:cubicBezTo>
                  <a:cubicBezTo>
                    <a:pt x="21214" y="17336"/>
                    <a:pt x="21267" y="17062"/>
                    <a:pt x="21264" y="16781"/>
                  </a:cubicBezTo>
                  <a:cubicBezTo>
                    <a:pt x="21264" y="16697"/>
                    <a:pt x="21256" y="16616"/>
                    <a:pt x="21245" y="16535"/>
                  </a:cubicBezTo>
                  <a:cubicBezTo>
                    <a:pt x="21242" y="16460"/>
                    <a:pt x="21237" y="16387"/>
                    <a:pt x="21225" y="16309"/>
                  </a:cubicBezTo>
                  <a:cubicBezTo>
                    <a:pt x="21635" y="15944"/>
                    <a:pt x="21926" y="15469"/>
                    <a:pt x="22060" y="14931"/>
                  </a:cubicBezTo>
                  <a:cubicBezTo>
                    <a:pt x="22146" y="14560"/>
                    <a:pt x="22160" y="14169"/>
                    <a:pt x="22093" y="13793"/>
                  </a:cubicBezTo>
                  <a:cubicBezTo>
                    <a:pt x="22207" y="13277"/>
                    <a:pt x="22121" y="12761"/>
                    <a:pt x="21848" y="12317"/>
                  </a:cubicBezTo>
                  <a:cubicBezTo>
                    <a:pt x="21806" y="12253"/>
                    <a:pt x="21764" y="12191"/>
                    <a:pt x="21716" y="12133"/>
                  </a:cubicBezTo>
                  <a:cubicBezTo>
                    <a:pt x="21792" y="11806"/>
                    <a:pt x="21781" y="11461"/>
                    <a:pt x="21680" y="11129"/>
                  </a:cubicBezTo>
                  <a:lnTo>
                    <a:pt x="21675" y="11126"/>
                  </a:lnTo>
                  <a:cubicBezTo>
                    <a:pt x="21560" y="10752"/>
                    <a:pt x="21351" y="10431"/>
                    <a:pt x="21058" y="10180"/>
                  </a:cubicBezTo>
                  <a:cubicBezTo>
                    <a:pt x="20916" y="9929"/>
                    <a:pt x="20720" y="9709"/>
                    <a:pt x="20483" y="9538"/>
                  </a:cubicBezTo>
                  <a:cubicBezTo>
                    <a:pt x="20386" y="9471"/>
                    <a:pt x="20288" y="9413"/>
                    <a:pt x="20182" y="9365"/>
                  </a:cubicBezTo>
                  <a:cubicBezTo>
                    <a:pt x="20464" y="9254"/>
                    <a:pt x="20757" y="9067"/>
                    <a:pt x="21005" y="8752"/>
                  </a:cubicBezTo>
                  <a:cubicBezTo>
                    <a:pt x="21376" y="8280"/>
                    <a:pt x="21502" y="7678"/>
                    <a:pt x="21359" y="7095"/>
                  </a:cubicBezTo>
                  <a:lnTo>
                    <a:pt x="21340" y="7028"/>
                  </a:lnTo>
                  <a:lnTo>
                    <a:pt x="21320" y="6961"/>
                  </a:lnTo>
                  <a:cubicBezTo>
                    <a:pt x="21309" y="6927"/>
                    <a:pt x="21044" y="6121"/>
                    <a:pt x="20740" y="5301"/>
                  </a:cubicBezTo>
                  <a:cubicBezTo>
                    <a:pt x="20547" y="4790"/>
                    <a:pt x="20391" y="4388"/>
                    <a:pt x="20249" y="4082"/>
                  </a:cubicBezTo>
                  <a:cubicBezTo>
                    <a:pt x="20140" y="3844"/>
                    <a:pt x="20043" y="3660"/>
                    <a:pt x="19945" y="3498"/>
                  </a:cubicBezTo>
                  <a:cubicBezTo>
                    <a:pt x="19512" y="2801"/>
                    <a:pt x="18949" y="2561"/>
                    <a:pt x="18522" y="2483"/>
                  </a:cubicBezTo>
                  <a:lnTo>
                    <a:pt x="18469" y="2399"/>
                  </a:lnTo>
                  <a:cubicBezTo>
                    <a:pt x="18385" y="2028"/>
                    <a:pt x="18196" y="1682"/>
                    <a:pt x="17917" y="1415"/>
                  </a:cubicBezTo>
                  <a:cubicBezTo>
                    <a:pt x="17780" y="1283"/>
                    <a:pt x="17627" y="1172"/>
                    <a:pt x="17459" y="1085"/>
                  </a:cubicBezTo>
                  <a:cubicBezTo>
                    <a:pt x="17295" y="901"/>
                    <a:pt x="17097" y="751"/>
                    <a:pt x="16873" y="639"/>
                  </a:cubicBezTo>
                  <a:cubicBezTo>
                    <a:pt x="16678" y="541"/>
                    <a:pt x="16469" y="480"/>
                    <a:pt x="16257" y="446"/>
                  </a:cubicBezTo>
                  <a:cubicBezTo>
                    <a:pt x="16162" y="391"/>
                    <a:pt x="16064" y="343"/>
                    <a:pt x="15958" y="301"/>
                  </a:cubicBezTo>
                  <a:cubicBezTo>
                    <a:pt x="15730" y="209"/>
                    <a:pt x="15478" y="162"/>
                    <a:pt x="15230" y="162"/>
                  </a:cubicBezTo>
                  <a:cubicBezTo>
                    <a:pt x="14940" y="162"/>
                    <a:pt x="14661" y="223"/>
                    <a:pt x="14410" y="335"/>
                  </a:cubicBezTo>
                  <a:cubicBezTo>
                    <a:pt x="14268" y="340"/>
                    <a:pt x="14125" y="360"/>
                    <a:pt x="13989" y="396"/>
                  </a:cubicBezTo>
                  <a:cubicBezTo>
                    <a:pt x="13796" y="444"/>
                    <a:pt x="13615" y="522"/>
                    <a:pt x="13447" y="622"/>
                  </a:cubicBezTo>
                  <a:cubicBezTo>
                    <a:pt x="13221" y="544"/>
                    <a:pt x="12982" y="499"/>
                    <a:pt x="12733" y="499"/>
                  </a:cubicBezTo>
                  <a:lnTo>
                    <a:pt x="12728" y="499"/>
                  </a:lnTo>
                  <a:cubicBezTo>
                    <a:pt x="12429" y="499"/>
                    <a:pt x="12147" y="558"/>
                    <a:pt x="11891" y="664"/>
                  </a:cubicBezTo>
                  <a:cubicBezTo>
                    <a:pt x="11754" y="511"/>
                    <a:pt x="11592" y="377"/>
                    <a:pt x="11416" y="274"/>
                  </a:cubicBezTo>
                  <a:cubicBezTo>
                    <a:pt x="11112" y="95"/>
                    <a:pt x="10764" y="0"/>
                    <a:pt x="104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7" name="Google Shape;797;p32"/>
            <p:cNvSpPr/>
            <p:nvPr/>
          </p:nvSpPr>
          <p:spPr>
            <a:xfrm>
              <a:off x="3800950" y="1782875"/>
              <a:ext cx="84550" cy="83925"/>
            </a:xfrm>
            <a:custGeom>
              <a:avLst/>
              <a:gdLst/>
              <a:ahLst/>
              <a:cxnLst/>
              <a:rect l="l" t="t" r="r" b="b"/>
              <a:pathLst>
                <a:path w="3382" h="3357" extrusionOk="0">
                  <a:moveTo>
                    <a:pt x="1697" y="106"/>
                  </a:moveTo>
                  <a:cubicBezTo>
                    <a:pt x="1739" y="184"/>
                    <a:pt x="1828" y="382"/>
                    <a:pt x="1892" y="558"/>
                  </a:cubicBezTo>
                  <a:cubicBezTo>
                    <a:pt x="1898" y="566"/>
                    <a:pt x="1906" y="578"/>
                    <a:pt x="1917" y="580"/>
                  </a:cubicBezTo>
                  <a:cubicBezTo>
                    <a:pt x="1922" y="583"/>
                    <a:pt x="1928" y="584"/>
                    <a:pt x="1934" y="584"/>
                  </a:cubicBezTo>
                  <a:cubicBezTo>
                    <a:pt x="1940" y="584"/>
                    <a:pt x="1947" y="582"/>
                    <a:pt x="1954" y="578"/>
                  </a:cubicBezTo>
                  <a:cubicBezTo>
                    <a:pt x="2115" y="488"/>
                    <a:pt x="2372" y="363"/>
                    <a:pt x="2433" y="349"/>
                  </a:cubicBezTo>
                  <a:lnTo>
                    <a:pt x="2433" y="349"/>
                  </a:lnTo>
                  <a:cubicBezTo>
                    <a:pt x="2442" y="407"/>
                    <a:pt x="2406" y="606"/>
                    <a:pt x="2364" y="773"/>
                  </a:cubicBezTo>
                  <a:cubicBezTo>
                    <a:pt x="2361" y="787"/>
                    <a:pt x="2364" y="801"/>
                    <a:pt x="2375" y="812"/>
                  </a:cubicBezTo>
                  <a:cubicBezTo>
                    <a:pt x="2379" y="821"/>
                    <a:pt x="2390" y="827"/>
                    <a:pt x="2401" y="827"/>
                  </a:cubicBezTo>
                  <a:cubicBezTo>
                    <a:pt x="2404" y="827"/>
                    <a:pt x="2406" y="826"/>
                    <a:pt x="2408" y="826"/>
                  </a:cubicBezTo>
                  <a:cubicBezTo>
                    <a:pt x="2414" y="826"/>
                    <a:pt x="2749" y="776"/>
                    <a:pt x="2919" y="776"/>
                  </a:cubicBezTo>
                  <a:cubicBezTo>
                    <a:pt x="2944" y="776"/>
                    <a:pt x="2963" y="776"/>
                    <a:pt x="2975" y="781"/>
                  </a:cubicBezTo>
                  <a:cubicBezTo>
                    <a:pt x="2952" y="851"/>
                    <a:pt x="2860" y="1046"/>
                    <a:pt x="2771" y="1214"/>
                  </a:cubicBezTo>
                  <a:cubicBezTo>
                    <a:pt x="2763" y="1222"/>
                    <a:pt x="2763" y="1236"/>
                    <a:pt x="2768" y="1247"/>
                  </a:cubicBezTo>
                  <a:cubicBezTo>
                    <a:pt x="2777" y="1258"/>
                    <a:pt x="2782" y="1269"/>
                    <a:pt x="2796" y="1272"/>
                  </a:cubicBezTo>
                  <a:cubicBezTo>
                    <a:pt x="2991" y="1325"/>
                    <a:pt x="3217" y="1401"/>
                    <a:pt x="3265" y="1437"/>
                  </a:cubicBezTo>
                  <a:cubicBezTo>
                    <a:pt x="3231" y="1493"/>
                    <a:pt x="3030" y="1654"/>
                    <a:pt x="2849" y="1788"/>
                  </a:cubicBezTo>
                  <a:cubicBezTo>
                    <a:pt x="2838" y="1794"/>
                    <a:pt x="2832" y="1808"/>
                    <a:pt x="2832" y="1822"/>
                  </a:cubicBezTo>
                  <a:cubicBezTo>
                    <a:pt x="2832" y="1836"/>
                    <a:pt x="2838" y="1850"/>
                    <a:pt x="2849" y="1858"/>
                  </a:cubicBezTo>
                  <a:cubicBezTo>
                    <a:pt x="3058" y="1995"/>
                    <a:pt x="3237" y="2157"/>
                    <a:pt x="3231" y="2198"/>
                  </a:cubicBezTo>
                  <a:cubicBezTo>
                    <a:pt x="3212" y="2240"/>
                    <a:pt x="2952" y="2318"/>
                    <a:pt x="2671" y="2363"/>
                  </a:cubicBezTo>
                  <a:cubicBezTo>
                    <a:pt x="2657" y="2366"/>
                    <a:pt x="2645" y="2374"/>
                    <a:pt x="2640" y="2388"/>
                  </a:cubicBezTo>
                  <a:cubicBezTo>
                    <a:pt x="2637" y="2399"/>
                    <a:pt x="2637" y="2413"/>
                    <a:pt x="2643" y="2427"/>
                  </a:cubicBezTo>
                  <a:cubicBezTo>
                    <a:pt x="2738" y="2595"/>
                    <a:pt x="2832" y="2804"/>
                    <a:pt x="2827" y="2854"/>
                  </a:cubicBezTo>
                  <a:cubicBezTo>
                    <a:pt x="2821" y="2860"/>
                    <a:pt x="2804" y="2862"/>
                    <a:pt x="2763" y="2862"/>
                  </a:cubicBezTo>
                  <a:cubicBezTo>
                    <a:pt x="2609" y="2862"/>
                    <a:pt x="2322" y="2798"/>
                    <a:pt x="2319" y="2798"/>
                  </a:cubicBezTo>
                  <a:cubicBezTo>
                    <a:pt x="2317" y="2798"/>
                    <a:pt x="2315" y="2798"/>
                    <a:pt x="2312" y="2798"/>
                  </a:cubicBezTo>
                  <a:cubicBezTo>
                    <a:pt x="2293" y="2798"/>
                    <a:pt x="2276" y="2809"/>
                    <a:pt x="2269" y="2826"/>
                  </a:cubicBezTo>
                  <a:cubicBezTo>
                    <a:pt x="2216" y="3005"/>
                    <a:pt x="2141" y="3203"/>
                    <a:pt x="2107" y="3267"/>
                  </a:cubicBezTo>
                  <a:cubicBezTo>
                    <a:pt x="2046" y="3222"/>
                    <a:pt x="1889" y="3030"/>
                    <a:pt x="1767" y="2862"/>
                  </a:cubicBezTo>
                  <a:cubicBezTo>
                    <a:pt x="1761" y="2851"/>
                    <a:pt x="1750" y="2848"/>
                    <a:pt x="1736" y="2846"/>
                  </a:cubicBezTo>
                  <a:lnTo>
                    <a:pt x="1733" y="2846"/>
                  </a:lnTo>
                  <a:cubicBezTo>
                    <a:pt x="1722" y="2846"/>
                    <a:pt x="1714" y="2848"/>
                    <a:pt x="1708" y="2860"/>
                  </a:cubicBezTo>
                  <a:cubicBezTo>
                    <a:pt x="1555" y="3013"/>
                    <a:pt x="1371" y="3183"/>
                    <a:pt x="1306" y="3228"/>
                  </a:cubicBezTo>
                  <a:cubicBezTo>
                    <a:pt x="1290" y="3158"/>
                    <a:pt x="1251" y="2977"/>
                    <a:pt x="1223" y="2818"/>
                  </a:cubicBezTo>
                  <a:cubicBezTo>
                    <a:pt x="1220" y="2807"/>
                    <a:pt x="1214" y="2795"/>
                    <a:pt x="1203" y="2790"/>
                  </a:cubicBezTo>
                  <a:cubicBezTo>
                    <a:pt x="1196" y="2785"/>
                    <a:pt x="1188" y="2781"/>
                    <a:pt x="1180" y="2781"/>
                  </a:cubicBezTo>
                  <a:cubicBezTo>
                    <a:pt x="1175" y="2781"/>
                    <a:pt x="1171" y="2782"/>
                    <a:pt x="1167" y="2784"/>
                  </a:cubicBezTo>
                  <a:cubicBezTo>
                    <a:pt x="991" y="2854"/>
                    <a:pt x="698" y="2963"/>
                    <a:pt x="589" y="2980"/>
                  </a:cubicBezTo>
                  <a:cubicBezTo>
                    <a:pt x="603" y="2896"/>
                    <a:pt x="662" y="2670"/>
                    <a:pt x="720" y="2464"/>
                  </a:cubicBezTo>
                  <a:cubicBezTo>
                    <a:pt x="726" y="2455"/>
                    <a:pt x="726" y="2444"/>
                    <a:pt x="718" y="2433"/>
                  </a:cubicBezTo>
                  <a:cubicBezTo>
                    <a:pt x="715" y="2422"/>
                    <a:pt x="704" y="2416"/>
                    <a:pt x="693" y="2413"/>
                  </a:cubicBezTo>
                  <a:cubicBezTo>
                    <a:pt x="478" y="2360"/>
                    <a:pt x="227" y="2288"/>
                    <a:pt x="160" y="2249"/>
                  </a:cubicBezTo>
                  <a:cubicBezTo>
                    <a:pt x="204" y="2193"/>
                    <a:pt x="386" y="2042"/>
                    <a:pt x="550" y="1919"/>
                  </a:cubicBezTo>
                  <a:cubicBezTo>
                    <a:pt x="561" y="1914"/>
                    <a:pt x="567" y="1900"/>
                    <a:pt x="567" y="1886"/>
                  </a:cubicBezTo>
                  <a:cubicBezTo>
                    <a:pt x="567" y="1872"/>
                    <a:pt x="561" y="1858"/>
                    <a:pt x="548" y="1850"/>
                  </a:cubicBezTo>
                  <a:cubicBezTo>
                    <a:pt x="310" y="1716"/>
                    <a:pt x="101" y="1554"/>
                    <a:pt x="104" y="1507"/>
                  </a:cubicBezTo>
                  <a:cubicBezTo>
                    <a:pt x="112" y="1465"/>
                    <a:pt x="341" y="1373"/>
                    <a:pt x="581" y="1317"/>
                  </a:cubicBezTo>
                  <a:cubicBezTo>
                    <a:pt x="592" y="1314"/>
                    <a:pt x="603" y="1306"/>
                    <a:pt x="609" y="1292"/>
                  </a:cubicBezTo>
                  <a:cubicBezTo>
                    <a:pt x="614" y="1283"/>
                    <a:pt x="614" y="1269"/>
                    <a:pt x="606" y="1258"/>
                  </a:cubicBezTo>
                  <a:cubicBezTo>
                    <a:pt x="503" y="1063"/>
                    <a:pt x="394" y="837"/>
                    <a:pt x="366" y="753"/>
                  </a:cubicBezTo>
                  <a:lnTo>
                    <a:pt x="366" y="753"/>
                  </a:lnTo>
                  <a:cubicBezTo>
                    <a:pt x="475" y="762"/>
                    <a:pt x="760" y="829"/>
                    <a:pt x="868" y="857"/>
                  </a:cubicBezTo>
                  <a:cubicBezTo>
                    <a:pt x="871" y="857"/>
                    <a:pt x="875" y="858"/>
                    <a:pt x="878" y="858"/>
                  </a:cubicBezTo>
                  <a:cubicBezTo>
                    <a:pt x="887" y="858"/>
                    <a:pt x="896" y="855"/>
                    <a:pt x="902" y="851"/>
                  </a:cubicBezTo>
                  <a:cubicBezTo>
                    <a:pt x="913" y="843"/>
                    <a:pt x="921" y="831"/>
                    <a:pt x="921" y="818"/>
                  </a:cubicBezTo>
                  <a:cubicBezTo>
                    <a:pt x="927" y="600"/>
                    <a:pt x="941" y="357"/>
                    <a:pt x="958" y="274"/>
                  </a:cubicBezTo>
                  <a:cubicBezTo>
                    <a:pt x="1039" y="315"/>
                    <a:pt x="1270" y="463"/>
                    <a:pt x="1474" y="600"/>
                  </a:cubicBezTo>
                  <a:cubicBezTo>
                    <a:pt x="1481" y="603"/>
                    <a:pt x="1489" y="606"/>
                    <a:pt x="1497" y="606"/>
                  </a:cubicBezTo>
                  <a:cubicBezTo>
                    <a:pt x="1502" y="606"/>
                    <a:pt x="1507" y="605"/>
                    <a:pt x="1513" y="603"/>
                  </a:cubicBezTo>
                  <a:cubicBezTo>
                    <a:pt x="1524" y="600"/>
                    <a:pt x="1535" y="589"/>
                    <a:pt x="1538" y="575"/>
                  </a:cubicBezTo>
                  <a:cubicBezTo>
                    <a:pt x="1591" y="393"/>
                    <a:pt x="1661" y="184"/>
                    <a:pt x="1697" y="106"/>
                  </a:cubicBezTo>
                  <a:close/>
                  <a:moveTo>
                    <a:pt x="1694" y="0"/>
                  </a:moveTo>
                  <a:cubicBezTo>
                    <a:pt x="1666" y="0"/>
                    <a:pt x="1619" y="0"/>
                    <a:pt x="1471" y="494"/>
                  </a:cubicBezTo>
                  <a:cubicBezTo>
                    <a:pt x="1150" y="285"/>
                    <a:pt x="969" y="176"/>
                    <a:pt x="933" y="176"/>
                  </a:cubicBezTo>
                  <a:cubicBezTo>
                    <a:pt x="933" y="176"/>
                    <a:pt x="924" y="181"/>
                    <a:pt x="921" y="181"/>
                  </a:cubicBezTo>
                  <a:cubicBezTo>
                    <a:pt x="891" y="187"/>
                    <a:pt x="857" y="193"/>
                    <a:pt x="838" y="759"/>
                  </a:cubicBezTo>
                  <a:cubicBezTo>
                    <a:pt x="723" y="731"/>
                    <a:pt x="436" y="664"/>
                    <a:pt x="347" y="664"/>
                  </a:cubicBezTo>
                  <a:cubicBezTo>
                    <a:pt x="327" y="664"/>
                    <a:pt x="310" y="670"/>
                    <a:pt x="296" y="678"/>
                  </a:cubicBezTo>
                  <a:cubicBezTo>
                    <a:pt x="269" y="700"/>
                    <a:pt x="235" y="723"/>
                    <a:pt x="508" y="1247"/>
                  </a:cubicBezTo>
                  <a:cubicBezTo>
                    <a:pt x="338" y="1289"/>
                    <a:pt x="43" y="1378"/>
                    <a:pt x="20" y="1490"/>
                  </a:cubicBezTo>
                  <a:cubicBezTo>
                    <a:pt x="1" y="1607"/>
                    <a:pt x="282" y="1791"/>
                    <a:pt x="450" y="1892"/>
                  </a:cubicBezTo>
                  <a:cubicBezTo>
                    <a:pt x="54" y="2187"/>
                    <a:pt x="62" y="2240"/>
                    <a:pt x="68" y="2265"/>
                  </a:cubicBezTo>
                  <a:cubicBezTo>
                    <a:pt x="70" y="2291"/>
                    <a:pt x="76" y="2346"/>
                    <a:pt x="628" y="2483"/>
                  </a:cubicBezTo>
                  <a:cubicBezTo>
                    <a:pt x="575" y="2656"/>
                    <a:pt x="489" y="2974"/>
                    <a:pt x="500" y="3024"/>
                  </a:cubicBezTo>
                  <a:cubicBezTo>
                    <a:pt x="500" y="3035"/>
                    <a:pt x="508" y="3069"/>
                    <a:pt x="559" y="3069"/>
                  </a:cubicBezTo>
                  <a:cubicBezTo>
                    <a:pt x="656" y="3069"/>
                    <a:pt x="1011" y="2932"/>
                    <a:pt x="1145" y="2879"/>
                  </a:cubicBezTo>
                  <a:cubicBezTo>
                    <a:pt x="1175" y="3038"/>
                    <a:pt x="1217" y="3267"/>
                    <a:pt x="1245" y="3300"/>
                  </a:cubicBezTo>
                  <a:cubicBezTo>
                    <a:pt x="1253" y="3309"/>
                    <a:pt x="1270" y="3317"/>
                    <a:pt x="1284" y="3317"/>
                  </a:cubicBezTo>
                  <a:cubicBezTo>
                    <a:pt x="1329" y="3317"/>
                    <a:pt x="1479" y="3192"/>
                    <a:pt x="1728" y="2949"/>
                  </a:cubicBezTo>
                  <a:cubicBezTo>
                    <a:pt x="1926" y="3220"/>
                    <a:pt x="2057" y="3356"/>
                    <a:pt x="2113" y="3356"/>
                  </a:cubicBezTo>
                  <a:cubicBezTo>
                    <a:pt x="2127" y="3356"/>
                    <a:pt x="2141" y="3351"/>
                    <a:pt x="2149" y="3339"/>
                  </a:cubicBezTo>
                  <a:cubicBezTo>
                    <a:pt x="2194" y="3295"/>
                    <a:pt x="2291" y="3016"/>
                    <a:pt x="2333" y="2885"/>
                  </a:cubicBezTo>
                  <a:cubicBezTo>
                    <a:pt x="2417" y="2904"/>
                    <a:pt x="2626" y="2941"/>
                    <a:pt x="2757" y="2941"/>
                  </a:cubicBezTo>
                  <a:cubicBezTo>
                    <a:pt x="2818" y="2941"/>
                    <a:pt x="2877" y="2935"/>
                    <a:pt x="2897" y="2893"/>
                  </a:cubicBezTo>
                  <a:cubicBezTo>
                    <a:pt x="2936" y="2821"/>
                    <a:pt x="2824" y="2589"/>
                    <a:pt x="2740" y="2433"/>
                  </a:cubicBezTo>
                  <a:cubicBezTo>
                    <a:pt x="2963" y="2394"/>
                    <a:pt x="3282" y="2321"/>
                    <a:pt x="3309" y="2221"/>
                  </a:cubicBezTo>
                  <a:cubicBezTo>
                    <a:pt x="3337" y="2115"/>
                    <a:pt x="3111" y="1936"/>
                    <a:pt x="2944" y="1819"/>
                  </a:cubicBezTo>
                  <a:cubicBezTo>
                    <a:pt x="3382" y="1498"/>
                    <a:pt x="3357" y="1434"/>
                    <a:pt x="3343" y="1406"/>
                  </a:cubicBezTo>
                  <a:cubicBezTo>
                    <a:pt x="3315" y="1342"/>
                    <a:pt x="3081" y="1261"/>
                    <a:pt x="2866" y="1203"/>
                  </a:cubicBezTo>
                  <a:cubicBezTo>
                    <a:pt x="2941" y="1063"/>
                    <a:pt x="3061" y="815"/>
                    <a:pt x="3061" y="756"/>
                  </a:cubicBezTo>
                  <a:cubicBezTo>
                    <a:pt x="3061" y="692"/>
                    <a:pt x="2972" y="692"/>
                    <a:pt x="2919" y="692"/>
                  </a:cubicBezTo>
                  <a:cubicBezTo>
                    <a:pt x="2782" y="692"/>
                    <a:pt x="2565" y="720"/>
                    <a:pt x="2456" y="734"/>
                  </a:cubicBezTo>
                  <a:cubicBezTo>
                    <a:pt x="2556" y="313"/>
                    <a:pt x="2500" y="287"/>
                    <a:pt x="2475" y="274"/>
                  </a:cubicBezTo>
                  <a:cubicBezTo>
                    <a:pt x="2467" y="271"/>
                    <a:pt x="2456" y="268"/>
                    <a:pt x="2445" y="268"/>
                  </a:cubicBezTo>
                  <a:cubicBezTo>
                    <a:pt x="2361" y="268"/>
                    <a:pt x="2071" y="416"/>
                    <a:pt x="1951" y="483"/>
                  </a:cubicBezTo>
                  <a:cubicBezTo>
                    <a:pt x="1772" y="25"/>
                    <a:pt x="1730" y="8"/>
                    <a:pt x="1714" y="3"/>
                  </a:cubicBezTo>
                  <a:cubicBezTo>
                    <a:pt x="1708" y="3"/>
                    <a:pt x="1703" y="0"/>
                    <a:pt x="1694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32"/>
            <p:cNvSpPr/>
            <p:nvPr/>
          </p:nvSpPr>
          <p:spPr>
            <a:xfrm>
              <a:off x="3816450" y="1800450"/>
              <a:ext cx="52675" cy="52675"/>
            </a:xfrm>
            <a:custGeom>
              <a:avLst/>
              <a:gdLst/>
              <a:ahLst/>
              <a:cxnLst/>
              <a:rect l="l" t="t" r="r" b="b"/>
              <a:pathLst>
                <a:path w="2107" h="2107" extrusionOk="0">
                  <a:moveTo>
                    <a:pt x="1055" y="0"/>
                  </a:moveTo>
                  <a:cubicBezTo>
                    <a:pt x="472" y="0"/>
                    <a:pt x="0" y="472"/>
                    <a:pt x="0" y="1052"/>
                  </a:cubicBezTo>
                  <a:cubicBezTo>
                    <a:pt x="0" y="1635"/>
                    <a:pt x="472" y="2106"/>
                    <a:pt x="1055" y="2106"/>
                  </a:cubicBezTo>
                  <a:cubicBezTo>
                    <a:pt x="1635" y="2106"/>
                    <a:pt x="2106" y="1635"/>
                    <a:pt x="2106" y="1052"/>
                  </a:cubicBezTo>
                  <a:cubicBezTo>
                    <a:pt x="2106" y="472"/>
                    <a:pt x="1635" y="0"/>
                    <a:pt x="105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9" name="Google Shape;799;p32"/>
            <p:cNvSpPr/>
            <p:nvPr/>
          </p:nvSpPr>
          <p:spPr>
            <a:xfrm>
              <a:off x="3844825" y="1808675"/>
              <a:ext cx="4350" cy="2600"/>
            </a:xfrm>
            <a:custGeom>
              <a:avLst/>
              <a:gdLst/>
              <a:ahLst/>
              <a:cxnLst/>
              <a:rect l="l" t="t" r="r" b="b"/>
              <a:pathLst>
                <a:path w="174" h="104" extrusionOk="0">
                  <a:moveTo>
                    <a:pt x="1" y="0"/>
                  </a:moveTo>
                  <a:lnTo>
                    <a:pt x="173" y="104"/>
                  </a:lnTo>
                  <a:cubicBezTo>
                    <a:pt x="151" y="3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32"/>
            <p:cNvSpPr/>
            <p:nvPr/>
          </p:nvSpPr>
          <p:spPr>
            <a:xfrm>
              <a:off x="3843650" y="1807750"/>
              <a:ext cx="6700" cy="4650"/>
            </a:xfrm>
            <a:custGeom>
              <a:avLst/>
              <a:gdLst/>
              <a:ahLst/>
              <a:cxnLst/>
              <a:rect l="l" t="t" r="r" b="b"/>
              <a:pathLst>
                <a:path w="268" h="186" extrusionOk="0">
                  <a:moveTo>
                    <a:pt x="51" y="1"/>
                  </a:moveTo>
                  <a:cubicBezTo>
                    <a:pt x="33" y="1"/>
                    <a:pt x="14" y="14"/>
                    <a:pt x="8" y="32"/>
                  </a:cubicBezTo>
                  <a:cubicBezTo>
                    <a:pt x="0" y="54"/>
                    <a:pt x="17" y="74"/>
                    <a:pt x="39" y="82"/>
                  </a:cubicBezTo>
                  <a:cubicBezTo>
                    <a:pt x="89" y="93"/>
                    <a:pt x="170" y="124"/>
                    <a:pt x="181" y="157"/>
                  </a:cubicBezTo>
                  <a:cubicBezTo>
                    <a:pt x="187" y="177"/>
                    <a:pt x="204" y="185"/>
                    <a:pt x="220" y="185"/>
                  </a:cubicBezTo>
                  <a:lnTo>
                    <a:pt x="234" y="185"/>
                  </a:lnTo>
                  <a:cubicBezTo>
                    <a:pt x="254" y="180"/>
                    <a:pt x="268" y="155"/>
                    <a:pt x="262" y="132"/>
                  </a:cubicBezTo>
                  <a:cubicBezTo>
                    <a:pt x="234" y="43"/>
                    <a:pt x="87" y="7"/>
                    <a:pt x="56" y="1"/>
                  </a:cubicBezTo>
                  <a:cubicBezTo>
                    <a:pt x="54" y="1"/>
                    <a:pt x="53" y="1"/>
                    <a:pt x="51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1" name="Google Shape;801;p32"/>
            <p:cNvSpPr/>
            <p:nvPr/>
          </p:nvSpPr>
          <p:spPr>
            <a:xfrm>
              <a:off x="3847825" y="1816750"/>
              <a:ext cx="4425" cy="2625"/>
            </a:xfrm>
            <a:custGeom>
              <a:avLst/>
              <a:gdLst/>
              <a:ahLst/>
              <a:cxnLst/>
              <a:rect l="l" t="t" r="r" b="b"/>
              <a:pathLst>
                <a:path w="177" h="105" extrusionOk="0">
                  <a:moveTo>
                    <a:pt x="0" y="1"/>
                  </a:moveTo>
                  <a:lnTo>
                    <a:pt x="176" y="104"/>
                  </a:lnTo>
                  <a:cubicBezTo>
                    <a:pt x="154" y="32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2" name="Google Shape;802;p32"/>
            <p:cNvSpPr/>
            <p:nvPr/>
          </p:nvSpPr>
          <p:spPr>
            <a:xfrm>
              <a:off x="3846775" y="1815775"/>
              <a:ext cx="6725" cy="4650"/>
            </a:xfrm>
            <a:custGeom>
              <a:avLst/>
              <a:gdLst/>
              <a:ahLst/>
              <a:cxnLst/>
              <a:rect l="l" t="t" r="r" b="b"/>
              <a:pathLst>
                <a:path w="269" h="186" extrusionOk="0">
                  <a:moveTo>
                    <a:pt x="50" y="0"/>
                  </a:moveTo>
                  <a:cubicBezTo>
                    <a:pt x="33" y="0"/>
                    <a:pt x="14" y="12"/>
                    <a:pt x="9" y="32"/>
                  </a:cubicBezTo>
                  <a:cubicBezTo>
                    <a:pt x="1" y="54"/>
                    <a:pt x="17" y="73"/>
                    <a:pt x="40" y="82"/>
                  </a:cubicBezTo>
                  <a:cubicBezTo>
                    <a:pt x="93" y="93"/>
                    <a:pt x="174" y="124"/>
                    <a:pt x="182" y="157"/>
                  </a:cubicBezTo>
                  <a:cubicBezTo>
                    <a:pt x="188" y="177"/>
                    <a:pt x="204" y="185"/>
                    <a:pt x="221" y="185"/>
                  </a:cubicBezTo>
                  <a:lnTo>
                    <a:pt x="235" y="185"/>
                  </a:lnTo>
                  <a:cubicBezTo>
                    <a:pt x="254" y="179"/>
                    <a:pt x="268" y="154"/>
                    <a:pt x="263" y="132"/>
                  </a:cubicBezTo>
                  <a:cubicBezTo>
                    <a:pt x="235" y="43"/>
                    <a:pt x="87" y="9"/>
                    <a:pt x="56" y="1"/>
                  </a:cubicBezTo>
                  <a:cubicBezTo>
                    <a:pt x="54" y="1"/>
                    <a:pt x="52" y="0"/>
                    <a:pt x="5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3" name="Google Shape;803;p32"/>
            <p:cNvSpPr/>
            <p:nvPr/>
          </p:nvSpPr>
          <p:spPr>
            <a:xfrm>
              <a:off x="3856550" y="1816625"/>
              <a:ext cx="3850" cy="3450"/>
            </a:xfrm>
            <a:custGeom>
              <a:avLst/>
              <a:gdLst/>
              <a:ahLst/>
              <a:cxnLst/>
              <a:rect l="l" t="t" r="r" b="b"/>
              <a:pathLst>
                <a:path w="154" h="138" extrusionOk="0">
                  <a:moveTo>
                    <a:pt x="0" y="0"/>
                  </a:moveTo>
                  <a:lnTo>
                    <a:pt x="154" y="137"/>
                  </a:lnTo>
                  <a:cubicBezTo>
                    <a:pt x="145" y="5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4" name="Google Shape;804;p32"/>
            <p:cNvSpPr/>
            <p:nvPr/>
          </p:nvSpPr>
          <p:spPr>
            <a:xfrm>
              <a:off x="3855350" y="1815650"/>
              <a:ext cx="6100" cy="5400"/>
            </a:xfrm>
            <a:custGeom>
              <a:avLst/>
              <a:gdLst/>
              <a:ahLst/>
              <a:cxnLst/>
              <a:rect l="l" t="t" r="r" b="b"/>
              <a:pathLst>
                <a:path w="244" h="216" extrusionOk="0">
                  <a:moveTo>
                    <a:pt x="46" y="0"/>
                  </a:moveTo>
                  <a:cubicBezTo>
                    <a:pt x="30" y="0"/>
                    <a:pt x="15" y="10"/>
                    <a:pt x="6" y="25"/>
                  </a:cubicBezTo>
                  <a:cubicBezTo>
                    <a:pt x="1" y="48"/>
                    <a:pt x="9" y="67"/>
                    <a:pt x="31" y="78"/>
                  </a:cubicBezTo>
                  <a:cubicBezTo>
                    <a:pt x="84" y="101"/>
                    <a:pt x="157" y="145"/>
                    <a:pt x="160" y="179"/>
                  </a:cubicBezTo>
                  <a:cubicBezTo>
                    <a:pt x="163" y="198"/>
                    <a:pt x="182" y="215"/>
                    <a:pt x="202" y="215"/>
                  </a:cubicBezTo>
                  <a:lnTo>
                    <a:pt x="207" y="215"/>
                  </a:lnTo>
                  <a:cubicBezTo>
                    <a:pt x="227" y="212"/>
                    <a:pt x="243" y="193"/>
                    <a:pt x="241" y="170"/>
                  </a:cubicBezTo>
                  <a:cubicBezTo>
                    <a:pt x="227" y="73"/>
                    <a:pt x="87" y="11"/>
                    <a:pt x="59" y="3"/>
                  </a:cubicBezTo>
                  <a:cubicBezTo>
                    <a:pt x="55" y="1"/>
                    <a:pt x="50" y="0"/>
                    <a:pt x="46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5" name="Google Shape;805;p32"/>
            <p:cNvSpPr/>
            <p:nvPr/>
          </p:nvSpPr>
          <p:spPr>
            <a:xfrm>
              <a:off x="3837925" y="1814675"/>
              <a:ext cx="4350" cy="2600"/>
            </a:xfrm>
            <a:custGeom>
              <a:avLst/>
              <a:gdLst/>
              <a:ahLst/>
              <a:cxnLst/>
              <a:rect l="l" t="t" r="r" b="b"/>
              <a:pathLst>
                <a:path w="174" h="104" extrusionOk="0">
                  <a:moveTo>
                    <a:pt x="0" y="0"/>
                  </a:moveTo>
                  <a:lnTo>
                    <a:pt x="173" y="103"/>
                  </a:lnTo>
                  <a:cubicBezTo>
                    <a:pt x="154" y="3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6" name="Google Shape;806;p32"/>
            <p:cNvSpPr/>
            <p:nvPr/>
          </p:nvSpPr>
          <p:spPr>
            <a:xfrm>
              <a:off x="3836875" y="1813675"/>
              <a:ext cx="6725" cy="4650"/>
            </a:xfrm>
            <a:custGeom>
              <a:avLst/>
              <a:gdLst/>
              <a:ahLst/>
              <a:cxnLst/>
              <a:rect l="l" t="t" r="r" b="b"/>
              <a:pathLst>
                <a:path w="269" h="186" extrusionOk="0">
                  <a:moveTo>
                    <a:pt x="51" y="1"/>
                  </a:moveTo>
                  <a:cubicBezTo>
                    <a:pt x="31" y="1"/>
                    <a:pt x="14" y="14"/>
                    <a:pt x="6" y="32"/>
                  </a:cubicBezTo>
                  <a:cubicBezTo>
                    <a:pt x="0" y="54"/>
                    <a:pt x="17" y="74"/>
                    <a:pt x="37" y="82"/>
                  </a:cubicBezTo>
                  <a:cubicBezTo>
                    <a:pt x="90" y="93"/>
                    <a:pt x="171" y="124"/>
                    <a:pt x="182" y="157"/>
                  </a:cubicBezTo>
                  <a:cubicBezTo>
                    <a:pt x="185" y="177"/>
                    <a:pt x="201" y="185"/>
                    <a:pt x="221" y="185"/>
                  </a:cubicBezTo>
                  <a:lnTo>
                    <a:pt x="232" y="185"/>
                  </a:lnTo>
                  <a:cubicBezTo>
                    <a:pt x="254" y="180"/>
                    <a:pt x="268" y="155"/>
                    <a:pt x="260" y="132"/>
                  </a:cubicBezTo>
                  <a:cubicBezTo>
                    <a:pt x="232" y="43"/>
                    <a:pt x="87" y="7"/>
                    <a:pt x="56" y="1"/>
                  </a:cubicBezTo>
                  <a:cubicBezTo>
                    <a:pt x="54" y="1"/>
                    <a:pt x="52" y="1"/>
                    <a:pt x="51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7" name="Google Shape;807;p32"/>
            <p:cNvSpPr/>
            <p:nvPr/>
          </p:nvSpPr>
          <p:spPr>
            <a:xfrm>
              <a:off x="3833450" y="1808175"/>
              <a:ext cx="4925" cy="1625"/>
            </a:xfrm>
            <a:custGeom>
              <a:avLst/>
              <a:gdLst/>
              <a:ahLst/>
              <a:cxnLst/>
              <a:rect l="l" t="t" r="r" b="b"/>
              <a:pathLst>
                <a:path w="197" h="65" extrusionOk="0">
                  <a:moveTo>
                    <a:pt x="3" y="1"/>
                  </a:moveTo>
                  <a:cubicBezTo>
                    <a:pt x="2" y="1"/>
                    <a:pt x="1" y="1"/>
                    <a:pt x="1" y="1"/>
                  </a:cubicBezTo>
                  <a:lnTo>
                    <a:pt x="196" y="65"/>
                  </a:lnTo>
                  <a:cubicBezTo>
                    <a:pt x="160" y="3"/>
                    <a:pt x="24" y="1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8" name="Google Shape;808;p32"/>
            <p:cNvSpPr/>
            <p:nvPr/>
          </p:nvSpPr>
          <p:spPr>
            <a:xfrm>
              <a:off x="3832475" y="1807250"/>
              <a:ext cx="7000" cy="3600"/>
            </a:xfrm>
            <a:custGeom>
              <a:avLst/>
              <a:gdLst/>
              <a:ahLst/>
              <a:cxnLst/>
              <a:rect l="l" t="t" r="r" b="b"/>
              <a:pathLst>
                <a:path w="280" h="144" extrusionOk="0">
                  <a:moveTo>
                    <a:pt x="64" y="0"/>
                  </a:moveTo>
                  <a:cubicBezTo>
                    <a:pt x="53" y="0"/>
                    <a:pt x="45" y="1"/>
                    <a:pt x="40" y="2"/>
                  </a:cubicBezTo>
                  <a:cubicBezTo>
                    <a:pt x="20" y="2"/>
                    <a:pt x="1" y="18"/>
                    <a:pt x="1" y="43"/>
                  </a:cubicBezTo>
                  <a:cubicBezTo>
                    <a:pt x="1" y="63"/>
                    <a:pt x="23" y="80"/>
                    <a:pt x="43" y="80"/>
                  </a:cubicBezTo>
                  <a:cubicBezTo>
                    <a:pt x="47" y="79"/>
                    <a:pt x="52" y="79"/>
                    <a:pt x="56" y="79"/>
                  </a:cubicBezTo>
                  <a:cubicBezTo>
                    <a:pt x="110" y="79"/>
                    <a:pt x="184" y="93"/>
                    <a:pt x="202" y="122"/>
                  </a:cubicBezTo>
                  <a:cubicBezTo>
                    <a:pt x="207" y="135"/>
                    <a:pt x="221" y="144"/>
                    <a:pt x="235" y="144"/>
                  </a:cubicBezTo>
                  <a:cubicBezTo>
                    <a:pt x="243" y="144"/>
                    <a:pt x="249" y="141"/>
                    <a:pt x="252" y="141"/>
                  </a:cubicBezTo>
                  <a:cubicBezTo>
                    <a:pt x="274" y="130"/>
                    <a:pt x="280" y="105"/>
                    <a:pt x="271" y="85"/>
                  </a:cubicBezTo>
                  <a:cubicBezTo>
                    <a:pt x="232" y="15"/>
                    <a:pt x="119" y="0"/>
                    <a:pt x="64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9" name="Google Shape;809;p32"/>
            <p:cNvSpPr/>
            <p:nvPr/>
          </p:nvSpPr>
          <p:spPr>
            <a:xfrm>
              <a:off x="3706025" y="1778900"/>
              <a:ext cx="32125" cy="29450"/>
            </a:xfrm>
            <a:custGeom>
              <a:avLst/>
              <a:gdLst/>
              <a:ahLst/>
              <a:cxnLst/>
              <a:rect l="l" t="t" r="r" b="b"/>
              <a:pathLst>
                <a:path w="1285" h="1178" extrusionOk="0">
                  <a:moveTo>
                    <a:pt x="665" y="92"/>
                  </a:moveTo>
                  <a:cubicBezTo>
                    <a:pt x="693" y="145"/>
                    <a:pt x="740" y="248"/>
                    <a:pt x="788" y="377"/>
                  </a:cubicBezTo>
                  <a:cubicBezTo>
                    <a:pt x="693" y="371"/>
                    <a:pt x="592" y="368"/>
                    <a:pt x="495" y="363"/>
                  </a:cubicBezTo>
                  <a:cubicBezTo>
                    <a:pt x="595" y="167"/>
                    <a:pt x="645" y="112"/>
                    <a:pt x="665" y="92"/>
                  </a:cubicBezTo>
                  <a:close/>
                  <a:moveTo>
                    <a:pt x="363" y="444"/>
                  </a:moveTo>
                  <a:cubicBezTo>
                    <a:pt x="333" y="502"/>
                    <a:pt x="308" y="561"/>
                    <a:pt x="274" y="628"/>
                  </a:cubicBezTo>
                  <a:cubicBezTo>
                    <a:pt x="146" y="530"/>
                    <a:pt x="107" y="483"/>
                    <a:pt x="93" y="460"/>
                  </a:cubicBezTo>
                  <a:cubicBezTo>
                    <a:pt x="143" y="452"/>
                    <a:pt x="238" y="444"/>
                    <a:pt x="363" y="444"/>
                  </a:cubicBezTo>
                  <a:close/>
                  <a:moveTo>
                    <a:pt x="910" y="472"/>
                  </a:moveTo>
                  <a:cubicBezTo>
                    <a:pt x="1083" y="494"/>
                    <a:pt x="1153" y="513"/>
                    <a:pt x="1186" y="525"/>
                  </a:cubicBezTo>
                  <a:cubicBezTo>
                    <a:pt x="1161" y="550"/>
                    <a:pt x="1097" y="594"/>
                    <a:pt x="977" y="661"/>
                  </a:cubicBezTo>
                  <a:cubicBezTo>
                    <a:pt x="955" y="597"/>
                    <a:pt x="935" y="533"/>
                    <a:pt x="910" y="472"/>
                  </a:cubicBezTo>
                  <a:close/>
                  <a:moveTo>
                    <a:pt x="453" y="444"/>
                  </a:moveTo>
                  <a:cubicBezTo>
                    <a:pt x="576" y="444"/>
                    <a:pt x="704" y="452"/>
                    <a:pt x="818" y="460"/>
                  </a:cubicBezTo>
                  <a:cubicBezTo>
                    <a:pt x="852" y="541"/>
                    <a:pt x="880" y="625"/>
                    <a:pt x="902" y="698"/>
                  </a:cubicBezTo>
                  <a:cubicBezTo>
                    <a:pt x="810" y="748"/>
                    <a:pt x="704" y="804"/>
                    <a:pt x="601" y="851"/>
                  </a:cubicBezTo>
                  <a:cubicBezTo>
                    <a:pt x="503" y="792"/>
                    <a:pt x="414" y="734"/>
                    <a:pt x="338" y="678"/>
                  </a:cubicBezTo>
                  <a:cubicBezTo>
                    <a:pt x="380" y="592"/>
                    <a:pt x="414" y="513"/>
                    <a:pt x="453" y="444"/>
                  </a:cubicBezTo>
                  <a:close/>
                  <a:moveTo>
                    <a:pt x="302" y="753"/>
                  </a:moveTo>
                  <a:cubicBezTo>
                    <a:pt x="366" y="795"/>
                    <a:pt x="436" y="845"/>
                    <a:pt x="511" y="898"/>
                  </a:cubicBezTo>
                  <a:cubicBezTo>
                    <a:pt x="341" y="974"/>
                    <a:pt x="238" y="1013"/>
                    <a:pt x="182" y="1027"/>
                  </a:cubicBezTo>
                  <a:cubicBezTo>
                    <a:pt x="204" y="971"/>
                    <a:pt x="252" y="871"/>
                    <a:pt x="302" y="753"/>
                  </a:cubicBezTo>
                  <a:close/>
                  <a:moveTo>
                    <a:pt x="927" y="781"/>
                  </a:moveTo>
                  <a:cubicBezTo>
                    <a:pt x="983" y="968"/>
                    <a:pt x="1000" y="1052"/>
                    <a:pt x="1005" y="1088"/>
                  </a:cubicBezTo>
                  <a:cubicBezTo>
                    <a:pt x="952" y="1066"/>
                    <a:pt x="841" y="1010"/>
                    <a:pt x="679" y="907"/>
                  </a:cubicBezTo>
                  <a:cubicBezTo>
                    <a:pt x="762" y="862"/>
                    <a:pt x="852" y="820"/>
                    <a:pt x="927" y="781"/>
                  </a:cubicBezTo>
                  <a:close/>
                  <a:moveTo>
                    <a:pt x="676" y="0"/>
                  </a:moveTo>
                  <a:cubicBezTo>
                    <a:pt x="634" y="0"/>
                    <a:pt x="576" y="28"/>
                    <a:pt x="405" y="357"/>
                  </a:cubicBezTo>
                  <a:lnTo>
                    <a:pt x="377" y="357"/>
                  </a:lnTo>
                  <a:cubicBezTo>
                    <a:pt x="269" y="357"/>
                    <a:pt x="126" y="363"/>
                    <a:pt x="59" y="382"/>
                  </a:cubicBezTo>
                  <a:cubicBezTo>
                    <a:pt x="20" y="391"/>
                    <a:pt x="9" y="419"/>
                    <a:pt x="6" y="433"/>
                  </a:cubicBezTo>
                  <a:cubicBezTo>
                    <a:pt x="1" y="474"/>
                    <a:pt x="20" y="533"/>
                    <a:pt x="238" y="698"/>
                  </a:cubicBezTo>
                  <a:cubicBezTo>
                    <a:pt x="154" y="879"/>
                    <a:pt x="90" y="1030"/>
                    <a:pt x="87" y="1038"/>
                  </a:cubicBezTo>
                  <a:cubicBezTo>
                    <a:pt x="85" y="1055"/>
                    <a:pt x="87" y="1071"/>
                    <a:pt x="98" y="1085"/>
                  </a:cubicBezTo>
                  <a:cubicBezTo>
                    <a:pt x="107" y="1102"/>
                    <a:pt x="126" y="1110"/>
                    <a:pt x="149" y="1110"/>
                  </a:cubicBezTo>
                  <a:cubicBezTo>
                    <a:pt x="232" y="1110"/>
                    <a:pt x="456" y="1013"/>
                    <a:pt x="595" y="946"/>
                  </a:cubicBezTo>
                  <a:cubicBezTo>
                    <a:pt x="687" y="1004"/>
                    <a:pt x="966" y="1177"/>
                    <a:pt x="1033" y="1177"/>
                  </a:cubicBezTo>
                  <a:cubicBezTo>
                    <a:pt x="1050" y="1177"/>
                    <a:pt x="1064" y="1169"/>
                    <a:pt x="1075" y="1149"/>
                  </a:cubicBezTo>
                  <a:cubicBezTo>
                    <a:pt x="1089" y="1127"/>
                    <a:pt x="1117" y="1088"/>
                    <a:pt x="1000" y="734"/>
                  </a:cubicBezTo>
                  <a:cubicBezTo>
                    <a:pt x="1237" y="600"/>
                    <a:pt x="1262" y="558"/>
                    <a:pt x="1270" y="544"/>
                  </a:cubicBezTo>
                  <a:cubicBezTo>
                    <a:pt x="1284" y="527"/>
                    <a:pt x="1284" y="508"/>
                    <a:pt x="1273" y="488"/>
                  </a:cubicBezTo>
                  <a:cubicBezTo>
                    <a:pt x="1262" y="466"/>
                    <a:pt x="1234" y="416"/>
                    <a:pt x="880" y="382"/>
                  </a:cubicBezTo>
                  <a:cubicBezTo>
                    <a:pt x="827" y="246"/>
                    <a:pt x="762" y="89"/>
                    <a:pt x="729" y="34"/>
                  </a:cubicBezTo>
                  <a:cubicBezTo>
                    <a:pt x="718" y="11"/>
                    <a:pt x="698" y="0"/>
                    <a:pt x="676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0" name="Google Shape;810;p32"/>
            <p:cNvSpPr/>
            <p:nvPr/>
          </p:nvSpPr>
          <p:spPr>
            <a:xfrm>
              <a:off x="3926625" y="2008500"/>
              <a:ext cx="32050" cy="30425"/>
            </a:xfrm>
            <a:custGeom>
              <a:avLst/>
              <a:gdLst/>
              <a:ahLst/>
              <a:cxnLst/>
              <a:rect l="l" t="t" r="r" b="b"/>
              <a:pathLst>
                <a:path w="1282" h="1217" extrusionOk="0">
                  <a:moveTo>
                    <a:pt x="760" y="84"/>
                  </a:moveTo>
                  <a:cubicBezTo>
                    <a:pt x="776" y="134"/>
                    <a:pt x="802" y="246"/>
                    <a:pt x="824" y="382"/>
                  </a:cubicBezTo>
                  <a:cubicBezTo>
                    <a:pt x="732" y="363"/>
                    <a:pt x="637" y="338"/>
                    <a:pt x="539" y="315"/>
                  </a:cubicBezTo>
                  <a:cubicBezTo>
                    <a:pt x="670" y="148"/>
                    <a:pt x="735" y="100"/>
                    <a:pt x="760" y="84"/>
                  </a:cubicBezTo>
                  <a:close/>
                  <a:moveTo>
                    <a:pt x="140" y="337"/>
                  </a:moveTo>
                  <a:cubicBezTo>
                    <a:pt x="194" y="337"/>
                    <a:pt x="285" y="351"/>
                    <a:pt x="397" y="371"/>
                  </a:cubicBezTo>
                  <a:cubicBezTo>
                    <a:pt x="358" y="421"/>
                    <a:pt x="316" y="477"/>
                    <a:pt x="274" y="536"/>
                  </a:cubicBezTo>
                  <a:cubicBezTo>
                    <a:pt x="168" y="413"/>
                    <a:pt x="138" y="363"/>
                    <a:pt x="126" y="338"/>
                  </a:cubicBezTo>
                  <a:cubicBezTo>
                    <a:pt x="131" y="337"/>
                    <a:pt x="135" y="337"/>
                    <a:pt x="140" y="337"/>
                  </a:cubicBezTo>
                  <a:close/>
                  <a:moveTo>
                    <a:pt x="924" y="502"/>
                  </a:moveTo>
                  <a:lnTo>
                    <a:pt x="924" y="502"/>
                  </a:lnTo>
                  <a:cubicBezTo>
                    <a:pt x="1097" y="550"/>
                    <a:pt x="1164" y="586"/>
                    <a:pt x="1187" y="603"/>
                  </a:cubicBezTo>
                  <a:cubicBezTo>
                    <a:pt x="1156" y="619"/>
                    <a:pt x="1089" y="650"/>
                    <a:pt x="958" y="697"/>
                  </a:cubicBezTo>
                  <a:cubicBezTo>
                    <a:pt x="947" y="633"/>
                    <a:pt x="936" y="566"/>
                    <a:pt x="924" y="502"/>
                  </a:cubicBezTo>
                  <a:close/>
                  <a:moveTo>
                    <a:pt x="484" y="391"/>
                  </a:moveTo>
                  <a:cubicBezTo>
                    <a:pt x="601" y="413"/>
                    <a:pt x="726" y="441"/>
                    <a:pt x="838" y="474"/>
                  </a:cubicBezTo>
                  <a:cubicBezTo>
                    <a:pt x="852" y="558"/>
                    <a:pt x="866" y="644"/>
                    <a:pt x="877" y="720"/>
                  </a:cubicBezTo>
                  <a:cubicBezTo>
                    <a:pt x="776" y="756"/>
                    <a:pt x="665" y="790"/>
                    <a:pt x="553" y="817"/>
                  </a:cubicBezTo>
                  <a:cubicBezTo>
                    <a:pt x="470" y="739"/>
                    <a:pt x="392" y="664"/>
                    <a:pt x="330" y="594"/>
                  </a:cubicBezTo>
                  <a:cubicBezTo>
                    <a:pt x="383" y="519"/>
                    <a:pt x="436" y="449"/>
                    <a:pt x="484" y="391"/>
                  </a:cubicBezTo>
                  <a:close/>
                  <a:moveTo>
                    <a:pt x="280" y="661"/>
                  </a:moveTo>
                  <a:cubicBezTo>
                    <a:pt x="333" y="720"/>
                    <a:pt x="392" y="781"/>
                    <a:pt x="461" y="840"/>
                  </a:cubicBezTo>
                  <a:cubicBezTo>
                    <a:pt x="305" y="879"/>
                    <a:pt x="179" y="901"/>
                    <a:pt x="113" y="907"/>
                  </a:cubicBezTo>
                  <a:cubicBezTo>
                    <a:pt x="146" y="857"/>
                    <a:pt x="207" y="767"/>
                    <a:pt x="280" y="661"/>
                  </a:cubicBezTo>
                  <a:close/>
                  <a:moveTo>
                    <a:pt x="888" y="804"/>
                  </a:moveTo>
                  <a:cubicBezTo>
                    <a:pt x="913" y="999"/>
                    <a:pt x="913" y="1082"/>
                    <a:pt x="908" y="1122"/>
                  </a:cubicBezTo>
                  <a:cubicBezTo>
                    <a:pt x="860" y="1091"/>
                    <a:pt x="763" y="1010"/>
                    <a:pt x="623" y="884"/>
                  </a:cubicBezTo>
                  <a:cubicBezTo>
                    <a:pt x="712" y="859"/>
                    <a:pt x="804" y="831"/>
                    <a:pt x="888" y="804"/>
                  </a:cubicBezTo>
                  <a:close/>
                  <a:moveTo>
                    <a:pt x="763" y="0"/>
                  </a:moveTo>
                  <a:cubicBezTo>
                    <a:pt x="721" y="0"/>
                    <a:pt x="651" y="34"/>
                    <a:pt x="442" y="299"/>
                  </a:cubicBezTo>
                  <a:cubicBezTo>
                    <a:pt x="305" y="273"/>
                    <a:pt x="197" y="255"/>
                    <a:pt x="131" y="255"/>
                  </a:cubicBezTo>
                  <a:cubicBezTo>
                    <a:pt x="119" y="255"/>
                    <a:pt x="108" y="255"/>
                    <a:pt x="99" y="257"/>
                  </a:cubicBezTo>
                  <a:cubicBezTo>
                    <a:pt x="60" y="260"/>
                    <a:pt x="43" y="287"/>
                    <a:pt x="40" y="299"/>
                  </a:cubicBezTo>
                  <a:cubicBezTo>
                    <a:pt x="23" y="338"/>
                    <a:pt x="37" y="399"/>
                    <a:pt x="219" y="603"/>
                  </a:cubicBezTo>
                  <a:cubicBezTo>
                    <a:pt x="101" y="767"/>
                    <a:pt x="12" y="898"/>
                    <a:pt x="9" y="907"/>
                  </a:cubicBezTo>
                  <a:cubicBezTo>
                    <a:pt x="1" y="923"/>
                    <a:pt x="1" y="940"/>
                    <a:pt x="12" y="957"/>
                  </a:cubicBezTo>
                  <a:cubicBezTo>
                    <a:pt x="29" y="985"/>
                    <a:pt x="65" y="990"/>
                    <a:pt x="93" y="990"/>
                  </a:cubicBezTo>
                  <a:cubicBezTo>
                    <a:pt x="193" y="990"/>
                    <a:pt x="400" y="943"/>
                    <a:pt x="525" y="910"/>
                  </a:cubicBezTo>
                  <a:cubicBezTo>
                    <a:pt x="606" y="982"/>
                    <a:pt x="852" y="1205"/>
                    <a:pt x="916" y="1216"/>
                  </a:cubicBezTo>
                  <a:lnTo>
                    <a:pt x="924" y="1216"/>
                  </a:lnTo>
                  <a:cubicBezTo>
                    <a:pt x="944" y="1216"/>
                    <a:pt x="958" y="1208"/>
                    <a:pt x="961" y="1202"/>
                  </a:cubicBezTo>
                  <a:cubicBezTo>
                    <a:pt x="975" y="1186"/>
                    <a:pt x="1005" y="1149"/>
                    <a:pt x="961" y="784"/>
                  </a:cubicBezTo>
                  <a:cubicBezTo>
                    <a:pt x="1217" y="697"/>
                    <a:pt x="1251" y="661"/>
                    <a:pt x="1259" y="647"/>
                  </a:cubicBezTo>
                  <a:cubicBezTo>
                    <a:pt x="1279" y="631"/>
                    <a:pt x="1281" y="611"/>
                    <a:pt x="1273" y="591"/>
                  </a:cubicBezTo>
                  <a:cubicBezTo>
                    <a:pt x="1265" y="566"/>
                    <a:pt x="1251" y="516"/>
                    <a:pt x="905" y="413"/>
                  </a:cubicBezTo>
                  <a:cubicBezTo>
                    <a:pt x="877" y="268"/>
                    <a:pt x="846" y="103"/>
                    <a:pt x="821" y="42"/>
                  </a:cubicBezTo>
                  <a:cubicBezTo>
                    <a:pt x="810" y="17"/>
                    <a:pt x="790" y="0"/>
                    <a:pt x="76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1" name="Google Shape;811;p32"/>
            <p:cNvSpPr/>
            <p:nvPr/>
          </p:nvSpPr>
          <p:spPr>
            <a:xfrm>
              <a:off x="3535300" y="2040025"/>
              <a:ext cx="22900" cy="23100"/>
            </a:xfrm>
            <a:custGeom>
              <a:avLst/>
              <a:gdLst/>
              <a:ahLst/>
              <a:cxnLst/>
              <a:rect l="l" t="t" r="r" b="b"/>
              <a:pathLst>
                <a:path w="916" h="924" extrusionOk="0">
                  <a:moveTo>
                    <a:pt x="489" y="114"/>
                  </a:moveTo>
                  <a:cubicBezTo>
                    <a:pt x="503" y="153"/>
                    <a:pt x="514" y="206"/>
                    <a:pt x="525" y="240"/>
                  </a:cubicBezTo>
                  <a:cubicBezTo>
                    <a:pt x="544" y="335"/>
                    <a:pt x="553" y="357"/>
                    <a:pt x="561" y="371"/>
                  </a:cubicBezTo>
                  <a:cubicBezTo>
                    <a:pt x="572" y="388"/>
                    <a:pt x="589" y="393"/>
                    <a:pt x="681" y="427"/>
                  </a:cubicBezTo>
                  <a:cubicBezTo>
                    <a:pt x="715" y="441"/>
                    <a:pt x="765" y="455"/>
                    <a:pt x="798" y="472"/>
                  </a:cubicBezTo>
                  <a:cubicBezTo>
                    <a:pt x="748" y="497"/>
                    <a:pt x="664" y="527"/>
                    <a:pt x="589" y="552"/>
                  </a:cubicBezTo>
                  <a:cubicBezTo>
                    <a:pt x="581" y="558"/>
                    <a:pt x="572" y="566"/>
                    <a:pt x="567" y="575"/>
                  </a:cubicBezTo>
                  <a:cubicBezTo>
                    <a:pt x="528" y="658"/>
                    <a:pt x="486" y="756"/>
                    <a:pt x="455" y="809"/>
                  </a:cubicBezTo>
                  <a:cubicBezTo>
                    <a:pt x="433" y="753"/>
                    <a:pt x="405" y="650"/>
                    <a:pt x="385" y="561"/>
                  </a:cubicBezTo>
                  <a:cubicBezTo>
                    <a:pt x="380" y="544"/>
                    <a:pt x="371" y="533"/>
                    <a:pt x="352" y="530"/>
                  </a:cubicBezTo>
                  <a:cubicBezTo>
                    <a:pt x="265" y="516"/>
                    <a:pt x="168" y="497"/>
                    <a:pt x="115" y="477"/>
                  </a:cubicBezTo>
                  <a:cubicBezTo>
                    <a:pt x="171" y="446"/>
                    <a:pt x="282" y="402"/>
                    <a:pt x="371" y="357"/>
                  </a:cubicBezTo>
                  <a:cubicBezTo>
                    <a:pt x="380" y="352"/>
                    <a:pt x="391" y="343"/>
                    <a:pt x="394" y="332"/>
                  </a:cubicBezTo>
                  <a:cubicBezTo>
                    <a:pt x="427" y="254"/>
                    <a:pt x="461" y="167"/>
                    <a:pt x="489" y="114"/>
                  </a:cubicBezTo>
                  <a:close/>
                  <a:moveTo>
                    <a:pt x="500" y="0"/>
                  </a:moveTo>
                  <a:cubicBezTo>
                    <a:pt x="475" y="0"/>
                    <a:pt x="441" y="0"/>
                    <a:pt x="330" y="290"/>
                  </a:cubicBezTo>
                  <a:cubicBezTo>
                    <a:pt x="23" y="416"/>
                    <a:pt x="12" y="455"/>
                    <a:pt x="3" y="472"/>
                  </a:cubicBezTo>
                  <a:cubicBezTo>
                    <a:pt x="0" y="485"/>
                    <a:pt x="3" y="502"/>
                    <a:pt x="12" y="513"/>
                  </a:cubicBezTo>
                  <a:cubicBezTo>
                    <a:pt x="17" y="527"/>
                    <a:pt x="39" y="555"/>
                    <a:pt x="310" y="608"/>
                  </a:cubicBezTo>
                  <a:cubicBezTo>
                    <a:pt x="391" y="923"/>
                    <a:pt x="419" y="923"/>
                    <a:pt x="450" y="923"/>
                  </a:cubicBezTo>
                  <a:cubicBezTo>
                    <a:pt x="477" y="923"/>
                    <a:pt x="505" y="921"/>
                    <a:pt x="628" y="628"/>
                  </a:cubicBezTo>
                  <a:cubicBezTo>
                    <a:pt x="709" y="597"/>
                    <a:pt x="862" y="541"/>
                    <a:pt x="893" y="513"/>
                  </a:cubicBezTo>
                  <a:cubicBezTo>
                    <a:pt x="907" y="502"/>
                    <a:pt x="915" y="483"/>
                    <a:pt x="910" y="469"/>
                  </a:cubicBezTo>
                  <a:cubicBezTo>
                    <a:pt x="904" y="430"/>
                    <a:pt x="862" y="407"/>
                    <a:pt x="706" y="352"/>
                  </a:cubicBezTo>
                  <a:cubicBezTo>
                    <a:pt x="678" y="343"/>
                    <a:pt x="642" y="329"/>
                    <a:pt x="625" y="321"/>
                  </a:cubicBezTo>
                  <a:cubicBezTo>
                    <a:pt x="623" y="304"/>
                    <a:pt x="611" y="262"/>
                    <a:pt x="600" y="226"/>
                  </a:cubicBezTo>
                  <a:cubicBezTo>
                    <a:pt x="575" y="117"/>
                    <a:pt x="558" y="47"/>
                    <a:pt x="539" y="22"/>
                  </a:cubicBezTo>
                  <a:cubicBezTo>
                    <a:pt x="530" y="11"/>
                    <a:pt x="514" y="0"/>
                    <a:pt x="50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2" name="Google Shape;812;p32"/>
            <p:cNvSpPr/>
            <p:nvPr/>
          </p:nvSpPr>
          <p:spPr>
            <a:xfrm>
              <a:off x="3525125" y="1913775"/>
              <a:ext cx="14950" cy="13000"/>
            </a:xfrm>
            <a:custGeom>
              <a:avLst/>
              <a:gdLst/>
              <a:ahLst/>
              <a:cxnLst/>
              <a:rect l="l" t="t" r="r" b="b"/>
              <a:pathLst>
                <a:path w="598" h="520" extrusionOk="0">
                  <a:moveTo>
                    <a:pt x="70" y="1"/>
                  </a:moveTo>
                  <a:cubicBezTo>
                    <a:pt x="51" y="1"/>
                    <a:pt x="45" y="10"/>
                    <a:pt x="39" y="20"/>
                  </a:cubicBezTo>
                  <a:cubicBezTo>
                    <a:pt x="0" y="81"/>
                    <a:pt x="268" y="503"/>
                    <a:pt x="271" y="505"/>
                  </a:cubicBezTo>
                  <a:cubicBezTo>
                    <a:pt x="279" y="514"/>
                    <a:pt x="293" y="519"/>
                    <a:pt x="304" y="519"/>
                  </a:cubicBezTo>
                  <a:cubicBezTo>
                    <a:pt x="313" y="519"/>
                    <a:pt x="321" y="519"/>
                    <a:pt x="332" y="508"/>
                  </a:cubicBezTo>
                  <a:cubicBezTo>
                    <a:pt x="349" y="494"/>
                    <a:pt x="352" y="472"/>
                    <a:pt x="338" y="452"/>
                  </a:cubicBezTo>
                  <a:cubicBezTo>
                    <a:pt x="313" y="425"/>
                    <a:pt x="195" y="215"/>
                    <a:pt x="140" y="104"/>
                  </a:cubicBezTo>
                  <a:lnTo>
                    <a:pt x="140" y="104"/>
                  </a:lnTo>
                  <a:cubicBezTo>
                    <a:pt x="226" y="140"/>
                    <a:pt x="388" y="215"/>
                    <a:pt x="533" y="285"/>
                  </a:cubicBezTo>
                  <a:cubicBezTo>
                    <a:pt x="539" y="287"/>
                    <a:pt x="545" y="288"/>
                    <a:pt x="550" y="288"/>
                  </a:cubicBezTo>
                  <a:cubicBezTo>
                    <a:pt x="566" y="288"/>
                    <a:pt x="581" y="280"/>
                    <a:pt x="589" y="266"/>
                  </a:cubicBezTo>
                  <a:cubicBezTo>
                    <a:pt x="597" y="246"/>
                    <a:pt x="589" y="221"/>
                    <a:pt x="569" y="210"/>
                  </a:cubicBezTo>
                  <a:cubicBezTo>
                    <a:pt x="227" y="44"/>
                    <a:pt x="114" y="1"/>
                    <a:pt x="7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3" name="Google Shape;813;p32"/>
            <p:cNvSpPr/>
            <p:nvPr/>
          </p:nvSpPr>
          <p:spPr>
            <a:xfrm>
              <a:off x="3516825" y="1915575"/>
              <a:ext cx="55325" cy="44075"/>
            </a:xfrm>
            <a:custGeom>
              <a:avLst/>
              <a:gdLst/>
              <a:ahLst/>
              <a:cxnLst/>
              <a:rect l="l" t="t" r="r" b="b"/>
              <a:pathLst>
                <a:path w="2213" h="1763" extrusionOk="0">
                  <a:moveTo>
                    <a:pt x="1016" y="0"/>
                  </a:moveTo>
                  <a:cubicBezTo>
                    <a:pt x="1008" y="0"/>
                    <a:pt x="1001" y="0"/>
                    <a:pt x="993" y="1"/>
                  </a:cubicBezTo>
                  <a:cubicBezTo>
                    <a:pt x="505" y="43"/>
                    <a:pt x="0" y="1134"/>
                    <a:pt x="778" y="1591"/>
                  </a:cubicBezTo>
                  <a:cubicBezTo>
                    <a:pt x="991" y="1717"/>
                    <a:pt x="1181" y="1762"/>
                    <a:pt x="1346" y="1762"/>
                  </a:cubicBezTo>
                  <a:cubicBezTo>
                    <a:pt x="1784" y="1762"/>
                    <a:pt x="2039" y="1438"/>
                    <a:pt x="2039" y="1438"/>
                  </a:cubicBezTo>
                  <a:lnTo>
                    <a:pt x="1615" y="1223"/>
                  </a:lnTo>
                  <a:cubicBezTo>
                    <a:pt x="1615" y="1223"/>
                    <a:pt x="2017" y="1014"/>
                    <a:pt x="2048" y="765"/>
                  </a:cubicBezTo>
                  <a:cubicBezTo>
                    <a:pt x="2062" y="652"/>
                    <a:pt x="2006" y="621"/>
                    <a:pt x="1940" y="621"/>
                  </a:cubicBezTo>
                  <a:cubicBezTo>
                    <a:pt x="1862" y="621"/>
                    <a:pt x="1772" y="665"/>
                    <a:pt x="1772" y="665"/>
                  </a:cubicBezTo>
                  <a:cubicBezTo>
                    <a:pt x="1772" y="665"/>
                    <a:pt x="2212" y="191"/>
                    <a:pt x="1970" y="113"/>
                  </a:cubicBezTo>
                  <a:cubicBezTo>
                    <a:pt x="1955" y="108"/>
                    <a:pt x="1939" y="106"/>
                    <a:pt x="1922" y="106"/>
                  </a:cubicBezTo>
                  <a:cubicBezTo>
                    <a:pt x="1667" y="106"/>
                    <a:pt x="1222" y="595"/>
                    <a:pt x="1222" y="595"/>
                  </a:cubicBezTo>
                  <a:cubicBezTo>
                    <a:pt x="1222" y="595"/>
                    <a:pt x="1337" y="0"/>
                    <a:pt x="10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4" name="Google Shape;814;p32"/>
            <p:cNvSpPr/>
            <p:nvPr/>
          </p:nvSpPr>
          <p:spPr>
            <a:xfrm>
              <a:off x="3536900" y="1918800"/>
              <a:ext cx="7975" cy="7975"/>
            </a:xfrm>
            <a:custGeom>
              <a:avLst/>
              <a:gdLst/>
              <a:ahLst/>
              <a:cxnLst/>
              <a:rect l="l" t="t" r="r" b="b"/>
              <a:pathLst>
                <a:path w="319" h="319" extrusionOk="0">
                  <a:moveTo>
                    <a:pt x="166" y="0"/>
                  </a:moveTo>
                  <a:cubicBezTo>
                    <a:pt x="155" y="0"/>
                    <a:pt x="143" y="6"/>
                    <a:pt x="134" y="17"/>
                  </a:cubicBezTo>
                  <a:cubicBezTo>
                    <a:pt x="84" y="81"/>
                    <a:pt x="1" y="204"/>
                    <a:pt x="20" y="271"/>
                  </a:cubicBezTo>
                  <a:cubicBezTo>
                    <a:pt x="28" y="291"/>
                    <a:pt x="42" y="304"/>
                    <a:pt x="62" y="313"/>
                  </a:cubicBezTo>
                  <a:cubicBezTo>
                    <a:pt x="73" y="316"/>
                    <a:pt x="84" y="318"/>
                    <a:pt x="93" y="318"/>
                  </a:cubicBezTo>
                  <a:cubicBezTo>
                    <a:pt x="176" y="318"/>
                    <a:pt x="274" y="229"/>
                    <a:pt x="299" y="201"/>
                  </a:cubicBezTo>
                  <a:cubicBezTo>
                    <a:pt x="319" y="185"/>
                    <a:pt x="319" y="159"/>
                    <a:pt x="302" y="143"/>
                  </a:cubicBezTo>
                  <a:cubicBezTo>
                    <a:pt x="293" y="131"/>
                    <a:pt x="282" y="125"/>
                    <a:pt x="270" y="125"/>
                  </a:cubicBezTo>
                  <a:cubicBezTo>
                    <a:pt x="261" y="125"/>
                    <a:pt x="251" y="129"/>
                    <a:pt x="243" y="137"/>
                  </a:cubicBezTo>
                  <a:cubicBezTo>
                    <a:pt x="199" y="187"/>
                    <a:pt x="132" y="229"/>
                    <a:pt x="98" y="235"/>
                  </a:cubicBezTo>
                  <a:cubicBezTo>
                    <a:pt x="104" y="204"/>
                    <a:pt x="148" y="126"/>
                    <a:pt x="199" y="65"/>
                  </a:cubicBezTo>
                  <a:cubicBezTo>
                    <a:pt x="213" y="48"/>
                    <a:pt x="210" y="23"/>
                    <a:pt x="190" y="9"/>
                  </a:cubicBezTo>
                  <a:cubicBezTo>
                    <a:pt x="183" y="3"/>
                    <a:pt x="175" y="0"/>
                    <a:pt x="166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5" name="Google Shape;815;p32"/>
            <p:cNvSpPr/>
            <p:nvPr/>
          </p:nvSpPr>
          <p:spPr>
            <a:xfrm>
              <a:off x="3545625" y="1929325"/>
              <a:ext cx="17100" cy="16350"/>
            </a:xfrm>
            <a:custGeom>
              <a:avLst/>
              <a:gdLst/>
              <a:ahLst/>
              <a:cxnLst/>
              <a:rect l="l" t="t" r="r" b="b"/>
              <a:pathLst>
                <a:path w="684" h="654" extrusionOk="0">
                  <a:moveTo>
                    <a:pt x="446" y="0"/>
                  </a:moveTo>
                  <a:cubicBezTo>
                    <a:pt x="400" y="0"/>
                    <a:pt x="295" y="44"/>
                    <a:pt x="20" y="296"/>
                  </a:cubicBezTo>
                  <a:cubicBezTo>
                    <a:pt x="3" y="313"/>
                    <a:pt x="0" y="338"/>
                    <a:pt x="17" y="355"/>
                  </a:cubicBezTo>
                  <a:cubicBezTo>
                    <a:pt x="26" y="364"/>
                    <a:pt x="38" y="369"/>
                    <a:pt x="49" y="369"/>
                  </a:cubicBezTo>
                  <a:cubicBezTo>
                    <a:pt x="59" y="369"/>
                    <a:pt x="68" y="365"/>
                    <a:pt x="76" y="358"/>
                  </a:cubicBezTo>
                  <a:cubicBezTo>
                    <a:pt x="204" y="235"/>
                    <a:pt x="366" y="107"/>
                    <a:pt x="424" y="87"/>
                  </a:cubicBezTo>
                  <a:lnTo>
                    <a:pt x="424" y="87"/>
                  </a:lnTo>
                  <a:cubicBezTo>
                    <a:pt x="424" y="129"/>
                    <a:pt x="383" y="235"/>
                    <a:pt x="327" y="338"/>
                  </a:cubicBezTo>
                  <a:cubicBezTo>
                    <a:pt x="318" y="355"/>
                    <a:pt x="318" y="372"/>
                    <a:pt x="332" y="386"/>
                  </a:cubicBezTo>
                  <a:cubicBezTo>
                    <a:pt x="342" y="397"/>
                    <a:pt x="353" y="402"/>
                    <a:pt x="363" y="402"/>
                  </a:cubicBezTo>
                  <a:cubicBezTo>
                    <a:pt x="369" y="402"/>
                    <a:pt x="376" y="400"/>
                    <a:pt x="383" y="397"/>
                  </a:cubicBezTo>
                  <a:cubicBezTo>
                    <a:pt x="457" y="361"/>
                    <a:pt x="544" y="333"/>
                    <a:pt x="579" y="333"/>
                  </a:cubicBezTo>
                  <a:cubicBezTo>
                    <a:pt x="585" y="333"/>
                    <a:pt x="589" y="334"/>
                    <a:pt x="592" y="335"/>
                  </a:cubicBezTo>
                  <a:cubicBezTo>
                    <a:pt x="592" y="335"/>
                    <a:pt x="595" y="338"/>
                    <a:pt x="592" y="344"/>
                  </a:cubicBezTo>
                  <a:cubicBezTo>
                    <a:pt x="578" y="427"/>
                    <a:pt x="424" y="531"/>
                    <a:pt x="327" y="575"/>
                  </a:cubicBezTo>
                  <a:cubicBezTo>
                    <a:pt x="302" y="584"/>
                    <a:pt x="296" y="609"/>
                    <a:pt x="307" y="631"/>
                  </a:cubicBezTo>
                  <a:cubicBezTo>
                    <a:pt x="313" y="645"/>
                    <a:pt x="327" y="653"/>
                    <a:pt x="343" y="653"/>
                  </a:cubicBezTo>
                  <a:cubicBezTo>
                    <a:pt x="352" y="653"/>
                    <a:pt x="355" y="651"/>
                    <a:pt x="366" y="637"/>
                  </a:cubicBezTo>
                  <a:cubicBezTo>
                    <a:pt x="394" y="623"/>
                    <a:pt x="650" y="494"/>
                    <a:pt x="675" y="344"/>
                  </a:cubicBezTo>
                  <a:cubicBezTo>
                    <a:pt x="684" y="296"/>
                    <a:pt x="659" y="271"/>
                    <a:pt x="645" y="260"/>
                  </a:cubicBezTo>
                  <a:cubicBezTo>
                    <a:pt x="627" y="249"/>
                    <a:pt x="605" y="245"/>
                    <a:pt x="580" y="245"/>
                  </a:cubicBezTo>
                  <a:cubicBezTo>
                    <a:pt x="541" y="245"/>
                    <a:pt x="495" y="256"/>
                    <a:pt x="452" y="271"/>
                  </a:cubicBezTo>
                  <a:cubicBezTo>
                    <a:pt x="519" y="132"/>
                    <a:pt x="530" y="43"/>
                    <a:pt x="477" y="9"/>
                  </a:cubicBezTo>
                  <a:cubicBezTo>
                    <a:pt x="471" y="5"/>
                    <a:pt x="462" y="0"/>
                    <a:pt x="446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32"/>
            <p:cNvSpPr/>
            <p:nvPr/>
          </p:nvSpPr>
          <p:spPr>
            <a:xfrm>
              <a:off x="3528175" y="1932325"/>
              <a:ext cx="20675" cy="21850"/>
            </a:xfrm>
            <a:custGeom>
              <a:avLst/>
              <a:gdLst/>
              <a:ahLst/>
              <a:cxnLst/>
              <a:rect l="l" t="t" r="r" b="b"/>
              <a:pathLst>
                <a:path w="827" h="874" extrusionOk="0">
                  <a:moveTo>
                    <a:pt x="73" y="1"/>
                  </a:moveTo>
                  <a:cubicBezTo>
                    <a:pt x="48" y="1"/>
                    <a:pt x="32" y="15"/>
                    <a:pt x="29" y="40"/>
                  </a:cubicBezTo>
                  <a:cubicBezTo>
                    <a:pt x="1" y="294"/>
                    <a:pt x="54" y="497"/>
                    <a:pt x="188" y="639"/>
                  </a:cubicBezTo>
                  <a:cubicBezTo>
                    <a:pt x="397" y="863"/>
                    <a:pt x="721" y="874"/>
                    <a:pt x="774" y="874"/>
                  </a:cubicBezTo>
                  <a:lnTo>
                    <a:pt x="785" y="874"/>
                  </a:lnTo>
                  <a:cubicBezTo>
                    <a:pt x="807" y="874"/>
                    <a:pt x="827" y="857"/>
                    <a:pt x="827" y="832"/>
                  </a:cubicBezTo>
                  <a:cubicBezTo>
                    <a:pt x="827" y="807"/>
                    <a:pt x="807" y="790"/>
                    <a:pt x="785" y="790"/>
                  </a:cubicBezTo>
                  <a:lnTo>
                    <a:pt x="782" y="790"/>
                  </a:lnTo>
                  <a:cubicBezTo>
                    <a:pt x="782" y="790"/>
                    <a:pt x="781" y="790"/>
                    <a:pt x="781" y="790"/>
                  </a:cubicBezTo>
                  <a:cubicBezTo>
                    <a:pt x="760" y="790"/>
                    <a:pt x="442" y="787"/>
                    <a:pt x="252" y="581"/>
                  </a:cubicBezTo>
                  <a:cubicBezTo>
                    <a:pt x="135" y="455"/>
                    <a:pt x="87" y="274"/>
                    <a:pt x="112" y="45"/>
                  </a:cubicBezTo>
                  <a:cubicBezTo>
                    <a:pt x="112" y="26"/>
                    <a:pt x="98" y="3"/>
                    <a:pt x="73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7" name="Google Shape;817;p32"/>
            <p:cNvSpPr/>
            <p:nvPr/>
          </p:nvSpPr>
          <p:spPr>
            <a:xfrm>
              <a:off x="3953775" y="2063925"/>
              <a:ext cx="15000" cy="13000"/>
            </a:xfrm>
            <a:custGeom>
              <a:avLst/>
              <a:gdLst/>
              <a:ahLst/>
              <a:cxnLst/>
              <a:rect l="l" t="t" r="r" b="b"/>
              <a:pathLst>
                <a:path w="600" h="520" extrusionOk="0">
                  <a:moveTo>
                    <a:pt x="528" y="0"/>
                  </a:moveTo>
                  <a:cubicBezTo>
                    <a:pt x="484" y="0"/>
                    <a:pt x="370" y="43"/>
                    <a:pt x="31" y="210"/>
                  </a:cubicBezTo>
                  <a:cubicBezTo>
                    <a:pt x="9" y="219"/>
                    <a:pt x="0" y="244"/>
                    <a:pt x="11" y="266"/>
                  </a:cubicBezTo>
                  <a:cubicBezTo>
                    <a:pt x="19" y="282"/>
                    <a:pt x="32" y="290"/>
                    <a:pt x="47" y="290"/>
                  </a:cubicBezTo>
                  <a:cubicBezTo>
                    <a:pt x="54" y="290"/>
                    <a:pt x="60" y="289"/>
                    <a:pt x="67" y="285"/>
                  </a:cubicBezTo>
                  <a:cubicBezTo>
                    <a:pt x="212" y="216"/>
                    <a:pt x="374" y="140"/>
                    <a:pt x="460" y="104"/>
                  </a:cubicBezTo>
                  <a:lnTo>
                    <a:pt x="460" y="104"/>
                  </a:lnTo>
                  <a:cubicBezTo>
                    <a:pt x="407" y="213"/>
                    <a:pt x="288" y="425"/>
                    <a:pt x="265" y="453"/>
                  </a:cubicBezTo>
                  <a:cubicBezTo>
                    <a:pt x="251" y="467"/>
                    <a:pt x="254" y="495"/>
                    <a:pt x="274" y="509"/>
                  </a:cubicBezTo>
                  <a:cubicBezTo>
                    <a:pt x="282" y="517"/>
                    <a:pt x="290" y="520"/>
                    <a:pt x="301" y="520"/>
                  </a:cubicBezTo>
                  <a:cubicBezTo>
                    <a:pt x="315" y="520"/>
                    <a:pt x="324" y="511"/>
                    <a:pt x="329" y="506"/>
                  </a:cubicBezTo>
                  <a:cubicBezTo>
                    <a:pt x="332" y="503"/>
                    <a:pt x="600" y="79"/>
                    <a:pt x="561" y="20"/>
                  </a:cubicBezTo>
                  <a:cubicBezTo>
                    <a:pt x="555" y="10"/>
                    <a:pt x="549" y="0"/>
                    <a:pt x="528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8" name="Google Shape;818;p32"/>
            <p:cNvSpPr/>
            <p:nvPr/>
          </p:nvSpPr>
          <p:spPr>
            <a:xfrm>
              <a:off x="3921975" y="2065650"/>
              <a:ext cx="55250" cy="44100"/>
            </a:xfrm>
            <a:custGeom>
              <a:avLst/>
              <a:gdLst/>
              <a:ahLst/>
              <a:cxnLst/>
              <a:rect l="l" t="t" r="r" b="b"/>
              <a:pathLst>
                <a:path w="2210" h="1764" extrusionOk="0">
                  <a:moveTo>
                    <a:pt x="1194" y="1"/>
                  </a:moveTo>
                  <a:cubicBezTo>
                    <a:pt x="873" y="1"/>
                    <a:pt x="990" y="593"/>
                    <a:pt x="990" y="593"/>
                  </a:cubicBezTo>
                  <a:cubicBezTo>
                    <a:pt x="990" y="593"/>
                    <a:pt x="545" y="106"/>
                    <a:pt x="289" y="106"/>
                  </a:cubicBezTo>
                  <a:cubicBezTo>
                    <a:pt x="272" y="106"/>
                    <a:pt x="255" y="108"/>
                    <a:pt x="240" y="113"/>
                  </a:cubicBezTo>
                  <a:cubicBezTo>
                    <a:pt x="0" y="189"/>
                    <a:pt x="438" y="663"/>
                    <a:pt x="438" y="663"/>
                  </a:cubicBezTo>
                  <a:cubicBezTo>
                    <a:pt x="438" y="663"/>
                    <a:pt x="348" y="620"/>
                    <a:pt x="271" y="620"/>
                  </a:cubicBezTo>
                  <a:cubicBezTo>
                    <a:pt x="205" y="620"/>
                    <a:pt x="149" y="651"/>
                    <a:pt x="165" y="763"/>
                  </a:cubicBezTo>
                  <a:cubicBezTo>
                    <a:pt x="195" y="1012"/>
                    <a:pt x="594" y="1221"/>
                    <a:pt x="594" y="1221"/>
                  </a:cubicBezTo>
                  <a:lnTo>
                    <a:pt x="170" y="1438"/>
                  </a:lnTo>
                  <a:cubicBezTo>
                    <a:pt x="170" y="1438"/>
                    <a:pt x="427" y="1763"/>
                    <a:pt x="865" y="1763"/>
                  </a:cubicBezTo>
                  <a:cubicBezTo>
                    <a:pt x="1030" y="1763"/>
                    <a:pt x="1220" y="1717"/>
                    <a:pt x="1431" y="1592"/>
                  </a:cubicBezTo>
                  <a:cubicBezTo>
                    <a:pt x="2210" y="1134"/>
                    <a:pt x="1705" y="44"/>
                    <a:pt x="1216" y="2"/>
                  </a:cubicBezTo>
                  <a:cubicBezTo>
                    <a:pt x="1209" y="1"/>
                    <a:pt x="1201" y="1"/>
                    <a:pt x="11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9" name="Google Shape;819;p32"/>
            <p:cNvSpPr/>
            <p:nvPr/>
          </p:nvSpPr>
          <p:spPr>
            <a:xfrm>
              <a:off x="3949025" y="2068750"/>
              <a:ext cx="7975" cy="7975"/>
            </a:xfrm>
            <a:custGeom>
              <a:avLst/>
              <a:gdLst/>
              <a:ahLst/>
              <a:cxnLst/>
              <a:rect l="l" t="t" r="r" b="b"/>
              <a:pathLst>
                <a:path w="319" h="319" extrusionOk="0">
                  <a:moveTo>
                    <a:pt x="153" y="0"/>
                  </a:moveTo>
                  <a:cubicBezTo>
                    <a:pt x="144" y="0"/>
                    <a:pt x="134" y="3"/>
                    <a:pt x="126" y="9"/>
                  </a:cubicBezTo>
                  <a:cubicBezTo>
                    <a:pt x="109" y="20"/>
                    <a:pt x="106" y="48"/>
                    <a:pt x="120" y="65"/>
                  </a:cubicBezTo>
                  <a:cubicBezTo>
                    <a:pt x="168" y="129"/>
                    <a:pt x="210" y="201"/>
                    <a:pt x="221" y="235"/>
                  </a:cubicBezTo>
                  <a:cubicBezTo>
                    <a:pt x="190" y="229"/>
                    <a:pt x="120" y="185"/>
                    <a:pt x="76" y="137"/>
                  </a:cubicBezTo>
                  <a:cubicBezTo>
                    <a:pt x="67" y="131"/>
                    <a:pt x="57" y="127"/>
                    <a:pt x="48" y="127"/>
                  </a:cubicBezTo>
                  <a:cubicBezTo>
                    <a:pt x="36" y="127"/>
                    <a:pt x="25" y="132"/>
                    <a:pt x="14" y="143"/>
                  </a:cubicBezTo>
                  <a:cubicBezTo>
                    <a:pt x="0" y="159"/>
                    <a:pt x="0" y="185"/>
                    <a:pt x="20" y="201"/>
                  </a:cubicBezTo>
                  <a:cubicBezTo>
                    <a:pt x="51" y="232"/>
                    <a:pt x="151" y="318"/>
                    <a:pt x="232" y="318"/>
                  </a:cubicBezTo>
                  <a:cubicBezTo>
                    <a:pt x="243" y="318"/>
                    <a:pt x="254" y="318"/>
                    <a:pt x="257" y="313"/>
                  </a:cubicBezTo>
                  <a:cubicBezTo>
                    <a:pt x="277" y="305"/>
                    <a:pt x="291" y="291"/>
                    <a:pt x="299" y="271"/>
                  </a:cubicBezTo>
                  <a:cubicBezTo>
                    <a:pt x="318" y="207"/>
                    <a:pt x="235" y="81"/>
                    <a:pt x="182" y="17"/>
                  </a:cubicBezTo>
                  <a:cubicBezTo>
                    <a:pt x="177" y="6"/>
                    <a:pt x="165" y="0"/>
                    <a:pt x="15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0" name="Google Shape;820;p32"/>
            <p:cNvSpPr/>
            <p:nvPr/>
          </p:nvSpPr>
          <p:spPr>
            <a:xfrm>
              <a:off x="3931450" y="2079725"/>
              <a:ext cx="17050" cy="16050"/>
            </a:xfrm>
            <a:custGeom>
              <a:avLst/>
              <a:gdLst/>
              <a:ahLst/>
              <a:cxnLst/>
              <a:rect l="l" t="t" r="r" b="b"/>
              <a:pathLst>
                <a:path w="682" h="642" extrusionOk="0">
                  <a:moveTo>
                    <a:pt x="237" y="0"/>
                  </a:moveTo>
                  <a:cubicBezTo>
                    <a:pt x="220" y="0"/>
                    <a:pt x="212" y="6"/>
                    <a:pt x="207" y="11"/>
                  </a:cubicBezTo>
                  <a:cubicBezTo>
                    <a:pt x="157" y="41"/>
                    <a:pt x="165" y="128"/>
                    <a:pt x="232" y="270"/>
                  </a:cubicBezTo>
                  <a:cubicBezTo>
                    <a:pt x="191" y="254"/>
                    <a:pt x="146" y="242"/>
                    <a:pt x="108" y="242"/>
                  </a:cubicBezTo>
                  <a:cubicBezTo>
                    <a:pt x="81" y="242"/>
                    <a:pt x="57" y="248"/>
                    <a:pt x="39" y="262"/>
                  </a:cubicBezTo>
                  <a:cubicBezTo>
                    <a:pt x="26" y="270"/>
                    <a:pt x="0" y="295"/>
                    <a:pt x="9" y="345"/>
                  </a:cubicBezTo>
                  <a:cubicBezTo>
                    <a:pt x="28" y="499"/>
                    <a:pt x="288" y="624"/>
                    <a:pt x="318" y="638"/>
                  </a:cubicBezTo>
                  <a:cubicBezTo>
                    <a:pt x="321" y="638"/>
                    <a:pt x="330" y="641"/>
                    <a:pt x="335" y="641"/>
                  </a:cubicBezTo>
                  <a:cubicBezTo>
                    <a:pt x="352" y="641"/>
                    <a:pt x="366" y="630"/>
                    <a:pt x="380" y="627"/>
                  </a:cubicBezTo>
                  <a:cubicBezTo>
                    <a:pt x="388" y="605"/>
                    <a:pt x="380" y="582"/>
                    <a:pt x="360" y="571"/>
                  </a:cubicBezTo>
                  <a:cubicBezTo>
                    <a:pt x="263" y="527"/>
                    <a:pt x="109" y="421"/>
                    <a:pt x="95" y="340"/>
                  </a:cubicBezTo>
                  <a:cubicBezTo>
                    <a:pt x="92" y="337"/>
                    <a:pt x="92" y="334"/>
                    <a:pt x="92" y="334"/>
                  </a:cubicBezTo>
                  <a:cubicBezTo>
                    <a:pt x="95" y="333"/>
                    <a:pt x="100" y="332"/>
                    <a:pt x="106" y="332"/>
                  </a:cubicBezTo>
                  <a:cubicBezTo>
                    <a:pt x="141" y="332"/>
                    <a:pt x="230" y="360"/>
                    <a:pt x="302" y="396"/>
                  </a:cubicBezTo>
                  <a:cubicBezTo>
                    <a:pt x="308" y="399"/>
                    <a:pt x="314" y="400"/>
                    <a:pt x="320" y="400"/>
                  </a:cubicBezTo>
                  <a:cubicBezTo>
                    <a:pt x="331" y="400"/>
                    <a:pt x="340" y="396"/>
                    <a:pt x="349" y="387"/>
                  </a:cubicBezTo>
                  <a:cubicBezTo>
                    <a:pt x="363" y="373"/>
                    <a:pt x="366" y="354"/>
                    <a:pt x="358" y="337"/>
                  </a:cubicBezTo>
                  <a:cubicBezTo>
                    <a:pt x="305" y="237"/>
                    <a:pt x="263" y="128"/>
                    <a:pt x="260" y="86"/>
                  </a:cubicBezTo>
                  <a:lnTo>
                    <a:pt x="260" y="86"/>
                  </a:lnTo>
                  <a:cubicBezTo>
                    <a:pt x="316" y="111"/>
                    <a:pt x="477" y="239"/>
                    <a:pt x="609" y="359"/>
                  </a:cubicBezTo>
                  <a:cubicBezTo>
                    <a:pt x="616" y="366"/>
                    <a:pt x="626" y="369"/>
                    <a:pt x="635" y="369"/>
                  </a:cubicBezTo>
                  <a:cubicBezTo>
                    <a:pt x="647" y="369"/>
                    <a:pt x="658" y="364"/>
                    <a:pt x="667" y="354"/>
                  </a:cubicBezTo>
                  <a:cubicBezTo>
                    <a:pt x="681" y="337"/>
                    <a:pt x="681" y="312"/>
                    <a:pt x="664" y="295"/>
                  </a:cubicBezTo>
                  <a:cubicBezTo>
                    <a:pt x="391" y="46"/>
                    <a:pt x="282" y="0"/>
                    <a:pt x="237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1" name="Google Shape;821;p32"/>
            <p:cNvSpPr/>
            <p:nvPr/>
          </p:nvSpPr>
          <p:spPr>
            <a:xfrm>
              <a:off x="3945325" y="2082400"/>
              <a:ext cx="20675" cy="21800"/>
            </a:xfrm>
            <a:custGeom>
              <a:avLst/>
              <a:gdLst/>
              <a:ahLst/>
              <a:cxnLst/>
              <a:rect l="l" t="t" r="r" b="b"/>
              <a:pathLst>
                <a:path w="827" h="872" extrusionOk="0">
                  <a:moveTo>
                    <a:pt x="762" y="0"/>
                  </a:moveTo>
                  <a:cubicBezTo>
                    <a:pt x="759" y="0"/>
                    <a:pt x="756" y="1"/>
                    <a:pt x="754" y="1"/>
                  </a:cubicBezTo>
                  <a:cubicBezTo>
                    <a:pt x="729" y="4"/>
                    <a:pt x="712" y="21"/>
                    <a:pt x="715" y="46"/>
                  </a:cubicBezTo>
                  <a:cubicBezTo>
                    <a:pt x="740" y="272"/>
                    <a:pt x="692" y="453"/>
                    <a:pt x="575" y="579"/>
                  </a:cubicBezTo>
                  <a:cubicBezTo>
                    <a:pt x="385" y="785"/>
                    <a:pt x="65" y="788"/>
                    <a:pt x="46" y="788"/>
                  </a:cubicBezTo>
                  <a:cubicBezTo>
                    <a:pt x="46" y="788"/>
                    <a:pt x="45" y="788"/>
                    <a:pt x="45" y="788"/>
                  </a:cubicBezTo>
                  <a:cubicBezTo>
                    <a:pt x="26" y="796"/>
                    <a:pt x="3" y="805"/>
                    <a:pt x="3" y="830"/>
                  </a:cubicBezTo>
                  <a:cubicBezTo>
                    <a:pt x="1" y="852"/>
                    <a:pt x="17" y="872"/>
                    <a:pt x="42" y="872"/>
                  </a:cubicBezTo>
                  <a:lnTo>
                    <a:pt x="48" y="872"/>
                  </a:lnTo>
                  <a:cubicBezTo>
                    <a:pt x="98" y="872"/>
                    <a:pt x="425" y="860"/>
                    <a:pt x="637" y="637"/>
                  </a:cubicBezTo>
                  <a:cubicBezTo>
                    <a:pt x="771" y="492"/>
                    <a:pt x="826" y="289"/>
                    <a:pt x="798" y="37"/>
                  </a:cubicBezTo>
                  <a:cubicBezTo>
                    <a:pt x="796" y="18"/>
                    <a:pt x="781" y="0"/>
                    <a:pt x="762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2" name="Google Shape;822;p32"/>
            <p:cNvSpPr/>
            <p:nvPr/>
          </p:nvSpPr>
          <p:spPr>
            <a:xfrm>
              <a:off x="3887225" y="1840400"/>
              <a:ext cx="63050" cy="81550"/>
            </a:xfrm>
            <a:custGeom>
              <a:avLst/>
              <a:gdLst/>
              <a:ahLst/>
              <a:cxnLst/>
              <a:rect l="l" t="t" r="r" b="b"/>
              <a:pathLst>
                <a:path w="2522" h="3262" extrusionOk="0">
                  <a:moveTo>
                    <a:pt x="1195" y="1"/>
                  </a:moveTo>
                  <a:cubicBezTo>
                    <a:pt x="1189" y="1"/>
                    <a:pt x="1183" y="3"/>
                    <a:pt x="1178" y="6"/>
                  </a:cubicBezTo>
                  <a:cubicBezTo>
                    <a:pt x="944" y="163"/>
                    <a:pt x="1" y="3044"/>
                    <a:pt x="34" y="3156"/>
                  </a:cubicBezTo>
                  <a:cubicBezTo>
                    <a:pt x="52" y="3219"/>
                    <a:pt x="893" y="3262"/>
                    <a:pt x="1589" y="3262"/>
                  </a:cubicBezTo>
                  <a:cubicBezTo>
                    <a:pt x="2093" y="3262"/>
                    <a:pt x="2522" y="3239"/>
                    <a:pt x="2509" y="3187"/>
                  </a:cubicBezTo>
                  <a:cubicBezTo>
                    <a:pt x="2509" y="3187"/>
                    <a:pt x="1459" y="1"/>
                    <a:pt x="11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3" name="Google Shape;823;p32"/>
            <p:cNvSpPr/>
            <p:nvPr/>
          </p:nvSpPr>
          <p:spPr>
            <a:xfrm>
              <a:off x="3915825" y="1860850"/>
              <a:ext cx="3025" cy="74775"/>
            </a:xfrm>
            <a:custGeom>
              <a:avLst/>
              <a:gdLst/>
              <a:ahLst/>
              <a:cxnLst/>
              <a:rect l="l" t="t" r="r" b="b"/>
              <a:pathLst>
                <a:path w="121" h="2991" extrusionOk="0">
                  <a:moveTo>
                    <a:pt x="42" y="0"/>
                  </a:moveTo>
                  <a:cubicBezTo>
                    <a:pt x="20" y="0"/>
                    <a:pt x="1" y="20"/>
                    <a:pt x="1" y="42"/>
                  </a:cubicBezTo>
                  <a:cubicBezTo>
                    <a:pt x="1" y="67"/>
                    <a:pt x="37" y="2436"/>
                    <a:pt x="20" y="2949"/>
                  </a:cubicBezTo>
                  <a:cubicBezTo>
                    <a:pt x="20" y="2968"/>
                    <a:pt x="37" y="2991"/>
                    <a:pt x="62" y="2991"/>
                  </a:cubicBezTo>
                  <a:cubicBezTo>
                    <a:pt x="81" y="2991"/>
                    <a:pt x="98" y="2971"/>
                    <a:pt x="101" y="2952"/>
                  </a:cubicBezTo>
                  <a:cubicBezTo>
                    <a:pt x="120" y="2436"/>
                    <a:pt x="84" y="67"/>
                    <a:pt x="84" y="42"/>
                  </a:cubicBezTo>
                  <a:cubicBezTo>
                    <a:pt x="84" y="20"/>
                    <a:pt x="67" y="0"/>
                    <a:pt x="42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4" name="Google Shape;824;p32"/>
            <p:cNvSpPr/>
            <p:nvPr/>
          </p:nvSpPr>
          <p:spPr>
            <a:xfrm>
              <a:off x="3910375" y="1934425"/>
              <a:ext cx="14400" cy="2450"/>
            </a:xfrm>
            <a:custGeom>
              <a:avLst/>
              <a:gdLst/>
              <a:ahLst/>
              <a:cxnLst/>
              <a:rect l="l" t="t" r="r" b="b"/>
              <a:pathLst>
                <a:path w="576" h="98" extrusionOk="0">
                  <a:moveTo>
                    <a:pt x="46" y="0"/>
                  </a:moveTo>
                  <a:cubicBezTo>
                    <a:pt x="23" y="0"/>
                    <a:pt x="4" y="14"/>
                    <a:pt x="4" y="39"/>
                  </a:cubicBezTo>
                  <a:cubicBezTo>
                    <a:pt x="1" y="62"/>
                    <a:pt x="18" y="81"/>
                    <a:pt x="40" y="81"/>
                  </a:cubicBezTo>
                  <a:lnTo>
                    <a:pt x="528" y="98"/>
                  </a:lnTo>
                  <a:cubicBezTo>
                    <a:pt x="553" y="98"/>
                    <a:pt x="573" y="81"/>
                    <a:pt x="570" y="62"/>
                  </a:cubicBezTo>
                  <a:cubicBezTo>
                    <a:pt x="576" y="39"/>
                    <a:pt x="556" y="20"/>
                    <a:pt x="534" y="20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5" name="Google Shape;825;p32"/>
            <p:cNvSpPr/>
            <p:nvPr/>
          </p:nvSpPr>
          <p:spPr>
            <a:xfrm>
              <a:off x="3906050" y="1875275"/>
              <a:ext cx="22150" cy="15925"/>
            </a:xfrm>
            <a:custGeom>
              <a:avLst/>
              <a:gdLst/>
              <a:ahLst/>
              <a:cxnLst/>
              <a:rect l="l" t="t" r="r" b="b"/>
              <a:pathLst>
                <a:path w="886" h="637" extrusionOk="0">
                  <a:moveTo>
                    <a:pt x="841" y="0"/>
                  </a:moveTo>
                  <a:cubicBezTo>
                    <a:pt x="828" y="0"/>
                    <a:pt x="814" y="7"/>
                    <a:pt x="804" y="20"/>
                  </a:cubicBezTo>
                  <a:cubicBezTo>
                    <a:pt x="668" y="241"/>
                    <a:pt x="511" y="478"/>
                    <a:pt x="447" y="542"/>
                  </a:cubicBezTo>
                  <a:cubicBezTo>
                    <a:pt x="369" y="433"/>
                    <a:pt x="96" y="70"/>
                    <a:pt x="82" y="51"/>
                  </a:cubicBezTo>
                  <a:cubicBezTo>
                    <a:pt x="75" y="39"/>
                    <a:pt x="63" y="33"/>
                    <a:pt x="50" y="33"/>
                  </a:cubicBezTo>
                  <a:cubicBezTo>
                    <a:pt x="41" y="33"/>
                    <a:pt x="33" y="36"/>
                    <a:pt x="26" y="42"/>
                  </a:cubicBezTo>
                  <a:cubicBezTo>
                    <a:pt x="4" y="51"/>
                    <a:pt x="1" y="79"/>
                    <a:pt x="15" y="95"/>
                  </a:cubicBezTo>
                  <a:cubicBezTo>
                    <a:pt x="138" y="260"/>
                    <a:pt x="372" y="578"/>
                    <a:pt x="400" y="617"/>
                  </a:cubicBezTo>
                  <a:cubicBezTo>
                    <a:pt x="411" y="628"/>
                    <a:pt x="428" y="637"/>
                    <a:pt x="442" y="637"/>
                  </a:cubicBezTo>
                  <a:cubicBezTo>
                    <a:pt x="467" y="637"/>
                    <a:pt x="523" y="637"/>
                    <a:pt x="874" y="62"/>
                  </a:cubicBezTo>
                  <a:cubicBezTo>
                    <a:pt x="885" y="45"/>
                    <a:pt x="880" y="20"/>
                    <a:pt x="860" y="6"/>
                  </a:cubicBezTo>
                  <a:cubicBezTo>
                    <a:pt x="854" y="2"/>
                    <a:pt x="848" y="0"/>
                    <a:pt x="841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6" name="Google Shape;826;p32"/>
            <p:cNvSpPr/>
            <p:nvPr/>
          </p:nvSpPr>
          <p:spPr>
            <a:xfrm>
              <a:off x="3899375" y="1893600"/>
              <a:ext cx="35525" cy="18525"/>
            </a:xfrm>
            <a:custGeom>
              <a:avLst/>
              <a:gdLst/>
              <a:ahLst/>
              <a:cxnLst/>
              <a:rect l="l" t="t" r="r" b="b"/>
              <a:pathLst>
                <a:path w="1421" h="741" extrusionOk="0">
                  <a:moveTo>
                    <a:pt x="1374" y="1"/>
                  </a:moveTo>
                  <a:cubicBezTo>
                    <a:pt x="1362" y="1"/>
                    <a:pt x="1350" y="6"/>
                    <a:pt x="1342" y="15"/>
                  </a:cubicBezTo>
                  <a:cubicBezTo>
                    <a:pt x="1097" y="319"/>
                    <a:pt x="784" y="646"/>
                    <a:pt x="725" y="657"/>
                  </a:cubicBezTo>
                  <a:cubicBezTo>
                    <a:pt x="667" y="643"/>
                    <a:pt x="349" y="347"/>
                    <a:pt x="78" y="65"/>
                  </a:cubicBezTo>
                  <a:cubicBezTo>
                    <a:pt x="68" y="56"/>
                    <a:pt x="58" y="51"/>
                    <a:pt x="48" y="51"/>
                  </a:cubicBezTo>
                  <a:cubicBezTo>
                    <a:pt x="37" y="51"/>
                    <a:pt x="27" y="56"/>
                    <a:pt x="17" y="65"/>
                  </a:cubicBezTo>
                  <a:cubicBezTo>
                    <a:pt x="0" y="82"/>
                    <a:pt x="0" y="107"/>
                    <a:pt x="17" y="124"/>
                  </a:cubicBezTo>
                  <a:cubicBezTo>
                    <a:pt x="154" y="264"/>
                    <a:pt x="603" y="724"/>
                    <a:pt x="712" y="741"/>
                  </a:cubicBezTo>
                  <a:lnTo>
                    <a:pt x="720" y="741"/>
                  </a:lnTo>
                  <a:cubicBezTo>
                    <a:pt x="829" y="741"/>
                    <a:pt x="1152" y="378"/>
                    <a:pt x="1406" y="65"/>
                  </a:cubicBezTo>
                  <a:cubicBezTo>
                    <a:pt x="1420" y="52"/>
                    <a:pt x="1417" y="24"/>
                    <a:pt x="1398" y="10"/>
                  </a:cubicBezTo>
                  <a:cubicBezTo>
                    <a:pt x="1392" y="4"/>
                    <a:pt x="1383" y="1"/>
                    <a:pt x="137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7" name="Google Shape;827;p32"/>
            <p:cNvSpPr/>
            <p:nvPr/>
          </p:nvSpPr>
          <p:spPr>
            <a:xfrm>
              <a:off x="3512000" y="2081650"/>
              <a:ext cx="63050" cy="81600"/>
            </a:xfrm>
            <a:custGeom>
              <a:avLst/>
              <a:gdLst/>
              <a:ahLst/>
              <a:cxnLst/>
              <a:rect l="l" t="t" r="r" b="b"/>
              <a:pathLst>
                <a:path w="2522" h="3264" extrusionOk="0">
                  <a:moveTo>
                    <a:pt x="1195" y="1"/>
                  </a:moveTo>
                  <a:cubicBezTo>
                    <a:pt x="1189" y="1"/>
                    <a:pt x="1183" y="3"/>
                    <a:pt x="1178" y="6"/>
                  </a:cubicBezTo>
                  <a:cubicBezTo>
                    <a:pt x="944" y="162"/>
                    <a:pt x="1" y="3044"/>
                    <a:pt x="34" y="3156"/>
                  </a:cubicBezTo>
                  <a:cubicBezTo>
                    <a:pt x="52" y="3220"/>
                    <a:pt x="888" y="3263"/>
                    <a:pt x="1583" y="3263"/>
                  </a:cubicBezTo>
                  <a:cubicBezTo>
                    <a:pt x="2089" y="3263"/>
                    <a:pt x="2522" y="3241"/>
                    <a:pt x="2509" y="3186"/>
                  </a:cubicBezTo>
                  <a:cubicBezTo>
                    <a:pt x="2509" y="3186"/>
                    <a:pt x="1459" y="1"/>
                    <a:pt x="11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8" name="Google Shape;828;p32"/>
            <p:cNvSpPr/>
            <p:nvPr/>
          </p:nvSpPr>
          <p:spPr>
            <a:xfrm>
              <a:off x="3540600" y="2102150"/>
              <a:ext cx="3025" cy="74800"/>
            </a:xfrm>
            <a:custGeom>
              <a:avLst/>
              <a:gdLst/>
              <a:ahLst/>
              <a:cxnLst/>
              <a:rect l="l" t="t" r="r" b="b"/>
              <a:pathLst>
                <a:path w="121" h="2992" extrusionOk="0">
                  <a:moveTo>
                    <a:pt x="42" y="1"/>
                  </a:moveTo>
                  <a:cubicBezTo>
                    <a:pt x="20" y="1"/>
                    <a:pt x="0" y="20"/>
                    <a:pt x="0" y="43"/>
                  </a:cubicBezTo>
                  <a:cubicBezTo>
                    <a:pt x="0" y="68"/>
                    <a:pt x="37" y="2436"/>
                    <a:pt x="20" y="2950"/>
                  </a:cubicBezTo>
                  <a:cubicBezTo>
                    <a:pt x="20" y="2969"/>
                    <a:pt x="37" y="2991"/>
                    <a:pt x="62" y="2991"/>
                  </a:cubicBezTo>
                  <a:cubicBezTo>
                    <a:pt x="81" y="2991"/>
                    <a:pt x="98" y="2972"/>
                    <a:pt x="104" y="2952"/>
                  </a:cubicBezTo>
                  <a:cubicBezTo>
                    <a:pt x="120" y="2436"/>
                    <a:pt x="84" y="68"/>
                    <a:pt x="84" y="43"/>
                  </a:cubicBezTo>
                  <a:cubicBezTo>
                    <a:pt x="84" y="20"/>
                    <a:pt x="67" y="1"/>
                    <a:pt x="42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9" name="Google Shape;829;p32"/>
            <p:cNvSpPr/>
            <p:nvPr/>
          </p:nvSpPr>
          <p:spPr>
            <a:xfrm>
              <a:off x="3535150" y="2175725"/>
              <a:ext cx="14400" cy="2475"/>
            </a:xfrm>
            <a:custGeom>
              <a:avLst/>
              <a:gdLst/>
              <a:ahLst/>
              <a:cxnLst/>
              <a:rect l="l" t="t" r="r" b="b"/>
              <a:pathLst>
                <a:path w="576" h="99" extrusionOk="0">
                  <a:moveTo>
                    <a:pt x="45" y="1"/>
                  </a:moveTo>
                  <a:cubicBezTo>
                    <a:pt x="23" y="1"/>
                    <a:pt x="4" y="15"/>
                    <a:pt x="4" y="40"/>
                  </a:cubicBezTo>
                  <a:cubicBezTo>
                    <a:pt x="1" y="62"/>
                    <a:pt x="18" y="82"/>
                    <a:pt x="43" y="82"/>
                  </a:cubicBezTo>
                  <a:lnTo>
                    <a:pt x="531" y="99"/>
                  </a:lnTo>
                  <a:cubicBezTo>
                    <a:pt x="550" y="99"/>
                    <a:pt x="573" y="82"/>
                    <a:pt x="573" y="62"/>
                  </a:cubicBezTo>
                  <a:cubicBezTo>
                    <a:pt x="576" y="40"/>
                    <a:pt x="559" y="20"/>
                    <a:pt x="534" y="20"/>
                  </a:cubicBezTo>
                  <a:lnTo>
                    <a:pt x="45" y="1"/>
                  </a:ln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0" name="Google Shape;830;p32"/>
            <p:cNvSpPr/>
            <p:nvPr/>
          </p:nvSpPr>
          <p:spPr>
            <a:xfrm>
              <a:off x="3530825" y="2116500"/>
              <a:ext cx="22150" cy="15950"/>
            </a:xfrm>
            <a:custGeom>
              <a:avLst/>
              <a:gdLst/>
              <a:ahLst/>
              <a:cxnLst/>
              <a:rect l="l" t="t" r="r" b="b"/>
              <a:pathLst>
                <a:path w="886" h="638" extrusionOk="0">
                  <a:moveTo>
                    <a:pt x="839" y="1"/>
                  </a:moveTo>
                  <a:cubicBezTo>
                    <a:pt x="826" y="1"/>
                    <a:pt x="813" y="7"/>
                    <a:pt x="804" y="21"/>
                  </a:cubicBezTo>
                  <a:cubicBezTo>
                    <a:pt x="668" y="241"/>
                    <a:pt x="511" y="476"/>
                    <a:pt x="447" y="543"/>
                  </a:cubicBezTo>
                  <a:cubicBezTo>
                    <a:pt x="369" y="431"/>
                    <a:pt x="96" y="68"/>
                    <a:pt x="82" y="52"/>
                  </a:cubicBezTo>
                  <a:cubicBezTo>
                    <a:pt x="75" y="39"/>
                    <a:pt x="61" y="33"/>
                    <a:pt x="48" y="33"/>
                  </a:cubicBezTo>
                  <a:cubicBezTo>
                    <a:pt x="40" y="33"/>
                    <a:pt x="32" y="35"/>
                    <a:pt x="26" y="40"/>
                  </a:cubicBezTo>
                  <a:cubicBezTo>
                    <a:pt x="6" y="52"/>
                    <a:pt x="1" y="80"/>
                    <a:pt x="15" y="96"/>
                  </a:cubicBezTo>
                  <a:cubicBezTo>
                    <a:pt x="20" y="105"/>
                    <a:pt x="369" y="568"/>
                    <a:pt x="400" y="618"/>
                  </a:cubicBezTo>
                  <a:cubicBezTo>
                    <a:pt x="411" y="626"/>
                    <a:pt x="428" y="637"/>
                    <a:pt x="442" y="637"/>
                  </a:cubicBezTo>
                  <a:cubicBezTo>
                    <a:pt x="467" y="637"/>
                    <a:pt x="523" y="637"/>
                    <a:pt x="874" y="63"/>
                  </a:cubicBezTo>
                  <a:cubicBezTo>
                    <a:pt x="885" y="43"/>
                    <a:pt x="880" y="21"/>
                    <a:pt x="860" y="7"/>
                  </a:cubicBezTo>
                  <a:cubicBezTo>
                    <a:pt x="854" y="3"/>
                    <a:pt x="846" y="1"/>
                    <a:pt x="839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1" name="Google Shape;831;p32"/>
            <p:cNvSpPr/>
            <p:nvPr/>
          </p:nvSpPr>
          <p:spPr>
            <a:xfrm>
              <a:off x="3524150" y="2134925"/>
              <a:ext cx="35525" cy="18525"/>
            </a:xfrm>
            <a:custGeom>
              <a:avLst/>
              <a:gdLst/>
              <a:ahLst/>
              <a:cxnLst/>
              <a:rect l="l" t="t" r="r" b="b"/>
              <a:pathLst>
                <a:path w="1421" h="741" extrusionOk="0">
                  <a:moveTo>
                    <a:pt x="1374" y="0"/>
                  </a:moveTo>
                  <a:cubicBezTo>
                    <a:pt x="1362" y="0"/>
                    <a:pt x="1350" y="5"/>
                    <a:pt x="1342" y="15"/>
                  </a:cubicBezTo>
                  <a:cubicBezTo>
                    <a:pt x="1096" y="316"/>
                    <a:pt x="784" y="648"/>
                    <a:pt x="725" y="657"/>
                  </a:cubicBezTo>
                  <a:cubicBezTo>
                    <a:pt x="667" y="643"/>
                    <a:pt x="349" y="347"/>
                    <a:pt x="78" y="65"/>
                  </a:cubicBezTo>
                  <a:cubicBezTo>
                    <a:pt x="68" y="57"/>
                    <a:pt x="58" y="53"/>
                    <a:pt x="47" y="53"/>
                  </a:cubicBezTo>
                  <a:cubicBezTo>
                    <a:pt x="37" y="53"/>
                    <a:pt x="27" y="57"/>
                    <a:pt x="17" y="65"/>
                  </a:cubicBezTo>
                  <a:cubicBezTo>
                    <a:pt x="0" y="82"/>
                    <a:pt x="0" y="107"/>
                    <a:pt x="17" y="124"/>
                  </a:cubicBezTo>
                  <a:cubicBezTo>
                    <a:pt x="153" y="263"/>
                    <a:pt x="603" y="723"/>
                    <a:pt x="711" y="740"/>
                  </a:cubicBezTo>
                  <a:lnTo>
                    <a:pt x="720" y="740"/>
                  </a:lnTo>
                  <a:cubicBezTo>
                    <a:pt x="831" y="740"/>
                    <a:pt x="1152" y="378"/>
                    <a:pt x="1406" y="65"/>
                  </a:cubicBezTo>
                  <a:cubicBezTo>
                    <a:pt x="1420" y="51"/>
                    <a:pt x="1417" y="23"/>
                    <a:pt x="1398" y="9"/>
                  </a:cubicBezTo>
                  <a:cubicBezTo>
                    <a:pt x="1392" y="3"/>
                    <a:pt x="1383" y="0"/>
                    <a:pt x="1374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2" name="Google Shape;832;p32"/>
            <p:cNvSpPr/>
            <p:nvPr/>
          </p:nvSpPr>
          <p:spPr>
            <a:xfrm>
              <a:off x="3664525" y="1818075"/>
              <a:ext cx="2200" cy="19350"/>
            </a:xfrm>
            <a:custGeom>
              <a:avLst/>
              <a:gdLst/>
              <a:ahLst/>
              <a:cxnLst/>
              <a:rect l="l" t="t" r="r" b="b"/>
              <a:pathLst>
                <a:path w="88" h="774" extrusionOk="0">
                  <a:moveTo>
                    <a:pt x="46" y="1"/>
                  </a:moveTo>
                  <a:cubicBezTo>
                    <a:pt x="20" y="1"/>
                    <a:pt x="4" y="18"/>
                    <a:pt x="4" y="43"/>
                  </a:cubicBezTo>
                  <a:lnTo>
                    <a:pt x="1" y="732"/>
                  </a:lnTo>
                  <a:cubicBezTo>
                    <a:pt x="1" y="757"/>
                    <a:pt x="18" y="774"/>
                    <a:pt x="43" y="774"/>
                  </a:cubicBezTo>
                  <a:cubicBezTo>
                    <a:pt x="62" y="774"/>
                    <a:pt x="85" y="754"/>
                    <a:pt x="85" y="732"/>
                  </a:cubicBezTo>
                  <a:lnTo>
                    <a:pt x="87" y="43"/>
                  </a:lnTo>
                  <a:cubicBezTo>
                    <a:pt x="87" y="18"/>
                    <a:pt x="71" y="1"/>
                    <a:pt x="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3" name="Google Shape;833;p32"/>
            <p:cNvSpPr/>
            <p:nvPr/>
          </p:nvSpPr>
          <p:spPr>
            <a:xfrm>
              <a:off x="3657350" y="1821650"/>
              <a:ext cx="16625" cy="12025"/>
            </a:xfrm>
            <a:custGeom>
              <a:avLst/>
              <a:gdLst/>
              <a:ahLst/>
              <a:cxnLst/>
              <a:rect l="l" t="t" r="r" b="b"/>
              <a:pathLst>
                <a:path w="665" h="481" extrusionOk="0">
                  <a:moveTo>
                    <a:pt x="617" y="1"/>
                  </a:moveTo>
                  <a:cubicBezTo>
                    <a:pt x="609" y="1"/>
                    <a:pt x="601" y="3"/>
                    <a:pt x="595" y="9"/>
                  </a:cubicBezTo>
                  <a:lnTo>
                    <a:pt x="26" y="408"/>
                  </a:lnTo>
                  <a:cubicBezTo>
                    <a:pt x="3" y="419"/>
                    <a:pt x="1" y="447"/>
                    <a:pt x="14" y="463"/>
                  </a:cubicBezTo>
                  <a:cubicBezTo>
                    <a:pt x="26" y="475"/>
                    <a:pt x="37" y="480"/>
                    <a:pt x="51" y="480"/>
                  </a:cubicBezTo>
                  <a:cubicBezTo>
                    <a:pt x="56" y="480"/>
                    <a:pt x="68" y="477"/>
                    <a:pt x="70" y="475"/>
                  </a:cubicBezTo>
                  <a:lnTo>
                    <a:pt x="639" y="76"/>
                  </a:lnTo>
                  <a:cubicBezTo>
                    <a:pt x="659" y="64"/>
                    <a:pt x="665" y="37"/>
                    <a:pt x="651" y="20"/>
                  </a:cubicBezTo>
                  <a:cubicBezTo>
                    <a:pt x="644" y="8"/>
                    <a:pt x="630" y="1"/>
                    <a:pt x="617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4" name="Google Shape;834;p32"/>
            <p:cNvSpPr/>
            <p:nvPr/>
          </p:nvSpPr>
          <p:spPr>
            <a:xfrm>
              <a:off x="3659100" y="1820800"/>
              <a:ext cx="13200" cy="13550"/>
            </a:xfrm>
            <a:custGeom>
              <a:avLst/>
              <a:gdLst/>
              <a:ahLst/>
              <a:cxnLst/>
              <a:rect l="l" t="t" r="r" b="b"/>
              <a:pathLst>
                <a:path w="528" h="542" extrusionOk="0">
                  <a:moveTo>
                    <a:pt x="47" y="1"/>
                  </a:moveTo>
                  <a:cubicBezTo>
                    <a:pt x="38" y="1"/>
                    <a:pt x="28" y="5"/>
                    <a:pt x="20" y="12"/>
                  </a:cubicBezTo>
                  <a:cubicBezTo>
                    <a:pt x="3" y="31"/>
                    <a:pt x="0" y="54"/>
                    <a:pt x="17" y="73"/>
                  </a:cubicBezTo>
                  <a:lnTo>
                    <a:pt x="447" y="528"/>
                  </a:lnTo>
                  <a:cubicBezTo>
                    <a:pt x="458" y="539"/>
                    <a:pt x="466" y="542"/>
                    <a:pt x="477" y="542"/>
                  </a:cubicBezTo>
                  <a:cubicBezTo>
                    <a:pt x="489" y="542"/>
                    <a:pt x="500" y="539"/>
                    <a:pt x="505" y="531"/>
                  </a:cubicBezTo>
                  <a:cubicBezTo>
                    <a:pt x="522" y="514"/>
                    <a:pt x="528" y="489"/>
                    <a:pt x="508" y="472"/>
                  </a:cubicBezTo>
                  <a:lnTo>
                    <a:pt x="81" y="18"/>
                  </a:lnTo>
                  <a:cubicBezTo>
                    <a:pt x="70" y="7"/>
                    <a:pt x="59" y="1"/>
                    <a:pt x="47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5" name="Google Shape;835;p32"/>
            <p:cNvSpPr/>
            <p:nvPr/>
          </p:nvSpPr>
          <p:spPr>
            <a:xfrm>
              <a:off x="3655550" y="1826325"/>
              <a:ext cx="18625" cy="2325"/>
            </a:xfrm>
            <a:custGeom>
              <a:avLst/>
              <a:gdLst/>
              <a:ahLst/>
              <a:cxnLst/>
              <a:rect l="l" t="t" r="r" b="b"/>
              <a:pathLst>
                <a:path w="745" h="93" extrusionOk="0">
                  <a:moveTo>
                    <a:pt x="703" y="0"/>
                  </a:moveTo>
                  <a:lnTo>
                    <a:pt x="42" y="9"/>
                  </a:lnTo>
                  <a:cubicBezTo>
                    <a:pt x="17" y="9"/>
                    <a:pt x="0" y="25"/>
                    <a:pt x="0" y="50"/>
                  </a:cubicBezTo>
                  <a:cubicBezTo>
                    <a:pt x="0" y="75"/>
                    <a:pt x="17" y="92"/>
                    <a:pt x="42" y="92"/>
                  </a:cubicBezTo>
                  <a:lnTo>
                    <a:pt x="703" y="84"/>
                  </a:lnTo>
                  <a:cubicBezTo>
                    <a:pt x="728" y="84"/>
                    <a:pt x="745" y="67"/>
                    <a:pt x="745" y="42"/>
                  </a:cubicBezTo>
                  <a:cubicBezTo>
                    <a:pt x="745" y="17"/>
                    <a:pt x="728" y="0"/>
                    <a:pt x="70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6" name="Google Shape;836;p32"/>
            <p:cNvSpPr/>
            <p:nvPr/>
          </p:nvSpPr>
          <p:spPr>
            <a:xfrm>
              <a:off x="3936325" y="2141775"/>
              <a:ext cx="2200" cy="19350"/>
            </a:xfrm>
            <a:custGeom>
              <a:avLst/>
              <a:gdLst/>
              <a:ahLst/>
              <a:cxnLst/>
              <a:rect l="l" t="t" r="r" b="b"/>
              <a:pathLst>
                <a:path w="88" h="774" extrusionOk="0">
                  <a:moveTo>
                    <a:pt x="45" y="0"/>
                  </a:moveTo>
                  <a:cubicBezTo>
                    <a:pt x="23" y="0"/>
                    <a:pt x="4" y="17"/>
                    <a:pt x="4" y="42"/>
                  </a:cubicBezTo>
                  <a:lnTo>
                    <a:pt x="1" y="731"/>
                  </a:lnTo>
                  <a:cubicBezTo>
                    <a:pt x="1" y="756"/>
                    <a:pt x="17" y="773"/>
                    <a:pt x="43" y="773"/>
                  </a:cubicBezTo>
                  <a:cubicBezTo>
                    <a:pt x="65" y="773"/>
                    <a:pt x="82" y="756"/>
                    <a:pt x="84" y="731"/>
                  </a:cubicBezTo>
                  <a:lnTo>
                    <a:pt x="87" y="42"/>
                  </a:lnTo>
                  <a:cubicBezTo>
                    <a:pt x="87" y="17"/>
                    <a:pt x="70" y="0"/>
                    <a:pt x="45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7" name="Google Shape;837;p32"/>
            <p:cNvSpPr/>
            <p:nvPr/>
          </p:nvSpPr>
          <p:spPr>
            <a:xfrm>
              <a:off x="3929225" y="2145400"/>
              <a:ext cx="16550" cy="12025"/>
            </a:xfrm>
            <a:custGeom>
              <a:avLst/>
              <a:gdLst/>
              <a:ahLst/>
              <a:cxnLst/>
              <a:rect l="l" t="t" r="r" b="b"/>
              <a:pathLst>
                <a:path w="662" h="481" extrusionOk="0">
                  <a:moveTo>
                    <a:pt x="615" y="0"/>
                  </a:moveTo>
                  <a:cubicBezTo>
                    <a:pt x="607" y="0"/>
                    <a:pt x="598" y="3"/>
                    <a:pt x="592" y="9"/>
                  </a:cubicBezTo>
                  <a:lnTo>
                    <a:pt x="22" y="405"/>
                  </a:lnTo>
                  <a:cubicBezTo>
                    <a:pt x="3" y="416"/>
                    <a:pt x="0" y="444"/>
                    <a:pt x="14" y="461"/>
                  </a:cubicBezTo>
                  <a:cubicBezTo>
                    <a:pt x="22" y="472"/>
                    <a:pt x="34" y="480"/>
                    <a:pt x="48" y="480"/>
                  </a:cubicBezTo>
                  <a:cubicBezTo>
                    <a:pt x="59" y="480"/>
                    <a:pt x="64" y="475"/>
                    <a:pt x="70" y="472"/>
                  </a:cubicBezTo>
                  <a:lnTo>
                    <a:pt x="636" y="76"/>
                  </a:lnTo>
                  <a:cubicBezTo>
                    <a:pt x="659" y="65"/>
                    <a:pt x="661" y="37"/>
                    <a:pt x="647" y="20"/>
                  </a:cubicBezTo>
                  <a:cubicBezTo>
                    <a:pt x="641" y="7"/>
                    <a:pt x="628" y="0"/>
                    <a:pt x="615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8" name="Google Shape;838;p32"/>
            <p:cNvSpPr/>
            <p:nvPr/>
          </p:nvSpPr>
          <p:spPr>
            <a:xfrm>
              <a:off x="3930950" y="2144525"/>
              <a:ext cx="13150" cy="13600"/>
            </a:xfrm>
            <a:custGeom>
              <a:avLst/>
              <a:gdLst/>
              <a:ahLst/>
              <a:cxnLst/>
              <a:rect l="l" t="t" r="r" b="b"/>
              <a:pathLst>
                <a:path w="526" h="544" extrusionOk="0">
                  <a:moveTo>
                    <a:pt x="46" y="1"/>
                  </a:moveTo>
                  <a:cubicBezTo>
                    <a:pt x="37" y="1"/>
                    <a:pt x="28" y="4"/>
                    <a:pt x="20" y="13"/>
                  </a:cubicBezTo>
                  <a:cubicBezTo>
                    <a:pt x="4" y="30"/>
                    <a:pt x="1" y="55"/>
                    <a:pt x="18" y="72"/>
                  </a:cubicBezTo>
                  <a:lnTo>
                    <a:pt x="447" y="529"/>
                  </a:lnTo>
                  <a:cubicBezTo>
                    <a:pt x="456" y="538"/>
                    <a:pt x="467" y="543"/>
                    <a:pt x="478" y="543"/>
                  </a:cubicBezTo>
                  <a:cubicBezTo>
                    <a:pt x="489" y="543"/>
                    <a:pt x="497" y="538"/>
                    <a:pt x="506" y="532"/>
                  </a:cubicBezTo>
                  <a:cubicBezTo>
                    <a:pt x="523" y="515"/>
                    <a:pt x="525" y="490"/>
                    <a:pt x="509" y="471"/>
                  </a:cubicBezTo>
                  <a:lnTo>
                    <a:pt x="79" y="16"/>
                  </a:lnTo>
                  <a:cubicBezTo>
                    <a:pt x="70" y="7"/>
                    <a:pt x="58" y="1"/>
                    <a:pt x="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9" name="Google Shape;839;p32"/>
            <p:cNvSpPr/>
            <p:nvPr/>
          </p:nvSpPr>
          <p:spPr>
            <a:xfrm>
              <a:off x="3927475" y="2150000"/>
              <a:ext cx="18650" cy="2325"/>
            </a:xfrm>
            <a:custGeom>
              <a:avLst/>
              <a:gdLst/>
              <a:ahLst/>
              <a:cxnLst/>
              <a:rect l="l" t="t" r="r" b="b"/>
              <a:pathLst>
                <a:path w="746" h="93" extrusionOk="0">
                  <a:moveTo>
                    <a:pt x="703" y="1"/>
                  </a:moveTo>
                  <a:lnTo>
                    <a:pt x="42" y="9"/>
                  </a:lnTo>
                  <a:cubicBezTo>
                    <a:pt x="17" y="9"/>
                    <a:pt x="0" y="26"/>
                    <a:pt x="0" y="51"/>
                  </a:cubicBezTo>
                  <a:cubicBezTo>
                    <a:pt x="0" y="76"/>
                    <a:pt x="17" y="93"/>
                    <a:pt x="42" y="93"/>
                  </a:cubicBezTo>
                  <a:lnTo>
                    <a:pt x="703" y="87"/>
                  </a:lnTo>
                  <a:cubicBezTo>
                    <a:pt x="729" y="87"/>
                    <a:pt x="745" y="67"/>
                    <a:pt x="745" y="42"/>
                  </a:cubicBezTo>
                  <a:cubicBezTo>
                    <a:pt x="745" y="20"/>
                    <a:pt x="729" y="1"/>
                    <a:pt x="703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0" name="Google Shape;840;p32"/>
            <p:cNvSpPr/>
            <p:nvPr/>
          </p:nvSpPr>
          <p:spPr>
            <a:xfrm>
              <a:off x="3578475" y="2195050"/>
              <a:ext cx="2175" cy="19350"/>
            </a:xfrm>
            <a:custGeom>
              <a:avLst/>
              <a:gdLst/>
              <a:ahLst/>
              <a:cxnLst/>
              <a:rect l="l" t="t" r="r" b="b"/>
              <a:pathLst>
                <a:path w="87" h="774" extrusionOk="0">
                  <a:moveTo>
                    <a:pt x="45" y="1"/>
                  </a:moveTo>
                  <a:cubicBezTo>
                    <a:pt x="20" y="1"/>
                    <a:pt x="3" y="17"/>
                    <a:pt x="3" y="43"/>
                  </a:cubicBezTo>
                  <a:lnTo>
                    <a:pt x="0" y="732"/>
                  </a:lnTo>
                  <a:cubicBezTo>
                    <a:pt x="0" y="757"/>
                    <a:pt x="17" y="773"/>
                    <a:pt x="42" y="773"/>
                  </a:cubicBezTo>
                  <a:cubicBezTo>
                    <a:pt x="62" y="773"/>
                    <a:pt x="84" y="757"/>
                    <a:pt x="84" y="732"/>
                  </a:cubicBezTo>
                  <a:lnTo>
                    <a:pt x="87" y="43"/>
                  </a:lnTo>
                  <a:cubicBezTo>
                    <a:pt x="87" y="17"/>
                    <a:pt x="70" y="1"/>
                    <a:pt x="45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1" name="Google Shape;841;p32"/>
            <p:cNvSpPr/>
            <p:nvPr/>
          </p:nvSpPr>
          <p:spPr>
            <a:xfrm>
              <a:off x="3571275" y="2198675"/>
              <a:ext cx="16625" cy="11950"/>
            </a:xfrm>
            <a:custGeom>
              <a:avLst/>
              <a:gdLst/>
              <a:ahLst/>
              <a:cxnLst/>
              <a:rect l="l" t="t" r="r" b="b"/>
              <a:pathLst>
                <a:path w="665" h="478" extrusionOk="0">
                  <a:moveTo>
                    <a:pt x="620" y="0"/>
                  </a:moveTo>
                  <a:cubicBezTo>
                    <a:pt x="611" y="0"/>
                    <a:pt x="602" y="3"/>
                    <a:pt x="595" y="9"/>
                  </a:cubicBezTo>
                  <a:lnTo>
                    <a:pt x="26" y="405"/>
                  </a:lnTo>
                  <a:cubicBezTo>
                    <a:pt x="4" y="416"/>
                    <a:pt x="1" y="444"/>
                    <a:pt x="15" y="461"/>
                  </a:cubicBezTo>
                  <a:cubicBezTo>
                    <a:pt x="26" y="472"/>
                    <a:pt x="37" y="478"/>
                    <a:pt x="51" y="478"/>
                  </a:cubicBezTo>
                  <a:cubicBezTo>
                    <a:pt x="57" y="478"/>
                    <a:pt x="68" y="475"/>
                    <a:pt x="71" y="472"/>
                  </a:cubicBezTo>
                  <a:lnTo>
                    <a:pt x="640" y="73"/>
                  </a:lnTo>
                  <a:cubicBezTo>
                    <a:pt x="662" y="65"/>
                    <a:pt x="665" y="37"/>
                    <a:pt x="651" y="18"/>
                  </a:cubicBezTo>
                  <a:cubicBezTo>
                    <a:pt x="644" y="6"/>
                    <a:pt x="632" y="0"/>
                    <a:pt x="62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2" name="Google Shape;842;p32"/>
            <p:cNvSpPr/>
            <p:nvPr/>
          </p:nvSpPr>
          <p:spPr>
            <a:xfrm>
              <a:off x="3573100" y="2197875"/>
              <a:ext cx="13200" cy="13600"/>
            </a:xfrm>
            <a:custGeom>
              <a:avLst/>
              <a:gdLst/>
              <a:ahLst/>
              <a:cxnLst/>
              <a:rect l="l" t="t" r="r" b="b"/>
              <a:pathLst>
                <a:path w="528" h="544" extrusionOk="0">
                  <a:moveTo>
                    <a:pt x="49" y="1"/>
                  </a:moveTo>
                  <a:cubicBezTo>
                    <a:pt x="39" y="1"/>
                    <a:pt x="30" y="5"/>
                    <a:pt x="23" y="13"/>
                  </a:cubicBezTo>
                  <a:cubicBezTo>
                    <a:pt x="6" y="30"/>
                    <a:pt x="0" y="55"/>
                    <a:pt x="20" y="72"/>
                  </a:cubicBezTo>
                  <a:lnTo>
                    <a:pt x="450" y="529"/>
                  </a:lnTo>
                  <a:cubicBezTo>
                    <a:pt x="458" y="538"/>
                    <a:pt x="469" y="543"/>
                    <a:pt x="480" y="543"/>
                  </a:cubicBezTo>
                  <a:cubicBezTo>
                    <a:pt x="486" y="543"/>
                    <a:pt x="497" y="535"/>
                    <a:pt x="508" y="532"/>
                  </a:cubicBezTo>
                  <a:cubicBezTo>
                    <a:pt x="525" y="515"/>
                    <a:pt x="528" y="490"/>
                    <a:pt x="511" y="474"/>
                  </a:cubicBezTo>
                  <a:lnTo>
                    <a:pt x="81" y="16"/>
                  </a:lnTo>
                  <a:cubicBezTo>
                    <a:pt x="72" y="7"/>
                    <a:pt x="60" y="1"/>
                    <a:pt x="49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3" name="Google Shape;843;p32"/>
            <p:cNvSpPr/>
            <p:nvPr/>
          </p:nvSpPr>
          <p:spPr>
            <a:xfrm>
              <a:off x="3569550" y="2203275"/>
              <a:ext cx="18700" cy="2325"/>
            </a:xfrm>
            <a:custGeom>
              <a:avLst/>
              <a:gdLst/>
              <a:ahLst/>
              <a:cxnLst/>
              <a:rect l="l" t="t" r="r" b="b"/>
              <a:pathLst>
                <a:path w="748" h="93" extrusionOk="0">
                  <a:moveTo>
                    <a:pt x="706" y="1"/>
                  </a:moveTo>
                  <a:lnTo>
                    <a:pt x="42" y="9"/>
                  </a:lnTo>
                  <a:cubicBezTo>
                    <a:pt x="20" y="9"/>
                    <a:pt x="0" y="26"/>
                    <a:pt x="0" y="51"/>
                  </a:cubicBezTo>
                  <a:cubicBezTo>
                    <a:pt x="0" y="76"/>
                    <a:pt x="20" y="93"/>
                    <a:pt x="42" y="93"/>
                  </a:cubicBezTo>
                  <a:lnTo>
                    <a:pt x="706" y="85"/>
                  </a:lnTo>
                  <a:cubicBezTo>
                    <a:pt x="731" y="85"/>
                    <a:pt x="748" y="68"/>
                    <a:pt x="748" y="43"/>
                  </a:cubicBezTo>
                  <a:cubicBezTo>
                    <a:pt x="748" y="20"/>
                    <a:pt x="731" y="1"/>
                    <a:pt x="70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4" name="Google Shape;844;p32"/>
            <p:cNvSpPr/>
            <p:nvPr/>
          </p:nvSpPr>
          <p:spPr>
            <a:xfrm>
              <a:off x="3773475" y="1791450"/>
              <a:ext cx="14250" cy="14250"/>
            </a:xfrm>
            <a:custGeom>
              <a:avLst/>
              <a:gdLst/>
              <a:ahLst/>
              <a:cxnLst/>
              <a:rect l="l" t="t" r="r" b="b"/>
              <a:pathLst>
                <a:path w="570" h="570" extrusionOk="0">
                  <a:moveTo>
                    <a:pt x="288" y="81"/>
                  </a:moveTo>
                  <a:cubicBezTo>
                    <a:pt x="344" y="81"/>
                    <a:pt x="391" y="101"/>
                    <a:pt x="430" y="140"/>
                  </a:cubicBezTo>
                  <a:cubicBezTo>
                    <a:pt x="469" y="179"/>
                    <a:pt x="489" y="232"/>
                    <a:pt x="489" y="285"/>
                  </a:cubicBezTo>
                  <a:cubicBezTo>
                    <a:pt x="489" y="396"/>
                    <a:pt x="399" y="486"/>
                    <a:pt x="288" y="486"/>
                  </a:cubicBezTo>
                  <a:cubicBezTo>
                    <a:pt x="171" y="486"/>
                    <a:pt x="84" y="396"/>
                    <a:pt x="84" y="285"/>
                  </a:cubicBezTo>
                  <a:cubicBezTo>
                    <a:pt x="84" y="170"/>
                    <a:pt x="176" y="81"/>
                    <a:pt x="288" y="81"/>
                  </a:cubicBezTo>
                  <a:close/>
                  <a:moveTo>
                    <a:pt x="288" y="0"/>
                  </a:moveTo>
                  <a:cubicBezTo>
                    <a:pt x="134" y="0"/>
                    <a:pt x="3" y="126"/>
                    <a:pt x="3" y="285"/>
                  </a:cubicBezTo>
                  <a:cubicBezTo>
                    <a:pt x="1" y="441"/>
                    <a:pt x="129" y="569"/>
                    <a:pt x="288" y="569"/>
                  </a:cubicBezTo>
                  <a:cubicBezTo>
                    <a:pt x="444" y="569"/>
                    <a:pt x="570" y="441"/>
                    <a:pt x="570" y="288"/>
                  </a:cubicBezTo>
                  <a:cubicBezTo>
                    <a:pt x="570" y="210"/>
                    <a:pt x="542" y="137"/>
                    <a:pt x="489" y="84"/>
                  </a:cubicBezTo>
                  <a:cubicBezTo>
                    <a:pt x="433" y="34"/>
                    <a:pt x="363" y="0"/>
                    <a:pt x="288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5" name="Google Shape;845;p32"/>
            <p:cNvSpPr/>
            <p:nvPr/>
          </p:nvSpPr>
          <p:spPr>
            <a:xfrm>
              <a:off x="3599525" y="1928975"/>
              <a:ext cx="14250" cy="14200"/>
            </a:xfrm>
            <a:custGeom>
              <a:avLst/>
              <a:gdLst/>
              <a:ahLst/>
              <a:cxnLst/>
              <a:rect l="l" t="t" r="r" b="b"/>
              <a:pathLst>
                <a:path w="570" h="568" extrusionOk="0">
                  <a:moveTo>
                    <a:pt x="288" y="84"/>
                  </a:moveTo>
                  <a:cubicBezTo>
                    <a:pt x="344" y="84"/>
                    <a:pt x="391" y="104"/>
                    <a:pt x="430" y="143"/>
                  </a:cubicBezTo>
                  <a:cubicBezTo>
                    <a:pt x="469" y="179"/>
                    <a:pt x="489" y="232"/>
                    <a:pt x="489" y="285"/>
                  </a:cubicBezTo>
                  <a:cubicBezTo>
                    <a:pt x="489" y="397"/>
                    <a:pt x="400" y="486"/>
                    <a:pt x="288" y="486"/>
                  </a:cubicBezTo>
                  <a:cubicBezTo>
                    <a:pt x="174" y="486"/>
                    <a:pt x="85" y="397"/>
                    <a:pt x="85" y="285"/>
                  </a:cubicBezTo>
                  <a:cubicBezTo>
                    <a:pt x="85" y="174"/>
                    <a:pt x="177" y="84"/>
                    <a:pt x="288" y="84"/>
                  </a:cubicBezTo>
                  <a:close/>
                  <a:moveTo>
                    <a:pt x="288" y="1"/>
                  </a:moveTo>
                  <a:cubicBezTo>
                    <a:pt x="135" y="1"/>
                    <a:pt x="6" y="126"/>
                    <a:pt x="6" y="282"/>
                  </a:cubicBezTo>
                  <a:cubicBezTo>
                    <a:pt x="1" y="439"/>
                    <a:pt x="132" y="567"/>
                    <a:pt x="288" y="567"/>
                  </a:cubicBezTo>
                  <a:cubicBezTo>
                    <a:pt x="444" y="567"/>
                    <a:pt x="570" y="441"/>
                    <a:pt x="570" y="285"/>
                  </a:cubicBezTo>
                  <a:cubicBezTo>
                    <a:pt x="570" y="210"/>
                    <a:pt x="542" y="135"/>
                    <a:pt x="489" y="84"/>
                  </a:cubicBezTo>
                  <a:cubicBezTo>
                    <a:pt x="433" y="31"/>
                    <a:pt x="363" y="1"/>
                    <a:pt x="288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6" name="Google Shape;846;p32"/>
            <p:cNvSpPr/>
            <p:nvPr/>
          </p:nvSpPr>
          <p:spPr>
            <a:xfrm>
              <a:off x="3837225" y="2202175"/>
              <a:ext cx="14250" cy="14250"/>
            </a:xfrm>
            <a:custGeom>
              <a:avLst/>
              <a:gdLst/>
              <a:ahLst/>
              <a:cxnLst/>
              <a:rect l="l" t="t" r="r" b="b"/>
              <a:pathLst>
                <a:path w="570" h="570" extrusionOk="0">
                  <a:moveTo>
                    <a:pt x="285" y="84"/>
                  </a:moveTo>
                  <a:cubicBezTo>
                    <a:pt x="341" y="84"/>
                    <a:pt x="391" y="106"/>
                    <a:pt x="430" y="143"/>
                  </a:cubicBezTo>
                  <a:cubicBezTo>
                    <a:pt x="466" y="182"/>
                    <a:pt x="489" y="235"/>
                    <a:pt x="489" y="288"/>
                  </a:cubicBezTo>
                  <a:cubicBezTo>
                    <a:pt x="489" y="399"/>
                    <a:pt x="397" y="488"/>
                    <a:pt x="285" y="488"/>
                  </a:cubicBezTo>
                  <a:cubicBezTo>
                    <a:pt x="171" y="488"/>
                    <a:pt x="84" y="399"/>
                    <a:pt x="84" y="288"/>
                  </a:cubicBezTo>
                  <a:cubicBezTo>
                    <a:pt x="84" y="176"/>
                    <a:pt x="173" y="84"/>
                    <a:pt x="285" y="84"/>
                  </a:cubicBezTo>
                  <a:close/>
                  <a:moveTo>
                    <a:pt x="285" y="0"/>
                  </a:moveTo>
                  <a:cubicBezTo>
                    <a:pt x="132" y="0"/>
                    <a:pt x="3" y="126"/>
                    <a:pt x="3" y="282"/>
                  </a:cubicBezTo>
                  <a:cubicBezTo>
                    <a:pt x="0" y="441"/>
                    <a:pt x="129" y="569"/>
                    <a:pt x="285" y="569"/>
                  </a:cubicBezTo>
                  <a:cubicBezTo>
                    <a:pt x="444" y="569"/>
                    <a:pt x="570" y="441"/>
                    <a:pt x="570" y="288"/>
                  </a:cubicBezTo>
                  <a:cubicBezTo>
                    <a:pt x="570" y="209"/>
                    <a:pt x="542" y="137"/>
                    <a:pt x="489" y="84"/>
                  </a:cubicBezTo>
                  <a:cubicBezTo>
                    <a:pt x="433" y="31"/>
                    <a:pt x="363" y="0"/>
                    <a:pt x="285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7" name="Google Shape;847;p32"/>
            <p:cNvSpPr/>
            <p:nvPr/>
          </p:nvSpPr>
          <p:spPr>
            <a:xfrm>
              <a:off x="3541175" y="1832375"/>
              <a:ext cx="112225" cy="61850"/>
            </a:xfrm>
            <a:custGeom>
              <a:avLst/>
              <a:gdLst/>
              <a:ahLst/>
              <a:cxnLst/>
              <a:rect l="l" t="t" r="r" b="b"/>
              <a:pathLst>
                <a:path w="4489" h="2474" extrusionOk="0">
                  <a:moveTo>
                    <a:pt x="1054" y="1"/>
                  </a:moveTo>
                  <a:cubicBezTo>
                    <a:pt x="855" y="1"/>
                    <a:pt x="0" y="2209"/>
                    <a:pt x="47" y="2400"/>
                  </a:cubicBezTo>
                  <a:cubicBezTo>
                    <a:pt x="61" y="2454"/>
                    <a:pt x="409" y="2473"/>
                    <a:pt x="899" y="2473"/>
                  </a:cubicBezTo>
                  <a:cubicBezTo>
                    <a:pt x="2140" y="2473"/>
                    <a:pt x="4296" y="2350"/>
                    <a:pt x="4296" y="2350"/>
                  </a:cubicBezTo>
                  <a:cubicBezTo>
                    <a:pt x="4488" y="2300"/>
                    <a:pt x="3388" y="241"/>
                    <a:pt x="3214" y="241"/>
                  </a:cubicBezTo>
                  <a:cubicBezTo>
                    <a:pt x="3214" y="241"/>
                    <a:pt x="3214" y="241"/>
                    <a:pt x="3214" y="241"/>
                  </a:cubicBezTo>
                  <a:cubicBezTo>
                    <a:pt x="3046" y="241"/>
                    <a:pt x="2469" y="1440"/>
                    <a:pt x="2399" y="1583"/>
                  </a:cubicBezTo>
                  <a:cubicBezTo>
                    <a:pt x="2396" y="1589"/>
                    <a:pt x="2391" y="1592"/>
                    <a:pt x="2385" y="1592"/>
                  </a:cubicBezTo>
                  <a:cubicBezTo>
                    <a:pt x="2241" y="1592"/>
                    <a:pt x="1239" y="22"/>
                    <a:pt x="1057" y="1"/>
                  </a:cubicBezTo>
                  <a:cubicBezTo>
                    <a:pt x="1056" y="1"/>
                    <a:pt x="1055" y="1"/>
                    <a:pt x="105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8" name="Google Shape;848;p32"/>
            <p:cNvSpPr/>
            <p:nvPr/>
          </p:nvSpPr>
          <p:spPr>
            <a:xfrm>
              <a:off x="3550625" y="1825475"/>
              <a:ext cx="40750" cy="42100"/>
            </a:xfrm>
            <a:custGeom>
              <a:avLst/>
              <a:gdLst/>
              <a:ahLst/>
              <a:cxnLst/>
              <a:rect l="l" t="t" r="r" b="b"/>
              <a:pathLst>
                <a:path w="1630" h="1684" extrusionOk="0">
                  <a:moveTo>
                    <a:pt x="613" y="1"/>
                  </a:moveTo>
                  <a:cubicBezTo>
                    <a:pt x="608" y="1"/>
                    <a:pt x="604" y="2"/>
                    <a:pt x="601" y="3"/>
                  </a:cubicBezTo>
                  <a:cubicBezTo>
                    <a:pt x="487" y="76"/>
                    <a:pt x="4" y="1546"/>
                    <a:pt x="4" y="1546"/>
                  </a:cubicBezTo>
                  <a:cubicBezTo>
                    <a:pt x="4" y="1546"/>
                    <a:pt x="1" y="1580"/>
                    <a:pt x="34" y="1580"/>
                  </a:cubicBezTo>
                  <a:cubicBezTo>
                    <a:pt x="83" y="1580"/>
                    <a:pt x="208" y="1511"/>
                    <a:pt x="528" y="1175"/>
                  </a:cubicBezTo>
                  <a:cubicBezTo>
                    <a:pt x="537" y="1165"/>
                    <a:pt x="546" y="1161"/>
                    <a:pt x="555" y="1161"/>
                  </a:cubicBezTo>
                  <a:cubicBezTo>
                    <a:pt x="646" y="1161"/>
                    <a:pt x="725" y="1652"/>
                    <a:pt x="852" y="1680"/>
                  </a:cubicBezTo>
                  <a:cubicBezTo>
                    <a:pt x="863" y="1683"/>
                    <a:pt x="873" y="1684"/>
                    <a:pt x="882" y="1684"/>
                  </a:cubicBezTo>
                  <a:cubicBezTo>
                    <a:pt x="1091" y="1684"/>
                    <a:pt x="1066" y="1103"/>
                    <a:pt x="1100" y="1103"/>
                  </a:cubicBezTo>
                  <a:cubicBezTo>
                    <a:pt x="1102" y="1103"/>
                    <a:pt x="1104" y="1105"/>
                    <a:pt x="1106" y="1108"/>
                  </a:cubicBezTo>
                  <a:cubicBezTo>
                    <a:pt x="1143" y="1160"/>
                    <a:pt x="1369" y="1410"/>
                    <a:pt x="1508" y="1410"/>
                  </a:cubicBezTo>
                  <a:cubicBezTo>
                    <a:pt x="1556" y="1410"/>
                    <a:pt x="1593" y="1380"/>
                    <a:pt x="1608" y="1301"/>
                  </a:cubicBezTo>
                  <a:cubicBezTo>
                    <a:pt x="1630" y="1200"/>
                    <a:pt x="772" y="1"/>
                    <a:pt x="6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9" name="Google Shape;849;p32"/>
            <p:cNvSpPr/>
            <p:nvPr/>
          </p:nvSpPr>
          <p:spPr>
            <a:xfrm>
              <a:off x="3549675" y="1824425"/>
              <a:ext cx="42850" cy="44325"/>
            </a:xfrm>
            <a:custGeom>
              <a:avLst/>
              <a:gdLst/>
              <a:ahLst/>
              <a:cxnLst/>
              <a:rect l="l" t="t" r="r" b="b"/>
              <a:pathLst>
                <a:path w="1714" h="1773" extrusionOk="0">
                  <a:moveTo>
                    <a:pt x="659" y="90"/>
                  </a:moveTo>
                  <a:cubicBezTo>
                    <a:pt x="706" y="110"/>
                    <a:pt x="879" y="271"/>
                    <a:pt x="1180" y="676"/>
                  </a:cubicBezTo>
                  <a:cubicBezTo>
                    <a:pt x="1423" y="1011"/>
                    <a:pt x="1601" y="1298"/>
                    <a:pt x="1610" y="1343"/>
                  </a:cubicBezTo>
                  <a:cubicBezTo>
                    <a:pt x="1590" y="1421"/>
                    <a:pt x="1560" y="1421"/>
                    <a:pt x="1546" y="1421"/>
                  </a:cubicBezTo>
                  <a:cubicBezTo>
                    <a:pt x="1431" y="1421"/>
                    <a:pt x="1214" y="1198"/>
                    <a:pt x="1177" y="1136"/>
                  </a:cubicBezTo>
                  <a:cubicBezTo>
                    <a:pt x="1163" y="1117"/>
                    <a:pt x="1144" y="1114"/>
                    <a:pt x="1136" y="1114"/>
                  </a:cubicBezTo>
                  <a:cubicBezTo>
                    <a:pt x="1088" y="1114"/>
                    <a:pt x="1085" y="1156"/>
                    <a:pt x="1071" y="1270"/>
                  </a:cubicBezTo>
                  <a:cubicBezTo>
                    <a:pt x="1057" y="1407"/>
                    <a:pt x="1030" y="1691"/>
                    <a:pt x="918" y="1691"/>
                  </a:cubicBezTo>
                  <a:cubicBezTo>
                    <a:pt x="912" y="1691"/>
                    <a:pt x="904" y="1691"/>
                    <a:pt x="898" y="1689"/>
                  </a:cubicBezTo>
                  <a:cubicBezTo>
                    <a:pt x="851" y="1675"/>
                    <a:pt x="792" y="1521"/>
                    <a:pt x="753" y="1415"/>
                  </a:cubicBezTo>
                  <a:cubicBezTo>
                    <a:pt x="703" y="1270"/>
                    <a:pt x="661" y="1164"/>
                    <a:pt x="592" y="1164"/>
                  </a:cubicBezTo>
                  <a:cubicBezTo>
                    <a:pt x="578" y="1164"/>
                    <a:pt x="555" y="1170"/>
                    <a:pt x="539" y="1189"/>
                  </a:cubicBezTo>
                  <a:cubicBezTo>
                    <a:pt x="246" y="1496"/>
                    <a:pt x="134" y="1563"/>
                    <a:pt x="92" y="1577"/>
                  </a:cubicBezTo>
                  <a:cubicBezTo>
                    <a:pt x="315" y="894"/>
                    <a:pt x="583" y="168"/>
                    <a:pt x="659" y="90"/>
                  </a:cubicBezTo>
                  <a:close/>
                  <a:moveTo>
                    <a:pt x="656" y="1"/>
                  </a:moveTo>
                  <a:cubicBezTo>
                    <a:pt x="645" y="1"/>
                    <a:pt x="636" y="4"/>
                    <a:pt x="625" y="12"/>
                  </a:cubicBezTo>
                  <a:cubicBezTo>
                    <a:pt x="502" y="85"/>
                    <a:pt x="123" y="1223"/>
                    <a:pt x="8" y="1569"/>
                  </a:cubicBezTo>
                  <a:cubicBezTo>
                    <a:pt x="8" y="1571"/>
                    <a:pt x="6" y="1577"/>
                    <a:pt x="6" y="1580"/>
                  </a:cubicBezTo>
                  <a:cubicBezTo>
                    <a:pt x="6" y="1583"/>
                    <a:pt x="0" y="1611"/>
                    <a:pt x="22" y="1636"/>
                  </a:cubicBezTo>
                  <a:cubicBezTo>
                    <a:pt x="28" y="1647"/>
                    <a:pt x="48" y="1661"/>
                    <a:pt x="75" y="1661"/>
                  </a:cubicBezTo>
                  <a:cubicBezTo>
                    <a:pt x="126" y="1661"/>
                    <a:pt x="237" y="1619"/>
                    <a:pt x="594" y="1248"/>
                  </a:cubicBezTo>
                  <a:cubicBezTo>
                    <a:pt x="619" y="1273"/>
                    <a:pt x="656" y="1373"/>
                    <a:pt x="681" y="1443"/>
                  </a:cubicBezTo>
                  <a:cubicBezTo>
                    <a:pt x="739" y="1597"/>
                    <a:pt x="792" y="1744"/>
                    <a:pt x="884" y="1764"/>
                  </a:cubicBezTo>
                  <a:cubicBezTo>
                    <a:pt x="893" y="1770"/>
                    <a:pt x="907" y="1772"/>
                    <a:pt x="921" y="1772"/>
                  </a:cubicBezTo>
                  <a:cubicBezTo>
                    <a:pt x="1108" y="1772"/>
                    <a:pt x="1138" y="1457"/>
                    <a:pt x="1158" y="1270"/>
                  </a:cubicBezTo>
                  <a:cubicBezTo>
                    <a:pt x="1158" y="1256"/>
                    <a:pt x="1158" y="1245"/>
                    <a:pt x="1163" y="1231"/>
                  </a:cubicBezTo>
                  <a:cubicBezTo>
                    <a:pt x="1250" y="1326"/>
                    <a:pt x="1423" y="1488"/>
                    <a:pt x="1548" y="1488"/>
                  </a:cubicBezTo>
                  <a:cubicBezTo>
                    <a:pt x="1590" y="1488"/>
                    <a:pt x="1668" y="1471"/>
                    <a:pt x="1691" y="1346"/>
                  </a:cubicBezTo>
                  <a:cubicBezTo>
                    <a:pt x="1713" y="1239"/>
                    <a:pt x="1225" y="578"/>
                    <a:pt x="1024" y="333"/>
                  </a:cubicBezTo>
                  <a:cubicBezTo>
                    <a:pt x="751" y="1"/>
                    <a:pt x="684" y="1"/>
                    <a:pt x="65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0" name="Google Shape;850;p32"/>
            <p:cNvSpPr/>
            <p:nvPr/>
          </p:nvSpPr>
          <p:spPr>
            <a:xfrm>
              <a:off x="3606100" y="1835100"/>
              <a:ext cx="33200" cy="36100"/>
            </a:xfrm>
            <a:custGeom>
              <a:avLst/>
              <a:gdLst/>
              <a:ahLst/>
              <a:cxnLst/>
              <a:rect l="l" t="t" r="r" b="b"/>
              <a:pathLst>
                <a:path w="1328" h="1444" extrusionOk="0">
                  <a:moveTo>
                    <a:pt x="648" y="0"/>
                  </a:moveTo>
                  <a:cubicBezTo>
                    <a:pt x="493" y="0"/>
                    <a:pt x="84" y="849"/>
                    <a:pt x="84" y="849"/>
                  </a:cubicBezTo>
                  <a:cubicBezTo>
                    <a:pt x="1" y="1059"/>
                    <a:pt x="23" y="1125"/>
                    <a:pt x="84" y="1125"/>
                  </a:cubicBezTo>
                  <a:cubicBezTo>
                    <a:pt x="180" y="1125"/>
                    <a:pt x="371" y="958"/>
                    <a:pt x="385" y="935"/>
                  </a:cubicBezTo>
                  <a:cubicBezTo>
                    <a:pt x="386" y="934"/>
                    <a:pt x="387" y="934"/>
                    <a:pt x="388" y="934"/>
                  </a:cubicBezTo>
                  <a:cubicBezTo>
                    <a:pt x="414" y="934"/>
                    <a:pt x="437" y="1443"/>
                    <a:pt x="575" y="1443"/>
                  </a:cubicBezTo>
                  <a:cubicBezTo>
                    <a:pt x="577" y="1443"/>
                    <a:pt x="579" y="1443"/>
                    <a:pt x="580" y="1443"/>
                  </a:cubicBezTo>
                  <a:cubicBezTo>
                    <a:pt x="725" y="1429"/>
                    <a:pt x="859" y="899"/>
                    <a:pt x="859" y="899"/>
                  </a:cubicBezTo>
                  <a:cubicBezTo>
                    <a:pt x="859" y="899"/>
                    <a:pt x="1094" y="1142"/>
                    <a:pt x="1206" y="1142"/>
                  </a:cubicBezTo>
                  <a:cubicBezTo>
                    <a:pt x="1221" y="1142"/>
                    <a:pt x="1234" y="1138"/>
                    <a:pt x="1244" y="1128"/>
                  </a:cubicBezTo>
                  <a:cubicBezTo>
                    <a:pt x="1328" y="1041"/>
                    <a:pt x="798" y="162"/>
                    <a:pt x="678" y="15"/>
                  </a:cubicBezTo>
                  <a:cubicBezTo>
                    <a:pt x="670" y="5"/>
                    <a:pt x="660" y="0"/>
                    <a:pt x="6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1" name="Google Shape;851;p32"/>
            <p:cNvSpPr/>
            <p:nvPr/>
          </p:nvSpPr>
          <p:spPr>
            <a:xfrm>
              <a:off x="3605325" y="1834200"/>
              <a:ext cx="35600" cy="38175"/>
            </a:xfrm>
            <a:custGeom>
              <a:avLst/>
              <a:gdLst/>
              <a:ahLst/>
              <a:cxnLst/>
              <a:rect l="l" t="t" r="r" b="b"/>
              <a:pathLst>
                <a:path w="1424" h="1527" extrusionOk="0">
                  <a:moveTo>
                    <a:pt x="673" y="76"/>
                  </a:moveTo>
                  <a:cubicBezTo>
                    <a:pt x="921" y="369"/>
                    <a:pt x="1259" y="1077"/>
                    <a:pt x="1245" y="1133"/>
                  </a:cubicBezTo>
                  <a:cubicBezTo>
                    <a:pt x="1245" y="1133"/>
                    <a:pt x="1242" y="1136"/>
                    <a:pt x="1233" y="1136"/>
                  </a:cubicBezTo>
                  <a:cubicBezTo>
                    <a:pt x="1169" y="1136"/>
                    <a:pt x="1010" y="1005"/>
                    <a:pt x="918" y="907"/>
                  </a:cubicBezTo>
                  <a:cubicBezTo>
                    <a:pt x="910" y="899"/>
                    <a:pt x="898" y="895"/>
                    <a:pt x="887" y="895"/>
                  </a:cubicBezTo>
                  <a:cubicBezTo>
                    <a:pt x="883" y="895"/>
                    <a:pt x="880" y="895"/>
                    <a:pt x="876" y="896"/>
                  </a:cubicBezTo>
                  <a:cubicBezTo>
                    <a:pt x="862" y="899"/>
                    <a:pt x="851" y="913"/>
                    <a:pt x="848" y="927"/>
                  </a:cubicBezTo>
                  <a:cubicBezTo>
                    <a:pt x="787" y="1169"/>
                    <a:pt x="675" y="1434"/>
                    <a:pt x="606" y="1440"/>
                  </a:cubicBezTo>
                  <a:lnTo>
                    <a:pt x="603" y="1482"/>
                  </a:lnTo>
                  <a:lnTo>
                    <a:pt x="603" y="1440"/>
                  </a:lnTo>
                  <a:cubicBezTo>
                    <a:pt x="561" y="1440"/>
                    <a:pt x="519" y="1314"/>
                    <a:pt x="480" y="1072"/>
                  </a:cubicBezTo>
                  <a:cubicBezTo>
                    <a:pt x="463" y="963"/>
                    <a:pt x="461" y="932"/>
                    <a:pt x="419" y="932"/>
                  </a:cubicBezTo>
                  <a:cubicBezTo>
                    <a:pt x="408" y="932"/>
                    <a:pt x="391" y="938"/>
                    <a:pt x="388" y="949"/>
                  </a:cubicBezTo>
                  <a:cubicBezTo>
                    <a:pt x="363" y="971"/>
                    <a:pt x="187" y="1119"/>
                    <a:pt x="109" y="1119"/>
                  </a:cubicBezTo>
                  <a:lnTo>
                    <a:pt x="104" y="1119"/>
                  </a:lnTo>
                  <a:cubicBezTo>
                    <a:pt x="101" y="1116"/>
                    <a:pt x="81" y="1074"/>
                    <a:pt x="151" y="902"/>
                  </a:cubicBezTo>
                  <a:cubicBezTo>
                    <a:pt x="366" y="452"/>
                    <a:pt x="606" y="76"/>
                    <a:pt x="673" y="76"/>
                  </a:cubicBezTo>
                  <a:close/>
                  <a:moveTo>
                    <a:pt x="673" y="0"/>
                  </a:moveTo>
                  <a:cubicBezTo>
                    <a:pt x="505" y="0"/>
                    <a:pt x="173" y="667"/>
                    <a:pt x="73" y="871"/>
                  </a:cubicBezTo>
                  <a:cubicBezTo>
                    <a:pt x="14" y="1024"/>
                    <a:pt x="0" y="1116"/>
                    <a:pt x="34" y="1164"/>
                  </a:cubicBezTo>
                  <a:cubicBezTo>
                    <a:pt x="53" y="1189"/>
                    <a:pt x="81" y="1203"/>
                    <a:pt x="112" y="1203"/>
                  </a:cubicBezTo>
                  <a:cubicBezTo>
                    <a:pt x="198" y="1203"/>
                    <a:pt x="324" y="1108"/>
                    <a:pt x="397" y="1047"/>
                  </a:cubicBezTo>
                  <a:cubicBezTo>
                    <a:pt x="402" y="1058"/>
                    <a:pt x="402" y="1072"/>
                    <a:pt x="405" y="1080"/>
                  </a:cubicBezTo>
                  <a:cubicBezTo>
                    <a:pt x="444" y="1312"/>
                    <a:pt x="486" y="1521"/>
                    <a:pt x="606" y="1521"/>
                  </a:cubicBezTo>
                  <a:cubicBezTo>
                    <a:pt x="606" y="1521"/>
                    <a:pt x="614" y="1521"/>
                    <a:pt x="606" y="1526"/>
                  </a:cubicBezTo>
                  <a:cubicBezTo>
                    <a:pt x="745" y="1518"/>
                    <a:pt x="854" y="1192"/>
                    <a:pt x="901" y="1021"/>
                  </a:cubicBezTo>
                  <a:cubicBezTo>
                    <a:pt x="985" y="1100"/>
                    <a:pt x="1133" y="1228"/>
                    <a:pt x="1231" y="1228"/>
                  </a:cubicBezTo>
                  <a:cubicBezTo>
                    <a:pt x="1256" y="1228"/>
                    <a:pt x="1278" y="1217"/>
                    <a:pt x="1298" y="1200"/>
                  </a:cubicBezTo>
                  <a:cubicBezTo>
                    <a:pt x="1423" y="1072"/>
                    <a:pt x="795" y="104"/>
                    <a:pt x="731" y="31"/>
                  </a:cubicBezTo>
                  <a:cubicBezTo>
                    <a:pt x="717" y="12"/>
                    <a:pt x="698" y="0"/>
                    <a:pt x="67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2" name="Google Shape;852;p32"/>
            <p:cNvSpPr/>
            <p:nvPr/>
          </p:nvSpPr>
          <p:spPr>
            <a:xfrm>
              <a:off x="3619700" y="1931550"/>
              <a:ext cx="180725" cy="172175"/>
            </a:xfrm>
            <a:custGeom>
              <a:avLst/>
              <a:gdLst/>
              <a:ahLst/>
              <a:cxnLst/>
              <a:rect l="l" t="t" r="r" b="b"/>
              <a:pathLst>
                <a:path w="7229" h="6887" extrusionOk="0">
                  <a:moveTo>
                    <a:pt x="4853" y="1"/>
                  </a:moveTo>
                  <a:cubicBezTo>
                    <a:pt x="3184" y="1"/>
                    <a:pt x="1041" y="336"/>
                    <a:pt x="1041" y="336"/>
                  </a:cubicBezTo>
                  <a:cubicBezTo>
                    <a:pt x="0" y="417"/>
                    <a:pt x="695" y="6682"/>
                    <a:pt x="932" y="6847"/>
                  </a:cubicBezTo>
                  <a:cubicBezTo>
                    <a:pt x="973" y="6875"/>
                    <a:pt x="1175" y="6886"/>
                    <a:pt x="1482" y="6886"/>
                  </a:cubicBezTo>
                  <a:cubicBezTo>
                    <a:pt x="2944" y="6886"/>
                    <a:pt x="6792" y="6621"/>
                    <a:pt x="6988" y="6554"/>
                  </a:cubicBezTo>
                  <a:cubicBezTo>
                    <a:pt x="7228" y="6473"/>
                    <a:pt x="7069" y="1507"/>
                    <a:pt x="6776" y="495"/>
                  </a:cubicBezTo>
                  <a:cubicBezTo>
                    <a:pt x="6667" y="119"/>
                    <a:pt x="5844" y="1"/>
                    <a:pt x="48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3" name="Google Shape;853;p32"/>
            <p:cNvSpPr/>
            <p:nvPr/>
          </p:nvSpPr>
          <p:spPr>
            <a:xfrm>
              <a:off x="3638875" y="1957900"/>
              <a:ext cx="150600" cy="9325"/>
            </a:xfrm>
            <a:custGeom>
              <a:avLst/>
              <a:gdLst/>
              <a:ahLst/>
              <a:cxnLst/>
              <a:rect l="l" t="t" r="r" b="b"/>
              <a:pathLst>
                <a:path w="6024" h="373" extrusionOk="0">
                  <a:moveTo>
                    <a:pt x="4088" y="1"/>
                  </a:moveTo>
                  <a:cubicBezTo>
                    <a:pt x="2155" y="1"/>
                    <a:pt x="68" y="285"/>
                    <a:pt x="39" y="289"/>
                  </a:cubicBezTo>
                  <a:cubicBezTo>
                    <a:pt x="17" y="294"/>
                    <a:pt x="0" y="311"/>
                    <a:pt x="3" y="336"/>
                  </a:cubicBezTo>
                  <a:cubicBezTo>
                    <a:pt x="9" y="356"/>
                    <a:pt x="25" y="370"/>
                    <a:pt x="45" y="370"/>
                  </a:cubicBezTo>
                  <a:cubicBezTo>
                    <a:pt x="50" y="370"/>
                    <a:pt x="50" y="370"/>
                    <a:pt x="50" y="373"/>
                  </a:cubicBezTo>
                  <a:cubicBezTo>
                    <a:pt x="77" y="370"/>
                    <a:pt x="2165" y="86"/>
                    <a:pt x="4092" y="86"/>
                  </a:cubicBezTo>
                  <a:cubicBezTo>
                    <a:pt x="4771" y="86"/>
                    <a:pt x="5429" y="121"/>
                    <a:pt x="5970" y="216"/>
                  </a:cubicBezTo>
                  <a:cubicBezTo>
                    <a:pt x="5973" y="217"/>
                    <a:pt x="5975" y="217"/>
                    <a:pt x="5977" y="217"/>
                  </a:cubicBezTo>
                  <a:cubicBezTo>
                    <a:pt x="5999" y="217"/>
                    <a:pt x="6016" y="203"/>
                    <a:pt x="6021" y="183"/>
                  </a:cubicBezTo>
                  <a:cubicBezTo>
                    <a:pt x="6023" y="158"/>
                    <a:pt x="6009" y="135"/>
                    <a:pt x="5984" y="133"/>
                  </a:cubicBezTo>
                  <a:cubicBezTo>
                    <a:pt x="5437" y="36"/>
                    <a:pt x="4772" y="1"/>
                    <a:pt x="4088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4" name="Google Shape;854;p32"/>
            <p:cNvSpPr/>
            <p:nvPr/>
          </p:nvSpPr>
          <p:spPr>
            <a:xfrm>
              <a:off x="3661825" y="1946075"/>
              <a:ext cx="164600" cy="169550"/>
            </a:xfrm>
            <a:custGeom>
              <a:avLst/>
              <a:gdLst/>
              <a:ahLst/>
              <a:cxnLst/>
              <a:rect l="l" t="t" r="r" b="b"/>
              <a:pathLst>
                <a:path w="6584" h="6782" extrusionOk="0">
                  <a:moveTo>
                    <a:pt x="1883" y="0"/>
                  </a:moveTo>
                  <a:cubicBezTo>
                    <a:pt x="1883" y="0"/>
                    <a:pt x="2201" y="1362"/>
                    <a:pt x="1961" y="1562"/>
                  </a:cubicBezTo>
                  <a:cubicBezTo>
                    <a:pt x="1724" y="1761"/>
                    <a:pt x="795" y="1830"/>
                    <a:pt x="396" y="1989"/>
                  </a:cubicBezTo>
                  <a:cubicBezTo>
                    <a:pt x="0" y="2151"/>
                    <a:pt x="50" y="6294"/>
                    <a:pt x="170" y="6573"/>
                  </a:cubicBezTo>
                  <a:cubicBezTo>
                    <a:pt x="244" y="6749"/>
                    <a:pt x="2794" y="6782"/>
                    <a:pt x="4656" y="6782"/>
                  </a:cubicBezTo>
                  <a:cubicBezTo>
                    <a:pt x="5736" y="6782"/>
                    <a:pt x="6584" y="6771"/>
                    <a:pt x="6584" y="6771"/>
                  </a:cubicBezTo>
                  <a:cubicBezTo>
                    <a:pt x="6584" y="6771"/>
                    <a:pt x="6433" y="2455"/>
                    <a:pt x="6394" y="2095"/>
                  </a:cubicBezTo>
                  <a:cubicBezTo>
                    <a:pt x="6352" y="1735"/>
                    <a:pt x="3744" y="1830"/>
                    <a:pt x="3585" y="1593"/>
                  </a:cubicBezTo>
                  <a:cubicBezTo>
                    <a:pt x="3423" y="1353"/>
                    <a:pt x="3549" y="232"/>
                    <a:pt x="3549" y="232"/>
                  </a:cubicBezTo>
                  <a:lnTo>
                    <a:pt x="1883" y="0"/>
                  </a:lnTo>
                  <a:close/>
                </a:path>
              </a:pathLst>
            </a:custGeom>
            <a:solidFill>
              <a:srgbClr val="EC9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5" name="Google Shape;855;p32"/>
            <p:cNvSpPr/>
            <p:nvPr/>
          </p:nvSpPr>
          <p:spPr>
            <a:xfrm>
              <a:off x="3801025" y="1963775"/>
              <a:ext cx="110075" cy="129225"/>
            </a:xfrm>
            <a:custGeom>
              <a:avLst/>
              <a:gdLst/>
              <a:ahLst/>
              <a:cxnLst/>
              <a:rect l="l" t="t" r="r" b="b"/>
              <a:pathLst>
                <a:path w="4403" h="5169" extrusionOk="0">
                  <a:moveTo>
                    <a:pt x="3374" y="0"/>
                  </a:moveTo>
                  <a:cubicBezTo>
                    <a:pt x="2846" y="0"/>
                    <a:pt x="2846" y="3086"/>
                    <a:pt x="2846" y="3086"/>
                  </a:cubicBezTo>
                  <a:cubicBezTo>
                    <a:pt x="2846" y="3086"/>
                    <a:pt x="861" y="1211"/>
                    <a:pt x="594" y="1211"/>
                  </a:cubicBezTo>
                  <a:cubicBezTo>
                    <a:pt x="591" y="1211"/>
                    <a:pt x="589" y="1211"/>
                    <a:pt x="586" y="1212"/>
                  </a:cubicBezTo>
                  <a:cubicBezTo>
                    <a:pt x="346" y="1251"/>
                    <a:pt x="1" y="2858"/>
                    <a:pt x="1" y="3137"/>
                  </a:cubicBezTo>
                  <a:cubicBezTo>
                    <a:pt x="1" y="3385"/>
                    <a:pt x="2677" y="5169"/>
                    <a:pt x="3594" y="5169"/>
                  </a:cubicBezTo>
                  <a:cubicBezTo>
                    <a:pt x="3694" y="5169"/>
                    <a:pt x="3773" y="5148"/>
                    <a:pt x="3825" y="5101"/>
                  </a:cubicBezTo>
                  <a:cubicBezTo>
                    <a:pt x="4403" y="4584"/>
                    <a:pt x="4104" y="333"/>
                    <a:pt x="4104" y="333"/>
                  </a:cubicBezTo>
                  <a:cubicBezTo>
                    <a:pt x="4104" y="333"/>
                    <a:pt x="3959" y="121"/>
                    <a:pt x="3404" y="4"/>
                  </a:cubicBezTo>
                  <a:cubicBezTo>
                    <a:pt x="3394" y="1"/>
                    <a:pt x="3384" y="0"/>
                    <a:pt x="3374" y="0"/>
                  </a:cubicBezTo>
                  <a:close/>
                </a:path>
              </a:pathLst>
            </a:custGeom>
            <a:solidFill>
              <a:srgbClr val="EC9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6" name="Google Shape;856;p32"/>
            <p:cNvSpPr/>
            <p:nvPr/>
          </p:nvSpPr>
          <p:spPr>
            <a:xfrm>
              <a:off x="3789325" y="1984775"/>
              <a:ext cx="57475" cy="68500"/>
            </a:xfrm>
            <a:custGeom>
              <a:avLst/>
              <a:gdLst/>
              <a:ahLst/>
              <a:cxnLst/>
              <a:rect l="l" t="t" r="r" b="b"/>
              <a:pathLst>
                <a:path w="2299" h="2740" extrusionOk="0">
                  <a:moveTo>
                    <a:pt x="89" y="175"/>
                  </a:moveTo>
                  <a:cubicBezTo>
                    <a:pt x="0" y="175"/>
                    <a:pt x="639" y="1562"/>
                    <a:pt x="653" y="1836"/>
                  </a:cubicBezTo>
                  <a:cubicBezTo>
                    <a:pt x="663" y="2094"/>
                    <a:pt x="1053" y="2739"/>
                    <a:pt x="1332" y="2739"/>
                  </a:cubicBezTo>
                  <a:cubicBezTo>
                    <a:pt x="1355" y="2739"/>
                    <a:pt x="1377" y="2735"/>
                    <a:pt x="1398" y="2726"/>
                  </a:cubicBezTo>
                  <a:cubicBezTo>
                    <a:pt x="1676" y="2603"/>
                    <a:pt x="2299" y="1289"/>
                    <a:pt x="2299" y="1289"/>
                  </a:cubicBezTo>
                  <a:cubicBezTo>
                    <a:pt x="1160" y="1"/>
                    <a:pt x="215" y="227"/>
                    <a:pt x="95" y="176"/>
                  </a:cubicBezTo>
                  <a:cubicBezTo>
                    <a:pt x="93" y="175"/>
                    <a:pt x="91" y="175"/>
                    <a:pt x="89" y="17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7" name="Google Shape;857;p32"/>
            <p:cNvSpPr/>
            <p:nvPr/>
          </p:nvSpPr>
          <p:spPr>
            <a:xfrm>
              <a:off x="3672950" y="1864800"/>
              <a:ext cx="51025" cy="68200"/>
            </a:xfrm>
            <a:custGeom>
              <a:avLst/>
              <a:gdLst/>
              <a:ahLst/>
              <a:cxnLst/>
              <a:rect l="l" t="t" r="r" b="b"/>
              <a:pathLst>
                <a:path w="2041" h="2728" extrusionOk="0">
                  <a:moveTo>
                    <a:pt x="1303" y="1"/>
                  </a:moveTo>
                  <a:cubicBezTo>
                    <a:pt x="1067" y="1"/>
                    <a:pt x="359" y="76"/>
                    <a:pt x="183" y="958"/>
                  </a:cubicBezTo>
                  <a:cubicBezTo>
                    <a:pt x="0" y="1875"/>
                    <a:pt x="566" y="2728"/>
                    <a:pt x="1130" y="2728"/>
                  </a:cubicBezTo>
                  <a:cubicBezTo>
                    <a:pt x="1222" y="2728"/>
                    <a:pt x="1314" y="2705"/>
                    <a:pt x="1402" y="2657"/>
                  </a:cubicBezTo>
                  <a:cubicBezTo>
                    <a:pt x="2041" y="2317"/>
                    <a:pt x="1380" y="4"/>
                    <a:pt x="1380" y="4"/>
                  </a:cubicBezTo>
                  <a:cubicBezTo>
                    <a:pt x="1380" y="4"/>
                    <a:pt x="1351" y="1"/>
                    <a:pt x="1303" y="1"/>
                  </a:cubicBezTo>
                  <a:close/>
                </a:path>
              </a:pathLst>
            </a:custGeom>
            <a:solidFill>
              <a:srgbClr val="DF4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8" name="Google Shape;858;p32"/>
            <p:cNvSpPr/>
            <p:nvPr/>
          </p:nvSpPr>
          <p:spPr>
            <a:xfrm>
              <a:off x="3622975" y="1983800"/>
              <a:ext cx="211425" cy="149025"/>
            </a:xfrm>
            <a:custGeom>
              <a:avLst/>
              <a:gdLst/>
              <a:ahLst/>
              <a:cxnLst/>
              <a:rect l="l" t="t" r="r" b="b"/>
              <a:pathLst>
                <a:path w="8457" h="5961" extrusionOk="0">
                  <a:moveTo>
                    <a:pt x="3342" y="31"/>
                  </a:moveTo>
                  <a:cubicBezTo>
                    <a:pt x="1867" y="73"/>
                    <a:pt x="1638" y="0"/>
                    <a:pt x="915" y="397"/>
                  </a:cubicBezTo>
                  <a:cubicBezTo>
                    <a:pt x="201" y="796"/>
                    <a:pt x="0" y="5538"/>
                    <a:pt x="201" y="5856"/>
                  </a:cubicBezTo>
                  <a:cubicBezTo>
                    <a:pt x="249" y="5932"/>
                    <a:pt x="692" y="5961"/>
                    <a:pt x="1346" y="5961"/>
                  </a:cubicBezTo>
                  <a:cubicBezTo>
                    <a:pt x="3418" y="5961"/>
                    <a:pt x="7602" y="5670"/>
                    <a:pt x="7971" y="5655"/>
                  </a:cubicBezTo>
                  <a:cubicBezTo>
                    <a:pt x="8456" y="5639"/>
                    <a:pt x="7985" y="1100"/>
                    <a:pt x="7625" y="584"/>
                  </a:cubicBezTo>
                  <a:cubicBezTo>
                    <a:pt x="7361" y="201"/>
                    <a:pt x="6386" y="150"/>
                    <a:pt x="5821" y="150"/>
                  </a:cubicBezTo>
                  <a:cubicBezTo>
                    <a:pt x="5615" y="150"/>
                    <a:pt x="5464" y="157"/>
                    <a:pt x="5421" y="157"/>
                  </a:cubicBezTo>
                  <a:cubicBezTo>
                    <a:pt x="5262" y="157"/>
                    <a:pt x="5814" y="1141"/>
                    <a:pt x="4935" y="1373"/>
                  </a:cubicBezTo>
                  <a:cubicBezTo>
                    <a:pt x="4770" y="1417"/>
                    <a:pt x="4622" y="1437"/>
                    <a:pt x="4489" y="1437"/>
                  </a:cubicBezTo>
                  <a:cubicBezTo>
                    <a:pt x="3367" y="1437"/>
                    <a:pt x="3342" y="31"/>
                    <a:pt x="3342" y="3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9" name="Google Shape;859;p32"/>
            <p:cNvSpPr/>
            <p:nvPr/>
          </p:nvSpPr>
          <p:spPr>
            <a:xfrm>
              <a:off x="3689300" y="1863400"/>
              <a:ext cx="93825" cy="102375"/>
            </a:xfrm>
            <a:custGeom>
              <a:avLst/>
              <a:gdLst/>
              <a:ahLst/>
              <a:cxnLst/>
              <a:rect l="l" t="t" r="r" b="b"/>
              <a:pathLst>
                <a:path w="3753" h="4095" extrusionOk="0">
                  <a:moveTo>
                    <a:pt x="2900" y="1"/>
                  </a:moveTo>
                  <a:cubicBezTo>
                    <a:pt x="2058" y="1"/>
                    <a:pt x="251" y="665"/>
                    <a:pt x="251" y="665"/>
                  </a:cubicBezTo>
                  <a:cubicBezTo>
                    <a:pt x="0" y="802"/>
                    <a:pt x="190" y="3162"/>
                    <a:pt x="516" y="3544"/>
                  </a:cubicBezTo>
                  <a:cubicBezTo>
                    <a:pt x="769" y="3841"/>
                    <a:pt x="2264" y="4095"/>
                    <a:pt x="2959" y="4095"/>
                  </a:cubicBezTo>
                  <a:cubicBezTo>
                    <a:pt x="3146" y="4095"/>
                    <a:pt x="3275" y="4076"/>
                    <a:pt x="3306" y="4035"/>
                  </a:cubicBezTo>
                  <a:cubicBezTo>
                    <a:pt x="3753" y="3455"/>
                    <a:pt x="3686" y="462"/>
                    <a:pt x="3264" y="88"/>
                  </a:cubicBezTo>
                  <a:cubicBezTo>
                    <a:pt x="3194" y="26"/>
                    <a:pt x="3066" y="1"/>
                    <a:pt x="2900" y="1"/>
                  </a:cubicBezTo>
                  <a:close/>
                </a:path>
              </a:pathLst>
            </a:custGeom>
            <a:solidFill>
              <a:srgbClr val="EC9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0" name="Google Shape;860;p32"/>
            <p:cNvSpPr/>
            <p:nvPr/>
          </p:nvSpPr>
          <p:spPr>
            <a:xfrm>
              <a:off x="3729600" y="1904275"/>
              <a:ext cx="10350" cy="17900"/>
            </a:xfrm>
            <a:custGeom>
              <a:avLst/>
              <a:gdLst/>
              <a:ahLst/>
              <a:cxnLst/>
              <a:rect l="l" t="t" r="r" b="b"/>
              <a:pathLst>
                <a:path w="414" h="716" extrusionOk="0">
                  <a:moveTo>
                    <a:pt x="351" y="1"/>
                  </a:moveTo>
                  <a:cubicBezTo>
                    <a:pt x="350" y="1"/>
                    <a:pt x="348" y="1"/>
                    <a:pt x="347" y="1"/>
                  </a:cubicBezTo>
                  <a:cubicBezTo>
                    <a:pt x="327" y="1"/>
                    <a:pt x="305" y="18"/>
                    <a:pt x="308" y="43"/>
                  </a:cubicBezTo>
                  <a:cubicBezTo>
                    <a:pt x="319" y="227"/>
                    <a:pt x="319" y="495"/>
                    <a:pt x="294" y="604"/>
                  </a:cubicBezTo>
                  <a:cubicBezTo>
                    <a:pt x="246" y="517"/>
                    <a:pt x="154" y="269"/>
                    <a:pt x="90" y="49"/>
                  </a:cubicBezTo>
                  <a:cubicBezTo>
                    <a:pt x="83" y="32"/>
                    <a:pt x="64" y="19"/>
                    <a:pt x="46" y="19"/>
                  </a:cubicBezTo>
                  <a:cubicBezTo>
                    <a:pt x="43" y="19"/>
                    <a:pt x="40" y="20"/>
                    <a:pt x="37" y="21"/>
                  </a:cubicBezTo>
                  <a:cubicBezTo>
                    <a:pt x="15" y="29"/>
                    <a:pt x="1" y="51"/>
                    <a:pt x="9" y="74"/>
                  </a:cubicBezTo>
                  <a:cubicBezTo>
                    <a:pt x="202" y="701"/>
                    <a:pt x="274" y="713"/>
                    <a:pt x="299" y="715"/>
                  </a:cubicBezTo>
                  <a:lnTo>
                    <a:pt x="305" y="715"/>
                  </a:lnTo>
                  <a:cubicBezTo>
                    <a:pt x="327" y="715"/>
                    <a:pt x="344" y="704"/>
                    <a:pt x="349" y="685"/>
                  </a:cubicBezTo>
                  <a:cubicBezTo>
                    <a:pt x="414" y="587"/>
                    <a:pt x="391" y="129"/>
                    <a:pt x="389" y="37"/>
                  </a:cubicBezTo>
                  <a:cubicBezTo>
                    <a:pt x="389" y="19"/>
                    <a:pt x="371" y="1"/>
                    <a:pt x="351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1" name="Google Shape;861;p32"/>
            <p:cNvSpPr/>
            <p:nvPr/>
          </p:nvSpPr>
          <p:spPr>
            <a:xfrm>
              <a:off x="3763925" y="1906300"/>
              <a:ext cx="10275" cy="17900"/>
            </a:xfrm>
            <a:custGeom>
              <a:avLst/>
              <a:gdLst/>
              <a:ahLst/>
              <a:cxnLst/>
              <a:rect l="l" t="t" r="r" b="b"/>
              <a:pathLst>
                <a:path w="411" h="716" extrusionOk="0">
                  <a:moveTo>
                    <a:pt x="351" y="0"/>
                  </a:moveTo>
                  <a:cubicBezTo>
                    <a:pt x="349" y="0"/>
                    <a:pt x="346" y="0"/>
                    <a:pt x="343" y="1"/>
                  </a:cubicBezTo>
                  <a:cubicBezTo>
                    <a:pt x="324" y="1"/>
                    <a:pt x="302" y="18"/>
                    <a:pt x="307" y="43"/>
                  </a:cubicBezTo>
                  <a:cubicBezTo>
                    <a:pt x="316" y="227"/>
                    <a:pt x="316" y="495"/>
                    <a:pt x="293" y="604"/>
                  </a:cubicBezTo>
                  <a:cubicBezTo>
                    <a:pt x="243" y="517"/>
                    <a:pt x="154" y="269"/>
                    <a:pt x="87" y="48"/>
                  </a:cubicBezTo>
                  <a:cubicBezTo>
                    <a:pt x="80" y="32"/>
                    <a:pt x="63" y="19"/>
                    <a:pt x="44" y="19"/>
                  </a:cubicBezTo>
                  <a:cubicBezTo>
                    <a:pt x="41" y="19"/>
                    <a:pt x="37" y="20"/>
                    <a:pt x="34" y="21"/>
                  </a:cubicBezTo>
                  <a:cubicBezTo>
                    <a:pt x="14" y="29"/>
                    <a:pt x="0" y="51"/>
                    <a:pt x="6" y="74"/>
                  </a:cubicBezTo>
                  <a:cubicBezTo>
                    <a:pt x="198" y="701"/>
                    <a:pt x="271" y="712"/>
                    <a:pt x="296" y="715"/>
                  </a:cubicBezTo>
                  <a:lnTo>
                    <a:pt x="302" y="715"/>
                  </a:lnTo>
                  <a:cubicBezTo>
                    <a:pt x="321" y="715"/>
                    <a:pt x="338" y="704"/>
                    <a:pt x="349" y="685"/>
                  </a:cubicBezTo>
                  <a:cubicBezTo>
                    <a:pt x="410" y="587"/>
                    <a:pt x="391" y="129"/>
                    <a:pt x="385" y="37"/>
                  </a:cubicBezTo>
                  <a:cubicBezTo>
                    <a:pt x="385" y="20"/>
                    <a:pt x="372" y="0"/>
                    <a:pt x="351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2" name="Google Shape;862;p32"/>
            <p:cNvSpPr/>
            <p:nvPr/>
          </p:nvSpPr>
          <p:spPr>
            <a:xfrm>
              <a:off x="3747250" y="1901650"/>
              <a:ext cx="21450" cy="31675"/>
            </a:xfrm>
            <a:custGeom>
              <a:avLst/>
              <a:gdLst/>
              <a:ahLst/>
              <a:cxnLst/>
              <a:rect l="l" t="t" r="r" b="b"/>
              <a:pathLst>
                <a:path w="858" h="1267" extrusionOk="0">
                  <a:moveTo>
                    <a:pt x="153" y="1"/>
                  </a:moveTo>
                  <a:cubicBezTo>
                    <a:pt x="145" y="1"/>
                    <a:pt x="137" y="3"/>
                    <a:pt x="129" y="8"/>
                  </a:cubicBezTo>
                  <a:cubicBezTo>
                    <a:pt x="109" y="20"/>
                    <a:pt x="101" y="42"/>
                    <a:pt x="115" y="64"/>
                  </a:cubicBezTo>
                  <a:cubicBezTo>
                    <a:pt x="324" y="405"/>
                    <a:pt x="653" y="943"/>
                    <a:pt x="726" y="1102"/>
                  </a:cubicBezTo>
                  <a:cubicBezTo>
                    <a:pt x="564" y="1113"/>
                    <a:pt x="171" y="1166"/>
                    <a:pt x="40" y="1186"/>
                  </a:cubicBezTo>
                  <a:cubicBezTo>
                    <a:pt x="17" y="1191"/>
                    <a:pt x="1" y="1208"/>
                    <a:pt x="3" y="1233"/>
                  </a:cubicBezTo>
                  <a:cubicBezTo>
                    <a:pt x="6" y="1253"/>
                    <a:pt x="26" y="1267"/>
                    <a:pt x="45" y="1267"/>
                  </a:cubicBezTo>
                  <a:lnTo>
                    <a:pt x="54" y="1267"/>
                  </a:lnTo>
                  <a:cubicBezTo>
                    <a:pt x="310" y="1230"/>
                    <a:pt x="685" y="1183"/>
                    <a:pt x="761" y="1183"/>
                  </a:cubicBezTo>
                  <a:cubicBezTo>
                    <a:pt x="765" y="1183"/>
                    <a:pt x="768" y="1183"/>
                    <a:pt x="771" y="1183"/>
                  </a:cubicBezTo>
                  <a:cubicBezTo>
                    <a:pt x="773" y="1183"/>
                    <a:pt x="775" y="1184"/>
                    <a:pt x="778" y="1184"/>
                  </a:cubicBezTo>
                  <a:cubicBezTo>
                    <a:pt x="792" y="1184"/>
                    <a:pt x="808" y="1178"/>
                    <a:pt x="815" y="1166"/>
                  </a:cubicBezTo>
                  <a:cubicBezTo>
                    <a:pt x="835" y="1138"/>
                    <a:pt x="857" y="1108"/>
                    <a:pt x="185" y="22"/>
                  </a:cubicBezTo>
                  <a:cubicBezTo>
                    <a:pt x="178" y="8"/>
                    <a:pt x="166" y="1"/>
                    <a:pt x="153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3" name="Google Shape;863;p32"/>
            <p:cNvSpPr/>
            <p:nvPr/>
          </p:nvSpPr>
          <p:spPr>
            <a:xfrm>
              <a:off x="3715650" y="1956400"/>
              <a:ext cx="41450" cy="11175"/>
            </a:xfrm>
            <a:custGeom>
              <a:avLst/>
              <a:gdLst/>
              <a:ahLst/>
              <a:cxnLst/>
              <a:rect l="l" t="t" r="r" b="b"/>
              <a:pathLst>
                <a:path w="1658" h="447" extrusionOk="0">
                  <a:moveTo>
                    <a:pt x="50" y="0"/>
                  </a:moveTo>
                  <a:cubicBezTo>
                    <a:pt x="36" y="0"/>
                    <a:pt x="22" y="8"/>
                    <a:pt x="15" y="22"/>
                  </a:cubicBezTo>
                  <a:cubicBezTo>
                    <a:pt x="1" y="42"/>
                    <a:pt x="9" y="67"/>
                    <a:pt x="29" y="78"/>
                  </a:cubicBezTo>
                  <a:cubicBezTo>
                    <a:pt x="51" y="92"/>
                    <a:pt x="559" y="382"/>
                    <a:pt x="1613" y="446"/>
                  </a:cubicBezTo>
                  <a:lnTo>
                    <a:pt x="1616" y="446"/>
                  </a:lnTo>
                  <a:cubicBezTo>
                    <a:pt x="1638" y="446"/>
                    <a:pt x="1655" y="430"/>
                    <a:pt x="1658" y="402"/>
                  </a:cubicBezTo>
                  <a:cubicBezTo>
                    <a:pt x="1658" y="382"/>
                    <a:pt x="1644" y="363"/>
                    <a:pt x="1619" y="360"/>
                  </a:cubicBezTo>
                  <a:cubicBezTo>
                    <a:pt x="587" y="299"/>
                    <a:pt x="79" y="8"/>
                    <a:pt x="71" y="6"/>
                  </a:cubicBezTo>
                  <a:cubicBezTo>
                    <a:pt x="64" y="2"/>
                    <a:pt x="57" y="0"/>
                    <a:pt x="5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4" name="Google Shape;864;p32"/>
            <p:cNvSpPr/>
            <p:nvPr/>
          </p:nvSpPr>
          <p:spPr>
            <a:xfrm>
              <a:off x="3678975" y="1845325"/>
              <a:ext cx="72200" cy="53275"/>
            </a:xfrm>
            <a:custGeom>
              <a:avLst/>
              <a:gdLst/>
              <a:ahLst/>
              <a:cxnLst/>
              <a:rect l="l" t="t" r="r" b="b"/>
              <a:pathLst>
                <a:path w="2888" h="2131" extrusionOk="0">
                  <a:moveTo>
                    <a:pt x="1818" y="1"/>
                  </a:moveTo>
                  <a:cubicBezTo>
                    <a:pt x="1263" y="1"/>
                    <a:pt x="778" y="382"/>
                    <a:pt x="712" y="702"/>
                  </a:cubicBezTo>
                  <a:cubicBezTo>
                    <a:pt x="528" y="1581"/>
                    <a:pt x="0" y="1846"/>
                    <a:pt x="316" y="2058"/>
                  </a:cubicBezTo>
                  <a:cubicBezTo>
                    <a:pt x="386" y="2105"/>
                    <a:pt x="526" y="2131"/>
                    <a:pt x="704" y="2131"/>
                  </a:cubicBezTo>
                  <a:cubicBezTo>
                    <a:pt x="1317" y="2131"/>
                    <a:pt x="2385" y="1828"/>
                    <a:pt x="2679" y="1048"/>
                  </a:cubicBezTo>
                  <a:cubicBezTo>
                    <a:pt x="2888" y="490"/>
                    <a:pt x="2534" y="239"/>
                    <a:pt x="2534" y="239"/>
                  </a:cubicBezTo>
                  <a:cubicBezTo>
                    <a:pt x="2300" y="69"/>
                    <a:pt x="2052" y="1"/>
                    <a:pt x="1818" y="1"/>
                  </a:cubicBezTo>
                  <a:close/>
                </a:path>
              </a:pathLst>
            </a:custGeom>
            <a:solidFill>
              <a:srgbClr val="DF4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5" name="Google Shape;865;p32"/>
            <p:cNvSpPr/>
            <p:nvPr/>
          </p:nvSpPr>
          <p:spPr>
            <a:xfrm>
              <a:off x="3589200" y="1993700"/>
              <a:ext cx="69950" cy="125175"/>
            </a:xfrm>
            <a:custGeom>
              <a:avLst/>
              <a:gdLst/>
              <a:ahLst/>
              <a:cxnLst/>
              <a:rect l="l" t="t" r="r" b="b"/>
              <a:pathLst>
                <a:path w="2798" h="5007" extrusionOk="0">
                  <a:moveTo>
                    <a:pt x="2269" y="1"/>
                  </a:moveTo>
                  <a:cubicBezTo>
                    <a:pt x="1" y="999"/>
                    <a:pt x="338" y="4344"/>
                    <a:pt x="456" y="4860"/>
                  </a:cubicBezTo>
                  <a:cubicBezTo>
                    <a:pt x="480" y="4964"/>
                    <a:pt x="588" y="5007"/>
                    <a:pt x="745" y="5007"/>
                  </a:cubicBezTo>
                  <a:cubicBezTo>
                    <a:pt x="1376" y="5007"/>
                    <a:pt x="2798" y="4315"/>
                    <a:pt x="2749" y="4065"/>
                  </a:cubicBezTo>
                  <a:cubicBezTo>
                    <a:pt x="2431" y="2470"/>
                    <a:pt x="2269" y="1"/>
                    <a:pt x="2269" y="1"/>
                  </a:cubicBezTo>
                  <a:close/>
                </a:path>
              </a:pathLst>
            </a:custGeom>
            <a:solidFill>
              <a:srgbClr val="EC9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6" name="Google Shape;866;p32"/>
            <p:cNvSpPr/>
            <p:nvPr/>
          </p:nvSpPr>
          <p:spPr>
            <a:xfrm>
              <a:off x="3682475" y="1892750"/>
              <a:ext cx="97225" cy="87950"/>
            </a:xfrm>
            <a:custGeom>
              <a:avLst/>
              <a:gdLst/>
              <a:ahLst/>
              <a:cxnLst/>
              <a:rect l="l" t="t" r="r" b="b"/>
              <a:pathLst>
                <a:path w="3889" h="3518" extrusionOk="0">
                  <a:moveTo>
                    <a:pt x="896" y="1"/>
                  </a:moveTo>
                  <a:cubicBezTo>
                    <a:pt x="548" y="1"/>
                    <a:pt x="1" y="21"/>
                    <a:pt x="176" y="155"/>
                  </a:cubicBezTo>
                  <a:cubicBezTo>
                    <a:pt x="510" y="420"/>
                    <a:pt x="474" y="1790"/>
                    <a:pt x="653" y="2423"/>
                  </a:cubicBezTo>
                  <a:cubicBezTo>
                    <a:pt x="756" y="2788"/>
                    <a:pt x="1919" y="3517"/>
                    <a:pt x="2753" y="3517"/>
                  </a:cubicBezTo>
                  <a:cubicBezTo>
                    <a:pt x="2869" y="3517"/>
                    <a:pt x="2978" y="3503"/>
                    <a:pt x="3077" y="3472"/>
                  </a:cubicBezTo>
                  <a:cubicBezTo>
                    <a:pt x="3889" y="3216"/>
                    <a:pt x="3825" y="2633"/>
                    <a:pt x="3747" y="2362"/>
                  </a:cubicBezTo>
                  <a:cubicBezTo>
                    <a:pt x="3666" y="2091"/>
                    <a:pt x="3350" y="1757"/>
                    <a:pt x="2885" y="1743"/>
                  </a:cubicBezTo>
                  <a:cubicBezTo>
                    <a:pt x="2880" y="1743"/>
                    <a:pt x="2876" y="1742"/>
                    <a:pt x="2871" y="1742"/>
                  </a:cubicBezTo>
                  <a:cubicBezTo>
                    <a:pt x="2446" y="1742"/>
                    <a:pt x="2054" y="2346"/>
                    <a:pt x="1653" y="2346"/>
                  </a:cubicBezTo>
                  <a:cubicBezTo>
                    <a:pt x="1617" y="2346"/>
                    <a:pt x="1581" y="2342"/>
                    <a:pt x="1545" y="2331"/>
                  </a:cubicBezTo>
                  <a:cubicBezTo>
                    <a:pt x="831" y="2125"/>
                    <a:pt x="1160" y="5"/>
                    <a:pt x="1160" y="5"/>
                  </a:cubicBezTo>
                  <a:cubicBezTo>
                    <a:pt x="1160" y="5"/>
                    <a:pt x="1047" y="1"/>
                    <a:pt x="896" y="1"/>
                  </a:cubicBezTo>
                  <a:close/>
                </a:path>
              </a:pathLst>
            </a:custGeom>
            <a:solidFill>
              <a:srgbClr val="DF4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7" name="Google Shape;867;p32"/>
            <p:cNvSpPr/>
            <p:nvPr/>
          </p:nvSpPr>
          <p:spPr>
            <a:xfrm>
              <a:off x="3753450" y="1960775"/>
              <a:ext cx="9525" cy="16075"/>
            </a:xfrm>
            <a:custGeom>
              <a:avLst/>
              <a:gdLst/>
              <a:ahLst/>
              <a:cxnLst/>
              <a:rect l="l" t="t" r="r" b="b"/>
              <a:pathLst>
                <a:path w="381" h="643" extrusionOk="0">
                  <a:moveTo>
                    <a:pt x="151" y="0"/>
                  </a:moveTo>
                  <a:cubicBezTo>
                    <a:pt x="132" y="0"/>
                    <a:pt x="115" y="14"/>
                    <a:pt x="107" y="32"/>
                  </a:cubicBezTo>
                  <a:cubicBezTo>
                    <a:pt x="104" y="54"/>
                    <a:pt x="1" y="520"/>
                    <a:pt x="322" y="640"/>
                  </a:cubicBezTo>
                  <a:cubicBezTo>
                    <a:pt x="324" y="642"/>
                    <a:pt x="327" y="642"/>
                    <a:pt x="336" y="642"/>
                  </a:cubicBezTo>
                  <a:cubicBezTo>
                    <a:pt x="352" y="642"/>
                    <a:pt x="369" y="631"/>
                    <a:pt x="372" y="612"/>
                  </a:cubicBezTo>
                  <a:cubicBezTo>
                    <a:pt x="380" y="589"/>
                    <a:pt x="369" y="564"/>
                    <a:pt x="350" y="559"/>
                  </a:cubicBezTo>
                  <a:cubicBezTo>
                    <a:pt x="93" y="467"/>
                    <a:pt x="185" y="51"/>
                    <a:pt x="188" y="48"/>
                  </a:cubicBezTo>
                  <a:cubicBezTo>
                    <a:pt x="191" y="29"/>
                    <a:pt x="177" y="6"/>
                    <a:pt x="157" y="1"/>
                  </a:cubicBezTo>
                  <a:cubicBezTo>
                    <a:pt x="155" y="1"/>
                    <a:pt x="153" y="0"/>
                    <a:pt x="151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8" name="Google Shape;868;p32"/>
            <p:cNvSpPr/>
            <p:nvPr/>
          </p:nvSpPr>
          <p:spPr>
            <a:xfrm>
              <a:off x="3740900" y="1962125"/>
              <a:ext cx="8825" cy="16050"/>
            </a:xfrm>
            <a:custGeom>
              <a:avLst/>
              <a:gdLst/>
              <a:ahLst/>
              <a:cxnLst/>
              <a:rect l="l" t="t" r="r" b="b"/>
              <a:pathLst>
                <a:path w="353" h="642" extrusionOk="0">
                  <a:moveTo>
                    <a:pt x="117" y="1"/>
                  </a:moveTo>
                  <a:cubicBezTo>
                    <a:pt x="98" y="1"/>
                    <a:pt x="84" y="17"/>
                    <a:pt x="79" y="33"/>
                  </a:cubicBezTo>
                  <a:cubicBezTo>
                    <a:pt x="76" y="56"/>
                    <a:pt x="1" y="491"/>
                    <a:pt x="288" y="636"/>
                  </a:cubicBezTo>
                  <a:cubicBezTo>
                    <a:pt x="294" y="636"/>
                    <a:pt x="299" y="642"/>
                    <a:pt x="308" y="642"/>
                  </a:cubicBezTo>
                  <a:cubicBezTo>
                    <a:pt x="324" y="642"/>
                    <a:pt x="338" y="633"/>
                    <a:pt x="341" y="619"/>
                  </a:cubicBezTo>
                  <a:cubicBezTo>
                    <a:pt x="352" y="600"/>
                    <a:pt x="344" y="575"/>
                    <a:pt x="324" y="563"/>
                  </a:cubicBezTo>
                  <a:cubicBezTo>
                    <a:pt x="90" y="449"/>
                    <a:pt x="160" y="56"/>
                    <a:pt x="160" y="50"/>
                  </a:cubicBezTo>
                  <a:cubicBezTo>
                    <a:pt x="168" y="28"/>
                    <a:pt x="149" y="5"/>
                    <a:pt x="129" y="3"/>
                  </a:cubicBezTo>
                  <a:cubicBezTo>
                    <a:pt x="125" y="1"/>
                    <a:pt x="121" y="1"/>
                    <a:pt x="117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9" name="Google Shape;869;p32"/>
            <p:cNvSpPr/>
            <p:nvPr/>
          </p:nvSpPr>
          <p:spPr>
            <a:xfrm>
              <a:off x="3732575" y="1838300"/>
              <a:ext cx="60925" cy="49075"/>
            </a:xfrm>
            <a:custGeom>
              <a:avLst/>
              <a:gdLst/>
              <a:ahLst/>
              <a:cxnLst/>
              <a:rect l="l" t="t" r="r" b="b"/>
              <a:pathLst>
                <a:path w="2437" h="1963" extrusionOk="0">
                  <a:moveTo>
                    <a:pt x="1157" y="1"/>
                  </a:moveTo>
                  <a:cubicBezTo>
                    <a:pt x="640" y="1"/>
                    <a:pt x="376" y="453"/>
                    <a:pt x="376" y="453"/>
                  </a:cubicBezTo>
                  <a:cubicBezTo>
                    <a:pt x="1" y="1487"/>
                    <a:pt x="1366" y="1963"/>
                    <a:pt x="2018" y="1963"/>
                  </a:cubicBezTo>
                  <a:cubicBezTo>
                    <a:pt x="2288" y="1963"/>
                    <a:pt x="2436" y="1882"/>
                    <a:pt x="2289" y="1725"/>
                  </a:cubicBezTo>
                  <a:cubicBezTo>
                    <a:pt x="1784" y="1195"/>
                    <a:pt x="2049" y="188"/>
                    <a:pt x="1385" y="29"/>
                  </a:cubicBezTo>
                  <a:cubicBezTo>
                    <a:pt x="1305" y="9"/>
                    <a:pt x="1228" y="1"/>
                    <a:pt x="1157" y="1"/>
                  </a:cubicBezTo>
                  <a:close/>
                </a:path>
              </a:pathLst>
            </a:custGeom>
            <a:solidFill>
              <a:srgbClr val="DF4C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0" name="Google Shape;870;p32"/>
            <p:cNvSpPr/>
            <p:nvPr/>
          </p:nvSpPr>
          <p:spPr>
            <a:xfrm>
              <a:off x="3743075" y="1939925"/>
              <a:ext cx="17025" cy="16000"/>
            </a:xfrm>
            <a:custGeom>
              <a:avLst/>
              <a:gdLst/>
              <a:ahLst/>
              <a:cxnLst/>
              <a:rect l="l" t="t" r="r" b="b"/>
              <a:pathLst>
                <a:path w="681" h="640" extrusionOk="0">
                  <a:moveTo>
                    <a:pt x="642" y="1"/>
                  </a:moveTo>
                  <a:cubicBezTo>
                    <a:pt x="617" y="1"/>
                    <a:pt x="600" y="15"/>
                    <a:pt x="597" y="40"/>
                  </a:cubicBezTo>
                  <a:cubicBezTo>
                    <a:pt x="572" y="302"/>
                    <a:pt x="519" y="539"/>
                    <a:pt x="488" y="561"/>
                  </a:cubicBezTo>
                  <a:cubicBezTo>
                    <a:pt x="433" y="556"/>
                    <a:pt x="235" y="316"/>
                    <a:pt x="81" y="96"/>
                  </a:cubicBezTo>
                  <a:cubicBezTo>
                    <a:pt x="74" y="82"/>
                    <a:pt x="62" y="76"/>
                    <a:pt x="49" y="76"/>
                  </a:cubicBezTo>
                  <a:cubicBezTo>
                    <a:pt x="41" y="76"/>
                    <a:pt x="32" y="79"/>
                    <a:pt x="25" y="84"/>
                  </a:cubicBezTo>
                  <a:cubicBezTo>
                    <a:pt x="3" y="96"/>
                    <a:pt x="0" y="123"/>
                    <a:pt x="14" y="140"/>
                  </a:cubicBezTo>
                  <a:cubicBezTo>
                    <a:pt x="243" y="472"/>
                    <a:pt x="405" y="640"/>
                    <a:pt x="491" y="640"/>
                  </a:cubicBezTo>
                  <a:lnTo>
                    <a:pt x="516" y="640"/>
                  </a:lnTo>
                  <a:cubicBezTo>
                    <a:pt x="614" y="598"/>
                    <a:pt x="659" y="249"/>
                    <a:pt x="681" y="45"/>
                  </a:cubicBezTo>
                  <a:cubicBezTo>
                    <a:pt x="681" y="23"/>
                    <a:pt x="667" y="3"/>
                    <a:pt x="642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1" name="Google Shape;871;p32"/>
            <p:cNvSpPr/>
            <p:nvPr/>
          </p:nvSpPr>
          <p:spPr>
            <a:xfrm>
              <a:off x="3746275" y="1858600"/>
              <a:ext cx="33300" cy="24025"/>
            </a:xfrm>
            <a:custGeom>
              <a:avLst/>
              <a:gdLst/>
              <a:ahLst/>
              <a:cxnLst/>
              <a:rect l="l" t="t" r="r" b="b"/>
              <a:pathLst>
                <a:path w="1332" h="961" extrusionOk="0">
                  <a:moveTo>
                    <a:pt x="215" y="0"/>
                  </a:moveTo>
                  <a:cubicBezTo>
                    <a:pt x="180" y="0"/>
                    <a:pt x="148" y="5"/>
                    <a:pt x="118" y="15"/>
                  </a:cubicBezTo>
                  <a:cubicBezTo>
                    <a:pt x="40" y="43"/>
                    <a:pt x="12" y="98"/>
                    <a:pt x="9" y="104"/>
                  </a:cubicBezTo>
                  <a:cubicBezTo>
                    <a:pt x="1" y="124"/>
                    <a:pt x="9" y="146"/>
                    <a:pt x="28" y="157"/>
                  </a:cubicBezTo>
                  <a:cubicBezTo>
                    <a:pt x="34" y="160"/>
                    <a:pt x="41" y="162"/>
                    <a:pt x="47" y="162"/>
                  </a:cubicBezTo>
                  <a:cubicBezTo>
                    <a:pt x="62" y="162"/>
                    <a:pt x="76" y="154"/>
                    <a:pt x="84" y="140"/>
                  </a:cubicBezTo>
                  <a:cubicBezTo>
                    <a:pt x="86" y="135"/>
                    <a:pt x="116" y="79"/>
                    <a:pt x="215" y="79"/>
                  </a:cubicBezTo>
                  <a:cubicBezTo>
                    <a:pt x="269" y="79"/>
                    <a:pt x="343" y="96"/>
                    <a:pt x="444" y="146"/>
                  </a:cubicBezTo>
                  <a:cubicBezTo>
                    <a:pt x="595" y="224"/>
                    <a:pt x="720" y="389"/>
                    <a:pt x="837" y="548"/>
                  </a:cubicBezTo>
                  <a:cubicBezTo>
                    <a:pt x="977" y="732"/>
                    <a:pt x="1105" y="905"/>
                    <a:pt x="1278" y="955"/>
                  </a:cubicBezTo>
                  <a:cubicBezTo>
                    <a:pt x="1281" y="961"/>
                    <a:pt x="1287" y="961"/>
                    <a:pt x="1292" y="961"/>
                  </a:cubicBezTo>
                  <a:cubicBezTo>
                    <a:pt x="1309" y="961"/>
                    <a:pt x="1323" y="949"/>
                    <a:pt x="1326" y="924"/>
                  </a:cubicBezTo>
                  <a:cubicBezTo>
                    <a:pt x="1331" y="905"/>
                    <a:pt x="1317" y="880"/>
                    <a:pt x="1298" y="871"/>
                  </a:cubicBezTo>
                  <a:cubicBezTo>
                    <a:pt x="1150" y="827"/>
                    <a:pt x="1030" y="668"/>
                    <a:pt x="899" y="495"/>
                  </a:cubicBezTo>
                  <a:cubicBezTo>
                    <a:pt x="773" y="327"/>
                    <a:pt x="642" y="157"/>
                    <a:pt x="475" y="73"/>
                  </a:cubicBezTo>
                  <a:cubicBezTo>
                    <a:pt x="377" y="24"/>
                    <a:pt x="290" y="0"/>
                    <a:pt x="215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2" name="Google Shape;872;p32"/>
            <p:cNvSpPr/>
            <p:nvPr/>
          </p:nvSpPr>
          <p:spPr>
            <a:xfrm>
              <a:off x="3744400" y="1841950"/>
              <a:ext cx="36350" cy="30000"/>
            </a:xfrm>
            <a:custGeom>
              <a:avLst/>
              <a:gdLst/>
              <a:ahLst/>
              <a:cxnLst/>
              <a:rect l="l" t="t" r="r" b="b"/>
              <a:pathLst>
                <a:path w="1454" h="1200" extrusionOk="0">
                  <a:moveTo>
                    <a:pt x="631" y="0"/>
                  </a:moveTo>
                  <a:cubicBezTo>
                    <a:pt x="616" y="0"/>
                    <a:pt x="601" y="1"/>
                    <a:pt x="586" y="3"/>
                  </a:cubicBezTo>
                  <a:cubicBezTo>
                    <a:pt x="279" y="39"/>
                    <a:pt x="23" y="407"/>
                    <a:pt x="14" y="427"/>
                  </a:cubicBezTo>
                  <a:cubicBezTo>
                    <a:pt x="0" y="444"/>
                    <a:pt x="3" y="466"/>
                    <a:pt x="23" y="480"/>
                  </a:cubicBezTo>
                  <a:cubicBezTo>
                    <a:pt x="30" y="486"/>
                    <a:pt x="38" y="489"/>
                    <a:pt x="46" y="489"/>
                  </a:cubicBezTo>
                  <a:cubicBezTo>
                    <a:pt x="58" y="489"/>
                    <a:pt x="70" y="482"/>
                    <a:pt x="78" y="472"/>
                  </a:cubicBezTo>
                  <a:cubicBezTo>
                    <a:pt x="84" y="469"/>
                    <a:pt x="324" y="114"/>
                    <a:pt x="592" y="84"/>
                  </a:cubicBezTo>
                  <a:cubicBezTo>
                    <a:pt x="604" y="82"/>
                    <a:pt x="617" y="82"/>
                    <a:pt x="629" y="82"/>
                  </a:cubicBezTo>
                  <a:cubicBezTo>
                    <a:pt x="709" y="82"/>
                    <a:pt x="784" y="114"/>
                    <a:pt x="854" y="181"/>
                  </a:cubicBezTo>
                  <a:cubicBezTo>
                    <a:pt x="1049" y="366"/>
                    <a:pt x="1097" y="572"/>
                    <a:pt x="1144" y="756"/>
                  </a:cubicBezTo>
                  <a:cubicBezTo>
                    <a:pt x="1186" y="932"/>
                    <a:pt x="1228" y="1091"/>
                    <a:pt x="1381" y="1194"/>
                  </a:cubicBezTo>
                  <a:cubicBezTo>
                    <a:pt x="1384" y="1197"/>
                    <a:pt x="1395" y="1200"/>
                    <a:pt x="1401" y="1200"/>
                  </a:cubicBezTo>
                  <a:cubicBezTo>
                    <a:pt x="1415" y="1200"/>
                    <a:pt x="1429" y="1194"/>
                    <a:pt x="1443" y="1177"/>
                  </a:cubicBezTo>
                  <a:cubicBezTo>
                    <a:pt x="1454" y="1161"/>
                    <a:pt x="1451" y="1138"/>
                    <a:pt x="1429" y="1124"/>
                  </a:cubicBezTo>
                  <a:cubicBezTo>
                    <a:pt x="1300" y="1041"/>
                    <a:pt x="1270" y="907"/>
                    <a:pt x="1228" y="737"/>
                  </a:cubicBezTo>
                  <a:cubicBezTo>
                    <a:pt x="1178" y="541"/>
                    <a:pt x="1124" y="324"/>
                    <a:pt x="912" y="123"/>
                  </a:cubicBezTo>
                  <a:cubicBezTo>
                    <a:pt x="827" y="42"/>
                    <a:pt x="733" y="0"/>
                    <a:pt x="631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3" name="Google Shape;873;p32"/>
            <p:cNvSpPr/>
            <p:nvPr/>
          </p:nvSpPr>
          <p:spPr>
            <a:xfrm>
              <a:off x="3715100" y="1865650"/>
              <a:ext cx="19750" cy="22475"/>
            </a:xfrm>
            <a:custGeom>
              <a:avLst/>
              <a:gdLst/>
              <a:ahLst/>
              <a:cxnLst/>
              <a:rect l="l" t="t" r="r" b="b"/>
              <a:pathLst>
                <a:path w="790" h="899" extrusionOk="0">
                  <a:moveTo>
                    <a:pt x="749" y="0"/>
                  </a:moveTo>
                  <a:cubicBezTo>
                    <a:pt x="729" y="0"/>
                    <a:pt x="714" y="16"/>
                    <a:pt x="712" y="40"/>
                  </a:cubicBezTo>
                  <a:cubicBezTo>
                    <a:pt x="712" y="45"/>
                    <a:pt x="659" y="771"/>
                    <a:pt x="42" y="818"/>
                  </a:cubicBezTo>
                  <a:cubicBezTo>
                    <a:pt x="20" y="821"/>
                    <a:pt x="0" y="838"/>
                    <a:pt x="3" y="863"/>
                  </a:cubicBezTo>
                  <a:cubicBezTo>
                    <a:pt x="6" y="882"/>
                    <a:pt x="23" y="899"/>
                    <a:pt x="45" y="899"/>
                  </a:cubicBezTo>
                  <a:cubicBezTo>
                    <a:pt x="734" y="851"/>
                    <a:pt x="790" y="54"/>
                    <a:pt x="790" y="42"/>
                  </a:cubicBezTo>
                  <a:cubicBezTo>
                    <a:pt x="790" y="23"/>
                    <a:pt x="776" y="3"/>
                    <a:pt x="754" y="1"/>
                  </a:cubicBezTo>
                  <a:cubicBezTo>
                    <a:pt x="752" y="0"/>
                    <a:pt x="751" y="0"/>
                    <a:pt x="749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4" name="Google Shape;874;p32"/>
            <p:cNvSpPr/>
            <p:nvPr/>
          </p:nvSpPr>
          <p:spPr>
            <a:xfrm>
              <a:off x="3699050" y="1851675"/>
              <a:ext cx="38475" cy="35000"/>
            </a:xfrm>
            <a:custGeom>
              <a:avLst/>
              <a:gdLst/>
              <a:ahLst/>
              <a:cxnLst/>
              <a:rect l="l" t="t" r="r" b="b"/>
              <a:pathLst>
                <a:path w="1539" h="1400" extrusionOk="0">
                  <a:moveTo>
                    <a:pt x="967" y="1"/>
                  </a:moveTo>
                  <a:cubicBezTo>
                    <a:pt x="865" y="1"/>
                    <a:pt x="753" y="27"/>
                    <a:pt x="634" y="94"/>
                  </a:cubicBezTo>
                  <a:cubicBezTo>
                    <a:pt x="372" y="239"/>
                    <a:pt x="338" y="504"/>
                    <a:pt x="308" y="758"/>
                  </a:cubicBezTo>
                  <a:cubicBezTo>
                    <a:pt x="274" y="995"/>
                    <a:pt x="246" y="1215"/>
                    <a:pt x="32" y="1321"/>
                  </a:cubicBezTo>
                  <a:cubicBezTo>
                    <a:pt x="6" y="1330"/>
                    <a:pt x="1" y="1355"/>
                    <a:pt x="9" y="1377"/>
                  </a:cubicBezTo>
                  <a:cubicBezTo>
                    <a:pt x="18" y="1391"/>
                    <a:pt x="32" y="1399"/>
                    <a:pt x="48" y="1399"/>
                  </a:cubicBezTo>
                  <a:cubicBezTo>
                    <a:pt x="51" y="1399"/>
                    <a:pt x="59" y="1399"/>
                    <a:pt x="65" y="1391"/>
                  </a:cubicBezTo>
                  <a:cubicBezTo>
                    <a:pt x="324" y="1271"/>
                    <a:pt x="355" y="1014"/>
                    <a:pt x="386" y="766"/>
                  </a:cubicBezTo>
                  <a:cubicBezTo>
                    <a:pt x="419" y="521"/>
                    <a:pt x="447" y="289"/>
                    <a:pt x="673" y="163"/>
                  </a:cubicBezTo>
                  <a:cubicBezTo>
                    <a:pt x="780" y="104"/>
                    <a:pt x="880" y="81"/>
                    <a:pt x="970" y="81"/>
                  </a:cubicBezTo>
                  <a:cubicBezTo>
                    <a:pt x="1259" y="81"/>
                    <a:pt x="1449" y="316"/>
                    <a:pt x="1460" y="331"/>
                  </a:cubicBezTo>
                  <a:cubicBezTo>
                    <a:pt x="1468" y="340"/>
                    <a:pt x="1479" y="345"/>
                    <a:pt x="1491" y="345"/>
                  </a:cubicBezTo>
                  <a:cubicBezTo>
                    <a:pt x="1500" y="345"/>
                    <a:pt x="1508" y="342"/>
                    <a:pt x="1516" y="336"/>
                  </a:cubicBezTo>
                  <a:cubicBezTo>
                    <a:pt x="1535" y="322"/>
                    <a:pt x="1538" y="297"/>
                    <a:pt x="1524" y="281"/>
                  </a:cubicBezTo>
                  <a:cubicBezTo>
                    <a:pt x="1522" y="278"/>
                    <a:pt x="1300" y="1"/>
                    <a:pt x="967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5" name="Google Shape;875;p32"/>
            <p:cNvSpPr/>
            <p:nvPr/>
          </p:nvSpPr>
          <p:spPr>
            <a:xfrm>
              <a:off x="3729950" y="1962300"/>
              <a:ext cx="9300" cy="15675"/>
            </a:xfrm>
            <a:custGeom>
              <a:avLst/>
              <a:gdLst/>
              <a:ahLst/>
              <a:cxnLst/>
              <a:rect l="l" t="t" r="r" b="b"/>
              <a:pathLst>
                <a:path w="372" h="627" extrusionOk="0">
                  <a:moveTo>
                    <a:pt x="43" y="1"/>
                  </a:moveTo>
                  <a:cubicBezTo>
                    <a:pt x="42" y="1"/>
                    <a:pt x="41" y="1"/>
                    <a:pt x="40" y="1"/>
                  </a:cubicBezTo>
                  <a:cubicBezTo>
                    <a:pt x="20" y="1"/>
                    <a:pt x="1" y="21"/>
                    <a:pt x="1" y="43"/>
                  </a:cubicBezTo>
                  <a:cubicBezTo>
                    <a:pt x="1" y="63"/>
                    <a:pt x="15" y="495"/>
                    <a:pt x="308" y="623"/>
                  </a:cubicBezTo>
                  <a:cubicBezTo>
                    <a:pt x="316" y="623"/>
                    <a:pt x="319" y="626"/>
                    <a:pt x="327" y="626"/>
                  </a:cubicBezTo>
                  <a:cubicBezTo>
                    <a:pt x="341" y="626"/>
                    <a:pt x="355" y="621"/>
                    <a:pt x="361" y="598"/>
                  </a:cubicBezTo>
                  <a:cubicBezTo>
                    <a:pt x="372" y="581"/>
                    <a:pt x="361" y="556"/>
                    <a:pt x="338" y="545"/>
                  </a:cubicBezTo>
                  <a:cubicBezTo>
                    <a:pt x="96" y="442"/>
                    <a:pt x="82" y="43"/>
                    <a:pt x="82" y="40"/>
                  </a:cubicBezTo>
                  <a:cubicBezTo>
                    <a:pt x="82" y="22"/>
                    <a:pt x="62" y="1"/>
                    <a:pt x="43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6" name="Google Shape;876;p32"/>
            <p:cNvSpPr/>
            <p:nvPr/>
          </p:nvSpPr>
          <p:spPr>
            <a:xfrm>
              <a:off x="3679600" y="1908650"/>
              <a:ext cx="27100" cy="28250"/>
            </a:xfrm>
            <a:custGeom>
              <a:avLst/>
              <a:gdLst/>
              <a:ahLst/>
              <a:cxnLst/>
              <a:rect l="l" t="t" r="r" b="b"/>
              <a:pathLst>
                <a:path w="1084" h="1130" extrusionOk="0">
                  <a:moveTo>
                    <a:pt x="540" y="0"/>
                  </a:moveTo>
                  <a:cubicBezTo>
                    <a:pt x="490" y="0"/>
                    <a:pt x="435" y="8"/>
                    <a:pt x="374" y="24"/>
                  </a:cubicBezTo>
                  <a:cubicBezTo>
                    <a:pt x="17" y="122"/>
                    <a:pt x="0" y="1054"/>
                    <a:pt x="397" y="1121"/>
                  </a:cubicBezTo>
                  <a:cubicBezTo>
                    <a:pt x="436" y="1127"/>
                    <a:pt x="475" y="1130"/>
                    <a:pt x="512" y="1130"/>
                  </a:cubicBezTo>
                  <a:cubicBezTo>
                    <a:pt x="850" y="1130"/>
                    <a:pt x="1084" y="892"/>
                    <a:pt x="1038" y="666"/>
                  </a:cubicBezTo>
                  <a:cubicBezTo>
                    <a:pt x="1038" y="666"/>
                    <a:pt x="1011" y="0"/>
                    <a:pt x="540" y="0"/>
                  </a:cubicBezTo>
                  <a:close/>
                </a:path>
              </a:pathLst>
            </a:custGeom>
            <a:solidFill>
              <a:srgbClr val="EC9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7" name="Google Shape;877;p32"/>
            <p:cNvSpPr/>
            <p:nvPr/>
          </p:nvSpPr>
          <p:spPr>
            <a:xfrm>
              <a:off x="3691100" y="1915350"/>
              <a:ext cx="10975" cy="14625"/>
            </a:xfrm>
            <a:custGeom>
              <a:avLst/>
              <a:gdLst/>
              <a:ahLst/>
              <a:cxnLst/>
              <a:rect l="l" t="t" r="r" b="b"/>
              <a:pathLst>
                <a:path w="439" h="585" extrusionOk="0">
                  <a:moveTo>
                    <a:pt x="142" y="1"/>
                  </a:moveTo>
                  <a:cubicBezTo>
                    <a:pt x="64" y="1"/>
                    <a:pt x="17" y="60"/>
                    <a:pt x="15" y="63"/>
                  </a:cubicBezTo>
                  <a:cubicBezTo>
                    <a:pt x="1" y="80"/>
                    <a:pt x="4" y="105"/>
                    <a:pt x="20" y="119"/>
                  </a:cubicBezTo>
                  <a:cubicBezTo>
                    <a:pt x="26" y="125"/>
                    <a:pt x="34" y="128"/>
                    <a:pt x="43" y="128"/>
                  </a:cubicBezTo>
                  <a:cubicBezTo>
                    <a:pt x="55" y="128"/>
                    <a:pt x="68" y="122"/>
                    <a:pt x="76" y="111"/>
                  </a:cubicBezTo>
                  <a:cubicBezTo>
                    <a:pt x="76" y="108"/>
                    <a:pt x="107" y="77"/>
                    <a:pt x="142" y="77"/>
                  </a:cubicBezTo>
                  <a:cubicBezTo>
                    <a:pt x="143" y="77"/>
                    <a:pt x="144" y="77"/>
                    <a:pt x="146" y="77"/>
                  </a:cubicBezTo>
                  <a:cubicBezTo>
                    <a:pt x="188" y="80"/>
                    <a:pt x="230" y="122"/>
                    <a:pt x="271" y="194"/>
                  </a:cubicBezTo>
                  <a:cubicBezTo>
                    <a:pt x="319" y="272"/>
                    <a:pt x="319" y="342"/>
                    <a:pt x="277" y="403"/>
                  </a:cubicBezTo>
                  <a:cubicBezTo>
                    <a:pt x="231" y="471"/>
                    <a:pt x="152" y="507"/>
                    <a:pt x="131" y="507"/>
                  </a:cubicBezTo>
                  <a:cubicBezTo>
                    <a:pt x="130" y="507"/>
                    <a:pt x="130" y="507"/>
                    <a:pt x="129" y="507"/>
                  </a:cubicBezTo>
                  <a:cubicBezTo>
                    <a:pt x="125" y="504"/>
                    <a:pt x="119" y="502"/>
                    <a:pt x="114" y="502"/>
                  </a:cubicBezTo>
                  <a:cubicBezTo>
                    <a:pt x="100" y="502"/>
                    <a:pt x="84" y="512"/>
                    <a:pt x="76" y="526"/>
                  </a:cubicBezTo>
                  <a:cubicBezTo>
                    <a:pt x="68" y="543"/>
                    <a:pt x="76" y="568"/>
                    <a:pt x="98" y="579"/>
                  </a:cubicBezTo>
                  <a:cubicBezTo>
                    <a:pt x="110" y="582"/>
                    <a:pt x="118" y="585"/>
                    <a:pt x="129" y="585"/>
                  </a:cubicBezTo>
                  <a:cubicBezTo>
                    <a:pt x="185" y="585"/>
                    <a:pt x="266" y="546"/>
                    <a:pt x="322" y="493"/>
                  </a:cubicBezTo>
                  <a:cubicBezTo>
                    <a:pt x="369" y="437"/>
                    <a:pt x="439" y="320"/>
                    <a:pt x="350" y="161"/>
                  </a:cubicBezTo>
                  <a:cubicBezTo>
                    <a:pt x="294" y="60"/>
                    <a:pt x="227" y="7"/>
                    <a:pt x="157" y="2"/>
                  </a:cubicBezTo>
                  <a:cubicBezTo>
                    <a:pt x="152" y="1"/>
                    <a:pt x="147" y="1"/>
                    <a:pt x="142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8" name="Google Shape;878;p32"/>
            <p:cNvSpPr/>
            <p:nvPr/>
          </p:nvSpPr>
          <p:spPr>
            <a:xfrm>
              <a:off x="3769650" y="1974000"/>
              <a:ext cx="44650" cy="136850"/>
            </a:xfrm>
            <a:custGeom>
              <a:avLst/>
              <a:gdLst/>
              <a:ahLst/>
              <a:cxnLst/>
              <a:rect l="l" t="t" r="r" b="b"/>
              <a:pathLst>
                <a:path w="1786" h="5474" extrusionOk="0">
                  <a:moveTo>
                    <a:pt x="791" y="0"/>
                  </a:moveTo>
                  <a:cubicBezTo>
                    <a:pt x="657" y="0"/>
                    <a:pt x="464" y="32"/>
                    <a:pt x="293" y="178"/>
                  </a:cubicBezTo>
                  <a:cubicBezTo>
                    <a:pt x="0" y="437"/>
                    <a:pt x="558" y="2228"/>
                    <a:pt x="639" y="3082"/>
                  </a:cubicBezTo>
                  <a:cubicBezTo>
                    <a:pt x="717" y="3933"/>
                    <a:pt x="293" y="5411"/>
                    <a:pt x="402" y="5467"/>
                  </a:cubicBezTo>
                  <a:cubicBezTo>
                    <a:pt x="411" y="5472"/>
                    <a:pt x="426" y="5474"/>
                    <a:pt x="447" y="5474"/>
                  </a:cubicBezTo>
                  <a:cubicBezTo>
                    <a:pt x="678" y="5474"/>
                    <a:pt x="1580" y="5196"/>
                    <a:pt x="1677" y="4728"/>
                  </a:cubicBezTo>
                  <a:cubicBezTo>
                    <a:pt x="1786" y="4214"/>
                    <a:pt x="963" y="19"/>
                    <a:pt x="963" y="19"/>
                  </a:cubicBezTo>
                  <a:cubicBezTo>
                    <a:pt x="963" y="19"/>
                    <a:pt x="894" y="0"/>
                    <a:pt x="7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9" name="Google Shape;879;p32"/>
            <p:cNvSpPr/>
            <p:nvPr/>
          </p:nvSpPr>
          <p:spPr>
            <a:xfrm>
              <a:off x="3603150" y="1991050"/>
              <a:ext cx="55200" cy="73250"/>
            </a:xfrm>
            <a:custGeom>
              <a:avLst/>
              <a:gdLst/>
              <a:ahLst/>
              <a:cxnLst/>
              <a:rect l="l" t="t" r="r" b="b"/>
              <a:pathLst>
                <a:path w="2208" h="2930" extrusionOk="0">
                  <a:moveTo>
                    <a:pt x="1993" y="0"/>
                  </a:moveTo>
                  <a:cubicBezTo>
                    <a:pt x="1992" y="0"/>
                    <a:pt x="1991" y="1"/>
                    <a:pt x="1990" y="1"/>
                  </a:cubicBezTo>
                  <a:cubicBezTo>
                    <a:pt x="1778" y="29"/>
                    <a:pt x="824" y="79"/>
                    <a:pt x="1" y="2018"/>
                  </a:cubicBezTo>
                  <a:cubicBezTo>
                    <a:pt x="1" y="2018"/>
                    <a:pt x="1652" y="2930"/>
                    <a:pt x="1977" y="2930"/>
                  </a:cubicBezTo>
                  <a:cubicBezTo>
                    <a:pt x="1995" y="2930"/>
                    <a:pt x="2009" y="2927"/>
                    <a:pt x="2018" y="2922"/>
                  </a:cubicBezTo>
                  <a:cubicBezTo>
                    <a:pt x="2207" y="2813"/>
                    <a:pt x="2208" y="0"/>
                    <a:pt x="199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0" name="Google Shape;880;p32"/>
            <p:cNvSpPr/>
            <p:nvPr/>
          </p:nvSpPr>
          <p:spPr>
            <a:xfrm>
              <a:off x="3625275" y="1985500"/>
              <a:ext cx="57550" cy="148875"/>
            </a:xfrm>
            <a:custGeom>
              <a:avLst/>
              <a:gdLst/>
              <a:ahLst/>
              <a:cxnLst/>
              <a:rect l="l" t="t" r="r" b="b"/>
              <a:pathLst>
                <a:path w="2302" h="5955" extrusionOk="0">
                  <a:moveTo>
                    <a:pt x="1405" y="0"/>
                  </a:moveTo>
                  <a:cubicBezTo>
                    <a:pt x="1223" y="0"/>
                    <a:pt x="962" y="29"/>
                    <a:pt x="784" y="172"/>
                  </a:cubicBezTo>
                  <a:cubicBezTo>
                    <a:pt x="491" y="412"/>
                    <a:pt x="1175" y="1983"/>
                    <a:pt x="1077" y="2778"/>
                  </a:cubicBezTo>
                  <a:cubicBezTo>
                    <a:pt x="784" y="5152"/>
                    <a:pt x="0" y="5738"/>
                    <a:pt x="109" y="5791"/>
                  </a:cubicBezTo>
                  <a:cubicBezTo>
                    <a:pt x="186" y="5828"/>
                    <a:pt x="430" y="5954"/>
                    <a:pt x="722" y="5954"/>
                  </a:cubicBezTo>
                  <a:cubicBezTo>
                    <a:pt x="844" y="5954"/>
                    <a:pt x="975" y="5932"/>
                    <a:pt x="1105" y="5872"/>
                  </a:cubicBezTo>
                  <a:cubicBezTo>
                    <a:pt x="2302" y="5314"/>
                    <a:pt x="1613" y="13"/>
                    <a:pt x="1613" y="13"/>
                  </a:cubicBezTo>
                  <a:cubicBezTo>
                    <a:pt x="1613" y="13"/>
                    <a:pt x="1527" y="0"/>
                    <a:pt x="14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1" name="Google Shape;881;p32"/>
            <p:cNvSpPr/>
            <p:nvPr/>
          </p:nvSpPr>
          <p:spPr>
            <a:xfrm>
              <a:off x="3855425" y="1950800"/>
              <a:ext cx="49825" cy="42575"/>
            </a:xfrm>
            <a:custGeom>
              <a:avLst/>
              <a:gdLst/>
              <a:ahLst/>
              <a:cxnLst/>
              <a:rect l="l" t="t" r="r" b="b"/>
              <a:pathLst>
                <a:path w="1993" h="1703" extrusionOk="0">
                  <a:moveTo>
                    <a:pt x="346" y="1"/>
                  </a:moveTo>
                  <a:lnTo>
                    <a:pt x="1" y="347"/>
                  </a:lnTo>
                  <a:lnTo>
                    <a:pt x="1688" y="1703"/>
                  </a:lnTo>
                  <a:lnTo>
                    <a:pt x="1992" y="1360"/>
                  </a:lnTo>
                  <a:lnTo>
                    <a:pt x="3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2" name="Google Shape;882;p32"/>
            <p:cNvSpPr/>
            <p:nvPr/>
          </p:nvSpPr>
          <p:spPr>
            <a:xfrm>
              <a:off x="3854375" y="1949750"/>
              <a:ext cx="51925" cy="44675"/>
            </a:xfrm>
            <a:custGeom>
              <a:avLst/>
              <a:gdLst/>
              <a:ahLst/>
              <a:cxnLst/>
              <a:rect l="l" t="t" r="r" b="b"/>
              <a:pathLst>
                <a:path w="2077" h="1787" extrusionOk="0">
                  <a:moveTo>
                    <a:pt x="391" y="99"/>
                  </a:moveTo>
                  <a:lnTo>
                    <a:pt x="1979" y="1404"/>
                  </a:lnTo>
                  <a:lnTo>
                    <a:pt x="1728" y="1689"/>
                  </a:lnTo>
                  <a:lnTo>
                    <a:pt x="107" y="389"/>
                  </a:lnTo>
                  <a:lnTo>
                    <a:pt x="391" y="99"/>
                  </a:lnTo>
                  <a:close/>
                  <a:moveTo>
                    <a:pt x="390" y="0"/>
                  </a:moveTo>
                  <a:cubicBezTo>
                    <a:pt x="379" y="0"/>
                    <a:pt x="368" y="5"/>
                    <a:pt x="361" y="12"/>
                  </a:cubicBezTo>
                  <a:lnTo>
                    <a:pt x="15" y="358"/>
                  </a:lnTo>
                  <a:cubicBezTo>
                    <a:pt x="4" y="364"/>
                    <a:pt x="1" y="375"/>
                    <a:pt x="1" y="389"/>
                  </a:cubicBezTo>
                  <a:cubicBezTo>
                    <a:pt x="4" y="403"/>
                    <a:pt x="9" y="414"/>
                    <a:pt x="17" y="420"/>
                  </a:cubicBezTo>
                  <a:lnTo>
                    <a:pt x="1705" y="1778"/>
                  </a:lnTo>
                  <a:cubicBezTo>
                    <a:pt x="1714" y="1784"/>
                    <a:pt x="1719" y="1787"/>
                    <a:pt x="1730" y="1787"/>
                  </a:cubicBezTo>
                  <a:cubicBezTo>
                    <a:pt x="1742" y="1787"/>
                    <a:pt x="1753" y="1784"/>
                    <a:pt x="1758" y="1770"/>
                  </a:cubicBezTo>
                  <a:lnTo>
                    <a:pt x="2065" y="1424"/>
                  </a:lnTo>
                  <a:cubicBezTo>
                    <a:pt x="2071" y="1413"/>
                    <a:pt x="2076" y="1404"/>
                    <a:pt x="2076" y="1393"/>
                  </a:cubicBezTo>
                  <a:cubicBezTo>
                    <a:pt x="2076" y="1382"/>
                    <a:pt x="2074" y="1374"/>
                    <a:pt x="2062" y="1365"/>
                  </a:cubicBezTo>
                  <a:lnTo>
                    <a:pt x="416" y="9"/>
                  </a:lnTo>
                  <a:cubicBezTo>
                    <a:pt x="409" y="3"/>
                    <a:pt x="400" y="0"/>
                    <a:pt x="39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3" name="Google Shape;883;p32"/>
            <p:cNvSpPr/>
            <p:nvPr/>
          </p:nvSpPr>
          <p:spPr>
            <a:xfrm>
              <a:off x="3788825" y="1887175"/>
              <a:ext cx="91100" cy="81700"/>
            </a:xfrm>
            <a:custGeom>
              <a:avLst/>
              <a:gdLst/>
              <a:ahLst/>
              <a:cxnLst/>
              <a:rect l="l" t="t" r="r" b="b"/>
              <a:pathLst>
                <a:path w="3644" h="3268" extrusionOk="0">
                  <a:moveTo>
                    <a:pt x="1822" y="660"/>
                  </a:moveTo>
                  <a:cubicBezTo>
                    <a:pt x="2245" y="660"/>
                    <a:pt x="2635" y="935"/>
                    <a:pt x="2759" y="1360"/>
                  </a:cubicBezTo>
                  <a:cubicBezTo>
                    <a:pt x="2913" y="1876"/>
                    <a:pt x="2617" y="2420"/>
                    <a:pt x="2095" y="2571"/>
                  </a:cubicBezTo>
                  <a:cubicBezTo>
                    <a:pt x="2004" y="2598"/>
                    <a:pt x="1912" y="2610"/>
                    <a:pt x="1822" y="2610"/>
                  </a:cubicBezTo>
                  <a:cubicBezTo>
                    <a:pt x="1399" y="2610"/>
                    <a:pt x="1009" y="2335"/>
                    <a:pt x="887" y="1910"/>
                  </a:cubicBezTo>
                  <a:cubicBezTo>
                    <a:pt x="737" y="1394"/>
                    <a:pt x="1033" y="850"/>
                    <a:pt x="1549" y="699"/>
                  </a:cubicBezTo>
                  <a:cubicBezTo>
                    <a:pt x="1640" y="672"/>
                    <a:pt x="1732" y="660"/>
                    <a:pt x="1822" y="660"/>
                  </a:cubicBezTo>
                  <a:close/>
                  <a:moveTo>
                    <a:pt x="1828" y="1"/>
                  </a:moveTo>
                  <a:cubicBezTo>
                    <a:pt x="1675" y="1"/>
                    <a:pt x="1519" y="23"/>
                    <a:pt x="1365" y="69"/>
                  </a:cubicBezTo>
                  <a:cubicBezTo>
                    <a:pt x="500" y="322"/>
                    <a:pt x="0" y="1229"/>
                    <a:pt x="254" y="2094"/>
                  </a:cubicBezTo>
                  <a:cubicBezTo>
                    <a:pt x="463" y="2806"/>
                    <a:pt x="1114" y="3268"/>
                    <a:pt x="1821" y="3268"/>
                  </a:cubicBezTo>
                  <a:cubicBezTo>
                    <a:pt x="1974" y="3268"/>
                    <a:pt x="2129" y="3246"/>
                    <a:pt x="2282" y="3202"/>
                  </a:cubicBezTo>
                  <a:cubicBezTo>
                    <a:pt x="3147" y="2948"/>
                    <a:pt x="3644" y="2041"/>
                    <a:pt x="3390" y="1176"/>
                  </a:cubicBezTo>
                  <a:cubicBezTo>
                    <a:pt x="3181" y="463"/>
                    <a:pt x="2532" y="1"/>
                    <a:pt x="18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4" name="Google Shape;884;p32"/>
            <p:cNvSpPr/>
            <p:nvPr/>
          </p:nvSpPr>
          <p:spPr>
            <a:xfrm>
              <a:off x="3830325" y="1908175"/>
              <a:ext cx="22275" cy="11900"/>
            </a:xfrm>
            <a:custGeom>
              <a:avLst/>
              <a:gdLst/>
              <a:ahLst/>
              <a:cxnLst/>
              <a:rect l="l" t="t" r="r" b="b"/>
              <a:pathLst>
                <a:path w="891" h="476" extrusionOk="0">
                  <a:moveTo>
                    <a:pt x="297" y="1"/>
                  </a:moveTo>
                  <a:cubicBezTo>
                    <a:pt x="150" y="1"/>
                    <a:pt x="38" y="49"/>
                    <a:pt x="31" y="54"/>
                  </a:cubicBezTo>
                  <a:cubicBezTo>
                    <a:pt x="11" y="60"/>
                    <a:pt x="0" y="85"/>
                    <a:pt x="11" y="107"/>
                  </a:cubicBezTo>
                  <a:cubicBezTo>
                    <a:pt x="15" y="122"/>
                    <a:pt x="30" y="131"/>
                    <a:pt x="46" y="131"/>
                  </a:cubicBezTo>
                  <a:cubicBezTo>
                    <a:pt x="52" y="131"/>
                    <a:pt x="58" y="130"/>
                    <a:pt x="64" y="127"/>
                  </a:cubicBezTo>
                  <a:cubicBezTo>
                    <a:pt x="64" y="127"/>
                    <a:pt x="168" y="81"/>
                    <a:pt x="302" y="81"/>
                  </a:cubicBezTo>
                  <a:cubicBezTo>
                    <a:pt x="361" y="81"/>
                    <a:pt x="426" y="90"/>
                    <a:pt x="491" y="116"/>
                  </a:cubicBezTo>
                  <a:cubicBezTo>
                    <a:pt x="628" y="169"/>
                    <a:pt x="731" y="283"/>
                    <a:pt x="806" y="451"/>
                  </a:cubicBezTo>
                  <a:cubicBezTo>
                    <a:pt x="812" y="464"/>
                    <a:pt x="826" y="476"/>
                    <a:pt x="846" y="476"/>
                  </a:cubicBezTo>
                  <a:cubicBezTo>
                    <a:pt x="851" y="476"/>
                    <a:pt x="859" y="476"/>
                    <a:pt x="859" y="473"/>
                  </a:cubicBezTo>
                  <a:cubicBezTo>
                    <a:pt x="879" y="464"/>
                    <a:pt x="890" y="442"/>
                    <a:pt x="879" y="420"/>
                  </a:cubicBezTo>
                  <a:cubicBezTo>
                    <a:pt x="798" y="233"/>
                    <a:pt x="678" y="102"/>
                    <a:pt x="525" y="43"/>
                  </a:cubicBezTo>
                  <a:cubicBezTo>
                    <a:pt x="445" y="12"/>
                    <a:pt x="367" y="1"/>
                    <a:pt x="297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5" name="Google Shape;885;p32"/>
            <p:cNvSpPr/>
            <p:nvPr/>
          </p:nvSpPr>
          <p:spPr>
            <a:xfrm>
              <a:off x="3858350" y="1950525"/>
              <a:ext cx="46425" cy="43325"/>
            </a:xfrm>
            <a:custGeom>
              <a:avLst/>
              <a:gdLst/>
              <a:ahLst/>
              <a:cxnLst/>
              <a:rect l="l" t="t" r="r" b="b"/>
              <a:pathLst>
                <a:path w="1857" h="1733" extrusionOk="0">
                  <a:moveTo>
                    <a:pt x="1008" y="0"/>
                  </a:moveTo>
                  <a:cubicBezTo>
                    <a:pt x="955" y="0"/>
                    <a:pt x="902" y="8"/>
                    <a:pt x="849" y="23"/>
                  </a:cubicBezTo>
                  <a:cubicBezTo>
                    <a:pt x="849" y="23"/>
                    <a:pt x="1" y="810"/>
                    <a:pt x="110" y="902"/>
                  </a:cubicBezTo>
                  <a:cubicBezTo>
                    <a:pt x="221" y="997"/>
                    <a:pt x="623" y="1666"/>
                    <a:pt x="974" y="1728"/>
                  </a:cubicBezTo>
                  <a:cubicBezTo>
                    <a:pt x="991" y="1731"/>
                    <a:pt x="1008" y="1732"/>
                    <a:pt x="1025" y="1732"/>
                  </a:cubicBezTo>
                  <a:cubicBezTo>
                    <a:pt x="1372" y="1732"/>
                    <a:pt x="1857" y="1134"/>
                    <a:pt x="1811" y="863"/>
                  </a:cubicBezTo>
                  <a:cubicBezTo>
                    <a:pt x="1731" y="362"/>
                    <a:pt x="1379" y="0"/>
                    <a:pt x="1008" y="0"/>
                  </a:cubicBezTo>
                  <a:close/>
                </a:path>
              </a:pathLst>
            </a:custGeom>
            <a:solidFill>
              <a:srgbClr val="EC9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6" name="Google Shape;886;p32"/>
            <p:cNvSpPr/>
            <p:nvPr/>
          </p:nvSpPr>
          <p:spPr>
            <a:xfrm>
              <a:off x="3865600" y="1964400"/>
              <a:ext cx="13225" cy="13425"/>
            </a:xfrm>
            <a:custGeom>
              <a:avLst/>
              <a:gdLst/>
              <a:ahLst/>
              <a:cxnLst/>
              <a:rect l="l" t="t" r="r" b="b"/>
              <a:pathLst>
                <a:path w="529" h="537" extrusionOk="0">
                  <a:moveTo>
                    <a:pt x="482" y="1"/>
                  </a:moveTo>
                  <a:cubicBezTo>
                    <a:pt x="474" y="1"/>
                    <a:pt x="465" y="4"/>
                    <a:pt x="458" y="9"/>
                  </a:cubicBezTo>
                  <a:cubicBezTo>
                    <a:pt x="417" y="40"/>
                    <a:pt x="48" y="316"/>
                    <a:pt x="6" y="484"/>
                  </a:cubicBezTo>
                  <a:cubicBezTo>
                    <a:pt x="1" y="503"/>
                    <a:pt x="15" y="525"/>
                    <a:pt x="37" y="531"/>
                  </a:cubicBezTo>
                  <a:cubicBezTo>
                    <a:pt x="40" y="537"/>
                    <a:pt x="43" y="537"/>
                    <a:pt x="48" y="537"/>
                  </a:cubicBezTo>
                  <a:cubicBezTo>
                    <a:pt x="65" y="537"/>
                    <a:pt x="82" y="525"/>
                    <a:pt x="82" y="503"/>
                  </a:cubicBezTo>
                  <a:cubicBezTo>
                    <a:pt x="110" y="386"/>
                    <a:pt x="397" y="152"/>
                    <a:pt x="503" y="76"/>
                  </a:cubicBezTo>
                  <a:cubicBezTo>
                    <a:pt x="525" y="65"/>
                    <a:pt x="528" y="37"/>
                    <a:pt x="514" y="20"/>
                  </a:cubicBezTo>
                  <a:cubicBezTo>
                    <a:pt x="508" y="7"/>
                    <a:pt x="495" y="1"/>
                    <a:pt x="482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7" name="Google Shape;887;p32"/>
            <p:cNvSpPr/>
            <p:nvPr/>
          </p:nvSpPr>
          <p:spPr>
            <a:xfrm>
              <a:off x="3869650" y="1970075"/>
              <a:ext cx="17600" cy="14375"/>
            </a:xfrm>
            <a:custGeom>
              <a:avLst/>
              <a:gdLst/>
              <a:ahLst/>
              <a:cxnLst/>
              <a:rect l="l" t="t" r="r" b="b"/>
              <a:pathLst>
                <a:path w="704" h="575" extrusionOk="0">
                  <a:moveTo>
                    <a:pt x="659" y="1"/>
                  </a:moveTo>
                  <a:cubicBezTo>
                    <a:pt x="651" y="1"/>
                    <a:pt x="642" y="3"/>
                    <a:pt x="634" y="8"/>
                  </a:cubicBezTo>
                  <a:cubicBezTo>
                    <a:pt x="447" y="128"/>
                    <a:pt x="17" y="413"/>
                    <a:pt x="3" y="527"/>
                  </a:cubicBezTo>
                  <a:cubicBezTo>
                    <a:pt x="1" y="549"/>
                    <a:pt x="15" y="569"/>
                    <a:pt x="40" y="575"/>
                  </a:cubicBezTo>
                  <a:lnTo>
                    <a:pt x="45" y="575"/>
                  </a:lnTo>
                  <a:cubicBezTo>
                    <a:pt x="62" y="575"/>
                    <a:pt x="82" y="561"/>
                    <a:pt x="84" y="541"/>
                  </a:cubicBezTo>
                  <a:cubicBezTo>
                    <a:pt x="98" y="483"/>
                    <a:pt x="402" y="254"/>
                    <a:pt x="676" y="78"/>
                  </a:cubicBezTo>
                  <a:cubicBezTo>
                    <a:pt x="698" y="67"/>
                    <a:pt x="704" y="45"/>
                    <a:pt x="690" y="22"/>
                  </a:cubicBezTo>
                  <a:cubicBezTo>
                    <a:pt x="684" y="8"/>
                    <a:pt x="672" y="1"/>
                    <a:pt x="659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8" name="Google Shape;888;p32"/>
            <p:cNvSpPr/>
            <p:nvPr/>
          </p:nvSpPr>
          <p:spPr>
            <a:xfrm>
              <a:off x="3878500" y="1976725"/>
              <a:ext cx="12875" cy="14700"/>
            </a:xfrm>
            <a:custGeom>
              <a:avLst/>
              <a:gdLst/>
              <a:ahLst/>
              <a:cxnLst/>
              <a:rect l="l" t="t" r="r" b="b"/>
              <a:pathLst>
                <a:path w="515" h="588" extrusionOk="0">
                  <a:moveTo>
                    <a:pt x="468" y="0"/>
                  </a:moveTo>
                  <a:cubicBezTo>
                    <a:pt x="456" y="0"/>
                    <a:pt x="445" y="5"/>
                    <a:pt x="439" y="16"/>
                  </a:cubicBezTo>
                  <a:cubicBezTo>
                    <a:pt x="428" y="30"/>
                    <a:pt x="129" y="364"/>
                    <a:pt x="12" y="521"/>
                  </a:cubicBezTo>
                  <a:cubicBezTo>
                    <a:pt x="1" y="537"/>
                    <a:pt x="7" y="562"/>
                    <a:pt x="23" y="576"/>
                  </a:cubicBezTo>
                  <a:cubicBezTo>
                    <a:pt x="29" y="582"/>
                    <a:pt x="37" y="588"/>
                    <a:pt x="48" y="588"/>
                  </a:cubicBezTo>
                  <a:cubicBezTo>
                    <a:pt x="60" y="588"/>
                    <a:pt x="71" y="582"/>
                    <a:pt x="79" y="574"/>
                  </a:cubicBezTo>
                  <a:cubicBezTo>
                    <a:pt x="193" y="415"/>
                    <a:pt x="498" y="74"/>
                    <a:pt x="500" y="71"/>
                  </a:cubicBezTo>
                  <a:cubicBezTo>
                    <a:pt x="514" y="52"/>
                    <a:pt x="514" y="24"/>
                    <a:pt x="498" y="10"/>
                  </a:cubicBezTo>
                  <a:cubicBezTo>
                    <a:pt x="489" y="4"/>
                    <a:pt x="478" y="0"/>
                    <a:pt x="468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9" name="Google Shape;889;p32"/>
            <p:cNvSpPr/>
            <p:nvPr/>
          </p:nvSpPr>
          <p:spPr>
            <a:xfrm>
              <a:off x="3870350" y="2039875"/>
              <a:ext cx="3525" cy="20675"/>
            </a:xfrm>
            <a:custGeom>
              <a:avLst/>
              <a:gdLst/>
              <a:ahLst/>
              <a:cxnLst/>
              <a:rect l="l" t="t" r="r" b="b"/>
              <a:pathLst>
                <a:path w="141" h="827" extrusionOk="0">
                  <a:moveTo>
                    <a:pt x="70" y="0"/>
                  </a:moveTo>
                  <a:cubicBezTo>
                    <a:pt x="45" y="0"/>
                    <a:pt x="28" y="14"/>
                    <a:pt x="26" y="37"/>
                  </a:cubicBezTo>
                  <a:cubicBezTo>
                    <a:pt x="1" y="307"/>
                    <a:pt x="48" y="770"/>
                    <a:pt x="54" y="790"/>
                  </a:cubicBezTo>
                  <a:cubicBezTo>
                    <a:pt x="56" y="809"/>
                    <a:pt x="73" y="826"/>
                    <a:pt x="95" y="826"/>
                  </a:cubicBezTo>
                  <a:lnTo>
                    <a:pt x="101" y="826"/>
                  </a:lnTo>
                  <a:cubicBezTo>
                    <a:pt x="123" y="823"/>
                    <a:pt x="140" y="804"/>
                    <a:pt x="137" y="782"/>
                  </a:cubicBezTo>
                  <a:cubicBezTo>
                    <a:pt x="137" y="776"/>
                    <a:pt x="81" y="302"/>
                    <a:pt x="109" y="45"/>
                  </a:cubicBezTo>
                  <a:cubicBezTo>
                    <a:pt x="109" y="23"/>
                    <a:pt x="95" y="3"/>
                    <a:pt x="7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0" name="Google Shape;890;p32"/>
            <p:cNvSpPr/>
            <p:nvPr/>
          </p:nvSpPr>
          <p:spPr>
            <a:xfrm>
              <a:off x="3595700" y="2070350"/>
              <a:ext cx="72550" cy="56700"/>
            </a:xfrm>
            <a:custGeom>
              <a:avLst/>
              <a:gdLst/>
              <a:ahLst/>
              <a:cxnLst/>
              <a:rect l="l" t="t" r="r" b="b"/>
              <a:pathLst>
                <a:path w="2902" h="2268" extrusionOk="0">
                  <a:moveTo>
                    <a:pt x="2223" y="0"/>
                  </a:moveTo>
                  <a:cubicBezTo>
                    <a:pt x="1866" y="0"/>
                    <a:pt x="395" y="587"/>
                    <a:pt x="201" y="1002"/>
                  </a:cubicBezTo>
                  <a:cubicBezTo>
                    <a:pt x="0" y="1419"/>
                    <a:pt x="116" y="2267"/>
                    <a:pt x="532" y="2267"/>
                  </a:cubicBezTo>
                  <a:cubicBezTo>
                    <a:pt x="567" y="2267"/>
                    <a:pt x="603" y="2262"/>
                    <a:pt x="642" y="2249"/>
                  </a:cubicBezTo>
                  <a:cubicBezTo>
                    <a:pt x="1150" y="2090"/>
                    <a:pt x="2902" y="840"/>
                    <a:pt x="2902" y="840"/>
                  </a:cubicBezTo>
                  <a:cubicBezTo>
                    <a:pt x="2902" y="840"/>
                    <a:pt x="2422" y="148"/>
                    <a:pt x="2294" y="17"/>
                  </a:cubicBezTo>
                  <a:cubicBezTo>
                    <a:pt x="2282" y="6"/>
                    <a:pt x="2258" y="0"/>
                    <a:pt x="2223" y="0"/>
                  </a:cubicBezTo>
                  <a:close/>
                </a:path>
              </a:pathLst>
            </a:custGeom>
            <a:solidFill>
              <a:srgbClr val="EC9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1" name="Google Shape;891;p32"/>
            <p:cNvSpPr/>
            <p:nvPr/>
          </p:nvSpPr>
          <p:spPr>
            <a:xfrm>
              <a:off x="3610125" y="2035950"/>
              <a:ext cx="38950" cy="21950"/>
            </a:xfrm>
            <a:custGeom>
              <a:avLst/>
              <a:gdLst/>
              <a:ahLst/>
              <a:cxnLst/>
              <a:rect l="l" t="t" r="r" b="b"/>
              <a:pathLst>
                <a:path w="1558" h="878" extrusionOk="0">
                  <a:moveTo>
                    <a:pt x="46" y="1"/>
                  </a:moveTo>
                  <a:cubicBezTo>
                    <a:pt x="31" y="1"/>
                    <a:pt x="15" y="9"/>
                    <a:pt x="6" y="24"/>
                  </a:cubicBezTo>
                  <a:cubicBezTo>
                    <a:pt x="1" y="46"/>
                    <a:pt x="6" y="68"/>
                    <a:pt x="29" y="79"/>
                  </a:cubicBezTo>
                  <a:cubicBezTo>
                    <a:pt x="475" y="291"/>
                    <a:pt x="1354" y="735"/>
                    <a:pt x="1488" y="869"/>
                  </a:cubicBezTo>
                  <a:cubicBezTo>
                    <a:pt x="1496" y="874"/>
                    <a:pt x="1507" y="877"/>
                    <a:pt x="1516" y="877"/>
                  </a:cubicBezTo>
                  <a:cubicBezTo>
                    <a:pt x="1527" y="877"/>
                    <a:pt x="1538" y="874"/>
                    <a:pt x="1544" y="863"/>
                  </a:cubicBezTo>
                  <a:cubicBezTo>
                    <a:pt x="1558" y="847"/>
                    <a:pt x="1558" y="821"/>
                    <a:pt x="1541" y="805"/>
                  </a:cubicBezTo>
                  <a:cubicBezTo>
                    <a:pt x="1362" y="635"/>
                    <a:pt x="115" y="26"/>
                    <a:pt x="62" y="4"/>
                  </a:cubicBezTo>
                  <a:cubicBezTo>
                    <a:pt x="57" y="2"/>
                    <a:pt x="52" y="1"/>
                    <a:pt x="46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2" name="Google Shape;892;p32"/>
            <p:cNvSpPr/>
            <p:nvPr/>
          </p:nvSpPr>
          <p:spPr>
            <a:xfrm>
              <a:off x="3697100" y="1990725"/>
              <a:ext cx="75075" cy="39475"/>
            </a:xfrm>
            <a:custGeom>
              <a:avLst/>
              <a:gdLst/>
              <a:ahLst/>
              <a:cxnLst/>
              <a:rect l="l" t="t" r="r" b="b"/>
              <a:pathLst>
                <a:path w="3003" h="1579" extrusionOk="0">
                  <a:moveTo>
                    <a:pt x="47" y="0"/>
                  </a:moveTo>
                  <a:cubicBezTo>
                    <a:pt x="44" y="0"/>
                    <a:pt x="40" y="1"/>
                    <a:pt x="37" y="2"/>
                  </a:cubicBezTo>
                  <a:cubicBezTo>
                    <a:pt x="15" y="5"/>
                    <a:pt x="1" y="28"/>
                    <a:pt x="4" y="50"/>
                  </a:cubicBezTo>
                  <a:cubicBezTo>
                    <a:pt x="9" y="64"/>
                    <a:pt x="322" y="1579"/>
                    <a:pt x="1744" y="1579"/>
                  </a:cubicBezTo>
                  <a:cubicBezTo>
                    <a:pt x="1756" y="1579"/>
                    <a:pt x="1768" y="1577"/>
                    <a:pt x="1780" y="1577"/>
                  </a:cubicBezTo>
                  <a:cubicBezTo>
                    <a:pt x="1786" y="1577"/>
                    <a:pt x="1792" y="1578"/>
                    <a:pt x="1797" y="1579"/>
                  </a:cubicBezTo>
                  <a:cubicBezTo>
                    <a:pt x="2224" y="1565"/>
                    <a:pt x="2531" y="1431"/>
                    <a:pt x="2698" y="1180"/>
                  </a:cubicBezTo>
                  <a:cubicBezTo>
                    <a:pt x="3003" y="731"/>
                    <a:pt x="2763" y="75"/>
                    <a:pt x="2751" y="47"/>
                  </a:cubicBezTo>
                  <a:cubicBezTo>
                    <a:pt x="2747" y="32"/>
                    <a:pt x="2730" y="20"/>
                    <a:pt x="2712" y="20"/>
                  </a:cubicBezTo>
                  <a:cubicBezTo>
                    <a:pt x="2708" y="20"/>
                    <a:pt x="2703" y="20"/>
                    <a:pt x="2698" y="22"/>
                  </a:cubicBezTo>
                  <a:cubicBezTo>
                    <a:pt x="2679" y="30"/>
                    <a:pt x="2668" y="55"/>
                    <a:pt x="2676" y="75"/>
                  </a:cubicBezTo>
                  <a:cubicBezTo>
                    <a:pt x="2679" y="83"/>
                    <a:pt x="2913" y="719"/>
                    <a:pt x="2634" y="1135"/>
                  </a:cubicBezTo>
                  <a:cubicBezTo>
                    <a:pt x="2481" y="1361"/>
                    <a:pt x="2199" y="1484"/>
                    <a:pt x="1797" y="1495"/>
                  </a:cubicBezTo>
                  <a:cubicBezTo>
                    <a:pt x="1778" y="1496"/>
                    <a:pt x="1759" y="1496"/>
                    <a:pt x="1740" y="1496"/>
                  </a:cubicBezTo>
                  <a:cubicBezTo>
                    <a:pt x="1181" y="1496"/>
                    <a:pt x="732" y="1256"/>
                    <a:pt x="414" y="784"/>
                  </a:cubicBezTo>
                  <a:cubicBezTo>
                    <a:pt x="163" y="418"/>
                    <a:pt x="84" y="36"/>
                    <a:pt x="84" y="33"/>
                  </a:cubicBezTo>
                  <a:cubicBezTo>
                    <a:pt x="82" y="17"/>
                    <a:pt x="64" y="0"/>
                    <a:pt x="47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3" name="Google Shape;893;p32"/>
            <p:cNvSpPr/>
            <p:nvPr/>
          </p:nvSpPr>
          <p:spPr>
            <a:xfrm>
              <a:off x="3659725" y="2014625"/>
              <a:ext cx="184150" cy="127625"/>
            </a:xfrm>
            <a:custGeom>
              <a:avLst/>
              <a:gdLst/>
              <a:ahLst/>
              <a:cxnLst/>
              <a:rect l="l" t="t" r="r" b="b"/>
              <a:pathLst>
                <a:path w="7366" h="5105" extrusionOk="0">
                  <a:moveTo>
                    <a:pt x="282" y="1"/>
                  </a:moveTo>
                  <a:cubicBezTo>
                    <a:pt x="0" y="34"/>
                    <a:pt x="70" y="3605"/>
                    <a:pt x="243" y="4049"/>
                  </a:cubicBezTo>
                  <a:cubicBezTo>
                    <a:pt x="422" y="4503"/>
                    <a:pt x="1462" y="4975"/>
                    <a:pt x="2040" y="5058"/>
                  </a:cubicBezTo>
                  <a:cubicBezTo>
                    <a:pt x="2049" y="5060"/>
                    <a:pt x="2058" y="5060"/>
                    <a:pt x="2068" y="5060"/>
                  </a:cubicBezTo>
                  <a:cubicBezTo>
                    <a:pt x="2357" y="5060"/>
                    <a:pt x="2925" y="4473"/>
                    <a:pt x="3298" y="4473"/>
                  </a:cubicBezTo>
                  <a:cubicBezTo>
                    <a:pt x="3686" y="4473"/>
                    <a:pt x="4785" y="5036"/>
                    <a:pt x="5346" y="5100"/>
                  </a:cubicBezTo>
                  <a:cubicBezTo>
                    <a:pt x="5368" y="5103"/>
                    <a:pt x="5391" y="5104"/>
                    <a:pt x="5415" y="5104"/>
                  </a:cubicBezTo>
                  <a:cubicBezTo>
                    <a:pt x="6004" y="5104"/>
                    <a:pt x="7160" y="4347"/>
                    <a:pt x="7259" y="3945"/>
                  </a:cubicBezTo>
                  <a:cubicBezTo>
                    <a:pt x="7365" y="3527"/>
                    <a:pt x="7190" y="522"/>
                    <a:pt x="6980" y="360"/>
                  </a:cubicBezTo>
                  <a:cubicBezTo>
                    <a:pt x="6960" y="345"/>
                    <a:pt x="6933" y="338"/>
                    <a:pt x="6901" y="338"/>
                  </a:cubicBezTo>
                  <a:cubicBezTo>
                    <a:pt x="6608" y="338"/>
                    <a:pt x="5884" y="938"/>
                    <a:pt x="5440" y="969"/>
                  </a:cubicBezTo>
                  <a:cubicBezTo>
                    <a:pt x="5431" y="969"/>
                    <a:pt x="5422" y="969"/>
                    <a:pt x="5413" y="969"/>
                  </a:cubicBezTo>
                  <a:cubicBezTo>
                    <a:pt x="4923" y="969"/>
                    <a:pt x="4241" y="192"/>
                    <a:pt x="3931" y="132"/>
                  </a:cubicBezTo>
                  <a:cubicBezTo>
                    <a:pt x="3918" y="129"/>
                    <a:pt x="3904" y="128"/>
                    <a:pt x="3888" y="128"/>
                  </a:cubicBezTo>
                  <a:cubicBezTo>
                    <a:pt x="3532" y="128"/>
                    <a:pt x="2580" y="805"/>
                    <a:pt x="2246" y="837"/>
                  </a:cubicBezTo>
                  <a:cubicBezTo>
                    <a:pt x="2240" y="838"/>
                    <a:pt x="2233" y="838"/>
                    <a:pt x="2225" y="838"/>
                  </a:cubicBezTo>
                  <a:cubicBezTo>
                    <a:pt x="1837" y="838"/>
                    <a:pt x="282" y="1"/>
                    <a:pt x="28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4" name="Google Shape;894;p32"/>
            <p:cNvSpPr/>
            <p:nvPr/>
          </p:nvSpPr>
          <p:spPr>
            <a:xfrm>
              <a:off x="3658475" y="2013575"/>
              <a:ext cx="186175" cy="129675"/>
            </a:xfrm>
            <a:custGeom>
              <a:avLst/>
              <a:gdLst/>
              <a:ahLst/>
              <a:cxnLst/>
              <a:rect l="l" t="t" r="r" b="b"/>
              <a:pathLst>
                <a:path w="7447" h="5187" extrusionOk="0">
                  <a:moveTo>
                    <a:pt x="329" y="87"/>
                  </a:moveTo>
                  <a:lnTo>
                    <a:pt x="329" y="87"/>
                  </a:lnTo>
                  <a:cubicBezTo>
                    <a:pt x="508" y="185"/>
                    <a:pt x="1897" y="921"/>
                    <a:pt x="2274" y="921"/>
                  </a:cubicBezTo>
                  <a:cubicBezTo>
                    <a:pt x="2282" y="921"/>
                    <a:pt x="2291" y="919"/>
                    <a:pt x="2299" y="919"/>
                  </a:cubicBezTo>
                  <a:cubicBezTo>
                    <a:pt x="2466" y="905"/>
                    <a:pt x="2759" y="748"/>
                    <a:pt x="3069" y="581"/>
                  </a:cubicBezTo>
                  <a:cubicBezTo>
                    <a:pt x="3391" y="405"/>
                    <a:pt x="3756" y="206"/>
                    <a:pt x="3935" y="206"/>
                  </a:cubicBezTo>
                  <a:cubicBezTo>
                    <a:pt x="3949" y="206"/>
                    <a:pt x="3962" y="208"/>
                    <a:pt x="3973" y="210"/>
                  </a:cubicBezTo>
                  <a:cubicBezTo>
                    <a:pt x="4087" y="235"/>
                    <a:pt x="4280" y="377"/>
                    <a:pt x="4478" y="531"/>
                  </a:cubicBezTo>
                  <a:cubicBezTo>
                    <a:pt x="4795" y="773"/>
                    <a:pt x="5156" y="1048"/>
                    <a:pt x="5459" y="1048"/>
                  </a:cubicBezTo>
                  <a:cubicBezTo>
                    <a:pt x="5470" y="1048"/>
                    <a:pt x="5482" y="1048"/>
                    <a:pt x="5493" y="1047"/>
                  </a:cubicBezTo>
                  <a:cubicBezTo>
                    <a:pt x="5742" y="1030"/>
                    <a:pt x="6068" y="846"/>
                    <a:pt x="6358" y="681"/>
                  </a:cubicBezTo>
                  <a:cubicBezTo>
                    <a:pt x="6601" y="545"/>
                    <a:pt x="6830" y="416"/>
                    <a:pt x="6955" y="416"/>
                  </a:cubicBezTo>
                  <a:cubicBezTo>
                    <a:pt x="6980" y="416"/>
                    <a:pt x="6997" y="419"/>
                    <a:pt x="7011" y="430"/>
                  </a:cubicBezTo>
                  <a:cubicBezTo>
                    <a:pt x="7170" y="553"/>
                    <a:pt x="7390" y="3502"/>
                    <a:pt x="7273" y="3973"/>
                  </a:cubicBezTo>
                  <a:cubicBezTo>
                    <a:pt x="7178" y="4339"/>
                    <a:pt x="6048" y="5100"/>
                    <a:pt x="5465" y="5100"/>
                  </a:cubicBezTo>
                  <a:cubicBezTo>
                    <a:pt x="5446" y="5100"/>
                    <a:pt x="5424" y="5100"/>
                    <a:pt x="5404" y="5098"/>
                  </a:cubicBezTo>
                  <a:cubicBezTo>
                    <a:pt x="5128" y="5070"/>
                    <a:pt x="4715" y="4911"/>
                    <a:pt x="4319" y="4763"/>
                  </a:cubicBezTo>
                  <a:cubicBezTo>
                    <a:pt x="3920" y="4612"/>
                    <a:pt x="3549" y="4473"/>
                    <a:pt x="3348" y="4473"/>
                  </a:cubicBezTo>
                  <a:cubicBezTo>
                    <a:pt x="3136" y="4473"/>
                    <a:pt x="2882" y="4643"/>
                    <a:pt x="2637" y="4802"/>
                  </a:cubicBezTo>
                  <a:cubicBezTo>
                    <a:pt x="2434" y="4934"/>
                    <a:pt x="2241" y="5063"/>
                    <a:pt x="2117" y="5063"/>
                  </a:cubicBezTo>
                  <a:cubicBezTo>
                    <a:pt x="2109" y="5063"/>
                    <a:pt x="2102" y="5062"/>
                    <a:pt x="2095" y="5061"/>
                  </a:cubicBezTo>
                  <a:cubicBezTo>
                    <a:pt x="1521" y="4980"/>
                    <a:pt x="500" y="4506"/>
                    <a:pt x="335" y="4082"/>
                  </a:cubicBezTo>
                  <a:cubicBezTo>
                    <a:pt x="137" y="3583"/>
                    <a:pt x="140" y="255"/>
                    <a:pt x="329" y="87"/>
                  </a:cubicBezTo>
                  <a:close/>
                  <a:moveTo>
                    <a:pt x="321" y="1"/>
                  </a:moveTo>
                  <a:cubicBezTo>
                    <a:pt x="293" y="6"/>
                    <a:pt x="271" y="23"/>
                    <a:pt x="248" y="57"/>
                  </a:cubicBezTo>
                  <a:cubicBezTo>
                    <a:pt x="0" y="475"/>
                    <a:pt x="103" y="3717"/>
                    <a:pt x="257" y="4113"/>
                  </a:cubicBezTo>
                  <a:cubicBezTo>
                    <a:pt x="438" y="4582"/>
                    <a:pt x="1490" y="5061"/>
                    <a:pt x="2084" y="5145"/>
                  </a:cubicBezTo>
                  <a:cubicBezTo>
                    <a:pt x="2094" y="5147"/>
                    <a:pt x="2105" y="5147"/>
                    <a:pt x="2116" y="5147"/>
                  </a:cubicBezTo>
                  <a:cubicBezTo>
                    <a:pt x="2262" y="5147"/>
                    <a:pt x="2465" y="5012"/>
                    <a:pt x="2678" y="4874"/>
                  </a:cubicBezTo>
                  <a:cubicBezTo>
                    <a:pt x="2907" y="4724"/>
                    <a:pt x="3161" y="4556"/>
                    <a:pt x="3348" y="4556"/>
                  </a:cubicBezTo>
                  <a:cubicBezTo>
                    <a:pt x="3535" y="4556"/>
                    <a:pt x="3900" y="4696"/>
                    <a:pt x="4288" y="4841"/>
                  </a:cubicBezTo>
                  <a:cubicBezTo>
                    <a:pt x="4693" y="4992"/>
                    <a:pt x="5106" y="5153"/>
                    <a:pt x="5393" y="5184"/>
                  </a:cubicBezTo>
                  <a:cubicBezTo>
                    <a:pt x="5412" y="5184"/>
                    <a:pt x="5437" y="5187"/>
                    <a:pt x="5463" y="5187"/>
                  </a:cubicBezTo>
                  <a:cubicBezTo>
                    <a:pt x="6040" y="5187"/>
                    <a:pt x="7240" y="4431"/>
                    <a:pt x="7348" y="4001"/>
                  </a:cubicBezTo>
                  <a:cubicBezTo>
                    <a:pt x="7446" y="3622"/>
                    <a:pt x="7293" y="553"/>
                    <a:pt x="7056" y="372"/>
                  </a:cubicBezTo>
                  <a:cubicBezTo>
                    <a:pt x="7028" y="349"/>
                    <a:pt x="6991" y="341"/>
                    <a:pt x="6950" y="341"/>
                  </a:cubicBezTo>
                  <a:cubicBezTo>
                    <a:pt x="6804" y="341"/>
                    <a:pt x="6579" y="469"/>
                    <a:pt x="6316" y="614"/>
                  </a:cubicBezTo>
                  <a:cubicBezTo>
                    <a:pt x="6035" y="773"/>
                    <a:pt x="5714" y="955"/>
                    <a:pt x="5488" y="969"/>
                  </a:cubicBezTo>
                  <a:cubicBezTo>
                    <a:pt x="5478" y="969"/>
                    <a:pt x="5469" y="970"/>
                    <a:pt x="5459" y="970"/>
                  </a:cubicBezTo>
                  <a:cubicBezTo>
                    <a:pt x="5179" y="970"/>
                    <a:pt x="4835" y="701"/>
                    <a:pt x="4528" y="469"/>
                  </a:cubicBezTo>
                  <a:cubicBezTo>
                    <a:pt x="4308" y="305"/>
                    <a:pt x="4123" y="163"/>
                    <a:pt x="3987" y="135"/>
                  </a:cubicBezTo>
                  <a:cubicBezTo>
                    <a:pt x="3972" y="131"/>
                    <a:pt x="3955" y="130"/>
                    <a:pt x="3937" y="130"/>
                  </a:cubicBezTo>
                  <a:cubicBezTo>
                    <a:pt x="3738" y="130"/>
                    <a:pt x="3378" y="322"/>
                    <a:pt x="3027" y="511"/>
                  </a:cubicBezTo>
                  <a:cubicBezTo>
                    <a:pt x="2740" y="667"/>
                    <a:pt x="2438" y="829"/>
                    <a:pt x="2288" y="843"/>
                  </a:cubicBezTo>
                  <a:lnTo>
                    <a:pt x="2271" y="843"/>
                  </a:lnTo>
                  <a:cubicBezTo>
                    <a:pt x="1897" y="843"/>
                    <a:pt x="363" y="20"/>
                    <a:pt x="346" y="9"/>
                  </a:cubicBezTo>
                  <a:cubicBezTo>
                    <a:pt x="341" y="1"/>
                    <a:pt x="332" y="1"/>
                    <a:pt x="321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5" name="Google Shape;895;p32"/>
            <p:cNvSpPr/>
            <p:nvPr/>
          </p:nvSpPr>
          <p:spPr>
            <a:xfrm>
              <a:off x="3709650" y="2034500"/>
              <a:ext cx="2125" cy="107725"/>
            </a:xfrm>
            <a:custGeom>
              <a:avLst/>
              <a:gdLst/>
              <a:ahLst/>
              <a:cxnLst/>
              <a:rect l="l" t="t" r="r" b="b"/>
              <a:pathLst>
                <a:path w="85" h="4309" extrusionOk="0">
                  <a:moveTo>
                    <a:pt x="43" y="1"/>
                  </a:moveTo>
                  <a:cubicBezTo>
                    <a:pt x="18" y="1"/>
                    <a:pt x="1" y="20"/>
                    <a:pt x="1" y="42"/>
                  </a:cubicBezTo>
                  <a:lnTo>
                    <a:pt x="1" y="4266"/>
                  </a:lnTo>
                  <a:cubicBezTo>
                    <a:pt x="1" y="4291"/>
                    <a:pt x="18" y="4308"/>
                    <a:pt x="43" y="4308"/>
                  </a:cubicBezTo>
                  <a:cubicBezTo>
                    <a:pt x="65" y="4308"/>
                    <a:pt x="85" y="4289"/>
                    <a:pt x="85" y="4266"/>
                  </a:cubicBezTo>
                  <a:lnTo>
                    <a:pt x="85" y="42"/>
                  </a:lnTo>
                  <a:cubicBezTo>
                    <a:pt x="85" y="20"/>
                    <a:pt x="68" y="1"/>
                    <a:pt x="43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6" name="Google Shape;896;p32"/>
            <p:cNvSpPr/>
            <p:nvPr/>
          </p:nvSpPr>
          <p:spPr>
            <a:xfrm>
              <a:off x="3791325" y="2038400"/>
              <a:ext cx="3100" cy="104800"/>
            </a:xfrm>
            <a:custGeom>
              <a:avLst/>
              <a:gdLst/>
              <a:ahLst/>
              <a:cxnLst/>
              <a:rect l="l" t="t" r="r" b="b"/>
              <a:pathLst>
                <a:path w="124" h="4192" extrusionOk="0">
                  <a:moveTo>
                    <a:pt x="43" y="1"/>
                  </a:moveTo>
                  <a:cubicBezTo>
                    <a:pt x="20" y="1"/>
                    <a:pt x="1" y="20"/>
                    <a:pt x="1" y="43"/>
                  </a:cubicBezTo>
                  <a:lnTo>
                    <a:pt x="40" y="4149"/>
                  </a:lnTo>
                  <a:cubicBezTo>
                    <a:pt x="40" y="4174"/>
                    <a:pt x="57" y="4191"/>
                    <a:pt x="82" y="4191"/>
                  </a:cubicBezTo>
                  <a:cubicBezTo>
                    <a:pt x="107" y="4191"/>
                    <a:pt x="123" y="4174"/>
                    <a:pt x="123" y="4149"/>
                  </a:cubicBezTo>
                  <a:lnTo>
                    <a:pt x="84" y="43"/>
                  </a:lnTo>
                  <a:cubicBezTo>
                    <a:pt x="84" y="20"/>
                    <a:pt x="68" y="1"/>
                    <a:pt x="43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7" name="Google Shape;897;p32"/>
            <p:cNvSpPr/>
            <p:nvPr/>
          </p:nvSpPr>
          <p:spPr>
            <a:xfrm>
              <a:off x="3745500" y="2017525"/>
              <a:ext cx="10075" cy="109700"/>
            </a:xfrm>
            <a:custGeom>
              <a:avLst/>
              <a:gdLst/>
              <a:ahLst/>
              <a:cxnLst/>
              <a:rect l="l" t="t" r="r" b="b"/>
              <a:pathLst>
                <a:path w="403" h="4388" extrusionOk="0">
                  <a:moveTo>
                    <a:pt x="355" y="1"/>
                  </a:moveTo>
                  <a:cubicBezTo>
                    <a:pt x="335" y="1"/>
                    <a:pt x="321" y="18"/>
                    <a:pt x="319" y="38"/>
                  </a:cubicBezTo>
                  <a:lnTo>
                    <a:pt x="1" y="4343"/>
                  </a:lnTo>
                  <a:cubicBezTo>
                    <a:pt x="1" y="4368"/>
                    <a:pt x="15" y="4384"/>
                    <a:pt x="40" y="4387"/>
                  </a:cubicBezTo>
                  <a:lnTo>
                    <a:pt x="43" y="4387"/>
                  </a:lnTo>
                  <a:cubicBezTo>
                    <a:pt x="62" y="4387"/>
                    <a:pt x="82" y="4373"/>
                    <a:pt x="85" y="4348"/>
                  </a:cubicBezTo>
                  <a:lnTo>
                    <a:pt x="403" y="46"/>
                  </a:lnTo>
                  <a:cubicBezTo>
                    <a:pt x="403" y="21"/>
                    <a:pt x="389" y="5"/>
                    <a:pt x="364" y="2"/>
                  </a:cubicBezTo>
                  <a:cubicBezTo>
                    <a:pt x="361" y="1"/>
                    <a:pt x="358" y="1"/>
                    <a:pt x="355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8" name="Google Shape;898;p32"/>
            <p:cNvSpPr/>
            <p:nvPr/>
          </p:nvSpPr>
          <p:spPr>
            <a:xfrm>
              <a:off x="3639800" y="2061350"/>
              <a:ext cx="50625" cy="41375"/>
            </a:xfrm>
            <a:custGeom>
              <a:avLst/>
              <a:gdLst/>
              <a:ahLst/>
              <a:cxnLst/>
              <a:rect l="l" t="t" r="r" b="b"/>
              <a:pathLst>
                <a:path w="2025" h="1655" extrusionOk="0">
                  <a:moveTo>
                    <a:pt x="1358" y="1"/>
                  </a:moveTo>
                  <a:cubicBezTo>
                    <a:pt x="691" y="1"/>
                    <a:pt x="376" y="355"/>
                    <a:pt x="376" y="355"/>
                  </a:cubicBezTo>
                  <a:cubicBezTo>
                    <a:pt x="1" y="893"/>
                    <a:pt x="165" y="1654"/>
                    <a:pt x="440" y="1654"/>
                  </a:cubicBezTo>
                  <a:cubicBezTo>
                    <a:pt x="476" y="1654"/>
                    <a:pt x="513" y="1641"/>
                    <a:pt x="552" y="1613"/>
                  </a:cubicBezTo>
                  <a:cubicBezTo>
                    <a:pt x="1319" y="1033"/>
                    <a:pt x="1955" y="1083"/>
                    <a:pt x="1816" y="888"/>
                  </a:cubicBezTo>
                  <a:cubicBezTo>
                    <a:pt x="1745" y="789"/>
                    <a:pt x="1548" y="764"/>
                    <a:pt x="1371" y="764"/>
                  </a:cubicBezTo>
                  <a:cubicBezTo>
                    <a:pt x="1240" y="764"/>
                    <a:pt x="1120" y="778"/>
                    <a:pt x="1070" y="784"/>
                  </a:cubicBezTo>
                  <a:lnTo>
                    <a:pt x="1070" y="784"/>
                  </a:lnTo>
                  <a:cubicBezTo>
                    <a:pt x="1212" y="764"/>
                    <a:pt x="1909" y="652"/>
                    <a:pt x="1816" y="419"/>
                  </a:cubicBezTo>
                  <a:cubicBezTo>
                    <a:pt x="1785" y="346"/>
                    <a:pt x="1691" y="320"/>
                    <a:pt x="1573" y="320"/>
                  </a:cubicBezTo>
                  <a:cubicBezTo>
                    <a:pt x="1278" y="320"/>
                    <a:pt x="831" y="483"/>
                    <a:pt x="831" y="483"/>
                  </a:cubicBezTo>
                  <a:cubicBezTo>
                    <a:pt x="831" y="483"/>
                    <a:pt x="2025" y="1"/>
                    <a:pt x="1358" y="1"/>
                  </a:cubicBezTo>
                  <a:close/>
                </a:path>
              </a:pathLst>
            </a:custGeom>
            <a:solidFill>
              <a:srgbClr val="EC9B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9" name="Google Shape;899;p32"/>
            <p:cNvSpPr/>
            <p:nvPr/>
          </p:nvSpPr>
          <p:spPr>
            <a:xfrm>
              <a:off x="3658250" y="2069450"/>
              <a:ext cx="11550" cy="6725"/>
            </a:xfrm>
            <a:custGeom>
              <a:avLst/>
              <a:gdLst/>
              <a:ahLst/>
              <a:cxnLst/>
              <a:rect l="l" t="t" r="r" b="b"/>
              <a:pathLst>
                <a:path w="462" h="269" extrusionOk="0">
                  <a:moveTo>
                    <a:pt x="419" y="1"/>
                  </a:moveTo>
                  <a:cubicBezTo>
                    <a:pt x="415" y="1"/>
                    <a:pt x="412" y="2"/>
                    <a:pt x="408" y="3"/>
                  </a:cubicBezTo>
                  <a:cubicBezTo>
                    <a:pt x="283" y="25"/>
                    <a:pt x="37" y="187"/>
                    <a:pt x="29" y="193"/>
                  </a:cubicBezTo>
                  <a:cubicBezTo>
                    <a:pt x="6" y="204"/>
                    <a:pt x="1" y="229"/>
                    <a:pt x="15" y="249"/>
                  </a:cubicBezTo>
                  <a:cubicBezTo>
                    <a:pt x="20" y="260"/>
                    <a:pt x="34" y="268"/>
                    <a:pt x="48" y="268"/>
                  </a:cubicBezTo>
                  <a:cubicBezTo>
                    <a:pt x="57" y="268"/>
                    <a:pt x="62" y="263"/>
                    <a:pt x="76" y="263"/>
                  </a:cubicBezTo>
                  <a:cubicBezTo>
                    <a:pt x="143" y="218"/>
                    <a:pt x="338" y="101"/>
                    <a:pt x="425" y="81"/>
                  </a:cubicBezTo>
                  <a:cubicBezTo>
                    <a:pt x="447" y="78"/>
                    <a:pt x="461" y="53"/>
                    <a:pt x="456" y="34"/>
                  </a:cubicBezTo>
                  <a:cubicBezTo>
                    <a:pt x="453" y="15"/>
                    <a:pt x="436" y="1"/>
                    <a:pt x="419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0" name="Google Shape;900;p32"/>
            <p:cNvSpPr/>
            <p:nvPr/>
          </p:nvSpPr>
          <p:spPr>
            <a:xfrm>
              <a:off x="3663275" y="2078375"/>
              <a:ext cx="13150" cy="5125"/>
            </a:xfrm>
            <a:custGeom>
              <a:avLst/>
              <a:gdLst/>
              <a:ahLst/>
              <a:cxnLst/>
              <a:rect l="l" t="t" r="r" b="b"/>
              <a:pathLst>
                <a:path w="526" h="205" extrusionOk="0">
                  <a:moveTo>
                    <a:pt x="478" y="0"/>
                  </a:moveTo>
                  <a:cubicBezTo>
                    <a:pt x="476" y="0"/>
                    <a:pt x="474" y="0"/>
                    <a:pt x="472" y="0"/>
                  </a:cubicBezTo>
                  <a:cubicBezTo>
                    <a:pt x="408" y="12"/>
                    <a:pt x="84" y="73"/>
                    <a:pt x="17" y="134"/>
                  </a:cubicBezTo>
                  <a:cubicBezTo>
                    <a:pt x="1" y="145"/>
                    <a:pt x="1" y="171"/>
                    <a:pt x="15" y="187"/>
                  </a:cubicBezTo>
                  <a:cubicBezTo>
                    <a:pt x="23" y="196"/>
                    <a:pt x="37" y="204"/>
                    <a:pt x="45" y="204"/>
                  </a:cubicBezTo>
                  <a:cubicBezTo>
                    <a:pt x="56" y="204"/>
                    <a:pt x="68" y="198"/>
                    <a:pt x="73" y="196"/>
                  </a:cubicBezTo>
                  <a:cubicBezTo>
                    <a:pt x="109" y="165"/>
                    <a:pt x="310" y="115"/>
                    <a:pt x="489" y="81"/>
                  </a:cubicBezTo>
                  <a:cubicBezTo>
                    <a:pt x="508" y="79"/>
                    <a:pt x="525" y="56"/>
                    <a:pt x="520" y="31"/>
                  </a:cubicBezTo>
                  <a:cubicBezTo>
                    <a:pt x="517" y="13"/>
                    <a:pt x="498" y="0"/>
                    <a:pt x="478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1" name="Google Shape;901;p32"/>
            <p:cNvSpPr/>
            <p:nvPr/>
          </p:nvSpPr>
          <p:spPr>
            <a:xfrm>
              <a:off x="3611400" y="2067325"/>
              <a:ext cx="41375" cy="28500"/>
            </a:xfrm>
            <a:custGeom>
              <a:avLst/>
              <a:gdLst/>
              <a:ahLst/>
              <a:cxnLst/>
              <a:rect l="l" t="t" r="r" b="b"/>
              <a:pathLst>
                <a:path w="1655" h="1140" extrusionOk="0">
                  <a:moveTo>
                    <a:pt x="1602" y="0"/>
                  </a:moveTo>
                  <a:cubicBezTo>
                    <a:pt x="1598" y="0"/>
                    <a:pt x="1594" y="1"/>
                    <a:pt x="1590" y="2"/>
                  </a:cubicBezTo>
                  <a:cubicBezTo>
                    <a:pt x="1579" y="7"/>
                    <a:pt x="834" y="292"/>
                    <a:pt x="22" y="1067"/>
                  </a:cubicBezTo>
                  <a:cubicBezTo>
                    <a:pt x="3" y="1084"/>
                    <a:pt x="0" y="1109"/>
                    <a:pt x="20" y="1126"/>
                  </a:cubicBezTo>
                  <a:cubicBezTo>
                    <a:pt x="28" y="1137"/>
                    <a:pt x="39" y="1140"/>
                    <a:pt x="50" y="1140"/>
                  </a:cubicBezTo>
                  <a:cubicBezTo>
                    <a:pt x="56" y="1140"/>
                    <a:pt x="67" y="1137"/>
                    <a:pt x="78" y="1126"/>
                  </a:cubicBezTo>
                  <a:cubicBezTo>
                    <a:pt x="879" y="367"/>
                    <a:pt x="1613" y="83"/>
                    <a:pt x="1618" y="80"/>
                  </a:cubicBezTo>
                  <a:cubicBezTo>
                    <a:pt x="1640" y="71"/>
                    <a:pt x="1654" y="49"/>
                    <a:pt x="1643" y="27"/>
                  </a:cubicBezTo>
                  <a:cubicBezTo>
                    <a:pt x="1639" y="11"/>
                    <a:pt x="1621" y="0"/>
                    <a:pt x="1602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2" name="Google Shape;902;p32"/>
            <p:cNvSpPr/>
            <p:nvPr/>
          </p:nvSpPr>
          <p:spPr>
            <a:xfrm>
              <a:off x="3640950" y="1994900"/>
              <a:ext cx="31775" cy="19550"/>
            </a:xfrm>
            <a:custGeom>
              <a:avLst/>
              <a:gdLst/>
              <a:ahLst/>
              <a:cxnLst/>
              <a:rect l="l" t="t" r="r" b="b"/>
              <a:pathLst>
                <a:path w="1271" h="782" extrusionOk="0">
                  <a:moveTo>
                    <a:pt x="1114" y="84"/>
                  </a:moveTo>
                  <a:cubicBezTo>
                    <a:pt x="1142" y="131"/>
                    <a:pt x="1170" y="299"/>
                    <a:pt x="1184" y="424"/>
                  </a:cubicBezTo>
                  <a:cubicBezTo>
                    <a:pt x="1022" y="477"/>
                    <a:pt x="294" y="697"/>
                    <a:pt x="121" y="697"/>
                  </a:cubicBezTo>
                  <a:lnTo>
                    <a:pt x="110" y="697"/>
                  </a:lnTo>
                  <a:cubicBezTo>
                    <a:pt x="93" y="644"/>
                    <a:pt x="85" y="488"/>
                    <a:pt x="87" y="340"/>
                  </a:cubicBezTo>
                  <a:cubicBezTo>
                    <a:pt x="235" y="296"/>
                    <a:pt x="919" y="84"/>
                    <a:pt x="1097" y="84"/>
                  </a:cubicBezTo>
                  <a:close/>
                  <a:moveTo>
                    <a:pt x="1100" y="0"/>
                  </a:moveTo>
                  <a:cubicBezTo>
                    <a:pt x="888" y="0"/>
                    <a:pt x="73" y="259"/>
                    <a:pt x="40" y="271"/>
                  </a:cubicBezTo>
                  <a:cubicBezTo>
                    <a:pt x="26" y="279"/>
                    <a:pt x="12" y="293"/>
                    <a:pt x="12" y="310"/>
                  </a:cubicBezTo>
                  <a:cubicBezTo>
                    <a:pt x="9" y="368"/>
                    <a:pt x="1" y="672"/>
                    <a:pt x="46" y="748"/>
                  </a:cubicBezTo>
                  <a:cubicBezTo>
                    <a:pt x="60" y="776"/>
                    <a:pt x="93" y="781"/>
                    <a:pt x="121" y="781"/>
                  </a:cubicBezTo>
                  <a:cubicBezTo>
                    <a:pt x="325" y="781"/>
                    <a:pt x="1201" y="505"/>
                    <a:pt x="1240" y="488"/>
                  </a:cubicBezTo>
                  <a:cubicBezTo>
                    <a:pt x="1256" y="483"/>
                    <a:pt x="1270" y="466"/>
                    <a:pt x="1268" y="446"/>
                  </a:cubicBezTo>
                  <a:cubicBezTo>
                    <a:pt x="1265" y="391"/>
                    <a:pt x="1237" y="100"/>
                    <a:pt x="1173" y="22"/>
                  </a:cubicBezTo>
                  <a:cubicBezTo>
                    <a:pt x="1156" y="3"/>
                    <a:pt x="1125" y="0"/>
                    <a:pt x="1100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3" name="Google Shape;903;p32"/>
            <p:cNvSpPr/>
            <p:nvPr/>
          </p:nvSpPr>
          <p:spPr>
            <a:xfrm>
              <a:off x="3775225" y="1990350"/>
              <a:ext cx="25325" cy="15225"/>
            </a:xfrm>
            <a:custGeom>
              <a:avLst/>
              <a:gdLst/>
              <a:ahLst/>
              <a:cxnLst/>
              <a:rect l="l" t="t" r="r" b="b"/>
              <a:pathLst>
                <a:path w="1013" h="609" extrusionOk="0">
                  <a:moveTo>
                    <a:pt x="770" y="76"/>
                  </a:moveTo>
                  <a:cubicBezTo>
                    <a:pt x="826" y="76"/>
                    <a:pt x="848" y="84"/>
                    <a:pt x="854" y="87"/>
                  </a:cubicBezTo>
                  <a:cubicBezTo>
                    <a:pt x="879" y="149"/>
                    <a:pt x="904" y="313"/>
                    <a:pt x="915" y="405"/>
                  </a:cubicBezTo>
                  <a:cubicBezTo>
                    <a:pt x="793" y="430"/>
                    <a:pt x="377" y="525"/>
                    <a:pt x="207" y="525"/>
                  </a:cubicBezTo>
                  <a:cubicBezTo>
                    <a:pt x="179" y="525"/>
                    <a:pt x="165" y="522"/>
                    <a:pt x="162" y="522"/>
                  </a:cubicBezTo>
                  <a:cubicBezTo>
                    <a:pt x="129" y="481"/>
                    <a:pt x="101" y="302"/>
                    <a:pt x="87" y="163"/>
                  </a:cubicBezTo>
                  <a:cubicBezTo>
                    <a:pt x="204" y="143"/>
                    <a:pt x="581" y="76"/>
                    <a:pt x="770" y="76"/>
                  </a:cubicBezTo>
                  <a:close/>
                  <a:moveTo>
                    <a:pt x="779" y="1"/>
                  </a:moveTo>
                  <a:cubicBezTo>
                    <a:pt x="542" y="1"/>
                    <a:pt x="59" y="93"/>
                    <a:pt x="39" y="98"/>
                  </a:cubicBezTo>
                  <a:cubicBezTo>
                    <a:pt x="17" y="104"/>
                    <a:pt x="0" y="121"/>
                    <a:pt x="3" y="143"/>
                  </a:cubicBezTo>
                  <a:cubicBezTo>
                    <a:pt x="9" y="199"/>
                    <a:pt x="37" y="500"/>
                    <a:pt x="98" y="578"/>
                  </a:cubicBezTo>
                  <a:cubicBezTo>
                    <a:pt x="115" y="601"/>
                    <a:pt x="151" y="609"/>
                    <a:pt x="210" y="609"/>
                  </a:cubicBezTo>
                  <a:cubicBezTo>
                    <a:pt x="419" y="609"/>
                    <a:pt x="949" y="481"/>
                    <a:pt x="977" y="481"/>
                  </a:cubicBezTo>
                  <a:cubicBezTo>
                    <a:pt x="999" y="475"/>
                    <a:pt x="1013" y="455"/>
                    <a:pt x="1007" y="436"/>
                  </a:cubicBezTo>
                  <a:cubicBezTo>
                    <a:pt x="1005" y="405"/>
                    <a:pt x="977" y="140"/>
                    <a:pt x="932" y="48"/>
                  </a:cubicBezTo>
                  <a:cubicBezTo>
                    <a:pt x="915" y="15"/>
                    <a:pt x="874" y="1"/>
                    <a:pt x="779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4" name="Google Shape;904;p32"/>
            <p:cNvSpPr/>
            <p:nvPr/>
          </p:nvSpPr>
          <p:spPr>
            <a:xfrm>
              <a:off x="3677450" y="1880400"/>
              <a:ext cx="14800" cy="25025"/>
            </a:xfrm>
            <a:custGeom>
              <a:avLst/>
              <a:gdLst/>
              <a:ahLst/>
              <a:cxnLst/>
              <a:rect l="l" t="t" r="r" b="b"/>
              <a:pathLst>
                <a:path w="592" h="1001" extrusionOk="0">
                  <a:moveTo>
                    <a:pt x="549" y="0"/>
                  </a:moveTo>
                  <a:cubicBezTo>
                    <a:pt x="540" y="0"/>
                    <a:pt x="530" y="4"/>
                    <a:pt x="522" y="10"/>
                  </a:cubicBezTo>
                  <a:cubicBezTo>
                    <a:pt x="516" y="19"/>
                    <a:pt x="0" y="473"/>
                    <a:pt x="271" y="981"/>
                  </a:cubicBezTo>
                  <a:cubicBezTo>
                    <a:pt x="279" y="995"/>
                    <a:pt x="293" y="1001"/>
                    <a:pt x="307" y="1001"/>
                  </a:cubicBezTo>
                  <a:cubicBezTo>
                    <a:pt x="312" y="1001"/>
                    <a:pt x="321" y="998"/>
                    <a:pt x="324" y="995"/>
                  </a:cubicBezTo>
                  <a:cubicBezTo>
                    <a:pt x="343" y="984"/>
                    <a:pt x="352" y="959"/>
                    <a:pt x="340" y="939"/>
                  </a:cubicBezTo>
                  <a:cubicBezTo>
                    <a:pt x="103" y="487"/>
                    <a:pt x="552" y="89"/>
                    <a:pt x="575" y="69"/>
                  </a:cubicBezTo>
                  <a:cubicBezTo>
                    <a:pt x="591" y="55"/>
                    <a:pt x="591" y="33"/>
                    <a:pt x="577" y="13"/>
                  </a:cubicBezTo>
                  <a:cubicBezTo>
                    <a:pt x="570" y="4"/>
                    <a:pt x="560" y="0"/>
                    <a:pt x="549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5" name="Google Shape;905;p32"/>
            <p:cNvSpPr/>
            <p:nvPr/>
          </p:nvSpPr>
          <p:spPr>
            <a:xfrm>
              <a:off x="3688800" y="1889675"/>
              <a:ext cx="10275" cy="19375"/>
            </a:xfrm>
            <a:custGeom>
              <a:avLst/>
              <a:gdLst/>
              <a:ahLst/>
              <a:cxnLst/>
              <a:rect l="l" t="t" r="r" b="b"/>
              <a:pathLst>
                <a:path w="411" h="775" extrusionOk="0">
                  <a:moveTo>
                    <a:pt x="173" y="1"/>
                  </a:moveTo>
                  <a:cubicBezTo>
                    <a:pt x="156" y="1"/>
                    <a:pt x="139" y="13"/>
                    <a:pt x="135" y="30"/>
                  </a:cubicBezTo>
                  <a:cubicBezTo>
                    <a:pt x="132" y="52"/>
                    <a:pt x="1" y="513"/>
                    <a:pt x="344" y="766"/>
                  </a:cubicBezTo>
                  <a:cubicBezTo>
                    <a:pt x="349" y="772"/>
                    <a:pt x="358" y="775"/>
                    <a:pt x="369" y="775"/>
                  </a:cubicBezTo>
                  <a:cubicBezTo>
                    <a:pt x="377" y="775"/>
                    <a:pt x="391" y="769"/>
                    <a:pt x="400" y="755"/>
                  </a:cubicBezTo>
                  <a:cubicBezTo>
                    <a:pt x="411" y="739"/>
                    <a:pt x="405" y="713"/>
                    <a:pt x="389" y="700"/>
                  </a:cubicBezTo>
                  <a:cubicBezTo>
                    <a:pt x="93" y="476"/>
                    <a:pt x="207" y="55"/>
                    <a:pt x="210" y="52"/>
                  </a:cubicBezTo>
                  <a:cubicBezTo>
                    <a:pt x="218" y="30"/>
                    <a:pt x="204" y="10"/>
                    <a:pt x="182" y="2"/>
                  </a:cubicBezTo>
                  <a:cubicBezTo>
                    <a:pt x="179" y="1"/>
                    <a:pt x="176" y="1"/>
                    <a:pt x="173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6" name="Google Shape;906;p32"/>
            <p:cNvSpPr/>
            <p:nvPr/>
          </p:nvSpPr>
          <p:spPr>
            <a:xfrm>
              <a:off x="3892600" y="2012725"/>
              <a:ext cx="4275" cy="10500"/>
            </a:xfrm>
            <a:custGeom>
              <a:avLst/>
              <a:gdLst/>
              <a:ahLst/>
              <a:cxnLst/>
              <a:rect l="l" t="t" r="r" b="b"/>
              <a:pathLst>
                <a:path w="171" h="420" extrusionOk="0">
                  <a:moveTo>
                    <a:pt x="90" y="1"/>
                  </a:moveTo>
                  <a:cubicBezTo>
                    <a:pt x="88" y="1"/>
                    <a:pt x="86" y="1"/>
                    <a:pt x="84" y="1"/>
                  </a:cubicBezTo>
                  <a:cubicBezTo>
                    <a:pt x="59" y="7"/>
                    <a:pt x="45" y="26"/>
                    <a:pt x="48" y="49"/>
                  </a:cubicBezTo>
                  <a:cubicBezTo>
                    <a:pt x="59" y="110"/>
                    <a:pt x="73" y="280"/>
                    <a:pt x="14" y="353"/>
                  </a:cubicBezTo>
                  <a:cubicBezTo>
                    <a:pt x="1" y="369"/>
                    <a:pt x="3" y="395"/>
                    <a:pt x="20" y="409"/>
                  </a:cubicBezTo>
                  <a:cubicBezTo>
                    <a:pt x="28" y="417"/>
                    <a:pt x="34" y="420"/>
                    <a:pt x="45" y="420"/>
                  </a:cubicBezTo>
                  <a:cubicBezTo>
                    <a:pt x="59" y="420"/>
                    <a:pt x="73" y="411"/>
                    <a:pt x="79" y="406"/>
                  </a:cubicBezTo>
                  <a:cubicBezTo>
                    <a:pt x="171" y="291"/>
                    <a:pt x="134" y="60"/>
                    <a:pt x="132" y="35"/>
                  </a:cubicBezTo>
                  <a:cubicBezTo>
                    <a:pt x="127" y="14"/>
                    <a:pt x="110" y="1"/>
                    <a:pt x="9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7" name="Google Shape;907;p32"/>
            <p:cNvSpPr/>
            <p:nvPr/>
          </p:nvSpPr>
          <p:spPr>
            <a:xfrm>
              <a:off x="3897425" y="1998925"/>
              <a:ext cx="4325" cy="10500"/>
            </a:xfrm>
            <a:custGeom>
              <a:avLst/>
              <a:gdLst/>
              <a:ahLst/>
              <a:cxnLst/>
              <a:rect l="l" t="t" r="r" b="b"/>
              <a:pathLst>
                <a:path w="173" h="420" extrusionOk="0">
                  <a:moveTo>
                    <a:pt x="92" y="1"/>
                  </a:moveTo>
                  <a:cubicBezTo>
                    <a:pt x="90" y="1"/>
                    <a:pt x="88" y="1"/>
                    <a:pt x="86" y="1"/>
                  </a:cubicBezTo>
                  <a:cubicBezTo>
                    <a:pt x="61" y="9"/>
                    <a:pt x="47" y="26"/>
                    <a:pt x="50" y="51"/>
                  </a:cubicBezTo>
                  <a:cubicBezTo>
                    <a:pt x="61" y="110"/>
                    <a:pt x="75" y="280"/>
                    <a:pt x="17" y="355"/>
                  </a:cubicBezTo>
                  <a:cubicBezTo>
                    <a:pt x="0" y="372"/>
                    <a:pt x="6" y="397"/>
                    <a:pt x="22" y="411"/>
                  </a:cubicBezTo>
                  <a:cubicBezTo>
                    <a:pt x="31" y="417"/>
                    <a:pt x="36" y="419"/>
                    <a:pt x="47" y="419"/>
                  </a:cubicBezTo>
                  <a:cubicBezTo>
                    <a:pt x="61" y="419"/>
                    <a:pt x="70" y="417"/>
                    <a:pt x="81" y="405"/>
                  </a:cubicBezTo>
                  <a:cubicBezTo>
                    <a:pt x="173" y="291"/>
                    <a:pt x="137" y="62"/>
                    <a:pt x="134" y="37"/>
                  </a:cubicBezTo>
                  <a:cubicBezTo>
                    <a:pt x="129" y="14"/>
                    <a:pt x="112" y="1"/>
                    <a:pt x="92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8" name="Google Shape;908;p32"/>
            <p:cNvSpPr/>
            <p:nvPr/>
          </p:nvSpPr>
          <p:spPr>
            <a:xfrm>
              <a:off x="3900075" y="2015175"/>
              <a:ext cx="4275" cy="10500"/>
            </a:xfrm>
            <a:custGeom>
              <a:avLst/>
              <a:gdLst/>
              <a:ahLst/>
              <a:cxnLst/>
              <a:rect l="l" t="t" r="r" b="b"/>
              <a:pathLst>
                <a:path w="171" h="420" extrusionOk="0">
                  <a:moveTo>
                    <a:pt x="90" y="1"/>
                  </a:moveTo>
                  <a:cubicBezTo>
                    <a:pt x="88" y="1"/>
                    <a:pt x="86" y="1"/>
                    <a:pt x="84" y="1"/>
                  </a:cubicBezTo>
                  <a:cubicBezTo>
                    <a:pt x="59" y="6"/>
                    <a:pt x="45" y="26"/>
                    <a:pt x="50" y="48"/>
                  </a:cubicBezTo>
                  <a:cubicBezTo>
                    <a:pt x="59" y="110"/>
                    <a:pt x="73" y="280"/>
                    <a:pt x="14" y="352"/>
                  </a:cubicBezTo>
                  <a:cubicBezTo>
                    <a:pt x="0" y="369"/>
                    <a:pt x="3" y="394"/>
                    <a:pt x="22" y="408"/>
                  </a:cubicBezTo>
                  <a:cubicBezTo>
                    <a:pt x="28" y="417"/>
                    <a:pt x="34" y="419"/>
                    <a:pt x="45" y="419"/>
                  </a:cubicBezTo>
                  <a:cubicBezTo>
                    <a:pt x="56" y="419"/>
                    <a:pt x="70" y="411"/>
                    <a:pt x="81" y="405"/>
                  </a:cubicBezTo>
                  <a:cubicBezTo>
                    <a:pt x="170" y="291"/>
                    <a:pt x="137" y="59"/>
                    <a:pt x="134" y="34"/>
                  </a:cubicBezTo>
                  <a:cubicBezTo>
                    <a:pt x="126" y="14"/>
                    <a:pt x="112" y="1"/>
                    <a:pt x="9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32"/>
            <p:cNvSpPr/>
            <p:nvPr/>
          </p:nvSpPr>
          <p:spPr>
            <a:xfrm>
              <a:off x="3899300" y="2032050"/>
              <a:ext cx="4275" cy="10500"/>
            </a:xfrm>
            <a:custGeom>
              <a:avLst/>
              <a:gdLst/>
              <a:ahLst/>
              <a:cxnLst/>
              <a:rect l="l" t="t" r="r" b="b"/>
              <a:pathLst>
                <a:path w="171" h="420" extrusionOk="0">
                  <a:moveTo>
                    <a:pt x="90" y="1"/>
                  </a:moveTo>
                  <a:cubicBezTo>
                    <a:pt x="88" y="1"/>
                    <a:pt x="86" y="1"/>
                    <a:pt x="84" y="1"/>
                  </a:cubicBezTo>
                  <a:cubicBezTo>
                    <a:pt x="59" y="9"/>
                    <a:pt x="45" y="26"/>
                    <a:pt x="48" y="51"/>
                  </a:cubicBezTo>
                  <a:cubicBezTo>
                    <a:pt x="59" y="110"/>
                    <a:pt x="73" y="280"/>
                    <a:pt x="14" y="355"/>
                  </a:cubicBezTo>
                  <a:cubicBezTo>
                    <a:pt x="0" y="372"/>
                    <a:pt x="3" y="397"/>
                    <a:pt x="20" y="411"/>
                  </a:cubicBezTo>
                  <a:cubicBezTo>
                    <a:pt x="28" y="417"/>
                    <a:pt x="34" y="419"/>
                    <a:pt x="45" y="419"/>
                  </a:cubicBezTo>
                  <a:cubicBezTo>
                    <a:pt x="56" y="419"/>
                    <a:pt x="70" y="414"/>
                    <a:pt x="81" y="406"/>
                  </a:cubicBezTo>
                  <a:cubicBezTo>
                    <a:pt x="171" y="291"/>
                    <a:pt x="137" y="62"/>
                    <a:pt x="131" y="37"/>
                  </a:cubicBezTo>
                  <a:cubicBezTo>
                    <a:pt x="126" y="14"/>
                    <a:pt x="112" y="1"/>
                    <a:pt x="90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32"/>
            <p:cNvSpPr/>
            <p:nvPr/>
          </p:nvSpPr>
          <p:spPr>
            <a:xfrm>
              <a:off x="3891700" y="2029725"/>
              <a:ext cx="4275" cy="10525"/>
            </a:xfrm>
            <a:custGeom>
              <a:avLst/>
              <a:gdLst/>
              <a:ahLst/>
              <a:cxnLst/>
              <a:rect l="l" t="t" r="r" b="b"/>
              <a:pathLst>
                <a:path w="171" h="421" extrusionOk="0">
                  <a:moveTo>
                    <a:pt x="95" y="1"/>
                  </a:moveTo>
                  <a:cubicBezTo>
                    <a:pt x="91" y="1"/>
                    <a:pt x="88" y="1"/>
                    <a:pt x="84" y="2"/>
                  </a:cubicBezTo>
                  <a:cubicBezTo>
                    <a:pt x="59" y="8"/>
                    <a:pt x="45" y="24"/>
                    <a:pt x="50" y="49"/>
                  </a:cubicBezTo>
                  <a:cubicBezTo>
                    <a:pt x="59" y="108"/>
                    <a:pt x="73" y="281"/>
                    <a:pt x="14" y="353"/>
                  </a:cubicBezTo>
                  <a:cubicBezTo>
                    <a:pt x="0" y="370"/>
                    <a:pt x="3" y="395"/>
                    <a:pt x="23" y="409"/>
                  </a:cubicBezTo>
                  <a:cubicBezTo>
                    <a:pt x="28" y="415"/>
                    <a:pt x="37" y="420"/>
                    <a:pt x="45" y="420"/>
                  </a:cubicBezTo>
                  <a:cubicBezTo>
                    <a:pt x="59" y="420"/>
                    <a:pt x="70" y="415"/>
                    <a:pt x="81" y="406"/>
                  </a:cubicBezTo>
                  <a:cubicBezTo>
                    <a:pt x="170" y="289"/>
                    <a:pt x="137" y="61"/>
                    <a:pt x="134" y="35"/>
                  </a:cubicBezTo>
                  <a:cubicBezTo>
                    <a:pt x="127" y="14"/>
                    <a:pt x="114" y="1"/>
                    <a:pt x="95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1" name="Google Shape;911;p32"/>
            <p:cNvSpPr/>
            <p:nvPr/>
          </p:nvSpPr>
          <p:spPr>
            <a:xfrm>
              <a:off x="3892175" y="2044825"/>
              <a:ext cx="4350" cy="10475"/>
            </a:xfrm>
            <a:custGeom>
              <a:avLst/>
              <a:gdLst/>
              <a:ahLst/>
              <a:cxnLst/>
              <a:rect l="l" t="t" r="r" b="b"/>
              <a:pathLst>
                <a:path w="174" h="419" extrusionOk="0">
                  <a:moveTo>
                    <a:pt x="93" y="0"/>
                  </a:moveTo>
                  <a:cubicBezTo>
                    <a:pt x="91" y="0"/>
                    <a:pt x="89" y="0"/>
                    <a:pt x="87" y="1"/>
                  </a:cubicBezTo>
                  <a:cubicBezTo>
                    <a:pt x="62" y="6"/>
                    <a:pt x="48" y="26"/>
                    <a:pt x="51" y="48"/>
                  </a:cubicBezTo>
                  <a:cubicBezTo>
                    <a:pt x="62" y="109"/>
                    <a:pt x="76" y="280"/>
                    <a:pt x="18" y="352"/>
                  </a:cubicBezTo>
                  <a:cubicBezTo>
                    <a:pt x="1" y="369"/>
                    <a:pt x="6" y="394"/>
                    <a:pt x="23" y="408"/>
                  </a:cubicBezTo>
                  <a:cubicBezTo>
                    <a:pt x="31" y="416"/>
                    <a:pt x="37" y="419"/>
                    <a:pt x="48" y="419"/>
                  </a:cubicBezTo>
                  <a:cubicBezTo>
                    <a:pt x="59" y="419"/>
                    <a:pt x="71" y="411"/>
                    <a:pt x="82" y="405"/>
                  </a:cubicBezTo>
                  <a:cubicBezTo>
                    <a:pt x="174" y="291"/>
                    <a:pt x="137" y="59"/>
                    <a:pt x="135" y="34"/>
                  </a:cubicBezTo>
                  <a:cubicBezTo>
                    <a:pt x="130" y="14"/>
                    <a:pt x="113" y="0"/>
                    <a:pt x="9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2" name="Google Shape;912;p32"/>
            <p:cNvSpPr/>
            <p:nvPr/>
          </p:nvSpPr>
          <p:spPr>
            <a:xfrm>
              <a:off x="3617100" y="2093375"/>
              <a:ext cx="9375" cy="6575"/>
            </a:xfrm>
            <a:custGeom>
              <a:avLst/>
              <a:gdLst/>
              <a:ahLst/>
              <a:cxnLst/>
              <a:rect l="l" t="t" r="r" b="b"/>
              <a:pathLst>
                <a:path w="375" h="263" extrusionOk="0">
                  <a:moveTo>
                    <a:pt x="333" y="0"/>
                  </a:moveTo>
                  <a:cubicBezTo>
                    <a:pt x="188" y="0"/>
                    <a:pt x="32" y="170"/>
                    <a:pt x="15" y="193"/>
                  </a:cubicBezTo>
                  <a:cubicBezTo>
                    <a:pt x="1" y="209"/>
                    <a:pt x="1" y="235"/>
                    <a:pt x="18" y="251"/>
                  </a:cubicBezTo>
                  <a:cubicBezTo>
                    <a:pt x="23" y="260"/>
                    <a:pt x="34" y="262"/>
                    <a:pt x="45" y="262"/>
                  </a:cubicBezTo>
                  <a:cubicBezTo>
                    <a:pt x="59" y="262"/>
                    <a:pt x="71" y="254"/>
                    <a:pt x="76" y="246"/>
                  </a:cubicBezTo>
                  <a:cubicBezTo>
                    <a:pt x="115" y="204"/>
                    <a:pt x="241" y="84"/>
                    <a:pt x="333" y="84"/>
                  </a:cubicBezTo>
                  <a:cubicBezTo>
                    <a:pt x="358" y="84"/>
                    <a:pt x="375" y="67"/>
                    <a:pt x="375" y="42"/>
                  </a:cubicBezTo>
                  <a:cubicBezTo>
                    <a:pt x="375" y="17"/>
                    <a:pt x="355" y="0"/>
                    <a:pt x="333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3" name="Google Shape;913;p32"/>
            <p:cNvSpPr/>
            <p:nvPr/>
          </p:nvSpPr>
          <p:spPr>
            <a:xfrm>
              <a:off x="3625400" y="2084025"/>
              <a:ext cx="9450" cy="6575"/>
            </a:xfrm>
            <a:custGeom>
              <a:avLst/>
              <a:gdLst/>
              <a:ahLst/>
              <a:cxnLst/>
              <a:rect l="l" t="t" r="r" b="b"/>
              <a:pathLst>
                <a:path w="378" h="263" extrusionOk="0">
                  <a:moveTo>
                    <a:pt x="336" y="0"/>
                  </a:moveTo>
                  <a:cubicBezTo>
                    <a:pt x="191" y="0"/>
                    <a:pt x="34" y="173"/>
                    <a:pt x="18" y="193"/>
                  </a:cubicBezTo>
                  <a:cubicBezTo>
                    <a:pt x="1" y="210"/>
                    <a:pt x="1" y="235"/>
                    <a:pt x="20" y="251"/>
                  </a:cubicBezTo>
                  <a:cubicBezTo>
                    <a:pt x="26" y="260"/>
                    <a:pt x="37" y="263"/>
                    <a:pt x="48" y="263"/>
                  </a:cubicBezTo>
                  <a:cubicBezTo>
                    <a:pt x="59" y="263"/>
                    <a:pt x="68" y="260"/>
                    <a:pt x="79" y="246"/>
                  </a:cubicBezTo>
                  <a:cubicBezTo>
                    <a:pt x="118" y="204"/>
                    <a:pt x="244" y="84"/>
                    <a:pt x="336" y="84"/>
                  </a:cubicBezTo>
                  <a:cubicBezTo>
                    <a:pt x="361" y="84"/>
                    <a:pt x="377" y="67"/>
                    <a:pt x="377" y="42"/>
                  </a:cubicBezTo>
                  <a:cubicBezTo>
                    <a:pt x="377" y="20"/>
                    <a:pt x="361" y="0"/>
                    <a:pt x="336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4" name="Google Shape;914;p32"/>
            <p:cNvSpPr/>
            <p:nvPr/>
          </p:nvSpPr>
          <p:spPr>
            <a:xfrm>
              <a:off x="3628325" y="2091350"/>
              <a:ext cx="9450" cy="6575"/>
            </a:xfrm>
            <a:custGeom>
              <a:avLst/>
              <a:gdLst/>
              <a:ahLst/>
              <a:cxnLst/>
              <a:rect l="l" t="t" r="r" b="b"/>
              <a:pathLst>
                <a:path w="378" h="263" extrusionOk="0">
                  <a:moveTo>
                    <a:pt x="336" y="0"/>
                  </a:moveTo>
                  <a:cubicBezTo>
                    <a:pt x="188" y="0"/>
                    <a:pt x="32" y="173"/>
                    <a:pt x="15" y="193"/>
                  </a:cubicBezTo>
                  <a:cubicBezTo>
                    <a:pt x="1" y="210"/>
                    <a:pt x="1" y="235"/>
                    <a:pt x="18" y="251"/>
                  </a:cubicBezTo>
                  <a:cubicBezTo>
                    <a:pt x="26" y="260"/>
                    <a:pt x="34" y="263"/>
                    <a:pt x="46" y="263"/>
                  </a:cubicBezTo>
                  <a:cubicBezTo>
                    <a:pt x="57" y="263"/>
                    <a:pt x="68" y="260"/>
                    <a:pt x="76" y="246"/>
                  </a:cubicBezTo>
                  <a:cubicBezTo>
                    <a:pt x="115" y="204"/>
                    <a:pt x="241" y="84"/>
                    <a:pt x="336" y="84"/>
                  </a:cubicBezTo>
                  <a:cubicBezTo>
                    <a:pt x="358" y="84"/>
                    <a:pt x="378" y="67"/>
                    <a:pt x="378" y="42"/>
                  </a:cubicBezTo>
                  <a:cubicBezTo>
                    <a:pt x="378" y="20"/>
                    <a:pt x="355" y="6"/>
                    <a:pt x="336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5" name="Google Shape;915;p32"/>
            <p:cNvSpPr/>
            <p:nvPr/>
          </p:nvSpPr>
          <p:spPr>
            <a:xfrm>
              <a:off x="3639775" y="2081575"/>
              <a:ext cx="9375" cy="6575"/>
            </a:xfrm>
            <a:custGeom>
              <a:avLst/>
              <a:gdLst/>
              <a:ahLst/>
              <a:cxnLst/>
              <a:rect l="l" t="t" r="r" b="b"/>
              <a:pathLst>
                <a:path w="375" h="263" extrusionOk="0">
                  <a:moveTo>
                    <a:pt x="333" y="1"/>
                  </a:moveTo>
                  <a:cubicBezTo>
                    <a:pt x="187" y="1"/>
                    <a:pt x="31" y="174"/>
                    <a:pt x="14" y="193"/>
                  </a:cubicBezTo>
                  <a:cubicBezTo>
                    <a:pt x="1" y="210"/>
                    <a:pt x="1" y="235"/>
                    <a:pt x="17" y="252"/>
                  </a:cubicBezTo>
                  <a:cubicBezTo>
                    <a:pt x="23" y="260"/>
                    <a:pt x="34" y="263"/>
                    <a:pt x="45" y="263"/>
                  </a:cubicBezTo>
                  <a:cubicBezTo>
                    <a:pt x="59" y="263"/>
                    <a:pt x="70" y="257"/>
                    <a:pt x="76" y="246"/>
                  </a:cubicBezTo>
                  <a:cubicBezTo>
                    <a:pt x="115" y="204"/>
                    <a:pt x="240" y="84"/>
                    <a:pt x="333" y="84"/>
                  </a:cubicBezTo>
                  <a:cubicBezTo>
                    <a:pt x="358" y="84"/>
                    <a:pt x="374" y="68"/>
                    <a:pt x="374" y="43"/>
                  </a:cubicBezTo>
                  <a:cubicBezTo>
                    <a:pt x="374" y="20"/>
                    <a:pt x="358" y="1"/>
                    <a:pt x="333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6" name="Google Shape;916;p32"/>
            <p:cNvSpPr/>
            <p:nvPr/>
          </p:nvSpPr>
          <p:spPr>
            <a:xfrm>
              <a:off x="3857250" y="2110150"/>
              <a:ext cx="74075" cy="41350"/>
            </a:xfrm>
            <a:custGeom>
              <a:avLst/>
              <a:gdLst/>
              <a:ahLst/>
              <a:cxnLst/>
              <a:rect l="l" t="t" r="r" b="b"/>
              <a:pathLst>
                <a:path w="2963" h="1654" extrusionOk="0">
                  <a:moveTo>
                    <a:pt x="2915" y="0"/>
                  </a:moveTo>
                  <a:cubicBezTo>
                    <a:pt x="2896" y="0"/>
                    <a:pt x="2878" y="16"/>
                    <a:pt x="2874" y="35"/>
                  </a:cubicBezTo>
                  <a:cubicBezTo>
                    <a:pt x="2874" y="35"/>
                    <a:pt x="2860" y="96"/>
                    <a:pt x="2826" y="183"/>
                  </a:cubicBezTo>
                  <a:cubicBezTo>
                    <a:pt x="2818" y="205"/>
                    <a:pt x="2829" y="225"/>
                    <a:pt x="2851" y="236"/>
                  </a:cubicBezTo>
                  <a:cubicBezTo>
                    <a:pt x="2857" y="236"/>
                    <a:pt x="2860" y="239"/>
                    <a:pt x="2868" y="239"/>
                  </a:cubicBezTo>
                  <a:cubicBezTo>
                    <a:pt x="2885" y="239"/>
                    <a:pt x="2899" y="230"/>
                    <a:pt x="2901" y="216"/>
                  </a:cubicBezTo>
                  <a:cubicBezTo>
                    <a:pt x="2941" y="122"/>
                    <a:pt x="2954" y="55"/>
                    <a:pt x="2954" y="52"/>
                  </a:cubicBezTo>
                  <a:cubicBezTo>
                    <a:pt x="2963" y="29"/>
                    <a:pt x="2943" y="10"/>
                    <a:pt x="2924" y="2"/>
                  </a:cubicBezTo>
                  <a:cubicBezTo>
                    <a:pt x="2921" y="1"/>
                    <a:pt x="2918" y="0"/>
                    <a:pt x="2915" y="0"/>
                  </a:cubicBezTo>
                  <a:close/>
                  <a:moveTo>
                    <a:pt x="1350" y="197"/>
                  </a:moveTo>
                  <a:cubicBezTo>
                    <a:pt x="1325" y="197"/>
                    <a:pt x="1309" y="216"/>
                    <a:pt x="1309" y="239"/>
                  </a:cubicBezTo>
                  <a:cubicBezTo>
                    <a:pt x="1309" y="264"/>
                    <a:pt x="1325" y="281"/>
                    <a:pt x="1350" y="281"/>
                  </a:cubicBezTo>
                  <a:cubicBezTo>
                    <a:pt x="1364" y="281"/>
                    <a:pt x="1378" y="281"/>
                    <a:pt x="1395" y="286"/>
                  </a:cubicBezTo>
                  <a:cubicBezTo>
                    <a:pt x="1431" y="289"/>
                    <a:pt x="1462" y="300"/>
                    <a:pt x="1487" y="317"/>
                  </a:cubicBezTo>
                  <a:cubicBezTo>
                    <a:pt x="1493" y="320"/>
                    <a:pt x="1504" y="322"/>
                    <a:pt x="1512" y="322"/>
                  </a:cubicBezTo>
                  <a:cubicBezTo>
                    <a:pt x="1526" y="322"/>
                    <a:pt x="1534" y="317"/>
                    <a:pt x="1543" y="303"/>
                  </a:cubicBezTo>
                  <a:cubicBezTo>
                    <a:pt x="1557" y="283"/>
                    <a:pt x="1554" y="261"/>
                    <a:pt x="1532" y="247"/>
                  </a:cubicBezTo>
                  <a:cubicBezTo>
                    <a:pt x="1493" y="222"/>
                    <a:pt x="1451" y="208"/>
                    <a:pt x="1403" y="200"/>
                  </a:cubicBezTo>
                  <a:cubicBezTo>
                    <a:pt x="1387" y="200"/>
                    <a:pt x="1367" y="197"/>
                    <a:pt x="1350" y="197"/>
                  </a:cubicBezTo>
                  <a:close/>
                  <a:moveTo>
                    <a:pt x="265" y="241"/>
                  </a:moveTo>
                  <a:cubicBezTo>
                    <a:pt x="253" y="241"/>
                    <a:pt x="240" y="246"/>
                    <a:pt x="232" y="258"/>
                  </a:cubicBezTo>
                  <a:cubicBezTo>
                    <a:pt x="195" y="303"/>
                    <a:pt x="167" y="350"/>
                    <a:pt x="140" y="400"/>
                  </a:cubicBezTo>
                  <a:cubicBezTo>
                    <a:pt x="128" y="420"/>
                    <a:pt x="137" y="445"/>
                    <a:pt x="156" y="456"/>
                  </a:cubicBezTo>
                  <a:cubicBezTo>
                    <a:pt x="165" y="459"/>
                    <a:pt x="173" y="462"/>
                    <a:pt x="179" y="462"/>
                  </a:cubicBezTo>
                  <a:cubicBezTo>
                    <a:pt x="193" y="462"/>
                    <a:pt x="207" y="456"/>
                    <a:pt x="215" y="434"/>
                  </a:cubicBezTo>
                  <a:cubicBezTo>
                    <a:pt x="237" y="389"/>
                    <a:pt x="265" y="345"/>
                    <a:pt x="299" y="303"/>
                  </a:cubicBezTo>
                  <a:cubicBezTo>
                    <a:pt x="307" y="286"/>
                    <a:pt x="304" y="261"/>
                    <a:pt x="287" y="247"/>
                  </a:cubicBezTo>
                  <a:cubicBezTo>
                    <a:pt x="281" y="243"/>
                    <a:pt x="273" y="241"/>
                    <a:pt x="265" y="241"/>
                  </a:cubicBezTo>
                  <a:close/>
                  <a:moveTo>
                    <a:pt x="1201" y="248"/>
                  </a:moveTo>
                  <a:cubicBezTo>
                    <a:pt x="1191" y="248"/>
                    <a:pt x="1180" y="253"/>
                    <a:pt x="1172" y="261"/>
                  </a:cubicBezTo>
                  <a:cubicBezTo>
                    <a:pt x="1141" y="294"/>
                    <a:pt x="1124" y="334"/>
                    <a:pt x="1124" y="384"/>
                  </a:cubicBezTo>
                  <a:cubicBezTo>
                    <a:pt x="1124" y="403"/>
                    <a:pt x="1127" y="431"/>
                    <a:pt x="1138" y="456"/>
                  </a:cubicBezTo>
                  <a:cubicBezTo>
                    <a:pt x="1141" y="473"/>
                    <a:pt x="1158" y="484"/>
                    <a:pt x="1177" y="484"/>
                  </a:cubicBezTo>
                  <a:lnTo>
                    <a:pt x="1189" y="484"/>
                  </a:lnTo>
                  <a:cubicBezTo>
                    <a:pt x="1211" y="476"/>
                    <a:pt x="1225" y="453"/>
                    <a:pt x="1219" y="431"/>
                  </a:cubicBezTo>
                  <a:cubicBezTo>
                    <a:pt x="1211" y="414"/>
                    <a:pt x="1208" y="400"/>
                    <a:pt x="1208" y="384"/>
                  </a:cubicBezTo>
                  <a:cubicBezTo>
                    <a:pt x="1208" y="356"/>
                    <a:pt x="1214" y="336"/>
                    <a:pt x="1230" y="320"/>
                  </a:cubicBezTo>
                  <a:cubicBezTo>
                    <a:pt x="1250" y="303"/>
                    <a:pt x="1250" y="278"/>
                    <a:pt x="1230" y="261"/>
                  </a:cubicBezTo>
                  <a:cubicBezTo>
                    <a:pt x="1222" y="253"/>
                    <a:pt x="1212" y="248"/>
                    <a:pt x="1201" y="248"/>
                  </a:cubicBezTo>
                  <a:close/>
                  <a:moveTo>
                    <a:pt x="2800" y="305"/>
                  </a:moveTo>
                  <a:cubicBezTo>
                    <a:pt x="2785" y="305"/>
                    <a:pt x="2770" y="312"/>
                    <a:pt x="2762" y="328"/>
                  </a:cubicBezTo>
                  <a:cubicBezTo>
                    <a:pt x="2734" y="375"/>
                    <a:pt x="2706" y="417"/>
                    <a:pt x="2676" y="459"/>
                  </a:cubicBezTo>
                  <a:cubicBezTo>
                    <a:pt x="2662" y="476"/>
                    <a:pt x="2664" y="501"/>
                    <a:pt x="2684" y="515"/>
                  </a:cubicBezTo>
                  <a:cubicBezTo>
                    <a:pt x="2689" y="523"/>
                    <a:pt x="2695" y="526"/>
                    <a:pt x="2706" y="526"/>
                  </a:cubicBezTo>
                  <a:cubicBezTo>
                    <a:pt x="2717" y="526"/>
                    <a:pt x="2731" y="518"/>
                    <a:pt x="2742" y="509"/>
                  </a:cubicBezTo>
                  <a:cubicBezTo>
                    <a:pt x="2776" y="462"/>
                    <a:pt x="2809" y="414"/>
                    <a:pt x="2837" y="364"/>
                  </a:cubicBezTo>
                  <a:cubicBezTo>
                    <a:pt x="2846" y="345"/>
                    <a:pt x="2840" y="320"/>
                    <a:pt x="2818" y="308"/>
                  </a:cubicBezTo>
                  <a:cubicBezTo>
                    <a:pt x="2812" y="306"/>
                    <a:pt x="2806" y="305"/>
                    <a:pt x="2800" y="305"/>
                  </a:cubicBezTo>
                  <a:close/>
                  <a:moveTo>
                    <a:pt x="1605" y="367"/>
                  </a:moveTo>
                  <a:cubicBezTo>
                    <a:pt x="1600" y="367"/>
                    <a:pt x="1595" y="368"/>
                    <a:pt x="1590" y="370"/>
                  </a:cubicBezTo>
                  <a:cubicBezTo>
                    <a:pt x="1568" y="375"/>
                    <a:pt x="1557" y="400"/>
                    <a:pt x="1562" y="420"/>
                  </a:cubicBezTo>
                  <a:cubicBezTo>
                    <a:pt x="1576" y="462"/>
                    <a:pt x="1585" y="509"/>
                    <a:pt x="1585" y="560"/>
                  </a:cubicBezTo>
                  <a:lnTo>
                    <a:pt x="1585" y="571"/>
                  </a:lnTo>
                  <a:cubicBezTo>
                    <a:pt x="1585" y="593"/>
                    <a:pt x="1601" y="613"/>
                    <a:pt x="1627" y="613"/>
                  </a:cubicBezTo>
                  <a:cubicBezTo>
                    <a:pt x="1646" y="613"/>
                    <a:pt x="1668" y="596"/>
                    <a:pt x="1668" y="571"/>
                  </a:cubicBezTo>
                  <a:lnTo>
                    <a:pt x="1668" y="560"/>
                  </a:lnTo>
                  <a:cubicBezTo>
                    <a:pt x="1668" y="501"/>
                    <a:pt x="1660" y="445"/>
                    <a:pt x="1643" y="398"/>
                  </a:cubicBezTo>
                  <a:cubicBezTo>
                    <a:pt x="1639" y="378"/>
                    <a:pt x="1623" y="367"/>
                    <a:pt x="1605" y="367"/>
                  </a:cubicBezTo>
                  <a:close/>
                  <a:moveTo>
                    <a:pt x="1261" y="544"/>
                  </a:moveTo>
                  <a:cubicBezTo>
                    <a:pt x="1251" y="544"/>
                    <a:pt x="1241" y="547"/>
                    <a:pt x="1233" y="554"/>
                  </a:cubicBezTo>
                  <a:cubicBezTo>
                    <a:pt x="1214" y="568"/>
                    <a:pt x="1214" y="593"/>
                    <a:pt x="1228" y="610"/>
                  </a:cubicBezTo>
                  <a:cubicBezTo>
                    <a:pt x="1264" y="652"/>
                    <a:pt x="1309" y="691"/>
                    <a:pt x="1359" y="724"/>
                  </a:cubicBezTo>
                  <a:cubicBezTo>
                    <a:pt x="1364" y="727"/>
                    <a:pt x="1370" y="732"/>
                    <a:pt x="1381" y="732"/>
                  </a:cubicBezTo>
                  <a:cubicBezTo>
                    <a:pt x="1395" y="732"/>
                    <a:pt x="1406" y="724"/>
                    <a:pt x="1415" y="713"/>
                  </a:cubicBezTo>
                  <a:cubicBezTo>
                    <a:pt x="1428" y="696"/>
                    <a:pt x="1420" y="671"/>
                    <a:pt x="1403" y="657"/>
                  </a:cubicBezTo>
                  <a:cubicBezTo>
                    <a:pt x="1359" y="626"/>
                    <a:pt x="1320" y="596"/>
                    <a:pt x="1289" y="557"/>
                  </a:cubicBezTo>
                  <a:cubicBezTo>
                    <a:pt x="1282" y="548"/>
                    <a:pt x="1271" y="544"/>
                    <a:pt x="1261" y="544"/>
                  </a:cubicBezTo>
                  <a:close/>
                  <a:moveTo>
                    <a:pt x="2599" y="559"/>
                  </a:moveTo>
                  <a:cubicBezTo>
                    <a:pt x="2589" y="559"/>
                    <a:pt x="2580" y="563"/>
                    <a:pt x="2572" y="571"/>
                  </a:cubicBezTo>
                  <a:cubicBezTo>
                    <a:pt x="2533" y="610"/>
                    <a:pt x="2491" y="640"/>
                    <a:pt x="2450" y="668"/>
                  </a:cubicBezTo>
                  <a:cubicBezTo>
                    <a:pt x="2427" y="679"/>
                    <a:pt x="2422" y="705"/>
                    <a:pt x="2436" y="724"/>
                  </a:cubicBezTo>
                  <a:cubicBezTo>
                    <a:pt x="2441" y="738"/>
                    <a:pt x="2455" y="746"/>
                    <a:pt x="2469" y="746"/>
                  </a:cubicBezTo>
                  <a:cubicBezTo>
                    <a:pt x="2477" y="746"/>
                    <a:pt x="2483" y="746"/>
                    <a:pt x="2491" y="738"/>
                  </a:cubicBezTo>
                  <a:cubicBezTo>
                    <a:pt x="2539" y="707"/>
                    <a:pt x="2583" y="671"/>
                    <a:pt x="2625" y="635"/>
                  </a:cubicBezTo>
                  <a:cubicBezTo>
                    <a:pt x="2645" y="615"/>
                    <a:pt x="2648" y="593"/>
                    <a:pt x="2631" y="573"/>
                  </a:cubicBezTo>
                  <a:cubicBezTo>
                    <a:pt x="2622" y="564"/>
                    <a:pt x="2610" y="559"/>
                    <a:pt x="2599" y="559"/>
                  </a:cubicBezTo>
                  <a:close/>
                  <a:moveTo>
                    <a:pt x="112" y="530"/>
                  </a:moveTo>
                  <a:cubicBezTo>
                    <a:pt x="95" y="530"/>
                    <a:pt x="77" y="541"/>
                    <a:pt x="70" y="557"/>
                  </a:cubicBezTo>
                  <a:cubicBezTo>
                    <a:pt x="53" y="610"/>
                    <a:pt x="36" y="666"/>
                    <a:pt x="25" y="721"/>
                  </a:cubicBezTo>
                  <a:cubicBezTo>
                    <a:pt x="22" y="741"/>
                    <a:pt x="36" y="763"/>
                    <a:pt x="56" y="769"/>
                  </a:cubicBezTo>
                  <a:lnTo>
                    <a:pt x="67" y="769"/>
                  </a:lnTo>
                  <a:cubicBezTo>
                    <a:pt x="84" y="769"/>
                    <a:pt x="103" y="755"/>
                    <a:pt x="106" y="735"/>
                  </a:cubicBezTo>
                  <a:cubicBezTo>
                    <a:pt x="117" y="685"/>
                    <a:pt x="131" y="635"/>
                    <a:pt x="148" y="585"/>
                  </a:cubicBezTo>
                  <a:cubicBezTo>
                    <a:pt x="154" y="565"/>
                    <a:pt x="145" y="540"/>
                    <a:pt x="123" y="532"/>
                  </a:cubicBezTo>
                  <a:cubicBezTo>
                    <a:pt x="119" y="531"/>
                    <a:pt x="116" y="530"/>
                    <a:pt x="112" y="530"/>
                  </a:cubicBezTo>
                  <a:close/>
                  <a:moveTo>
                    <a:pt x="2325" y="742"/>
                  </a:moveTo>
                  <a:cubicBezTo>
                    <a:pt x="2320" y="742"/>
                    <a:pt x="2315" y="744"/>
                    <a:pt x="2310" y="746"/>
                  </a:cubicBezTo>
                  <a:cubicBezTo>
                    <a:pt x="2260" y="763"/>
                    <a:pt x="2212" y="780"/>
                    <a:pt x="2159" y="791"/>
                  </a:cubicBezTo>
                  <a:cubicBezTo>
                    <a:pt x="2137" y="794"/>
                    <a:pt x="2120" y="819"/>
                    <a:pt x="2129" y="838"/>
                  </a:cubicBezTo>
                  <a:cubicBezTo>
                    <a:pt x="2131" y="858"/>
                    <a:pt x="2145" y="872"/>
                    <a:pt x="2165" y="872"/>
                  </a:cubicBezTo>
                  <a:cubicBezTo>
                    <a:pt x="2169" y="872"/>
                    <a:pt x="2170" y="869"/>
                    <a:pt x="2171" y="869"/>
                  </a:cubicBezTo>
                  <a:cubicBezTo>
                    <a:pt x="2172" y="869"/>
                    <a:pt x="2172" y="870"/>
                    <a:pt x="2173" y="872"/>
                  </a:cubicBezTo>
                  <a:cubicBezTo>
                    <a:pt x="2229" y="861"/>
                    <a:pt x="2285" y="844"/>
                    <a:pt x="2338" y="822"/>
                  </a:cubicBezTo>
                  <a:cubicBezTo>
                    <a:pt x="2357" y="816"/>
                    <a:pt x="2371" y="791"/>
                    <a:pt x="2360" y="769"/>
                  </a:cubicBezTo>
                  <a:cubicBezTo>
                    <a:pt x="2356" y="754"/>
                    <a:pt x="2341" y="742"/>
                    <a:pt x="2325" y="742"/>
                  </a:cubicBezTo>
                  <a:close/>
                  <a:moveTo>
                    <a:pt x="1847" y="808"/>
                  </a:moveTo>
                  <a:cubicBezTo>
                    <a:pt x="1825" y="808"/>
                    <a:pt x="1805" y="822"/>
                    <a:pt x="1800" y="847"/>
                  </a:cubicBezTo>
                  <a:cubicBezTo>
                    <a:pt x="1800" y="872"/>
                    <a:pt x="1813" y="889"/>
                    <a:pt x="1839" y="891"/>
                  </a:cubicBezTo>
                  <a:cubicBezTo>
                    <a:pt x="1869" y="891"/>
                    <a:pt x="1903" y="894"/>
                    <a:pt x="1933" y="894"/>
                  </a:cubicBezTo>
                  <a:cubicBezTo>
                    <a:pt x="1956" y="894"/>
                    <a:pt x="1981" y="891"/>
                    <a:pt x="2006" y="891"/>
                  </a:cubicBezTo>
                  <a:cubicBezTo>
                    <a:pt x="2025" y="891"/>
                    <a:pt x="2048" y="875"/>
                    <a:pt x="2045" y="850"/>
                  </a:cubicBezTo>
                  <a:cubicBezTo>
                    <a:pt x="2045" y="831"/>
                    <a:pt x="2028" y="810"/>
                    <a:pt x="2007" y="810"/>
                  </a:cubicBezTo>
                  <a:cubicBezTo>
                    <a:pt x="2006" y="810"/>
                    <a:pt x="2004" y="810"/>
                    <a:pt x="2003" y="811"/>
                  </a:cubicBezTo>
                  <a:cubicBezTo>
                    <a:pt x="1987" y="812"/>
                    <a:pt x="1970" y="813"/>
                    <a:pt x="1953" y="813"/>
                  </a:cubicBezTo>
                  <a:cubicBezTo>
                    <a:pt x="1916" y="813"/>
                    <a:pt x="1880" y="810"/>
                    <a:pt x="1847" y="808"/>
                  </a:cubicBezTo>
                  <a:close/>
                  <a:moveTo>
                    <a:pt x="1610" y="696"/>
                  </a:moveTo>
                  <a:cubicBezTo>
                    <a:pt x="1592" y="696"/>
                    <a:pt x="1573" y="709"/>
                    <a:pt x="1568" y="727"/>
                  </a:cubicBezTo>
                  <a:cubicBezTo>
                    <a:pt x="1568" y="735"/>
                    <a:pt x="1568" y="738"/>
                    <a:pt x="1562" y="746"/>
                  </a:cubicBezTo>
                  <a:cubicBezTo>
                    <a:pt x="1554" y="741"/>
                    <a:pt x="1546" y="738"/>
                    <a:pt x="1540" y="735"/>
                  </a:cubicBezTo>
                  <a:cubicBezTo>
                    <a:pt x="1535" y="732"/>
                    <a:pt x="1529" y="731"/>
                    <a:pt x="1524" y="731"/>
                  </a:cubicBezTo>
                  <a:cubicBezTo>
                    <a:pt x="1509" y="731"/>
                    <a:pt x="1495" y="741"/>
                    <a:pt x="1487" y="755"/>
                  </a:cubicBezTo>
                  <a:cubicBezTo>
                    <a:pt x="1476" y="774"/>
                    <a:pt x="1487" y="797"/>
                    <a:pt x="1507" y="808"/>
                  </a:cubicBezTo>
                  <a:cubicBezTo>
                    <a:pt x="1518" y="811"/>
                    <a:pt x="1532" y="816"/>
                    <a:pt x="1543" y="822"/>
                  </a:cubicBezTo>
                  <a:cubicBezTo>
                    <a:pt x="1534" y="838"/>
                    <a:pt x="1529" y="858"/>
                    <a:pt x="1521" y="878"/>
                  </a:cubicBezTo>
                  <a:cubicBezTo>
                    <a:pt x="1515" y="900"/>
                    <a:pt x="1526" y="922"/>
                    <a:pt x="1546" y="931"/>
                  </a:cubicBezTo>
                  <a:cubicBezTo>
                    <a:pt x="1548" y="933"/>
                    <a:pt x="1554" y="933"/>
                    <a:pt x="1560" y="933"/>
                  </a:cubicBezTo>
                  <a:cubicBezTo>
                    <a:pt x="1576" y="933"/>
                    <a:pt x="1590" y="922"/>
                    <a:pt x="1599" y="908"/>
                  </a:cubicBezTo>
                  <a:cubicBezTo>
                    <a:pt x="1604" y="889"/>
                    <a:pt x="1613" y="872"/>
                    <a:pt x="1618" y="850"/>
                  </a:cubicBezTo>
                  <a:cubicBezTo>
                    <a:pt x="1638" y="852"/>
                    <a:pt x="1654" y="861"/>
                    <a:pt x="1671" y="864"/>
                  </a:cubicBezTo>
                  <a:cubicBezTo>
                    <a:pt x="1673" y="864"/>
                    <a:pt x="1675" y="864"/>
                    <a:pt x="1676" y="864"/>
                  </a:cubicBezTo>
                  <a:cubicBezTo>
                    <a:pt x="1694" y="864"/>
                    <a:pt x="1714" y="851"/>
                    <a:pt x="1719" y="833"/>
                  </a:cubicBezTo>
                  <a:cubicBezTo>
                    <a:pt x="1724" y="811"/>
                    <a:pt x="1710" y="791"/>
                    <a:pt x="1688" y="783"/>
                  </a:cubicBezTo>
                  <a:cubicBezTo>
                    <a:pt x="1671" y="780"/>
                    <a:pt x="1657" y="777"/>
                    <a:pt x="1640" y="769"/>
                  </a:cubicBezTo>
                  <a:cubicBezTo>
                    <a:pt x="1643" y="763"/>
                    <a:pt x="1643" y="755"/>
                    <a:pt x="1646" y="746"/>
                  </a:cubicBezTo>
                  <a:cubicBezTo>
                    <a:pt x="1652" y="724"/>
                    <a:pt x="1638" y="705"/>
                    <a:pt x="1615" y="696"/>
                  </a:cubicBezTo>
                  <a:cubicBezTo>
                    <a:pt x="1614" y="696"/>
                    <a:pt x="1612" y="696"/>
                    <a:pt x="1610" y="696"/>
                  </a:cubicBezTo>
                  <a:close/>
                  <a:moveTo>
                    <a:pt x="42" y="852"/>
                  </a:moveTo>
                  <a:cubicBezTo>
                    <a:pt x="22" y="852"/>
                    <a:pt x="0" y="866"/>
                    <a:pt x="0" y="891"/>
                  </a:cubicBezTo>
                  <a:lnTo>
                    <a:pt x="0" y="931"/>
                  </a:lnTo>
                  <a:cubicBezTo>
                    <a:pt x="0" y="975"/>
                    <a:pt x="6" y="1020"/>
                    <a:pt x="11" y="1062"/>
                  </a:cubicBezTo>
                  <a:cubicBezTo>
                    <a:pt x="14" y="1084"/>
                    <a:pt x="34" y="1098"/>
                    <a:pt x="53" y="1098"/>
                  </a:cubicBezTo>
                  <a:lnTo>
                    <a:pt x="56" y="1098"/>
                  </a:lnTo>
                  <a:cubicBezTo>
                    <a:pt x="78" y="1095"/>
                    <a:pt x="95" y="1076"/>
                    <a:pt x="92" y="1053"/>
                  </a:cubicBezTo>
                  <a:cubicBezTo>
                    <a:pt x="84" y="1011"/>
                    <a:pt x="81" y="972"/>
                    <a:pt x="81" y="931"/>
                  </a:cubicBezTo>
                  <a:lnTo>
                    <a:pt x="81" y="894"/>
                  </a:lnTo>
                  <a:cubicBezTo>
                    <a:pt x="84" y="875"/>
                    <a:pt x="67" y="858"/>
                    <a:pt x="42" y="852"/>
                  </a:cubicBezTo>
                  <a:close/>
                  <a:moveTo>
                    <a:pt x="1492" y="1002"/>
                  </a:moveTo>
                  <a:cubicBezTo>
                    <a:pt x="1477" y="1002"/>
                    <a:pt x="1462" y="1010"/>
                    <a:pt x="1456" y="1025"/>
                  </a:cubicBezTo>
                  <a:cubicBezTo>
                    <a:pt x="1431" y="1073"/>
                    <a:pt x="1406" y="1117"/>
                    <a:pt x="1375" y="1159"/>
                  </a:cubicBezTo>
                  <a:cubicBezTo>
                    <a:pt x="1362" y="1179"/>
                    <a:pt x="1367" y="1201"/>
                    <a:pt x="1387" y="1215"/>
                  </a:cubicBezTo>
                  <a:cubicBezTo>
                    <a:pt x="1392" y="1221"/>
                    <a:pt x="1398" y="1223"/>
                    <a:pt x="1409" y="1223"/>
                  </a:cubicBezTo>
                  <a:cubicBezTo>
                    <a:pt x="1420" y="1223"/>
                    <a:pt x="1434" y="1221"/>
                    <a:pt x="1442" y="1204"/>
                  </a:cubicBezTo>
                  <a:cubicBezTo>
                    <a:pt x="1473" y="1165"/>
                    <a:pt x="1501" y="1112"/>
                    <a:pt x="1529" y="1062"/>
                  </a:cubicBezTo>
                  <a:cubicBezTo>
                    <a:pt x="1540" y="1042"/>
                    <a:pt x="1532" y="1017"/>
                    <a:pt x="1512" y="1006"/>
                  </a:cubicBezTo>
                  <a:cubicBezTo>
                    <a:pt x="1506" y="1003"/>
                    <a:pt x="1499" y="1002"/>
                    <a:pt x="1492" y="1002"/>
                  </a:cubicBezTo>
                  <a:close/>
                  <a:moveTo>
                    <a:pt x="92" y="1176"/>
                  </a:moveTo>
                  <a:cubicBezTo>
                    <a:pt x="87" y="1176"/>
                    <a:pt x="83" y="1177"/>
                    <a:pt x="78" y="1179"/>
                  </a:cubicBezTo>
                  <a:cubicBezTo>
                    <a:pt x="56" y="1184"/>
                    <a:pt x="48" y="1210"/>
                    <a:pt x="53" y="1229"/>
                  </a:cubicBezTo>
                  <a:cubicBezTo>
                    <a:pt x="75" y="1285"/>
                    <a:pt x="103" y="1338"/>
                    <a:pt x="134" y="1382"/>
                  </a:cubicBezTo>
                  <a:cubicBezTo>
                    <a:pt x="140" y="1394"/>
                    <a:pt x="154" y="1402"/>
                    <a:pt x="167" y="1402"/>
                  </a:cubicBezTo>
                  <a:cubicBezTo>
                    <a:pt x="176" y="1402"/>
                    <a:pt x="187" y="1396"/>
                    <a:pt x="190" y="1394"/>
                  </a:cubicBezTo>
                  <a:cubicBezTo>
                    <a:pt x="209" y="1382"/>
                    <a:pt x="212" y="1355"/>
                    <a:pt x="201" y="1338"/>
                  </a:cubicBezTo>
                  <a:cubicBezTo>
                    <a:pt x="173" y="1299"/>
                    <a:pt x="148" y="1251"/>
                    <a:pt x="131" y="1201"/>
                  </a:cubicBezTo>
                  <a:cubicBezTo>
                    <a:pt x="125" y="1186"/>
                    <a:pt x="108" y="1176"/>
                    <a:pt x="92" y="1176"/>
                  </a:cubicBezTo>
                  <a:close/>
                  <a:moveTo>
                    <a:pt x="1309" y="1272"/>
                  </a:moveTo>
                  <a:cubicBezTo>
                    <a:pt x="1298" y="1272"/>
                    <a:pt x="1287" y="1276"/>
                    <a:pt x="1278" y="1285"/>
                  </a:cubicBezTo>
                  <a:cubicBezTo>
                    <a:pt x="1239" y="1324"/>
                    <a:pt x="1200" y="1363"/>
                    <a:pt x="1163" y="1394"/>
                  </a:cubicBezTo>
                  <a:cubicBezTo>
                    <a:pt x="1141" y="1408"/>
                    <a:pt x="1141" y="1433"/>
                    <a:pt x="1155" y="1449"/>
                  </a:cubicBezTo>
                  <a:cubicBezTo>
                    <a:pt x="1163" y="1461"/>
                    <a:pt x="1172" y="1466"/>
                    <a:pt x="1186" y="1466"/>
                  </a:cubicBezTo>
                  <a:cubicBezTo>
                    <a:pt x="1197" y="1466"/>
                    <a:pt x="1205" y="1463"/>
                    <a:pt x="1219" y="1461"/>
                  </a:cubicBezTo>
                  <a:cubicBezTo>
                    <a:pt x="1261" y="1422"/>
                    <a:pt x="1303" y="1382"/>
                    <a:pt x="1339" y="1341"/>
                  </a:cubicBezTo>
                  <a:cubicBezTo>
                    <a:pt x="1353" y="1324"/>
                    <a:pt x="1353" y="1299"/>
                    <a:pt x="1336" y="1282"/>
                  </a:cubicBezTo>
                  <a:cubicBezTo>
                    <a:pt x="1328" y="1275"/>
                    <a:pt x="1319" y="1272"/>
                    <a:pt x="1309" y="1272"/>
                  </a:cubicBezTo>
                  <a:close/>
                  <a:moveTo>
                    <a:pt x="278" y="1441"/>
                  </a:moveTo>
                  <a:cubicBezTo>
                    <a:pt x="266" y="1441"/>
                    <a:pt x="254" y="1446"/>
                    <a:pt x="246" y="1458"/>
                  </a:cubicBezTo>
                  <a:cubicBezTo>
                    <a:pt x="232" y="1475"/>
                    <a:pt x="234" y="1500"/>
                    <a:pt x="251" y="1514"/>
                  </a:cubicBezTo>
                  <a:cubicBezTo>
                    <a:pt x="299" y="1547"/>
                    <a:pt x="346" y="1575"/>
                    <a:pt x="402" y="1600"/>
                  </a:cubicBezTo>
                  <a:cubicBezTo>
                    <a:pt x="410" y="1600"/>
                    <a:pt x="413" y="1603"/>
                    <a:pt x="419" y="1603"/>
                  </a:cubicBezTo>
                  <a:cubicBezTo>
                    <a:pt x="438" y="1603"/>
                    <a:pt x="452" y="1592"/>
                    <a:pt x="455" y="1578"/>
                  </a:cubicBezTo>
                  <a:cubicBezTo>
                    <a:pt x="460" y="1558"/>
                    <a:pt x="452" y="1536"/>
                    <a:pt x="430" y="1528"/>
                  </a:cubicBezTo>
                  <a:cubicBezTo>
                    <a:pt x="385" y="1505"/>
                    <a:pt x="340" y="1480"/>
                    <a:pt x="301" y="1449"/>
                  </a:cubicBezTo>
                  <a:cubicBezTo>
                    <a:pt x="294" y="1444"/>
                    <a:pt x="286" y="1441"/>
                    <a:pt x="278" y="1441"/>
                  </a:cubicBezTo>
                  <a:close/>
                  <a:moveTo>
                    <a:pt x="1052" y="1476"/>
                  </a:moveTo>
                  <a:cubicBezTo>
                    <a:pt x="1046" y="1476"/>
                    <a:pt x="1039" y="1478"/>
                    <a:pt x="1032" y="1480"/>
                  </a:cubicBezTo>
                  <a:cubicBezTo>
                    <a:pt x="988" y="1505"/>
                    <a:pt x="940" y="1528"/>
                    <a:pt x="890" y="1542"/>
                  </a:cubicBezTo>
                  <a:cubicBezTo>
                    <a:pt x="871" y="1547"/>
                    <a:pt x="857" y="1572"/>
                    <a:pt x="862" y="1592"/>
                  </a:cubicBezTo>
                  <a:cubicBezTo>
                    <a:pt x="865" y="1611"/>
                    <a:pt x="884" y="1620"/>
                    <a:pt x="901" y="1620"/>
                  </a:cubicBezTo>
                  <a:lnTo>
                    <a:pt x="915" y="1620"/>
                  </a:lnTo>
                  <a:cubicBezTo>
                    <a:pt x="968" y="1606"/>
                    <a:pt x="1018" y="1583"/>
                    <a:pt x="1071" y="1555"/>
                  </a:cubicBezTo>
                  <a:cubicBezTo>
                    <a:pt x="1094" y="1544"/>
                    <a:pt x="1099" y="1519"/>
                    <a:pt x="1088" y="1500"/>
                  </a:cubicBezTo>
                  <a:cubicBezTo>
                    <a:pt x="1082" y="1484"/>
                    <a:pt x="1068" y="1476"/>
                    <a:pt x="1052" y="1476"/>
                  </a:cubicBezTo>
                  <a:close/>
                  <a:moveTo>
                    <a:pt x="578" y="1563"/>
                  </a:moveTo>
                  <a:cubicBezTo>
                    <a:pt x="558" y="1563"/>
                    <a:pt x="541" y="1577"/>
                    <a:pt x="539" y="1600"/>
                  </a:cubicBezTo>
                  <a:cubicBezTo>
                    <a:pt x="533" y="1620"/>
                    <a:pt x="550" y="1642"/>
                    <a:pt x="572" y="1645"/>
                  </a:cubicBezTo>
                  <a:cubicBezTo>
                    <a:pt x="608" y="1648"/>
                    <a:pt x="645" y="1653"/>
                    <a:pt x="684" y="1653"/>
                  </a:cubicBezTo>
                  <a:lnTo>
                    <a:pt x="739" y="1653"/>
                  </a:lnTo>
                  <a:cubicBezTo>
                    <a:pt x="762" y="1653"/>
                    <a:pt x="781" y="1634"/>
                    <a:pt x="778" y="1611"/>
                  </a:cubicBezTo>
                  <a:cubicBezTo>
                    <a:pt x="778" y="1590"/>
                    <a:pt x="764" y="1572"/>
                    <a:pt x="741" y="1572"/>
                  </a:cubicBezTo>
                  <a:cubicBezTo>
                    <a:pt x="740" y="1572"/>
                    <a:pt x="738" y="1572"/>
                    <a:pt x="737" y="1572"/>
                  </a:cubicBezTo>
                  <a:cubicBezTo>
                    <a:pt x="723" y="1573"/>
                    <a:pt x="710" y="1573"/>
                    <a:pt x="697" y="1573"/>
                  </a:cubicBezTo>
                  <a:cubicBezTo>
                    <a:pt x="657" y="1573"/>
                    <a:pt x="619" y="1570"/>
                    <a:pt x="583" y="1564"/>
                  </a:cubicBezTo>
                  <a:cubicBezTo>
                    <a:pt x="581" y="1564"/>
                    <a:pt x="579" y="1563"/>
                    <a:pt x="578" y="1563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7" name="Google Shape;917;p32"/>
            <p:cNvSpPr/>
            <p:nvPr/>
          </p:nvSpPr>
          <p:spPr>
            <a:xfrm>
              <a:off x="3529575" y="1967200"/>
              <a:ext cx="67750" cy="50600"/>
            </a:xfrm>
            <a:custGeom>
              <a:avLst/>
              <a:gdLst/>
              <a:ahLst/>
              <a:cxnLst/>
              <a:rect l="l" t="t" r="r" b="b"/>
              <a:pathLst>
                <a:path w="2710" h="2024" extrusionOk="0">
                  <a:moveTo>
                    <a:pt x="400" y="0"/>
                  </a:moveTo>
                  <a:cubicBezTo>
                    <a:pt x="390" y="0"/>
                    <a:pt x="381" y="4"/>
                    <a:pt x="372" y="12"/>
                  </a:cubicBezTo>
                  <a:cubicBezTo>
                    <a:pt x="330" y="51"/>
                    <a:pt x="294" y="90"/>
                    <a:pt x="257" y="134"/>
                  </a:cubicBezTo>
                  <a:cubicBezTo>
                    <a:pt x="243" y="148"/>
                    <a:pt x="246" y="176"/>
                    <a:pt x="266" y="190"/>
                  </a:cubicBezTo>
                  <a:cubicBezTo>
                    <a:pt x="274" y="196"/>
                    <a:pt x="282" y="201"/>
                    <a:pt x="294" y="201"/>
                  </a:cubicBezTo>
                  <a:cubicBezTo>
                    <a:pt x="302" y="201"/>
                    <a:pt x="316" y="196"/>
                    <a:pt x="321" y="190"/>
                  </a:cubicBezTo>
                  <a:cubicBezTo>
                    <a:pt x="355" y="148"/>
                    <a:pt x="391" y="109"/>
                    <a:pt x="427" y="76"/>
                  </a:cubicBezTo>
                  <a:cubicBezTo>
                    <a:pt x="447" y="56"/>
                    <a:pt x="450" y="34"/>
                    <a:pt x="433" y="14"/>
                  </a:cubicBezTo>
                  <a:cubicBezTo>
                    <a:pt x="422" y="5"/>
                    <a:pt x="411" y="0"/>
                    <a:pt x="400" y="0"/>
                  </a:cubicBezTo>
                  <a:close/>
                  <a:moveTo>
                    <a:pt x="198" y="256"/>
                  </a:moveTo>
                  <a:cubicBezTo>
                    <a:pt x="184" y="256"/>
                    <a:pt x="170" y="264"/>
                    <a:pt x="162" y="277"/>
                  </a:cubicBezTo>
                  <a:cubicBezTo>
                    <a:pt x="135" y="321"/>
                    <a:pt x="107" y="374"/>
                    <a:pt x="87" y="427"/>
                  </a:cubicBezTo>
                  <a:cubicBezTo>
                    <a:pt x="76" y="447"/>
                    <a:pt x="87" y="469"/>
                    <a:pt x="107" y="480"/>
                  </a:cubicBezTo>
                  <a:cubicBezTo>
                    <a:pt x="115" y="480"/>
                    <a:pt x="118" y="483"/>
                    <a:pt x="126" y="483"/>
                  </a:cubicBezTo>
                  <a:cubicBezTo>
                    <a:pt x="140" y="483"/>
                    <a:pt x="157" y="472"/>
                    <a:pt x="162" y="458"/>
                  </a:cubicBezTo>
                  <a:cubicBezTo>
                    <a:pt x="182" y="413"/>
                    <a:pt x="204" y="363"/>
                    <a:pt x="232" y="319"/>
                  </a:cubicBezTo>
                  <a:cubicBezTo>
                    <a:pt x="243" y="302"/>
                    <a:pt x="241" y="277"/>
                    <a:pt x="218" y="263"/>
                  </a:cubicBezTo>
                  <a:cubicBezTo>
                    <a:pt x="213" y="258"/>
                    <a:pt x="206" y="256"/>
                    <a:pt x="198" y="256"/>
                  </a:cubicBezTo>
                  <a:close/>
                  <a:moveTo>
                    <a:pt x="74" y="553"/>
                  </a:moveTo>
                  <a:cubicBezTo>
                    <a:pt x="56" y="553"/>
                    <a:pt x="36" y="566"/>
                    <a:pt x="31" y="584"/>
                  </a:cubicBezTo>
                  <a:cubicBezTo>
                    <a:pt x="20" y="639"/>
                    <a:pt x="9" y="695"/>
                    <a:pt x="3" y="751"/>
                  </a:cubicBezTo>
                  <a:cubicBezTo>
                    <a:pt x="3" y="773"/>
                    <a:pt x="17" y="793"/>
                    <a:pt x="42" y="796"/>
                  </a:cubicBezTo>
                  <a:lnTo>
                    <a:pt x="45" y="796"/>
                  </a:lnTo>
                  <a:cubicBezTo>
                    <a:pt x="65" y="796"/>
                    <a:pt x="84" y="782"/>
                    <a:pt x="84" y="754"/>
                  </a:cubicBezTo>
                  <a:cubicBezTo>
                    <a:pt x="90" y="706"/>
                    <a:pt x="98" y="653"/>
                    <a:pt x="112" y="600"/>
                  </a:cubicBezTo>
                  <a:cubicBezTo>
                    <a:pt x="115" y="581"/>
                    <a:pt x="101" y="558"/>
                    <a:pt x="79" y="553"/>
                  </a:cubicBezTo>
                  <a:cubicBezTo>
                    <a:pt x="77" y="553"/>
                    <a:pt x="75" y="553"/>
                    <a:pt x="74" y="553"/>
                  </a:cubicBezTo>
                  <a:close/>
                  <a:moveTo>
                    <a:pt x="1384" y="659"/>
                  </a:moveTo>
                  <a:cubicBezTo>
                    <a:pt x="1376" y="659"/>
                    <a:pt x="1370" y="659"/>
                    <a:pt x="1359" y="664"/>
                  </a:cubicBezTo>
                  <a:cubicBezTo>
                    <a:pt x="1334" y="667"/>
                    <a:pt x="1320" y="687"/>
                    <a:pt x="1323" y="712"/>
                  </a:cubicBezTo>
                  <a:cubicBezTo>
                    <a:pt x="1331" y="735"/>
                    <a:pt x="1345" y="749"/>
                    <a:pt x="1367" y="749"/>
                  </a:cubicBezTo>
                  <a:cubicBezTo>
                    <a:pt x="1369" y="749"/>
                    <a:pt x="1371" y="748"/>
                    <a:pt x="1373" y="748"/>
                  </a:cubicBezTo>
                  <a:cubicBezTo>
                    <a:pt x="1376" y="745"/>
                    <a:pt x="1382" y="745"/>
                    <a:pt x="1384" y="745"/>
                  </a:cubicBezTo>
                  <a:cubicBezTo>
                    <a:pt x="1412" y="745"/>
                    <a:pt x="1440" y="765"/>
                    <a:pt x="1471" y="804"/>
                  </a:cubicBezTo>
                  <a:cubicBezTo>
                    <a:pt x="1479" y="815"/>
                    <a:pt x="1488" y="821"/>
                    <a:pt x="1502" y="821"/>
                  </a:cubicBezTo>
                  <a:cubicBezTo>
                    <a:pt x="1510" y="821"/>
                    <a:pt x="1521" y="818"/>
                    <a:pt x="1527" y="807"/>
                  </a:cubicBezTo>
                  <a:cubicBezTo>
                    <a:pt x="1543" y="796"/>
                    <a:pt x="1549" y="768"/>
                    <a:pt x="1532" y="751"/>
                  </a:cubicBezTo>
                  <a:cubicBezTo>
                    <a:pt x="1476" y="678"/>
                    <a:pt x="1421" y="659"/>
                    <a:pt x="1384" y="659"/>
                  </a:cubicBezTo>
                  <a:close/>
                  <a:moveTo>
                    <a:pt x="1248" y="773"/>
                  </a:moveTo>
                  <a:cubicBezTo>
                    <a:pt x="1233" y="773"/>
                    <a:pt x="1217" y="781"/>
                    <a:pt x="1209" y="796"/>
                  </a:cubicBezTo>
                  <a:cubicBezTo>
                    <a:pt x="1189" y="846"/>
                    <a:pt x="1172" y="904"/>
                    <a:pt x="1164" y="969"/>
                  </a:cubicBezTo>
                  <a:cubicBezTo>
                    <a:pt x="1161" y="988"/>
                    <a:pt x="1175" y="1010"/>
                    <a:pt x="1200" y="1013"/>
                  </a:cubicBezTo>
                  <a:lnTo>
                    <a:pt x="1206" y="1013"/>
                  </a:lnTo>
                  <a:cubicBezTo>
                    <a:pt x="1228" y="1013"/>
                    <a:pt x="1245" y="996"/>
                    <a:pt x="1248" y="974"/>
                  </a:cubicBezTo>
                  <a:cubicBezTo>
                    <a:pt x="1256" y="918"/>
                    <a:pt x="1264" y="868"/>
                    <a:pt x="1287" y="832"/>
                  </a:cubicBezTo>
                  <a:cubicBezTo>
                    <a:pt x="1292" y="810"/>
                    <a:pt x="1287" y="787"/>
                    <a:pt x="1264" y="776"/>
                  </a:cubicBezTo>
                  <a:cubicBezTo>
                    <a:pt x="1259" y="774"/>
                    <a:pt x="1254" y="773"/>
                    <a:pt x="1248" y="773"/>
                  </a:cubicBezTo>
                  <a:close/>
                  <a:moveTo>
                    <a:pt x="1552" y="888"/>
                  </a:moveTo>
                  <a:cubicBezTo>
                    <a:pt x="1527" y="888"/>
                    <a:pt x="1510" y="902"/>
                    <a:pt x="1507" y="927"/>
                  </a:cubicBezTo>
                  <a:cubicBezTo>
                    <a:pt x="1502" y="969"/>
                    <a:pt x="1485" y="1013"/>
                    <a:pt x="1454" y="1058"/>
                  </a:cubicBezTo>
                  <a:cubicBezTo>
                    <a:pt x="1440" y="1075"/>
                    <a:pt x="1446" y="1100"/>
                    <a:pt x="1465" y="1114"/>
                  </a:cubicBezTo>
                  <a:cubicBezTo>
                    <a:pt x="1471" y="1116"/>
                    <a:pt x="1482" y="1122"/>
                    <a:pt x="1488" y="1122"/>
                  </a:cubicBezTo>
                  <a:cubicBezTo>
                    <a:pt x="1502" y="1122"/>
                    <a:pt x="1516" y="1114"/>
                    <a:pt x="1524" y="1102"/>
                  </a:cubicBezTo>
                  <a:cubicBezTo>
                    <a:pt x="1563" y="1044"/>
                    <a:pt x="1582" y="988"/>
                    <a:pt x="1591" y="932"/>
                  </a:cubicBezTo>
                  <a:cubicBezTo>
                    <a:pt x="1591" y="907"/>
                    <a:pt x="1577" y="890"/>
                    <a:pt x="1552" y="888"/>
                  </a:cubicBezTo>
                  <a:close/>
                  <a:moveTo>
                    <a:pt x="49" y="884"/>
                  </a:moveTo>
                  <a:cubicBezTo>
                    <a:pt x="47" y="884"/>
                    <a:pt x="45" y="884"/>
                    <a:pt x="42" y="885"/>
                  </a:cubicBezTo>
                  <a:cubicBezTo>
                    <a:pt x="20" y="885"/>
                    <a:pt x="1" y="902"/>
                    <a:pt x="3" y="927"/>
                  </a:cubicBezTo>
                  <a:cubicBezTo>
                    <a:pt x="6" y="983"/>
                    <a:pt x="15" y="1038"/>
                    <a:pt x="29" y="1094"/>
                  </a:cubicBezTo>
                  <a:cubicBezTo>
                    <a:pt x="31" y="1111"/>
                    <a:pt x="48" y="1125"/>
                    <a:pt x="65" y="1125"/>
                  </a:cubicBezTo>
                  <a:lnTo>
                    <a:pt x="76" y="1125"/>
                  </a:lnTo>
                  <a:cubicBezTo>
                    <a:pt x="98" y="1122"/>
                    <a:pt x="115" y="1097"/>
                    <a:pt x="107" y="1075"/>
                  </a:cubicBezTo>
                  <a:cubicBezTo>
                    <a:pt x="93" y="1027"/>
                    <a:pt x="87" y="974"/>
                    <a:pt x="84" y="921"/>
                  </a:cubicBezTo>
                  <a:cubicBezTo>
                    <a:pt x="84" y="904"/>
                    <a:pt x="69" y="884"/>
                    <a:pt x="49" y="884"/>
                  </a:cubicBezTo>
                  <a:close/>
                  <a:moveTo>
                    <a:pt x="1212" y="1093"/>
                  </a:moveTo>
                  <a:cubicBezTo>
                    <a:pt x="1209" y="1093"/>
                    <a:pt x="1206" y="1093"/>
                    <a:pt x="1203" y="1094"/>
                  </a:cubicBezTo>
                  <a:cubicBezTo>
                    <a:pt x="1178" y="1097"/>
                    <a:pt x="1161" y="1114"/>
                    <a:pt x="1164" y="1139"/>
                  </a:cubicBezTo>
                  <a:cubicBezTo>
                    <a:pt x="1167" y="1195"/>
                    <a:pt x="1178" y="1250"/>
                    <a:pt x="1195" y="1306"/>
                  </a:cubicBezTo>
                  <a:cubicBezTo>
                    <a:pt x="1200" y="1320"/>
                    <a:pt x="1214" y="1331"/>
                    <a:pt x="1228" y="1334"/>
                  </a:cubicBezTo>
                  <a:cubicBezTo>
                    <a:pt x="1234" y="1340"/>
                    <a:pt x="1242" y="1345"/>
                    <a:pt x="1250" y="1345"/>
                  </a:cubicBezTo>
                  <a:lnTo>
                    <a:pt x="1276" y="1345"/>
                  </a:lnTo>
                  <a:cubicBezTo>
                    <a:pt x="1326" y="1309"/>
                    <a:pt x="1370" y="1275"/>
                    <a:pt x="1409" y="1239"/>
                  </a:cubicBezTo>
                  <a:cubicBezTo>
                    <a:pt x="1426" y="1222"/>
                    <a:pt x="1429" y="1197"/>
                    <a:pt x="1412" y="1181"/>
                  </a:cubicBezTo>
                  <a:cubicBezTo>
                    <a:pt x="1403" y="1171"/>
                    <a:pt x="1391" y="1165"/>
                    <a:pt x="1379" y="1165"/>
                  </a:cubicBezTo>
                  <a:cubicBezTo>
                    <a:pt x="1370" y="1165"/>
                    <a:pt x="1361" y="1169"/>
                    <a:pt x="1354" y="1178"/>
                  </a:cubicBezTo>
                  <a:cubicBezTo>
                    <a:pt x="1329" y="1197"/>
                    <a:pt x="1298" y="1222"/>
                    <a:pt x="1264" y="1248"/>
                  </a:cubicBezTo>
                  <a:cubicBezTo>
                    <a:pt x="1259" y="1206"/>
                    <a:pt x="1250" y="1169"/>
                    <a:pt x="1248" y="1130"/>
                  </a:cubicBezTo>
                  <a:cubicBezTo>
                    <a:pt x="1245" y="1111"/>
                    <a:pt x="1232" y="1093"/>
                    <a:pt x="1212" y="1093"/>
                  </a:cubicBezTo>
                  <a:close/>
                  <a:moveTo>
                    <a:pt x="124" y="1192"/>
                  </a:moveTo>
                  <a:cubicBezTo>
                    <a:pt x="117" y="1192"/>
                    <a:pt x="111" y="1194"/>
                    <a:pt x="104" y="1197"/>
                  </a:cubicBezTo>
                  <a:cubicBezTo>
                    <a:pt x="79" y="1208"/>
                    <a:pt x="73" y="1234"/>
                    <a:pt x="84" y="1253"/>
                  </a:cubicBezTo>
                  <a:cubicBezTo>
                    <a:pt x="112" y="1306"/>
                    <a:pt x="143" y="1356"/>
                    <a:pt x="176" y="1401"/>
                  </a:cubicBezTo>
                  <a:cubicBezTo>
                    <a:pt x="185" y="1407"/>
                    <a:pt x="199" y="1415"/>
                    <a:pt x="210" y="1415"/>
                  </a:cubicBezTo>
                  <a:cubicBezTo>
                    <a:pt x="218" y="1415"/>
                    <a:pt x="227" y="1409"/>
                    <a:pt x="232" y="1404"/>
                  </a:cubicBezTo>
                  <a:cubicBezTo>
                    <a:pt x="255" y="1390"/>
                    <a:pt x="255" y="1365"/>
                    <a:pt x="241" y="1348"/>
                  </a:cubicBezTo>
                  <a:cubicBezTo>
                    <a:pt x="213" y="1309"/>
                    <a:pt x="185" y="1267"/>
                    <a:pt x="160" y="1217"/>
                  </a:cubicBezTo>
                  <a:cubicBezTo>
                    <a:pt x="152" y="1201"/>
                    <a:pt x="139" y="1192"/>
                    <a:pt x="124" y="1192"/>
                  </a:cubicBezTo>
                  <a:close/>
                  <a:moveTo>
                    <a:pt x="1108" y="1346"/>
                  </a:moveTo>
                  <a:cubicBezTo>
                    <a:pt x="1101" y="1346"/>
                    <a:pt x="1095" y="1347"/>
                    <a:pt x="1089" y="1351"/>
                  </a:cubicBezTo>
                  <a:cubicBezTo>
                    <a:pt x="1041" y="1376"/>
                    <a:pt x="994" y="1401"/>
                    <a:pt x="944" y="1421"/>
                  </a:cubicBezTo>
                  <a:cubicBezTo>
                    <a:pt x="927" y="1429"/>
                    <a:pt x="913" y="1451"/>
                    <a:pt x="924" y="1474"/>
                  </a:cubicBezTo>
                  <a:cubicBezTo>
                    <a:pt x="930" y="1487"/>
                    <a:pt x="944" y="1499"/>
                    <a:pt x="963" y="1499"/>
                  </a:cubicBezTo>
                  <a:cubicBezTo>
                    <a:pt x="969" y="1499"/>
                    <a:pt x="971" y="1499"/>
                    <a:pt x="974" y="1493"/>
                  </a:cubicBezTo>
                  <a:cubicBezTo>
                    <a:pt x="1025" y="1474"/>
                    <a:pt x="1078" y="1451"/>
                    <a:pt x="1125" y="1423"/>
                  </a:cubicBezTo>
                  <a:cubicBezTo>
                    <a:pt x="1147" y="1415"/>
                    <a:pt x="1153" y="1390"/>
                    <a:pt x="1144" y="1367"/>
                  </a:cubicBezTo>
                  <a:cubicBezTo>
                    <a:pt x="1137" y="1354"/>
                    <a:pt x="1122" y="1346"/>
                    <a:pt x="1108" y="1346"/>
                  </a:cubicBezTo>
                  <a:close/>
                  <a:moveTo>
                    <a:pt x="331" y="1439"/>
                  </a:moveTo>
                  <a:cubicBezTo>
                    <a:pt x="318" y="1439"/>
                    <a:pt x="305" y="1446"/>
                    <a:pt x="296" y="1460"/>
                  </a:cubicBezTo>
                  <a:cubicBezTo>
                    <a:pt x="285" y="1476"/>
                    <a:pt x="288" y="1501"/>
                    <a:pt x="310" y="1515"/>
                  </a:cubicBezTo>
                  <a:cubicBezTo>
                    <a:pt x="358" y="1546"/>
                    <a:pt x="414" y="1566"/>
                    <a:pt x="475" y="1582"/>
                  </a:cubicBezTo>
                  <a:lnTo>
                    <a:pt x="483" y="1582"/>
                  </a:lnTo>
                  <a:cubicBezTo>
                    <a:pt x="503" y="1582"/>
                    <a:pt x="520" y="1568"/>
                    <a:pt x="522" y="1549"/>
                  </a:cubicBezTo>
                  <a:cubicBezTo>
                    <a:pt x="525" y="1529"/>
                    <a:pt x="511" y="1507"/>
                    <a:pt x="492" y="1501"/>
                  </a:cubicBezTo>
                  <a:cubicBezTo>
                    <a:pt x="439" y="1490"/>
                    <a:pt x="394" y="1474"/>
                    <a:pt x="352" y="1446"/>
                  </a:cubicBezTo>
                  <a:cubicBezTo>
                    <a:pt x="346" y="1441"/>
                    <a:pt x="339" y="1439"/>
                    <a:pt x="331" y="1439"/>
                  </a:cubicBezTo>
                  <a:close/>
                  <a:moveTo>
                    <a:pt x="808" y="1471"/>
                  </a:moveTo>
                  <a:cubicBezTo>
                    <a:pt x="804" y="1471"/>
                    <a:pt x="800" y="1472"/>
                    <a:pt x="796" y="1474"/>
                  </a:cubicBezTo>
                  <a:cubicBezTo>
                    <a:pt x="740" y="1490"/>
                    <a:pt x="687" y="1501"/>
                    <a:pt x="642" y="1507"/>
                  </a:cubicBezTo>
                  <a:cubicBezTo>
                    <a:pt x="620" y="1513"/>
                    <a:pt x="603" y="1529"/>
                    <a:pt x="606" y="1554"/>
                  </a:cubicBezTo>
                  <a:cubicBezTo>
                    <a:pt x="609" y="1571"/>
                    <a:pt x="628" y="1588"/>
                    <a:pt x="648" y="1588"/>
                  </a:cubicBezTo>
                  <a:lnTo>
                    <a:pt x="651" y="1588"/>
                  </a:lnTo>
                  <a:cubicBezTo>
                    <a:pt x="704" y="1585"/>
                    <a:pt x="759" y="1571"/>
                    <a:pt x="818" y="1554"/>
                  </a:cubicBezTo>
                  <a:cubicBezTo>
                    <a:pt x="840" y="1546"/>
                    <a:pt x="854" y="1521"/>
                    <a:pt x="846" y="1501"/>
                  </a:cubicBezTo>
                  <a:cubicBezTo>
                    <a:pt x="841" y="1484"/>
                    <a:pt x="825" y="1471"/>
                    <a:pt x="808" y="1471"/>
                  </a:cubicBezTo>
                  <a:close/>
                  <a:moveTo>
                    <a:pt x="1291" y="1406"/>
                  </a:moveTo>
                  <a:cubicBezTo>
                    <a:pt x="1286" y="1406"/>
                    <a:pt x="1281" y="1407"/>
                    <a:pt x="1276" y="1409"/>
                  </a:cubicBezTo>
                  <a:cubicBezTo>
                    <a:pt x="1253" y="1421"/>
                    <a:pt x="1245" y="1446"/>
                    <a:pt x="1253" y="1465"/>
                  </a:cubicBezTo>
                  <a:cubicBezTo>
                    <a:pt x="1276" y="1518"/>
                    <a:pt x="1303" y="1566"/>
                    <a:pt x="1334" y="1616"/>
                  </a:cubicBezTo>
                  <a:cubicBezTo>
                    <a:pt x="1343" y="1627"/>
                    <a:pt x="1356" y="1633"/>
                    <a:pt x="1370" y="1633"/>
                  </a:cubicBezTo>
                  <a:cubicBezTo>
                    <a:pt x="1376" y="1633"/>
                    <a:pt x="1384" y="1630"/>
                    <a:pt x="1393" y="1627"/>
                  </a:cubicBezTo>
                  <a:cubicBezTo>
                    <a:pt x="1415" y="1616"/>
                    <a:pt x="1421" y="1591"/>
                    <a:pt x="1407" y="1571"/>
                  </a:cubicBezTo>
                  <a:cubicBezTo>
                    <a:pt x="1376" y="1527"/>
                    <a:pt x="1351" y="1479"/>
                    <a:pt x="1331" y="1432"/>
                  </a:cubicBezTo>
                  <a:cubicBezTo>
                    <a:pt x="1323" y="1415"/>
                    <a:pt x="1307" y="1406"/>
                    <a:pt x="1291" y="1406"/>
                  </a:cubicBezTo>
                  <a:close/>
                  <a:moveTo>
                    <a:pt x="2662" y="1443"/>
                  </a:moveTo>
                  <a:cubicBezTo>
                    <a:pt x="2648" y="1443"/>
                    <a:pt x="2633" y="1450"/>
                    <a:pt x="2626" y="1462"/>
                  </a:cubicBezTo>
                  <a:cubicBezTo>
                    <a:pt x="2623" y="1462"/>
                    <a:pt x="2590" y="1518"/>
                    <a:pt x="2531" y="1591"/>
                  </a:cubicBezTo>
                  <a:cubicBezTo>
                    <a:pt x="2517" y="1610"/>
                    <a:pt x="2520" y="1633"/>
                    <a:pt x="2539" y="1646"/>
                  </a:cubicBezTo>
                  <a:cubicBezTo>
                    <a:pt x="2545" y="1655"/>
                    <a:pt x="2553" y="1658"/>
                    <a:pt x="2562" y="1658"/>
                  </a:cubicBezTo>
                  <a:cubicBezTo>
                    <a:pt x="2576" y="1658"/>
                    <a:pt x="2587" y="1655"/>
                    <a:pt x="2598" y="1644"/>
                  </a:cubicBezTo>
                  <a:cubicBezTo>
                    <a:pt x="2659" y="1563"/>
                    <a:pt x="2693" y="1507"/>
                    <a:pt x="2696" y="1504"/>
                  </a:cubicBezTo>
                  <a:cubicBezTo>
                    <a:pt x="2710" y="1487"/>
                    <a:pt x="2701" y="1460"/>
                    <a:pt x="2682" y="1448"/>
                  </a:cubicBezTo>
                  <a:cubicBezTo>
                    <a:pt x="2676" y="1445"/>
                    <a:pt x="2669" y="1443"/>
                    <a:pt x="2662" y="1443"/>
                  </a:cubicBezTo>
                  <a:close/>
                  <a:moveTo>
                    <a:pt x="1468" y="1684"/>
                  </a:moveTo>
                  <a:cubicBezTo>
                    <a:pt x="1458" y="1684"/>
                    <a:pt x="1448" y="1687"/>
                    <a:pt x="1440" y="1694"/>
                  </a:cubicBezTo>
                  <a:cubicBezTo>
                    <a:pt x="1423" y="1708"/>
                    <a:pt x="1423" y="1730"/>
                    <a:pt x="1437" y="1750"/>
                  </a:cubicBezTo>
                  <a:cubicBezTo>
                    <a:pt x="1474" y="1797"/>
                    <a:pt x="1513" y="1836"/>
                    <a:pt x="1555" y="1870"/>
                  </a:cubicBezTo>
                  <a:cubicBezTo>
                    <a:pt x="1563" y="1878"/>
                    <a:pt x="1571" y="1881"/>
                    <a:pt x="1582" y="1881"/>
                  </a:cubicBezTo>
                  <a:cubicBezTo>
                    <a:pt x="1596" y="1881"/>
                    <a:pt x="1608" y="1875"/>
                    <a:pt x="1613" y="1864"/>
                  </a:cubicBezTo>
                  <a:cubicBezTo>
                    <a:pt x="1627" y="1850"/>
                    <a:pt x="1624" y="1822"/>
                    <a:pt x="1608" y="1808"/>
                  </a:cubicBezTo>
                  <a:cubicBezTo>
                    <a:pt x="1569" y="1778"/>
                    <a:pt x="1532" y="1739"/>
                    <a:pt x="1496" y="1697"/>
                  </a:cubicBezTo>
                  <a:cubicBezTo>
                    <a:pt x="1489" y="1688"/>
                    <a:pt x="1478" y="1684"/>
                    <a:pt x="1468" y="1684"/>
                  </a:cubicBezTo>
                  <a:close/>
                  <a:moveTo>
                    <a:pt x="2460" y="1701"/>
                  </a:moveTo>
                  <a:cubicBezTo>
                    <a:pt x="2449" y="1701"/>
                    <a:pt x="2439" y="1705"/>
                    <a:pt x="2431" y="1713"/>
                  </a:cubicBezTo>
                  <a:cubicBezTo>
                    <a:pt x="2392" y="1752"/>
                    <a:pt x="2350" y="1786"/>
                    <a:pt x="2311" y="1819"/>
                  </a:cubicBezTo>
                  <a:cubicBezTo>
                    <a:pt x="2291" y="1828"/>
                    <a:pt x="2288" y="1856"/>
                    <a:pt x="2302" y="1875"/>
                  </a:cubicBezTo>
                  <a:cubicBezTo>
                    <a:pt x="2308" y="1884"/>
                    <a:pt x="2319" y="1892"/>
                    <a:pt x="2333" y="1892"/>
                  </a:cubicBezTo>
                  <a:cubicBezTo>
                    <a:pt x="2338" y="1892"/>
                    <a:pt x="2347" y="1889"/>
                    <a:pt x="2361" y="1884"/>
                  </a:cubicBezTo>
                  <a:cubicBezTo>
                    <a:pt x="2405" y="1853"/>
                    <a:pt x="2447" y="1814"/>
                    <a:pt x="2489" y="1772"/>
                  </a:cubicBezTo>
                  <a:cubicBezTo>
                    <a:pt x="2506" y="1755"/>
                    <a:pt x="2506" y="1730"/>
                    <a:pt x="2489" y="1713"/>
                  </a:cubicBezTo>
                  <a:cubicBezTo>
                    <a:pt x="2481" y="1705"/>
                    <a:pt x="2470" y="1701"/>
                    <a:pt x="2460" y="1701"/>
                  </a:cubicBezTo>
                  <a:close/>
                  <a:moveTo>
                    <a:pt x="1720" y="1890"/>
                  </a:moveTo>
                  <a:cubicBezTo>
                    <a:pt x="1705" y="1890"/>
                    <a:pt x="1691" y="1898"/>
                    <a:pt x="1683" y="1912"/>
                  </a:cubicBezTo>
                  <a:cubicBezTo>
                    <a:pt x="1675" y="1934"/>
                    <a:pt x="1680" y="1959"/>
                    <a:pt x="1702" y="1967"/>
                  </a:cubicBezTo>
                  <a:cubicBezTo>
                    <a:pt x="1753" y="1995"/>
                    <a:pt x="1808" y="2015"/>
                    <a:pt x="1864" y="2023"/>
                  </a:cubicBezTo>
                  <a:lnTo>
                    <a:pt x="1873" y="2023"/>
                  </a:lnTo>
                  <a:cubicBezTo>
                    <a:pt x="1892" y="2023"/>
                    <a:pt x="1912" y="2009"/>
                    <a:pt x="1917" y="1992"/>
                  </a:cubicBezTo>
                  <a:cubicBezTo>
                    <a:pt x="1920" y="1967"/>
                    <a:pt x="1906" y="1948"/>
                    <a:pt x="1884" y="1945"/>
                  </a:cubicBezTo>
                  <a:cubicBezTo>
                    <a:pt x="1834" y="1937"/>
                    <a:pt x="1786" y="1920"/>
                    <a:pt x="1739" y="1895"/>
                  </a:cubicBezTo>
                  <a:cubicBezTo>
                    <a:pt x="1733" y="1891"/>
                    <a:pt x="1726" y="1890"/>
                    <a:pt x="1720" y="1890"/>
                  </a:cubicBezTo>
                  <a:close/>
                  <a:moveTo>
                    <a:pt x="2191" y="1890"/>
                  </a:moveTo>
                  <a:cubicBezTo>
                    <a:pt x="2185" y="1890"/>
                    <a:pt x="2178" y="1891"/>
                    <a:pt x="2171" y="1895"/>
                  </a:cubicBezTo>
                  <a:cubicBezTo>
                    <a:pt x="2126" y="1914"/>
                    <a:pt x="2079" y="1934"/>
                    <a:pt x="2029" y="1939"/>
                  </a:cubicBezTo>
                  <a:cubicBezTo>
                    <a:pt x="2004" y="1948"/>
                    <a:pt x="1990" y="1965"/>
                    <a:pt x="1995" y="1990"/>
                  </a:cubicBezTo>
                  <a:cubicBezTo>
                    <a:pt x="1998" y="2009"/>
                    <a:pt x="2015" y="2023"/>
                    <a:pt x="2037" y="2023"/>
                  </a:cubicBezTo>
                  <a:lnTo>
                    <a:pt x="2043" y="2023"/>
                  </a:lnTo>
                  <a:cubicBezTo>
                    <a:pt x="2096" y="2018"/>
                    <a:pt x="2152" y="1998"/>
                    <a:pt x="2207" y="1970"/>
                  </a:cubicBezTo>
                  <a:cubicBezTo>
                    <a:pt x="2232" y="1962"/>
                    <a:pt x="2238" y="1937"/>
                    <a:pt x="2227" y="1914"/>
                  </a:cubicBezTo>
                  <a:cubicBezTo>
                    <a:pt x="2221" y="1899"/>
                    <a:pt x="2207" y="1890"/>
                    <a:pt x="2191" y="189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8" name="Google Shape;918;p32"/>
            <p:cNvSpPr/>
            <p:nvPr/>
          </p:nvSpPr>
          <p:spPr>
            <a:xfrm>
              <a:off x="3596025" y="2155975"/>
              <a:ext cx="148650" cy="26675"/>
            </a:xfrm>
            <a:custGeom>
              <a:avLst/>
              <a:gdLst/>
              <a:ahLst/>
              <a:cxnLst/>
              <a:rect l="l" t="t" r="r" b="b"/>
              <a:pathLst>
                <a:path w="5946" h="1067" extrusionOk="0">
                  <a:moveTo>
                    <a:pt x="2958" y="0"/>
                  </a:moveTo>
                  <a:cubicBezTo>
                    <a:pt x="2935" y="0"/>
                    <a:pt x="2912" y="3"/>
                    <a:pt x="2889" y="7"/>
                  </a:cubicBezTo>
                  <a:cubicBezTo>
                    <a:pt x="2454" y="88"/>
                    <a:pt x="2233" y="498"/>
                    <a:pt x="1963" y="554"/>
                  </a:cubicBezTo>
                  <a:cubicBezTo>
                    <a:pt x="1950" y="556"/>
                    <a:pt x="1937" y="558"/>
                    <a:pt x="1925" y="558"/>
                  </a:cubicBezTo>
                  <a:cubicBezTo>
                    <a:pt x="1696" y="558"/>
                    <a:pt x="1603" y="110"/>
                    <a:pt x="1322" y="110"/>
                  </a:cubicBezTo>
                  <a:cubicBezTo>
                    <a:pt x="1301" y="110"/>
                    <a:pt x="1278" y="113"/>
                    <a:pt x="1254" y="119"/>
                  </a:cubicBezTo>
                  <a:cubicBezTo>
                    <a:pt x="902" y="200"/>
                    <a:pt x="434" y="855"/>
                    <a:pt x="135" y="992"/>
                  </a:cubicBezTo>
                  <a:cubicBezTo>
                    <a:pt x="0" y="1050"/>
                    <a:pt x="331" y="1067"/>
                    <a:pt x="737" y="1067"/>
                  </a:cubicBezTo>
                  <a:cubicBezTo>
                    <a:pt x="1237" y="1067"/>
                    <a:pt x="1854" y="1042"/>
                    <a:pt x="1854" y="1042"/>
                  </a:cubicBezTo>
                  <a:cubicBezTo>
                    <a:pt x="1854" y="1042"/>
                    <a:pt x="5511" y="986"/>
                    <a:pt x="5732" y="964"/>
                  </a:cubicBezTo>
                  <a:cubicBezTo>
                    <a:pt x="5945" y="937"/>
                    <a:pt x="4927" y="113"/>
                    <a:pt x="4737" y="113"/>
                  </a:cubicBezTo>
                  <a:cubicBezTo>
                    <a:pt x="4731" y="113"/>
                    <a:pt x="4726" y="114"/>
                    <a:pt x="4722" y="116"/>
                  </a:cubicBezTo>
                  <a:cubicBezTo>
                    <a:pt x="4585" y="172"/>
                    <a:pt x="4337" y="253"/>
                    <a:pt x="3901" y="470"/>
                  </a:cubicBezTo>
                  <a:cubicBezTo>
                    <a:pt x="3856" y="493"/>
                    <a:pt x="3813" y="503"/>
                    <a:pt x="3772" y="503"/>
                  </a:cubicBezTo>
                  <a:cubicBezTo>
                    <a:pt x="3484" y="503"/>
                    <a:pt x="3301" y="0"/>
                    <a:pt x="29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9" name="Google Shape;919;p32"/>
            <p:cNvSpPr/>
            <p:nvPr/>
          </p:nvSpPr>
          <p:spPr>
            <a:xfrm>
              <a:off x="3756800" y="2157375"/>
              <a:ext cx="148625" cy="26700"/>
            </a:xfrm>
            <a:custGeom>
              <a:avLst/>
              <a:gdLst/>
              <a:ahLst/>
              <a:cxnLst/>
              <a:rect l="l" t="t" r="r" b="b"/>
              <a:pathLst>
                <a:path w="5945" h="1068" extrusionOk="0">
                  <a:moveTo>
                    <a:pt x="2957" y="0"/>
                  </a:moveTo>
                  <a:cubicBezTo>
                    <a:pt x="2935" y="0"/>
                    <a:pt x="2912" y="2"/>
                    <a:pt x="2888" y="7"/>
                  </a:cubicBezTo>
                  <a:cubicBezTo>
                    <a:pt x="2453" y="88"/>
                    <a:pt x="2233" y="498"/>
                    <a:pt x="1962" y="554"/>
                  </a:cubicBezTo>
                  <a:cubicBezTo>
                    <a:pt x="1949" y="556"/>
                    <a:pt x="1937" y="557"/>
                    <a:pt x="1925" y="557"/>
                  </a:cubicBezTo>
                  <a:cubicBezTo>
                    <a:pt x="1698" y="557"/>
                    <a:pt x="1602" y="110"/>
                    <a:pt x="1322" y="110"/>
                  </a:cubicBezTo>
                  <a:cubicBezTo>
                    <a:pt x="1300" y="110"/>
                    <a:pt x="1277" y="113"/>
                    <a:pt x="1253" y="118"/>
                  </a:cubicBezTo>
                  <a:cubicBezTo>
                    <a:pt x="902" y="199"/>
                    <a:pt x="433" y="855"/>
                    <a:pt x="135" y="992"/>
                  </a:cubicBezTo>
                  <a:cubicBezTo>
                    <a:pt x="1" y="1051"/>
                    <a:pt x="325" y="1068"/>
                    <a:pt x="727" y="1068"/>
                  </a:cubicBezTo>
                  <a:cubicBezTo>
                    <a:pt x="1230" y="1068"/>
                    <a:pt x="1853" y="1042"/>
                    <a:pt x="1853" y="1042"/>
                  </a:cubicBezTo>
                  <a:cubicBezTo>
                    <a:pt x="1853" y="1042"/>
                    <a:pt x="5511" y="986"/>
                    <a:pt x="5731" y="964"/>
                  </a:cubicBezTo>
                  <a:cubicBezTo>
                    <a:pt x="5945" y="937"/>
                    <a:pt x="4924" y="113"/>
                    <a:pt x="4734" y="113"/>
                  </a:cubicBezTo>
                  <a:cubicBezTo>
                    <a:pt x="4728" y="113"/>
                    <a:pt x="4723" y="114"/>
                    <a:pt x="4718" y="116"/>
                  </a:cubicBezTo>
                  <a:cubicBezTo>
                    <a:pt x="4584" y="171"/>
                    <a:pt x="4336" y="252"/>
                    <a:pt x="3901" y="470"/>
                  </a:cubicBezTo>
                  <a:cubicBezTo>
                    <a:pt x="3855" y="493"/>
                    <a:pt x="3812" y="503"/>
                    <a:pt x="3772" y="503"/>
                  </a:cubicBezTo>
                  <a:cubicBezTo>
                    <a:pt x="3483" y="503"/>
                    <a:pt x="3301" y="0"/>
                    <a:pt x="295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0" name="Google Shape;920;p32"/>
            <p:cNvSpPr/>
            <p:nvPr/>
          </p:nvSpPr>
          <p:spPr>
            <a:xfrm>
              <a:off x="3664250" y="2201525"/>
              <a:ext cx="148625" cy="26700"/>
            </a:xfrm>
            <a:custGeom>
              <a:avLst/>
              <a:gdLst/>
              <a:ahLst/>
              <a:cxnLst/>
              <a:rect l="l" t="t" r="r" b="b"/>
              <a:pathLst>
                <a:path w="5945" h="1068" extrusionOk="0">
                  <a:moveTo>
                    <a:pt x="2959" y="0"/>
                  </a:moveTo>
                  <a:cubicBezTo>
                    <a:pt x="2937" y="0"/>
                    <a:pt x="2915" y="2"/>
                    <a:pt x="2891" y="7"/>
                  </a:cubicBezTo>
                  <a:cubicBezTo>
                    <a:pt x="2456" y="85"/>
                    <a:pt x="2235" y="498"/>
                    <a:pt x="1965" y="554"/>
                  </a:cubicBezTo>
                  <a:cubicBezTo>
                    <a:pt x="1952" y="556"/>
                    <a:pt x="1940" y="557"/>
                    <a:pt x="1927" y="557"/>
                  </a:cubicBezTo>
                  <a:cubicBezTo>
                    <a:pt x="1698" y="557"/>
                    <a:pt x="1605" y="110"/>
                    <a:pt x="1324" y="110"/>
                  </a:cubicBezTo>
                  <a:cubicBezTo>
                    <a:pt x="1303" y="110"/>
                    <a:pt x="1280" y="113"/>
                    <a:pt x="1256" y="118"/>
                  </a:cubicBezTo>
                  <a:cubicBezTo>
                    <a:pt x="899" y="196"/>
                    <a:pt x="436" y="852"/>
                    <a:pt x="137" y="989"/>
                  </a:cubicBezTo>
                  <a:cubicBezTo>
                    <a:pt x="1" y="1050"/>
                    <a:pt x="334" y="1067"/>
                    <a:pt x="743" y="1067"/>
                  </a:cubicBezTo>
                  <a:cubicBezTo>
                    <a:pt x="1243" y="1067"/>
                    <a:pt x="1856" y="1042"/>
                    <a:pt x="1856" y="1042"/>
                  </a:cubicBezTo>
                  <a:cubicBezTo>
                    <a:pt x="1856" y="1042"/>
                    <a:pt x="5513" y="986"/>
                    <a:pt x="5734" y="961"/>
                  </a:cubicBezTo>
                  <a:cubicBezTo>
                    <a:pt x="5945" y="937"/>
                    <a:pt x="4926" y="110"/>
                    <a:pt x="4737" y="110"/>
                  </a:cubicBezTo>
                  <a:cubicBezTo>
                    <a:pt x="4731" y="110"/>
                    <a:pt x="4725" y="111"/>
                    <a:pt x="4721" y="113"/>
                  </a:cubicBezTo>
                  <a:cubicBezTo>
                    <a:pt x="4584" y="169"/>
                    <a:pt x="4339" y="249"/>
                    <a:pt x="3904" y="470"/>
                  </a:cubicBezTo>
                  <a:cubicBezTo>
                    <a:pt x="3858" y="493"/>
                    <a:pt x="3815" y="503"/>
                    <a:pt x="3774" y="503"/>
                  </a:cubicBezTo>
                  <a:cubicBezTo>
                    <a:pt x="3485" y="503"/>
                    <a:pt x="3301" y="0"/>
                    <a:pt x="295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21" name="Google Shape;921;p32"/>
          <p:cNvGrpSpPr/>
          <p:nvPr/>
        </p:nvGrpSpPr>
        <p:grpSpPr>
          <a:xfrm>
            <a:off x="9952537" y="390014"/>
            <a:ext cx="1576857" cy="1635551"/>
            <a:chOff x="1314055" y="235203"/>
            <a:chExt cx="834905" cy="865921"/>
          </a:xfrm>
        </p:grpSpPr>
        <p:sp>
          <p:nvSpPr>
            <p:cNvPr id="922" name="Google Shape;922;p32"/>
            <p:cNvSpPr/>
            <p:nvPr/>
          </p:nvSpPr>
          <p:spPr>
            <a:xfrm>
              <a:off x="1314055" y="235203"/>
              <a:ext cx="834905" cy="865921"/>
            </a:xfrm>
            <a:custGeom>
              <a:avLst/>
              <a:gdLst/>
              <a:ahLst/>
              <a:cxnLst/>
              <a:rect l="l" t="t" r="r" b="b"/>
              <a:pathLst>
                <a:path w="21239" h="22028" extrusionOk="0">
                  <a:moveTo>
                    <a:pt x="12217" y="0"/>
                  </a:moveTo>
                  <a:cubicBezTo>
                    <a:pt x="12108" y="0"/>
                    <a:pt x="11935" y="0"/>
                    <a:pt x="11726" y="36"/>
                  </a:cubicBezTo>
                  <a:lnTo>
                    <a:pt x="10877" y="36"/>
                  </a:lnTo>
                  <a:lnTo>
                    <a:pt x="10693" y="371"/>
                  </a:lnTo>
                  <a:cubicBezTo>
                    <a:pt x="10665" y="368"/>
                    <a:pt x="10637" y="368"/>
                    <a:pt x="10610" y="368"/>
                  </a:cubicBezTo>
                  <a:lnTo>
                    <a:pt x="10593" y="368"/>
                  </a:lnTo>
                  <a:cubicBezTo>
                    <a:pt x="10225" y="368"/>
                    <a:pt x="9873" y="469"/>
                    <a:pt x="9566" y="658"/>
                  </a:cubicBezTo>
                  <a:cubicBezTo>
                    <a:pt x="9371" y="745"/>
                    <a:pt x="9192" y="868"/>
                    <a:pt x="9033" y="1018"/>
                  </a:cubicBezTo>
                  <a:cubicBezTo>
                    <a:pt x="8939" y="1105"/>
                    <a:pt x="8858" y="1200"/>
                    <a:pt x="8788" y="1300"/>
                  </a:cubicBezTo>
                  <a:lnTo>
                    <a:pt x="8643" y="1300"/>
                  </a:lnTo>
                  <a:cubicBezTo>
                    <a:pt x="8255" y="990"/>
                    <a:pt x="7781" y="817"/>
                    <a:pt x="7276" y="817"/>
                  </a:cubicBezTo>
                  <a:lnTo>
                    <a:pt x="7265" y="817"/>
                  </a:lnTo>
                  <a:cubicBezTo>
                    <a:pt x="7008" y="817"/>
                    <a:pt x="6757" y="865"/>
                    <a:pt x="6523" y="949"/>
                  </a:cubicBezTo>
                  <a:cubicBezTo>
                    <a:pt x="6369" y="781"/>
                    <a:pt x="6191" y="631"/>
                    <a:pt x="5995" y="505"/>
                  </a:cubicBezTo>
                  <a:cubicBezTo>
                    <a:pt x="5605" y="254"/>
                    <a:pt x="5158" y="120"/>
                    <a:pt x="4706" y="120"/>
                  </a:cubicBezTo>
                  <a:cubicBezTo>
                    <a:pt x="4556" y="120"/>
                    <a:pt x="4405" y="134"/>
                    <a:pt x="4260" y="162"/>
                  </a:cubicBezTo>
                  <a:cubicBezTo>
                    <a:pt x="4143" y="145"/>
                    <a:pt x="4031" y="140"/>
                    <a:pt x="3920" y="140"/>
                  </a:cubicBezTo>
                  <a:cubicBezTo>
                    <a:pt x="3270" y="140"/>
                    <a:pt x="2656" y="413"/>
                    <a:pt x="2237" y="893"/>
                  </a:cubicBezTo>
                  <a:cubicBezTo>
                    <a:pt x="2198" y="935"/>
                    <a:pt x="2162" y="976"/>
                    <a:pt x="2129" y="1024"/>
                  </a:cubicBezTo>
                  <a:cubicBezTo>
                    <a:pt x="2076" y="1063"/>
                    <a:pt x="2023" y="1105"/>
                    <a:pt x="1975" y="1149"/>
                  </a:cubicBezTo>
                  <a:cubicBezTo>
                    <a:pt x="1638" y="1451"/>
                    <a:pt x="1387" y="1833"/>
                    <a:pt x="1241" y="2260"/>
                  </a:cubicBezTo>
                  <a:cubicBezTo>
                    <a:pt x="1082" y="2740"/>
                    <a:pt x="1071" y="3242"/>
                    <a:pt x="1214" y="3716"/>
                  </a:cubicBezTo>
                  <a:cubicBezTo>
                    <a:pt x="1225" y="3744"/>
                    <a:pt x="1233" y="3772"/>
                    <a:pt x="1241" y="3800"/>
                  </a:cubicBezTo>
                  <a:lnTo>
                    <a:pt x="1155" y="3800"/>
                  </a:lnTo>
                  <a:lnTo>
                    <a:pt x="1155" y="4452"/>
                  </a:lnTo>
                  <a:cubicBezTo>
                    <a:pt x="982" y="4765"/>
                    <a:pt x="876" y="5128"/>
                    <a:pt x="876" y="5513"/>
                  </a:cubicBezTo>
                  <a:cubicBezTo>
                    <a:pt x="873" y="6098"/>
                    <a:pt x="1099" y="6654"/>
                    <a:pt x="1515" y="7072"/>
                  </a:cubicBezTo>
                  <a:cubicBezTo>
                    <a:pt x="1520" y="7078"/>
                    <a:pt x="1529" y="7080"/>
                    <a:pt x="1532" y="7089"/>
                  </a:cubicBezTo>
                  <a:cubicBezTo>
                    <a:pt x="1487" y="7122"/>
                    <a:pt x="1445" y="7161"/>
                    <a:pt x="1403" y="7200"/>
                  </a:cubicBezTo>
                  <a:cubicBezTo>
                    <a:pt x="1255" y="7337"/>
                    <a:pt x="1138" y="7493"/>
                    <a:pt x="1041" y="7664"/>
                  </a:cubicBezTo>
                  <a:cubicBezTo>
                    <a:pt x="778" y="8009"/>
                    <a:pt x="639" y="8428"/>
                    <a:pt x="647" y="8866"/>
                  </a:cubicBezTo>
                  <a:cubicBezTo>
                    <a:pt x="650" y="9081"/>
                    <a:pt x="684" y="9284"/>
                    <a:pt x="750" y="9485"/>
                  </a:cubicBezTo>
                  <a:cubicBezTo>
                    <a:pt x="725" y="9558"/>
                    <a:pt x="706" y="9630"/>
                    <a:pt x="689" y="9703"/>
                  </a:cubicBezTo>
                  <a:cubicBezTo>
                    <a:pt x="497" y="10004"/>
                    <a:pt x="388" y="10353"/>
                    <a:pt x="374" y="10704"/>
                  </a:cubicBezTo>
                  <a:cubicBezTo>
                    <a:pt x="363" y="11011"/>
                    <a:pt x="424" y="11318"/>
                    <a:pt x="552" y="11597"/>
                  </a:cubicBezTo>
                  <a:lnTo>
                    <a:pt x="555" y="11600"/>
                  </a:lnTo>
                  <a:cubicBezTo>
                    <a:pt x="656" y="11820"/>
                    <a:pt x="792" y="12016"/>
                    <a:pt x="957" y="12180"/>
                  </a:cubicBezTo>
                  <a:cubicBezTo>
                    <a:pt x="946" y="12197"/>
                    <a:pt x="935" y="12211"/>
                    <a:pt x="926" y="12225"/>
                  </a:cubicBezTo>
                  <a:cubicBezTo>
                    <a:pt x="890" y="12269"/>
                    <a:pt x="856" y="12322"/>
                    <a:pt x="823" y="12373"/>
                  </a:cubicBezTo>
                  <a:lnTo>
                    <a:pt x="820" y="12375"/>
                  </a:lnTo>
                  <a:cubicBezTo>
                    <a:pt x="759" y="12473"/>
                    <a:pt x="703" y="12576"/>
                    <a:pt x="650" y="12682"/>
                  </a:cubicBezTo>
                  <a:lnTo>
                    <a:pt x="650" y="12685"/>
                  </a:lnTo>
                  <a:cubicBezTo>
                    <a:pt x="625" y="12735"/>
                    <a:pt x="600" y="12786"/>
                    <a:pt x="583" y="12839"/>
                  </a:cubicBezTo>
                  <a:cubicBezTo>
                    <a:pt x="558" y="12889"/>
                    <a:pt x="538" y="12936"/>
                    <a:pt x="516" y="12989"/>
                  </a:cubicBezTo>
                  <a:cubicBezTo>
                    <a:pt x="480" y="13087"/>
                    <a:pt x="444" y="13187"/>
                    <a:pt x="413" y="13288"/>
                  </a:cubicBezTo>
                  <a:cubicBezTo>
                    <a:pt x="396" y="13338"/>
                    <a:pt x="385" y="13391"/>
                    <a:pt x="371" y="13438"/>
                  </a:cubicBezTo>
                  <a:cubicBezTo>
                    <a:pt x="357" y="13483"/>
                    <a:pt x="343" y="13530"/>
                    <a:pt x="332" y="13578"/>
                  </a:cubicBezTo>
                  <a:lnTo>
                    <a:pt x="332" y="13581"/>
                  </a:lnTo>
                  <a:cubicBezTo>
                    <a:pt x="0" y="15012"/>
                    <a:pt x="304" y="16599"/>
                    <a:pt x="1387" y="17645"/>
                  </a:cubicBezTo>
                  <a:cubicBezTo>
                    <a:pt x="1546" y="17802"/>
                    <a:pt x="1724" y="17947"/>
                    <a:pt x="1841" y="18136"/>
                  </a:cubicBezTo>
                  <a:cubicBezTo>
                    <a:pt x="1975" y="18348"/>
                    <a:pt x="2023" y="18602"/>
                    <a:pt x="2101" y="18839"/>
                  </a:cubicBezTo>
                  <a:cubicBezTo>
                    <a:pt x="2815" y="20993"/>
                    <a:pt x="5535" y="21208"/>
                    <a:pt x="7390" y="21704"/>
                  </a:cubicBezTo>
                  <a:cubicBezTo>
                    <a:pt x="7849" y="21827"/>
                    <a:pt x="8317" y="21952"/>
                    <a:pt x="8791" y="21952"/>
                  </a:cubicBezTo>
                  <a:cubicBezTo>
                    <a:pt x="8824" y="21952"/>
                    <a:pt x="8858" y="21951"/>
                    <a:pt x="8891" y="21950"/>
                  </a:cubicBezTo>
                  <a:cubicBezTo>
                    <a:pt x="9351" y="21936"/>
                    <a:pt x="9801" y="21802"/>
                    <a:pt x="10244" y="21665"/>
                  </a:cubicBezTo>
                  <a:cubicBezTo>
                    <a:pt x="10922" y="21456"/>
                    <a:pt x="11614" y="21247"/>
                    <a:pt x="12230" y="20887"/>
                  </a:cubicBezTo>
                  <a:cubicBezTo>
                    <a:pt x="12800" y="21364"/>
                    <a:pt x="13424" y="21810"/>
                    <a:pt x="14144" y="21972"/>
                  </a:cubicBezTo>
                  <a:cubicBezTo>
                    <a:pt x="14310" y="22009"/>
                    <a:pt x="14477" y="22028"/>
                    <a:pt x="14641" y="22028"/>
                  </a:cubicBezTo>
                  <a:cubicBezTo>
                    <a:pt x="15356" y="22028"/>
                    <a:pt x="16027" y="21682"/>
                    <a:pt x="16390" y="21024"/>
                  </a:cubicBezTo>
                  <a:cubicBezTo>
                    <a:pt x="16775" y="20661"/>
                    <a:pt x="16995" y="20170"/>
                    <a:pt x="17012" y="19646"/>
                  </a:cubicBezTo>
                  <a:cubicBezTo>
                    <a:pt x="17525" y="19406"/>
                    <a:pt x="17989" y="19102"/>
                    <a:pt x="18396" y="18753"/>
                  </a:cubicBezTo>
                  <a:cubicBezTo>
                    <a:pt x="18577" y="18803"/>
                    <a:pt x="18767" y="18825"/>
                    <a:pt x="18962" y="18831"/>
                  </a:cubicBezTo>
                  <a:lnTo>
                    <a:pt x="18971" y="18831"/>
                  </a:lnTo>
                  <a:cubicBezTo>
                    <a:pt x="20179" y="18831"/>
                    <a:pt x="21166" y="17849"/>
                    <a:pt x="21172" y="16641"/>
                  </a:cubicBezTo>
                  <a:lnTo>
                    <a:pt x="21172" y="16635"/>
                  </a:lnTo>
                  <a:cubicBezTo>
                    <a:pt x="21175" y="16231"/>
                    <a:pt x="21069" y="15846"/>
                    <a:pt x="20865" y="15506"/>
                  </a:cubicBezTo>
                  <a:lnTo>
                    <a:pt x="20360" y="14914"/>
                  </a:lnTo>
                  <a:cubicBezTo>
                    <a:pt x="20379" y="14761"/>
                    <a:pt x="20393" y="14604"/>
                    <a:pt x="20405" y="14445"/>
                  </a:cubicBezTo>
                  <a:cubicBezTo>
                    <a:pt x="20418" y="14208"/>
                    <a:pt x="20421" y="13977"/>
                    <a:pt x="20413" y="13748"/>
                  </a:cubicBezTo>
                  <a:cubicBezTo>
                    <a:pt x="20458" y="13715"/>
                    <a:pt x="20499" y="13676"/>
                    <a:pt x="20541" y="13636"/>
                  </a:cubicBezTo>
                  <a:cubicBezTo>
                    <a:pt x="20798" y="13413"/>
                    <a:pt x="20985" y="13112"/>
                    <a:pt x="21077" y="12777"/>
                  </a:cubicBezTo>
                  <a:cubicBezTo>
                    <a:pt x="21183" y="12532"/>
                    <a:pt x="21239" y="12264"/>
                    <a:pt x="21236" y="11982"/>
                  </a:cubicBezTo>
                  <a:cubicBezTo>
                    <a:pt x="21230" y="11898"/>
                    <a:pt x="21228" y="11818"/>
                    <a:pt x="21216" y="11734"/>
                  </a:cubicBezTo>
                  <a:cubicBezTo>
                    <a:pt x="21202" y="11371"/>
                    <a:pt x="21088" y="11011"/>
                    <a:pt x="20865" y="10693"/>
                  </a:cubicBezTo>
                  <a:cubicBezTo>
                    <a:pt x="20748" y="10526"/>
                    <a:pt x="20611" y="10384"/>
                    <a:pt x="20449" y="10261"/>
                  </a:cubicBezTo>
                  <a:cubicBezTo>
                    <a:pt x="20742" y="9413"/>
                    <a:pt x="20561" y="8512"/>
                    <a:pt x="19955" y="7867"/>
                  </a:cubicBezTo>
                  <a:cubicBezTo>
                    <a:pt x="19902" y="7811"/>
                    <a:pt x="19849" y="7758"/>
                    <a:pt x="19799" y="7714"/>
                  </a:cubicBezTo>
                  <a:cubicBezTo>
                    <a:pt x="19816" y="7677"/>
                    <a:pt x="19833" y="7644"/>
                    <a:pt x="19849" y="7605"/>
                  </a:cubicBezTo>
                  <a:lnTo>
                    <a:pt x="19855" y="7602"/>
                  </a:lnTo>
                  <a:cubicBezTo>
                    <a:pt x="19905" y="7482"/>
                    <a:pt x="19955" y="7359"/>
                    <a:pt x="19989" y="7239"/>
                  </a:cubicBezTo>
                  <a:cubicBezTo>
                    <a:pt x="20011" y="7175"/>
                    <a:pt x="20025" y="7114"/>
                    <a:pt x="20039" y="7050"/>
                  </a:cubicBezTo>
                  <a:cubicBezTo>
                    <a:pt x="20056" y="6994"/>
                    <a:pt x="20070" y="6935"/>
                    <a:pt x="20081" y="6877"/>
                  </a:cubicBezTo>
                  <a:lnTo>
                    <a:pt x="20084" y="6868"/>
                  </a:lnTo>
                  <a:cubicBezTo>
                    <a:pt x="20109" y="6751"/>
                    <a:pt x="20126" y="6629"/>
                    <a:pt x="20137" y="6506"/>
                  </a:cubicBezTo>
                  <a:cubicBezTo>
                    <a:pt x="20142" y="6447"/>
                    <a:pt x="20142" y="6383"/>
                    <a:pt x="20142" y="6324"/>
                  </a:cubicBezTo>
                  <a:cubicBezTo>
                    <a:pt x="20151" y="6269"/>
                    <a:pt x="20151" y="6210"/>
                    <a:pt x="20151" y="6154"/>
                  </a:cubicBezTo>
                  <a:cubicBezTo>
                    <a:pt x="20151" y="6043"/>
                    <a:pt x="20142" y="5931"/>
                    <a:pt x="20131" y="5819"/>
                  </a:cubicBezTo>
                  <a:lnTo>
                    <a:pt x="20131" y="5817"/>
                  </a:lnTo>
                  <a:cubicBezTo>
                    <a:pt x="20126" y="5764"/>
                    <a:pt x="20117" y="5708"/>
                    <a:pt x="20109" y="5655"/>
                  </a:cubicBezTo>
                  <a:cubicBezTo>
                    <a:pt x="20100" y="5602"/>
                    <a:pt x="20095" y="5546"/>
                    <a:pt x="20087" y="5496"/>
                  </a:cubicBezTo>
                  <a:cubicBezTo>
                    <a:pt x="20070" y="5393"/>
                    <a:pt x="20045" y="5292"/>
                    <a:pt x="20022" y="5195"/>
                  </a:cubicBezTo>
                  <a:lnTo>
                    <a:pt x="20017" y="5189"/>
                  </a:lnTo>
                  <a:cubicBezTo>
                    <a:pt x="20003" y="5142"/>
                    <a:pt x="19994" y="5100"/>
                    <a:pt x="19980" y="5058"/>
                  </a:cubicBezTo>
                  <a:lnTo>
                    <a:pt x="19939" y="4913"/>
                  </a:lnTo>
                  <a:cubicBezTo>
                    <a:pt x="19905" y="4826"/>
                    <a:pt x="19874" y="4734"/>
                    <a:pt x="19841" y="4648"/>
                  </a:cubicBezTo>
                  <a:lnTo>
                    <a:pt x="19835" y="4645"/>
                  </a:lnTo>
                  <a:cubicBezTo>
                    <a:pt x="19819" y="4603"/>
                    <a:pt x="19802" y="4561"/>
                    <a:pt x="19780" y="4519"/>
                  </a:cubicBezTo>
                  <a:cubicBezTo>
                    <a:pt x="19763" y="4478"/>
                    <a:pt x="19746" y="4439"/>
                    <a:pt x="19729" y="4397"/>
                  </a:cubicBezTo>
                  <a:lnTo>
                    <a:pt x="19724" y="4394"/>
                  </a:lnTo>
                  <a:cubicBezTo>
                    <a:pt x="19682" y="4305"/>
                    <a:pt x="19640" y="4221"/>
                    <a:pt x="19593" y="4137"/>
                  </a:cubicBezTo>
                  <a:cubicBezTo>
                    <a:pt x="19568" y="4093"/>
                    <a:pt x="19543" y="4054"/>
                    <a:pt x="19515" y="4009"/>
                  </a:cubicBezTo>
                  <a:cubicBezTo>
                    <a:pt x="19492" y="3964"/>
                    <a:pt x="19467" y="3922"/>
                    <a:pt x="19439" y="3878"/>
                  </a:cubicBezTo>
                  <a:cubicBezTo>
                    <a:pt x="19383" y="3789"/>
                    <a:pt x="19319" y="3702"/>
                    <a:pt x="19255" y="3618"/>
                  </a:cubicBezTo>
                  <a:lnTo>
                    <a:pt x="19149" y="3493"/>
                  </a:lnTo>
                  <a:cubicBezTo>
                    <a:pt x="19116" y="3448"/>
                    <a:pt x="19079" y="3409"/>
                    <a:pt x="19040" y="3364"/>
                  </a:cubicBezTo>
                  <a:lnTo>
                    <a:pt x="19038" y="3362"/>
                  </a:lnTo>
                  <a:cubicBezTo>
                    <a:pt x="18962" y="3278"/>
                    <a:pt x="18879" y="3197"/>
                    <a:pt x="18795" y="3119"/>
                  </a:cubicBezTo>
                  <a:cubicBezTo>
                    <a:pt x="18747" y="3077"/>
                    <a:pt x="18700" y="3041"/>
                    <a:pt x="18655" y="3005"/>
                  </a:cubicBezTo>
                  <a:cubicBezTo>
                    <a:pt x="18608" y="2966"/>
                    <a:pt x="18563" y="2929"/>
                    <a:pt x="18516" y="2893"/>
                  </a:cubicBezTo>
                  <a:lnTo>
                    <a:pt x="18510" y="2890"/>
                  </a:lnTo>
                  <a:cubicBezTo>
                    <a:pt x="18491" y="2876"/>
                    <a:pt x="18468" y="2862"/>
                    <a:pt x="18452" y="2848"/>
                  </a:cubicBezTo>
                  <a:cubicBezTo>
                    <a:pt x="18449" y="2840"/>
                    <a:pt x="18446" y="2834"/>
                    <a:pt x="18446" y="2826"/>
                  </a:cubicBezTo>
                  <a:cubicBezTo>
                    <a:pt x="18424" y="2776"/>
                    <a:pt x="18404" y="2726"/>
                    <a:pt x="18382" y="2678"/>
                  </a:cubicBezTo>
                  <a:cubicBezTo>
                    <a:pt x="18362" y="2625"/>
                    <a:pt x="18340" y="2572"/>
                    <a:pt x="18315" y="2525"/>
                  </a:cubicBezTo>
                  <a:cubicBezTo>
                    <a:pt x="18268" y="2422"/>
                    <a:pt x="18215" y="2324"/>
                    <a:pt x="18159" y="2232"/>
                  </a:cubicBezTo>
                  <a:cubicBezTo>
                    <a:pt x="18131" y="2184"/>
                    <a:pt x="18103" y="2143"/>
                    <a:pt x="18075" y="2098"/>
                  </a:cubicBezTo>
                  <a:cubicBezTo>
                    <a:pt x="18047" y="2051"/>
                    <a:pt x="18016" y="2000"/>
                    <a:pt x="17986" y="1958"/>
                  </a:cubicBezTo>
                  <a:lnTo>
                    <a:pt x="17980" y="1956"/>
                  </a:lnTo>
                  <a:cubicBezTo>
                    <a:pt x="17930" y="1883"/>
                    <a:pt x="17874" y="1808"/>
                    <a:pt x="17818" y="1738"/>
                  </a:cubicBezTo>
                  <a:lnTo>
                    <a:pt x="17810" y="1732"/>
                  </a:lnTo>
                  <a:lnTo>
                    <a:pt x="17779" y="1696"/>
                  </a:lnTo>
                  <a:cubicBezTo>
                    <a:pt x="17735" y="1646"/>
                    <a:pt x="17684" y="1593"/>
                    <a:pt x="17637" y="1543"/>
                  </a:cubicBezTo>
                  <a:cubicBezTo>
                    <a:pt x="17587" y="1493"/>
                    <a:pt x="17539" y="1440"/>
                    <a:pt x="17484" y="1389"/>
                  </a:cubicBezTo>
                  <a:lnTo>
                    <a:pt x="17478" y="1387"/>
                  </a:lnTo>
                  <a:cubicBezTo>
                    <a:pt x="17358" y="1275"/>
                    <a:pt x="17224" y="1177"/>
                    <a:pt x="17087" y="1091"/>
                  </a:cubicBezTo>
                  <a:lnTo>
                    <a:pt x="17074" y="1080"/>
                  </a:lnTo>
                  <a:cubicBezTo>
                    <a:pt x="17004" y="1038"/>
                    <a:pt x="16934" y="999"/>
                    <a:pt x="16862" y="965"/>
                  </a:cubicBezTo>
                  <a:cubicBezTo>
                    <a:pt x="16778" y="921"/>
                    <a:pt x="16694" y="879"/>
                    <a:pt x="16605" y="843"/>
                  </a:cubicBezTo>
                  <a:cubicBezTo>
                    <a:pt x="16426" y="776"/>
                    <a:pt x="16242" y="725"/>
                    <a:pt x="16052" y="697"/>
                  </a:cubicBezTo>
                  <a:lnTo>
                    <a:pt x="16036" y="692"/>
                  </a:lnTo>
                  <a:lnTo>
                    <a:pt x="16019" y="689"/>
                  </a:lnTo>
                  <a:cubicBezTo>
                    <a:pt x="15938" y="675"/>
                    <a:pt x="15854" y="672"/>
                    <a:pt x="15771" y="670"/>
                  </a:cubicBezTo>
                  <a:cubicBezTo>
                    <a:pt x="15715" y="661"/>
                    <a:pt x="15662" y="658"/>
                    <a:pt x="15606" y="658"/>
                  </a:cubicBezTo>
                  <a:lnTo>
                    <a:pt x="15550" y="658"/>
                  </a:lnTo>
                  <a:lnTo>
                    <a:pt x="15495" y="661"/>
                  </a:lnTo>
                  <a:cubicBezTo>
                    <a:pt x="15411" y="664"/>
                    <a:pt x="15327" y="672"/>
                    <a:pt x="15243" y="686"/>
                  </a:cubicBezTo>
                  <a:cubicBezTo>
                    <a:pt x="14805" y="299"/>
                    <a:pt x="14303" y="204"/>
                    <a:pt x="14069" y="162"/>
                  </a:cubicBezTo>
                  <a:cubicBezTo>
                    <a:pt x="13888" y="128"/>
                    <a:pt x="13664" y="100"/>
                    <a:pt x="13405" y="73"/>
                  </a:cubicBezTo>
                  <a:cubicBezTo>
                    <a:pt x="12984" y="31"/>
                    <a:pt x="12495" y="0"/>
                    <a:pt x="1221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3" name="Google Shape;923;p32"/>
            <p:cNvSpPr/>
            <p:nvPr/>
          </p:nvSpPr>
          <p:spPr>
            <a:xfrm>
              <a:off x="1426875" y="317636"/>
              <a:ext cx="119345" cy="67731"/>
            </a:xfrm>
            <a:custGeom>
              <a:avLst/>
              <a:gdLst/>
              <a:ahLst/>
              <a:cxnLst/>
              <a:rect l="l" t="t" r="r" b="b"/>
              <a:pathLst>
                <a:path w="3036" h="1723" extrusionOk="0">
                  <a:moveTo>
                    <a:pt x="1848" y="0"/>
                  </a:moveTo>
                  <a:cubicBezTo>
                    <a:pt x="1708" y="0"/>
                    <a:pt x="1582" y="78"/>
                    <a:pt x="1496" y="181"/>
                  </a:cubicBezTo>
                  <a:lnTo>
                    <a:pt x="1496" y="181"/>
                  </a:lnTo>
                  <a:cubicBezTo>
                    <a:pt x="1439" y="134"/>
                    <a:pt x="1364" y="92"/>
                    <a:pt x="1267" y="60"/>
                  </a:cubicBezTo>
                  <a:cubicBezTo>
                    <a:pt x="1186" y="32"/>
                    <a:pt x="1118" y="21"/>
                    <a:pt x="1060" y="21"/>
                  </a:cubicBezTo>
                  <a:cubicBezTo>
                    <a:pt x="705" y="21"/>
                    <a:pt x="765" y="467"/>
                    <a:pt x="765" y="467"/>
                  </a:cubicBezTo>
                  <a:cubicBezTo>
                    <a:pt x="729" y="444"/>
                    <a:pt x="689" y="434"/>
                    <a:pt x="649" y="434"/>
                  </a:cubicBezTo>
                  <a:cubicBezTo>
                    <a:pt x="349" y="434"/>
                    <a:pt x="0" y="1003"/>
                    <a:pt x="391" y="1295"/>
                  </a:cubicBezTo>
                  <a:cubicBezTo>
                    <a:pt x="514" y="1387"/>
                    <a:pt x="631" y="1428"/>
                    <a:pt x="732" y="1435"/>
                  </a:cubicBezTo>
                  <a:lnTo>
                    <a:pt x="732" y="1435"/>
                  </a:lnTo>
                  <a:cubicBezTo>
                    <a:pt x="765" y="1587"/>
                    <a:pt x="872" y="1719"/>
                    <a:pt x="1103" y="1722"/>
                  </a:cubicBezTo>
                  <a:cubicBezTo>
                    <a:pt x="1115" y="1722"/>
                    <a:pt x="1127" y="1723"/>
                    <a:pt x="1140" y="1723"/>
                  </a:cubicBezTo>
                  <a:cubicBezTo>
                    <a:pt x="1449" y="1723"/>
                    <a:pt x="1657" y="1652"/>
                    <a:pt x="1775" y="1546"/>
                  </a:cubicBezTo>
                  <a:lnTo>
                    <a:pt x="1775" y="1546"/>
                  </a:lnTo>
                  <a:cubicBezTo>
                    <a:pt x="1800" y="1580"/>
                    <a:pt x="1831" y="1613"/>
                    <a:pt x="1870" y="1644"/>
                  </a:cubicBezTo>
                  <a:cubicBezTo>
                    <a:pt x="1923" y="1686"/>
                    <a:pt x="1987" y="1704"/>
                    <a:pt x="2057" y="1704"/>
                  </a:cubicBezTo>
                  <a:cubicBezTo>
                    <a:pt x="2456" y="1704"/>
                    <a:pt x="3035" y="1090"/>
                    <a:pt x="2696" y="729"/>
                  </a:cubicBezTo>
                  <a:cubicBezTo>
                    <a:pt x="2602" y="629"/>
                    <a:pt x="2502" y="592"/>
                    <a:pt x="2409" y="592"/>
                  </a:cubicBezTo>
                  <a:cubicBezTo>
                    <a:pt x="2398" y="592"/>
                    <a:pt x="2387" y="592"/>
                    <a:pt x="2377" y="593"/>
                  </a:cubicBezTo>
                  <a:lnTo>
                    <a:pt x="2377" y="593"/>
                  </a:lnTo>
                  <a:cubicBezTo>
                    <a:pt x="2381" y="416"/>
                    <a:pt x="2294" y="212"/>
                    <a:pt x="2076" y="71"/>
                  </a:cubicBezTo>
                  <a:cubicBezTo>
                    <a:pt x="1998" y="21"/>
                    <a:pt x="1921" y="0"/>
                    <a:pt x="18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4" name="Google Shape;924;p32"/>
            <p:cNvSpPr/>
            <p:nvPr/>
          </p:nvSpPr>
          <p:spPr>
            <a:xfrm>
              <a:off x="1432261" y="316025"/>
              <a:ext cx="107513" cy="71072"/>
            </a:xfrm>
            <a:custGeom>
              <a:avLst/>
              <a:gdLst/>
              <a:ahLst/>
              <a:cxnLst/>
              <a:rect l="l" t="t" r="r" b="b"/>
              <a:pathLst>
                <a:path w="2735" h="1808" extrusionOk="0">
                  <a:moveTo>
                    <a:pt x="1365" y="279"/>
                  </a:moveTo>
                  <a:cubicBezTo>
                    <a:pt x="1471" y="385"/>
                    <a:pt x="1493" y="508"/>
                    <a:pt x="1465" y="589"/>
                  </a:cubicBezTo>
                  <a:cubicBezTo>
                    <a:pt x="1449" y="632"/>
                    <a:pt x="1421" y="656"/>
                    <a:pt x="1388" y="656"/>
                  </a:cubicBezTo>
                  <a:cubicBezTo>
                    <a:pt x="1368" y="656"/>
                    <a:pt x="1347" y="647"/>
                    <a:pt x="1326" y="628"/>
                  </a:cubicBezTo>
                  <a:cubicBezTo>
                    <a:pt x="1247" y="561"/>
                    <a:pt x="1267" y="413"/>
                    <a:pt x="1365" y="279"/>
                  </a:cubicBezTo>
                  <a:close/>
                  <a:moveTo>
                    <a:pt x="2196" y="684"/>
                  </a:moveTo>
                  <a:cubicBezTo>
                    <a:pt x="2176" y="831"/>
                    <a:pt x="2084" y="937"/>
                    <a:pt x="1967" y="951"/>
                  </a:cubicBezTo>
                  <a:cubicBezTo>
                    <a:pt x="1959" y="957"/>
                    <a:pt x="1953" y="957"/>
                    <a:pt x="1945" y="957"/>
                  </a:cubicBezTo>
                  <a:cubicBezTo>
                    <a:pt x="1911" y="957"/>
                    <a:pt x="1911" y="946"/>
                    <a:pt x="1911" y="937"/>
                  </a:cubicBezTo>
                  <a:cubicBezTo>
                    <a:pt x="1909" y="876"/>
                    <a:pt x="2029" y="723"/>
                    <a:pt x="2196" y="684"/>
                  </a:cubicBezTo>
                  <a:close/>
                  <a:moveTo>
                    <a:pt x="759" y="1057"/>
                  </a:moveTo>
                  <a:cubicBezTo>
                    <a:pt x="782" y="1057"/>
                    <a:pt x="798" y="1074"/>
                    <a:pt x="815" y="1096"/>
                  </a:cubicBezTo>
                  <a:cubicBezTo>
                    <a:pt x="876" y="1169"/>
                    <a:pt x="890" y="1253"/>
                    <a:pt x="854" y="1320"/>
                  </a:cubicBezTo>
                  <a:cubicBezTo>
                    <a:pt x="821" y="1389"/>
                    <a:pt x="731" y="1434"/>
                    <a:pt x="631" y="1437"/>
                  </a:cubicBezTo>
                  <a:cubicBezTo>
                    <a:pt x="611" y="1306"/>
                    <a:pt x="653" y="1161"/>
                    <a:pt x="703" y="1096"/>
                  </a:cubicBezTo>
                  <a:cubicBezTo>
                    <a:pt x="723" y="1071"/>
                    <a:pt x="742" y="1057"/>
                    <a:pt x="759" y="1057"/>
                  </a:cubicBezTo>
                  <a:close/>
                  <a:moveTo>
                    <a:pt x="1666" y="1175"/>
                  </a:moveTo>
                  <a:cubicBezTo>
                    <a:pt x="1674" y="1175"/>
                    <a:pt x="1688" y="1189"/>
                    <a:pt x="1702" y="1236"/>
                  </a:cubicBezTo>
                  <a:cubicBezTo>
                    <a:pt x="1733" y="1339"/>
                    <a:pt x="1716" y="1445"/>
                    <a:pt x="1646" y="1523"/>
                  </a:cubicBezTo>
                  <a:cubicBezTo>
                    <a:pt x="1582" y="1412"/>
                    <a:pt x="1591" y="1292"/>
                    <a:pt x="1624" y="1222"/>
                  </a:cubicBezTo>
                  <a:cubicBezTo>
                    <a:pt x="1644" y="1189"/>
                    <a:pt x="1660" y="1175"/>
                    <a:pt x="1666" y="1175"/>
                  </a:cubicBezTo>
                  <a:close/>
                  <a:moveTo>
                    <a:pt x="1707" y="83"/>
                  </a:moveTo>
                  <a:cubicBezTo>
                    <a:pt x="1778" y="83"/>
                    <a:pt x="1850" y="104"/>
                    <a:pt x="1917" y="148"/>
                  </a:cubicBezTo>
                  <a:cubicBezTo>
                    <a:pt x="2090" y="260"/>
                    <a:pt x="2193" y="427"/>
                    <a:pt x="2202" y="600"/>
                  </a:cubicBezTo>
                  <a:cubicBezTo>
                    <a:pt x="1992" y="639"/>
                    <a:pt x="1825" y="826"/>
                    <a:pt x="1831" y="943"/>
                  </a:cubicBezTo>
                  <a:cubicBezTo>
                    <a:pt x="1833" y="990"/>
                    <a:pt x="1867" y="1041"/>
                    <a:pt x="1945" y="1041"/>
                  </a:cubicBezTo>
                  <a:cubicBezTo>
                    <a:pt x="1956" y="1041"/>
                    <a:pt x="1967" y="1041"/>
                    <a:pt x="1978" y="1035"/>
                  </a:cubicBezTo>
                  <a:cubicBezTo>
                    <a:pt x="2140" y="1016"/>
                    <a:pt x="2260" y="873"/>
                    <a:pt x="2280" y="678"/>
                  </a:cubicBezTo>
                  <a:cubicBezTo>
                    <a:pt x="2372" y="681"/>
                    <a:pt x="2455" y="723"/>
                    <a:pt x="2531" y="804"/>
                  </a:cubicBezTo>
                  <a:cubicBezTo>
                    <a:pt x="2662" y="937"/>
                    <a:pt x="2628" y="1102"/>
                    <a:pt x="2581" y="1214"/>
                  </a:cubicBezTo>
                  <a:cubicBezTo>
                    <a:pt x="2469" y="1476"/>
                    <a:pt x="2154" y="1710"/>
                    <a:pt x="1923" y="1710"/>
                  </a:cubicBezTo>
                  <a:cubicBezTo>
                    <a:pt x="1858" y="1710"/>
                    <a:pt x="1803" y="1691"/>
                    <a:pt x="1761" y="1657"/>
                  </a:cubicBezTo>
                  <a:cubicBezTo>
                    <a:pt x="1736" y="1635"/>
                    <a:pt x="1716" y="1615"/>
                    <a:pt x="1694" y="1593"/>
                  </a:cubicBezTo>
                  <a:cubicBezTo>
                    <a:pt x="1791" y="1493"/>
                    <a:pt x="1825" y="1353"/>
                    <a:pt x="1783" y="1214"/>
                  </a:cubicBezTo>
                  <a:cubicBezTo>
                    <a:pt x="1750" y="1113"/>
                    <a:pt x="1694" y="1099"/>
                    <a:pt x="1666" y="1099"/>
                  </a:cubicBezTo>
                  <a:cubicBezTo>
                    <a:pt x="1621" y="1099"/>
                    <a:pt x="1579" y="1130"/>
                    <a:pt x="1552" y="1186"/>
                  </a:cubicBezTo>
                  <a:cubicBezTo>
                    <a:pt x="1501" y="1283"/>
                    <a:pt x="1496" y="1440"/>
                    <a:pt x="1582" y="1585"/>
                  </a:cubicBezTo>
                  <a:cubicBezTo>
                    <a:pt x="1490" y="1654"/>
                    <a:pt x="1317" y="1727"/>
                    <a:pt x="1002" y="1727"/>
                  </a:cubicBezTo>
                  <a:lnTo>
                    <a:pt x="966" y="1727"/>
                  </a:lnTo>
                  <a:cubicBezTo>
                    <a:pt x="770" y="1724"/>
                    <a:pt x="684" y="1618"/>
                    <a:pt x="648" y="1518"/>
                  </a:cubicBezTo>
                  <a:cubicBezTo>
                    <a:pt x="773" y="1509"/>
                    <a:pt x="879" y="1448"/>
                    <a:pt x="927" y="1348"/>
                  </a:cubicBezTo>
                  <a:cubicBezTo>
                    <a:pt x="977" y="1250"/>
                    <a:pt x="955" y="1138"/>
                    <a:pt x="879" y="1035"/>
                  </a:cubicBezTo>
                  <a:cubicBezTo>
                    <a:pt x="835" y="979"/>
                    <a:pt x="793" y="971"/>
                    <a:pt x="759" y="971"/>
                  </a:cubicBezTo>
                  <a:cubicBezTo>
                    <a:pt x="717" y="971"/>
                    <a:pt x="676" y="990"/>
                    <a:pt x="642" y="1035"/>
                  </a:cubicBezTo>
                  <a:cubicBezTo>
                    <a:pt x="578" y="1113"/>
                    <a:pt x="530" y="1267"/>
                    <a:pt x="547" y="1423"/>
                  </a:cubicBezTo>
                  <a:cubicBezTo>
                    <a:pt x="461" y="1409"/>
                    <a:pt x="366" y="1364"/>
                    <a:pt x="279" y="1297"/>
                  </a:cubicBezTo>
                  <a:cubicBezTo>
                    <a:pt x="76" y="1144"/>
                    <a:pt x="118" y="929"/>
                    <a:pt x="145" y="845"/>
                  </a:cubicBezTo>
                  <a:cubicBezTo>
                    <a:pt x="210" y="658"/>
                    <a:pt x="374" y="511"/>
                    <a:pt x="514" y="511"/>
                  </a:cubicBezTo>
                  <a:cubicBezTo>
                    <a:pt x="547" y="511"/>
                    <a:pt x="583" y="519"/>
                    <a:pt x="611" y="539"/>
                  </a:cubicBezTo>
                  <a:cubicBezTo>
                    <a:pt x="616" y="543"/>
                    <a:pt x="623" y="545"/>
                    <a:pt x="630" y="545"/>
                  </a:cubicBezTo>
                  <a:cubicBezTo>
                    <a:pt x="638" y="545"/>
                    <a:pt x="646" y="543"/>
                    <a:pt x="653" y="539"/>
                  </a:cubicBezTo>
                  <a:cubicBezTo>
                    <a:pt x="662" y="530"/>
                    <a:pt x="673" y="516"/>
                    <a:pt x="670" y="499"/>
                  </a:cubicBezTo>
                  <a:cubicBezTo>
                    <a:pt x="670" y="499"/>
                    <a:pt x="642" y="287"/>
                    <a:pt x="742" y="170"/>
                  </a:cubicBezTo>
                  <a:cubicBezTo>
                    <a:pt x="784" y="122"/>
                    <a:pt x="845" y="99"/>
                    <a:pt x="922" y="99"/>
                  </a:cubicBezTo>
                  <a:cubicBezTo>
                    <a:pt x="979" y="99"/>
                    <a:pt x="1045" y="112"/>
                    <a:pt x="1119" y="137"/>
                  </a:cubicBezTo>
                  <a:cubicBezTo>
                    <a:pt x="1189" y="162"/>
                    <a:pt x="1253" y="193"/>
                    <a:pt x="1303" y="226"/>
                  </a:cubicBezTo>
                  <a:cubicBezTo>
                    <a:pt x="1192" y="379"/>
                    <a:pt x="1155" y="583"/>
                    <a:pt x="1275" y="686"/>
                  </a:cubicBezTo>
                  <a:cubicBezTo>
                    <a:pt x="1311" y="717"/>
                    <a:pt x="1351" y="732"/>
                    <a:pt x="1389" y="732"/>
                  </a:cubicBezTo>
                  <a:cubicBezTo>
                    <a:pt x="1454" y="732"/>
                    <a:pt x="1514" y="689"/>
                    <a:pt x="1540" y="614"/>
                  </a:cubicBezTo>
                  <a:cubicBezTo>
                    <a:pt x="1579" y="511"/>
                    <a:pt x="1552" y="349"/>
                    <a:pt x="1415" y="218"/>
                  </a:cubicBezTo>
                  <a:cubicBezTo>
                    <a:pt x="1498" y="129"/>
                    <a:pt x="1601" y="83"/>
                    <a:pt x="1707" y="83"/>
                  </a:cubicBezTo>
                  <a:close/>
                  <a:moveTo>
                    <a:pt x="1711" y="0"/>
                  </a:moveTo>
                  <a:cubicBezTo>
                    <a:pt x="1582" y="0"/>
                    <a:pt x="1457" y="59"/>
                    <a:pt x="1356" y="165"/>
                  </a:cubicBezTo>
                  <a:cubicBezTo>
                    <a:pt x="1298" y="123"/>
                    <a:pt x="1228" y="87"/>
                    <a:pt x="1147" y="59"/>
                  </a:cubicBezTo>
                  <a:cubicBezTo>
                    <a:pt x="1067" y="32"/>
                    <a:pt x="995" y="19"/>
                    <a:pt x="931" y="19"/>
                  </a:cubicBezTo>
                  <a:cubicBezTo>
                    <a:pt x="828" y="19"/>
                    <a:pt x="747" y="53"/>
                    <a:pt x="687" y="120"/>
                  </a:cubicBezTo>
                  <a:cubicBezTo>
                    <a:pt x="603" y="218"/>
                    <a:pt x="589" y="360"/>
                    <a:pt x="589" y="444"/>
                  </a:cubicBezTo>
                  <a:cubicBezTo>
                    <a:pt x="564" y="435"/>
                    <a:pt x="542" y="432"/>
                    <a:pt x="517" y="432"/>
                  </a:cubicBezTo>
                  <a:cubicBezTo>
                    <a:pt x="338" y="432"/>
                    <a:pt x="145" y="603"/>
                    <a:pt x="73" y="823"/>
                  </a:cubicBezTo>
                  <a:cubicBezTo>
                    <a:pt x="0" y="1041"/>
                    <a:pt x="59" y="1239"/>
                    <a:pt x="235" y="1367"/>
                  </a:cubicBezTo>
                  <a:cubicBezTo>
                    <a:pt x="341" y="1451"/>
                    <a:pt x="458" y="1501"/>
                    <a:pt x="564" y="1515"/>
                  </a:cubicBezTo>
                  <a:cubicBezTo>
                    <a:pt x="614" y="1699"/>
                    <a:pt x="759" y="1802"/>
                    <a:pt x="966" y="1808"/>
                  </a:cubicBezTo>
                  <a:lnTo>
                    <a:pt x="1002" y="1808"/>
                  </a:lnTo>
                  <a:cubicBezTo>
                    <a:pt x="1275" y="1808"/>
                    <a:pt x="1493" y="1752"/>
                    <a:pt x="1632" y="1643"/>
                  </a:cubicBezTo>
                  <a:cubicBezTo>
                    <a:pt x="1652" y="1668"/>
                    <a:pt x="1677" y="1688"/>
                    <a:pt x="1705" y="1713"/>
                  </a:cubicBezTo>
                  <a:cubicBezTo>
                    <a:pt x="1764" y="1758"/>
                    <a:pt x="1833" y="1783"/>
                    <a:pt x="1917" y="1783"/>
                  </a:cubicBezTo>
                  <a:cubicBezTo>
                    <a:pt x="2182" y="1783"/>
                    <a:pt x="2525" y="1529"/>
                    <a:pt x="2651" y="1239"/>
                  </a:cubicBezTo>
                  <a:cubicBezTo>
                    <a:pt x="2734" y="1049"/>
                    <a:pt x="2712" y="873"/>
                    <a:pt x="2587" y="739"/>
                  </a:cubicBezTo>
                  <a:cubicBezTo>
                    <a:pt x="2497" y="642"/>
                    <a:pt x="2391" y="594"/>
                    <a:pt x="2280" y="589"/>
                  </a:cubicBezTo>
                  <a:cubicBezTo>
                    <a:pt x="2274" y="391"/>
                    <a:pt x="2154" y="198"/>
                    <a:pt x="1962" y="78"/>
                  </a:cubicBezTo>
                  <a:cubicBezTo>
                    <a:pt x="1884" y="28"/>
                    <a:pt x="1800" y="0"/>
                    <a:pt x="17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5" name="Google Shape;925;p32"/>
            <p:cNvSpPr/>
            <p:nvPr/>
          </p:nvSpPr>
          <p:spPr>
            <a:xfrm>
              <a:off x="1404311" y="631645"/>
              <a:ext cx="50474" cy="47526"/>
            </a:xfrm>
            <a:custGeom>
              <a:avLst/>
              <a:gdLst/>
              <a:ahLst/>
              <a:cxnLst/>
              <a:rect l="l" t="t" r="r" b="b"/>
              <a:pathLst>
                <a:path w="1284" h="1209" extrusionOk="0">
                  <a:moveTo>
                    <a:pt x="1007" y="140"/>
                  </a:moveTo>
                  <a:cubicBezTo>
                    <a:pt x="1002" y="173"/>
                    <a:pt x="976" y="243"/>
                    <a:pt x="918" y="366"/>
                  </a:cubicBezTo>
                  <a:cubicBezTo>
                    <a:pt x="865" y="326"/>
                    <a:pt x="812" y="287"/>
                    <a:pt x="756" y="251"/>
                  </a:cubicBezTo>
                  <a:cubicBezTo>
                    <a:pt x="884" y="181"/>
                    <a:pt x="965" y="145"/>
                    <a:pt x="1007" y="140"/>
                  </a:cubicBezTo>
                  <a:close/>
                  <a:moveTo>
                    <a:pt x="346" y="87"/>
                  </a:moveTo>
                  <a:lnTo>
                    <a:pt x="346" y="87"/>
                  </a:lnTo>
                  <a:cubicBezTo>
                    <a:pt x="396" y="112"/>
                    <a:pt x="491" y="170"/>
                    <a:pt x="600" y="246"/>
                  </a:cubicBezTo>
                  <a:cubicBezTo>
                    <a:pt x="522" y="293"/>
                    <a:pt x="438" y="349"/>
                    <a:pt x="360" y="399"/>
                  </a:cubicBezTo>
                  <a:cubicBezTo>
                    <a:pt x="332" y="190"/>
                    <a:pt x="338" y="114"/>
                    <a:pt x="346" y="87"/>
                  </a:cubicBezTo>
                  <a:close/>
                  <a:moveTo>
                    <a:pt x="946" y="483"/>
                  </a:moveTo>
                  <a:cubicBezTo>
                    <a:pt x="1099" y="600"/>
                    <a:pt x="1158" y="658"/>
                    <a:pt x="1183" y="686"/>
                  </a:cubicBezTo>
                  <a:cubicBezTo>
                    <a:pt x="1130" y="698"/>
                    <a:pt x="1004" y="714"/>
                    <a:pt x="820" y="725"/>
                  </a:cubicBezTo>
                  <a:cubicBezTo>
                    <a:pt x="865" y="644"/>
                    <a:pt x="907" y="561"/>
                    <a:pt x="946" y="483"/>
                  </a:cubicBezTo>
                  <a:close/>
                  <a:moveTo>
                    <a:pt x="299" y="536"/>
                  </a:moveTo>
                  <a:cubicBezTo>
                    <a:pt x="307" y="600"/>
                    <a:pt x="318" y="664"/>
                    <a:pt x="332" y="734"/>
                  </a:cubicBezTo>
                  <a:cubicBezTo>
                    <a:pt x="179" y="728"/>
                    <a:pt x="117" y="714"/>
                    <a:pt x="95" y="703"/>
                  </a:cubicBezTo>
                  <a:cubicBezTo>
                    <a:pt x="128" y="670"/>
                    <a:pt x="198" y="605"/>
                    <a:pt x="299" y="536"/>
                  </a:cubicBezTo>
                  <a:close/>
                  <a:moveTo>
                    <a:pt x="675" y="293"/>
                  </a:moveTo>
                  <a:cubicBezTo>
                    <a:pt x="745" y="340"/>
                    <a:pt x="815" y="391"/>
                    <a:pt x="879" y="435"/>
                  </a:cubicBezTo>
                  <a:cubicBezTo>
                    <a:pt x="834" y="530"/>
                    <a:pt x="781" y="633"/>
                    <a:pt x="725" y="731"/>
                  </a:cubicBezTo>
                  <a:cubicBezTo>
                    <a:pt x="644" y="737"/>
                    <a:pt x="562" y="740"/>
                    <a:pt x="488" y="740"/>
                  </a:cubicBezTo>
                  <a:cubicBezTo>
                    <a:pt x="463" y="740"/>
                    <a:pt x="439" y="740"/>
                    <a:pt x="416" y="739"/>
                  </a:cubicBezTo>
                  <a:cubicBezTo>
                    <a:pt x="396" y="647"/>
                    <a:pt x="382" y="564"/>
                    <a:pt x="374" y="483"/>
                  </a:cubicBezTo>
                  <a:cubicBezTo>
                    <a:pt x="471" y="419"/>
                    <a:pt x="575" y="349"/>
                    <a:pt x="675" y="293"/>
                  </a:cubicBezTo>
                  <a:close/>
                  <a:moveTo>
                    <a:pt x="675" y="812"/>
                  </a:moveTo>
                  <a:lnTo>
                    <a:pt x="675" y="812"/>
                  </a:lnTo>
                  <a:cubicBezTo>
                    <a:pt x="583" y="979"/>
                    <a:pt x="519" y="1066"/>
                    <a:pt x="485" y="1105"/>
                  </a:cubicBezTo>
                  <a:cubicBezTo>
                    <a:pt x="474" y="1049"/>
                    <a:pt x="452" y="940"/>
                    <a:pt x="430" y="817"/>
                  </a:cubicBezTo>
                  <a:cubicBezTo>
                    <a:pt x="505" y="817"/>
                    <a:pt x="589" y="817"/>
                    <a:pt x="675" y="812"/>
                  </a:cubicBezTo>
                  <a:close/>
                  <a:moveTo>
                    <a:pt x="343" y="1"/>
                  </a:moveTo>
                  <a:cubicBezTo>
                    <a:pt x="324" y="1"/>
                    <a:pt x="307" y="9"/>
                    <a:pt x="296" y="22"/>
                  </a:cubicBezTo>
                  <a:cubicBezTo>
                    <a:pt x="268" y="56"/>
                    <a:pt x="248" y="128"/>
                    <a:pt x="293" y="452"/>
                  </a:cubicBezTo>
                  <a:cubicBezTo>
                    <a:pt x="209" y="511"/>
                    <a:pt x="75" y="605"/>
                    <a:pt x="28" y="664"/>
                  </a:cubicBezTo>
                  <a:cubicBezTo>
                    <a:pt x="0" y="698"/>
                    <a:pt x="6" y="725"/>
                    <a:pt x="14" y="734"/>
                  </a:cubicBezTo>
                  <a:cubicBezTo>
                    <a:pt x="28" y="773"/>
                    <a:pt x="84" y="809"/>
                    <a:pt x="349" y="817"/>
                  </a:cubicBezTo>
                  <a:cubicBezTo>
                    <a:pt x="382" y="1010"/>
                    <a:pt x="416" y="1166"/>
                    <a:pt x="418" y="1175"/>
                  </a:cubicBezTo>
                  <a:cubicBezTo>
                    <a:pt x="424" y="1194"/>
                    <a:pt x="444" y="1208"/>
                    <a:pt x="466" y="1208"/>
                  </a:cubicBezTo>
                  <a:cubicBezTo>
                    <a:pt x="491" y="1208"/>
                    <a:pt x="544" y="1208"/>
                    <a:pt x="778" y="809"/>
                  </a:cubicBezTo>
                  <a:cubicBezTo>
                    <a:pt x="884" y="804"/>
                    <a:pt x="1211" y="784"/>
                    <a:pt x="1261" y="745"/>
                  </a:cubicBezTo>
                  <a:cubicBezTo>
                    <a:pt x="1275" y="734"/>
                    <a:pt x="1283" y="720"/>
                    <a:pt x="1283" y="703"/>
                  </a:cubicBezTo>
                  <a:cubicBezTo>
                    <a:pt x="1283" y="675"/>
                    <a:pt x="1283" y="633"/>
                    <a:pt x="988" y="410"/>
                  </a:cubicBezTo>
                  <a:cubicBezTo>
                    <a:pt x="1102" y="170"/>
                    <a:pt x="1099" y="126"/>
                    <a:pt x="1094" y="106"/>
                  </a:cubicBezTo>
                  <a:cubicBezTo>
                    <a:pt x="1091" y="84"/>
                    <a:pt x="1074" y="56"/>
                    <a:pt x="1029" y="56"/>
                  </a:cubicBezTo>
                  <a:cubicBezTo>
                    <a:pt x="974" y="56"/>
                    <a:pt x="856" y="103"/>
                    <a:pt x="686" y="201"/>
                  </a:cubicBezTo>
                  <a:cubicBezTo>
                    <a:pt x="569" y="120"/>
                    <a:pt x="430" y="34"/>
                    <a:pt x="368" y="6"/>
                  </a:cubicBezTo>
                  <a:cubicBezTo>
                    <a:pt x="360" y="2"/>
                    <a:pt x="351" y="1"/>
                    <a:pt x="3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6" name="Google Shape;926;p32"/>
            <p:cNvSpPr/>
            <p:nvPr/>
          </p:nvSpPr>
          <p:spPr>
            <a:xfrm>
              <a:off x="1856573" y="979617"/>
              <a:ext cx="51142" cy="47604"/>
            </a:xfrm>
            <a:custGeom>
              <a:avLst/>
              <a:gdLst/>
              <a:ahLst/>
              <a:cxnLst/>
              <a:rect l="l" t="t" r="r" b="b"/>
              <a:pathLst>
                <a:path w="1301" h="1211" extrusionOk="0">
                  <a:moveTo>
                    <a:pt x="871" y="81"/>
                  </a:moveTo>
                  <a:cubicBezTo>
                    <a:pt x="876" y="137"/>
                    <a:pt x="884" y="251"/>
                    <a:pt x="887" y="385"/>
                  </a:cubicBezTo>
                  <a:cubicBezTo>
                    <a:pt x="804" y="346"/>
                    <a:pt x="712" y="307"/>
                    <a:pt x="622" y="273"/>
                  </a:cubicBezTo>
                  <a:cubicBezTo>
                    <a:pt x="781" y="134"/>
                    <a:pt x="845" y="95"/>
                    <a:pt x="871" y="81"/>
                  </a:cubicBezTo>
                  <a:close/>
                  <a:moveTo>
                    <a:pt x="223" y="229"/>
                  </a:moveTo>
                  <a:lnTo>
                    <a:pt x="223" y="229"/>
                  </a:lnTo>
                  <a:cubicBezTo>
                    <a:pt x="271" y="234"/>
                    <a:pt x="363" y="262"/>
                    <a:pt x="477" y="304"/>
                  </a:cubicBezTo>
                  <a:cubicBezTo>
                    <a:pt x="435" y="346"/>
                    <a:pt x="385" y="393"/>
                    <a:pt x="332" y="444"/>
                  </a:cubicBezTo>
                  <a:cubicBezTo>
                    <a:pt x="251" y="312"/>
                    <a:pt x="229" y="251"/>
                    <a:pt x="223" y="229"/>
                  </a:cubicBezTo>
                  <a:close/>
                  <a:moveTo>
                    <a:pt x="971" y="513"/>
                  </a:moveTo>
                  <a:cubicBezTo>
                    <a:pt x="1124" y="591"/>
                    <a:pt x="1186" y="636"/>
                    <a:pt x="1205" y="656"/>
                  </a:cubicBezTo>
                  <a:cubicBezTo>
                    <a:pt x="1175" y="667"/>
                    <a:pt x="1105" y="684"/>
                    <a:pt x="968" y="709"/>
                  </a:cubicBezTo>
                  <a:cubicBezTo>
                    <a:pt x="971" y="647"/>
                    <a:pt x="971" y="580"/>
                    <a:pt x="971" y="513"/>
                  </a:cubicBezTo>
                  <a:close/>
                  <a:moveTo>
                    <a:pt x="561" y="332"/>
                  </a:moveTo>
                  <a:cubicBezTo>
                    <a:pt x="672" y="374"/>
                    <a:pt x="787" y="424"/>
                    <a:pt x="890" y="471"/>
                  </a:cubicBezTo>
                  <a:cubicBezTo>
                    <a:pt x="890" y="558"/>
                    <a:pt x="890" y="642"/>
                    <a:pt x="887" y="720"/>
                  </a:cubicBezTo>
                  <a:cubicBezTo>
                    <a:pt x="784" y="737"/>
                    <a:pt x="667" y="750"/>
                    <a:pt x="558" y="762"/>
                  </a:cubicBezTo>
                  <a:cubicBezTo>
                    <a:pt x="491" y="675"/>
                    <a:pt x="427" y="586"/>
                    <a:pt x="377" y="511"/>
                  </a:cubicBezTo>
                  <a:cubicBezTo>
                    <a:pt x="441" y="444"/>
                    <a:pt x="505" y="388"/>
                    <a:pt x="561" y="332"/>
                  </a:cubicBezTo>
                  <a:close/>
                  <a:moveTo>
                    <a:pt x="321" y="569"/>
                  </a:moveTo>
                  <a:cubicBezTo>
                    <a:pt x="363" y="633"/>
                    <a:pt x="410" y="703"/>
                    <a:pt x="463" y="773"/>
                  </a:cubicBezTo>
                  <a:cubicBezTo>
                    <a:pt x="370" y="781"/>
                    <a:pt x="287" y="784"/>
                    <a:pt x="223" y="784"/>
                  </a:cubicBezTo>
                  <a:cubicBezTo>
                    <a:pt x="173" y="784"/>
                    <a:pt x="135" y="782"/>
                    <a:pt x="114" y="778"/>
                  </a:cubicBezTo>
                  <a:cubicBezTo>
                    <a:pt x="154" y="737"/>
                    <a:pt x="229" y="656"/>
                    <a:pt x="321" y="569"/>
                  </a:cubicBezTo>
                  <a:close/>
                  <a:moveTo>
                    <a:pt x="882" y="806"/>
                  </a:moveTo>
                  <a:cubicBezTo>
                    <a:pt x="873" y="999"/>
                    <a:pt x="859" y="1082"/>
                    <a:pt x="851" y="1116"/>
                  </a:cubicBezTo>
                  <a:cubicBezTo>
                    <a:pt x="812" y="1074"/>
                    <a:pt x="728" y="985"/>
                    <a:pt x="614" y="837"/>
                  </a:cubicBezTo>
                  <a:cubicBezTo>
                    <a:pt x="706" y="829"/>
                    <a:pt x="798" y="817"/>
                    <a:pt x="882" y="806"/>
                  </a:cubicBezTo>
                  <a:close/>
                  <a:moveTo>
                    <a:pt x="884" y="0"/>
                  </a:moveTo>
                  <a:cubicBezTo>
                    <a:pt x="845" y="0"/>
                    <a:pt x="773" y="28"/>
                    <a:pt x="539" y="243"/>
                  </a:cubicBezTo>
                  <a:cubicBezTo>
                    <a:pt x="438" y="204"/>
                    <a:pt x="287" y="151"/>
                    <a:pt x="212" y="145"/>
                  </a:cubicBezTo>
                  <a:lnTo>
                    <a:pt x="201" y="145"/>
                  </a:lnTo>
                  <a:cubicBezTo>
                    <a:pt x="173" y="145"/>
                    <a:pt x="154" y="159"/>
                    <a:pt x="142" y="179"/>
                  </a:cubicBezTo>
                  <a:cubicBezTo>
                    <a:pt x="123" y="215"/>
                    <a:pt x="123" y="279"/>
                    <a:pt x="268" y="499"/>
                  </a:cubicBezTo>
                  <a:cubicBezTo>
                    <a:pt x="131" y="639"/>
                    <a:pt x="20" y="753"/>
                    <a:pt x="17" y="762"/>
                  </a:cubicBezTo>
                  <a:cubicBezTo>
                    <a:pt x="3" y="778"/>
                    <a:pt x="0" y="801"/>
                    <a:pt x="8" y="817"/>
                  </a:cubicBezTo>
                  <a:cubicBezTo>
                    <a:pt x="28" y="845"/>
                    <a:pt x="61" y="862"/>
                    <a:pt x="209" y="862"/>
                  </a:cubicBezTo>
                  <a:cubicBezTo>
                    <a:pt x="293" y="862"/>
                    <a:pt x="396" y="856"/>
                    <a:pt x="519" y="845"/>
                  </a:cubicBezTo>
                  <a:cubicBezTo>
                    <a:pt x="586" y="932"/>
                    <a:pt x="787" y="1186"/>
                    <a:pt x="845" y="1208"/>
                  </a:cubicBezTo>
                  <a:cubicBezTo>
                    <a:pt x="851" y="1208"/>
                    <a:pt x="859" y="1211"/>
                    <a:pt x="865" y="1211"/>
                  </a:cubicBezTo>
                  <a:cubicBezTo>
                    <a:pt x="912" y="1211"/>
                    <a:pt x="951" y="1180"/>
                    <a:pt x="965" y="795"/>
                  </a:cubicBezTo>
                  <a:cubicBezTo>
                    <a:pt x="1228" y="753"/>
                    <a:pt x="1261" y="723"/>
                    <a:pt x="1275" y="711"/>
                  </a:cubicBezTo>
                  <a:cubicBezTo>
                    <a:pt x="1289" y="697"/>
                    <a:pt x="1300" y="681"/>
                    <a:pt x="1297" y="661"/>
                  </a:cubicBezTo>
                  <a:cubicBezTo>
                    <a:pt x="1292" y="633"/>
                    <a:pt x="1286" y="580"/>
                    <a:pt x="968" y="427"/>
                  </a:cubicBezTo>
                  <a:cubicBezTo>
                    <a:pt x="965" y="285"/>
                    <a:pt x="963" y="117"/>
                    <a:pt x="949" y="53"/>
                  </a:cubicBezTo>
                  <a:cubicBezTo>
                    <a:pt x="940" y="22"/>
                    <a:pt x="915" y="0"/>
                    <a:pt x="8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7" name="Google Shape;927;p32"/>
            <p:cNvSpPr/>
            <p:nvPr/>
          </p:nvSpPr>
          <p:spPr>
            <a:xfrm>
              <a:off x="1936293" y="568198"/>
              <a:ext cx="119581" cy="67849"/>
            </a:xfrm>
            <a:custGeom>
              <a:avLst/>
              <a:gdLst/>
              <a:ahLst/>
              <a:cxnLst/>
              <a:rect l="l" t="t" r="r" b="b"/>
              <a:pathLst>
                <a:path w="3042" h="1726" extrusionOk="0">
                  <a:moveTo>
                    <a:pt x="1855" y="1"/>
                  </a:moveTo>
                  <a:cubicBezTo>
                    <a:pt x="1714" y="1"/>
                    <a:pt x="1589" y="79"/>
                    <a:pt x="1503" y="183"/>
                  </a:cubicBezTo>
                  <a:lnTo>
                    <a:pt x="1503" y="183"/>
                  </a:lnTo>
                  <a:cubicBezTo>
                    <a:pt x="1445" y="135"/>
                    <a:pt x="1370" y="93"/>
                    <a:pt x="1272" y="60"/>
                  </a:cubicBezTo>
                  <a:cubicBezTo>
                    <a:pt x="1192" y="33"/>
                    <a:pt x="1124" y="21"/>
                    <a:pt x="1067" y="21"/>
                  </a:cubicBezTo>
                  <a:cubicBezTo>
                    <a:pt x="712" y="21"/>
                    <a:pt x="770" y="470"/>
                    <a:pt x="770" y="470"/>
                  </a:cubicBezTo>
                  <a:cubicBezTo>
                    <a:pt x="733" y="448"/>
                    <a:pt x="693" y="438"/>
                    <a:pt x="653" y="438"/>
                  </a:cubicBezTo>
                  <a:cubicBezTo>
                    <a:pt x="350" y="438"/>
                    <a:pt x="1" y="1003"/>
                    <a:pt x="399" y="1296"/>
                  </a:cubicBezTo>
                  <a:cubicBezTo>
                    <a:pt x="521" y="1388"/>
                    <a:pt x="638" y="1430"/>
                    <a:pt x="738" y="1437"/>
                  </a:cubicBezTo>
                  <a:lnTo>
                    <a:pt x="738" y="1437"/>
                  </a:lnTo>
                  <a:cubicBezTo>
                    <a:pt x="771" y="1589"/>
                    <a:pt x="879" y="1722"/>
                    <a:pt x="1111" y="1726"/>
                  </a:cubicBezTo>
                  <a:cubicBezTo>
                    <a:pt x="1120" y="1726"/>
                    <a:pt x="1129" y="1726"/>
                    <a:pt x="1139" y="1726"/>
                  </a:cubicBezTo>
                  <a:cubicBezTo>
                    <a:pt x="1453" y="1726"/>
                    <a:pt x="1664" y="1654"/>
                    <a:pt x="1782" y="1547"/>
                  </a:cubicBezTo>
                  <a:lnTo>
                    <a:pt x="1782" y="1547"/>
                  </a:lnTo>
                  <a:cubicBezTo>
                    <a:pt x="1807" y="1581"/>
                    <a:pt x="1839" y="1614"/>
                    <a:pt x="1878" y="1645"/>
                  </a:cubicBezTo>
                  <a:cubicBezTo>
                    <a:pt x="1930" y="1687"/>
                    <a:pt x="1994" y="1705"/>
                    <a:pt x="2063" y="1705"/>
                  </a:cubicBezTo>
                  <a:cubicBezTo>
                    <a:pt x="2462" y="1705"/>
                    <a:pt x="3041" y="1091"/>
                    <a:pt x="2704" y="730"/>
                  </a:cubicBezTo>
                  <a:cubicBezTo>
                    <a:pt x="2609" y="630"/>
                    <a:pt x="2509" y="592"/>
                    <a:pt x="2415" y="592"/>
                  </a:cubicBezTo>
                  <a:cubicBezTo>
                    <a:pt x="2404" y="592"/>
                    <a:pt x="2393" y="593"/>
                    <a:pt x="2382" y="594"/>
                  </a:cubicBezTo>
                  <a:lnTo>
                    <a:pt x="2382" y="594"/>
                  </a:lnTo>
                  <a:cubicBezTo>
                    <a:pt x="2386" y="417"/>
                    <a:pt x="2299" y="212"/>
                    <a:pt x="2081" y="71"/>
                  </a:cubicBezTo>
                  <a:cubicBezTo>
                    <a:pt x="2004" y="22"/>
                    <a:pt x="1927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8" name="Google Shape;928;p32"/>
            <p:cNvSpPr/>
            <p:nvPr/>
          </p:nvSpPr>
          <p:spPr>
            <a:xfrm>
              <a:off x="1941876" y="566626"/>
              <a:ext cx="107513" cy="71072"/>
            </a:xfrm>
            <a:custGeom>
              <a:avLst/>
              <a:gdLst/>
              <a:ahLst/>
              <a:cxnLst/>
              <a:rect l="l" t="t" r="r" b="b"/>
              <a:pathLst>
                <a:path w="2735" h="1808" extrusionOk="0">
                  <a:moveTo>
                    <a:pt x="1362" y="281"/>
                  </a:moveTo>
                  <a:cubicBezTo>
                    <a:pt x="1471" y="387"/>
                    <a:pt x="1490" y="510"/>
                    <a:pt x="1462" y="594"/>
                  </a:cubicBezTo>
                  <a:cubicBezTo>
                    <a:pt x="1447" y="636"/>
                    <a:pt x="1419" y="659"/>
                    <a:pt x="1387" y="659"/>
                  </a:cubicBezTo>
                  <a:cubicBezTo>
                    <a:pt x="1367" y="659"/>
                    <a:pt x="1345" y="650"/>
                    <a:pt x="1323" y="630"/>
                  </a:cubicBezTo>
                  <a:cubicBezTo>
                    <a:pt x="1248" y="566"/>
                    <a:pt x="1264" y="415"/>
                    <a:pt x="1362" y="281"/>
                  </a:cubicBezTo>
                  <a:close/>
                  <a:moveTo>
                    <a:pt x="2196" y="686"/>
                  </a:moveTo>
                  <a:lnTo>
                    <a:pt x="2196" y="686"/>
                  </a:lnTo>
                  <a:cubicBezTo>
                    <a:pt x="2174" y="831"/>
                    <a:pt x="2085" y="943"/>
                    <a:pt x="1962" y="957"/>
                  </a:cubicBezTo>
                  <a:cubicBezTo>
                    <a:pt x="1953" y="959"/>
                    <a:pt x="1948" y="959"/>
                    <a:pt x="1939" y="959"/>
                  </a:cubicBezTo>
                  <a:cubicBezTo>
                    <a:pt x="1909" y="959"/>
                    <a:pt x="1909" y="948"/>
                    <a:pt x="1909" y="943"/>
                  </a:cubicBezTo>
                  <a:cubicBezTo>
                    <a:pt x="1906" y="878"/>
                    <a:pt x="2029" y="725"/>
                    <a:pt x="2196" y="686"/>
                  </a:cubicBezTo>
                  <a:close/>
                  <a:moveTo>
                    <a:pt x="759" y="1060"/>
                  </a:moveTo>
                  <a:cubicBezTo>
                    <a:pt x="776" y="1060"/>
                    <a:pt x="796" y="1077"/>
                    <a:pt x="815" y="1099"/>
                  </a:cubicBezTo>
                  <a:cubicBezTo>
                    <a:pt x="871" y="1171"/>
                    <a:pt x="888" y="1255"/>
                    <a:pt x="851" y="1322"/>
                  </a:cubicBezTo>
                  <a:cubicBezTo>
                    <a:pt x="818" y="1392"/>
                    <a:pt x="731" y="1436"/>
                    <a:pt x="628" y="1439"/>
                  </a:cubicBezTo>
                  <a:cubicBezTo>
                    <a:pt x="609" y="1308"/>
                    <a:pt x="651" y="1166"/>
                    <a:pt x="704" y="1099"/>
                  </a:cubicBezTo>
                  <a:cubicBezTo>
                    <a:pt x="720" y="1074"/>
                    <a:pt x="740" y="1060"/>
                    <a:pt x="759" y="1060"/>
                  </a:cubicBezTo>
                  <a:close/>
                  <a:moveTo>
                    <a:pt x="1666" y="1180"/>
                  </a:moveTo>
                  <a:cubicBezTo>
                    <a:pt x="1672" y="1180"/>
                    <a:pt x="1686" y="1194"/>
                    <a:pt x="1700" y="1238"/>
                  </a:cubicBezTo>
                  <a:cubicBezTo>
                    <a:pt x="1730" y="1342"/>
                    <a:pt x="1713" y="1448"/>
                    <a:pt x="1644" y="1529"/>
                  </a:cubicBezTo>
                  <a:cubicBezTo>
                    <a:pt x="1582" y="1417"/>
                    <a:pt x="1588" y="1294"/>
                    <a:pt x="1624" y="1224"/>
                  </a:cubicBezTo>
                  <a:cubicBezTo>
                    <a:pt x="1641" y="1194"/>
                    <a:pt x="1658" y="1180"/>
                    <a:pt x="1666" y="1180"/>
                  </a:cubicBezTo>
                  <a:close/>
                  <a:moveTo>
                    <a:pt x="1707" y="85"/>
                  </a:moveTo>
                  <a:cubicBezTo>
                    <a:pt x="1778" y="85"/>
                    <a:pt x="1850" y="107"/>
                    <a:pt x="1917" y="150"/>
                  </a:cubicBezTo>
                  <a:cubicBezTo>
                    <a:pt x="2087" y="262"/>
                    <a:pt x="2191" y="429"/>
                    <a:pt x="2199" y="602"/>
                  </a:cubicBezTo>
                  <a:cubicBezTo>
                    <a:pt x="1990" y="641"/>
                    <a:pt x="1822" y="831"/>
                    <a:pt x="1828" y="945"/>
                  </a:cubicBezTo>
                  <a:cubicBezTo>
                    <a:pt x="1833" y="993"/>
                    <a:pt x="1864" y="1043"/>
                    <a:pt x="1945" y="1043"/>
                  </a:cubicBezTo>
                  <a:cubicBezTo>
                    <a:pt x="1959" y="1043"/>
                    <a:pt x="1965" y="1043"/>
                    <a:pt x="1976" y="1040"/>
                  </a:cubicBezTo>
                  <a:cubicBezTo>
                    <a:pt x="2140" y="1018"/>
                    <a:pt x="2258" y="876"/>
                    <a:pt x="2280" y="680"/>
                  </a:cubicBezTo>
                  <a:cubicBezTo>
                    <a:pt x="2369" y="683"/>
                    <a:pt x="2453" y="725"/>
                    <a:pt x="2531" y="806"/>
                  </a:cubicBezTo>
                  <a:cubicBezTo>
                    <a:pt x="2659" y="943"/>
                    <a:pt x="2629" y="1104"/>
                    <a:pt x="2578" y="1216"/>
                  </a:cubicBezTo>
                  <a:cubicBezTo>
                    <a:pt x="2467" y="1478"/>
                    <a:pt x="2154" y="1713"/>
                    <a:pt x="1920" y="1713"/>
                  </a:cubicBezTo>
                  <a:cubicBezTo>
                    <a:pt x="1856" y="1713"/>
                    <a:pt x="1800" y="1696"/>
                    <a:pt x="1758" y="1660"/>
                  </a:cubicBezTo>
                  <a:cubicBezTo>
                    <a:pt x="1736" y="1640"/>
                    <a:pt x="1713" y="1618"/>
                    <a:pt x="1694" y="1598"/>
                  </a:cubicBezTo>
                  <a:cubicBezTo>
                    <a:pt x="1792" y="1495"/>
                    <a:pt x="1822" y="1356"/>
                    <a:pt x="1780" y="1216"/>
                  </a:cubicBezTo>
                  <a:cubicBezTo>
                    <a:pt x="1750" y="1116"/>
                    <a:pt x="1694" y="1102"/>
                    <a:pt x="1666" y="1102"/>
                  </a:cubicBezTo>
                  <a:cubicBezTo>
                    <a:pt x="1619" y="1102"/>
                    <a:pt x="1577" y="1132"/>
                    <a:pt x="1549" y="1188"/>
                  </a:cubicBezTo>
                  <a:cubicBezTo>
                    <a:pt x="1501" y="1286"/>
                    <a:pt x="1493" y="1445"/>
                    <a:pt x="1580" y="1587"/>
                  </a:cubicBezTo>
                  <a:cubicBezTo>
                    <a:pt x="1488" y="1657"/>
                    <a:pt x="1317" y="1729"/>
                    <a:pt x="999" y="1729"/>
                  </a:cubicBezTo>
                  <a:lnTo>
                    <a:pt x="963" y="1729"/>
                  </a:lnTo>
                  <a:cubicBezTo>
                    <a:pt x="768" y="1727"/>
                    <a:pt x="681" y="1621"/>
                    <a:pt x="648" y="1520"/>
                  </a:cubicBezTo>
                  <a:cubicBezTo>
                    <a:pt x="773" y="1515"/>
                    <a:pt x="877" y="1450"/>
                    <a:pt x="927" y="1350"/>
                  </a:cubicBezTo>
                  <a:cubicBezTo>
                    <a:pt x="974" y="1252"/>
                    <a:pt x="952" y="1141"/>
                    <a:pt x="877" y="1040"/>
                  </a:cubicBezTo>
                  <a:cubicBezTo>
                    <a:pt x="832" y="985"/>
                    <a:pt x="790" y="973"/>
                    <a:pt x="759" y="973"/>
                  </a:cubicBezTo>
                  <a:cubicBezTo>
                    <a:pt x="715" y="973"/>
                    <a:pt x="673" y="993"/>
                    <a:pt x="639" y="1040"/>
                  </a:cubicBezTo>
                  <a:cubicBezTo>
                    <a:pt x="578" y="1116"/>
                    <a:pt x="528" y="1269"/>
                    <a:pt x="545" y="1425"/>
                  </a:cubicBezTo>
                  <a:cubicBezTo>
                    <a:pt x="458" y="1411"/>
                    <a:pt x="363" y="1367"/>
                    <a:pt x="277" y="1300"/>
                  </a:cubicBezTo>
                  <a:cubicBezTo>
                    <a:pt x="76" y="1146"/>
                    <a:pt x="115" y="932"/>
                    <a:pt x="146" y="848"/>
                  </a:cubicBezTo>
                  <a:cubicBezTo>
                    <a:pt x="207" y="664"/>
                    <a:pt x="372" y="513"/>
                    <a:pt x="511" y="513"/>
                  </a:cubicBezTo>
                  <a:cubicBezTo>
                    <a:pt x="545" y="513"/>
                    <a:pt x="581" y="524"/>
                    <a:pt x="609" y="541"/>
                  </a:cubicBezTo>
                  <a:cubicBezTo>
                    <a:pt x="614" y="547"/>
                    <a:pt x="621" y="549"/>
                    <a:pt x="629" y="549"/>
                  </a:cubicBezTo>
                  <a:cubicBezTo>
                    <a:pt x="636" y="549"/>
                    <a:pt x="644" y="547"/>
                    <a:pt x="651" y="541"/>
                  </a:cubicBezTo>
                  <a:cubicBezTo>
                    <a:pt x="662" y="533"/>
                    <a:pt x="670" y="519"/>
                    <a:pt x="667" y="502"/>
                  </a:cubicBezTo>
                  <a:cubicBezTo>
                    <a:pt x="667" y="502"/>
                    <a:pt x="639" y="290"/>
                    <a:pt x="740" y="175"/>
                  </a:cubicBezTo>
                  <a:cubicBezTo>
                    <a:pt x="784" y="127"/>
                    <a:pt x="846" y="103"/>
                    <a:pt x="924" y="103"/>
                  </a:cubicBezTo>
                  <a:cubicBezTo>
                    <a:pt x="980" y="103"/>
                    <a:pt x="1044" y="115"/>
                    <a:pt x="1116" y="139"/>
                  </a:cubicBezTo>
                  <a:cubicBezTo>
                    <a:pt x="1186" y="164"/>
                    <a:pt x="1250" y="195"/>
                    <a:pt x="1303" y="231"/>
                  </a:cubicBezTo>
                  <a:cubicBezTo>
                    <a:pt x="1192" y="385"/>
                    <a:pt x="1153" y="586"/>
                    <a:pt x="1276" y="692"/>
                  </a:cubicBezTo>
                  <a:cubicBezTo>
                    <a:pt x="1310" y="722"/>
                    <a:pt x="1349" y="736"/>
                    <a:pt x="1386" y="736"/>
                  </a:cubicBezTo>
                  <a:cubicBezTo>
                    <a:pt x="1452" y="736"/>
                    <a:pt x="1514" y="693"/>
                    <a:pt x="1541" y="616"/>
                  </a:cubicBezTo>
                  <a:cubicBezTo>
                    <a:pt x="1577" y="513"/>
                    <a:pt x="1549" y="351"/>
                    <a:pt x="1415" y="220"/>
                  </a:cubicBezTo>
                  <a:cubicBezTo>
                    <a:pt x="1498" y="132"/>
                    <a:pt x="1601" y="85"/>
                    <a:pt x="1707" y="85"/>
                  </a:cubicBezTo>
                  <a:close/>
                  <a:moveTo>
                    <a:pt x="1714" y="0"/>
                  </a:moveTo>
                  <a:cubicBezTo>
                    <a:pt x="1586" y="0"/>
                    <a:pt x="1460" y="57"/>
                    <a:pt x="1359" y="164"/>
                  </a:cubicBezTo>
                  <a:cubicBezTo>
                    <a:pt x="1298" y="122"/>
                    <a:pt x="1228" y="86"/>
                    <a:pt x="1150" y="58"/>
                  </a:cubicBezTo>
                  <a:cubicBezTo>
                    <a:pt x="1070" y="32"/>
                    <a:pt x="998" y="18"/>
                    <a:pt x="934" y="18"/>
                  </a:cubicBezTo>
                  <a:cubicBezTo>
                    <a:pt x="831" y="18"/>
                    <a:pt x="750" y="53"/>
                    <a:pt x="690" y="120"/>
                  </a:cubicBezTo>
                  <a:cubicBezTo>
                    <a:pt x="606" y="217"/>
                    <a:pt x="592" y="360"/>
                    <a:pt x="592" y="443"/>
                  </a:cubicBezTo>
                  <a:cubicBezTo>
                    <a:pt x="567" y="435"/>
                    <a:pt x="542" y="432"/>
                    <a:pt x="517" y="432"/>
                  </a:cubicBezTo>
                  <a:cubicBezTo>
                    <a:pt x="341" y="432"/>
                    <a:pt x="148" y="602"/>
                    <a:pt x="76" y="823"/>
                  </a:cubicBezTo>
                  <a:cubicBezTo>
                    <a:pt x="1" y="1040"/>
                    <a:pt x="62" y="1238"/>
                    <a:pt x="235" y="1367"/>
                  </a:cubicBezTo>
                  <a:cubicBezTo>
                    <a:pt x="344" y="1450"/>
                    <a:pt x="458" y="1498"/>
                    <a:pt x="567" y="1515"/>
                  </a:cubicBezTo>
                  <a:cubicBezTo>
                    <a:pt x="614" y="1699"/>
                    <a:pt x="762" y="1802"/>
                    <a:pt x="969" y="1807"/>
                  </a:cubicBezTo>
                  <a:lnTo>
                    <a:pt x="1002" y="1807"/>
                  </a:lnTo>
                  <a:cubicBezTo>
                    <a:pt x="1276" y="1807"/>
                    <a:pt x="1490" y="1754"/>
                    <a:pt x="1633" y="1643"/>
                  </a:cubicBezTo>
                  <a:cubicBezTo>
                    <a:pt x="1655" y="1668"/>
                    <a:pt x="1680" y="1688"/>
                    <a:pt x="1708" y="1713"/>
                  </a:cubicBezTo>
                  <a:cubicBezTo>
                    <a:pt x="1767" y="1757"/>
                    <a:pt x="1836" y="1782"/>
                    <a:pt x="1920" y="1782"/>
                  </a:cubicBezTo>
                  <a:cubicBezTo>
                    <a:pt x="2185" y="1782"/>
                    <a:pt x="2525" y="1529"/>
                    <a:pt x="2651" y="1238"/>
                  </a:cubicBezTo>
                  <a:cubicBezTo>
                    <a:pt x="2735" y="1049"/>
                    <a:pt x="2715" y="873"/>
                    <a:pt x="2589" y="739"/>
                  </a:cubicBezTo>
                  <a:cubicBezTo>
                    <a:pt x="2497" y="641"/>
                    <a:pt x="2394" y="594"/>
                    <a:pt x="2283" y="588"/>
                  </a:cubicBezTo>
                  <a:cubicBezTo>
                    <a:pt x="2274" y="390"/>
                    <a:pt x="2157" y="198"/>
                    <a:pt x="1965" y="78"/>
                  </a:cubicBezTo>
                  <a:cubicBezTo>
                    <a:pt x="1885" y="25"/>
                    <a:pt x="1800" y="0"/>
                    <a:pt x="1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9" name="Google Shape;929;p32"/>
            <p:cNvSpPr/>
            <p:nvPr/>
          </p:nvSpPr>
          <p:spPr>
            <a:xfrm>
              <a:off x="1491304" y="769190"/>
              <a:ext cx="119306" cy="67770"/>
            </a:xfrm>
            <a:custGeom>
              <a:avLst/>
              <a:gdLst/>
              <a:ahLst/>
              <a:cxnLst/>
              <a:rect l="l" t="t" r="r" b="b"/>
              <a:pathLst>
                <a:path w="3035" h="1724" extrusionOk="0">
                  <a:moveTo>
                    <a:pt x="1847" y="0"/>
                  </a:moveTo>
                  <a:cubicBezTo>
                    <a:pt x="1706" y="0"/>
                    <a:pt x="1581" y="79"/>
                    <a:pt x="1495" y="182"/>
                  </a:cubicBezTo>
                  <a:lnTo>
                    <a:pt x="1495" y="182"/>
                  </a:lnTo>
                  <a:cubicBezTo>
                    <a:pt x="1438" y="135"/>
                    <a:pt x="1362" y="93"/>
                    <a:pt x="1266" y="61"/>
                  </a:cubicBezTo>
                  <a:cubicBezTo>
                    <a:pt x="1185" y="34"/>
                    <a:pt x="1117" y="22"/>
                    <a:pt x="1060" y="22"/>
                  </a:cubicBezTo>
                  <a:cubicBezTo>
                    <a:pt x="706" y="22"/>
                    <a:pt x="764" y="468"/>
                    <a:pt x="764" y="468"/>
                  </a:cubicBezTo>
                  <a:cubicBezTo>
                    <a:pt x="727" y="446"/>
                    <a:pt x="689" y="436"/>
                    <a:pt x="649" y="436"/>
                  </a:cubicBezTo>
                  <a:cubicBezTo>
                    <a:pt x="349" y="436"/>
                    <a:pt x="1" y="1003"/>
                    <a:pt x="393" y="1294"/>
                  </a:cubicBezTo>
                  <a:cubicBezTo>
                    <a:pt x="515" y="1386"/>
                    <a:pt x="631" y="1428"/>
                    <a:pt x="731" y="1435"/>
                  </a:cubicBezTo>
                  <a:lnTo>
                    <a:pt x="731" y="1435"/>
                  </a:lnTo>
                  <a:cubicBezTo>
                    <a:pt x="764" y="1587"/>
                    <a:pt x="872" y="1719"/>
                    <a:pt x="1104" y="1724"/>
                  </a:cubicBezTo>
                  <a:cubicBezTo>
                    <a:pt x="1116" y="1724"/>
                    <a:pt x="1129" y="1724"/>
                    <a:pt x="1141" y="1724"/>
                  </a:cubicBezTo>
                  <a:cubicBezTo>
                    <a:pt x="1452" y="1724"/>
                    <a:pt x="1660" y="1652"/>
                    <a:pt x="1777" y="1544"/>
                  </a:cubicBezTo>
                  <a:lnTo>
                    <a:pt x="1777" y="1544"/>
                  </a:lnTo>
                  <a:cubicBezTo>
                    <a:pt x="1801" y="1578"/>
                    <a:pt x="1833" y="1612"/>
                    <a:pt x="1871" y="1643"/>
                  </a:cubicBezTo>
                  <a:cubicBezTo>
                    <a:pt x="1924" y="1685"/>
                    <a:pt x="1988" y="1704"/>
                    <a:pt x="2058" y="1704"/>
                  </a:cubicBezTo>
                  <a:cubicBezTo>
                    <a:pt x="2456" y="1704"/>
                    <a:pt x="3034" y="1089"/>
                    <a:pt x="2697" y="730"/>
                  </a:cubicBezTo>
                  <a:cubicBezTo>
                    <a:pt x="2603" y="631"/>
                    <a:pt x="2502" y="593"/>
                    <a:pt x="2408" y="593"/>
                  </a:cubicBezTo>
                  <a:cubicBezTo>
                    <a:pt x="2397" y="593"/>
                    <a:pt x="2386" y="594"/>
                    <a:pt x="2375" y="595"/>
                  </a:cubicBezTo>
                  <a:lnTo>
                    <a:pt x="2375" y="595"/>
                  </a:lnTo>
                  <a:cubicBezTo>
                    <a:pt x="2380" y="417"/>
                    <a:pt x="2293" y="212"/>
                    <a:pt x="2075" y="72"/>
                  </a:cubicBezTo>
                  <a:cubicBezTo>
                    <a:pt x="1997" y="22"/>
                    <a:pt x="1920" y="0"/>
                    <a:pt x="18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0" name="Google Shape;930;p32"/>
            <p:cNvSpPr/>
            <p:nvPr/>
          </p:nvSpPr>
          <p:spPr>
            <a:xfrm>
              <a:off x="1496847" y="767618"/>
              <a:ext cx="107395" cy="70994"/>
            </a:xfrm>
            <a:custGeom>
              <a:avLst/>
              <a:gdLst/>
              <a:ahLst/>
              <a:cxnLst/>
              <a:rect l="l" t="t" r="r" b="b"/>
              <a:pathLst>
                <a:path w="2732" h="1806" extrusionOk="0">
                  <a:moveTo>
                    <a:pt x="1362" y="282"/>
                  </a:moveTo>
                  <a:cubicBezTo>
                    <a:pt x="1468" y="385"/>
                    <a:pt x="1493" y="508"/>
                    <a:pt x="1465" y="592"/>
                  </a:cubicBezTo>
                  <a:cubicBezTo>
                    <a:pt x="1450" y="635"/>
                    <a:pt x="1421" y="658"/>
                    <a:pt x="1389" y="658"/>
                  </a:cubicBezTo>
                  <a:cubicBezTo>
                    <a:pt x="1369" y="658"/>
                    <a:pt x="1347" y="649"/>
                    <a:pt x="1326" y="631"/>
                  </a:cubicBezTo>
                  <a:cubicBezTo>
                    <a:pt x="1248" y="564"/>
                    <a:pt x="1264" y="413"/>
                    <a:pt x="1362" y="282"/>
                  </a:cubicBezTo>
                  <a:close/>
                  <a:moveTo>
                    <a:pt x="2193" y="687"/>
                  </a:moveTo>
                  <a:cubicBezTo>
                    <a:pt x="2171" y="829"/>
                    <a:pt x="2082" y="941"/>
                    <a:pt x="1959" y="954"/>
                  </a:cubicBezTo>
                  <a:cubicBezTo>
                    <a:pt x="1953" y="957"/>
                    <a:pt x="1945" y="957"/>
                    <a:pt x="1939" y="957"/>
                  </a:cubicBezTo>
                  <a:cubicBezTo>
                    <a:pt x="1906" y="957"/>
                    <a:pt x="1906" y="949"/>
                    <a:pt x="1906" y="941"/>
                  </a:cubicBezTo>
                  <a:cubicBezTo>
                    <a:pt x="1903" y="879"/>
                    <a:pt x="2026" y="726"/>
                    <a:pt x="2193" y="687"/>
                  </a:cubicBezTo>
                  <a:close/>
                  <a:moveTo>
                    <a:pt x="757" y="1060"/>
                  </a:moveTo>
                  <a:cubicBezTo>
                    <a:pt x="776" y="1060"/>
                    <a:pt x="796" y="1077"/>
                    <a:pt x="812" y="1097"/>
                  </a:cubicBezTo>
                  <a:cubicBezTo>
                    <a:pt x="871" y="1172"/>
                    <a:pt x="885" y="1256"/>
                    <a:pt x="851" y="1320"/>
                  </a:cubicBezTo>
                  <a:cubicBezTo>
                    <a:pt x="815" y="1390"/>
                    <a:pt x="729" y="1437"/>
                    <a:pt x="628" y="1440"/>
                  </a:cubicBezTo>
                  <a:cubicBezTo>
                    <a:pt x="606" y="1306"/>
                    <a:pt x="648" y="1164"/>
                    <a:pt x="701" y="1097"/>
                  </a:cubicBezTo>
                  <a:cubicBezTo>
                    <a:pt x="718" y="1074"/>
                    <a:pt x="740" y="1060"/>
                    <a:pt x="757" y="1060"/>
                  </a:cubicBezTo>
                  <a:close/>
                  <a:moveTo>
                    <a:pt x="1663" y="1178"/>
                  </a:moveTo>
                  <a:cubicBezTo>
                    <a:pt x="1669" y="1178"/>
                    <a:pt x="1683" y="1194"/>
                    <a:pt x="1697" y="1236"/>
                  </a:cubicBezTo>
                  <a:cubicBezTo>
                    <a:pt x="1730" y="1342"/>
                    <a:pt x="1711" y="1445"/>
                    <a:pt x="1641" y="1526"/>
                  </a:cubicBezTo>
                  <a:cubicBezTo>
                    <a:pt x="1580" y="1415"/>
                    <a:pt x="1585" y="1292"/>
                    <a:pt x="1621" y="1222"/>
                  </a:cubicBezTo>
                  <a:cubicBezTo>
                    <a:pt x="1638" y="1192"/>
                    <a:pt x="1655" y="1178"/>
                    <a:pt x="1663" y="1178"/>
                  </a:cubicBezTo>
                  <a:close/>
                  <a:moveTo>
                    <a:pt x="1705" y="85"/>
                  </a:moveTo>
                  <a:cubicBezTo>
                    <a:pt x="1776" y="85"/>
                    <a:pt x="1847" y="106"/>
                    <a:pt x="1914" y="148"/>
                  </a:cubicBezTo>
                  <a:cubicBezTo>
                    <a:pt x="2085" y="260"/>
                    <a:pt x="2191" y="427"/>
                    <a:pt x="2196" y="603"/>
                  </a:cubicBezTo>
                  <a:cubicBezTo>
                    <a:pt x="1987" y="642"/>
                    <a:pt x="1820" y="829"/>
                    <a:pt x="1828" y="943"/>
                  </a:cubicBezTo>
                  <a:cubicBezTo>
                    <a:pt x="1831" y="994"/>
                    <a:pt x="1861" y="1041"/>
                    <a:pt x="1942" y="1041"/>
                  </a:cubicBezTo>
                  <a:cubicBezTo>
                    <a:pt x="1953" y="1041"/>
                    <a:pt x="1962" y="1041"/>
                    <a:pt x="1973" y="1038"/>
                  </a:cubicBezTo>
                  <a:cubicBezTo>
                    <a:pt x="2138" y="1019"/>
                    <a:pt x="2255" y="874"/>
                    <a:pt x="2277" y="678"/>
                  </a:cubicBezTo>
                  <a:cubicBezTo>
                    <a:pt x="2366" y="684"/>
                    <a:pt x="2450" y="726"/>
                    <a:pt x="2528" y="804"/>
                  </a:cubicBezTo>
                  <a:cubicBezTo>
                    <a:pt x="2656" y="941"/>
                    <a:pt x="2626" y="1105"/>
                    <a:pt x="2576" y="1217"/>
                  </a:cubicBezTo>
                  <a:cubicBezTo>
                    <a:pt x="2464" y="1479"/>
                    <a:pt x="2152" y="1711"/>
                    <a:pt x="1917" y="1711"/>
                  </a:cubicBezTo>
                  <a:cubicBezTo>
                    <a:pt x="1856" y="1711"/>
                    <a:pt x="1800" y="1694"/>
                    <a:pt x="1758" y="1660"/>
                  </a:cubicBezTo>
                  <a:cubicBezTo>
                    <a:pt x="1733" y="1638"/>
                    <a:pt x="1711" y="1618"/>
                    <a:pt x="1691" y="1596"/>
                  </a:cubicBezTo>
                  <a:cubicBezTo>
                    <a:pt x="1789" y="1496"/>
                    <a:pt x="1820" y="1356"/>
                    <a:pt x="1778" y="1217"/>
                  </a:cubicBezTo>
                  <a:cubicBezTo>
                    <a:pt x="1747" y="1116"/>
                    <a:pt x="1691" y="1102"/>
                    <a:pt x="1663" y="1102"/>
                  </a:cubicBezTo>
                  <a:cubicBezTo>
                    <a:pt x="1619" y="1102"/>
                    <a:pt x="1577" y="1133"/>
                    <a:pt x="1549" y="1189"/>
                  </a:cubicBezTo>
                  <a:cubicBezTo>
                    <a:pt x="1499" y="1286"/>
                    <a:pt x="1493" y="1443"/>
                    <a:pt x="1580" y="1585"/>
                  </a:cubicBezTo>
                  <a:cubicBezTo>
                    <a:pt x="1485" y="1655"/>
                    <a:pt x="1315" y="1730"/>
                    <a:pt x="997" y="1730"/>
                  </a:cubicBezTo>
                  <a:lnTo>
                    <a:pt x="963" y="1730"/>
                  </a:lnTo>
                  <a:cubicBezTo>
                    <a:pt x="768" y="1724"/>
                    <a:pt x="679" y="1621"/>
                    <a:pt x="645" y="1521"/>
                  </a:cubicBezTo>
                  <a:cubicBezTo>
                    <a:pt x="771" y="1512"/>
                    <a:pt x="874" y="1451"/>
                    <a:pt x="924" y="1348"/>
                  </a:cubicBezTo>
                  <a:cubicBezTo>
                    <a:pt x="971" y="1250"/>
                    <a:pt x="952" y="1139"/>
                    <a:pt x="874" y="1038"/>
                  </a:cubicBezTo>
                  <a:cubicBezTo>
                    <a:pt x="829" y="985"/>
                    <a:pt x="787" y="971"/>
                    <a:pt x="757" y="971"/>
                  </a:cubicBezTo>
                  <a:cubicBezTo>
                    <a:pt x="715" y="971"/>
                    <a:pt x="673" y="994"/>
                    <a:pt x="637" y="1038"/>
                  </a:cubicBezTo>
                  <a:cubicBezTo>
                    <a:pt x="575" y="1116"/>
                    <a:pt x="525" y="1270"/>
                    <a:pt x="545" y="1426"/>
                  </a:cubicBezTo>
                  <a:cubicBezTo>
                    <a:pt x="455" y="1412"/>
                    <a:pt x="363" y="1367"/>
                    <a:pt x="274" y="1300"/>
                  </a:cubicBezTo>
                  <a:cubicBezTo>
                    <a:pt x="73" y="1147"/>
                    <a:pt x="115" y="929"/>
                    <a:pt x="143" y="846"/>
                  </a:cubicBezTo>
                  <a:cubicBezTo>
                    <a:pt x="204" y="662"/>
                    <a:pt x="369" y="511"/>
                    <a:pt x="508" y="511"/>
                  </a:cubicBezTo>
                  <a:cubicBezTo>
                    <a:pt x="545" y="511"/>
                    <a:pt x="578" y="522"/>
                    <a:pt x="606" y="539"/>
                  </a:cubicBezTo>
                  <a:cubicBezTo>
                    <a:pt x="612" y="544"/>
                    <a:pt x="619" y="547"/>
                    <a:pt x="626" y="547"/>
                  </a:cubicBezTo>
                  <a:cubicBezTo>
                    <a:pt x="633" y="547"/>
                    <a:pt x="641" y="544"/>
                    <a:pt x="648" y="539"/>
                  </a:cubicBezTo>
                  <a:cubicBezTo>
                    <a:pt x="659" y="533"/>
                    <a:pt x="670" y="519"/>
                    <a:pt x="665" y="503"/>
                  </a:cubicBezTo>
                  <a:cubicBezTo>
                    <a:pt x="665" y="503"/>
                    <a:pt x="637" y="288"/>
                    <a:pt x="740" y="173"/>
                  </a:cubicBezTo>
                  <a:cubicBezTo>
                    <a:pt x="782" y="125"/>
                    <a:pt x="842" y="101"/>
                    <a:pt x="920" y="101"/>
                  </a:cubicBezTo>
                  <a:cubicBezTo>
                    <a:pt x="976" y="101"/>
                    <a:pt x="1042" y="114"/>
                    <a:pt x="1117" y="140"/>
                  </a:cubicBezTo>
                  <a:cubicBezTo>
                    <a:pt x="1186" y="162"/>
                    <a:pt x="1248" y="196"/>
                    <a:pt x="1301" y="229"/>
                  </a:cubicBezTo>
                  <a:cubicBezTo>
                    <a:pt x="1189" y="383"/>
                    <a:pt x="1150" y="586"/>
                    <a:pt x="1273" y="689"/>
                  </a:cubicBezTo>
                  <a:cubicBezTo>
                    <a:pt x="1308" y="720"/>
                    <a:pt x="1348" y="734"/>
                    <a:pt x="1385" y="734"/>
                  </a:cubicBezTo>
                  <a:cubicBezTo>
                    <a:pt x="1451" y="734"/>
                    <a:pt x="1511" y="691"/>
                    <a:pt x="1538" y="617"/>
                  </a:cubicBezTo>
                  <a:cubicBezTo>
                    <a:pt x="1577" y="511"/>
                    <a:pt x="1549" y="352"/>
                    <a:pt x="1412" y="218"/>
                  </a:cubicBezTo>
                  <a:cubicBezTo>
                    <a:pt x="1496" y="131"/>
                    <a:pt x="1599" y="85"/>
                    <a:pt x="1705" y="85"/>
                  </a:cubicBezTo>
                  <a:close/>
                  <a:moveTo>
                    <a:pt x="1711" y="0"/>
                  </a:moveTo>
                  <a:cubicBezTo>
                    <a:pt x="1582" y="0"/>
                    <a:pt x="1457" y="59"/>
                    <a:pt x="1356" y="162"/>
                  </a:cubicBezTo>
                  <a:cubicBezTo>
                    <a:pt x="1298" y="120"/>
                    <a:pt x="1228" y="87"/>
                    <a:pt x="1147" y="59"/>
                  </a:cubicBezTo>
                  <a:cubicBezTo>
                    <a:pt x="1065" y="32"/>
                    <a:pt x="992" y="18"/>
                    <a:pt x="928" y="18"/>
                  </a:cubicBezTo>
                  <a:cubicBezTo>
                    <a:pt x="827" y="18"/>
                    <a:pt x="746" y="51"/>
                    <a:pt x="687" y="118"/>
                  </a:cubicBezTo>
                  <a:cubicBezTo>
                    <a:pt x="603" y="215"/>
                    <a:pt x="589" y="357"/>
                    <a:pt x="589" y="441"/>
                  </a:cubicBezTo>
                  <a:cubicBezTo>
                    <a:pt x="564" y="436"/>
                    <a:pt x="539" y="433"/>
                    <a:pt x="517" y="433"/>
                  </a:cubicBezTo>
                  <a:cubicBezTo>
                    <a:pt x="338" y="433"/>
                    <a:pt x="146" y="603"/>
                    <a:pt x="73" y="823"/>
                  </a:cubicBezTo>
                  <a:cubicBezTo>
                    <a:pt x="1" y="1038"/>
                    <a:pt x="59" y="1236"/>
                    <a:pt x="232" y="1367"/>
                  </a:cubicBezTo>
                  <a:cubicBezTo>
                    <a:pt x="341" y="1451"/>
                    <a:pt x="455" y="1498"/>
                    <a:pt x="564" y="1512"/>
                  </a:cubicBezTo>
                  <a:cubicBezTo>
                    <a:pt x="614" y="1697"/>
                    <a:pt x="759" y="1803"/>
                    <a:pt x="966" y="1805"/>
                  </a:cubicBezTo>
                  <a:lnTo>
                    <a:pt x="999" y="1805"/>
                  </a:lnTo>
                  <a:cubicBezTo>
                    <a:pt x="1276" y="1805"/>
                    <a:pt x="1488" y="1752"/>
                    <a:pt x="1633" y="1641"/>
                  </a:cubicBezTo>
                  <a:cubicBezTo>
                    <a:pt x="1652" y="1666"/>
                    <a:pt x="1677" y="1688"/>
                    <a:pt x="1705" y="1711"/>
                  </a:cubicBezTo>
                  <a:cubicBezTo>
                    <a:pt x="1764" y="1758"/>
                    <a:pt x="1833" y="1780"/>
                    <a:pt x="1917" y="1780"/>
                  </a:cubicBezTo>
                  <a:cubicBezTo>
                    <a:pt x="2182" y="1780"/>
                    <a:pt x="2525" y="1526"/>
                    <a:pt x="2648" y="1236"/>
                  </a:cubicBezTo>
                  <a:cubicBezTo>
                    <a:pt x="2732" y="1049"/>
                    <a:pt x="2712" y="871"/>
                    <a:pt x="2587" y="740"/>
                  </a:cubicBezTo>
                  <a:cubicBezTo>
                    <a:pt x="2495" y="642"/>
                    <a:pt x="2391" y="592"/>
                    <a:pt x="2280" y="589"/>
                  </a:cubicBezTo>
                  <a:cubicBezTo>
                    <a:pt x="2271" y="391"/>
                    <a:pt x="2154" y="198"/>
                    <a:pt x="1962" y="76"/>
                  </a:cubicBezTo>
                  <a:cubicBezTo>
                    <a:pt x="1881" y="28"/>
                    <a:pt x="1797" y="0"/>
                    <a:pt x="17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1" name="Google Shape;931;p32"/>
            <p:cNvSpPr/>
            <p:nvPr/>
          </p:nvSpPr>
          <p:spPr>
            <a:xfrm>
              <a:off x="1706959" y="941997"/>
              <a:ext cx="78895" cy="62188"/>
            </a:xfrm>
            <a:custGeom>
              <a:avLst/>
              <a:gdLst/>
              <a:ahLst/>
              <a:cxnLst/>
              <a:rect l="l" t="t" r="r" b="b"/>
              <a:pathLst>
                <a:path w="2007" h="1582" extrusionOk="0">
                  <a:moveTo>
                    <a:pt x="1680" y="87"/>
                  </a:moveTo>
                  <a:cubicBezTo>
                    <a:pt x="1284" y="209"/>
                    <a:pt x="578" y="463"/>
                    <a:pt x="425" y="519"/>
                  </a:cubicBezTo>
                  <a:cubicBezTo>
                    <a:pt x="294" y="449"/>
                    <a:pt x="118" y="335"/>
                    <a:pt x="85" y="265"/>
                  </a:cubicBezTo>
                  <a:cubicBezTo>
                    <a:pt x="216" y="195"/>
                    <a:pt x="1150" y="98"/>
                    <a:pt x="1680" y="87"/>
                  </a:cubicBezTo>
                  <a:close/>
                  <a:moveTo>
                    <a:pt x="1831" y="198"/>
                  </a:moveTo>
                  <a:lnTo>
                    <a:pt x="1831" y="198"/>
                  </a:lnTo>
                  <a:cubicBezTo>
                    <a:pt x="1597" y="544"/>
                    <a:pt x="913" y="1387"/>
                    <a:pt x="774" y="1495"/>
                  </a:cubicBezTo>
                  <a:cubicBezTo>
                    <a:pt x="743" y="1423"/>
                    <a:pt x="718" y="1122"/>
                    <a:pt x="712" y="854"/>
                  </a:cubicBezTo>
                  <a:cubicBezTo>
                    <a:pt x="1354" y="494"/>
                    <a:pt x="1675" y="301"/>
                    <a:pt x="1831" y="198"/>
                  </a:cubicBezTo>
                  <a:close/>
                  <a:moveTo>
                    <a:pt x="1786" y="0"/>
                  </a:moveTo>
                  <a:cubicBezTo>
                    <a:pt x="1399" y="0"/>
                    <a:pt x="115" y="98"/>
                    <a:pt x="18" y="215"/>
                  </a:cubicBezTo>
                  <a:cubicBezTo>
                    <a:pt x="6" y="229"/>
                    <a:pt x="1" y="243"/>
                    <a:pt x="4" y="260"/>
                  </a:cubicBezTo>
                  <a:cubicBezTo>
                    <a:pt x="29" y="393"/>
                    <a:pt x="347" y="564"/>
                    <a:pt x="408" y="594"/>
                  </a:cubicBezTo>
                  <a:cubicBezTo>
                    <a:pt x="415" y="600"/>
                    <a:pt x="422" y="602"/>
                    <a:pt x="429" y="602"/>
                  </a:cubicBezTo>
                  <a:cubicBezTo>
                    <a:pt x="432" y="602"/>
                    <a:pt x="436" y="601"/>
                    <a:pt x="439" y="600"/>
                  </a:cubicBezTo>
                  <a:cubicBezTo>
                    <a:pt x="857" y="446"/>
                    <a:pt x="1493" y="226"/>
                    <a:pt x="1786" y="134"/>
                  </a:cubicBezTo>
                  <a:lnTo>
                    <a:pt x="1786" y="134"/>
                  </a:lnTo>
                  <a:cubicBezTo>
                    <a:pt x="1538" y="293"/>
                    <a:pt x="1008" y="594"/>
                    <a:pt x="654" y="795"/>
                  </a:cubicBezTo>
                  <a:cubicBezTo>
                    <a:pt x="640" y="801"/>
                    <a:pt x="631" y="815"/>
                    <a:pt x="631" y="829"/>
                  </a:cubicBezTo>
                  <a:cubicBezTo>
                    <a:pt x="645" y="1562"/>
                    <a:pt x="732" y="1576"/>
                    <a:pt x="765" y="1582"/>
                  </a:cubicBezTo>
                  <a:lnTo>
                    <a:pt x="771" y="1582"/>
                  </a:lnTo>
                  <a:cubicBezTo>
                    <a:pt x="896" y="1582"/>
                    <a:pt x="1825" y="377"/>
                    <a:pt x="1959" y="148"/>
                  </a:cubicBezTo>
                  <a:cubicBezTo>
                    <a:pt x="1996" y="98"/>
                    <a:pt x="2007" y="64"/>
                    <a:pt x="1993" y="36"/>
                  </a:cubicBezTo>
                  <a:cubicBezTo>
                    <a:pt x="1993" y="34"/>
                    <a:pt x="1987" y="31"/>
                    <a:pt x="1984" y="28"/>
                  </a:cubicBezTo>
                  <a:lnTo>
                    <a:pt x="1979" y="20"/>
                  </a:lnTo>
                  <a:cubicBezTo>
                    <a:pt x="1959" y="8"/>
                    <a:pt x="1937" y="0"/>
                    <a:pt x="17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2" name="Google Shape;932;p32"/>
            <p:cNvSpPr/>
            <p:nvPr/>
          </p:nvSpPr>
          <p:spPr>
            <a:xfrm>
              <a:off x="1719460" y="963028"/>
              <a:ext cx="15842" cy="28578"/>
            </a:xfrm>
            <a:custGeom>
              <a:avLst/>
              <a:gdLst/>
              <a:ahLst/>
              <a:cxnLst/>
              <a:rect l="l" t="t" r="r" b="b"/>
              <a:pathLst>
                <a:path w="403" h="727" extrusionOk="0">
                  <a:moveTo>
                    <a:pt x="103" y="0"/>
                  </a:moveTo>
                  <a:cubicBezTo>
                    <a:pt x="84" y="0"/>
                    <a:pt x="65" y="16"/>
                    <a:pt x="62" y="37"/>
                  </a:cubicBezTo>
                  <a:cubicBezTo>
                    <a:pt x="26" y="310"/>
                    <a:pt x="1" y="645"/>
                    <a:pt x="40" y="701"/>
                  </a:cubicBezTo>
                  <a:cubicBezTo>
                    <a:pt x="48" y="712"/>
                    <a:pt x="62" y="723"/>
                    <a:pt x="87" y="726"/>
                  </a:cubicBezTo>
                  <a:lnTo>
                    <a:pt x="99" y="726"/>
                  </a:lnTo>
                  <a:cubicBezTo>
                    <a:pt x="182" y="726"/>
                    <a:pt x="341" y="601"/>
                    <a:pt x="383" y="562"/>
                  </a:cubicBezTo>
                  <a:cubicBezTo>
                    <a:pt x="400" y="548"/>
                    <a:pt x="403" y="525"/>
                    <a:pt x="389" y="506"/>
                  </a:cubicBezTo>
                  <a:cubicBezTo>
                    <a:pt x="381" y="496"/>
                    <a:pt x="370" y="491"/>
                    <a:pt x="359" y="491"/>
                  </a:cubicBezTo>
                  <a:cubicBezTo>
                    <a:pt x="350" y="491"/>
                    <a:pt x="341" y="494"/>
                    <a:pt x="333" y="500"/>
                  </a:cubicBezTo>
                  <a:cubicBezTo>
                    <a:pt x="244" y="573"/>
                    <a:pt x="143" y="631"/>
                    <a:pt x="104" y="642"/>
                  </a:cubicBezTo>
                  <a:cubicBezTo>
                    <a:pt x="90" y="573"/>
                    <a:pt x="110" y="291"/>
                    <a:pt x="143" y="45"/>
                  </a:cubicBezTo>
                  <a:cubicBezTo>
                    <a:pt x="146" y="26"/>
                    <a:pt x="129" y="4"/>
                    <a:pt x="107" y="1"/>
                  </a:cubicBezTo>
                  <a:cubicBezTo>
                    <a:pt x="105" y="1"/>
                    <a:pt x="104" y="0"/>
                    <a:pt x="1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3" name="Google Shape;933;p32"/>
            <p:cNvSpPr/>
            <p:nvPr/>
          </p:nvSpPr>
          <p:spPr>
            <a:xfrm>
              <a:off x="1785815" y="311386"/>
              <a:ext cx="79013" cy="62228"/>
            </a:xfrm>
            <a:custGeom>
              <a:avLst/>
              <a:gdLst/>
              <a:ahLst/>
              <a:cxnLst/>
              <a:rect l="l" t="t" r="r" b="b"/>
              <a:pathLst>
                <a:path w="2010" h="1583" extrusionOk="0">
                  <a:moveTo>
                    <a:pt x="322" y="85"/>
                  </a:moveTo>
                  <a:lnTo>
                    <a:pt x="322" y="85"/>
                  </a:lnTo>
                  <a:cubicBezTo>
                    <a:pt x="852" y="93"/>
                    <a:pt x="1786" y="191"/>
                    <a:pt x="1917" y="260"/>
                  </a:cubicBezTo>
                  <a:cubicBezTo>
                    <a:pt x="1884" y="330"/>
                    <a:pt x="1708" y="447"/>
                    <a:pt x="1577" y="517"/>
                  </a:cubicBezTo>
                  <a:cubicBezTo>
                    <a:pt x="1423" y="461"/>
                    <a:pt x="718" y="207"/>
                    <a:pt x="322" y="85"/>
                  </a:cubicBezTo>
                  <a:close/>
                  <a:moveTo>
                    <a:pt x="168" y="196"/>
                  </a:moveTo>
                  <a:lnTo>
                    <a:pt x="168" y="196"/>
                  </a:lnTo>
                  <a:cubicBezTo>
                    <a:pt x="327" y="299"/>
                    <a:pt x="648" y="492"/>
                    <a:pt x="1287" y="852"/>
                  </a:cubicBezTo>
                  <a:cubicBezTo>
                    <a:pt x="1284" y="1120"/>
                    <a:pt x="1259" y="1418"/>
                    <a:pt x="1223" y="1493"/>
                  </a:cubicBezTo>
                  <a:cubicBezTo>
                    <a:pt x="1083" y="1385"/>
                    <a:pt x="400" y="539"/>
                    <a:pt x="168" y="196"/>
                  </a:cubicBezTo>
                  <a:close/>
                  <a:moveTo>
                    <a:pt x="224" y="1"/>
                  </a:moveTo>
                  <a:cubicBezTo>
                    <a:pt x="73" y="1"/>
                    <a:pt x="48" y="9"/>
                    <a:pt x="31" y="20"/>
                  </a:cubicBezTo>
                  <a:lnTo>
                    <a:pt x="20" y="32"/>
                  </a:lnTo>
                  <a:cubicBezTo>
                    <a:pt x="17" y="32"/>
                    <a:pt x="17" y="34"/>
                    <a:pt x="15" y="37"/>
                  </a:cubicBezTo>
                  <a:cubicBezTo>
                    <a:pt x="1" y="65"/>
                    <a:pt x="15" y="99"/>
                    <a:pt x="45" y="149"/>
                  </a:cubicBezTo>
                  <a:cubicBezTo>
                    <a:pt x="176" y="372"/>
                    <a:pt x="1108" y="1580"/>
                    <a:pt x="1234" y="1580"/>
                  </a:cubicBezTo>
                  <a:lnTo>
                    <a:pt x="1234" y="1583"/>
                  </a:lnTo>
                  <a:lnTo>
                    <a:pt x="1245" y="1583"/>
                  </a:lnTo>
                  <a:cubicBezTo>
                    <a:pt x="1276" y="1577"/>
                    <a:pt x="1362" y="1563"/>
                    <a:pt x="1376" y="829"/>
                  </a:cubicBezTo>
                  <a:cubicBezTo>
                    <a:pt x="1376" y="816"/>
                    <a:pt x="1370" y="802"/>
                    <a:pt x="1357" y="796"/>
                  </a:cubicBezTo>
                  <a:cubicBezTo>
                    <a:pt x="1002" y="595"/>
                    <a:pt x="478" y="297"/>
                    <a:pt x="229" y="140"/>
                  </a:cubicBezTo>
                  <a:lnTo>
                    <a:pt x="229" y="140"/>
                  </a:lnTo>
                  <a:cubicBezTo>
                    <a:pt x="525" y="230"/>
                    <a:pt x="1153" y="450"/>
                    <a:pt x="1569" y="601"/>
                  </a:cubicBezTo>
                  <a:cubicBezTo>
                    <a:pt x="1573" y="602"/>
                    <a:pt x="1577" y="602"/>
                    <a:pt x="1581" y="602"/>
                  </a:cubicBezTo>
                  <a:cubicBezTo>
                    <a:pt x="1588" y="602"/>
                    <a:pt x="1594" y="600"/>
                    <a:pt x="1599" y="595"/>
                  </a:cubicBezTo>
                  <a:cubicBezTo>
                    <a:pt x="1663" y="564"/>
                    <a:pt x="1981" y="394"/>
                    <a:pt x="2004" y="260"/>
                  </a:cubicBezTo>
                  <a:cubicBezTo>
                    <a:pt x="2009" y="244"/>
                    <a:pt x="2001" y="230"/>
                    <a:pt x="1990" y="216"/>
                  </a:cubicBezTo>
                  <a:cubicBezTo>
                    <a:pt x="1892" y="99"/>
                    <a:pt x="614" y="1"/>
                    <a:pt x="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4" name="Google Shape;934;p32"/>
            <p:cNvSpPr/>
            <p:nvPr/>
          </p:nvSpPr>
          <p:spPr>
            <a:xfrm>
              <a:off x="1835935" y="332338"/>
              <a:ext cx="15960" cy="28578"/>
            </a:xfrm>
            <a:custGeom>
              <a:avLst/>
              <a:gdLst/>
              <a:ahLst/>
              <a:cxnLst/>
              <a:rect l="l" t="t" r="r" b="b"/>
              <a:pathLst>
                <a:path w="406" h="727" extrusionOk="0">
                  <a:moveTo>
                    <a:pt x="302" y="0"/>
                  </a:moveTo>
                  <a:cubicBezTo>
                    <a:pt x="300" y="0"/>
                    <a:pt x="298" y="1"/>
                    <a:pt x="296" y="1"/>
                  </a:cubicBezTo>
                  <a:cubicBezTo>
                    <a:pt x="277" y="4"/>
                    <a:pt x="260" y="26"/>
                    <a:pt x="263" y="45"/>
                  </a:cubicBezTo>
                  <a:cubicBezTo>
                    <a:pt x="291" y="294"/>
                    <a:pt x="316" y="584"/>
                    <a:pt x="299" y="642"/>
                  </a:cubicBezTo>
                  <a:cubicBezTo>
                    <a:pt x="266" y="640"/>
                    <a:pt x="165" y="573"/>
                    <a:pt x="70" y="500"/>
                  </a:cubicBezTo>
                  <a:cubicBezTo>
                    <a:pt x="63" y="494"/>
                    <a:pt x="54" y="491"/>
                    <a:pt x="46" y="491"/>
                  </a:cubicBezTo>
                  <a:cubicBezTo>
                    <a:pt x="34" y="491"/>
                    <a:pt x="22" y="496"/>
                    <a:pt x="15" y="506"/>
                  </a:cubicBezTo>
                  <a:cubicBezTo>
                    <a:pt x="1" y="522"/>
                    <a:pt x="3" y="548"/>
                    <a:pt x="20" y="562"/>
                  </a:cubicBezTo>
                  <a:cubicBezTo>
                    <a:pt x="70" y="601"/>
                    <a:pt x="229" y="726"/>
                    <a:pt x="310" y="726"/>
                  </a:cubicBezTo>
                  <a:lnTo>
                    <a:pt x="319" y="726"/>
                  </a:lnTo>
                  <a:cubicBezTo>
                    <a:pt x="344" y="723"/>
                    <a:pt x="358" y="712"/>
                    <a:pt x="363" y="701"/>
                  </a:cubicBezTo>
                  <a:cubicBezTo>
                    <a:pt x="405" y="645"/>
                    <a:pt x="374" y="310"/>
                    <a:pt x="344" y="34"/>
                  </a:cubicBezTo>
                  <a:cubicBezTo>
                    <a:pt x="339" y="16"/>
                    <a:pt x="324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5" name="Google Shape;935;p32"/>
            <p:cNvSpPr/>
            <p:nvPr/>
          </p:nvSpPr>
          <p:spPr>
            <a:xfrm>
              <a:off x="2049035" y="878708"/>
              <a:ext cx="21974" cy="21974"/>
            </a:xfrm>
            <a:custGeom>
              <a:avLst/>
              <a:gdLst/>
              <a:ahLst/>
              <a:cxnLst/>
              <a:rect l="l" t="t" r="r" b="b"/>
              <a:pathLst>
                <a:path w="559" h="559" extrusionOk="0">
                  <a:moveTo>
                    <a:pt x="279" y="81"/>
                  </a:moveTo>
                  <a:cubicBezTo>
                    <a:pt x="335" y="81"/>
                    <a:pt x="382" y="104"/>
                    <a:pt x="421" y="140"/>
                  </a:cubicBezTo>
                  <a:cubicBezTo>
                    <a:pt x="455" y="176"/>
                    <a:pt x="477" y="229"/>
                    <a:pt x="477" y="279"/>
                  </a:cubicBezTo>
                  <a:cubicBezTo>
                    <a:pt x="477" y="391"/>
                    <a:pt x="385" y="480"/>
                    <a:pt x="279" y="480"/>
                  </a:cubicBezTo>
                  <a:cubicBezTo>
                    <a:pt x="168" y="480"/>
                    <a:pt x="78" y="391"/>
                    <a:pt x="78" y="279"/>
                  </a:cubicBezTo>
                  <a:cubicBezTo>
                    <a:pt x="78" y="168"/>
                    <a:pt x="168" y="81"/>
                    <a:pt x="279" y="81"/>
                  </a:cubicBezTo>
                  <a:close/>
                  <a:moveTo>
                    <a:pt x="279" y="0"/>
                  </a:moveTo>
                  <a:cubicBezTo>
                    <a:pt x="126" y="0"/>
                    <a:pt x="0" y="126"/>
                    <a:pt x="0" y="279"/>
                  </a:cubicBezTo>
                  <a:cubicBezTo>
                    <a:pt x="0" y="433"/>
                    <a:pt x="126" y="558"/>
                    <a:pt x="279" y="558"/>
                  </a:cubicBezTo>
                  <a:cubicBezTo>
                    <a:pt x="433" y="558"/>
                    <a:pt x="558" y="433"/>
                    <a:pt x="558" y="279"/>
                  </a:cubicBezTo>
                  <a:cubicBezTo>
                    <a:pt x="558" y="204"/>
                    <a:pt x="527" y="134"/>
                    <a:pt x="477" y="81"/>
                  </a:cubicBezTo>
                  <a:cubicBezTo>
                    <a:pt x="424" y="34"/>
                    <a:pt x="354" y="0"/>
                    <a:pt x="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6" name="Google Shape;936;p32"/>
            <p:cNvSpPr/>
            <p:nvPr/>
          </p:nvSpPr>
          <p:spPr>
            <a:xfrm>
              <a:off x="1424241" y="442013"/>
              <a:ext cx="21974" cy="21974"/>
            </a:xfrm>
            <a:custGeom>
              <a:avLst/>
              <a:gdLst/>
              <a:ahLst/>
              <a:cxnLst/>
              <a:rect l="l" t="t" r="r" b="b"/>
              <a:pathLst>
                <a:path w="559" h="559" extrusionOk="0">
                  <a:moveTo>
                    <a:pt x="280" y="81"/>
                  </a:moveTo>
                  <a:cubicBezTo>
                    <a:pt x="333" y="81"/>
                    <a:pt x="383" y="101"/>
                    <a:pt x="425" y="140"/>
                  </a:cubicBezTo>
                  <a:cubicBezTo>
                    <a:pt x="458" y="173"/>
                    <a:pt x="481" y="227"/>
                    <a:pt x="481" y="280"/>
                  </a:cubicBezTo>
                  <a:cubicBezTo>
                    <a:pt x="481" y="391"/>
                    <a:pt x="389" y="478"/>
                    <a:pt x="280" y="478"/>
                  </a:cubicBezTo>
                  <a:cubicBezTo>
                    <a:pt x="168" y="478"/>
                    <a:pt x="82" y="391"/>
                    <a:pt x="82" y="280"/>
                  </a:cubicBezTo>
                  <a:cubicBezTo>
                    <a:pt x="82" y="168"/>
                    <a:pt x="168" y="81"/>
                    <a:pt x="280" y="81"/>
                  </a:cubicBezTo>
                  <a:close/>
                  <a:moveTo>
                    <a:pt x="280" y="1"/>
                  </a:moveTo>
                  <a:cubicBezTo>
                    <a:pt x="126" y="1"/>
                    <a:pt x="1" y="126"/>
                    <a:pt x="1" y="280"/>
                  </a:cubicBezTo>
                  <a:cubicBezTo>
                    <a:pt x="1" y="433"/>
                    <a:pt x="126" y="558"/>
                    <a:pt x="280" y="558"/>
                  </a:cubicBezTo>
                  <a:cubicBezTo>
                    <a:pt x="433" y="558"/>
                    <a:pt x="556" y="433"/>
                    <a:pt x="559" y="280"/>
                  </a:cubicBezTo>
                  <a:cubicBezTo>
                    <a:pt x="559" y="201"/>
                    <a:pt x="531" y="132"/>
                    <a:pt x="481" y="81"/>
                  </a:cubicBezTo>
                  <a:cubicBezTo>
                    <a:pt x="428" y="31"/>
                    <a:pt x="358" y="1"/>
                    <a:pt x="2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7" name="Google Shape;937;p32"/>
            <p:cNvSpPr/>
            <p:nvPr/>
          </p:nvSpPr>
          <p:spPr>
            <a:xfrm>
              <a:off x="1589068" y="343424"/>
              <a:ext cx="21974" cy="21974"/>
            </a:xfrm>
            <a:custGeom>
              <a:avLst/>
              <a:gdLst/>
              <a:ahLst/>
              <a:cxnLst/>
              <a:rect l="l" t="t" r="r" b="b"/>
              <a:pathLst>
                <a:path w="559" h="559" extrusionOk="0">
                  <a:moveTo>
                    <a:pt x="280" y="81"/>
                  </a:moveTo>
                  <a:cubicBezTo>
                    <a:pt x="333" y="84"/>
                    <a:pt x="380" y="101"/>
                    <a:pt x="422" y="140"/>
                  </a:cubicBezTo>
                  <a:cubicBezTo>
                    <a:pt x="458" y="176"/>
                    <a:pt x="478" y="226"/>
                    <a:pt x="478" y="280"/>
                  </a:cubicBezTo>
                  <a:cubicBezTo>
                    <a:pt x="478" y="391"/>
                    <a:pt x="389" y="478"/>
                    <a:pt x="280" y="478"/>
                  </a:cubicBezTo>
                  <a:cubicBezTo>
                    <a:pt x="168" y="478"/>
                    <a:pt x="82" y="388"/>
                    <a:pt x="82" y="280"/>
                  </a:cubicBezTo>
                  <a:cubicBezTo>
                    <a:pt x="82" y="168"/>
                    <a:pt x="168" y="81"/>
                    <a:pt x="280" y="81"/>
                  </a:cubicBezTo>
                  <a:close/>
                  <a:moveTo>
                    <a:pt x="280" y="1"/>
                  </a:moveTo>
                  <a:cubicBezTo>
                    <a:pt x="126" y="1"/>
                    <a:pt x="1" y="126"/>
                    <a:pt x="1" y="280"/>
                  </a:cubicBezTo>
                  <a:cubicBezTo>
                    <a:pt x="1" y="433"/>
                    <a:pt x="126" y="558"/>
                    <a:pt x="280" y="558"/>
                  </a:cubicBezTo>
                  <a:cubicBezTo>
                    <a:pt x="430" y="558"/>
                    <a:pt x="556" y="436"/>
                    <a:pt x="559" y="280"/>
                  </a:cubicBezTo>
                  <a:cubicBezTo>
                    <a:pt x="559" y="204"/>
                    <a:pt x="531" y="134"/>
                    <a:pt x="478" y="81"/>
                  </a:cubicBezTo>
                  <a:cubicBezTo>
                    <a:pt x="425" y="31"/>
                    <a:pt x="355" y="1"/>
                    <a:pt x="2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8" name="Google Shape;938;p32"/>
            <p:cNvSpPr/>
            <p:nvPr/>
          </p:nvSpPr>
          <p:spPr>
            <a:xfrm>
              <a:off x="2058351" y="692497"/>
              <a:ext cx="3420" cy="29954"/>
            </a:xfrm>
            <a:custGeom>
              <a:avLst/>
              <a:gdLst/>
              <a:ahLst/>
              <a:cxnLst/>
              <a:rect l="l" t="t" r="r" b="b"/>
              <a:pathLst>
                <a:path w="87" h="762" extrusionOk="0">
                  <a:moveTo>
                    <a:pt x="45" y="0"/>
                  </a:moveTo>
                  <a:cubicBezTo>
                    <a:pt x="20" y="0"/>
                    <a:pt x="3" y="20"/>
                    <a:pt x="3" y="42"/>
                  </a:cubicBezTo>
                  <a:lnTo>
                    <a:pt x="0" y="720"/>
                  </a:lnTo>
                  <a:cubicBezTo>
                    <a:pt x="0" y="745"/>
                    <a:pt x="17" y="762"/>
                    <a:pt x="42" y="762"/>
                  </a:cubicBezTo>
                  <a:cubicBezTo>
                    <a:pt x="62" y="762"/>
                    <a:pt x="78" y="745"/>
                    <a:pt x="81" y="720"/>
                  </a:cubicBezTo>
                  <a:lnTo>
                    <a:pt x="87" y="42"/>
                  </a:lnTo>
                  <a:cubicBezTo>
                    <a:pt x="87" y="17"/>
                    <a:pt x="67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9" name="Google Shape;939;p32"/>
            <p:cNvSpPr/>
            <p:nvPr/>
          </p:nvSpPr>
          <p:spPr>
            <a:xfrm>
              <a:off x="2047148" y="698197"/>
              <a:ext cx="25827" cy="18554"/>
            </a:xfrm>
            <a:custGeom>
              <a:avLst/>
              <a:gdLst/>
              <a:ahLst/>
              <a:cxnLst/>
              <a:rect l="l" t="t" r="r" b="b"/>
              <a:pathLst>
                <a:path w="657" h="472" extrusionOk="0">
                  <a:moveTo>
                    <a:pt x="612" y="0"/>
                  </a:moveTo>
                  <a:cubicBezTo>
                    <a:pt x="603" y="0"/>
                    <a:pt x="595" y="3"/>
                    <a:pt x="587" y="9"/>
                  </a:cubicBezTo>
                  <a:lnTo>
                    <a:pt x="26" y="399"/>
                  </a:lnTo>
                  <a:cubicBezTo>
                    <a:pt x="6" y="413"/>
                    <a:pt x="1" y="436"/>
                    <a:pt x="15" y="455"/>
                  </a:cubicBezTo>
                  <a:cubicBezTo>
                    <a:pt x="26" y="464"/>
                    <a:pt x="37" y="472"/>
                    <a:pt x="51" y="472"/>
                  </a:cubicBezTo>
                  <a:cubicBezTo>
                    <a:pt x="57" y="472"/>
                    <a:pt x="68" y="469"/>
                    <a:pt x="71" y="464"/>
                  </a:cubicBezTo>
                  <a:lnTo>
                    <a:pt x="634" y="73"/>
                  </a:lnTo>
                  <a:cubicBezTo>
                    <a:pt x="654" y="59"/>
                    <a:pt x="656" y="37"/>
                    <a:pt x="642" y="17"/>
                  </a:cubicBezTo>
                  <a:cubicBezTo>
                    <a:pt x="634" y="6"/>
                    <a:pt x="623" y="0"/>
                    <a:pt x="6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0" name="Google Shape;940;p32"/>
            <p:cNvSpPr/>
            <p:nvPr/>
          </p:nvSpPr>
          <p:spPr>
            <a:xfrm>
              <a:off x="2050135" y="696899"/>
              <a:ext cx="20323" cy="20952"/>
            </a:xfrm>
            <a:custGeom>
              <a:avLst/>
              <a:gdLst/>
              <a:ahLst/>
              <a:cxnLst/>
              <a:rect l="l" t="t" r="r" b="b"/>
              <a:pathLst>
                <a:path w="517" h="533" extrusionOk="0">
                  <a:moveTo>
                    <a:pt x="46" y="1"/>
                  </a:moveTo>
                  <a:cubicBezTo>
                    <a:pt x="37" y="1"/>
                    <a:pt x="27" y="5"/>
                    <a:pt x="20" y="14"/>
                  </a:cubicBezTo>
                  <a:cubicBezTo>
                    <a:pt x="3" y="28"/>
                    <a:pt x="0" y="50"/>
                    <a:pt x="17" y="67"/>
                  </a:cubicBezTo>
                  <a:lnTo>
                    <a:pt x="438" y="519"/>
                  </a:lnTo>
                  <a:cubicBezTo>
                    <a:pt x="446" y="530"/>
                    <a:pt x="455" y="533"/>
                    <a:pt x="466" y="533"/>
                  </a:cubicBezTo>
                  <a:cubicBezTo>
                    <a:pt x="477" y="533"/>
                    <a:pt x="488" y="530"/>
                    <a:pt x="494" y="522"/>
                  </a:cubicBezTo>
                  <a:cubicBezTo>
                    <a:pt x="511" y="508"/>
                    <a:pt x="516" y="483"/>
                    <a:pt x="497" y="466"/>
                  </a:cubicBezTo>
                  <a:lnTo>
                    <a:pt x="75" y="17"/>
                  </a:lnTo>
                  <a:cubicBezTo>
                    <a:pt x="68" y="6"/>
                    <a:pt x="57" y="1"/>
                    <a:pt x="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1" name="Google Shape;941;p32"/>
            <p:cNvSpPr/>
            <p:nvPr/>
          </p:nvSpPr>
          <p:spPr>
            <a:xfrm>
              <a:off x="2044435" y="705430"/>
              <a:ext cx="28854" cy="3538"/>
            </a:xfrm>
            <a:custGeom>
              <a:avLst/>
              <a:gdLst/>
              <a:ahLst/>
              <a:cxnLst/>
              <a:rect l="l" t="t" r="r" b="b"/>
              <a:pathLst>
                <a:path w="734" h="90" extrusionOk="0">
                  <a:moveTo>
                    <a:pt x="692" y="1"/>
                  </a:moveTo>
                  <a:lnTo>
                    <a:pt x="39" y="9"/>
                  </a:lnTo>
                  <a:cubicBezTo>
                    <a:pt x="20" y="9"/>
                    <a:pt x="0" y="26"/>
                    <a:pt x="0" y="51"/>
                  </a:cubicBezTo>
                  <a:cubicBezTo>
                    <a:pt x="0" y="70"/>
                    <a:pt x="22" y="90"/>
                    <a:pt x="42" y="90"/>
                  </a:cubicBezTo>
                  <a:lnTo>
                    <a:pt x="695" y="81"/>
                  </a:lnTo>
                  <a:cubicBezTo>
                    <a:pt x="714" y="81"/>
                    <a:pt x="734" y="65"/>
                    <a:pt x="734" y="40"/>
                  </a:cubicBezTo>
                  <a:cubicBezTo>
                    <a:pt x="734" y="20"/>
                    <a:pt x="714" y="1"/>
                    <a:pt x="6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2" name="Google Shape;942;p32"/>
            <p:cNvSpPr/>
            <p:nvPr/>
          </p:nvSpPr>
          <p:spPr>
            <a:xfrm>
              <a:off x="1728894" y="325774"/>
              <a:ext cx="3459" cy="30072"/>
            </a:xfrm>
            <a:custGeom>
              <a:avLst/>
              <a:gdLst/>
              <a:ahLst/>
              <a:cxnLst/>
              <a:rect l="l" t="t" r="r" b="b"/>
              <a:pathLst>
                <a:path w="88" h="765" extrusionOk="0">
                  <a:moveTo>
                    <a:pt x="45" y="0"/>
                  </a:moveTo>
                  <a:cubicBezTo>
                    <a:pt x="20" y="0"/>
                    <a:pt x="4" y="20"/>
                    <a:pt x="4" y="42"/>
                  </a:cubicBezTo>
                  <a:lnTo>
                    <a:pt x="1" y="723"/>
                  </a:lnTo>
                  <a:cubicBezTo>
                    <a:pt x="1" y="745"/>
                    <a:pt x="18" y="765"/>
                    <a:pt x="43" y="765"/>
                  </a:cubicBezTo>
                  <a:cubicBezTo>
                    <a:pt x="62" y="765"/>
                    <a:pt x="82" y="745"/>
                    <a:pt x="84" y="723"/>
                  </a:cubicBezTo>
                  <a:lnTo>
                    <a:pt x="87" y="42"/>
                  </a:lnTo>
                  <a:cubicBezTo>
                    <a:pt x="87" y="17"/>
                    <a:pt x="71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3" name="Google Shape;943;p32"/>
            <p:cNvSpPr/>
            <p:nvPr/>
          </p:nvSpPr>
          <p:spPr>
            <a:xfrm>
              <a:off x="1717926" y="331474"/>
              <a:ext cx="25827" cy="18554"/>
            </a:xfrm>
            <a:custGeom>
              <a:avLst/>
              <a:gdLst/>
              <a:ahLst/>
              <a:cxnLst/>
              <a:rect l="l" t="t" r="r" b="b"/>
              <a:pathLst>
                <a:path w="657" h="472" extrusionOk="0">
                  <a:moveTo>
                    <a:pt x="610" y="0"/>
                  </a:moveTo>
                  <a:cubicBezTo>
                    <a:pt x="602" y="0"/>
                    <a:pt x="593" y="3"/>
                    <a:pt x="587" y="9"/>
                  </a:cubicBezTo>
                  <a:lnTo>
                    <a:pt x="26" y="399"/>
                  </a:lnTo>
                  <a:cubicBezTo>
                    <a:pt x="4" y="413"/>
                    <a:pt x="1" y="438"/>
                    <a:pt x="15" y="455"/>
                  </a:cubicBezTo>
                  <a:cubicBezTo>
                    <a:pt x="26" y="466"/>
                    <a:pt x="34" y="472"/>
                    <a:pt x="48" y="472"/>
                  </a:cubicBezTo>
                  <a:cubicBezTo>
                    <a:pt x="57" y="472"/>
                    <a:pt x="62" y="469"/>
                    <a:pt x="71" y="466"/>
                  </a:cubicBezTo>
                  <a:lnTo>
                    <a:pt x="631" y="76"/>
                  </a:lnTo>
                  <a:cubicBezTo>
                    <a:pt x="654" y="62"/>
                    <a:pt x="656" y="37"/>
                    <a:pt x="642" y="20"/>
                  </a:cubicBezTo>
                  <a:cubicBezTo>
                    <a:pt x="634" y="7"/>
                    <a:pt x="622" y="0"/>
                    <a:pt x="6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4" name="Google Shape;944;p32"/>
            <p:cNvSpPr/>
            <p:nvPr/>
          </p:nvSpPr>
          <p:spPr>
            <a:xfrm>
              <a:off x="1720678" y="330373"/>
              <a:ext cx="20323" cy="20756"/>
            </a:xfrm>
            <a:custGeom>
              <a:avLst/>
              <a:gdLst/>
              <a:ahLst/>
              <a:cxnLst/>
              <a:rect l="l" t="t" r="r" b="b"/>
              <a:pathLst>
                <a:path w="517" h="528" extrusionOk="0">
                  <a:moveTo>
                    <a:pt x="48" y="0"/>
                  </a:moveTo>
                  <a:cubicBezTo>
                    <a:pt x="39" y="0"/>
                    <a:pt x="29" y="4"/>
                    <a:pt x="20" y="12"/>
                  </a:cubicBezTo>
                  <a:cubicBezTo>
                    <a:pt x="3" y="26"/>
                    <a:pt x="1" y="51"/>
                    <a:pt x="17" y="67"/>
                  </a:cubicBezTo>
                  <a:lnTo>
                    <a:pt x="439" y="514"/>
                  </a:lnTo>
                  <a:cubicBezTo>
                    <a:pt x="447" y="525"/>
                    <a:pt x="458" y="528"/>
                    <a:pt x="466" y="528"/>
                  </a:cubicBezTo>
                  <a:cubicBezTo>
                    <a:pt x="478" y="528"/>
                    <a:pt x="489" y="525"/>
                    <a:pt x="494" y="517"/>
                  </a:cubicBezTo>
                  <a:cubicBezTo>
                    <a:pt x="511" y="503"/>
                    <a:pt x="517" y="478"/>
                    <a:pt x="497" y="461"/>
                  </a:cubicBezTo>
                  <a:lnTo>
                    <a:pt x="76" y="14"/>
                  </a:lnTo>
                  <a:cubicBezTo>
                    <a:pt x="68" y="5"/>
                    <a:pt x="58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5" name="Google Shape;945;p32"/>
            <p:cNvSpPr/>
            <p:nvPr/>
          </p:nvSpPr>
          <p:spPr>
            <a:xfrm>
              <a:off x="1715214" y="338589"/>
              <a:ext cx="28736" cy="3577"/>
            </a:xfrm>
            <a:custGeom>
              <a:avLst/>
              <a:gdLst/>
              <a:ahLst/>
              <a:cxnLst/>
              <a:rect l="l" t="t" r="r" b="b"/>
              <a:pathLst>
                <a:path w="731" h="91" extrusionOk="0">
                  <a:moveTo>
                    <a:pt x="689" y="1"/>
                  </a:moveTo>
                  <a:lnTo>
                    <a:pt x="39" y="9"/>
                  </a:lnTo>
                  <a:cubicBezTo>
                    <a:pt x="17" y="9"/>
                    <a:pt x="0" y="26"/>
                    <a:pt x="0" y="51"/>
                  </a:cubicBezTo>
                  <a:cubicBezTo>
                    <a:pt x="0" y="71"/>
                    <a:pt x="20" y="90"/>
                    <a:pt x="42" y="90"/>
                  </a:cubicBezTo>
                  <a:lnTo>
                    <a:pt x="695" y="82"/>
                  </a:lnTo>
                  <a:cubicBezTo>
                    <a:pt x="714" y="82"/>
                    <a:pt x="731" y="65"/>
                    <a:pt x="731" y="40"/>
                  </a:cubicBezTo>
                  <a:cubicBezTo>
                    <a:pt x="731" y="20"/>
                    <a:pt x="714" y="1"/>
                    <a:pt x="6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6" name="Google Shape;946;p32"/>
            <p:cNvSpPr/>
            <p:nvPr/>
          </p:nvSpPr>
          <p:spPr>
            <a:xfrm>
              <a:off x="1652790" y="908859"/>
              <a:ext cx="3459" cy="30072"/>
            </a:xfrm>
            <a:custGeom>
              <a:avLst/>
              <a:gdLst/>
              <a:ahLst/>
              <a:cxnLst/>
              <a:rect l="l" t="t" r="r" b="b"/>
              <a:pathLst>
                <a:path w="88" h="765" extrusionOk="0">
                  <a:moveTo>
                    <a:pt x="45" y="1"/>
                  </a:moveTo>
                  <a:cubicBezTo>
                    <a:pt x="23" y="1"/>
                    <a:pt x="3" y="23"/>
                    <a:pt x="3" y="42"/>
                  </a:cubicBezTo>
                  <a:lnTo>
                    <a:pt x="1" y="723"/>
                  </a:lnTo>
                  <a:cubicBezTo>
                    <a:pt x="1" y="748"/>
                    <a:pt x="17" y="765"/>
                    <a:pt x="43" y="765"/>
                  </a:cubicBezTo>
                  <a:cubicBezTo>
                    <a:pt x="65" y="765"/>
                    <a:pt x="84" y="748"/>
                    <a:pt x="84" y="723"/>
                  </a:cubicBezTo>
                  <a:lnTo>
                    <a:pt x="87" y="42"/>
                  </a:lnTo>
                  <a:cubicBezTo>
                    <a:pt x="87" y="20"/>
                    <a:pt x="70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7" name="Google Shape;947;p32"/>
            <p:cNvSpPr/>
            <p:nvPr/>
          </p:nvSpPr>
          <p:spPr>
            <a:xfrm>
              <a:off x="1641704" y="914598"/>
              <a:ext cx="25827" cy="18633"/>
            </a:xfrm>
            <a:custGeom>
              <a:avLst/>
              <a:gdLst/>
              <a:ahLst/>
              <a:cxnLst/>
              <a:rect l="l" t="t" r="r" b="b"/>
              <a:pathLst>
                <a:path w="657" h="474" extrusionOk="0">
                  <a:moveTo>
                    <a:pt x="608" y="0"/>
                  </a:moveTo>
                  <a:cubicBezTo>
                    <a:pt x="601" y="0"/>
                    <a:pt x="593" y="3"/>
                    <a:pt x="587" y="8"/>
                  </a:cubicBezTo>
                  <a:lnTo>
                    <a:pt x="26" y="399"/>
                  </a:lnTo>
                  <a:cubicBezTo>
                    <a:pt x="4" y="413"/>
                    <a:pt x="1" y="438"/>
                    <a:pt x="15" y="454"/>
                  </a:cubicBezTo>
                  <a:cubicBezTo>
                    <a:pt x="26" y="466"/>
                    <a:pt x="34" y="474"/>
                    <a:pt x="48" y="474"/>
                  </a:cubicBezTo>
                  <a:cubicBezTo>
                    <a:pt x="59" y="474"/>
                    <a:pt x="68" y="468"/>
                    <a:pt x="71" y="466"/>
                  </a:cubicBezTo>
                  <a:lnTo>
                    <a:pt x="631" y="75"/>
                  </a:lnTo>
                  <a:cubicBezTo>
                    <a:pt x="654" y="61"/>
                    <a:pt x="657" y="36"/>
                    <a:pt x="643" y="19"/>
                  </a:cubicBezTo>
                  <a:cubicBezTo>
                    <a:pt x="634" y="7"/>
                    <a:pt x="621" y="0"/>
                    <a:pt x="6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8" name="Google Shape;948;p32"/>
            <p:cNvSpPr/>
            <p:nvPr/>
          </p:nvSpPr>
          <p:spPr>
            <a:xfrm>
              <a:off x="1644692" y="913379"/>
              <a:ext cx="20323" cy="20952"/>
            </a:xfrm>
            <a:custGeom>
              <a:avLst/>
              <a:gdLst/>
              <a:ahLst/>
              <a:cxnLst/>
              <a:rect l="l" t="t" r="r" b="b"/>
              <a:pathLst>
                <a:path w="517" h="533" extrusionOk="0">
                  <a:moveTo>
                    <a:pt x="48" y="0"/>
                  </a:moveTo>
                  <a:cubicBezTo>
                    <a:pt x="39" y="0"/>
                    <a:pt x="30" y="4"/>
                    <a:pt x="23" y="11"/>
                  </a:cubicBezTo>
                  <a:cubicBezTo>
                    <a:pt x="3" y="25"/>
                    <a:pt x="0" y="50"/>
                    <a:pt x="20" y="67"/>
                  </a:cubicBezTo>
                  <a:lnTo>
                    <a:pt x="441" y="519"/>
                  </a:lnTo>
                  <a:cubicBezTo>
                    <a:pt x="447" y="527"/>
                    <a:pt x="458" y="533"/>
                    <a:pt x="469" y="533"/>
                  </a:cubicBezTo>
                  <a:cubicBezTo>
                    <a:pt x="480" y="533"/>
                    <a:pt x="486" y="527"/>
                    <a:pt x="497" y="519"/>
                  </a:cubicBezTo>
                  <a:cubicBezTo>
                    <a:pt x="514" y="505"/>
                    <a:pt x="516" y="480"/>
                    <a:pt x="500" y="463"/>
                  </a:cubicBezTo>
                  <a:lnTo>
                    <a:pt x="78" y="17"/>
                  </a:lnTo>
                  <a:cubicBezTo>
                    <a:pt x="71" y="6"/>
                    <a:pt x="59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9" name="Google Shape;949;p32"/>
            <p:cNvSpPr/>
            <p:nvPr/>
          </p:nvSpPr>
          <p:spPr>
            <a:xfrm>
              <a:off x="1638992" y="921910"/>
              <a:ext cx="28775" cy="3459"/>
            </a:xfrm>
            <a:custGeom>
              <a:avLst/>
              <a:gdLst/>
              <a:ahLst/>
              <a:cxnLst/>
              <a:rect l="l" t="t" r="r" b="b"/>
              <a:pathLst>
                <a:path w="732" h="88" extrusionOk="0">
                  <a:moveTo>
                    <a:pt x="689" y="1"/>
                  </a:moveTo>
                  <a:lnTo>
                    <a:pt x="39" y="9"/>
                  </a:lnTo>
                  <a:cubicBezTo>
                    <a:pt x="17" y="9"/>
                    <a:pt x="0" y="26"/>
                    <a:pt x="0" y="51"/>
                  </a:cubicBezTo>
                  <a:cubicBezTo>
                    <a:pt x="0" y="70"/>
                    <a:pt x="20" y="87"/>
                    <a:pt x="42" y="87"/>
                  </a:cubicBezTo>
                  <a:lnTo>
                    <a:pt x="695" y="82"/>
                  </a:lnTo>
                  <a:cubicBezTo>
                    <a:pt x="714" y="82"/>
                    <a:pt x="731" y="65"/>
                    <a:pt x="731" y="40"/>
                  </a:cubicBezTo>
                  <a:cubicBezTo>
                    <a:pt x="731" y="17"/>
                    <a:pt x="714" y="1"/>
                    <a:pt x="6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0" name="Google Shape;950;p32"/>
            <p:cNvSpPr/>
            <p:nvPr/>
          </p:nvSpPr>
          <p:spPr>
            <a:xfrm>
              <a:off x="1428841" y="568670"/>
              <a:ext cx="3459" cy="30111"/>
            </a:xfrm>
            <a:custGeom>
              <a:avLst/>
              <a:gdLst/>
              <a:ahLst/>
              <a:cxnLst/>
              <a:rect l="l" t="t" r="r" b="b"/>
              <a:pathLst>
                <a:path w="88" h="766" extrusionOk="0">
                  <a:moveTo>
                    <a:pt x="46" y="1"/>
                  </a:moveTo>
                  <a:cubicBezTo>
                    <a:pt x="20" y="1"/>
                    <a:pt x="4" y="20"/>
                    <a:pt x="4" y="43"/>
                  </a:cubicBezTo>
                  <a:lnTo>
                    <a:pt x="1" y="723"/>
                  </a:lnTo>
                  <a:cubicBezTo>
                    <a:pt x="1" y="746"/>
                    <a:pt x="18" y="765"/>
                    <a:pt x="43" y="765"/>
                  </a:cubicBezTo>
                  <a:cubicBezTo>
                    <a:pt x="62" y="765"/>
                    <a:pt x="85" y="746"/>
                    <a:pt x="85" y="723"/>
                  </a:cubicBezTo>
                  <a:lnTo>
                    <a:pt x="87" y="43"/>
                  </a:lnTo>
                  <a:cubicBezTo>
                    <a:pt x="87" y="17"/>
                    <a:pt x="71" y="1"/>
                    <a:pt x="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1" name="Google Shape;951;p32"/>
            <p:cNvSpPr/>
            <p:nvPr/>
          </p:nvSpPr>
          <p:spPr>
            <a:xfrm>
              <a:off x="1417677" y="574370"/>
              <a:ext cx="25787" cy="18594"/>
            </a:xfrm>
            <a:custGeom>
              <a:avLst/>
              <a:gdLst/>
              <a:ahLst/>
              <a:cxnLst/>
              <a:rect l="l" t="t" r="r" b="b"/>
              <a:pathLst>
                <a:path w="656" h="473" extrusionOk="0">
                  <a:moveTo>
                    <a:pt x="610" y="1"/>
                  </a:moveTo>
                  <a:cubicBezTo>
                    <a:pt x="602" y="1"/>
                    <a:pt x="594" y="4"/>
                    <a:pt x="586" y="9"/>
                  </a:cubicBezTo>
                  <a:lnTo>
                    <a:pt x="25" y="400"/>
                  </a:lnTo>
                  <a:cubicBezTo>
                    <a:pt x="6" y="414"/>
                    <a:pt x="0" y="439"/>
                    <a:pt x="14" y="456"/>
                  </a:cubicBezTo>
                  <a:cubicBezTo>
                    <a:pt x="25" y="467"/>
                    <a:pt x="37" y="472"/>
                    <a:pt x="51" y="472"/>
                  </a:cubicBezTo>
                  <a:cubicBezTo>
                    <a:pt x="62" y="472"/>
                    <a:pt x="67" y="472"/>
                    <a:pt x="70" y="467"/>
                  </a:cubicBezTo>
                  <a:lnTo>
                    <a:pt x="634" y="76"/>
                  </a:lnTo>
                  <a:cubicBezTo>
                    <a:pt x="653" y="62"/>
                    <a:pt x="656" y="37"/>
                    <a:pt x="642" y="20"/>
                  </a:cubicBezTo>
                  <a:cubicBezTo>
                    <a:pt x="634" y="7"/>
                    <a:pt x="622" y="1"/>
                    <a:pt x="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2" name="Google Shape;952;p32"/>
            <p:cNvSpPr/>
            <p:nvPr/>
          </p:nvSpPr>
          <p:spPr>
            <a:xfrm>
              <a:off x="1420743" y="573191"/>
              <a:ext cx="20323" cy="20874"/>
            </a:xfrm>
            <a:custGeom>
              <a:avLst/>
              <a:gdLst/>
              <a:ahLst/>
              <a:cxnLst/>
              <a:rect l="l" t="t" r="r" b="b"/>
              <a:pathLst>
                <a:path w="517" h="531" extrusionOk="0">
                  <a:moveTo>
                    <a:pt x="48" y="0"/>
                  </a:moveTo>
                  <a:cubicBezTo>
                    <a:pt x="39" y="0"/>
                    <a:pt x="29" y="4"/>
                    <a:pt x="20" y="11"/>
                  </a:cubicBezTo>
                  <a:cubicBezTo>
                    <a:pt x="3" y="25"/>
                    <a:pt x="0" y="50"/>
                    <a:pt x="17" y="67"/>
                  </a:cubicBezTo>
                  <a:lnTo>
                    <a:pt x="438" y="516"/>
                  </a:lnTo>
                  <a:cubicBezTo>
                    <a:pt x="447" y="527"/>
                    <a:pt x="458" y="530"/>
                    <a:pt x="466" y="530"/>
                  </a:cubicBezTo>
                  <a:cubicBezTo>
                    <a:pt x="475" y="530"/>
                    <a:pt x="486" y="527"/>
                    <a:pt x="494" y="519"/>
                  </a:cubicBezTo>
                  <a:cubicBezTo>
                    <a:pt x="514" y="505"/>
                    <a:pt x="517" y="483"/>
                    <a:pt x="500" y="463"/>
                  </a:cubicBezTo>
                  <a:lnTo>
                    <a:pt x="76" y="14"/>
                  </a:lnTo>
                  <a:cubicBezTo>
                    <a:pt x="68" y="5"/>
                    <a:pt x="58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3" name="Google Shape;953;p32"/>
            <p:cNvSpPr/>
            <p:nvPr/>
          </p:nvSpPr>
          <p:spPr>
            <a:xfrm>
              <a:off x="1415161" y="581721"/>
              <a:ext cx="28775" cy="3459"/>
            </a:xfrm>
            <a:custGeom>
              <a:avLst/>
              <a:gdLst/>
              <a:ahLst/>
              <a:cxnLst/>
              <a:rect l="l" t="t" r="r" b="b"/>
              <a:pathLst>
                <a:path w="732" h="88" extrusionOk="0">
                  <a:moveTo>
                    <a:pt x="689" y="1"/>
                  </a:moveTo>
                  <a:lnTo>
                    <a:pt x="36" y="6"/>
                  </a:lnTo>
                  <a:cubicBezTo>
                    <a:pt x="17" y="6"/>
                    <a:pt x="0" y="23"/>
                    <a:pt x="0" y="48"/>
                  </a:cubicBezTo>
                  <a:cubicBezTo>
                    <a:pt x="0" y="70"/>
                    <a:pt x="20" y="87"/>
                    <a:pt x="42" y="87"/>
                  </a:cubicBezTo>
                  <a:lnTo>
                    <a:pt x="692" y="79"/>
                  </a:lnTo>
                  <a:cubicBezTo>
                    <a:pt x="714" y="79"/>
                    <a:pt x="731" y="62"/>
                    <a:pt x="731" y="37"/>
                  </a:cubicBezTo>
                  <a:cubicBezTo>
                    <a:pt x="731" y="17"/>
                    <a:pt x="714" y="1"/>
                    <a:pt x="6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4" name="Google Shape;954;p32"/>
            <p:cNvSpPr/>
            <p:nvPr/>
          </p:nvSpPr>
          <p:spPr>
            <a:xfrm>
              <a:off x="1886488" y="337409"/>
              <a:ext cx="144150" cy="194663"/>
            </a:xfrm>
            <a:custGeom>
              <a:avLst/>
              <a:gdLst/>
              <a:ahLst/>
              <a:cxnLst/>
              <a:rect l="l" t="t" r="r" b="b"/>
              <a:pathLst>
                <a:path w="3667" h="4952" extrusionOk="0">
                  <a:moveTo>
                    <a:pt x="1027" y="0"/>
                  </a:moveTo>
                  <a:cubicBezTo>
                    <a:pt x="972" y="0"/>
                    <a:pt x="916" y="6"/>
                    <a:pt x="860" y="20"/>
                  </a:cubicBezTo>
                  <a:cubicBezTo>
                    <a:pt x="838" y="28"/>
                    <a:pt x="821" y="50"/>
                    <a:pt x="829" y="70"/>
                  </a:cubicBezTo>
                  <a:cubicBezTo>
                    <a:pt x="832" y="87"/>
                    <a:pt x="849" y="101"/>
                    <a:pt x="866" y="101"/>
                  </a:cubicBezTo>
                  <a:lnTo>
                    <a:pt x="877" y="101"/>
                  </a:lnTo>
                  <a:cubicBezTo>
                    <a:pt x="930" y="89"/>
                    <a:pt x="983" y="84"/>
                    <a:pt x="1030" y="81"/>
                  </a:cubicBezTo>
                  <a:cubicBezTo>
                    <a:pt x="1052" y="81"/>
                    <a:pt x="1072" y="59"/>
                    <a:pt x="1069" y="39"/>
                  </a:cubicBezTo>
                  <a:cubicBezTo>
                    <a:pt x="1069" y="17"/>
                    <a:pt x="1052" y="0"/>
                    <a:pt x="1027" y="0"/>
                  </a:cubicBezTo>
                  <a:close/>
                  <a:moveTo>
                    <a:pt x="1190" y="11"/>
                  </a:moveTo>
                  <a:cubicBezTo>
                    <a:pt x="1170" y="11"/>
                    <a:pt x="1153" y="27"/>
                    <a:pt x="1150" y="45"/>
                  </a:cubicBezTo>
                  <a:cubicBezTo>
                    <a:pt x="1145" y="67"/>
                    <a:pt x="1164" y="87"/>
                    <a:pt x="1184" y="92"/>
                  </a:cubicBezTo>
                  <a:cubicBezTo>
                    <a:pt x="1231" y="98"/>
                    <a:pt x="1281" y="112"/>
                    <a:pt x="1331" y="128"/>
                  </a:cubicBezTo>
                  <a:cubicBezTo>
                    <a:pt x="1334" y="134"/>
                    <a:pt x="1337" y="134"/>
                    <a:pt x="1345" y="134"/>
                  </a:cubicBezTo>
                  <a:cubicBezTo>
                    <a:pt x="1359" y="134"/>
                    <a:pt x="1373" y="123"/>
                    <a:pt x="1382" y="109"/>
                  </a:cubicBezTo>
                  <a:cubicBezTo>
                    <a:pt x="1390" y="87"/>
                    <a:pt x="1379" y="64"/>
                    <a:pt x="1359" y="56"/>
                  </a:cubicBezTo>
                  <a:cubicBezTo>
                    <a:pt x="1306" y="34"/>
                    <a:pt x="1251" y="22"/>
                    <a:pt x="1195" y="11"/>
                  </a:cubicBezTo>
                  <a:cubicBezTo>
                    <a:pt x="1193" y="11"/>
                    <a:pt x="1191" y="11"/>
                    <a:pt x="1190" y="11"/>
                  </a:cubicBezTo>
                  <a:close/>
                  <a:moveTo>
                    <a:pt x="707" y="71"/>
                  </a:moveTo>
                  <a:cubicBezTo>
                    <a:pt x="703" y="71"/>
                    <a:pt x="699" y="72"/>
                    <a:pt x="695" y="73"/>
                  </a:cubicBezTo>
                  <a:cubicBezTo>
                    <a:pt x="648" y="92"/>
                    <a:pt x="598" y="114"/>
                    <a:pt x="545" y="140"/>
                  </a:cubicBezTo>
                  <a:cubicBezTo>
                    <a:pt x="525" y="148"/>
                    <a:pt x="517" y="170"/>
                    <a:pt x="528" y="193"/>
                  </a:cubicBezTo>
                  <a:cubicBezTo>
                    <a:pt x="536" y="204"/>
                    <a:pt x="550" y="212"/>
                    <a:pt x="564" y="212"/>
                  </a:cubicBezTo>
                  <a:cubicBezTo>
                    <a:pt x="568" y="212"/>
                    <a:pt x="573" y="211"/>
                    <a:pt x="577" y="211"/>
                  </a:cubicBezTo>
                  <a:cubicBezTo>
                    <a:pt x="579" y="211"/>
                    <a:pt x="580" y="211"/>
                    <a:pt x="581" y="212"/>
                  </a:cubicBezTo>
                  <a:cubicBezTo>
                    <a:pt x="626" y="190"/>
                    <a:pt x="679" y="167"/>
                    <a:pt x="723" y="151"/>
                  </a:cubicBezTo>
                  <a:cubicBezTo>
                    <a:pt x="746" y="142"/>
                    <a:pt x="754" y="120"/>
                    <a:pt x="748" y="98"/>
                  </a:cubicBezTo>
                  <a:cubicBezTo>
                    <a:pt x="741" y="82"/>
                    <a:pt x="725" y="71"/>
                    <a:pt x="707" y="71"/>
                  </a:cubicBezTo>
                  <a:close/>
                  <a:moveTo>
                    <a:pt x="1488" y="124"/>
                  </a:moveTo>
                  <a:cubicBezTo>
                    <a:pt x="1474" y="124"/>
                    <a:pt x="1461" y="130"/>
                    <a:pt x="1451" y="142"/>
                  </a:cubicBezTo>
                  <a:cubicBezTo>
                    <a:pt x="1443" y="162"/>
                    <a:pt x="1446" y="184"/>
                    <a:pt x="1465" y="198"/>
                  </a:cubicBezTo>
                  <a:cubicBezTo>
                    <a:pt x="1507" y="226"/>
                    <a:pt x="1549" y="260"/>
                    <a:pt x="1588" y="293"/>
                  </a:cubicBezTo>
                  <a:cubicBezTo>
                    <a:pt x="1596" y="301"/>
                    <a:pt x="1605" y="304"/>
                    <a:pt x="1616" y="304"/>
                  </a:cubicBezTo>
                  <a:cubicBezTo>
                    <a:pt x="1627" y="304"/>
                    <a:pt x="1638" y="296"/>
                    <a:pt x="1644" y="287"/>
                  </a:cubicBezTo>
                  <a:cubicBezTo>
                    <a:pt x="1658" y="273"/>
                    <a:pt x="1658" y="246"/>
                    <a:pt x="1641" y="232"/>
                  </a:cubicBezTo>
                  <a:cubicBezTo>
                    <a:pt x="1599" y="193"/>
                    <a:pt x="1555" y="156"/>
                    <a:pt x="1507" y="128"/>
                  </a:cubicBezTo>
                  <a:cubicBezTo>
                    <a:pt x="1501" y="126"/>
                    <a:pt x="1495" y="124"/>
                    <a:pt x="1488" y="124"/>
                  </a:cubicBezTo>
                  <a:close/>
                  <a:moveTo>
                    <a:pt x="430" y="210"/>
                  </a:moveTo>
                  <a:cubicBezTo>
                    <a:pt x="422" y="210"/>
                    <a:pt x="413" y="213"/>
                    <a:pt x="405" y="218"/>
                  </a:cubicBezTo>
                  <a:cubicBezTo>
                    <a:pt x="361" y="243"/>
                    <a:pt x="316" y="276"/>
                    <a:pt x="271" y="310"/>
                  </a:cubicBezTo>
                  <a:cubicBezTo>
                    <a:pt x="249" y="324"/>
                    <a:pt x="246" y="349"/>
                    <a:pt x="260" y="366"/>
                  </a:cubicBezTo>
                  <a:cubicBezTo>
                    <a:pt x="266" y="377"/>
                    <a:pt x="277" y="382"/>
                    <a:pt x="291" y="382"/>
                  </a:cubicBezTo>
                  <a:cubicBezTo>
                    <a:pt x="302" y="382"/>
                    <a:pt x="308" y="379"/>
                    <a:pt x="319" y="377"/>
                  </a:cubicBezTo>
                  <a:cubicBezTo>
                    <a:pt x="361" y="343"/>
                    <a:pt x="405" y="315"/>
                    <a:pt x="447" y="287"/>
                  </a:cubicBezTo>
                  <a:cubicBezTo>
                    <a:pt x="469" y="276"/>
                    <a:pt x="475" y="251"/>
                    <a:pt x="461" y="232"/>
                  </a:cubicBezTo>
                  <a:cubicBezTo>
                    <a:pt x="456" y="218"/>
                    <a:pt x="444" y="210"/>
                    <a:pt x="430" y="210"/>
                  </a:cubicBezTo>
                  <a:close/>
                  <a:moveTo>
                    <a:pt x="1726" y="336"/>
                  </a:moveTo>
                  <a:cubicBezTo>
                    <a:pt x="1717" y="336"/>
                    <a:pt x="1707" y="340"/>
                    <a:pt x="1700" y="346"/>
                  </a:cubicBezTo>
                  <a:cubicBezTo>
                    <a:pt x="1680" y="360"/>
                    <a:pt x="1680" y="385"/>
                    <a:pt x="1694" y="402"/>
                  </a:cubicBezTo>
                  <a:lnTo>
                    <a:pt x="1711" y="419"/>
                  </a:lnTo>
                  <a:cubicBezTo>
                    <a:pt x="1739" y="458"/>
                    <a:pt x="1767" y="491"/>
                    <a:pt x="1792" y="527"/>
                  </a:cubicBezTo>
                  <a:cubicBezTo>
                    <a:pt x="1800" y="539"/>
                    <a:pt x="1811" y="544"/>
                    <a:pt x="1825" y="544"/>
                  </a:cubicBezTo>
                  <a:cubicBezTo>
                    <a:pt x="1834" y="544"/>
                    <a:pt x="1839" y="541"/>
                    <a:pt x="1845" y="541"/>
                  </a:cubicBezTo>
                  <a:cubicBezTo>
                    <a:pt x="1867" y="527"/>
                    <a:pt x="1870" y="502"/>
                    <a:pt x="1856" y="486"/>
                  </a:cubicBezTo>
                  <a:cubicBezTo>
                    <a:pt x="1831" y="446"/>
                    <a:pt x="1803" y="413"/>
                    <a:pt x="1772" y="374"/>
                  </a:cubicBezTo>
                  <a:lnTo>
                    <a:pt x="1756" y="352"/>
                  </a:lnTo>
                  <a:cubicBezTo>
                    <a:pt x="1748" y="341"/>
                    <a:pt x="1737" y="336"/>
                    <a:pt x="1726" y="336"/>
                  </a:cubicBezTo>
                  <a:close/>
                  <a:moveTo>
                    <a:pt x="165" y="408"/>
                  </a:moveTo>
                  <a:cubicBezTo>
                    <a:pt x="155" y="408"/>
                    <a:pt x="145" y="412"/>
                    <a:pt x="137" y="419"/>
                  </a:cubicBezTo>
                  <a:cubicBezTo>
                    <a:pt x="62" y="486"/>
                    <a:pt x="20" y="530"/>
                    <a:pt x="15" y="533"/>
                  </a:cubicBezTo>
                  <a:cubicBezTo>
                    <a:pt x="1" y="547"/>
                    <a:pt x="1" y="575"/>
                    <a:pt x="20" y="589"/>
                  </a:cubicBezTo>
                  <a:cubicBezTo>
                    <a:pt x="26" y="597"/>
                    <a:pt x="37" y="600"/>
                    <a:pt x="48" y="600"/>
                  </a:cubicBezTo>
                  <a:cubicBezTo>
                    <a:pt x="62" y="600"/>
                    <a:pt x="70" y="592"/>
                    <a:pt x="76" y="586"/>
                  </a:cubicBezTo>
                  <a:cubicBezTo>
                    <a:pt x="76" y="586"/>
                    <a:pt x="121" y="541"/>
                    <a:pt x="190" y="477"/>
                  </a:cubicBezTo>
                  <a:cubicBezTo>
                    <a:pt x="207" y="463"/>
                    <a:pt x="207" y="438"/>
                    <a:pt x="193" y="421"/>
                  </a:cubicBezTo>
                  <a:cubicBezTo>
                    <a:pt x="186" y="413"/>
                    <a:pt x="176" y="408"/>
                    <a:pt x="165" y="408"/>
                  </a:cubicBezTo>
                  <a:close/>
                  <a:moveTo>
                    <a:pt x="1914" y="598"/>
                  </a:moveTo>
                  <a:cubicBezTo>
                    <a:pt x="1906" y="598"/>
                    <a:pt x="1899" y="600"/>
                    <a:pt x="1892" y="603"/>
                  </a:cubicBezTo>
                  <a:cubicBezTo>
                    <a:pt x="1870" y="614"/>
                    <a:pt x="1867" y="639"/>
                    <a:pt x="1878" y="658"/>
                  </a:cubicBezTo>
                  <a:cubicBezTo>
                    <a:pt x="1903" y="706"/>
                    <a:pt x="1926" y="753"/>
                    <a:pt x="1951" y="798"/>
                  </a:cubicBezTo>
                  <a:cubicBezTo>
                    <a:pt x="1959" y="812"/>
                    <a:pt x="1976" y="823"/>
                    <a:pt x="1990" y="823"/>
                  </a:cubicBezTo>
                  <a:cubicBezTo>
                    <a:pt x="1993" y="823"/>
                    <a:pt x="2001" y="820"/>
                    <a:pt x="2004" y="817"/>
                  </a:cubicBezTo>
                  <a:cubicBezTo>
                    <a:pt x="2029" y="809"/>
                    <a:pt x="2034" y="784"/>
                    <a:pt x="2023" y="764"/>
                  </a:cubicBezTo>
                  <a:cubicBezTo>
                    <a:pt x="2001" y="714"/>
                    <a:pt x="1976" y="667"/>
                    <a:pt x="1948" y="617"/>
                  </a:cubicBezTo>
                  <a:cubicBezTo>
                    <a:pt x="1941" y="604"/>
                    <a:pt x="1927" y="598"/>
                    <a:pt x="1914" y="598"/>
                  </a:cubicBezTo>
                  <a:close/>
                  <a:moveTo>
                    <a:pt x="2051" y="891"/>
                  </a:moveTo>
                  <a:cubicBezTo>
                    <a:pt x="2046" y="891"/>
                    <a:pt x="2042" y="892"/>
                    <a:pt x="2037" y="893"/>
                  </a:cubicBezTo>
                  <a:cubicBezTo>
                    <a:pt x="2018" y="898"/>
                    <a:pt x="2007" y="924"/>
                    <a:pt x="2015" y="946"/>
                  </a:cubicBezTo>
                  <a:cubicBezTo>
                    <a:pt x="2032" y="993"/>
                    <a:pt x="2048" y="1046"/>
                    <a:pt x="2062" y="1096"/>
                  </a:cubicBezTo>
                  <a:cubicBezTo>
                    <a:pt x="2065" y="1113"/>
                    <a:pt x="2085" y="1127"/>
                    <a:pt x="2101" y="1127"/>
                  </a:cubicBezTo>
                  <a:cubicBezTo>
                    <a:pt x="2104" y="1127"/>
                    <a:pt x="2107" y="1124"/>
                    <a:pt x="2115" y="1122"/>
                  </a:cubicBezTo>
                  <a:cubicBezTo>
                    <a:pt x="2135" y="1119"/>
                    <a:pt x="2149" y="1094"/>
                    <a:pt x="2143" y="1074"/>
                  </a:cubicBezTo>
                  <a:cubicBezTo>
                    <a:pt x="2129" y="1021"/>
                    <a:pt x="2113" y="968"/>
                    <a:pt x="2090" y="918"/>
                  </a:cubicBezTo>
                  <a:cubicBezTo>
                    <a:pt x="2086" y="900"/>
                    <a:pt x="2069" y="891"/>
                    <a:pt x="2051" y="891"/>
                  </a:cubicBezTo>
                  <a:close/>
                  <a:moveTo>
                    <a:pt x="2132" y="1199"/>
                  </a:moveTo>
                  <a:cubicBezTo>
                    <a:pt x="2130" y="1199"/>
                    <a:pt x="2128" y="1199"/>
                    <a:pt x="2127" y="1200"/>
                  </a:cubicBezTo>
                  <a:cubicBezTo>
                    <a:pt x="2104" y="1202"/>
                    <a:pt x="2090" y="1225"/>
                    <a:pt x="2093" y="1244"/>
                  </a:cubicBezTo>
                  <a:cubicBezTo>
                    <a:pt x="2104" y="1297"/>
                    <a:pt x="2113" y="1350"/>
                    <a:pt x="2115" y="1403"/>
                  </a:cubicBezTo>
                  <a:cubicBezTo>
                    <a:pt x="2118" y="1423"/>
                    <a:pt x="2135" y="1440"/>
                    <a:pt x="2157" y="1440"/>
                  </a:cubicBezTo>
                  <a:cubicBezTo>
                    <a:pt x="2182" y="1437"/>
                    <a:pt x="2199" y="1420"/>
                    <a:pt x="2191" y="1395"/>
                  </a:cubicBezTo>
                  <a:cubicBezTo>
                    <a:pt x="2188" y="1342"/>
                    <a:pt x="2182" y="1286"/>
                    <a:pt x="2171" y="1230"/>
                  </a:cubicBezTo>
                  <a:cubicBezTo>
                    <a:pt x="2169" y="1213"/>
                    <a:pt x="2150" y="1199"/>
                    <a:pt x="2132" y="1199"/>
                  </a:cubicBezTo>
                  <a:close/>
                  <a:moveTo>
                    <a:pt x="1894" y="1593"/>
                  </a:moveTo>
                  <a:cubicBezTo>
                    <a:pt x="1892" y="1593"/>
                    <a:pt x="1891" y="1593"/>
                    <a:pt x="1889" y="1593"/>
                  </a:cubicBezTo>
                  <a:cubicBezTo>
                    <a:pt x="1834" y="1601"/>
                    <a:pt x="1778" y="1610"/>
                    <a:pt x="1725" y="1629"/>
                  </a:cubicBezTo>
                  <a:cubicBezTo>
                    <a:pt x="1702" y="1635"/>
                    <a:pt x="1689" y="1660"/>
                    <a:pt x="1697" y="1680"/>
                  </a:cubicBezTo>
                  <a:cubicBezTo>
                    <a:pt x="1700" y="1699"/>
                    <a:pt x="1716" y="1707"/>
                    <a:pt x="1736" y="1707"/>
                  </a:cubicBezTo>
                  <a:cubicBezTo>
                    <a:pt x="1739" y="1707"/>
                    <a:pt x="1742" y="1707"/>
                    <a:pt x="1750" y="1705"/>
                  </a:cubicBezTo>
                  <a:cubicBezTo>
                    <a:pt x="1795" y="1691"/>
                    <a:pt x="1848" y="1680"/>
                    <a:pt x="1898" y="1674"/>
                  </a:cubicBezTo>
                  <a:cubicBezTo>
                    <a:pt x="1920" y="1671"/>
                    <a:pt x="1937" y="1649"/>
                    <a:pt x="1934" y="1629"/>
                  </a:cubicBezTo>
                  <a:cubicBezTo>
                    <a:pt x="1931" y="1609"/>
                    <a:pt x="1912" y="1593"/>
                    <a:pt x="1894" y="1593"/>
                  </a:cubicBezTo>
                  <a:close/>
                  <a:moveTo>
                    <a:pt x="2163" y="1529"/>
                  </a:moveTo>
                  <a:cubicBezTo>
                    <a:pt x="2143" y="1529"/>
                    <a:pt x="2121" y="1546"/>
                    <a:pt x="2121" y="1565"/>
                  </a:cubicBezTo>
                  <a:cubicBezTo>
                    <a:pt x="2118" y="1574"/>
                    <a:pt x="2118" y="1585"/>
                    <a:pt x="2118" y="1593"/>
                  </a:cubicBezTo>
                  <a:cubicBezTo>
                    <a:pt x="2099" y="1593"/>
                    <a:pt x="2074" y="1590"/>
                    <a:pt x="2051" y="1590"/>
                  </a:cubicBezTo>
                  <a:cubicBezTo>
                    <a:pt x="2050" y="1590"/>
                    <a:pt x="2048" y="1590"/>
                    <a:pt x="2047" y="1590"/>
                  </a:cubicBezTo>
                  <a:cubicBezTo>
                    <a:pt x="2029" y="1590"/>
                    <a:pt x="2009" y="1606"/>
                    <a:pt x="2009" y="1629"/>
                  </a:cubicBezTo>
                  <a:cubicBezTo>
                    <a:pt x="2009" y="1649"/>
                    <a:pt x="2029" y="1671"/>
                    <a:pt x="2048" y="1671"/>
                  </a:cubicBezTo>
                  <a:cubicBezTo>
                    <a:pt x="2071" y="1671"/>
                    <a:pt x="2090" y="1671"/>
                    <a:pt x="2113" y="1674"/>
                  </a:cubicBezTo>
                  <a:cubicBezTo>
                    <a:pt x="2113" y="1688"/>
                    <a:pt x="2107" y="1702"/>
                    <a:pt x="2104" y="1719"/>
                  </a:cubicBezTo>
                  <a:cubicBezTo>
                    <a:pt x="2101" y="1741"/>
                    <a:pt x="2118" y="1760"/>
                    <a:pt x="2140" y="1766"/>
                  </a:cubicBezTo>
                  <a:lnTo>
                    <a:pt x="2146" y="1766"/>
                  </a:lnTo>
                  <a:cubicBezTo>
                    <a:pt x="2168" y="1766"/>
                    <a:pt x="2182" y="1752"/>
                    <a:pt x="2185" y="1733"/>
                  </a:cubicBezTo>
                  <a:cubicBezTo>
                    <a:pt x="2188" y="1719"/>
                    <a:pt x="2188" y="1702"/>
                    <a:pt x="2191" y="1685"/>
                  </a:cubicBezTo>
                  <a:cubicBezTo>
                    <a:pt x="2193" y="1685"/>
                    <a:pt x="2202" y="1688"/>
                    <a:pt x="2205" y="1688"/>
                  </a:cubicBezTo>
                  <a:cubicBezTo>
                    <a:pt x="2206" y="1688"/>
                    <a:pt x="2208" y="1688"/>
                    <a:pt x="2210" y="1688"/>
                  </a:cubicBezTo>
                  <a:cubicBezTo>
                    <a:pt x="2230" y="1688"/>
                    <a:pt x="2247" y="1673"/>
                    <a:pt x="2249" y="1654"/>
                  </a:cubicBezTo>
                  <a:cubicBezTo>
                    <a:pt x="2255" y="1632"/>
                    <a:pt x="2235" y="1610"/>
                    <a:pt x="2216" y="1607"/>
                  </a:cubicBezTo>
                  <a:cubicBezTo>
                    <a:pt x="2213" y="1607"/>
                    <a:pt x="2205" y="1604"/>
                    <a:pt x="2199" y="1604"/>
                  </a:cubicBezTo>
                  <a:cubicBezTo>
                    <a:pt x="2202" y="1593"/>
                    <a:pt x="2202" y="1585"/>
                    <a:pt x="2202" y="1568"/>
                  </a:cubicBezTo>
                  <a:cubicBezTo>
                    <a:pt x="2202" y="1548"/>
                    <a:pt x="2188" y="1529"/>
                    <a:pt x="2163" y="1529"/>
                  </a:cubicBezTo>
                  <a:close/>
                  <a:moveTo>
                    <a:pt x="2368" y="1636"/>
                  </a:moveTo>
                  <a:cubicBezTo>
                    <a:pt x="2350" y="1636"/>
                    <a:pt x="2335" y="1649"/>
                    <a:pt x="2327" y="1668"/>
                  </a:cubicBezTo>
                  <a:cubicBezTo>
                    <a:pt x="2322" y="1688"/>
                    <a:pt x="2336" y="1710"/>
                    <a:pt x="2355" y="1716"/>
                  </a:cubicBezTo>
                  <a:cubicBezTo>
                    <a:pt x="2406" y="1730"/>
                    <a:pt x="2453" y="1746"/>
                    <a:pt x="2503" y="1769"/>
                  </a:cubicBezTo>
                  <a:cubicBezTo>
                    <a:pt x="2509" y="1769"/>
                    <a:pt x="2512" y="1772"/>
                    <a:pt x="2520" y="1772"/>
                  </a:cubicBezTo>
                  <a:cubicBezTo>
                    <a:pt x="2537" y="1772"/>
                    <a:pt x="2551" y="1760"/>
                    <a:pt x="2553" y="1746"/>
                  </a:cubicBezTo>
                  <a:cubicBezTo>
                    <a:pt x="2565" y="1727"/>
                    <a:pt x="2553" y="1705"/>
                    <a:pt x="2534" y="1693"/>
                  </a:cubicBezTo>
                  <a:cubicBezTo>
                    <a:pt x="2481" y="1674"/>
                    <a:pt x="2428" y="1657"/>
                    <a:pt x="2378" y="1638"/>
                  </a:cubicBezTo>
                  <a:cubicBezTo>
                    <a:pt x="2374" y="1637"/>
                    <a:pt x="2371" y="1636"/>
                    <a:pt x="2368" y="1636"/>
                  </a:cubicBezTo>
                  <a:close/>
                  <a:moveTo>
                    <a:pt x="1584" y="1695"/>
                  </a:moveTo>
                  <a:cubicBezTo>
                    <a:pt x="1577" y="1695"/>
                    <a:pt x="1570" y="1697"/>
                    <a:pt x="1563" y="1702"/>
                  </a:cubicBezTo>
                  <a:cubicBezTo>
                    <a:pt x="1504" y="1741"/>
                    <a:pt x="1463" y="1788"/>
                    <a:pt x="1443" y="1839"/>
                  </a:cubicBezTo>
                  <a:cubicBezTo>
                    <a:pt x="1432" y="1858"/>
                    <a:pt x="1443" y="1880"/>
                    <a:pt x="1463" y="1892"/>
                  </a:cubicBezTo>
                  <a:cubicBezTo>
                    <a:pt x="1471" y="1892"/>
                    <a:pt x="1474" y="1894"/>
                    <a:pt x="1479" y="1894"/>
                  </a:cubicBezTo>
                  <a:cubicBezTo>
                    <a:pt x="1499" y="1894"/>
                    <a:pt x="1513" y="1883"/>
                    <a:pt x="1516" y="1869"/>
                  </a:cubicBezTo>
                  <a:cubicBezTo>
                    <a:pt x="1532" y="1830"/>
                    <a:pt x="1563" y="1799"/>
                    <a:pt x="1610" y="1769"/>
                  </a:cubicBezTo>
                  <a:cubicBezTo>
                    <a:pt x="1627" y="1755"/>
                    <a:pt x="1633" y="1730"/>
                    <a:pt x="1619" y="1713"/>
                  </a:cubicBezTo>
                  <a:cubicBezTo>
                    <a:pt x="1610" y="1702"/>
                    <a:pt x="1597" y="1695"/>
                    <a:pt x="1584" y="1695"/>
                  </a:cubicBezTo>
                  <a:close/>
                  <a:moveTo>
                    <a:pt x="2661" y="1765"/>
                  </a:moveTo>
                  <a:cubicBezTo>
                    <a:pt x="2647" y="1765"/>
                    <a:pt x="2634" y="1773"/>
                    <a:pt x="2629" y="1786"/>
                  </a:cubicBezTo>
                  <a:cubicBezTo>
                    <a:pt x="2615" y="1808"/>
                    <a:pt x="2620" y="1830"/>
                    <a:pt x="2643" y="1841"/>
                  </a:cubicBezTo>
                  <a:cubicBezTo>
                    <a:pt x="2687" y="1866"/>
                    <a:pt x="2732" y="1894"/>
                    <a:pt x="2774" y="1925"/>
                  </a:cubicBezTo>
                  <a:cubicBezTo>
                    <a:pt x="2782" y="1928"/>
                    <a:pt x="2788" y="1933"/>
                    <a:pt x="2799" y="1933"/>
                  </a:cubicBezTo>
                  <a:cubicBezTo>
                    <a:pt x="2813" y="1933"/>
                    <a:pt x="2824" y="1925"/>
                    <a:pt x="2832" y="1917"/>
                  </a:cubicBezTo>
                  <a:cubicBezTo>
                    <a:pt x="2844" y="1900"/>
                    <a:pt x="2841" y="1878"/>
                    <a:pt x="2824" y="1864"/>
                  </a:cubicBezTo>
                  <a:cubicBezTo>
                    <a:pt x="2777" y="1827"/>
                    <a:pt x="2732" y="1799"/>
                    <a:pt x="2685" y="1772"/>
                  </a:cubicBezTo>
                  <a:cubicBezTo>
                    <a:pt x="2677" y="1767"/>
                    <a:pt x="2669" y="1765"/>
                    <a:pt x="2661" y="1765"/>
                  </a:cubicBezTo>
                  <a:close/>
                  <a:moveTo>
                    <a:pt x="2109" y="1840"/>
                  </a:moveTo>
                  <a:cubicBezTo>
                    <a:pt x="2092" y="1840"/>
                    <a:pt x="2075" y="1849"/>
                    <a:pt x="2071" y="1866"/>
                  </a:cubicBezTo>
                  <a:cubicBezTo>
                    <a:pt x="2051" y="1919"/>
                    <a:pt x="2029" y="1964"/>
                    <a:pt x="2004" y="2003"/>
                  </a:cubicBezTo>
                  <a:cubicBezTo>
                    <a:pt x="1990" y="2020"/>
                    <a:pt x="1995" y="2045"/>
                    <a:pt x="2015" y="2059"/>
                  </a:cubicBezTo>
                  <a:cubicBezTo>
                    <a:pt x="2021" y="2062"/>
                    <a:pt x="2032" y="2065"/>
                    <a:pt x="2037" y="2065"/>
                  </a:cubicBezTo>
                  <a:cubicBezTo>
                    <a:pt x="2048" y="2065"/>
                    <a:pt x="2062" y="2056"/>
                    <a:pt x="2074" y="2048"/>
                  </a:cubicBezTo>
                  <a:cubicBezTo>
                    <a:pt x="2101" y="2006"/>
                    <a:pt x="2127" y="1953"/>
                    <a:pt x="2146" y="1894"/>
                  </a:cubicBezTo>
                  <a:cubicBezTo>
                    <a:pt x="2154" y="1872"/>
                    <a:pt x="2143" y="1850"/>
                    <a:pt x="2121" y="1841"/>
                  </a:cubicBezTo>
                  <a:cubicBezTo>
                    <a:pt x="2117" y="1840"/>
                    <a:pt x="2113" y="1840"/>
                    <a:pt x="2109" y="1840"/>
                  </a:cubicBezTo>
                  <a:close/>
                  <a:moveTo>
                    <a:pt x="2923" y="1951"/>
                  </a:moveTo>
                  <a:cubicBezTo>
                    <a:pt x="2912" y="1951"/>
                    <a:pt x="2901" y="1955"/>
                    <a:pt x="2894" y="1964"/>
                  </a:cubicBezTo>
                  <a:cubicBezTo>
                    <a:pt x="2880" y="1978"/>
                    <a:pt x="2880" y="2006"/>
                    <a:pt x="2897" y="2020"/>
                  </a:cubicBezTo>
                  <a:cubicBezTo>
                    <a:pt x="2936" y="2053"/>
                    <a:pt x="2972" y="2092"/>
                    <a:pt x="3008" y="2131"/>
                  </a:cubicBezTo>
                  <a:cubicBezTo>
                    <a:pt x="3019" y="2143"/>
                    <a:pt x="3028" y="2145"/>
                    <a:pt x="3039" y="2145"/>
                  </a:cubicBezTo>
                  <a:cubicBezTo>
                    <a:pt x="3050" y="2145"/>
                    <a:pt x="3061" y="2143"/>
                    <a:pt x="3064" y="2131"/>
                  </a:cubicBezTo>
                  <a:cubicBezTo>
                    <a:pt x="3081" y="2118"/>
                    <a:pt x="3081" y="2092"/>
                    <a:pt x="3067" y="2076"/>
                  </a:cubicBezTo>
                  <a:cubicBezTo>
                    <a:pt x="3028" y="2034"/>
                    <a:pt x="2991" y="1995"/>
                    <a:pt x="2950" y="1961"/>
                  </a:cubicBezTo>
                  <a:cubicBezTo>
                    <a:pt x="2943" y="1955"/>
                    <a:pt x="2933" y="1951"/>
                    <a:pt x="2923" y="1951"/>
                  </a:cubicBezTo>
                  <a:close/>
                  <a:moveTo>
                    <a:pt x="1494" y="1963"/>
                  </a:moveTo>
                  <a:cubicBezTo>
                    <a:pt x="1487" y="1963"/>
                    <a:pt x="1480" y="1965"/>
                    <a:pt x="1474" y="1970"/>
                  </a:cubicBezTo>
                  <a:cubicBezTo>
                    <a:pt x="1457" y="1981"/>
                    <a:pt x="1449" y="2009"/>
                    <a:pt x="1463" y="2025"/>
                  </a:cubicBezTo>
                  <a:cubicBezTo>
                    <a:pt x="1488" y="2062"/>
                    <a:pt x="1516" y="2092"/>
                    <a:pt x="1557" y="2120"/>
                  </a:cubicBezTo>
                  <a:cubicBezTo>
                    <a:pt x="1571" y="2129"/>
                    <a:pt x="1583" y="2137"/>
                    <a:pt x="1596" y="2145"/>
                  </a:cubicBezTo>
                  <a:cubicBezTo>
                    <a:pt x="1602" y="2148"/>
                    <a:pt x="1610" y="2151"/>
                    <a:pt x="1616" y="2151"/>
                  </a:cubicBezTo>
                  <a:cubicBezTo>
                    <a:pt x="1630" y="2151"/>
                    <a:pt x="1644" y="2148"/>
                    <a:pt x="1652" y="2129"/>
                  </a:cubicBezTo>
                  <a:cubicBezTo>
                    <a:pt x="1661" y="2106"/>
                    <a:pt x="1658" y="2087"/>
                    <a:pt x="1638" y="2073"/>
                  </a:cubicBezTo>
                  <a:cubicBezTo>
                    <a:pt x="1627" y="2067"/>
                    <a:pt x="1613" y="2062"/>
                    <a:pt x="1602" y="2051"/>
                  </a:cubicBezTo>
                  <a:cubicBezTo>
                    <a:pt x="1571" y="2031"/>
                    <a:pt x="1546" y="2006"/>
                    <a:pt x="1530" y="1981"/>
                  </a:cubicBezTo>
                  <a:cubicBezTo>
                    <a:pt x="1520" y="1970"/>
                    <a:pt x="1507" y="1963"/>
                    <a:pt x="1494" y="1963"/>
                  </a:cubicBezTo>
                  <a:close/>
                  <a:moveTo>
                    <a:pt x="1928" y="2094"/>
                  </a:moveTo>
                  <a:cubicBezTo>
                    <a:pt x="1920" y="2094"/>
                    <a:pt x="1913" y="2095"/>
                    <a:pt x="1906" y="2098"/>
                  </a:cubicBezTo>
                  <a:cubicBezTo>
                    <a:pt x="1876" y="2118"/>
                    <a:pt x="1842" y="2129"/>
                    <a:pt x="1807" y="2129"/>
                  </a:cubicBezTo>
                  <a:cubicBezTo>
                    <a:pt x="1798" y="2129"/>
                    <a:pt x="1788" y="2128"/>
                    <a:pt x="1778" y="2126"/>
                  </a:cubicBezTo>
                  <a:cubicBezTo>
                    <a:pt x="1776" y="2126"/>
                    <a:pt x="1775" y="2126"/>
                    <a:pt x="1773" y="2126"/>
                  </a:cubicBezTo>
                  <a:cubicBezTo>
                    <a:pt x="1750" y="2126"/>
                    <a:pt x="1733" y="2144"/>
                    <a:pt x="1730" y="2162"/>
                  </a:cubicBezTo>
                  <a:cubicBezTo>
                    <a:pt x="1728" y="2187"/>
                    <a:pt x="1744" y="2204"/>
                    <a:pt x="1767" y="2207"/>
                  </a:cubicBezTo>
                  <a:cubicBezTo>
                    <a:pt x="1778" y="2212"/>
                    <a:pt x="1786" y="2212"/>
                    <a:pt x="1797" y="2212"/>
                  </a:cubicBezTo>
                  <a:cubicBezTo>
                    <a:pt x="1850" y="2212"/>
                    <a:pt x="1898" y="2196"/>
                    <a:pt x="1948" y="2168"/>
                  </a:cubicBezTo>
                  <a:cubicBezTo>
                    <a:pt x="1965" y="2159"/>
                    <a:pt x="1973" y="2134"/>
                    <a:pt x="1962" y="2112"/>
                  </a:cubicBezTo>
                  <a:cubicBezTo>
                    <a:pt x="1955" y="2099"/>
                    <a:pt x="1941" y="2094"/>
                    <a:pt x="1928" y="2094"/>
                  </a:cubicBezTo>
                  <a:close/>
                  <a:moveTo>
                    <a:pt x="3145" y="2189"/>
                  </a:moveTo>
                  <a:cubicBezTo>
                    <a:pt x="3136" y="2189"/>
                    <a:pt x="3127" y="2192"/>
                    <a:pt x="3120" y="2198"/>
                  </a:cubicBezTo>
                  <a:cubicBezTo>
                    <a:pt x="3103" y="2212"/>
                    <a:pt x="3097" y="2235"/>
                    <a:pt x="3111" y="2254"/>
                  </a:cubicBezTo>
                  <a:cubicBezTo>
                    <a:pt x="3145" y="2296"/>
                    <a:pt x="3176" y="2335"/>
                    <a:pt x="3203" y="2383"/>
                  </a:cubicBezTo>
                  <a:cubicBezTo>
                    <a:pt x="3209" y="2394"/>
                    <a:pt x="3223" y="2399"/>
                    <a:pt x="3237" y="2399"/>
                  </a:cubicBezTo>
                  <a:cubicBezTo>
                    <a:pt x="3245" y="2399"/>
                    <a:pt x="3251" y="2399"/>
                    <a:pt x="3254" y="2394"/>
                  </a:cubicBezTo>
                  <a:cubicBezTo>
                    <a:pt x="3276" y="2383"/>
                    <a:pt x="3284" y="2355"/>
                    <a:pt x="3268" y="2338"/>
                  </a:cubicBezTo>
                  <a:cubicBezTo>
                    <a:pt x="3237" y="2290"/>
                    <a:pt x="3206" y="2246"/>
                    <a:pt x="3176" y="2204"/>
                  </a:cubicBezTo>
                  <a:cubicBezTo>
                    <a:pt x="3168" y="2195"/>
                    <a:pt x="3156" y="2189"/>
                    <a:pt x="3145" y="2189"/>
                  </a:cubicBezTo>
                  <a:close/>
                  <a:moveTo>
                    <a:pt x="3322" y="2458"/>
                  </a:moveTo>
                  <a:cubicBezTo>
                    <a:pt x="3315" y="2458"/>
                    <a:pt x="3308" y="2460"/>
                    <a:pt x="3301" y="2463"/>
                  </a:cubicBezTo>
                  <a:cubicBezTo>
                    <a:pt x="3279" y="2472"/>
                    <a:pt x="3273" y="2497"/>
                    <a:pt x="3284" y="2519"/>
                  </a:cubicBezTo>
                  <a:cubicBezTo>
                    <a:pt x="3307" y="2561"/>
                    <a:pt x="3332" y="2609"/>
                    <a:pt x="3357" y="2659"/>
                  </a:cubicBezTo>
                  <a:cubicBezTo>
                    <a:pt x="3362" y="2670"/>
                    <a:pt x="3376" y="2681"/>
                    <a:pt x="3396" y="2681"/>
                  </a:cubicBezTo>
                  <a:cubicBezTo>
                    <a:pt x="3399" y="2681"/>
                    <a:pt x="3404" y="2681"/>
                    <a:pt x="3410" y="2678"/>
                  </a:cubicBezTo>
                  <a:cubicBezTo>
                    <a:pt x="3432" y="2673"/>
                    <a:pt x="3441" y="2648"/>
                    <a:pt x="3429" y="2625"/>
                  </a:cubicBezTo>
                  <a:cubicBezTo>
                    <a:pt x="3410" y="2575"/>
                    <a:pt x="3382" y="2525"/>
                    <a:pt x="3357" y="2480"/>
                  </a:cubicBezTo>
                  <a:cubicBezTo>
                    <a:pt x="3349" y="2465"/>
                    <a:pt x="3336" y="2458"/>
                    <a:pt x="3322" y="2458"/>
                  </a:cubicBezTo>
                  <a:close/>
                  <a:moveTo>
                    <a:pt x="3459" y="2747"/>
                  </a:moveTo>
                  <a:cubicBezTo>
                    <a:pt x="3454" y="2747"/>
                    <a:pt x="3449" y="2748"/>
                    <a:pt x="3443" y="2751"/>
                  </a:cubicBezTo>
                  <a:cubicBezTo>
                    <a:pt x="3424" y="2759"/>
                    <a:pt x="3410" y="2781"/>
                    <a:pt x="3418" y="2804"/>
                  </a:cubicBezTo>
                  <a:cubicBezTo>
                    <a:pt x="3441" y="2857"/>
                    <a:pt x="3457" y="2904"/>
                    <a:pt x="3474" y="2954"/>
                  </a:cubicBezTo>
                  <a:cubicBezTo>
                    <a:pt x="3482" y="2971"/>
                    <a:pt x="3496" y="2982"/>
                    <a:pt x="3513" y="2982"/>
                  </a:cubicBezTo>
                  <a:lnTo>
                    <a:pt x="3527" y="2982"/>
                  </a:lnTo>
                  <a:cubicBezTo>
                    <a:pt x="3549" y="2974"/>
                    <a:pt x="3558" y="2949"/>
                    <a:pt x="3552" y="2929"/>
                  </a:cubicBezTo>
                  <a:cubicBezTo>
                    <a:pt x="3535" y="2879"/>
                    <a:pt x="3516" y="2829"/>
                    <a:pt x="3496" y="2776"/>
                  </a:cubicBezTo>
                  <a:cubicBezTo>
                    <a:pt x="3490" y="2759"/>
                    <a:pt x="3476" y="2747"/>
                    <a:pt x="3459" y="2747"/>
                  </a:cubicBezTo>
                  <a:close/>
                  <a:moveTo>
                    <a:pt x="3560" y="3053"/>
                  </a:moveTo>
                  <a:cubicBezTo>
                    <a:pt x="3556" y="3053"/>
                    <a:pt x="3553" y="3054"/>
                    <a:pt x="3549" y="3055"/>
                  </a:cubicBezTo>
                  <a:cubicBezTo>
                    <a:pt x="3527" y="3058"/>
                    <a:pt x="3513" y="3083"/>
                    <a:pt x="3521" y="3102"/>
                  </a:cubicBezTo>
                  <a:cubicBezTo>
                    <a:pt x="3535" y="3153"/>
                    <a:pt x="3544" y="3206"/>
                    <a:pt x="3555" y="3259"/>
                  </a:cubicBezTo>
                  <a:cubicBezTo>
                    <a:pt x="3558" y="3278"/>
                    <a:pt x="3572" y="3292"/>
                    <a:pt x="3594" y="3292"/>
                  </a:cubicBezTo>
                  <a:cubicBezTo>
                    <a:pt x="3597" y="3292"/>
                    <a:pt x="3600" y="3292"/>
                    <a:pt x="3600" y="3289"/>
                  </a:cubicBezTo>
                  <a:cubicBezTo>
                    <a:pt x="3622" y="3284"/>
                    <a:pt x="3636" y="3264"/>
                    <a:pt x="3633" y="3242"/>
                  </a:cubicBezTo>
                  <a:cubicBezTo>
                    <a:pt x="3622" y="3192"/>
                    <a:pt x="3611" y="3136"/>
                    <a:pt x="3597" y="3083"/>
                  </a:cubicBezTo>
                  <a:cubicBezTo>
                    <a:pt x="3592" y="3064"/>
                    <a:pt x="3576" y="3053"/>
                    <a:pt x="3560" y="3053"/>
                  </a:cubicBezTo>
                  <a:close/>
                  <a:moveTo>
                    <a:pt x="3612" y="3373"/>
                  </a:moveTo>
                  <a:cubicBezTo>
                    <a:pt x="3611" y="3373"/>
                    <a:pt x="3609" y="3373"/>
                    <a:pt x="3608" y="3373"/>
                  </a:cubicBezTo>
                  <a:cubicBezTo>
                    <a:pt x="3586" y="3376"/>
                    <a:pt x="3569" y="3398"/>
                    <a:pt x="3572" y="3418"/>
                  </a:cubicBezTo>
                  <a:cubicBezTo>
                    <a:pt x="3580" y="3471"/>
                    <a:pt x="3583" y="3524"/>
                    <a:pt x="3583" y="3574"/>
                  </a:cubicBezTo>
                  <a:cubicBezTo>
                    <a:pt x="3583" y="3596"/>
                    <a:pt x="3605" y="3613"/>
                    <a:pt x="3625" y="3613"/>
                  </a:cubicBezTo>
                  <a:cubicBezTo>
                    <a:pt x="3650" y="3613"/>
                    <a:pt x="3667" y="3596"/>
                    <a:pt x="3664" y="3571"/>
                  </a:cubicBezTo>
                  <a:cubicBezTo>
                    <a:pt x="3664" y="3518"/>
                    <a:pt x="3661" y="3462"/>
                    <a:pt x="3653" y="3406"/>
                  </a:cubicBezTo>
                  <a:cubicBezTo>
                    <a:pt x="3650" y="3388"/>
                    <a:pt x="3631" y="3373"/>
                    <a:pt x="3612" y="3373"/>
                  </a:cubicBezTo>
                  <a:close/>
                  <a:moveTo>
                    <a:pt x="3625" y="3694"/>
                  </a:moveTo>
                  <a:cubicBezTo>
                    <a:pt x="3600" y="3694"/>
                    <a:pt x="3583" y="3710"/>
                    <a:pt x="3580" y="3730"/>
                  </a:cubicBezTo>
                  <a:cubicBezTo>
                    <a:pt x="3577" y="3780"/>
                    <a:pt x="3569" y="3836"/>
                    <a:pt x="3558" y="3886"/>
                  </a:cubicBezTo>
                  <a:cubicBezTo>
                    <a:pt x="3555" y="3909"/>
                    <a:pt x="3569" y="3931"/>
                    <a:pt x="3591" y="3934"/>
                  </a:cubicBezTo>
                  <a:lnTo>
                    <a:pt x="3597" y="3934"/>
                  </a:lnTo>
                  <a:cubicBezTo>
                    <a:pt x="3614" y="3934"/>
                    <a:pt x="3633" y="3920"/>
                    <a:pt x="3639" y="3903"/>
                  </a:cubicBezTo>
                  <a:cubicBezTo>
                    <a:pt x="3650" y="3850"/>
                    <a:pt x="3655" y="3794"/>
                    <a:pt x="3664" y="3738"/>
                  </a:cubicBezTo>
                  <a:cubicBezTo>
                    <a:pt x="3664" y="3713"/>
                    <a:pt x="3647" y="3697"/>
                    <a:pt x="3625" y="3694"/>
                  </a:cubicBezTo>
                  <a:close/>
                  <a:moveTo>
                    <a:pt x="3553" y="4009"/>
                  </a:moveTo>
                  <a:cubicBezTo>
                    <a:pt x="3536" y="4009"/>
                    <a:pt x="3523" y="4022"/>
                    <a:pt x="3516" y="4040"/>
                  </a:cubicBezTo>
                  <a:cubicBezTo>
                    <a:pt x="3499" y="4087"/>
                    <a:pt x="3482" y="4140"/>
                    <a:pt x="3460" y="4185"/>
                  </a:cubicBezTo>
                  <a:cubicBezTo>
                    <a:pt x="3452" y="4207"/>
                    <a:pt x="3460" y="4227"/>
                    <a:pt x="3482" y="4238"/>
                  </a:cubicBezTo>
                  <a:cubicBezTo>
                    <a:pt x="3488" y="4238"/>
                    <a:pt x="3494" y="4241"/>
                    <a:pt x="3499" y="4241"/>
                  </a:cubicBezTo>
                  <a:cubicBezTo>
                    <a:pt x="3516" y="4241"/>
                    <a:pt x="3530" y="4229"/>
                    <a:pt x="3535" y="4213"/>
                  </a:cubicBezTo>
                  <a:cubicBezTo>
                    <a:pt x="3558" y="4165"/>
                    <a:pt x="3577" y="4112"/>
                    <a:pt x="3594" y="4059"/>
                  </a:cubicBezTo>
                  <a:cubicBezTo>
                    <a:pt x="3600" y="4040"/>
                    <a:pt x="3586" y="4017"/>
                    <a:pt x="3566" y="4012"/>
                  </a:cubicBezTo>
                  <a:cubicBezTo>
                    <a:pt x="3562" y="4010"/>
                    <a:pt x="3557" y="4009"/>
                    <a:pt x="3553" y="4009"/>
                  </a:cubicBezTo>
                  <a:close/>
                  <a:moveTo>
                    <a:pt x="3423" y="4301"/>
                  </a:moveTo>
                  <a:cubicBezTo>
                    <a:pt x="3410" y="4301"/>
                    <a:pt x="3397" y="4307"/>
                    <a:pt x="3390" y="4321"/>
                  </a:cubicBezTo>
                  <a:cubicBezTo>
                    <a:pt x="3368" y="4366"/>
                    <a:pt x="3335" y="4408"/>
                    <a:pt x="3304" y="4450"/>
                  </a:cubicBezTo>
                  <a:cubicBezTo>
                    <a:pt x="3290" y="4467"/>
                    <a:pt x="3293" y="4492"/>
                    <a:pt x="3312" y="4506"/>
                  </a:cubicBezTo>
                  <a:cubicBezTo>
                    <a:pt x="3318" y="4514"/>
                    <a:pt x="3326" y="4517"/>
                    <a:pt x="3335" y="4517"/>
                  </a:cubicBezTo>
                  <a:cubicBezTo>
                    <a:pt x="3346" y="4517"/>
                    <a:pt x="3357" y="4508"/>
                    <a:pt x="3368" y="4500"/>
                  </a:cubicBezTo>
                  <a:cubicBezTo>
                    <a:pt x="3401" y="4455"/>
                    <a:pt x="3432" y="4411"/>
                    <a:pt x="3460" y="4363"/>
                  </a:cubicBezTo>
                  <a:cubicBezTo>
                    <a:pt x="3471" y="4341"/>
                    <a:pt x="3468" y="4319"/>
                    <a:pt x="3446" y="4308"/>
                  </a:cubicBezTo>
                  <a:cubicBezTo>
                    <a:pt x="3439" y="4303"/>
                    <a:pt x="3431" y="4301"/>
                    <a:pt x="3423" y="4301"/>
                  </a:cubicBezTo>
                  <a:close/>
                  <a:moveTo>
                    <a:pt x="3232" y="4555"/>
                  </a:moveTo>
                  <a:cubicBezTo>
                    <a:pt x="3222" y="4555"/>
                    <a:pt x="3212" y="4560"/>
                    <a:pt x="3203" y="4570"/>
                  </a:cubicBezTo>
                  <a:cubicBezTo>
                    <a:pt x="3164" y="4606"/>
                    <a:pt x="3125" y="4639"/>
                    <a:pt x="3083" y="4670"/>
                  </a:cubicBezTo>
                  <a:cubicBezTo>
                    <a:pt x="3064" y="4684"/>
                    <a:pt x="3058" y="4709"/>
                    <a:pt x="3075" y="4726"/>
                  </a:cubicBezTo>
                  <a:cubicBezTo>
                    <a:pt x="3081" y="4737"/>
                    <a:pt x="3092" y="4743"/>
                    <a:pt x="3106" y="4743"/>
                  </a:cubicBezTo>
                  <a:cubicBezTo>
                    <a:pt x="3111" y="4743"/>
                    <a:pt x="3122" y="4740"/>
                    <a:pt x="3134" y="4732"/>
                  </a:cubicBezTo>
                  <a:cubicBezTo>
                    <a:pt x="3178" y="4698"/>
                    <a:pt x="3220" y="4662"/>
                    <a:pt x="3259" y="4626"/>
                  </a:cubicBezTo>
                  <a:cubicBezTo>
                    <a:pt x="3276" y="4609"/>
                    <a:pt x="3276" y="4586"/>
                    <a:pt x="3259" y="4570"/>
                  </a:cubicBezTo>
                  <a:cubicBezTo>
                    <a:pt x="3252" y="4560"/>
                    <a:pt x="3242" y="4555"/>
                    <a:pt x="3232" y="4555"/>
                  </a:cubicBezTo>
                  <a:close/>
                  <a:moveTo>
                    <a:pt x="1923" y="4646"/>
                  </a:moveTo>
                  <a:cubicBezTo>
                    <a:pt x="1912" y="4646"/>
                    <a:pt x="1901" y="4650"/>
                    <a:pt x="1892" y="4659"/>
                  </a:cubicBezTo>
                  <a:cubicBezTo>
                    <a:pt x="1878" y="4673"/>
                    <a:pt x="1878" y="4698"/>
                    <a:pt x="1895" y="4715"/>
                  </a:cubicBezTo>
                  <a:cubicBezTo>
                    <a:pt x="1937" y="4757"/>
                    <a:pt x="1981" y="4787"/>
                    <a:pt x="2029" y="4821"/>
                  </a:cubicBezTo>
                  <a:cubicBezTo>
                    <a:pt x="2034" y="4824"/>
                    <a:pt x="2043" y="4826"/>
                    <a:pt x="2048" y="4826"/>
                  </a:cubicBezTo>
                  <a:cubicBezTo>
                    <a:pt x="2060" y="4826"/>
                    <a:pt x="2074" y="4821"/>
                    <a:pt x="2085" y="4807"/>
                  </a:cubicBezTo>
                  <a:cubicBezTo>
                    <a:pt x="2093" y="4787"/>
                    <a:pt x="2090" y="4765"/>
                    <a:pt x="2071" y="4751"/>
                  </a:cubicBezTo>
                  <a:cubicBezTo>
                    <a:pt x="2023" y="4723"/>
                    <a:pt x="1987" y="4690"/>
                    <a:pt x="1948" y="4656"/>
                  </a:cubicBezTo>
                  <a:cubicBezTo>
                    <a:pt x="1941" y="4650"/>
                    <a:pt x="1932" y="4646"/>
                    <a:pt x="1923" y="4646"/>
                  </a:cubicBezTo>
                  <a:close/>
                  <a:moveTo>
                    <a:pt x="2973" y="4748"/>
                  </a:moveTo>
                  <a:cubicBezTo>
                    <a:pt x="2966" y="4748"/>
                    <a:pt x="2959" y="4750"/>
                    <a:pt x="2952" y="4754"/>
                  </a:cubicBezTo>
                  <a:cubicBezTo>
                    <a:pt x="2908" y="4779"/>
                    <a:pt x="2857" y="4799"/>
                    <a:pt x="2810" y="4815"/>
                  </a:cubicBezTo>
                  <a:cubicBezTo>
                    <a:pt x="2788" y="4824"/>
                    <a:pt x="2777" y="4849"/>
                    <a:pt x="2785" y="4868"/>
                  </a:cubicBezTo>
                  <a:cubicBezTo>
                    <a:pt x="2791" y="4885"/>
                    <a:pt x="2804" y="4896"/>
                    <a:pt x="2824" y="4896"/>
                  </a:cubicBezTo>
                  <a:cubicBezTo>
                    <a:pt x="2826" y="4896"/>
                    <a:pt x="2828" y="4895"/>
                    <a:pt x="2830" y="4895"/>
                  </a:cubicBezTo>
                  <a:cubicBezTo>
                    <a:pt x="2832" y="4895"/>
                    <a:pt x="2833" y="4895"/>
                    <a:pt x="2835" y="4896"/>
                  </a:cubicBezTo>
                  <a:cubicBezTo>
                    <a:pt x="2888" y="4874"/>
                    <a:pt x="2941" y="4854"/>
                    <a:pt x="2989" y="4826"/>
                  </a:cubicBezTo>
                  <a:cubicBezTo>
                    <a:pt x="3011" y="4815"/>
                    <a:pt x="3019" y="4790"/>
                    <a:pt x="3008" y="4771"/>
                  </a:cubicBezTo>
                  <a:cubicBezTo>
                    <a:pt x="3001" y="4756"/>
                    <a:pt x="2987" y="4748"/>
                    <a:pt x="2973" y="4748"/>
                  </a:cubicBezTo>
                  <a:close/>
                  <a:moveTo>
                    <a:pt x="2188" y="4818"/>
                  </a:moveTo>
                  <a:cubicBezTo>
                    <a:pt x="2172" y="4818"/>
                    <a:pt x="2155" y="4828"/>
                    <a:pt x="2149" y="4843"/>
                  </a:cubicBezTo>
                  <a:cubicBezTo>
                    <a:pt x="2143" y="4865"/>
                    <a:pt x="2154" y="4885"/>
                    <a:pt x="2174" y="4896"/>
                  </a:cubicBezTo>
                  <a:cubicBezTo>
                    <a:pt x="2227" y="4918"/>
                    <a:pt x="2283" y="4932"/>
                    <a:pt x="2339" y="4941"/>
                  </a:cubicBezTo>
                  <a:lnTo>
                    <a:pt x="2344" y="4941"/>
                  </a:lnTo>
                  <a:cubicBezTo>
                    <a:pt x="2366" y="4941"/>
                    <a:pt x="2380" y="4927"/>
                    <a:pt x="2380" y="4907"/>
                  </a:cubicBezTo>
                  <a:cubicBezTo>
                    <a:pt x="2386" y="4885"/>
                    <a:pt x="2369" y="4865"/>
                    <a:pt x="2350" y="4863"/>
                  </a:cubicBezTo>
                  <a:cubicBezTo>
                    <a:pt x="2300" y="4852"/>
                    <a:pt x="2252" y="4838"/>
                    <a:pt x="2202" y="4821"/>
                  </a:cubicBezTo>
                  <a:cubicBezTo>
                    <a:pt x="2197" y="4819"/>
                    <a:pt x="2193" y="4818"/>
                    <a:pt x="2188" y="4818"/>
                  </a:cubicBezTo>
                  <a:close/>
                  <a:moveTo>
                    <a:pt x="2662" y="4854"/>
                  </a:moveTo>
                  <a:cubicBezTo>
                    <a:pt x="2660" y="4854"/>
                    <a:pt x="2658" y="4854"/>
                    <a:pt x="2657" y="4854"/>
                  </a:cubicBezTo>
                  <a:cubicBezTo>
                    <a:pt x="2604" y="4865"/>
                    <a:pt x="2551" y="4871"/>
                    <a:pt x="2503" y="4871"/>
                  </a:cubicBezTo>
                  <a:cubicBezTo>
                    <a:pt x="2481" y="4871"/>
                    <a:pt x="2464" y="4891"/>
                    <a:pt x="2464" y="4913"/>
                  </a:cubicBezTo>
                  <a:cubicBezTo>
                    <a:pt x="2467" y="4935"/>
                    <a:pt x="2484" y="4952"/>
                    <a:pt x="2506" y="4952"/>
                  </a:cubicBezTo>
                  <a:cubicBezTo>
                    <a:pt x="2562" y="4952"/>
                    <a:pt x="2618" y="4946"/>
                    <a:pt x="2673" y="4935"/>
                  </a:cubicBezTo>
                  <a:cubicBezTo>
                    <a:pt x="2693" y="4927"/>
                    <a:pt x="2707" y="4907"/>
                    <a:pt x="2704" y="4885"/>
                  </a:cubicBezTo>
                  <a:cubicBezTo>
                    <a:pt x="2699" y="4867"/>
                    <a:pt x="2680" y="4854"/>
                    <a:pt x="2662" y="48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5" name="Google Shape;955;p32"/>
            <p:cNvSpPr/>
            <p:nvPr/>
          </p:nvSpPr>
          <p:spPr>
            <a:xfrm>
              <a:off x="1397943" y="734951"/>
              <a:ext cx="305242" cy="291169"/>
            </a:xfrm>
            <a:custGeom>
              <a:avLst/>
              <a:gdLst/>
              <a:ahLst/>
              <a:cxnLst/>
              <a:rect l="l" t="t" r="r" b="b"/>
              <a:pathLst>
                <a:path w="7765" h="7407" extrusionOk="0">
                  <a:moveTo>
                    <a:pt x="1674" y="0"/>
                  </a:moveTo>
                  <a:cubicBezTo>
                    <a:pt x="1638" y="0"/>
                    <a:pt x="1599" y="0"/>
                    <a:pt x="1562" y="3"/>
                  </a:cubicBezTo>
                  <a:cubicBezTo>
                    <a:pt x="1543" y="3"/>
                    <a:pt x="1521" y="25"/>
                    <a:pt x="1526" y="45"/>
                  </a:cubicBezTo>
                  <a:cubicBezTo>
                    <a:pt x="1529" y="67"/>
                    <a:pt x="1546" y="84"/>
                    <a:pt x="1568" y="84"/>
                  </a:cubicBezTo>
                  <a:cubicBezTo>
                    <a:pt x="1585" y="82"/>
                    <a:pt x="1603" y="82"/>
                    <a:pt x="1621" y="82"/>
                  </a:cubicBezTo>
                  <a:cubicBezTo>
                    <a:pt x="1639" y="82"/>
                    <a:pt x="1657" y="82"/>
                    <a:pt x="1674" y="84"/>
                  </a:cubicBezTo>
                  <a:cubicBezTo>
                    <a:pt x="1699" y="84"/>
                    <a:pt x="1716" y="67"/>
                    <a:pt x="1716" y="42"/>
                  </a:cubicBezTo>
                  <a:cubicBezTo>
                    <a:pt x="1716" y="17"/>
                    <a:pt x="1699" y="0"/>
                    <a:pt x="1674" y="0"/>
                  </a:cubicBezTo>
                  <a:close/>
                  <a:moveTo>
                    <a:pt x="1405" y="14"/>
                  </a:moveTo>
                  <a:cubicBezTo>
                    <a:pt x="1404" y="14"/>
                    <a:pt x="1402" y="14"/>
                    <a:pt x="1401" y="14"/>
                  </a:cubicBezTo>
                  <a:cubicBezTo>
                    <a:pt x="1348" y="22"/>
                    <a:pt x="1292" y="31"/>
                    <a:pt x="1239" y="45"/>
                  </a:cubicBezTo>
                  <a:cubicBezTo>
                    <a:pt x="1219" y="53"/>
                    <a:pt x="1200" y="73"/>
                    <a:pt x="1208" y="95"/>
                  </a:cubicBezTo>
                  <a:cubicBezTo>
                    <a:pt x="1211" y="112"/>
                    <a:pt x="1228" y="126"/>
                    <a:pt x="1247" y="126"/>
                  </a:cubicBezTo>
                  <a:cubicBezTo>
                    <a:pt x="1250" y="126"/>
                    <a:pt x="1253" y="126"/>
                    <a:pt x="1256" y="123"/>
                  </a:cubicBezTo>
                  <a:cubicBezTo>
                    <a:pt x="1306" y="112"/>
                    <a:pt x="1359" y="100"/>
                    <a:pt x="1409" y="95"/>
                  </a:cubicBezTo>
                  <a:cubicBezTo>
                    <a:pt x="1431" y="92"/>
                    <a:pt x="1448" y="70"/>
                    <a:pt x="1445" y="50"/>
                  </a:cubicBezTo>
                  <a:cubicBezTo>
                    <a:pt x="1443" y="30"/>
                    <a:pt x="1423" y="14"/>
                    <a:pt x="1405" y="14"/>
                  </a:cubicBezTo>
                  <a:close/>
                  <a:moveTo>
                    <a:pt x="1094" y="92"/>
                  </a:moveTo>
                  <a:cubicBezTo>
                    <a:pt x="1089" y="92"/>
                    <a:pt x="1084" y="93"/>
                    <a:pt x="1080" y="95"/>
                  </a:cubicBezTo>
                  <a:cubicBezTo>
                    <a:pt x="1027" y="112"/>
                    <a:pt x="974" y="134"/>
                    <a:pt x="926" y="156"/>
                  </a:cubicBezTo>
                  <a:cubicBezTo>
                    <a:pt x="901" y="165"/>
                    <a:pt x="893" y="190"/>
                    <a:pt x="904" y="209"/>
                  </a:cubicBezTo>
                  <a:cubicBezTo>
                    <a:pt x="912" y="223"/>
                    <a:pt x="929" y="234"/>
                    <a:pt x="943" y="234"/>
                  </a:cubicBezTo>
                  <a:cubicBezTo>
                    <a:pt x="949" y="234"/>
                    <a:pt x="954" y="232"/>
                    <a:pt x="963" y="232"/>
                  </a:cubicBezTo>
                  <a:cubicBezTo>
                    <a:pt x="1010" y="209"/>
                    <a:pt x="1058" y="190"/>
                    <a:pt x="1108" y="170"/>
                  </a:cubicBezTo>
                  <a:cubicBezTo>
                    <a:pt x="1127" y="165"/>
                    <a:pt x="1138" y="140"/>
                    <a:pt x="1130" y="120"/>
                  </a:cubicBezTo>
                  <a:cubicBezTo>
                    <a:pt x="1126" y="103"/>
                    <a:pt x="1110" y="92"/>
                    <a:pt x="1094" y="92"/>
                  </a:cubicBezTo>
                  <a:close/>
                  <a:moveTo>
                    <a:pt x="806" y="227"/>
                  </a:moveTo>
                  <a:cubicBezTo>
                    <a:pt x="798" y="227"/>
                    <a:pt x="790" y="229"/>
                    <a:pt x="781" y="234"/>
                  </a:cubicBezTo>
                  <a:cubicBezTo>
                    <a:pt x="734" y="265"/>
                    <a:pt x="686" y="296"/>
                    <a:pt x="647" y="332"/>
                  </a:cubicBezTo>
                  <a:cubicBezTo>
                    <a:pt x="628" y="346"/>
                    <a:pt x="625" y="371"/>
                    <a:pt x="639" y="388"/>
                  </a:cubicBezTo>
                  <a:cubicBezTo>
                    <a:pt x="647" y="393"/>
                    <a:pt x="656" y="402"/>
                    <a:pt x="670" y="402"/>
                  </a:cubicBezTo>
                  <a:cubicBezTo>
                    <a:pt x="681" y="402"/>
                    <a:pt x="689" y="399"/>
                    <a:pt x="695" y="393"/>
                  </a:cubicBezTo>
                  <a:cubicBezTo>
                    <a:pt x="737" y="363"/>
                    <a:pt x="779" y="332"/>
                    <a:pt x="823" y="304"/>
                  </a:cubicBezTo>
                  <a:cubicBezTo>
                    <a:pt x="846" y="293"/>
                    <a:pt x="851" y="268"/>
                    <a:pt x="837" y="248"/>
                  </a:cubicBezTo>
                  <a:cubicBezTo>
                    <a:pt x="832" y="234"/>
                    <a:pt x="820" y="227"/>
                    <a:pt x="806" y="227"/>
                  </a:cubicBezTo>
                  <a:close/>
                  <a:moveTo>
                    <a:pt x="551" y="426"/>
                  </a:moveTo>
                  <a:cubicBezTo>
                    <a:pt x="541" y="426"/>
                    <a:pt x="530" y="431"/>
                    <a:pt x="522" y="441"/>
                  </a:cubicBezTo>
                  <a:cubicBezTo>
                    <a:pt x="483" y="483"/>
                    <a:pt x="447" y="519"/>
                    <a:pt x="413" y="566"/>
                  </a:cubicBezTo>
                  <a:cubicBezTo>
                    <a:pt x="399" y="583"/>
                    <a:pt x="402" y="608"/>
                    <a:pt x="419" y="622"/>
                  </a:cubicBezTo>
                  <a:cubicBezTo>
                    <a:pt x="427" y="628"/>
                    <a:pt x="433" y="631"/>
                    <a:pt x="444" y="631"/>
                  </a:cubicBezTo>
                  <a:cubicBezTo>
                    <a:pt x="455" y="631"/>
                    <a:pt x="469" y="628"/>
                    <a:pt x="472" y="614"/>
                  </a:cubicBezTo>
                  <a:cubicBezTo>
                    <a:pt x="508" y="572"/>
                    <a:pt x="541" y="533"/>
                    <a:pt x="578" y="497"/>
                  </a:cubicBezTo>
                  <a:cubicBezTo>
                    <a:pt x="594" y="483"/>
                    <a:pt x="594" y="458"/>
                    <a:pt x="578" y="441"/>
                  </a:cubicBezTo>
                  <a:cubicBezTo>
                    <a:pt x="571" y="431"/>
                    <a:pt x="561" y="426"/>
                    <a:pt x="551" y="426"/>
                  </a:cubicBezTo>
                  <a:close/>
                  <a:moveTo>
                    <a:pt x="353" y="686"/>
                  </a:moveTo>
                  <a:cubicBezTo>
                    <a:pt x="340" y="686"/>
                    <a:pt x="327" y="692"/>
                    <a:pt x="318" y="706"/>
                  </a:cubicBezTo>
                  <a:cubicBezTo>
                    <a:pt x="290" y="750"/>
                    <a:pt x="262" y="798"/>
                    <a:pt x="237" y="848"/>
                  </a:cubicBezTo>
                  <a:cubicBezTo>
                    <a:pt x="229" y="865"/>
                    <a:pt x="235" y="890"/>
                    <a:pt x="257" y="901"/>
                  </a:cubicBezTo>
                  <a:cubicBezTo>
                    <a:pt x="260" y="901"/>
                    <a:pt x="265" y="904"/>
                    <a:pt x="274" y="904"/>
                  </a:cubicBezTo>
                  <a:cubicBezTo>
                    <a:pt x="290" y="904"/>
                    <a:pt x="301" y="896"/>
                    <a:pt x="313" y="882"/>
                  </a:cubicBezTo>
                  <a:cubicBezTo>
                    <a:pt x="335" y="834"/>
                    <a:pt x="360" y="790"/>
                    <a:pt x="388" y="748"/>
                  </a:cubicBezTo>
                  <a:cubicBezTo>
                    <a:pt x="399" y="728"/>
                    <a:pt x="396" y="706"/>
                    <a:pt x="374" y="692"/>
                  </a:cubicBezTo>
                  <a:cubicBezTo>
                    <a:pt x="368" y="688"/>
                    <a:pt x="360" y="686"/>
                    <a:pt x="353" y="686"/>
                  </a:cubicBezTo>
                  <a:close/>
                  <a:moveTo>
                    <a:pt x="206" y="971"/>
                  </a:moveTo>
                  <a:cubicBezTo>
                    <a:pt x="190" y="971"/>
                    <a:pt x="176" y="981"/>
                    <a:pt x="168" y="999"/>
                  </a:cubicBezTo>
                  <a:cubicBezTo>
                    <a:pt x="148" y="1046"/>
                    <a:pt x="129" y="1099"/>
                    <a:pt x="112" y="1152"/>
                  </a:cubicBezTo>
                  <a:cubicBezTo>
                    <a:pt x="106" y="1172"/>
                    <a:pt x="120" y="1194"/>
                    <a:pt x="140" y="1200"/>
                  </a:cubicBezTo>
                  <a:cubicBezTo>
                    <a:pt x="148" y="1202"/>
                    <a:pt x="151" y="1202"/>
                    <a:pt x="154" y="1202"/>
                  </a:cubicBezTo>
                  <a:cubicBezTo>
                    <a:pt x="173" y="1202"/>
                    <a:pt x="187" y="1194"/>
                    <a:pt x="193" y="1175"/>
                  </a:cubicBezTo>
                  <a:cubicBezTo>
                    <a:pt x="207" y="1124"/>
                    <a:pt x="223" y="1074"/>
                    <a:pt x="246" y="1027"/>
                  </a:cubicBezTo>
                  <a:cubicBezTo>
                    <a:pt x="251" y="1004"/>
                    <a:pt x="240" y="985"/>
                    <a:pt x="221" y="974"/>
                  </a:cubicBezTo>
                  <a:cubicBezTo>
                    <a:pt x="216" y="972"/>
                    <a:pt x="211" y="971"/>
                    <a:pt x="206" y="971"/>
                  </a:cubicBezTo>
                  <a:close/>
                  <a:moveTo>
                    <a:pt x="114" y="1280"/>
                  </a:moveTo>
                  <a:cubicBezTo>
                    <a:pt x="95" y="1280"/>
                    <a:pt x="78" y="1293"/>
                    <a:pt x="70" y="1311"/>
                  </a:cubicBezTo>
                  <a:cubicBezTo>
                    <a:pt x="62" y="1364"/>
                    <a:pt x="50" y="1417"/>
                    <a:pt x="39" y="1470"/>
                  </a:cubicBezTo>
                  <a:cubicBezTo>
                    <a:pt x="36" y="1493"/>
                    <a:pt x="53" y="1515"/>
                    <a:pt x="76" y="1518"/>
                  </a:cubicBezTo>
                  <a:lnTo>
                    <a:pt x="81" y="1518"/>
                  </a:lnTo>
                  <a:cubicBezTo>
                    <a:pt x="98" y="1518"/>
                    <a:pt x="120" y="1504"/>
                    <a:pt x="120" y="1487"/>
                  </a:cubicBezTo>
                  <a:cubicBezTo>
                    <a:pt x="131" y="1434"/>
                    <a:pt x="137" y="1381"/>
                    <a:pt x="151" y="1328"/>
                  </a:cubicBezTo>
                  <a:cubicBezTo>
                    <a:pt x="154" y="1308"/>
                    <a:pt x="140" y="1286"/>
                    <a:pt x="120" y="1281"/>
                  </a:cubicBezTo>
                  <a:cubicBezTo>
                    <a:pt x="118" y="1280"/>
                    <a:pt x="116" y="1280"/>
                    <a:pt x="114" y="1280"/>
                  </a:cubicBezTo>
                  <a:close/>
                  <a:moveTo>
                    <a:pt x="59" y="1598"/>
                  </a:moveTo>
                  <a:cubicBezTo>
                    <a:pt x="38" y="1598"/>
                    <a:pt x="25" y="1615"/>
                    <a:pt x="23" y="1632"/>
                  </a:cubicBezTo>
                  <a:cubicBezTo>
                    <a:pt x="14" y="1685"/>
                    <a:pt x="11" y="1741"/>
                    <a:pt x="9" y="1797"/>
                  </a:cubicBezTo>
                  <a:cubicBezTo>
                    <a:pt x="9" y="1816"/>
                    <a:pt x="25" y="1836"/>
                    <a:pt x="50" y="1838"/>
                  </a:cubicBezTo>
                  <a:cubicBezTo>
                    <a:pt x="70" y="1838"/>
                    <a:pt x="89" y="1822"/>
                    <a:pt x="89" y="1799"/>
                  </a:cubicBezTo>
                  <a:cubicBezTo>
                    <a:pt x="92" y="1746"/>
                    <a:pt x="95" y="1696"/>
                    <a:pt x="103" y="1643"/>
                  </a:cubicBezTo>
                  <a:cubicBezTo>
                    <a:pt x="106" y="1618"/>
                    <a:pt x="89" y="1601"/>
                    <a:pt x="67" y="1599"/>
                  </a:cubicBezTo>
                  <a:cubicBezTo>
                    <a:pt x="64" y="1598"/>
                    <a:pt x="61" y="1598"/>
                    <a:pt x="59" y="1598"/>
                  </a:cubicBezTo>
                  <a:close/>
                  <a:moveTo>
                    <a:pt x="42" y="1914"/>
                  </a:moveTo>
                  <a:cubicBezTo>
                    <a:pt x="20" y="1914"/>
                    <a:pt x="0" y="1933"/>
                    <a:pt x="0" y="1956"/>
                  </a:cubicBezTo>
                  <a:cubicBezTo>
                    <a:pt x="6" y="2011"/>
                    <a:pt x="6" y="2064"/>
                    <a:pt x="9" y="2120"/>
                  </a:cubicBezTo>
                  <a:cubicBezTo>
                    <a:pt x="11" y="2143"/>
                    <a:pt x="28" y="2159"/>
                    <a:pt x="50" y="2159"/>
                  </a:cubicBezTo>
                  <a:cubicBezTo>
                    <a:pt x="70" y="2159"/>
                    <a:pt x="89" y="2137"/>
                    <a:pt x="89" y="2117"/>
                  </a:cubicBezTo>
                  <a:cubicBezTo>
                    <a:pt x="89" y="2062"/>
                    <a:pt x="84" y="2009"/>
                    <a:pt x="84" y="1956"/>
                  </a:cubicBezTo>
                  <a:cubicBezTo>
                    <a:pt x="84" y="1933"/>
                    <a:pt x="64" y="1914"/>
                    <a:pt x="42" y="1914"/>
                  </a:cubicBezTo>
                  <a:close/>
                  <a:moveTo>
                    <a:pt x="58" y="2243"/>
                  </a:moveTo>
                  <a:cubicBezTo>
                    <a:pt x="56" y="2243"/>
                    <a:pt x="55" y="2243"/>
                    <a:pt x="53" y="2243"/>
                  </a:cubicBezTo>
                  <a:cubicBezTo>
                    <a:pt x="34" y="2246"/>
                    <a:pt x="14" y="2268"/>
                    <a:pt x="20" y="2288"/>
                  </a:cubicBezTo>
                  <a:cubicBezTo>
                    <a:pt x="25" y="2341"/>
                    <a:pt x="34" y="2394"/>
                    <a:pt x="39" y="2449"/>
                  </a:cubicBezTo>
                  <a:cubicBezTo>
                    <a:pt x="39" y="2469"/>
                    <a:pt x="56" y="2483"/>
                    <a:pt x="78" y="2483"/>
                  </a:cubicBezTo>
                  <a:cubicBezTo>
                    <a:pt x="81" y="2483"/>
                    <a:pt x="84" y="2483"/>
                    <a:pt x="81" y="2480"/>
                  </a:cubicBezTo>
                  <a:cubicBezTo>
                    <a:pt x="103" y="2477"/>
                    <a:pt x="120" y="2455"/>
                    <a:pt x="117" y="2436"/>
                  </a:cubicBezTo>
                  <a:cubicBezTo>
                    <a:pt x="109" y="2382"/>
                    <a:pt x="106" y="2329"/>
                    <a:pt x="98" y="2276"/>
                  </a:cubicBezTo>
                  <a:cubicBezTo>
                    <a:pt x="95" y="2258"/>
                    <a:pt x="78" y="2243"/>
                    <a:pt x="58" y="2243"/>
                  </a:cubicBezTo>
                  <a:close/>
                  <a:moveTo>
                    <a:pt x="108" y="2560"/>
                  </a:moveTo>
                  <a:cubicBezTo>
                    <a:pt x="104" y="2560"/>
                    <a:pt x="101" y="2560"/>
                    <a:pt x="98" y="2561"/>
                  </a:cubicBezTo>
                  <a:cubicBezTo>
                    <a:pt x="78" y="2564"/>
                    <a:pt x="64" y="2583"/>
                    <a:pt x="67" y="2606"/>
                  </a:cubicBezTo>
                  <a:cubicBezTo>
                    <a:pt x="78" y="2659"/>
                    <a:pt x="84" y="2714"/>
                    <a:pt x="98" y="2765"/>
                  </a:cubicBezTo>
                  <a:cubicBezTo>
                    <a:pt x="103" y="2784"/>
                    <a:pt x="120" y="2798"/>
                    <a:pt x="137" y="2798"/>
                  </a:cubicBezTo>
                  <a:lnTo>
                    <a:pt x="145" y="2798"/>
                  </a:lnTo>
                  <a:cubicBezTo>
                    <a:pt x="165" y="2790"/>
                    <a:pt x="182" y="2770"/>
                    <a:pt x="176" y="2748"/>
                  </a:cubicBezTo>
                  <a:lnTo>
                    <a:pt x="145" y="2592"/>
                  </a:lnTo>
                  <a:cubicBezTo>
                    <a:pt x="141" y="2573"/>
                    <a:pt x="126" y="2560"/>
                    <a:pt x="108" y="2560"/>
                  </a:cubicBezTo>
                  <a:close/>
                  <a:moveTo>
                    <a:pt x="181" y="2872"/>
                  </a:moveTo>
                  <a:cubicBezTo>
                    <a:pt x="177" y="2872"/>
                    <a:pt x="172" y="2872"/>
                    <a:pt x="168" y="2873"/>
                  </a:cubicBezTo>
                  <a:cubicBezTo>
                    <a:pt x="148" y="2882"/>
                    <a:pt x="137" y="2904"/>
                    <a:pt x="142" y="2927"/>
                  </a:cubicBezTo>
                  <a:cubicBezTo>
                    <a:pt x="162" y="2980"/>
                    <a:pt x="182" y="3030"/>
                    <a:pt x="207" y="3080"/>
                  </a:cubicBezTo>
                  <a:cubicBezTo>
                    <a:pt x="212" y="3094"/>
                    <a:pt x="229" y="3105"/>
                    <a:pt x="243" y="3105"/>
                  </a:cubicBezTo>
                  <a:cubicBezTo>
                    <a:pt x="246" y="3105"/>
                    <a:pt x="251" y="3105"/>
                    <a:pt x="262" y="3094"/>
                  </a:cubicBezTo>
                  <a:cubicBezTo>
                    <a:pt x="282" y="3086"/>
                    <a:pt x="290" y="3060"/>
                    <a:pt x="279" y="3041"/>
                  </a:cubicBezTo>
                  <a:cubicBezTo>
                    <a:pt x="260" y="2996"/>
                    <a:pt x="237" y="2946"/>
                    <a:pt x="221" y="2899"/>
                  </a:cubicBezTo>
                  <a:cubicBezTo>
                    <a:pt x="214" y="2881"/>
                    <a:pt x="198" y="2872"/>
                    <a:pt x="181" y="2872"/>
                  </a:cubicBezTo>
                  <a:close/>
                  <a:moveTo>
                    <a:pt x="320" y="3159"/>
                  </a:moveTo>
                  <a:cubicBezTo>
                    <a:pt x="313" y="3159"/>
                    <a:pt x="305" y="3162"/>
                    <a:pt x="299" y="3166"/>
                  </a:cubicBezTo>
                  <a:cubicBezTo>
                    <a:pt x="276" y="3178"/>
                    <a:pt x="268" y="3203"/>
                    <a:pt x="282" y="3222"/>
                  </a:cubicBezTo>
                  <a:cubicBezTo>
                    <a:pt x="315" y="3272"/>
                    <a:pt x="346" y="3317"/>
                    <a:pt x="382" y="3359"/>
                  </a:cubicBezTo>
                  <a:cubicBezTo>
                    <a:pt x="388" y="3370"/>
                    <a:pt x="399" y="3376"/>
                    <a:pt x="413" y="3376"/>
                  </a:cubicBezTo>
                  <a:cubicBezTo>
                    <a:pt x="424" y="3376"/>
                    <a:pt x="430" y="3373"/>
                    <a:pt x="438" y="3365"/>
                  </a:cubicBezTo>
                  <a:cubicBezTo>
                    <a:pt x="455" y="3351"/>
                    <a:pt x="458" y="3328"/>
                    <a:pt x="444" y="3309"/>
                  </a:cubicBezTo>
                  <a:cubicBezTo>
                    <a:pt x="413" y="3264"/>
                    <a:pt x="382" y="3222"/>
                    <a:pt x="352" y="3180"/>
                  </a:cubicBezTo>
                  <a:cubicBezTo>
                    <a:pt x="346" y="3168"/>
                    <a:pt x="333" y="3159"/>
                    <a:pt x="320" y="3159"/>
                  </a:cubicBezTo>
                  <a:close/>
                  <a:moveTo>
                    <a:pt x="518" y="3412"/>
                  </a:moveTo>
                  <a:cubicBezTo>
                    <a:pt x="509" y="3412"/>
                    <a:pt x="500" y="3416"/>
                    <a:pt x="491" y="3423"/>
                  </a:cubicBezTo>
                  <a:cubicBezTo>
                    <a:pt x="474" y="3440"/>
                    <a:pt x="472" y="3462"/>
                    <a:pt x="488" y="3479"/>
                  </a:cubicBezTo>
                  <a:cubicBezTo>
                    <a:pt x="527" y="3524"/>
                    <a:pt x="567" y="3557"/>
                    <a:pt x="608" y="3596"/>
                  </a:cubicBezTo>
                  <a:cubicBezTo>
                    <a:pt x="614" y="3602"/>
                    <a:pt x="625" y="3607"/>
                    <a:pt x="636" y="3607"/>
                  </a:cubicBezTo>
                  <a:cubicBezTo>
                    <a:pt x="647" y="3607"/>
                    <a:pt x="661" y="3602"/>
                    <a:pt x="667" y="3596"/>
                  </a:cubicBezTo>
                  <a:cubicBezTo>
                    <a:pt x="681" y="3582"/>
                    <a:pt x="681" y="3554"/>
                    <a:pt x="664" y="3540"/>
                  </a:cubicBezTo>
                  <a:cubicBezTo>
                    <a:pt x="622" y="3501"/>
                    <a:pt x="583" y="3465"/>
                    <a:pt x="547" y="3429"/>
                  </a:cubicBezTo>
                  <a:cubicBezTo>
                    <a:pt x="539" y="3418"/>
                    <a:pt x="529" y="3412"/>
                    <a:pt x="518" y="3412"/>
                  </a:cubicBezTo>
                  <a:close/>
                  <a:moveTo>
                    <a:pt x="2712" y="3545"/>
                  </a:moveTo>
                  <a:cubicBezTo>
                    <a:pt x="2710" y="3545"/>
                    <a:pt x="2708" y="3546"/>
                    <a:pt x="2706" y="3546"/>
                  </a:cubicBezTo>
                  <a:cubicBezTo>
                    <a:pt x="2659" y="3554"/>
                    <a:pt x="2603" y="3574"/>
                    <a:pt x="2544" y="3607"/>
                  </a:cubicBezTo>
                  <a:cubicBezTo>
                    <a:pt x="2522" y="3616"/>
                    <a:pt x="2514" y="3641"/>
                    <a:pt x="2525" y="3663"/>
                  </a:cubicBezTo>
                  <a:cubicBezTo>
                    <a:pt x="2533" y="3677"/>
                    <a:pt x="2547" y="3683"/>
                    <a:pt x="2561" y="3683"/>
                  </a:cubicBezTo>
                  <a:cubicBezTo>
                    <a:pt x="2567" y="3683"/>
                    <a:pt x="2575" y="3683"/>
                    <a:pt x="2581" y="3680"/>
                  </a:cubicBezTo>
                  <a:cubicBezTo>
                    <a:pt x="2634" y="3652"/>
                    <a:pt x="2676" y="3635"/>
                    <a:pt x="2717" y="3627"/>
                  </a:cubicBezTo>
                  <a:cubicBezTo>
                    <a:pt x="2743" y="3624"/>
                    <a:pt x="2757" y="3602"/>
                    <a:pt x="2754" y="3582"/>
                  </a:cubicBezTo>
                  <a:cubicBezTo>
                    <a:pt x="2749" y="3559"/>
                    <a:pt x="2732" y="3545"/>
                    <a:pt x="2712" y="3545"/>
                  </a:cubicBezTo>
                  <a:close/>
                  <a:moveTo>
                    <a:pt x="761" y="3629"/>
                  </a:moveTo>
                  <a:cubicBezTo>
                    <a:pt x="750" y="3629"/>
                    <a:pt x="739" y="3634"/>
                    <a:pt x="731" y="3643"/>
                  </a:cubicBezTo>
                  <a:cubicBezTo>
                    <a:pt x="717" y="3663"/>
                    <a:pt x="720" y="3685"/>
                    <a:pt x="737" y="3699"/>
                  </a:cubicBezTo>
                  <a:cubicBezTo>
                    <a:pt x="779" y="3733"/>
                    <a:pt x="823" y="3763"/>
                    <a:pt x="871" y="3794"/>
                  </a:cubicBezTo>
                  <a:cubicBezTo>
                    <a:pt x="873" y="3797"/>
                    <a:pt x="885" y="3802"/>
                    <a:pt x="890" y="3802"/>
                  </a:cubicBezTo>
                  <a:cubicBezTo>
                    <a:pt x="904" y="3802"/>
                    <a:pt x="918" y="3797"/>
                    <a:pt x="926" y="3789"/>
                  </a:cubicBezTo>
                  <a:cubicBezTo>
                    <a:pt x="940" y="3769"/>
                    <a:pt x="932" y="3747"/>
                    <a:pt x="915" y="3733"/>
                  </a:cubicBezTo>
                  <a:cubicBezTo>
                    <a:pt x="871" y="3699"/>
                    <a:pt x="829" y="3669"/>
                    <a:pt x="787" y="3638"/>
                  </a:cubicBezTo>
                  <a:cubicBezTo>
                    <a:pt x="778" y="3632"/>
                    <a:pt x="770" y="3629"/>
                    <a:pt x="761" y="3629"/>
                  </a:cubicBezTo>
                  <a:close/>
                  <a:moveTo>
                    <a:pt x="2860" y="3589"/>
                  </a:moveTo>
                  <a:cubicBezTo>
                    <a:pt x="2851" y="3589"/>
                    <a:pt x="2841" y="3592"/>
                    <a:pt x="2832" y="3599"/>
                  </a:cubicBezTo>
                  <a:cubicBezTo>
                    <a:pt x="2815" y="3613"/>
                    <a:pt x="2815" y="3638"/>
                    <a:pt x="2829" y="3655"/>
                  </a:cubicBezTo>
                  <a:cubicBezTo>
                    <a:pt x="2837" y="3663"/>
                    <a:pt x="2840" y="3671"/>
                    <a:pt x="2846" y="3683"/>
                  </a:cubicBezTo>
                  <a:cubicBezTo>
                    <a:pt x="2865" y="3719"/>
                    <a:pt x="2874" y="3752"/>
                    <a:pt x="2885" y="3783"/>
                  </a:cubicBezTo>
                  <a:cubicBezTo>
                    <a:pt x="2888" y="3802"/>
                    <a:pt x="2907" y="3816"/>
                    <a:pt x="2924" y="3816"/>
                  </a:cubicBezTo>
                  <a:lnTo>
                    <a:pt x="2932" y="3816"/>
                  </a:lnTo>
                  <a:cubicBezTo>
                    <a:pt x="2955" y="3808"/>
                    <a:pt x="2969" y="3789"/>
                    <a:pt x="2963" y="3766"/>
                  </a:cubicBezTo>
                  <a:cubicBezTo>
                    <a:pt x="2952" y="3727"/>
                    <a:pt x="2938" y="3688"/>
                    <a:pt x="2921" y="3652"/>
                  </a:cubicBezTo>
                  <a:cubicBezTo>
                    <a:pt x="2913" y="3632"/>
                    <a:pt x="2902" y="3616"/>
                    <a:pt x="2888" y="3602"/>
                  </a:cubicBezTo>
                  <a:cubicBezTo>
                    <a:pt x="2880" y="3593"/>
                    <a:pt x="2871" y="3589"/>
                    <a:pt x="2860" y="3589"/>
                  </a:cubicBezTo>
                  <a:close/>
                  <a:moveTo>
                    <a:pt x="2426" y="3691"/>
                  </a:moveTo>
                  <a:cubicBezTo>
                    <a:pt x="2419" y="3691"/>
                    <a:pt x="2412" y="3694"/>
                    <a:pt x="2405" y="3699"/>
                  </a:cubicBezTo>
                  <a:cubicBezTo>
                    <a:pt x="2363" y="3733"/>
                    <a:pt x="2321" y="3766"/>
                    <a:pt x="2279" y="3808"/>
                  </a:cubicBezTo>
                  <a:cubicBezTo>
                    <a:pt x="2260" y="3822"/>
                    <a:pt x="2260" y="3847"/>
                    <a:pt x="2279" y="3864"/>
                  </a:cubicBezTo>
                  <a:cubicBezTo>
                    <a:pt x="2285" y="3875"/>
                    <a:pt x="2296" y="3878"/>
                    <a:pt x="2307" y="3878"/>
                  </a:cubicBezTo>
                  <a:cubicBezTo>
                    <a:pt x="2313" y="3878"/>
                    <a:pt x="2324" y="3875"/>
                    <a:pt x="2335" y="3867"/>
                  </a:cubicBezTo>
                  <a:cubicBezTo>
                    <a:pt x="2377" y="3830"/>
                    <a:pt x="2413" y="3794"/>
                    <a:pt x="2452" y="3763"/>
                  </a:cubicBezTo>
                  <a:cubicBezTo>
                    <a:pt x="2469" y="3749"/>
                    <a:pt x="2475" y="3724"/>
                    <a:pt x="2461" y="3708"/>
                  </a:cubicBezTo>
                  <a:cubicBezTo>
                    <a:pt x="2451" y="3697"/>
                    <a:pt x="2438" y="3691"/>
                    <a:pt x="2426" y="3691"/>
                  </a:cubicBezTo>
                  <a:close/>
                  <a:moveTo>
                    <a:pt x="1027" y="3809"/>
                  </a:moveTo>
                  <a:cubicBezTo>
                    <a:pt x="1013" y="3809"/>
                    <a:pt x="1001" y="3816"/>
                    <a:pt x="996" y="3830"/>
                  </a:cubicBezTo>
                  <a:cubicBezTo>
                    <a:pt x="982" y="3850"/>
                    <a:pt x="988" y="3875"/>
                    <a:pt x="1010" y="3886"/>
                  </a:cubicBezTo>
                  <a:cubicBezTo>
                    <a:pt x="1055" y="3914"/>
                    <a:pt x="1102" y="3936"/>
                    <a:pt x="1152" y="3962"/>
                  </a:cubicBezTo>
                  <a:cubicBezTo>
                    <a:pt x="1155" y="3962"/>
                    <a:pt x="1164" y="3964"/>
                    <a:pt x="1169" y="3964"/>
                  </a:cubicBezTo>
                  <a:cubicBezTo>
                    <a:pt x="1186" y="3964"/>
                    <a:pt x="1200" y="3956"/>
                    <a:pt x="1208" y="3945"/>
                  </a:cubicBezTo>
                  <a:cubicBezTo>
                    <a:pt x="1219" y="3928"/>
                    <a:pt x="1211" y="3903"/>
                    <a:pt x="1191" y="3892"/>
                  </a:cubicBezTo>
                  <a:cubicBezTo>
                    <a:pt x="1144" y="3867"/>
                    <a:pt x="1097" y="3844"/>
                    <a:pt x="1052" y="3816"/>
                  </a:cubicBezTo>
                  <a:cubicBezTo>
                    <a:pt x="1044" y="3811"/>
                    <a:pt x="1035" y="3809"/>
                    <a:pt x="1027" y="3809"/>
                  </a:cubicBezTo>
                  <a:close/>
                  <a:moveTo>
                    <a:pt x="1316" y="3952"/>
                  </a:moveTo>
                  <a:cubicBezTo>
                    <a:pt x="1301" y="3952"/>
                    <a:pt x="1289" y="3961"/>
                    <a:pt x="1281" y="3975"/>
                  </a:cubicBezTo>
                  <a:cubicBezTo>
                    <a:pt x="1270" y="3998"/>
                    <a:pt x="1281" y="4017"/>
                    <a:pt x="1303" y="4028"/>
                  </a:cubicBezTo>
                  <a:cubicBezTo>
                    <a:pt x="1350" y="4054"/>
                    <a:pt x="1401" y="4070"/>
                    <a:pt x="1451" y="4090"/>
                  </a:cubicBezTo>
                  <a:cubicBezTo>
                    <a:pt x="1456" y="4095"/>
                    <a:pt x="1459" y="4095"/>
                    <a:pt x="1465" y="4095"/>
                  </a:cubicBezTo>
                  <a:cubicBezTo>
                    <a:pt x="1484" y="4095"/>
                    <a:pt x="1498" y="4084"/>
                    <a:pt x="1504" y="4068"/>
                  </a:cubicBezTo>
                  <a:cubicBezTo>
                    <a:pt x="1512" y="4045"/>
                    <a:pt x="1501" y="4020"/>
                    <a:pt x="1479" y="4015"/>
                  </a:cubicBezTo>
                  <a:cubicBezTo>
                    <a:pt x="1431" y="3998"/>
                    <a:pt x="1381" y="3975"/>
                    <a:pt x="1334" y="3956"/>
                  </a:cubicBezTo>
                  <a:cubicBezTo>
                    <a:pt x="1328" y="3953"/>
                    <a:pt x="1322" y="3952"/>
                    <a:pt x="1316" y="3952"/>
                  </a:cubicBezTo>
                  <a:close/>
                  <a:moveTo>
                    <a:pt x="2926" y="3898"/>
                  </a:moveTo>
                  <a:cubicBezTo>
                    <a:pt x="2909" y="3898"/>
                    <a:pt x="2896" y="3913"/>
                    <a:pt x="2893" y="3931"/>
                  </a:cubicBezTo>
                  <a:cubicBezTo>
                    <a:pt x="2882" y="3978"/>
                    <a:pt x="2860" y="4017"/>
                    <a:pt x="2829" y="4054"/>
                  </a:cubicBezTo>
                  <a:cubicBezTo>
                    <a:pt x="2815" y="4068"/>
                    <a:pt x="2815" y="4090"/>
                    <a:pt x="2832" y="4109"/>
                  </a:cubicBezTo>
                  <a:cubicBezTo>
                    <a:pt x="2840" y="4115"/>
                    <a:pt x="2851" y="4118"/>
                    <a:pt x="2860" y="4118"/>
                  </a:cubicBezTo>
                  <a:cubicBezTo>
                    <a:pt x="2871" y="4118"/>
                    <a:pt x="2882" y="4115"/>
                    <a:pt x="2888" y="4104"/>
                  </a:cubicBezTo>
                  <a:cubicBezTo>
                    <a:pt x="2929" y="4059"/>
                    <a:pt x="2957" y="4006"/>
                    <a:pt x="2969" y="3945"/>
                  </a:cubicBezTo>
                  <a:cubicBezTo>
                    <a:pt x="2977" y="3922"/>
                    <a:pt x="2957" y="3903"/>
                    <a:pt x="2938" y="3900"/>
                  </a:cubicBezTo>
                  <a:cubicBezTo>
                    <a:pt x="2934" y="3899"/>
                    <a:pt x="2930" y="3898"/>
                    <a:pt x="2926" y="3898"/>
                  </a:cubicBezTo>
                  <a:close/>
                  <a:moveTo>
                    <a:pt x="2192" y="3918"/>
                  </a:moveTo>
                  <a:cubicBezTo>
                    <a:pt x="2181" y="3918"/>
                    <a:pt x="2170" y="3922"/>
                    <a:pt x="2162" y="3931"/>
                  </a:cubicBezTo>
                  <a:cubicBezTo>
                    <a:pt x="2126" y="3973"/>
                    <a:pt x="2090" y="4015"/>
                    <a:pt x="2059" y="4059"/>
                  </a:cubicBezTo>
                  <a:cubicBezTo>
                    <a:pt x="2048" y="4076"/>
                    <a:pt x="2051" y="4101"/>
                    <a:pt x="2070" y="4115"/>
                  </a:cubicBezTo>
                  <a:cubicBezTo>
                    <a:pt x="2076" y="4118"/>
                    <a:pt x="2084" y="4123"/>
                    <a:pt x="2093" y="4123"/>
                  </a:cubicBezTo>
                  <a:cubicBezTo>
                    <a:pt x="2106" y="4123"/>
                    <a:pt x="2118" y="4118"/>
                    <a:pt x="2126" y="4109"/>
                  </a:cubicBezTo>
                  <a:cubicBezTo>
                    <a:pt x="2157" y="4062"/>
                    <a:pt x="2187" y="4020"/>
                    <a:pt x="2224" y="3984"/>
                  </a:cubicBezTo>
                  <a:cubicBezTo>
                    <a:pt x="2240" y="3964"/>
                    <a:pt x="2238" y="3942"/>
                    <a:pt x="2218" y="3928"/>
                  </a:cubicBezTo>
                  <a:cubicBezTo>
                    <a:pt x="2211" y="3921"/>
                    <a:pt x="2202" y="3918"/>
                    <a:pt x="2192" y="3918"/>
                  </a:cubicBezTo>
                  <a:close/>
                  <a:moveTo>
                    <a:pt x="1616" y="4066"/>
                  </a:moveTo>
                  <a:cubicBezTo>
                    <a:pt x="1600" y="4066"/>
                    <a:pt x="1583" y="4077"/>
                    <a:pt x="1576" y="4095"/>
                  </a:cubicBezTo>
                  <a:cubicBezTo>
                    <a:pt x="1571" y="4112"/>
                    <a:pt x="1585" y="4137"/>
                    <a:pt x="1604" y="4143"/>
                  </a:cubicBezTo>
                  <a:cubicBezTo>
                    <a:pt x="1657" y="4160"/>
                    <a:pt x="1710" y="4174"/>
                    <a:pt x="1763" y="4187"/>
                  </a:cubicBezTo>
                  <a:cubicBezTo>
                    <a:pt x="1766" y="4193"/>
                    <a:pt x="1769" y="4193"/>
                    <a:pt x="1772" y="4193"/>
                  </a:cubicBezTo>
                  <a:cubicBezTo>
                    <a:pt x="1791" y="4193"/>
                    <a:pt x="1808" y="4182"/>
                    <a:pt x="1808" y="4160"/>
                  </a:cubicBezTo>
                  <a:cubicBezTo>
                    <a:pt x="1814" y="4140"/>
                    <a:pt x="1800" y="4118"/>
                    <a:pt x="1780" y="4112"/>
                  </a:cubicBezTo>
                  <a:cubicBezTo>
                    <a:pt x="1730" y="4098"/>
                    <a:pt x="1677" y="4084"/>
                    <a:pt x="1627" y="4068"/>
                  </a:cubicBezTo>
                  <a:cubicBezTo>
                    <a:pt x="1623" y="4067"/>
                    <a:pt x="1620" y="4066"/>
                    <a:pt x="1616" y="4066"/>
                  </a:cubicBezTo>
                  <a:close/>
                  <a:moveTo>
                    <a:pt x="2728" y="4125"/>
                  </a:moveTo>
                  <a:cubicBezTo>
                    <a:pt x="2723" y="4125"/>
                    <a:pt x="2717" y="4126"/>
                    <a:pt x="2712" y="4129"/>
                  </a:cubicBezTo>
                  <a:cubicBezTo>
                    <a:pt x="2670" y="4146"/>
                    <a:pt x="2620" y="4160"/>
                    <a:pt x="2564" y="4171"/>
                  </a:cubicBezTo>
                  <a:cubicBezTo>
                    <a:pt x="2544" y="4174"/>
                    <a:pt x="2531" y="4196"/>
                    <a:pt x="2533" y="4215"/>
                  </a:cubicBezTo>
                  <a:cubicBezTo>
                    <a:pt x="2536" y="4238"/>
                    <a:pt x="2550" y="4252"/>
                    <a:pt x="2572" y="4252"/>
                  </a:cubicBezTo>
                  <a:lnTo>
                    <a:pt x="2578" y="4252"/>
                  </a:lnTo>
                  <a:cubicBezTo>
                    <a:pt x="2637" y="4240"/>
                    <a:pt x="2692" y="4224"/>
                    <a:pt x="2743" y="4201"/>
                  </a:cubicBezTo>
                  <a:cubicBezTo>
                    <a:pt x="2762" y="4196"/>
                    <a:pt x="2773" y="4171"/>
                    <a:pt x="2762" y="4151"/>
                  </a:cubicBezTo>
                  <a:cubicBezTo>
                    <a:pt x="2758" y="4135"/>
                    <a:pt x="2743" y="4125"/>
                    <a:pt x="2728" y="4125"/>
                  </a:cubicBezTo>
                  <a:close/>
                  <a:moveTo>
                    <a:pt x="2248" y="4187"/>
                  </a:moveTo>
                  <a:cubicBezTo>
                    <a:pt x="2227" y="4187"/>
                    <a:pt x="2212" y="4208"/>
                    <a:pt x="2210" y="4227"/>
                  </a:cubicBezTo>
                  <a:cubicBezTo>
                    <a:pt x="2210" y="4249"/>
                    <a:pt x="2226" y="4266"/>
                    <a:pt x="2246" y="4268"/>
                  </a:cubicBezTo>
                  <a:cubicBezTo>
                    <a:pt x="2279" y="4271"/>
                    <a:pt x="2310" y="4271"/>
                    <a:pt x="2341" y="4271"/>
                  </a:cubicBezTo>
                  <a:cubicBezTo>
                    <a:pt x="2369" y="4271"/>
                    <a:pt x="2391" y="4271"/>
                    <a:pt x="2411" y="4268"/>
                  </a:cubicBezTo>
                  <a:cubicBezTo>
                    <a:pt x="2433" y="4268"/>
                    <a:pt x="2452" y="4252"/>
                    <a:pt x="2450" y="4227"/>
                  </a:cubicBezTo>
                  <a:cubicBezTo>
                    <a:pt x="2450" y="4208"/>
                    <a:pt x="2435" y="4187"/>
                    <a:pt x="2412" y="4187"/>
                  </a:cubicBezTo>
                  <a:cubicBezTo>
                    <a:pt x="2411" y="4187"/>
                    <a:pt x="2409" y="4187"/>
                    <a:pt x="2408" y="4187"/>
                  </a:cubicBezTo>
                  <a:cubicBezTo>
                    <a:pt x="2383" y="4190"/>
                    <a:pt x="2358" y="4192"/>
                    <a:pt x="2332" y="4192"/>
                  </a:cubicBezTo>
                  <a:cubicBezTo>
                    <a:pt x="2306" y="4192"/>
                    <a:pt x="2279" y="4190"/>
                    <a:pt x="2252" y="4187"/>
                  </a:cubicBezTo>
                  <a:cubicBezTo>
                    <a:pt x="2250" y="4187"/>
                    <a:pt x="2249" y="4187"/>
                    <a:pt x="2248" y="4187"/>
                  </a:cubicBezTo>
                  <a:close/>
                  <a:moveTo>
                    <a:pt x="1928" y="4138"/>
                  </a:moveTo>
                  <a:cubicBezTo>
                    <a:pt x="1910" y="4138"/>
                    <a:pt x="1894" y="4154"/>
                    <a:pt x="1892" y="4171"/>
                  </a:cubicBezTo>
                  <a:cubicBezTo>
                    <a:pt x="1889" y="4196"/>
                    <a:pt x="1903" y="4215"/>
                    <a:pt x="1922" y="4221"/>
                  </a:cubicBezTo>
                  <a:cubicBezTo>
                    <a:pt x="1931" y="4224"/>
                    <a:pt x="1939" y="4224"/>
                    <a:pt x="1947" y="4227"/>
                  </a:cubicBezTo>
                  <a:cubicBezTo>
                    <a:pt x="1925" y="4266"/>
                    <a:pt x="1908" y="4299"/>
                    <a:pt x="1889" y="4335"/>
                  </a:cubicBezTo>
                  <a:cubicBezTo>
                    <a:pt x="1878" y="4355"/>
                    <a:pt x="1883" y="4380"/>
                    <a:pt x="1906" y="4391"/>
                  </a:cubicBezTo>
                  <a:cubicBezTo>
                    <a:pt x="1908" y="4394"/>
                    <a:pt x="1917" y="4397"/>
                    <a:pt x="1922" y="4397"/>
                  </a:cubicBezTo>
                  <a:cubicBezTo>
                    <a:pt x="1936" y="4397"/>
                    <a:pt x="1950" y="4391"/>
                    <a:pt x="1961" y="4366"/>
                  </a:cubicBezTo>
                  <a:cubicBezTo>
                    <a:pt x="1981" y="4321"/>
                    <a:pt x="2006" y="4280"/>
                    <a:pt x="2034" y="4238"/>
                  </a:cubicBezTo>
                  <a:cubicBezTo>
                    <a:pt x="2051" y="4238"/>
                    <a:pt x="2070" y="4240"/>
                    <a:pt x="2087" y="4243"/>
                  </a:cubicBezTo>
                  <a:cubicBezTo>
                    <a:pt x="2089" y="4244"/>
                    <a:pt x="2092" y="4244"/>
                    <a:pt x="2094" y="4244"/>
                  </a:cubicBezTo>
                  <a:cubicBezTo>
                    <a:pt x="2111" y="4244"/>
                    <a:pt x="2129" y="4227"/>
                    <a:pt x="2132" y="4210"/>
                  </a:cubicBezTo>
                  <a:cubicBezTo>
                    <a:pt x="2134" y="4187"/>
                    <a:pt x="2118" y="4168"/>
                    <a:pt x="2098" y="4165"/>
                  </a:cubicBezTo>
                  <a:cubicBezTo>
                    <a:pt x="2045" y="4160"/>
                    <a:pt x="1992" y="4151"/>
                    <a:pt x="1939" y="4140"/>
                  </a:cubicBezTo>
                  <a:cubicBezTo>
                    <a:pt x="1935" y="4139"/>
                    <a:pt x="1932" y="4138"/>
                    <a:pt x="1928" y="4138"/>
                  </a:cubicBezTo>
                  <a:close/>
                  <a:moveTo>
                    <a:pt x="1847" y="4463"/>
                  </a:moveTo>
                  <a:cubicBezTo>
                    <a:pt x="1832" y="4463"/>
                    <a:pt x="1819" y="4472"/>
                    <a:pt x="1811" y="4489"/>
                  </a:cubicBezTo>
                  <a:cubicBezTo>
                    <a:pt x="1791" y="4536"/>
                    <a:pt x="1772" y="4589"/>
                    <a:pt x="1755" y="4642"/>
                  </a:cubicBezTo>
                  <a:cubicBezTo>
                    <a:pt x="1749" y="4659"/>
                    <a:pt x="1763" y="4684"/>
                    <a:pt x="1783" y="4690"/>
                  </a:cubicBezTo>
                  <a:cubicBezTo>
                    <a:pt x="1786" y="4695"/>
                    <a:pt x="1794" y="4695"/>
                    <a:pt x="1797" y="4695"/>
                  </a:cubicBezTo>
                  <a:cubicBezTo>
                    <a:pt x="1819" y="4695"/>
                    <a:pt x="1833" y="4684"/>
                    <a:pt x="1828" y="4667"/>
                  </a:cubicBezTo>
                  <a:cubicBezTo>
                    <a:pt x="1847" y="4620"/>
                    <a:pt x="1864" y="4570"/>
                    <a:pt x="1883" y="4519"/>
                  </a:cubicBezTo>
                  <a:cubicBezTo>
                    <a:pt x="1894" y="4500"/>
                    <a:pt x="1883" y="4478"/>
                    <a:pt x="1864" y="4466"/>
                  </a:cubicBezTo>
                  <a:cubicBezTo>
                    <a:pt x="1858" y="4464"/>
                    <a:pt x="1853" y="4463"/>
                    <a:pt x="1847" y="4463"/>
                  </a:cubicBezTo>
                  <a:close/>
                  <a:moveTo>
                    <a:pt x="1764" y="4770"/>
                  </a:moveTo>
                  <a:cubicBezTo>
                    <a:pt x="1746" y="4770"/>
                    <a:pt x="1727" y="4783"/>
                    <a:pt x="1722" y="4801"/>
                  </a:cubicBezTo>
                  <a:cubicBezTo>
                    <a:pt x="1710" y="4857"/>
                    <a:pt x="1702" y="4913"/>
                    <a:pt x="1696" y="4966"/>
                  </a:cubicBezTo>
                  <a:cubicBezTo>
                    <a:pt x="1694" y="4991"/>
                    <a:pt x="1710" y="5008"/>
                    <a:pt x="1730" y="5010"/>
                  </a:cubicBezTo>
                  <a:lnTo>
                    <a:pt x="1735" y="5010"/>
                  </a:lnTo>
                  <a:cubicBezTo>
                    <a:pt x="1755" y="5010"/>
                    <a:pt x="1772" y="4994"/>
                    <a:pt x="1777" y="4974"/>
                  </a:cubicBezTo>
                  <a:cubicBezTo>
                    <a:pt x="1780" y="4924"/>
                    <a:pt x="1791" y="4871"/>
                    <a:pt x="1800" y="4821"/>
                  </a:cubicBezTo>
                  <a:cubicBezTo>
                    <a:pt x="1805" y="4798"/>
                    <a:pt x="1791" y="4779"/>
                    <a:pt x="1769" y="4771"/>
                  </a:cubicBezTo>
                  <a:cubicBezTo>
                    <a:pt x="1767" y="4770"/>
                    <a:pt x="1766" y="4770"/>
                    <a:pt x="1764" y="4770"/>
                  </a:cubicBezTo>
                  <a:close/>
                  <a:moveTo>
                    <a:pt x="1727" y="5089"/>
                  </a:moveTo>
                  <a:cubicBezTo>
                    <a:pt x="1708" y="5089"/>
                    <a:pt x="1688" y="5105"/>
                    <a:pt x="1688" y="5130"/>
                  </a:cubicBezTo>
                  <a:cubicBezTo>
                    <a:pt x="1694" y="5183"/>
                    <a:pt x="1696" y="5242"/>
                    <a:pt x="1708" y="5295"/>
                  </a:cubicBezTo>
                  <a:cubicBezTo>
                    <a:pt x="1710" y="5315"/>
                    <a:pt x="1724" y="5329"/>
                    <a:pt x="1744" y="5329"/>
                  </a:cubicBezTo>
                  <a:cubicBezTo>
                    <a:pt x="1749" y="5329"/>
                    <a:pt x="1749" y="5329"/>
                    <a:pt x="1755" y="5326"/>
                  </a:cubicBezTo>
                  <a:cubicBezTo>
                    <a:pt x="1777" y="5323"/>
                    <a:pt x="1791" y="5301"/>
                    <a:pt x="1786" y="5281"/>
                  </a:cubicBezTo>
                  <a:cubicBezTo>
                    <a:pt x="1777" y="5231"/>
                    <a:pt x="1772" y="5178"/>
                    <a:pt x="1769" y="5128"/>
                  </a:cubicBezTo>
                  <a:cubicBezTo>
                    <a:pt x="1769" y="5105"/>
                    <a:pt x="1749" y="5089"/>
                    <a:pt x="1727" y="5089"/>
                  </a:cubicBezTo>
                  <a:close/>
                  <a:moveTo>
                    <a:pt x="1785" y="5407"/>
                  </a:moveTo>
                  <a:cubicBezTo>
                    <a:pt x="1781" y="5407"/>
                    <a:pt x="1776" y="5408"/>
                    <a:pt x="1772" y="5409"/>
                  </a:cubicBezTo>
                  <a:cubicBezTo>
                    <a:pt x="1755" y="5415"/>
                    <a:pt x="1741" y="5440"/>
                    <a:pt x="1747" y="5462"/>
                  </a:cubicBezTo>
                  <a:cubicBezTo>
                    <a:pt x="1766" y="5513"/>
                    <a:pt x="1786" y="5566"/>
                    <a:pt x="1811" y="5616"/>
                  </a:cubicBezTo>
                  <a:cubicBezTo>
                    <a:pt x="1816" y="5624"/>
                    <a:pt x="1833" y="5635"/>
                    <a:pt x="1847" y="5635"/>
                  </a:cubicBezTo>
                  <a:cubicBezTo>
                    <a:pt x="1853" y="5635"/>
                    <a:pt x="1855" y="5635"/>
                    <a:pt x="1867" y="5630"/>
                  </a:cubicBezTo>
                  <a:cubicBezTo>
                    <a:pt x="1886" y="5621"/>
                    <a:pt x="1894" y="5596"/>
                    <a:pt x="1883" y="5577"/>
                  </a:cubicBezTo>
                  <a:cubicBezTo>
                    <a:pt x="1858" y="5532"/>
                    <a:pt x="1841" y="5482"/>
                    <a:pt x="1825" y="5435"/>
                  </a:cubicBezTo>
                  <a:cubicBezTo>
                    <a:pt x="1818" y="5419"/>
                    <a:pt x="1803" y="5407"/>
                    <a:pt x="1785" y="5407"/>
                  </a:cubicBezTo>
                  <a:close/>
                  <a:moveTo>
                    <a:pt x="5080" y="5544"/>
                  </a:moveTo>
                  <a:cubicBezTo>
                    <a:pt x="5076" y="5544"/>
                    <a:pt x="5073" y="5545"/>
                    <a:pt x="5069" y="5546"/>
                  </a:cubicBezTo>
                  <a:cubicBezTo>
                    <a:pt x="5008" y="5560"/>
                    <a:pt x="4955" y="5596"/>
                    <a:pt x="4916" y="5652"/>
                  </a:cubicBezTo>
                  <a:cubicBezTo>
                    <a:pt x="4905" y="5672"/>
                    <a:pt x="4907" y="5694"/>
                    <a:pt x="4924" y="5708"/>
                  </a:cubicBezTo>
                  <a:cubicBezTo>
                    <a:pt x="4933" y="5713"/>
                    <a:pt x="4938" y="5716"/>
                    <a:pt x="4949" y="5716"/>
                  </a:cubicBezTo>
                  <a:cubicBezTo>
                    <a:pt x="4963" y="5716"/>
                    <a:pt x="4974" y="5708"/>
                    <a:pt x="4980" y="5700"/>
                  </a:cubicBezTo>
                  <a:cubicBezTo>
                    <a:pt x="5008" y="5660"/>
                    <a:pt x="5044" y="5635"/>
                    <a:pt x="5086" y="5624"/>
                  </a:cubicBezTo>
                  <a:cubicBezTo>
                    <a:pt x="5106" y="5619"/>
                    <a:pt x="5125" y="5596"/>
                    <a:pt x="5117" y="5577"/>
                  </a:cubicBezTo>
                  <a:cubicBezTo>
                    <a:pt x="5112" y="5558"/>
                    <a:pt x="5096" y="5544"/>
                    <a:pt x="5080" y="5544"/>
                  </a:cubicBezTo>
                  <a:close/>
                  <a:moveTo>
                    <a:pt x="5235" y="5571"/>
                  </a:moveTo>
                  <a:cubicBezTo>
                    <a:pt x="5220" y="5571"/>
                    <a:pt x="5206" y="5579"/>
                    <a:pt x="5198" y="5594"/>
                  </a:cubicBezTo>
                  <a:cubicBezTo>
                    <a:pt x="5189" y="5610"/>
                    <a:pt x="5198" y="5635"/>
                    <a:pt x="5217" y="5647"/>
                  </a:cubicBezTo>
                  <a:cubicBezTo>
                    <a:pt x="5267" y="5666"/>
                    <a:pt x="5301" y="5694"/>
                    <a:pt x="5329" y="5730"/>
                  </a:cubicBezTo>
                  <a:cubicBezTo>
                    <a:pt x="5337" y="5741"/>
                    <a:pt x="5348" y="5747"/>
                    <a:pt x="5362" y="5747"/>
                  </a:cubicBezTo>
                  <a:cubicBezTo>
                    <a:pt x="5368" y="5747"/>
                    <a:pt x="5379" y="5744"/>
                    <a:pt x="5384" y="5736"/>
                  </a:cubicBezTo>
                  <a:cubicBezTo>
                    <a:pt x="5404" y="5722"/>
                    <a:pt x="5407" y="5700"/>
                    <a:pt x="5393" y="5680"/>
                  </a:cubicBezTo>
                  <a:cubicBezTo>
                    <a:pt x="5357" y="5638"/>
                    <a:pt x="5309" y="5602"/>
                    <a:pt x="5251" y="5574"/>
                  </a:cubicBezTo>
                  <a:cubicBezTo>
                    <a:pt x="5245" y="5572"/>
                    <a:pt x="5240" y="5571"/>
                    <a:pt x="5235" y="5571"/>
                  </a:cubicBezTo>
                  <a:close/>
                  <a:moveTo>
                    <a:pt x="1926" y="5694"/>
                  </a:moveTo>
                  <a:cubicBezTo>
                    <a:pt x="1918" y="5694"/>
                    <a:pt x="1910" y="5697"/>
                    <a:pt x="1903" y="5702"/>
                  </a:cubicBezTo>
                  <a:cubicBezTo>
                    <a:pt x="1881" y="5716"/>
                    <a:pt x="1878" y="5741"/>
                    <a:pt x="1892" y="5758"/>
                  </a:cubicBezTo>
                  <a:cubicBezTo>
                    <a:pt x="1922" y="5803"/>
                    <a:pt x="1959" y="5845"/>
                    <a:pt x="1995" y="5886"/>
                  </a:cubicBezTo>
                  <a:cubicBezTo>
                    <a:pt x="2006" y="5895"/>
                    <a:pt x="2017" y="5900"/>
                    <a:pt x="2028" y="5900"/>
                  </a:cubicBezTo>
                  <a:cubicBezTo>
                    <a:pt x="2037" y="5900"/>
                    <a:pt x="2048" y="5898"/>
                    <a:pt x="2051" y="5889"/>
                  </a:cubicBezTo>
                  <a:cubicBezTo>
                    <a:pt x="2070" y="5875"/>
                    <a:pt x="2070" y="5853"/>
                    <a:pt x="2056" y="5833"/>
                  </a:cubicBezTo>
                  <a:cubicBezTo>
                    <a:pt x="2020" y="5797"/>
                    <a:pt x="1987" y="5755"/>
                    <a:pt x="1959" y="5713"/>
                  </a:cubicBezTo>
                  <a:cubicBezTo>
                    <a:pt x="1950" y="5700"/>
                    <a:pt x="1938" y="5694"/>
                    <a:pt x="1926" y="5694"/>
                  </a:cubicBezTo>
                  <a:close/>
                  <a:moveTo>
                    <a:pt x="4888" y="5777"/>
                  </a:moveTo>
                  <a:cubicBezTo>
                    <a:pt x="4870" y="5777"/>
                    <a:pt x="4851" y="5791"/>
                    <a:pt x="4846" y="5811"/>
                  </a:cubicBezTo>
                  <a:cubicBezTo>
                    <a:pt x="4835" y="5859"/>
                    <a:pt x="4827" y="5917"/>
                    <a:pt x="4824" y="5979"/>
                  </a:cubicBezTo>
                  <a:cubicBezTo>
                    <a:pt x="4824" y="6001"/>
                    <a:pt x="4840" y="6020"/>
                    <a:pt x="4866" y="6020"/>
                  </a:cubicBezTo>
                  <a:cubicBezTo>
                    <a:pt x="4888" y="6020"/>
                    <a:pt x="4905" y="6001"/>
                    <a:pt x="4905" y="5979"/>
                  </a:cubicBezTo>
                  <a:cubicBezTo>
                    <a:pt x="4905" y="5926"/>
                    <a:pt x="4910" y="5873"/>
                    <a:pt x="4921" y="5828"/>
                  </a:cubicBezTo>
                  <a:cubicBezTo>
                    <a:pt x="4930" y="5806"/>
                    <a:pt x="4916" y="5786"/>
                    <a:pt x="4893" y="5778"/>
                  </a:cubicBezTo>
                  <a:cubicBezTo>
                    <a:pt x="4892" y="5777"/>
                    <a:pt x="4890" y="5777"/>
                    <a:pt x="4888" y="5777"/>
                  </a:cubicBezTo>
                  <a:close/>
                  <a:moveTo>
                    <a:pt x="5410" y="5811"/>
                  </a:moveTo>
                  <a:cubicBezTo>
                    <a:pt x="5390" y="5811"/>
                    <a:pt x="5368" y="5828"/>
                    <a:pt x="5368" y="5847"/>
                  </a:cubicBezTo>
                  <a:cubicBezTo>
                    <a:pt x="5368" y="5889"/>
                    <a:pt x="5354" y="5937"/>
                    <a:pt x="5329" y="5984"/>
                  </a:cubicBezTo>
                  <a:cubicBezTo>
                    <a:pt x="5320" y="6006"/>
                    <a:pt x="5326" y="6029"/>
                    <a:pt x="5348" y="6040"/>
                  </a:cubicBezTo>
                  <a:cubicBezTo>
                    <a:pt x="5354" y="6043"/>
                    <a:pt x="5362" y="6048"/>
                    <a:pt x="5368" y="6048"/>
                  </a:cubicBezTo>
                  <a:cubicBezTo>
                    <a:pt x="5382" y="6048"/>
                    <a:pt x="5396" y="6040"/>
                    <a:pt x="5398" y="6023"/>
                  </a:cubicBezTo>
                  <a:cubicBezTo>
                    <a:pt x="5429" y="5965"/>
                    <a:pt x="5443" y="5909"/>
                    <a:pt x="5449" y="5853"/>
                  </a:cubicBezTo>
                  <a:cubicBezTo>
                    <a:pt x="5449" y="5831"/>
                    <a:pt x="5435" y="5811"/>
                    <a:pt x="5410" y="5811"/>
                  </a:cubicBezTo>
                  <a:close/>
                  <a:moveTo>
                    <a:pt x="2141" y="5932"/>
                  </a:moveTo>
                  <a:cubicBezTo>
                    <a:pt x="2130" y="5932"/>
                    <a:pt x="2119" y="5936"/>
                    <a:pt x="2112" y="5945"/>
                  </a:cubicBezTo>
                  <a:cubicBezTo>
                    <a:pt x="2098" y="5959"/>
                    <a:pt x="2098" y="5987"/>
                    <a:pt x="2115" y="6001"/>
                  </a:cubicBezTo>
                  <a:cubicBezTo>
                    <a:pt x="2157" y="6040"/>
                    <a:pt x="2199" y="6071"/>
                    <a:pt x="2243" y="6107"/>
                  </a:cubicBezTo>
                  <a:cubicBezTo>
                    <a:pt x="2252" y="6110"/>
                    <a:pt x="2257" y="6112"/>
                    <a:pt x="2268" y="6112"/>
                  </a:cubicBezTo>
                  <a:cubicBezTo>
                    <a:pt x="2282" y="6112"/>
                    <a:pt x="2293" y="6107"/>
                    <a:pt x="2299" y="6096"/>
                  </a:cubicBezTo>
                  <a:cubicBezTo>
                    <a:pt x="2310" y="6079"/>
                    <a:pt x="2307" y="6054"/>
                    <a:pt x="2288" y="6040"/>
                  </a:cubicBezTo>
                  <a:cubicBezTo>
                    <a:pt x="2246" y="6009"/>
                    <a:pt x="2204" y="5979"/>
                    <a:pt x="2168" y="5942"/>
                  </a:cubicBezTo>
                  <a:cubicBezTo>
                    <a:pt x="2161" y="5936"/>
                    <a:pt x="2151" y="5932"/>
                    <a:pt x="2141" y="5932"/>
                  </a:cubicBezTo>
                  <a:close/>
                  <a:moveTo>
                    <a:pt x="2403" y="6122"/>
                  </a:moveTo>
                  <a:cubicBezTo>
                    <a:pt x="2389" y="6122"/>
                    <a:pt x="2376" y="6128"/>
                    <a:pt x="2369" y="6140"/>
                  </a:cubicBezTo>
                  <a:cubicBezTo>
                    <a:pt x="2358" y="6163"/>
                    <a:pt x="2363" y="6188"/>
                    <a:pt x="2383" y="6196"/>
                  </a:cubicBezTo>
                  <a:cubicBezTo>
                    <a:pt x="2427" y="6224"/>
                    <a:pt x="2478" y="6252"/>
                    <a:pt x="2525" y="6277"/>
                  </a:cubicBezTo>
                  <a:cubicBezTo>
                    <a:pt x="2531" y="6277"/>
                    <a:pt x="2536" y="6280"/>
                    <a:pt x="2544" y="6280"/>
                  </a:cubicBezTo>
                  <a:cubicBezTo>
                    <a:pt x="2561" y="6280"/>
                    <a:pt x="2575" y="6274"/>
                    <a:pt x="2581" y="6257"/>
                  </a:cubicBezTo>
                  <a:cubicBezTo>
                    <a:pt x="2592" y="6238"/>
                    <a:pt x="2584" y="6216"/>
                    <a:pt x="2564" y="6204"/>
                  </a:cubicBezTo>
                  <a:cubicBezTo>
                    <a:pt x="2514" y="6179"/>
                    <a:pt x="2469" y="6154"/>
                    <a:pt x="2425" y="6126"/>
                  </a:cubicBezTo>
                  <a:cubicBezTo>
                    <a:pt x="2418" y="6123"/>
                    <a:pt x="2410" y="6122"/>
                    <a:pt x="2403" y="6122"/>
                  </a:cubicBezTo>
                  <a:close/>
                  <a:moveTo>
                    <a:pt x="5274" y="6097"/>
                  </a:moveTo>
                  <a:cubicBezTo>
                    <a:pt x="5263" y="6097"/>
                    <a:pt x="5252" y="6101"/>
                    <a:pt x="5245" y="6110"/>
                  </a:cubicBezTo>
                  <a:cubicBezTo>
                    <a:pt x="5212" y="6146"/>
                    <a:pt x="5172" y="6179"/>
                    <a:pt x="5131" y="6216"/>
                  </a:cubicBezTo>
                  <a:cubicBezTo>
                    <a:pt x="5114" y="6230"/>
                    <a:pt x="5111" y="6252"/>
                    <a:pt x="5125" y="6271"/>
                  </a:cubicBezTo>
                  <a:cubicBezTo>
                    <a:pt x="5131" y="6280"/>
                    <a:pt x="5142" y="6288"/>
                    <a:pt x="5156" y="6288"/>
                  </a:cubicBezTo>
                  <a:cubicBezTo>
                    <a:pt x="5161" y="6288"/>
                    <a:pt x="5172" y="6285"/>
                    <a:pt x="5181" y="6277"/>
                  </a:cubicBezTo>
                  <a:cubicBezTo>
                    <a:pt x="5228" y="6238"/>
                    <a:pt x="5270" y="6202"/>
                    <a:pt x="5304" y="6163"/>
                  </a:cubicBezTo>
                  <a:cubicBezTo>
                    <a:pt x="5320" y="6149"/>
                    <a:pt x="5320" y="6121"/>
                    <a:pt x="5301" y="6107"/>
                  </a:cubicBezTo>
                  <a:cubicBezTo>
                    <a:pt x="5294" y="6100"/>
                    <a:pt x="5284" y="6097"/>
                    <a:pt x="5274" y="6097"/>
                  </a:cubicBezTo>
                  <a:close/>
                  <a:moveTo>
                    <a:pt x="4874" y="6106"/>
                  </a:moveTo>
                  <a:cubicBezTo>
                    <a:pt x="4872" y="6106"/>
                    <a:pt x="4870" y="6107"/>
                    <a:pt x="4868" y="6107"/>
                  </a:cubicBezTo>
                  <a:cubicBezTo>
                    <a:pt x="4846" y="6110"/>
                    <a:pt x="4832" y="6132"/>
                    <a:pt x="4835" y="6151"/>
                  </a:cubicBezTo>
                  <a:cubicBezTo>
                    <a:pt x="4840" y="6204"/>
                    <a:pt x="4854" y="6260"/>
                    <a:pt x="4874" y="6313"/>
                  </a:cubicBezTo>
                  <a:cubicBezTo>
                    <a:pt x="4877" y="6330"/>
                    <a:pt x="4893" y="6341"/>
                    <a:pt x="4910" y="6341"/>
                  </a:cubicBezTo>
                  <a:cubicBezTo>
                    <a:pt x="4916" y="6341"/>
                    <a:pt x="4919" y="6339"/>
                    <a:pt x="4920" y="6339"/>
                  </a:cubicBezTo>
                  <a:cubicBezTo>
                    <a:pt x="4921" y="6339"/>
                    <a:pt x="4921" y="6339"/>
                    <a:pt x="4921" y="6341"/>
                  </a:cubicBezTo>
                  <a:cubicBezTo>
                    <a:pt x="4944" y="6336"/>
                    <a:pt x="4958" y="6313"/>
                    <a:pt x="4949" y="6291"/>
                  </a:cubicBezTo>
                  <a:cubicBezTo>
                    <a:pt x="4935" y="6244"/>
                    <a:pt x="4921" y="6191"/>
                    <a:pt x="4916" y="6140"/>
                  </a:cubicBezTo>
                  <a:cubicBezTo>
                    <a:pt x="4911" y="6120"/>
                    <a:pt x="4894" y="6106"/>
                    <a:pt x="4874" y="6106"/>
                  </a:cubicBezTo>
                  <a:close/>
                  <a:moveTo>
                    <a:pt x="2692" y="6271"/>
                  </a:moveTo>
                  <a:cubicBezTo>
                    <a:pt x="2677" y="6271"/>
                    <a:pt x="2662" y="6279"/>
                    <a:pt x="2653" y="6294"/>
                  </a:cubicBezTo>
                  <a:cubicBezTo>
                    <a:pt x="2648" y="6313"/>
                    <a:pt x="2653" y="6336"/>
                    <a:pt x="2676" y="6347"/>
                  </a:cubicBezTo>
                  <a:cubicBezTo>
                    <a:pt x="2723" y="6369"/>
                    <a:pt x="2776" y="6389"/>
                    <a:pt x="2826" y="6411"/>
                  </a:cubicBezTo>
                  <a:cubicBezTo>
                    <a:pt x="2829" y="6411"/>
                    <a:pt x="2832" y="6414"/>
                    <a:pt x="2840" y="6414"/>
                  </a:cubicBezTo>
                  <a:cubicBezTo>
                    <a:pt x="2854" y="6414"/>
                    <a:pt x="2868" y="6403"/>
                    <a:pt x="2876" y="6389"/>
                  </a:cubicBezTo>
                  <a:cubicBezTo>
                    <a:pt x="2885" y="6369"/>
                    <a:pt x="2874" y="6347"/>
                    <a:pt x="2854" y="6336"/>
                  </a:cubicBezTo>
                  <a:cubicBezTo>
                    <a:pt x="2804" y="6316"/>
                    <a:pt x="2757" y="6299"/>
                    <a:pt x="2706" y="6274"/>
                  </a:cubicBezTo>
                  <a:cubicBezTo>
                    <a:pt x="2702" y="6272"/>
                    <a:pt x="2697" y="6271"/>
                    <a:pt x="2692" y="6271"/>
                  </a:cubicBezTo>
                  <a:close/>
                  <a:moveTo>
                    <a:pt x="2996" y="6390"/>
                  </a:moveTo>
                  <a:cubicBezTo>
                    <a:pt x="2978" y="6390"/>
                    <a:pt x="2962" y="6400"/>
                    <a:pt x="2955" y="6417"/>
                  </a:cubicBezTo>
                  <a:cubicBezTo>
                    <a:pt x="2949" y="6439"/>
                    <a:pt x="2957" y="6461"/>
                    <a:pt x="2980" y="6470"/>
                  </a:cubicBezTo>
                  <a:cubicBezTo>
                    <a:pt x="3027" y="6486"/>
                    <a:pt x="3080" y="6500"/>
                    <a:pt x="3133" y="6517"/>
                  </a:cubicBezTo>
                  <a:cubicBezTo>
                    <a:pt x="3136" y="6523"/>
                    <a:pt x="3139" y="6523"/>
                    <a:pt x="3144" y="6523"/>
                  </a:cubicBezTo>
                  <a:cubicBezTo>
                    <a:pt x="3161" y="6523"/>
                    <a:pt x="3178" y="6509"/>
                    <a:pt x="3186" y="6489"/>
                  </a:cubicBezTo>
                  <a:cubicBezTo>
                    <a:pt x="3192" y="6470"/>
                    <a:pt x="3178" y="6447"/>
                    <a:pt x="3158" y="6442"/>
                  </a:cubicBezTo>
                  <a:cubicBezTo>
                    <a:pt x="3108" y="6428"/>
                    <a:pt x="3061" y="6411"/>
                    <a:pt x="3008" y="6391"/>
                  </a:cubicBezTo>
                  <a:cubicBezTo>
                    <a:pt x="3004" y="6390"/>
                    <a:pt x="3000" y="6390"/>
                    <a:pt x="2996" y="6390"/>
                  </a:cubicBezTo>
                  <a:close/>
                  <a:moveTo>
                    <a:pt x="4724" y="6432"/>
                  </a:moveTo>
                  <a:cubicBezTo>
                    <a:pt x="4720" y="6432"/>
                    <a:pt x="4716" y="6432"/>
                    <a:pt x="4712" y="6433"/>
                  </a:cubicBezTo>
                  <a:cubicBezTo>
                    <a:pt x="4668" y="6453"/>
                    <a:pt x="4615" y="6470"/>
                    <a:pt x="4562" y="6483"/>
                  </a:cubicBezTo>
                  <a:cubicBezTo>
                    <a:pt x="4542" y="6486"/>
                    <a:pt x="4528" y="6511"/>
                    <a:pt x="4534" y="6531"/>
                  </a:cubicBezTo>
                  <a:cubicBezTo>
                    <a:pt x="4539" y="6550"/>
                    <a:pt x="4556" y="6564"/>
                    <a:pt x="4573" y="6564"/>
                  </a:cubicBezTo>
                  <a:cubicBezTo>
                    <a:pt x="4575" y="6564"/>
                    <a:pt x="4581" y="6564"/>
                    <a:pt x="4584" y="6559"/>
                  </a:cubicBezTo>
                  <a:cubicBezTo>
                    <a:pt x="4637" y="6545"/>
                    <a:pt x="4693" y="6528"/>
                    <a:pt x="4740" y="6511"/>
                  </a:cubicBezTo>
                  <a:cubicBezTo>
                    <a:pt x="4762" y="6503"/>
                    <a:pt x="4771" y="6478"/>
                    <a:pt x="4765" y="6458"/>
                  </a:cubicBezTo>
                  <a:cubicBezTo>
                    <a:pt x="4758" y="6442"/>
                    <a:pt x="4742" y="6432"/>
                    <a:pt x="4724" y="6432"/>
                  </a:cubicBezTo>
                  <a:close/>
                  <a:moveTo>
                    <a:pt x="3297" y="6479"/>
                  </a:moveTo>
                  <a:cubicBezTo>
                    <a:pt x="3280" y="6479"/>
                    <a:pt x="3263" y="6492"/>
                    <a:pt x="3259" y="6511"/>
                  </a:cubicBezTo>
                  <a:cubicBezTo>
                    <a:pt x="3256" y="6531"/>
                    <a:pt x="3270" y="6553"/>
                    <a:pt x="3289" y="6559"/>
                  </a:cubicBezTo>
                  <a:cubicBezTo>
                    <a:pt x="3342" y="6573"/>
                    <a:pt x="3398" y="6584"/>
                    <a:pt x="3451" y="6595"/>
                  </a:cubicBezTo>
                  <a:lnTo>
                    <a:pt x="3457" y="6595"/>
                  </a:lnTo>
                  <a:cubicBezTo>
                    <a:pt x="3473" y="6595"/>
                    <a:pt x="3493" y="6581"/>
                    <a:pt x="3496" y="6559"/>
                  </a:cubicBezTo>
                  <a:cubicBezTo>
                    <a:pt x="3499" y="6539"/>
                    <a:pt x="3485" y="6517"/>
                    <a:pt x="3465" y="6514"/>
                  </a:cubicBezTo>
                  <a:cubicBezTo>
                    <a:pt x="3412" y="6503"/>
                    <a:pt x="3359" y="6495"/>
                    <a:pt x="3306" y="6481"/>
                  </a:cubicBezTo>
                  <a:cubicBezTo>
                    <a:pt x="3303" y="6480"/>
                    <a:pt x="3300" y="6479"/>
                    <a:pt x="3297" y="6479"/>
                  </a:cubicBezTo>
                  <a:close/>
                  <a:moveTo>
                    <a:pt x="4423" y="6521"/>
                  </a:moveTo>
                  <a:cubicBezTo>
                    <a:pt x="4420" y="6521"/>
                    <a:pt x="4417" y="6522"/>
                    <a:pt x="4414" y="6523"/>
                  </a:cubicBezTo>
                  <a:cubicBezTo>
                    <a:pt x="4361" y="6531"/>
                    <a:pt x="4308" y="6539"/>
                    <a:pt x="4255" y="6545"/>
                  </a:cubicBezTo>
                  <a:cubicBezTo>
                    <a:pt x="4235" y="6550"/>
                    <a:pt x="4221" y="6570"/>
                    <a:pt x="4221" y="6592"/>
                  </a:cubicBezTo>
                  <a:cubicBezTo>
                    <a:pt x="4221" y="6612"/>
                    <a:pt x="4238" y="6626"/>
                    <a:pt x="4260" y="6626"/>
                  </a:cubicBezTo>
                  <a:cubicBezTo>
                    <a:pt x="4260" y="6626"/>
                    <a:pt x="4261" y="6625"/>
                    <a:pt x="4264" y="6625"/>
                  </a:cubicBezTo>
                  <a:cubicBezTo>
                    <a:pt x="4265" y="6625"/>
                    <a:pt x="4267" y="6625"/>
                    <a:pt x="4269" y="6626"/>
                  </a:cubicBezTo>
                  <a:cubicBezTo>
                    <a:pt x="4322" y="6623"/>
                    <a:pt x="4377" y="6612"/>
                    <a:pt x="4430" y="6601"/>
                  </a:cubicBezTo>
                  <a:cubicBezTo>
                    <a:pt x="4450" y="6595"/>
                    <a:pt x="4464" y="6573"/>
                    <a:pt x="4461" y="6553"/>
                  </a:cubicBezTo>
                  <a:cubicBezTo>
                    <a:pt x="4456" y="6534"/>
                    <a:pt x="4439" y="6521"/>
                    <a:pt x="4423" y="6521"/>
                  </a:cubicBezTo>
                  <a:close/>
                  <a:moveTo>
                    <a:pt x="5029" y="6293"/>
                  </a:moveTo>
                  <a:cubicBezTo>
                    <a:pt x="5022" y="6293"/>
                    <a:pt x="5013" y="6295"/>
                    <a:pt x="5005" y="6299"/>
                  </a:cubicBezTo>
                  <a:cubicBezTo>
                    <a:pt x="4963" y="6327"/>
                    <a:pt x="4916" y="6347"/>
                    <a:pt x="4866" y="6372"/>
                  </a:cubicBezTo>
                  <a:cubicBezTo>
                    <a:pt x="4846" y="6377"/>
                    <a:pt x="4835" y="6403"/>
                    <a:pt x="4846" y="6425"/>
                  </a:cubicBezTo>
                  <a:cubicBezTo>
                    <a:pt x="4850" y="6439"/>
                    <a:pt x="4864" y="6449"/>
                    <a:pt x="4880" y="6449"/>
                  </a:cubicBezTo>
                  <a:cubicBezTo>
                    <a:pt x="4885" y="6449"/>
                    <a:pt x="4891" y="6447"/>
                    <a:pt x="4896" y="6444"/>
                  </a:cubicBezTo>
                  <a:cubicBezTo>
                    <a:pt x="4907" y="6442"/>
                    <a:pt x="4921" y="6433"/>
                    <a:pt x="4935" y="6428"/>
                  </a:cubicBezTo>
                  <a:lnTo>
                    <a:pt x="4935" y="6428"/>
                  </a:lnTo>
                  <a:cubicBezTo>
                    <a:pt x="4930" y="6439"/>
                    <a:pt x="4930" y="6453"/>
                    <a:pt x="4935" y="6461"/>
                  </a:cubicBezTo>
                  <a:cubicBezTo>
                    <a:pt x="4958" y="6511"/>
                    <a:pt x="4980" y="6559"/>
                    <a:pt x="5013" y="6609"/>
                  </a:cubicBezTo>
                  <a:cubicBezTo>
                    <a:pt x="5019" y="6623"/>
                    <a:pt x="5033" y="6629"/>
                    <a:pt x="5047" y="6629"/>
                  </a:cubicBezTo>
                  <a:cubicBezTo>
                    <a:pt x="5055" y="6629"/>
                    <a:pt x="5061" y="6629"/>
                    <a:pt x="5072" y="6620"/>
                  </a:cubicBezTo>
                  <a:cubicBezTo>
                    <a:pt x="5092" y="6609"/>
                    <a:pt x="5100" y="6584"/>
                    <a:pt x="5086" y="6564"/>
                  </a:cubicBezTo>
                  <a:cubicBezTo>
                    <a:pt x="5058" y="6523"/>
                    <a:pt x="5033" y="6472"/>
                    <a:pt x="5013" y="6428"/>
                  </a:cubicBezTo>
                  <a:cubicBezTo>
                    <a:pt x="5008" y="6414"/>
                    <a:pt x="5000" y="6405"/>
                    <a:pt x="4986" y="6403"/>
                  </a:cubicBezTo>
                  <a:cubicBezTo>
                    <a:pt x="5005" y="6391"/>
                    <a:pt x="5027" y="6383"/>
                    <a:pt x="5047" y="6369"/>
                  </a:cubicBezTo>
                  <a:cubicBezTo>
                    <a:pt x="5069" y="6358"/>
                    <a:pt x="5072" y="6333"/>
                    <a:pt x="5061" y="6313"/>
                  </a:cubicBezTo>
                  <a:cubicBezTo>
                    <a:pt x="5054" y="6299"/>
                    <a:pt x="5042" y="6293"/>
                    <a:pt x="5029" y="6293"/>
                  </a:cubicBezTo>
                  <a:close/>
                  <a:moveTo>
                    <a:pt x="3614" y="6539"/>
                  </a:moveTo>
                  <a:cubicBezTo>
                    <a:pt x="3593" y="6539"/>
                    <a:pt x="3576" y="6555"/>
                    <a:pt x="3571" y="6573"/>
                  </a:cubicBezTo>
                  <a:cubicBezTo>
                    <a:pt x="3568" y="6595"/>
                    <a:pt x="3585" y="6615"/>
                    <a:pt x="3607" y="6620"/>
                  </a:cubicBezTo>
                  <a:cubicBezTo>
                    <a:pt x="3663" y="6626"/>
                    <a:pt x="3719" y="6634"/>
                    <a:pt x="3772" y="6637"/>
                  </a:cubicBezTo>
                  <a:lnTo>
                    <a:pt x="3775" y="6637"/>
                  </a:lnTo>
                  <a:cubicBezTo>
                    <a:pt x="3800" y="6637"/>
                    <a:pt x="3817" y="6620"/>
                    <a:pt x="3814" y="6598"/>
                  </a:cubicBezTo>
                  <a:cubicBezTo>
                    <a:pt x="3814" y="6578"/>
                    <a:pt x="3794" y="6559"/>
                    <a:pt x="3775" y="6556"/>
                  </a:cubicBezTo>
                  <a:cubicBezTo>
                    <a:pt x="3725" y="6553"/>
                    <a:pt x="3669" y="6545"/>
                    <a:pt x="3619" y="6539"/>
                  </a:cubicBezTo>
                  <a:cubicBezTo>
                    <a:pt x="3617" y="6539"/>
                    <a:pt x="3615" y="6539"/>
                    <a:pt x="3614" y="6539"/>
                  </a:cubicBezTo>
                  <a:close/>
                  <a:moveTo>
                    <a:pt x="4105" y="6556"/>
                  </a:moveTo>
                  <a:cubicBezTo>
                    <a:pt x="4104" y="6556"/>
                    <a:pt x="4103" y="6556"/>
                    <a:pt x="4101" y="6556"/>
                  </a:cubicBezTo>
                  <a:cubicBezTo>
                    <a:pt x="4057" y="6556"/>
                    <a:pt x="4012" y="6556"/>
                    <a:pt x="3967" y="6559"/>
                  </a:cubicBezTo>
                  <a:lnTo>
                    <a:pt x="3942" y="6559"/>
                  </a:lnTo>
                  <a:cubicBezTo>
                    <a:pt x="3917" y="6559"/>
                    <a:pt x="3900" y="6573"/>
                    <a:pt x="3900" y="6598"/>
                  </a:cubicBezTo>
                  <a:cubicBezTo>
                    <a:pt x="3898" y="6623"/>
                    <a:pt x="3914" y="6640"/>
                    <a:pt x="3939" y="6640"/>
                  </a:cubicBezTo>
                  <a:lnTo>
                    <a:pt x="3967" y="6640"/>
                  </a:lnTo>
                  <a:cubicBezTo>
                    <a:pt x="4012" y="6640"/>
                    <a:pt x="4057" y="6640"/>
                    <a:pt x="4107" y="6637"/>
                  </a:cubicBezTo>
                  <a:cubicBezTo>
                    <a:pt x="4126" y="6637"/>
                    <a:pt x="4149" y="6620"/>
                    <a:pt x="4143" y="6595"/>
                  </a:cubicBezTo>
                  <a:cubicBezTo>
                    <a:pt x="4143" y="6574"/>
                    <a:pt x="4126" y="6556"/>
                    <a:pt x="4105" y="6556"/>
                  </a:cubicBezTo>
                  <a:close/>
                  <a:moveTo>
                    <a:pt x="7718" y="6526"/>
                  </a:moveTo>
                  <a:cubicBezTo>
                    <a:pt x="7704" y="6526"/>
                    <a:pt x="7691" y="6532"/>
                    <a:pt x="7683" y="6545"/>
                  </a:cubicBezTo>
                  <a:cubicBezTo>
                    <a:pt x="7683" y="6545"/>
                    <a:pt x="7653" y="6601"/>
                    <a:pt x="7594" y="6676"/>
                  </a:cubicBezTo>
                  <a:cubicBezTo>
                    <a:pt x="7580" y="6693"/>
                    <a:pt x="7583" y="6718"/>
                    <a:pt x="7600" y="6732"/>
                  </a:cubicBezTo>
                  <a:cubicBezTo>
                    <a:pt x="7608" y="6737"/>
                    <a:pt x="7614" y="6740"/>
                    <a:pt x="7625" y="6740"/>
                  </a:cubicBezTo>
                  <a:cubicBezTo>
                    <a:pt x="7639" y="6740"/>
                    <a:pt x="7653" y="6737"/>
                    <a:pt x="7655" y="6723"/>
                  </a:cubicBezTo>
                  <a:cubicBezTo>
                    <a:pt x="7720" y="6642"/>
                    <a:pt x="7750" y="6592"/>
                    <a:pt x="7753" y="6587"/>
                  </a:cubicBezTo>
                  <a:cubicBezTo>
                    <a:pt x="7764" y="6567"/>
                    <a:pt x="7761" y="6542"/>
                    <a:pt x="7739" y="6531"/>
                  </a:cubicBezTo>
                  <a:cubicBezTo>
                    <a:pt x="7732" y="6528"/>
                    <a:pt x="7725" y="6526"/>
                    <a:pt x="7718" y="6526"/>
                  </a:cubicBezTo>
                  <a:close/>
                  <a:moveTo>
                    <a:pt x="5141" y="6681"/>
                  </a:moveTo>
                  <a:cubicBezTo>
                    <a:pt x="5133" y="6681"/>
                    <a:pt x="5124" y="6684"/>
                    <a:pt x="5117" y="6690"/>
                  </a:cubicBezTo>
                  <a:cubicBezTo>
                    <a:pt x="5100" y="6704"/>
                    <a:pt x="5094" y="6726"/>
                    <a:pt x="5111" y="6746"/>
                  </a:cubicBezTo>
                  <a:cubicBezTo>
                    <a:pt x="5142" y="6790"/>
                    <a:pt x="5181" y="6832"/>
                    <a:pt x="5217" y="6871"/>
                  </a:cubicBezTo>
                  <a:cubicBezTo>
                    <a:pt x="5225" y="6880"/>
                    <a:pt x="5234" y="6885"/>
                    <a:pt x="5245" y="6885"/>
                  </a:cubicBezTo>
                  <a:cubicBezTo>
                    <a:pt x="5256" y="6885"/>
                    <a:pt x="5267" y="6880"/>
                    <a:pt x="5276" y="6871"/>
                  </a:cubicBezTo>
                  <a:cubicBezTo>
                    <a:pt x="5295" y="6857"/>
                    <a:pt x="5295" y="6832"/>
                    <a:pt x="5276" y="6815"/>
                  </a:cubicBezTo>
                  <a:cubicBezTo>
                    <a:pt x="5239" y="6776"/>
                    <a:pt x="5203" y="6737"/>
                    <a:pt x="5172" y="6695"/>
                  </a:cubicBezTo>
                  <a:cubicBezTo>
                    <a:pt x="5165" y="6686"/>
                    <a:pt x="5153" y="6681"/>
                    <a:pt x="5141" y="6681"/>
                  </a:cubicBezTo>
                  <a:close/>
                  <a:moveTo>
                    <a:pt x="7521" y="6786"/>
                  </a:moveTo>
                  <a:cubicBezTo>
                    <a:pt x="7510" y="6786"/>
                    <a:pt x="7498" y="6791"/>
                    <a:pt x="7491" y="6802"/>
                  </a:cubicBezTo>
                  <a:cubicBezTo>
                    <a:pt x="7457" y="6838"/>
                    <a:pt x="7418" y="6877"/>
                    <a:pt x="7379" y="6913"/>
                  </a:cubicBezTo>
                  <a:cubicBezTo>
                    <a:pt x="7362" y="6927"/>
                    <a:pt x="7360" y="6949"/>
                    <a:pt x="7376" y="6969"/>
                  </a:cubicBezTo>
                  <a:cubicBezTo>
                    <a:pt x="7388" y="6977"/>
                    <a:pt x="7396" y="6983"/>
                    <a:pt x="7407" y="6983"/>
                  </a:cubicBezTo>
                  <a:cubicBezTo>
                    <a:pt x="7418" y="6983"/>
                    <a:pt x="7429" y="6977"/>
                    <a:pt x="7435" y="6972"/>
                  </a:cubicBezTo>
                  <a:cubicBezTo>
                    <a:pt x="7474" y="6933"/>
                    <a:pt x="7513" y="6894"/>
                    <a:pt x="7549" y="6852"/>
                  </a:cubicBezTo>
                  <a:cubicBezTo>
                    <a:pt x="7563" y="6838"/>
                    <a:pt x="7563" y="6810"/>
                    <a:pt x="7547" y="6796"/>
                  </a:cubicBezTo>
                  <a:cubicBezTo>
                    <a:pt x="7540" y="6790"/>
                    <a:pt x="7531" y="6786"/>
                    <a:pt x="7521" y="6786"/>
                  </a:cubicBezTo>
                  <a:close/>
                  <a:moveTo>
                    <a:pt x="5361" y="6910"/>
                  </a:moveTo>
                  <a:cubicBezTo>
                    <a:pt x="5349" y="6910"/>
                    <a:pt x="5337" y="6916"/>
                    <a:pt x="5329" y="6927"/>
                  </a:cubicBezTo>
                  <a:cubicBezTo>
                    <a:pt x="5315" y="6944"/>
                    <a:pt x="5320" y="6969"/>
                    <a:pt x="5337" y="6983"/>
                  </a:cubicBezTo>
                  <a:cubicBezTo>
                    <a:pt x="5382" y="7019"/>
                    <a:pt x="5424" y="7053"/>
                    <a:pt x="5468" y="7083"/>
                  </a:cubicBezTo>
                  <a:cubicBezTo>
                    <a:pt x="5477" y="7086"/>
                    <a:pt x="5488" y="7089"/>
                    <a:pt x="5493" y="7089"/>
                  </a:cubicBezTo>
                  <a:cubicBezTo>
                    <a:pt x="5507" y="7089"/>
                    <a:pt x="5518" y="7083"/>
                    <a:pt x="5521" y="7072"/>
                  </a:cubicBezTo>
                  <a:cubicBezTo>
                    <a:pt x="5535" y="7055"/>
                    <a:pt x="5530" y="7030"/>
                    <a:pt x="5510" y="7016"/>
                  </a:cubicBezTo>
                  <a:cubicBezTo>
                    <a:pt x="5465" y="6986"/>
                    <a:pt x="5424" y="6955"/>
                    <a:pt x="5384" y="6919"/>
                  </a:cubicBezTo>
                  <a:cubicBezTo>
                    <a:pt x="5378" y="6913"/>
                    <a:pt x="5369" y="6910"/>
                    <a:pt x="5361" y="6910"/>
                  </a:cubicBezTo>
                  <a:close/>
                  <a:moveTo>
                    <a:pt x="7286" y="7008"/>
                  </a:moveTo>
                  <a:cubicBezTo>
                    <a:pt x="7277" y="7008"/>
                    <a:pt x="7269" y="7011"/>
                    <a:pt x="7262" y="7016"/>
                  </a:cubicBezTo>
                  <a:cubicBezTo>
                    <a:pt x="7220" y="7047"/>
                    <a:pt x="7176" y="7080"/>
                    <a:pt x="7134" y="7108"/>
                  </a:cubicBezTo>
                  <a:cubicBezTo>
                    <a:pt x="7111" y="7117"/>
                    <a:pt x="7106" y="7145"/>
                    <a:pt x="7120" y="7164"/>
                  </a:cubicBezTo>
                  <a:cubicBezTo>
                    <a:pt x="7125" y="7173"/>
                    <a:pt x="7139" y="7181"/>
                    <a:pt x="7153" y="7181"/>
                  </a:cubicBezTo>
                  <a:cubicBezTo>
                    <a:pt x="7162" y="7181"/>
                    <a:pt x="7170" y="7178"/>
                    <a:pt x="7176" y="7178"/>
                  </a:cubicBezTo>
                  <a:cubicBezTo>
                    <a:pt x="7223" y="7145"/>
                    <a:pt x="7265" y="7114"/>
                    <a:pt x="7309" y="7080"/>
                  </a:cubicBezTo>
                  <a:cubicBezTo>
                    <a:pt x="7329" y="7067"/>
                    <a:pt x="7332" y="7041"/>
                    <a:pt x="7318" y="7025"/>
                  </a:cubicBezTo>
                  <a:cubicBezTo>
                    <a:pt x="7310" y="7013"/>
                    <a:pt x="7298" y="7008"/>
                    <a:pt x="7286" y="7008"/>
                  </a:cubicBezTo>
                  <a:close/>
                  <a:moveTo>
                    <a:pt x="5628" y="7093"/>
                  </a:moveTo>
                  <a:cubicBezTo>
                    <a:pt x="5614" y="7093"/>
                    <a:pt x="5601" y="7101"/>
                    <a:pt x="5594" y="7114"/>
                  </a:cubicBezTo>
                  <a:cubicBezTo>
                    <a:pt x="5580" y="7136"/>
                    <a:pt x="5588" y="7159"/>
                    <a:pt x="5608" y="7170"/>
                  </a:cubicBezTo>
                  <a:cubicBezTo>
                    <a:pt x="5655" y="7198"/>
                    <a:pt x="5705" y="7223"/>
                    <a:pt x="5756" y="7248"/>
                  </a:cubicBezTo>
                  <a:cubicBezTo>
                    <a:pt x="5758" y="7248"/>
                    <a:pt x="5767" y="7251"/>
                    <a:pt x="5772" y="7251"/>
                  </a:cubicBezTo>
                  <a:cubicBezTo>
                    <a:pt x="5786" y="7251"/>
                    <a:pt x="5803" y="7242"/>
                    <a:pt x="5811" y="7226"/>
                  </a:cubicBezTo>
                  <a:cubicBezTo>
                    <a:pt x="5817" y="7209"/>
                    <a:pt x="5811" y="7184"/>
                    <a:pt x="5789" y="7173"/>
                  </a:cubicBezTo>
                  <a:cubicBezTo>
                    <a:pt x="5744" y="7150"/>
                    <a:pt x="5697" y="7125"/>
                    <a:pt x="5650" y="7100"/>
                  </a:cubicBezTo>
                  <a:cubicBezTo>
                    <a:pt x="5643" y="7095"/>
                    <a:pt x="5636" y="7093"/>
                    <a:pt x="5628" y="7093"/>
                  </a:cubicBezTo>
                  <a:close/>
                  <a:moveTo>
                    <a:pt x="7017" y="7175"/>
                  </a:moveTo>
                  <a:cubicBezTo>
                    <a:pt x="7011" y="7175"/>
                    <a:pt x="7004" y="7177"/>
                    <a:pt x="6997" y="7181"/>
                  </a:cubicBezTo>
                  <a:cubicBezTo>
                    <a:pt x="6952" y="7206"/>
                    <a:pt x="6902" y="7226"/>
                    <a:pt x="6855" y="7242"/>
                  </a:cubicBezTo>
                  <a:cubicBezTo>
                    <a:pt x="6832" y="7251"/>
                    <a:pt x="6821" y="7276"/>
                    <a:pt x="6830" y="7295"/>
                  </a:cubicBezTo>
                  <a:cubicBezTo>
                    <a:pt x="6835" y="7312"/>
                    <a:pt x="6849" y="7323"/>
                    <a:pt x="6869" y="7323"/>
                  </a:cubicBezTo>
                  <a:cubicBezTo>
                    <a:pt x="6871" y="7323"/>
                    <a:pt x="6877" y="7323"/>
                    <a:pt x="6880" y="7315"/>
                  </a:cubicBezTo>
                  <a:cubicBezTo>
                    <a:pt x="6930" y="7298"/>
                    <a:pt x="6983" y="7273"/>
                    <a:pt x="7030" y="7251"/>
                  </a:cubicBezTo>
                  <a:cubicBezTo>
                    <a:pt x="7053" y="7242"/>
                    <a:pt x="7058" y="7217"/>
                    <a:pt x="7047" y="7198"/>
                  </a:cubicBezTo>
                  <a:cubicBezTo>
                    <a:pt x="7043" y="7183"/>
                    <a:pt x="7031" y="7175"/>
                    <a:pt x="7017" y="7175"/>
                  </a:cubicBezTo>
                  <a:close/>
                  <a:moveTo>
                    <a:pt x="5922" y="7231"/>
                  </a:moveTo>
                  <a:cubicBezTo>
                    <a:pt x="5905" y="7231"/>
                    <a:pt x="5890" y="7241"/>
                    <a:pt x="5884" y="7256"/>
                  </a:cubicBezTo>
                  <a:cubicBezTo>
                    <a:pt x="5878" y="7279"/>
                    <a:pt x="5887" y="7304"/>
                    <a:pt x="5909" y="7309"/>
                  </a:cubicBezTo>
                  <a:cubicBezTo>
                    <a:pt x="5962" y="7326"/>
                    <a:pt x="6012" y="7346"/>
                    <a:pt x="6065" y="7359"/>
                  </a:cubicBezTo>
                  <a:cubicBezTo>
                    <a:pt x="6068" y="7362"/>
                    <a:pt x="6074" y="7362"/>
                    <a:pt x="6076" y="7362"/>
                  </a:cubicBezTo>
                  <a:cubicBezTo>
                    <a:pt x="6093" y="7362"/>
                    <a:pt x="6107" y="7348"/>
                    <a:pt x="6115" y="7326"/>
                  </a:cubicBezTo>
                  <a:cubicBezTo>
                    <a:pt x="6121" y="7306"/>
                    <a:pt x="6107" y="7284"/>
                    <a:pt x="6088" y="7279"/>
                  </a:cubicBezTo>
                  <a:cubicBezTo>
                    <a:pt x="6037" y="7267"/>
                    <a:pt x="5984" y="7251"/>
                    <a:pt x="5937" y="7234"/>
                  </a:cubicBezTo>
                  <a:cubicBezTo>
                    <a:pt x="5932" y="7232"/>
                    <a:pt x="5927" y="7231"/>
                    <a:pt x="5922" y="7231"/>
                  </a:cubicBezTo>
                  <a:close/>
                  <a:moveTo>
                    <a:pt x="6712" y="7288"/>
                  </a:moveTo>
                  <a:cubicBezTo>
                    <a:pt x="6708" y="7288"/>
                    <a:pt x="6705" y="7288"/>
                    <a:pt x="6701" y="7290"/>
                  </a:cubicBezTo>
                  <a:cubicBezTo>
                    <a:pt x="6651" y="7304"/>
                    <a:pt x="6598" y="7309"/>
                    <a:pt x="6548" y="7318"/>
                  </a:cubicBezTo>
                  <a:cubicBezTo>
                    <a:pt x="6526" y="7320"/>
                    <a:pt x="6509" y="7340"/>
                    <a:pt x="6512" y="7362"/>
                  </a:cubicBezTo>
                  <a:cubicBezTo>
                    <a:pt x="6514" y="7379"/>
                    <a:pt x="6534" y="7396"/>
                    <a:pt x="6553" y="7396"/>
                  </a:cubicBezTo>
                  <a:cubicBezTo>
                    <a:pt x="6612" y="7393"/>
                    <a:pt x="6668" y="7382"/>
                    <a:pt x="6718" y="7368"/>
                  </a:cubicBezTo>
                  <a:cubicBezTo>
                    <a:pt x="6738" y="7362"/>
                    <a:pt x="6757" y="7340"/>
                    <a:pt x="6749" y="7320"/>
                  </a:cubicBezTo>
                  <a:cubicBezTo>
                    <a:pt x="6744" y="7302"/>
                    <a:pt x="6728" y="7288"/>
                    <a:pt x="6712" y="7288"/>
                  </a:cubicBezTo>
                  <a:close/>
                  <a:moveTo>
                    <a:pt x="6231" y="7312"/>
                  </a:moveTo>
                  <a:cubicBezTo>
                    <a:pt x="6213" y="7312"/>
                    <a:pt x="6193" y="7328"/>
                    <a:pt x="6191" y="7348"/>
                  </a:cubicBezTo>
                  <a:cubicBezTo>
                    <a:pt x="6188" y="7368"/>
                    <a:pt x="6205" y="7390"/>
                    <a:pt x="6227" y="7393"/>
                  </a:cubicBezTo>
                  <a:cubicBezTo>
                    <a:pt x="6283" y="7401"/>
                    <a:pt x="6339" y="7404"/>
                    <a:pt x="6394" y="7407"/>
                  </a:cubicBezTo>
                  <a:cubicBezTo>
                    <a:pt x="6414" y="7407"/>
                    <a:pt x="6436" y="7387"/>
                    <a:pt x="6431" y="7368"/>
                  </a:cubicBezTo>
                  <a:cubicBezTo>
                    <a:pt x="6431" y="7348"/>
                    <a:pt x="6417" y="7326"/>
                    <a:pt x="6394" y="7326"/>
                  </a:cubicBezTo>
                  <a:cubicBezTo>
                    <a:pt x="6341" y="7326"/>
                    <a:pt x="6288" y="7320"/>
                    <a:pt x="6235" y="7312"/>
                  </a:cubicBezTo>
                  <a:cubicBezTo>
                    <a:pt x="6234" y="7312"/>
                    <a:pt x="6233" y="7312"/>
                    <a:pt x="6231" y="73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6" name="Google Shape;956;p32"/>
            <p:cNvSpPr/>
            <p:nvPr/>
          </p:nvSpPr>
          <p:spPr>
            <a:xfrm>
              <a:off x="1618590" y="670326"/>
              <a:ext cx="438385" cy="288142"/>
            </a:xfrm>
            <a:custGeom>
              <a:avLst/>
              <a:gdLst/>
              <a:ahLst/>
              <a:cxnLst/>
              <a:rect l="l" t="t" r="r" b="b"/>
              <a:pathLst>
                <a:path w="11152" h="7330" extrusionOk="0">
                  <a:moveTo>
                    <a:pt x="5373" y="1"/>
                  </a:moveTo>
                  <a:cubicBezTo>
                    <a:pt x="3125" y="1"/>
                    <a:pt x="565" y="236"/>
                    <a:pt x="424" y="1298"/>
                  </a:cubicBezTo>
                  <a:cubicBezTo>
                    <a:pt x="170" y="3215"/>
                    <a:pt x="0" y="4743"/>
                    <a:pt x="1192" y="5508"/>
                  </a:cubicBezTo>
                  <a:cubicBezTo>
                    <a:pt x="1709" y="5840"/>
                    <a:pt x="2805" y="5920"/>
                    <a:pt x="3920" y="5920"/>
                  </a:cubicBezTo>
                  <a:cubicBezTo>
                    <a:pt x="4958" y="5920"/>
                    <a:pt x="6014" y="5851"/>
                    <a:pt x="6638" y="5851"/>
                  </a:cubicBezTo>
                  <a:cubicBezTo>
                    <a:pt x="6888" y="5851"/>
                    <a:pt x="7068" y="5862"/>
                    <a:pt x="7150" y="5893"/>
                  </a:cubicBezTo>
                  <a:cubicBezTo>
                    <a:pt x="7661" y="6083"/>
                    <a:pt x="6213" y="7330"/>
                    <a:pt x="6643" y="7330"/>
                  </a:cubicBezTo>
                  <a:cubicBezTo>
                    <a:pt x="7067" y="7330"/>
                    <a:pt x="9282" y="7042"/>
                    <a:pt x="10216" y="5223"/>
                  </a:cubicBezTo>
                  <a:cubicBezTo>
                    <a:pt x="11151" y="3404"/>
                    <a:pt x="10981" y="536"/>
                    <a:pt x="8769" y="151"/>
                  </a:cubicBezTo>
                  <a:cubicBezTo>
                    <a:pt x="8769" y="151"/>
                    <a:pt x="7170" y="1"/>
                    <a:pt x="537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7" name="Google Shape;957;p32"/>
            <p:cNvSpPr/>
            <p:nvPr/>
          </p:nvSpPr>
          <p:spPr>
            <a:xfrm>
              <a:off x="1741198" y="711562"/>
              <a:ext cx="83612" cy="163923"/>
            </a:xfrm>
            <a:custGeom>
              <a:avLst/>
              <a:gdLst/>
              <a:ahLst/>
              <a:cxnLst/>
              <a:rect l="l" t="t" r="r" b="b"/>
              <a:pathLst>
                <a:path w="2127" h="4170" extrusionOk="0">
                  <a:moveTo>
                    <a:pt x="1871" y="1"/>
                  </a:moveTo>
                  <a:cubicBezTo>
                    <a:pt x="1868" y="1"/>
                    <a:pt x="1864" y="1"/>
                    <a:pt x="1861" y="1"/>
                  </a:cubicBezTo>
                  <a:cubicBezTo>
                    <a:pt x="1758" y="9"/>
                    <a:pt x="1710" y="76"/>
                    <a:pt x="1716" y="196"/>
                  </a:cubicBezTo>
                  <a:lnTo>
                    <a:pt x="1735" y="363"/>
                  </a:lnTo>
                  <a:cubicBezTo>
                    <a:pt x="1805" y="1599"/>
                    <a:pt x="1819" y="2657"/>
                    <a:pt x="1783" y="3527"/>
                  </a:cubicBezTo>
                  <a:cubicBezTo>
                    <a:pt x="1752" y="3460"/>
                    <a:pt x="1669" y="3223"/>
                    <a:pt x="1529" y="2824"/>
                  </a:cubicBezTo>
                  <a:cubicBezTo>
                    <a:pt x="1390" y="2422"/>
                    <a:pt x="1250" y="2026"/>
                    <a:pt x="1111" y="1630"/>
                  </a:cubicBezTo>
                  <a:cubicBezTo>
                    <a:pt x="971" y="1234"/>
                    <a:pt x="818" y="874"/>
                    <a:pt x="653" y="548"/>
                  </a:cubicBezTo>
                  <a:cubicBezTo>
                    <a:pt x="491" y="224"/>
                    <a:pt x="364" y="65"/>
                    <a:pt x="267" y="65"/>
                  </a:cubicBezTo>
                  <a:cubicBezTo>
                    <a:pt x="266" y="65"/>
                    <a:pt x="264" y="65"/>
                    <a:pt x="262" y="65"/>
                  </a:cubicBezTo>
                  <a:cubicBezTo>
                    <a:pt x="249" y="65"/>
                    <a:pt x="235" y="71"/>
                    <a:pt x="218" y="82"/>
                  </a:cubicBezTo>
                  <a:lnTo>
                    <a:pt x="215" y="43"/>
                  </a:lnTo>
                  <a:cubicBezTo>
                    <a:pt x="67" y="165"/>
                    <a:pt x="0" y="322"/>
                    <a:pt x="11" y="514"/>
                  </a:cubicBezTo>
                  <a:lnTo>
                    <a:pt x="39" y="1677"/>
                  </a:lnTo>
                  <a:lnTo>
                    <a:pt x="173" y="3800"/>
                  </a:lnTo>
                  <a:cubicBezTo>
                    <a:pt x="187" y="4046"/>
                    <a:pt x="255" y="4169"/>
                    <a:pt x="384" y="4169"/>
                  </a:cubicBezTo>
                  <a:cubicBezTo>
                    <a:pt x="388" y="4169"/>
                    <a:pt x="392" y="4169"/>
                    <a:pt x="396" y="4169"/>
                  </a:cubicBezTo>
                  <a:cubicBezTo>
                    <a:pt x="447" y="4166"/>
                    <a:pt x="488" y="4144"/>
                    <a:pt x="525" y="4105"/>
                  </a:cubicBezTo>
                  <a:cubicBezTo>
                    <a:pt x="558" y="4060"/>
                    <a:pt x="578" y="4024"/>
                    <a:pt x="572" y="3985"/>
                  </a:cubicBezTo>
                  <a:cubicBezTo>
                    <a:pt x="572" y="3946"/>
                    <a:pt x="555" y="3904"/>
                    <a:pt x="528" y="3862"/>
                  </a:cubicBezTo>
                  <a:cubicBezTo>
                    <a:pt x="514" y="3842"/>
                    <a:pt x="508" y="3828"/>
                    <a:pt x="500" y="3820"/>
                  </a:cubicBezTo>
                  <a:lnTo>
                    <a:pt x="329" y="690"/>
                  </a:lnTo>
                  <a:lnTo>
                    <a:pt x="329" y="690"/>
                  </a:lnTo>
                  <a:cubicBezTo>
                    <a:pt x="480" y="988"/>
                    <a:pt x="726" y="1544"/>
                    <a:pt x="1069" y="2353"/>
                  </a:cubicBezTo>
                  <a:cubicBezTo>
                    <a:pt x="1409" y="3162"/>
                    <a:pt x="1585" y="3641"/>
                    <a:pt x="1596" y="3795"/>
                  </a:cubicBezTo>
                  <a:lnTo>
                    <a:pt x="1590" y="3826"/>
                  </a:lnTo>
                  <a:cubicBezTo>
                    <a:pt x="1602" y="3842"/>
                    <a:pt x="1616" y="3884"/>
                    <a:pt x="1632" y="3943"/>
                  </a:cubicBezTo>
                  <a:cubicBezTo>
                    <a:pt x="1652" y="4001"/>
                    <a:pt x="1671" y="4049"/>
                    <a:pt x="1696" y="4077"/>
                  </a:cubicBezTo>
                  <a:cubicBezTo>
                    <a:pt x="1720" y="4100"/>
                    <a:pt x="1748" y="4114"/>
                    <a:pt x="1782" y="4114"/>
                  </a:cubicBezTo>
                  <a:cubicBezTo>
                    <a:pt x="1788" y="4114"/>
                    <a:pt x="1794" y="4114"/>
                    <a:pt x="1800" y="4113"/>
                  </a:cubicBezTo>
                  <a:cubicBezTo>
                    <a:pt x="1847" y="4113"/>
                    <a:pt x="1922" y="4093"/>
                    <a:pt x="2034" y="4052"/>
                  </a:cubicBezTo>
                  <a:cubicBezTo>
                    <a:pt x="2093" y="3943"/>
                    <a:pt x="2126" y="3480"/>
                    <a:pt x="2118" y="2662"/>
                  </a:cubicBezTo>
                  <a:cubicBezTo>
                    <a:pt x="2115" y="1848"/>
                    <a:pt x="2101" y="1195"/>
                    <a:pt x="2076" y="707"/>
                  </a:cubicBezTo>
                  <a:lnTo>
                    <a:pt x="2048" y="235"/>
                  </a:lnTo>
                  <a:cubicBezTo>
                    <a:pt x="2045" y="174"/>
                    <a:pt x="2028" y="112"/>
                    <a:pt x="1995" y="68"/>
                  </a:cubicBezTo>
                  <a:cubicBezTo>
                    <a:pt x="1966" y="23"/>
                    <a:pt x="1925" y="1"/>
                    <a:pt x="187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8" name="Google Shape;958;p32"/>
            <p:cNvSpPr/>
            <p:nvPr/>
          </p:nvSpPr>
          <p:spPr>
            <a:xfrm>
              <a:off x="1839001" y="705547"/>
              <a:ext cx="69461" cy="168522"/>
            </a:xfrm>
            <a:custGeom>
              <a:avLst/>
              <a:gdLst/>
              <a:ahLst/>
              <a:cxnLst/>
              <a:rect l="l" t="t" r="r" b="b"/>
              <a:pathLst>
                <a:path w="1767" h="4287" extrusionOk="0">
                  <a:moveTo>
                    <a:pt x="690" y="312"/>
                  </a:moveTo>
                  <a:cubicBezTo>
                    <a:pt x="822" y="312"/>
                    <a:pt x="937" y="363"/>
                    <a:pt x="1030" y="469"/>
                  </a:cubicBezTo>
                  <a:cubicBezTo>
                    <a:pt x="1133" y="581"/>
                    <a:pt x="1189" y="717"/>
                    <a:pt x="1203" y="868"/>
                  </a:cubicBezTo>
                  <a:lnTo>
                    <a:pt x="1209" y="974"/>
                  </a:lnTo>
                  <a:cubicBezTo>
                    <a:pt x="1220" y="1133"/>
                    <a:pt x="1245" y="1373"/>
                    <a:pt x="1290" y="1694"/>
                  </a:cubicBezTo>
                  <a:cubicBezTo>
                    <a:pt x="1334" y="2015"/>
                    <a:pt x="1359" y="2252"/>
                    <a:pt x="1371" y="2408"/>
                  </a:cubicBezTo>
                  <a:cubicBezTo>
                    <a:pt x="1376" y="2564"/>
                    <a:pt x="1382" y="2754"/>
                    <a:pt x="1371" y="2977"/>
                  </a:cubicBezTo>
                  <a:cubicBezTo>
                    <a:pt x="1368" y="3105"/>
                    <a:pt x="1357" y="3228"/>
                    <a:pt x="1337" y="3340"/>
                  </a:cubicBezTo>
                  <a:cubicBezTo>
                    <a:pt x="1320" y="3454"/>
                    <a:pt x="1301" y="3563"/>
                    <a:pt x="1267" y="3666"/>
                  </a:cubicBezTo>
                  <a:cubicBezTo>
                    <a:pt x="1237" y="3772"/>
                    <a:pt x="1192" y="3856"/>
                    <a:pt x="1136" y="3917"/>
                  </a:cubicBezTo>
                  <a:cubicBezTo>
                    <a:pt x="1078" y="3984"/>
                    <a:pt x="1011" y="4020"/>
                    <a:pt x="938" y="4023"/>
                  </a:cubicBezTo>
                  <a:cubicBezTo>
                    <a:pt x="840" y="3984"/>
                    <a:pt x="734" y="3834"/>
                    <a:pt x="617" y="3580"/>
                  </a:cubicBezTo>
                  <a:cubicBezTo>
                    <a:pt x="495" y="3136"/>
                    <a:pt x="419" y="2614"/>
                    <a:pt x="383" y="2015"/>
                  </a:cubicBezTo>
                  <a:lnTo>
                    <a:pt x="380" y="1440"/>
                  </a:lnTo>
                  <a:lnTo>
                    <a:pt x="358" y="1066"/>
                  </a:lnTo>
                  <a:cubicBezTo>
                    <a:pt x="349" y="871"/>
                    <a:pt x="358" y="703"/>
                    <a:pt x="391" y="567"/>
                  </a:cubicBezTo>
                  <a:cubicBezTo>
                    <a:pt x="428" y="405"/>
                    <a:pt x="517" y="318"/>
                    <a:pt x="659" y="313"/>
                  </a:cubicBezTo>
                  <a:cubicBezTo>
                    <a:pt x="669" y="312"/>
                    <a:pt x="680" y="312"/>
                    <a:pt x="690" y="312"/>
                  </a:cubicBezTo>
                  <a:close/>
                  <a:moveTo>
                    <a:pt x="472" y="1"/>
                  </a:moveTo>
                  <a:cubicBezTo>
                    <a:pt x="446" y="1"/>
                    <a:pt x="420" y="2"/>
                    <a:pt x="394" y="3"/>
                  </a:cubicBezTo>
                  <a:cubicBezTo>
                    <a:pt x="338" y="6"/>
                    <a:pt x="283" y="34"/>
                    <a:pt x="227" y="92"/>
                  </a:cubicBezTo>
                  <a:cubicBezTo>
                    <a:pt x="174" y="148"/>
                    <a:pt x="118" y="296"/>
                    <a:pt x="70" y="533"/>
                  </a:cubicBezTo>
                  <a:cubicBezTo>
                    <a:pt x="9" y="815"/>
                    <a:pt x="1" y="1278"/>
                    <a:pt x="34" y="1931"/>
                  </a:cubicBezTo>
                  <a:lnTo>
                    <a:pt x="43" y="2042"/>
                  </a:lnTo>
                  <a:cubicBezTo>
                    <a:pt x="45" y="2042"/>
                    <a:pt x="48" y="2054"/>
                    <a:pt x="51" y="2073"/>
                  </a:cubicBezTo>
                  <a:lnTo>
                    <a:pt x="59" y="2310"/>
                  </a:lnTo>
                  <a:cubicBezTo>
                    <a:pt x="73" y="2570"/>
                    <a:pt x="112" y="2877"/>
                    <a:pt x="171" y="3231"/>
                  </a:cubicBezTo>
                  <a:cubicBezTo>
                    <a:pt x="210" y="3465"/>
                    <a:pt x="294" y="3700"/>
                    <a:pt x="422" y="3937"/>
                  </a:cubicBezTo>
                  <a:cubicBezTo>
                    <a:pt x="549" y="4167"/>
                    <a:pt x="721" y="4287"/>
                    <a:pt x="933" y="4287"/>
                  </a:cubicBezTo>
                  <a:cubicBezTo>
                    <a:pt x="945" y="4287"/>
                    <a:pt x="957" y="4286"/>
                    <a:pt x="969" y="4285"/>
                  </a:cubicBezTo>
                  <a:cubicBezTo>
                    <a:pt x="1524" y="4252"/>
                    <a:pt x="1767" y="3644"/>
                    <a:pt x="1703" y="2450"/>
                  </a:cubicBezTo>
                  <a:lnTo>
                    <a:pt x="1650" y="1747"/>
                  </a:lnTo>
                  <a:lnTo>
                    <a:pt x="1647" y="1699"/>
                  </a:lnTo>
                  <a:cubicBezTo>
                    <a:pt x="1622" y="1289"/>
                    <a:pt x="1552" y="952"/>
                    <a:pt x="1429" y="675"/>
                  </a:cubicBezTo>
                  <a:cubicBezTo>
                    <a:pt x="1231" y="227"/>
                    <a:pt x="912" y="1"/>
                    <a:pt x="4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9" name="Google Shape;959;p32"/>
            <p:cNvSpPr/>
            <p:nvPr/>
          </p:nvSpPr>
          <p:spPr>
            <a:xfrm>
              <a:off x="1929611" y="690492"/>
              <a:ext cx="82590" cy="68164"/>
            </a:xfrm>
            <a:custGeom>
              <a:avLst/>
              <a:gdLst/>
              <a:ahLst/>
              <a:cxnLst/>
              <a:rect l="l" t="t" r="r" b="b"/>
              <a:pathLst>
                <a:path w="2101" h="1734" extrusionOk="0">
                  <a:moveTo>
                    <a:pt x="43" y="1"/>
                  </a:moveTo>
                  <a:cubicBezTo>
                    <a:pt x="25" y="1"/>
                    <a:pt x="5" y="17"/>
                    <a:pt x="3" y="37"/>
                  </a:cubicBezTo>
                  <a:cubicBezTo>
                    <a:pt x="0" y="57"/>
                    <a:pt x="17" y="79"/>
                    <a:pt x="39" y="82"/>
                  </a:cubicBezTo>
                  <a:cubicBezTo>
                    <a:pt x="1800" y="316"/>
                    <a:pt x="2014" y="1686"/>
                    <a:pt x="2020" y="1700"/>
                  </a:cubicBezTo>
                  <a:cubicBezTo>
                    <a:pt x="2020" y="1720"/>
                    <a:pt x="2037" y="1734"/>
                    <a:pt x="2056" y="1734"/>
                  </a:cubicBezTo>
                  <a:lnTo>
                    <a:pt x="2065" y="1734"/>
                  </a:lnTo>
                  <a:cubicBezTo>
                    <a:pt x="2084" y="1731"/>
                    <a:pt x="2101" y="1711"/>
                    <a:pt x="2098" y="1689"/>
                  </a:cubicBezTo>
                  <a:cubicBezTo>
                    <a:pt x="2095" y="1675"/>
                    <a:pt x="2042" y="1324"/>
                    <a:pt x="1763" y="936"/>
                  </a:cubicBezTo>
                  <a:cubicBezTo>
                    <a:pt x="1507" y="579"/>
                    <a:pt x="1002" y="127"/>
                    <a:pt x="48" y="1"/>
                  </a:cubicBezTo>
                  <a:cubicBezTo>
                    <a:pt x="46" y="1"/>
                    <a:pt x="45" y="1"/>
                    <a:pt x="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0" name="Google Shape;960;p32"/>
            <p:cNvSpPr/>
            <p:nvPr/>
          </p:nvSpPr>
          <p:spPr>
            <a:xfrm>
              <a:off x="2019631" y="774379"/>
              <a:ext cx="9788" cy="39664"/>
            </a:xfrm>
            <a:custGeom>
              <a:avLst/>
              <a:gdLst/>
              <a:ahLst/>
              <a:cxnLst/>
              <a:rect l="l" t="t" r="r" b="b"/>
              <a:pathLst>
                <a:path w="249" h="1009" extrusionOk="0">
                  <a:moveTo>
                    <a:pt x="46" y="0"/>
                  </a:moveTo>
                  <a:cubicBezTo>
                    <a:pt x="43" y="0"/>
                    <a:pt x="40" y="1"/>
                    <a:pt x="37" y="1"/>
                  </a:cubicBezTo>
                  <a:cubicBezTo>
                    <a:pt x="14" y="4"/>
                    <a:pt x="1" y="29"/>
                    <a:pt x="9" y="52"/>
                  </a:cubicBezTo>
                  <a:cubicBezTo>
                    <a:pt x="12" y="54"/>
                    <a:pt x="165" y="610"/>
                    <a:pt x="51" y="953"/>
                  </a:cubicBezTo>
                  <a:cubicBezTo>
                    <a:pt x="42" y="975"/>
                    <a:pt x="54" y="1000"/>
                    <a:pt x="73" y="1006"/>
                  </a:cubicBezTo>
                  <a:cubicBezTo>
                    <a:pt x="79" y="1008"/>
                    <a:pt x="84" y="1008"/>
                    <a:pt x="87" y="1008"/>
                  </a:cubicBezTo>
                  <a:cubicBezTo>
                    <a:pt x="107" y="1008"/>
                    <a:pt x="123" y="1000"/>
                    <a:pt x="123" y="981"/>
                  </a:cubicBezTo>
                  <a:cubicBezTo>
                    <a:pt x="249" y="612"/>
                    <a:pt x="93" y="54"/>
                    <a:pt x="84" y="29"/>
                  </a:cubicBezTo>
                  <a:cubicBezTo>
                    <a:pt x="82" y="13"/>
                    <a:pt x="63" y="0"/>
                    <a:pt x="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1" name="Google Shape;961;p32"/>
            <p:cNvSpPr/>
            <p:nvPr/>
          </p:nvSpPr>
          <p:spPr>
            <a:xfrm>
              <a:off x="1650588" y="807753"/>
              <a:ext cx="63643" cy="64940"/>
            </a:xfrm>
            <a:custGeom>
              <a:avLst/>
              <a:gdLst/>
              <a:ahLst/>
              <a:cxnLst/>
              <a:rect l="l" t="t" r="r" b="b"/>
              <a:pathLst>
                <a:path w="1619" h="1652" extrusionOk="0">
                  <a:moveTo>
                    <a:pt x="43" y="0"/>
                  </a:moveTo>
                  <a:cubicBezTo>
                    <a:pt x="23" y="0"/>
                    <a:pt x="1" y="20"/>
                    <a:pt x="4" y="42"/>
                  </a:cubicBezTo>
                  <a:cubicBezTo>
                    <a:pt x="4" y="53"/>
                    <a:pt x="26" y="355"/>
                    <a:pt x="232" y="709"/>
                  </a:cubicBezTo>
                  <a:cubicBezTo>
                    <a:pt x="419" y="1033"/>
                    <a:pt x="804" y="1457"/>
                    <a:pt x="1566" y="1649"/>
                  </a:cubicBezTo>
                  <a:cubicBezTo>
                    <a:pt x="1572" y="1652"/>
                    <a:pt x="1574" y="1652"/>
                    <a:pt x="1577" y="1652"/>
                  </a:cubicBezTo>
                  <a:cubicBezTo>
                    <a:pt x="1594" y="1652"/>
                    <a:pt x="1608" y="1644"/>
                    <a:pt x="1613" y="1624"/>
                  </a:cubicBezTo>
                  <a:cubicBezTo>
                    <a:pt x="1619" y="1605"/>
                    <a:pt x="1605" y="1582"/>
                    <a:pt x="1583" y="1577"/>
                  </a:cubicBezTo>
                  <a:cubicBezTo>
                    <a:pt x="182" y="1225"/>
                    <a:pt x="85" y="53"/>
                    <a:pt x="85" y="39"/>
                  </a:cubicBezTo>
                  <a:cubicBezTo>
                    <a:pt x="85" y="17"/>
                    <a:pt x="62" y="0"/>
                    <a:pt x="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2" name="Google Shape;962;p32"/>
            <p:cNvSpPr/>
            <p:nvPr/>
          </p:nvSpPr>
          <p:spPr>
            <a:xfrm>
              <a:off x="1426757" y="390203"/>
              <a:ext cx="523177" cy="333152"/>
            </a:xfrm>
            <a:custGeom>
              <a:avLst/>
              <a:gdLst/>
              <a:ahLst/>
              <a:cxnLst/>
              <a:rect l="l" t="t" r="r" b="b"/>
              <a:pathLst>
                <a:path w="13309" h="8475" extrusionOk="0">
                  <a:moveTo>
                    <a:pt x="8791" y="1"/>
                  </a:moveTo>
                  <a:cubicBezTo>
                    <a:pt x="6378" y="1"/>
                    <a:pt x="3209" y="191"/>
                    <a:pt x="3209" y="191"/>
                  </a:cubicBezTo>
                  <a:cubicBezTo>
                    <a:pt x="1" y="705"/>
                    <a:pt x="548" y="4878"/>
                    <a:pt x="1254" y="6326"/>
                  </a:cubicBezTo>
                  <a:cubicBezTo>
                    <a:pt x="1896" y="7650"/>
                    <a:pt x="3128" y="8474"/>
                    <a:pt x="3874" y="8474"/>
                  </a:cubicBezTo>
                  <a:cubicBezTo>
                    <a:pt x="3945" y="8474"/>
                    <a:pt x="4011" y="8467"/>
                    <a:pt x="4071" y="8452"/>
                  </a:cubicBezTo>
                  <a:cubicBezTo>
                    <a:pt x="4774" y="8282"/>
                    <a:pt x="3444" y="7774"/>
                    <a:pt x="3600" y="6834"/>
                  </a:cubicBezTo>
                  <a:cubicBezTo>
                    <a:pt x="3657" y="6483"/>
                    <a:pt x="4591" y="6431"/>
                    <a:pt x="5820" y="6431"/>
                  </a:cubicBezTo>
                  <a:cubicBezTo>
                    <a:pt x="6351" y="6431"/>
                    <a:pt x="6937" y="6440"/>
                    <a:pt x="7531" y="6440"/>
                  </a:cubicBezTo>
                  <a:cubicBezTo>
                    <a:pt x="9239" y="6440"/>
                    <a:pt x="11015" y="6359"/>
                    <a:pt x="11743" y="5726"/>
                  </a:cubicBezTo>
                  <a:cubicBezTo>
                    <a:pt x="13308" y="4365"/>
                    <a:pt x="12761" y="788"/>
                    <a:pt x="11353" y="191"/>
                  </a:cubicBezTo>
                  <a:cubicBezTo>
                    <a:pt x="11015" y="48"/>
                    <a:pt x="9998" y="1"/>
                    <a:pt x="879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3" name="Google Shape;963;p32"/>
            <p:cNvSpPr/>
            <p:nvPr/>
          </p:nvSpPr>
          <p:spPr>
            <a:xfrm>
              <a:off x="1590955" y="437060"/>
              <a:ext cx="53344" cy="166910"/>
            </a:xfrm>
            <a:custGeom>
              <a:avLst/>
              <a:gdLst/>
              <a:ahLst/>
              <a:cxnLst/>
              <a:rect l="l" t="t" r="r" b="b"/>
              <a:pathLst>
                <a:path w="1357" h="4246" extrusionOk="0">
                  <a:moveTo>
                    <a:pt x="1194" y="0"/>
                  </a:moveTo>
                  <a:cubicBezTo>
                    <a:pt x="1189" y="0"/>
                    <a:pt x="1185" y="1"/>
                    <a:pt x="1180" y="1"/>
                  </a:cubicBezTo>
                  <a:cubicBezTo>
                    <a:pt x="1044" y="12"/>
                    <a:pt x="938" y="355"/>
                    <a:pt x="868" y="1036"/>
                  </a:cubicBezTo>
                  <a:cubicBezTo>
                    <a:pt x="846" y="1301"/>
                    <a:pt x="823" y="1457"/>
                    <a:pt x="809" y="1507"/>
                  </a:cubicBezTo>
                  <a:cubicBezTo>
                    <a:pt x="809" y="1507"/>
                    <a:pt x="762" y="1368"/>
                    <a:pt x="664" y="1095"/>
                  </a:cubicBezTo>
                  <a:cubicBezTo>
                    <a:pt x="441" y="475"/>
                    <a:pt x="267" y="168"/>
                    <a:pt x="139" y="168"/>
                  </a:cubicBezTo>
                  <a:cubicBezTo>
                    <a:pt x="138" y="168"/>
                    <a:pt x="136" y="168"/>
                    <a:pt x="134" y="168"/>
                  </a:cubicBezTo>
                  <a:lnTo>
                    <a:pt x="0" y="283"/>
                  </a:lnTo>
                  <a:lnTo>
                    <a:pt x="6" y="319"/>
                  </a:lnTo>
                  <a:cubicBezTo>
                    <a:pt x="14" y="450"/>
                    <a:pt x="184" y="852"/>
                    <a:pt x="514" y="1524"/>
                  </a:cubicBezTo>
                  <a:cubicBezTo>
                    <a:pt x="659" y="1828"/>
                    <a:pt x="737" y="1985"/>
                    <a:pt x="748" y="2001"/>
                  </a:cubicBezTo>
                  <a:lnTo>
                    <a:pt x="762" y="2163"/>
                  </a:lnTo>
                  <a:cubicBezTo>
                    <a:pt x="770" y="2250"/>
                    <a:pt x="795" y="2392"/>
                    <a:pt x="834" y="2595"/>
                  </a:cubicBezTo>
                  <a:cubicBezTo>
                    <a:pt x="873" y="2796"/>
                    <a:pt x="893" y="2955"/>
                    <a:pt x="904" y="3067"/>
                  </a:cubicBezTo>
                  <a:cubicBezTo>
                    <a:pt x="952" y="3675"/>
                    <a:pt x="957" y="4029"/>
                    <a:pt x="918" y="4121"/>
                  </a:cubicBezTo>
                  <a:cubicBezTo>
                    <a:pt x="964" y="4203"/>
                    <a:pt x="1019" y="4245"/>
                    <a:pt x="1084" y="4245"/>
                  </a:cubicBezTo>
                  <a:cubicBezTo>
                    <a:pt x="1090" y="4245"/>
                    <a:pt x="1096" y="4245"/>
                    <a:pt x="1102" y="4244"/>
                  </a:cubicBezTo>
                  <a:cubicBezTo>
                    <a:pt x="1239" y="4239"/>
                    <a:pt x="1295" y="4094"/>
                    <a:pt x="1275" y="3815"/>
                  </a:cubicBezTo>
                  <a:lnTo>
                    <a:pt x="1116" y="1945"/>
                  </a:lnTo>
                  <a:cubicBezTo>
                    <a:pt x="1108" y="1742"/>
                    <a:pt x="1144" y="1435"/>
                    <a:pt x="1231" y="1033"/>
                  </a:cubicBezTo>
                  <a:cubicBezTo>
                    <a:pt x="1320" y="629"/>
                    <a:pt x="1356" y="325"/>
                    <a:pt x="1339" y="118"/>
                  </a:cubicBezTo>
                  <a:cubicBezTo>
                    <a:pt x="1339" y="82"/>
                    <a:pt x="1323" y="48"/>
                    <a:pt x="1286" y="29"/>
                  </a:cubicBezTo>
                  <a:cubicBezTo>
                    <a:pt x="1257" y="9"/>
                    <a:pt x="1225" y="0"/>
                    <a:pt x="11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4" name="Google Shape;964;p32"/>
            <p:cNvSpPr/>
            <p:nvPr/>
          </p:nvSpPr>
          <p:spPr>
            <a:xfrm>
              <a:off x="1658293" y="435724"/>
              <a:ext cx="53108" cy="164630"/>
            </a:xfrm>
            <a:custGeom>
              <a:avLst/>
              <a:gdLst/>
              <a:ahLst/>
              <a:cxnLst/>
              <a:rect l="l" t="t" r="r" b="b"/>
              <a:pathLst>
                <a:path w="1351" h="4188" extrusionOk="0">
                  <a:moveTo>
                    <a:pt x="327" y="1"/>
                  </a:moveTo>
                  <a:cubicBezTo>
                    <a:pt x="300" y="1"/>
                    <a:pt x="275" y="2"/>
                    <a:pt x="251" y="4"/>
                  </a:cubicBezTo>
                  <a:cubicBezTo>
                    <a:pt x="78" y="15"/>
                    <a:pt x="0" y="169"/>
                    <a:pt x="25" y="462"/>
                  </a:cubicBezTo>
                  <a:lnTo>
                    <a:pt x="98" y="986"/>
                  </a:lnTo>
                  <a:lnTo>
                    <a:pt x="198" y="2802"/>
                  </a:lnTo>
                  <a:lnTo>
                    <a:pt x="321" y="3849"/>
                  </a:lnTo>
                  <a:lnTo>
                    <a:pt x="335" y="4013"/>
                  </a:lnTo>
                  <a:cubicBezTo>
                    <a:pt x="341" y="4066"/>
                    <a:pt x="366" y="4108"/>
                    <a:pt x="416" y="4142"/>
                  </a:cubicBezTo>
                  <a:cubicBezTo>
                    <a:pt x="457" y="4173"/>
                    <a:pt x="499" y="4187"/>
                    <a:pt x="546" y="4187"/>
                  </a:cubicBezTo>
                  <a:cubicBezTo>
                    <a:pt x="554" y="4187"/>
                    <a:pt x="561" y="4187"/>
                    <a:pt x="569" y="4186"/>
                  </a:cubicBezTo>
                  <a:lnTo>
                    <a:pt x="1091" y="4144"/>
                  </a:lnTo>
                  <a:cubicBezTo>
                    <a:pt x="1158" y="4142"/>
                    <a:pt x="1225" y="4122"/>
                    <a:pt x="1272" y="4089"/>
                  </a:cubicBezTo>
                  <a:cubicBezTo>
                    <a:pt x="1323" y="4058"/>
                    <a:pt x="1350" y="4010"/>
                    <a:pt x="1342" y="3946"/>
                  </a:cubicBezTo>
                  <a:cubicBezTo>
                    <a:pt x="1337" y="3858"/>
                    <a:pt x="1272" y="3813"/>
                    <a:pt x="1147" y="3813"/>
                  </a:cubicBezTo>
                  <a:cubicBezTo>
                    <a:pt x="1131" y="3813"/>
                    <a:pt x="1113" y="3813"/>
                    <a:pt x="1094" y="3815"/>
                  </a:cubicBezTo>
                  <a:lnTo>
                    <a:pt x="639" y="3865"/>
                  </a:lnTo>
                  <a:cubicBezTo>
                    <a:pt x="631" y="3865"/>
                    <a:pt x="617" y="3751"/>
                    <a:pt x="600" y="3517"/>
                  </a:cubicBezTo>
                  <a:lnTo>
                    <a:pt x="541" y="2392"/>
                  </a:lnTo>
                  <a:cubicBezTo>
                    <a:pt x="527" y="2233"/>
                    <a:pt x="508" y="2077"/>
                    <a:pt x="486" y="1921"/>
                  </a:cubicBezTo>
                  <a:lnTo>
                    <a:pt x="642" y="1907"/>
                  </a:lnTo>
                  <a:cubicBezTo>
                    <a:pt x="661" y="1908"/>
                    <a:pt x="680" y="1908"/>
                    <a:pt x="699" y="1908"/>
                  </a:cubicBezTo>
                  <a:cubicBezTo>
                    <a:pt x="743" y="1908"/>
                    <a:pt x="784" y="1906"/>
                    <a:pt x="823" y="1904"/>
                  </a:cubicBezTo>
                  <a:cubicBezTo>
                    <a:pt x="879" y="1899"/>
                    <a:pt x="921" y="1879"/>
                    <a:pt x="954" y="1843"/>
                  </a:cubicBezTo>
                  <a:cubicBezTo>
                    <a:pt x="988" y="1807"/>
                    <a:pt x="1004" y="1767"/>
                    <a:pt x="1002" y="1723"/>
                  </a:cubicBezTo>
                  <a:cubicBezTo>
                    <a:pt x="992" y="1625"/>
                    <a:pt x="913" y="1572"/>
                    <a:pt x="756" y="1572"/>
                  </a:cubicBezTo>
                  <a:cubicBezTo>
                    <a:pt x="734" y="1572"/>
                    <a:pt x="711" y="1573"/>
                    <a:pt x="686" y="1575"/>
                  </a:cubicBezTo>
                  <a:lnTo>
                    <a:pt x="466" y="1603"/>
                  </a:lnTo>
                  <a:cubicBezTo>
                    <a:pt x="455" y="1541"/>
                    <a:pt x="444" y="1508"/>
                    <a:pt x="444" y="1505"/>
                  </a:cubicBezTo>
                  <a:lnTo>
                    <a:pt x="402" y="612"/>
                  </a:lnTo>
                  <a:cubicBezTo>
                    <a:pt x="394" y="526"/>
                    <a:pt x="385" y="434"/>
                    <a:pt x="371" y="347"/>
                  </a:cubicBezTo>
                  <a:lnTo>
                    <a:pt x="371" y="347"/>
                  </a:lnTo>
                  <a:cubicBezTo>
                    <a:pt x="491" y="353"/>
                    <a:pt x="650" y="378"/>
                    <a:pt x="848" y="428"/>
                  </a:cubicBezTo>
                  <a:cubicBezTo>
                    <a:pt x="965" y="373"/>
                    <a:pt x="1021" y="303"/>
                    <a:pt x="1016" y="219"/>
                  </a:cubicBezTo>
                  <a:cubicBezTo>
                    <a:pt x="1007" y="144"/>
                    <a:pt x="907" y="82"/>
                    <a:pt x="712" y="43"/>
                  </a:cubicBezTo>
                  <a:cubicBezTo>
                    <a:pt x="557" y="17"/>
                    <a:pt x="429" y="1"/>
                    <a:pt x="3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5" name="Google Shape;965;p32"/>
            <p:cNvSpPr/>
            <p:nvPr/>
          </p:nvSpPr>
          <p:spPr>
            <a:xfrm>
              <a:off x="1711244" y="427390"/>
              <a:ext cx="49491" cy="168758"/>
            </a:xfrm>
            <a:custGeom>
              <a:avLst/>
              <a:gdLst/>
              <a:ahLst/>
              <a:cxnLst/>
              <a:rect l="l" t="t" r="r" b="b"/>
              <a:pathLst>
                <a:path w="1259" h="4293" extrusionOk="0">
                  <a:moveTo>
                    <a:pt x="530" y="1"/>
                  </a:moveTo>
                  <a:cubicBezTo>
                    <a:pt x="522" y="1"/>
                    <a:pt x="514" y="1"/>
                    <a:pt x="506" y="1"/>
                  </a:cubicBezTo>
                  <a:cubicBezTo>
                    <a:pt x="310" y="15"/>
                    <a:pt x="168" y="163"/>
                    <a:pt x="70" y="437"/>
                  </a:cubicBezTo>
                  <a:cubicBezTo>
                    <a:pt x="17" y="587"/>
                    <a:pt x="1" y="752"/>
                    <a:pt x="15" y="939"/>
                  </a:cubicBezTo>
                  <a:cubicBezTo>
                    <a:pt x="34" y="1243"/>
                    <a:pt x="146" y="1544"/>
                    <a:pt x="344" y="1848"/>
                  </a:cubicBezTo>
                  <a:cubicBezTo>
                    <a:pt x="427" y="1977"/>
                    <a:pt x="511" y="2102"/>
                    <a:pt x="595" y="2225"/>
                  </a:cubicBezTo>
                  <a:cubicBezTo>
                    <a:pt x="679" y="2345"/>
                    <a:pt x="751" y="2479"/>
                    <a:pt x="815" y="2624"/>
                  </a:cubicBezTo>
                  <a:cubicBezTo>
                    <a:pt x="877" y="2772"/>
                    <a:pt x="913" y="2922"/>
                    <a:pt x="927" y="3076"/>
                  </a:cubicBezTo>
                  <a:cubicBezTo>
                    <a:pt x="938" y="3224"/>
                    <a:pt x="924" y="3402"/>
                    <a:pt x="885" y="3606"/>
                  </a:cubicBezTo>
                  <a:cubicBezTo>
                    <a:pt x="865" y="3712"/>
                    <a:pt x="826" y="3801"/>
                    <a:pt x="773" y="3874"/>
                  </a:cubicBezTo>
                  <a:cubicBezTo>
                    <a:pt x="718" y="3946"/>
                    <a:pt x="651" y="3985"/>
                    <a:pt x="575" y="3991"/>
                  </a:cubicBezTo>
                  <a:lnTo>
                    <a:pt x="313" y="3969"/>
                  </a:lnTo>
                  <a:lnTo>
                    <a:pt x="257" y="4072"/>
                  </a:lnTo>
                  <a:cubicBezTo>
                    <a:pt x="282" y="4208"/>
                    <a:pt x="383" y="4281"/>
                    <a:pt x="553" y="4292"/>
                  </a:cubicBezTo>
                  <a:lnTo>
                    <a:pt x="550" y="4273"/>
                  </a:lnTo>
                  <a:cubicBezTo>
                    <a:pt x="681" y="4259"/>
                    <a:pt x="801" y="4214"/>
                    <a:pt x="899" y="4133"/>
                  </a:cubicBezTo>
                  <a:cubicBezTo>
                    <a:pt x="997" y="4055"/>
                    <a:pt x="1069" y="3957"/>
                    <a:pt x="1119" y="3837"/>
                  </a:cubicBezTo>
                  <a:cubicBezTo>
                    <a:pt x="1220" y="3600"/>
                    <a:pt x="1259" y="3358"/>
                    <a:pt x="1237" y="3107"/>
                  </a:cubicBezTo>
                  <a:cubicBezTo>
                    <a:pt x="1211" y="2780"/>
                    <a:pt x="1128" y="2496"/>
                    <a:pt x="980" y="2256"/>
                  </a:cubicBezTo>
                  <a:cubicBezTo>
                    <a:pt x="916" y="2150"/>
                    <a:pt x="846" y="2041"/>
                    <a:pt x="773" y="1929"/>
                  </a:cubicBezTo>
                  <a:cubicBezTo>
                    <a:pt x="701" y="1823"/>
                    <a:pt x="631" y="1720"/>
                    <a:pt x="567" y="1628"/>
                  </a:cubicBezTo>
                  <a:cubicBezTo>
                    <a:pt x="506" y="1536"/>
                    <a:pt x="450" y="1433"/>
                    <a:pt x="402" y="1310"/>
                  </a:cubicBezTo>
                  <a:cubicBezTo>
                    <a:pt x="358" y="1190"/>
                    <a:pt x="333" y="1087"/>
                    <a:pt x="327" y="1003"/>
                  </a:cubicBezTo>
                  <a:cubicBezTo>
                    <a:pt x="316" y="919"/>
                    <a:pt x="316" y="847"/>
                    <a:pt x="324" y="783"/>
                  </a:cubicBezTo>
                  <a:cubicBezTo>
                    <a:pt x="347" y="492"/>
                    <a:pt x="425" y="339"/>
                    <a:pt x="556" y="322"/>
                  </a:cubicBezTo>
                  <a:cubicBezTo>
                    <a:pt x="597" y="342"/>
                    <a:pt x="635" y="351"/>
                    <a:pt x="673" y="351"/>
                  </a:cubicBezTo>
                  <a:cubicBezTo>
                    <a:pt x="679" y="351"/>
                    <a:pt x="684" y="351"/>
                    <a:pt x="690" y="350"/>
                  </a:cubicBezTo>
                  <a:cubicBezTo>
                    <a:pt x="790" y="345"/>
                    <a:pt x="835" y="292"/>
                    <a:pt x="829" y="197"/>
                  </a:cubicBezTo>
                  <a:cubicBezTo>
                    <a:pt x="826" y="141"/>
                    <a:pt x="787" y="96"/>
                    <a:pt x="718" y="54"/>
                  </a:cubicBezTo>
                  <a:cubicBezTo>
                    <a:pt x="656" y="20"/>
                    <a:pt x="594" y="1"/>
                    <a:pt x="53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6" name="Google Shape;966;p32"/>
            <p:cNvSpPr/>
            <p:nvPr/>
          </p:nvSpPr>
          <p:spPr>
            <a:xfrm>
              <a:off x="1780429" y="409268"/>
              <a:ext cx="78030" cy="16550"/>
            </a:xfrm>
            <a:custGeom>
              <a:avLst/>
              <a:gdLst/>
              <a:ahLst/>
              <a:cxnLst/>
              <a:rect l="l" t="t" r="r" b="b"/>
              <a:pathLst>
                <a:path w="1985" h="421" extrusionOk="0">
                  <a:moveTo>
                    <a:pt x="317" y="1"/>
                  </a:moveTo>
                  <a:cubicBezTo>
                    <a:pt x="143" y="1"/>
                    <a:pt x="43" y="15"/>
                    <a:pt x="40" y="16"/>
                  </a:cubicBezTo>
                  <a:cubicBezTo>
                    <a:pt x="18" y="22"/>
                    <a:pt x="1" y="41"/>
                    <a:pt x="4" y="64"/>
                  </a:cubicBezTo>
                  <a:cubicBezTo>
                    <a:pt x="6" y="82"/>
                    <a:pt x="26" y="97"/>
                    <a:pt x="44" y="97"/>
                  </a:cubicBezTo>
                  <a:cubicBezTo>
                    <a:pt x="46" y="97"/>
                    <a:pt x="47" y="97"/>
                    <a:pt x="48" y="97"/>
                  </a:cubicBezTo>
                  <a:cubicBezTo>
                    <a:pt x="51" y="97"/>
                    <a:pt x="146" y="84"/>
                    <a:pt x="312" y="84"/>
                  </a:cubicBezTo>
                  <a:cubicBezTo>
                    <a:pt x="633" y="84"/>
                    <a:pt x="1220" y="133"/>
                    <a:pt x="1923" y="418"/>
                  </a:cubicBezTo>
                  <a:cubicBezTo>
                    <a:pt x="1929" y="418"/>
                    <a:pt x="1932" y="421"/>
                    <a:pt x="1940" y="421"/>
                  </a:cubicBezTo>
                  <a:cubicBezTo>
                    <a:pt x="1957" y="421"/>
                    <a:pt x="1971" y="415"/>
                    <a:pt x="1973" y="393"/>
                  </a:cubicBezTo>
                  <a:cubicBezTo>
                    <a:pt x="1985" y="373"/>
                    <a:pt x="1973" y="351"/>
                    <a:pt x="1954" y="343"/>
                  </a:cubicBezTo>
                  <a:cubicBezTo>
                    <a:pt x="1243" y="52"/>
                    <a:pt x="647" y="1"/>
                    <a:pt x="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7" name="Google Shape;967;p32"/>
            <p:cNvSpPr/>
            <p:nvPr/>
          </p:nvSpPr>
          <p:spPr>
            <a:xfrm>
              <a:off x="1477860" y="430653"/>
              <a:ext cx="60695" cy="106255"/>
            </a:xfrm>
            <a:custGeom>
              <a:avLst/>
              <a:gdLst/>
              <a:ahLst/>
              <a:cxnLst/>
              <a:rect l="l" t="t" r="r" b="b"/>
              <a:pathLst>
                <a:path w="1544" h="2703" extrusionOk="0">
                  <a:moveTo>
                    <a:pt x="1496" y="1"/>
                  </a:moveTo>
                  <a:cubicBezTo>
                    <a:pt x="1491" y="1"/>
                    <a:pt x="1487" y="1"/>
                    <a:pt x="1482" y="2"/>
                  </a:cubicBezTo>
                  <a:cubicBezTo>
                    <a:pt x="1466" y="11"/>
                    <a:pt x="1117" y="133"/>
                    <a:pt x="754" y="521"/>
                  </a:cubicBezTo>
                  <a:cubicBezTo>
                    <a:pt x="419" y="881"/>
                    <a:pt x="23" y="1545"/>
                    <a:pt x="1" y="2661"/>
                  </a:cubicBezTo>
                  <a:cubicBezTo>
                    <a:pt x="1" y="2680"/>
                    <a:pt x="18" y="2703"/>
                    <a:pt x="43" y="2703"/>
                  </a:cubicBezTo>
                  <a:cubicBezTo>
                    <a:pt x="65" y="2703"/>
                    <a:pt x="85" y="2686"/>
                    <a:pt x="87" y="2664"/>
                  </a:cubicBezTo>
                  <a:cubicBezTo>
                    <a:pt x="126" y="582"/>
                    <a:pt x="1496" y="86"/>
                    <a:pt x="1510" y="80"/>
                  </a:cubicBezTo>
                  <a:cubicBezTo>
                    <a:pt x="1533" y="72"/>
                    <a:pt x="1544" y="47"/>
                    <a:pt x="1535" y="27"/>
                  </a:cubicBezTo>
                  <a:cubicBezTo>
                    <a:pt x="1531" y="9"/>
                    <a:pt x="1514" y="1"/>
                    <a:pt x="14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8" name="Google Shape;968;p32"/>
            <p:cNvSpPr/>
            <p:nvPr/>
          </p:nvSpPr>
          <p:spPr>
            <a:xfrm>
              <a:off x="1556952" y="416344"/>
              <a:ext cx="38406" cy="8059"/>
            </a:xfrm>
            <a:custGeom>
              <a:avLst/>
              <a:gdLst/>
              <a:ahLst/>
              <a:cxnLst/>
              <a:rect l="l" t="t" r="r" b="b"/>
              <a:pathLst>
                <a:path w="977" h="205" extrusionOk="0">
                  <a:moveTo>
                    <a:pt x="677" y="1"/>
                  </a:moveTo>
                  <a:cubicBezTo>
                    <a:pt x="376" y="1"/>
                    <a:pt x="51" y="115"/>
                    <a:pt x="34" y="123"/>
                  </a:cubicBezTo>
                  <a:cubicBezTo>
                    <a:pt x="12" y="129"/>
                    <a:pt x="0" y="154"/>
                    <a:pt x="9" y="174"/>
                  </a:cubicBezTo>
                  <a:cubicBezTo>
                    <a:pt x="14" y="193"/>
                    <a:pt x="28" y="204"/>
                    <a:pt x="48" y="204"/>
                  </a:cubicBezTo>
                  <a:cubicBezTo>
                    <a:pt x="51" y="204"/>
                    <a:pt x="56" y="204"/>
                    <a:pt x="59" y="199"/>
                  </a:cubicBezTo>
                  <a:cubicBezTo>
                    <a:pt x="63" y="197"/>
                    <a:pt x="391" y="82"/>
                    <a:pt x="681" y="82"/>
                  </a:cubicBezTo>
                  <a:cubicBezTo>
                    <a:pt x="766" y="82"/>
                    <a:pt x="849" y="92"/>
                    <a:pt x="918" y="118"/>
                  </a:cubicBezTo>
                  <a:cubicBezTo>
                    <a:pt x="923" y="120"/>
                    <a:pt x="927" y="121"/>
                    <a:pt x="932" y="121"/>
                  </a:cubicBezTo>
                  <a:cubicBezTo>
                    <a:pt x="948" y="121"/>
                    <a:pt x="965" y="111"/>
                    <a:pt x="971" y="96"/>
                  </a:cubicBezTo>
                  <a:cubicBezTo>
                    <a:pt x="977" y="73"/>
                    <a:pt x="966" y="48"/>
                    <a:pt x="946" y="43"/>
                  </a:cubicBezTo>
                  <a:cubicBezTo>
                    <a:pt x="866" y="12"/>
                    <a:pt x="773" y="1"/>
                    <a:pt x="6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9" name="Google Shape;969;p32"/>
            <p:cNvSpPr/>
            <p:nvPr/>
          </p:nvSpPr>
          <p:spPr>
            <a:xfrm>
              <a:off x="1824968" y="573230"/>
              <a:ext cx="74964" cy="38249"/>
            </a:xfrm>
            <a:custGeom>
              <a:avLst/>
              <a:gdLst/>
              <a:ahLst/>
              <a:cxnLst/>
              <a:rect l="l" t="t" r="r" b="b"/>
              <a:pathLst>
                <a:path w="1907" h="973" extrusionOk="0">
                  <a:moveTo>
                    <a:pt x="1861" y="1"/>
                  </a:moveTo>
                  <a:cubicBezTo>
                    <a:pt x="1851" y="1"/>
                    <a:pt x="1841" y="5"/>
                    <a:pt x="1831" y="13"/>
                  </a:cubicBezTo>
                  <a:cubicBezTo>
                    <a:pt x="1008" y="839"/>
                    <a:pt x="266" y="890"/>
                    <a:pt x="90" y="890"/>
                  </a:cubicBezTo>
                  <a:cubicBezTo>
                    <a:pt x="65" y="890"/>
                    <a:pt x="52" y="889"/>
                    <a:pt x="51" y="889"/>
                  </a:cubicBezTo>
                  <a:cubicBezTo>
                    <a:pt x="49" y="889"/>
                    <a:pt x="47" y="889"/>
                    <a:pt x="45" y="889"/>
                  </a:cubicBezTo>
                  <a:cubicBezTo>
                    <a:pt x="23" y="889"/>
                    <a:pt x="9" y="904"/>
                    <a:pt x="3" y="923"/>
                  </a:cubicBezTo>
                  <a:cubicBezTo>
                    <a:pt x="1" y="948"/>
                    <a:pt x="17" y="964"/>
                    <a:pt x="40" y="970"/>
                  </a:cubicBezTo>
                  <a:cubicBezTo>
                    <a:pt x="42" y="970"/>
                    <a:pt x="65" y="973"/>
                    <a:pt x="98" y="973"/>
                  </a:cubicBezTo>
                  <a:cubicBezTo>
                    <a:pt x="310" y="973"/>
                    <a:pt x="1050" y="906"/>
                    <a:pt x="1887" y="69"/>
                  </a:cubicBezTo>
                  <a:cubicBezTo>
                    <a:pt x="1906" y="55"/>
                    <a:pt x="1906" y="30"/>
                    <a:pt x="1887" y="13"/>
                  </a:cubicBezTo>
                  <a:cubicBezTo>
                    <a:pt x="1880" y="5"/>
                    <a:pt x="1871" y="1"/>
                    <a:pt x="1861" y="1"/>
                  </a:cubicBezTo>
                  <a:close/>
                </a:path>
              </a:pathLst>
            </a:custGeom>
            <a:solidFill>
              <a:srgbClr val="FB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70" name="Google Shape;970;p32"/>
          <p:cNvGrpSpPr/>
          <p:nvPr/>
        </p:nvGrpSpPr>
        <p:grpSpPr>
          <a:xfrm>
            <a:off x="9952517" y="5142198"/>
            <a:ext cx="1143579" cy="1188028"/>
            <a:chOff x="7524970" y="1006401"/>
            <a:chExt cx="701926" cy="729269"/>
          </a:xfrm>
        </p:grpSpPr>
        <p:sp>
          <p:nvSpPr>
            <p:cNvPr id="971" name="Google Shape;971;p32"/>
            <p:cNvSpPr/>
            <p:nvPr/>
          </p:nvSpPr>
          <p:spPr>
            <a:xfrm>
              <a:off x="7524970" y="1006401"/>
              <a:ext cx="701926" cy="729269"/>
            </a:xfrm>
            <a:custGeom>
              <a:avLst/>
              <a:gdLst/>
              <a:ahLst/>
              <a:cxnLst/>
              <a:rect l="l" t="t" r="r" b="b"/>
              <a:pathLst>
                <a:path w="21256" h="22084" extrusionOk="0">
                  <a:moveTo>
                    <a:pt x="14547" y="0"/>
                  </a:moveTo>
                  <a:cubicBezTo>
                    <a:pt x="13892" y="0"/>
                    <a:pt x="13184" y="190"/>
                    <a:pt x="12633" y="364"/>
                  </a:cubicBezTo>
                  <a:cubicBezTo>
                    <a:pt x="12503" y="403"/>
                    <a:pt x="12371" y="448"/>
                    <a:pt x="12237" y="448"/>
                  </a:cubicBezTo>
                  <a:cubicBezTo>
                    <a:pt x="12229" y="448"/>
                    <a:pt x="12222" y="448"/>
                    <a:pt x="12214" y="447"/>
                  </a:cubicBezTo>
                  <a:cubicBezTo>
                    <a:pt x="12041" y="439"/>
                    <a:pt x="11888" y="355"/>
                    <a:pt x="11729" y="294"/>
                  </a:cubicBezTo>
                  <a:cubicBezTo>
                    <a:pt x="11508" y="209"/>
                    <a:pt x="11271" y="167"/>
                    <a:pt x="11035" y="167"/>
                  </a:cubicBezTo>
                  <a:cubicBezTo>
                    <a:pt x="10575" y="167"/>
                    <a:pt x="10114" y="324"/>
                    <a:pt x="9762" y="620"/>
                  </a:cubicBezTo>
                  <a:cubicBezTo>
                    <a:pt x="9628" y="732"/>
                    <a:pt x="9508" y="860"/>
                    <a:pt x="9341" y="910"/>
                  </a:cubicBezTo>
                  <a:cubicBezTo>
                    <a:pt x="9282" y="925"/>
                    <a:pt x="9223" y="930"/>
                    <a:pt x="9164" y="930"/>
                  </a:cubicBezTo>
                  <a:cubicBezTo>
                    <a:pt x="9091" y="930"/>
                    <a:pt x="9018" y="923"/>
                    <a:pt x="8944" y="922"/>
                  </a:cubicBezTo>
                  <a:cubicBezTo>
                    <a:pt x="8921" y="921"/>
                    <a:pt x="8898" y="920"/>
                    <a:pt x="8875" y="920"/>
                  </a:cubicBezTo>
                  <a:cubicBezTo>
                    <a:pt x="8459" y="920"/>
                    <a:pt x="8057" y="1080"/>
                    <a:pt x="7653" y="1175"/>
                  </a:cubicBezTo>
                  <a:cubicBezTo>
                    <a:pt x="7485" y="1214"/>
                    <a:pt x="7323" y="1228"/>
                    <a:pt x="7167" y="1228"/>
                  </a:cubicBezTo>
                  <a:cubicBezTo>
                    <a:pt x="6776" y="1228"/>
                    <a:pt x="6415" y="1142"/>
                    <a:pt x="6055" y="1142"/>
                  </a:cubicBezTo>
                  <a:cubicBezTo>
                    <a:pt x="5712" y="1142"/>
                    <a:pt x="5370" y="1220"/>
                    <a:pt x="5002" y="1524"/>
                  </a:cubicBezTo>
                  <a:cubicBezTo>
                    <a:pt x="4771" y="1429"/>
                    <a:pt x="4520" y="1382"/>
                    <a:pt x="4263" y="1382"/>
                  </a:cubicBezTo>
                  <a:cubicBezTo>
                    <a:pt x="3764" y="1382"/>
                    <a:pt x="3295" y="1563"/>
                    <a:pt x="2924" y="1898"/>
                  </a:cubicBezTo>
                  <a:cubicBezTo>
                    <a:pt x="2603" y="2032"/>
                    <a:pt x="2324" y="2252"/>
                    <a:pt x="2109" y="2531"/>
                  </a:cubicBezTo>
                  <a:cubicBezTo>
                    <a:pt x="1925" y="2777"/>
                    <a:pt x="1800" y="3064"/>
                    <a:pt x="1744" y="3368"/>
                  </a:cubicBezTo>
                  <a:cubicBezTo>
                    <a:pt x="1688" y="3678"/>
                    <a:pt x="1705" y="3990"/>
                    <a:pt x="1789" y="4286"/>
                  </a:cubicBezTo>
                  <a:cubicBezTo>
                    <a:pt x="1789" y="4400"/>
                    <a:pt x="1800" y="4512"/>
                    <a:pt x="1816" y="4629"/>
                  </a:cubicBezTo>
                  <a:cubicBezTo>
                    <a:pt x="1730" y="4869"/>
                    <a:pt x="1691" y="5131"/>
                    <a:pt x="1702" y="5410"/>
                  </a:cubicBezTo>
                  <a:cubicBezTo>
                    <a:pt x="1671" y="5472"/>
                    <a:pt x="1646" y="5530"/>
                    <a:pt x="1627" y="5583"/>
                  </a:cubicBezTo>
                  <a:lnTo>
                    <a:pt x="1574" y="5611"/>
                  </a:lnTo>
                  <a:cubicBezTo>
                    <a:pt x="1111" y="5851"/>
                    <a:pt x="768" y="6261"/>
                    <a:pt x="611" y="6755"/>
                  </a:cubicBezTo>
                  <a:cubicBezTo>
                    <a:pt x="455" y="7252"/>
                    <a:pt x="497" y="7776"/>
                    <a:pt x="734" y="8242"/>
                  </a:cubicBezTo>
                  <a:lnTo>
                    <a:pt x="910" y="8591"/>
                  </a:lnTo>
                  <a:cubicBezTo>
                    <a:pt x="449" y="8928"/>
                    <a:pt x="251" y="9349"/>
                    <a:pt x="165" y="9656"/>
                  </a:cubicBezTo>
                  <a:cubicBezTo>
                    <a:pt x="0" y="10239"/>
                    <a:pt x="120" y="10873"/>
                    <a:pt x="477" y="11358"/>
                  </a:cubicBezTo>
                  <a:cubicBezTo>
                    <a:pt x="603" y="11528"/>
                    <a:pt x="742" y="11665"/>
                    <a:pt x="890" y="11771"/>
                  </a:cubicBezTo>
                  <a:cubicBezTo>
                    <a:pt x="980" y="11885"/>
                    <a:pt x="1086" y="11989"/>
                    <a:pt x="1197" y="12081"/>
                  </a:cubicBezTo>
                  <a:cubicBezTo>
                    <a:pt x="1072" y="12343"/>
                    <a:pt x="1002" y="12636"/>
                    <a:pt x="1005" y="12943"/>
                  </a:cubicBezTo>
                  <a:cubicBezTo>
                    <a:pt x="1007" y="13216"/>
                    <a:pt x="1069" y="13487"/>
                    <a:pt x="1175" y="13729"/>
                  </a:cubicBezTo>
                  <a:cubicBezTo>
                    <a:pt x="1236" y="13905"/>
                    <a:pt x="1320" y="14073"/>
                    <a:pt x="1426" y="14232"/>
                  </a:cubicBezTo>
                  <a:lnTo>
                    <a:pt x="1431" y="14240"/>
                  </a:lnTo>
                  <a:cubicBezTo>
                    <a:pt x="1635" y="14533"/>
                    <a:pt x="1920" y="14759"/>
                    <a:pt x="2241" y="14904"/>
                  </a:cubicBezTo>
                  <a:cubicBezTo>
                    <a:pt x="2439" y="15035"/>
                    <a:pt x="2659" y="15124"/>
                    <a:pt x="2899" y="15177"/>
                  </a:cubicBezTo>
                  <a:cubicBezTo>
                    <a:pt x="2944" y="15264"/>
                    <a:pt x="2997" y="15350"/>
                    <a:pt x="3052" y="15431"/>
                  </a:cubicBezTo>
                  <a:cubicBezTo>
                    <a:pt x="3041" y="15537"/>
                    <a:pt x="3036" y="15643"/>
                    <a:pt x="3041" y="15752"/>
                  </a:cubicBezTo>
                  <a:cubicBezTo>
                    <a:pt x="2988" y="15852"/>
                    <a:pt x="2958" y="15944"/>
                    <a:pt x="2930" y="16025"/>
                  </a:cubicBezTo>
                  <a:cubicBezTo>
                    <a:pt x="2732" y="16617"/>
                    <a:pt x="2832" y="17272"/>
                    <a:pt x="3195" y="17777"/>
                  </a:cubicBezTo>
                  <a:cubicBezTo>
                    <a:pt x="3359" y="18009"/>
                    <a:pt x="3630" y="18280"/>
                    <a:pt x="4048" y="18452"/>
                  </a:cubicBezTo>
                  <a:cubicBezTo>
                    <a:pt x="4419" y="18865"/>
                    <a:pt x="4947" y="19108"/>
                    <a:pt x="5505" y="19108"/>
                  </a:cubicBezTo>
                  <a:cubicBezTo>
                    <a:pt x="5831" y="19108"/>
                    <a:pt x="6152" y="19024"/>
                    <a:pt x="6434" y="18871"/>
                  </a:cubicBezTo>
                  <a:cubicBezTo>
                    <a:pt x="6796" y="19359"/>
                    <a:pt x="7265" y="19543"/>
                    <a:pt x="7536" y="19613"/>
                  </a:cubicBezTo>
                  <a:lnTo>
                    <a:pt x="7544" y="19616"/>
                  </a:lnTo>
                  <a:cubicBezTo>
                    <a:pt x="7569" y="19624"/>
                    <a:pt x="7589" y="19627"/>
                    <a:pt x="7611" y="19633"/>
                  </a:cubicBezTo>
                  <a:cubicBezTo>
                    <a:pt x="7630" y="19658"/>
                    <a:pt x="7647" y="19683"/>
                    <a:pt x="7667" y="19708"/>
                  </a:cubicBezTo>
                  <a:cubicBezTo>
                    <a:pt x="7697" y="19755"/>
                    <a:pt x="7731" y="19800"/>
                    <a:pt x="7770" y="19847"/>
                  </a:cubicBezTo>
                  <a:cubicBezTo>
                    <a:pt x="8674" y="20921"/>
                    <a:pt x="10002" y="21348"/>
                    <a:pt x="11307" y="21725"/>
                  </a:cubicBezTo>
                  <a:cubicBezTo>
                    <a:pt x="11757" y="21856"/>
                    <a:pt x="12206" y="21987"/>
                    <a:pt x="12669" y="22046"/>
                  </a:cubicBezTo>
                  <a:cubicBezTo>
                    <a:pt x="12863" y="22071"/>
                    <a:pt x="13052" y="22083"/>
                    <a:pt x="13236" y="22083"/>
                  </a:cubicBezTo>
                  <a:cubicBezTo>
                    <a:pt x="15057" y="22083"/>
                    <a:pt x="16394" y="20897"/>
                    <a:pt x="17649" y="19633"/>
                  </a:cubicBezTo>
                  <a:cubicBezTo>
                    <a:pt x="17863" y="19418"/>
                    <a:pt x="18078" y="19200"/>
                    <a:pt x="18273" y="18971"/>
                  </a:cubicBezTo>
                  <a:cubicBezTo>
                    <a:pt x="19002" y="18109"/>
                    <a:pt x="19470" y="17032"/>
                    <a:pt x="19596" y="15908"/>
                  </a:cubicBezTo>
                  <a:cubicBezTo>
                    <a:pt x="19601" y="15833"/>
                    <a:pt x="19613" y="15755"/>
                    <a:pt x="19649" y="15685"/>
                  </a:cubicBezTo>
                  <a:cubicBezTo>
                    <a:pt x="19677" y="15629"/>
                    <a:pt x="19719" y="15587"/>
                    <a:pt x="19763" y="15543"/>
                  </a:cubicBezTo>
                  <a:cubicBezTo>
                    <a:pt x="20352" y="14940"/>
                    <a:pt x="20795" y="14340"/>
                    <a:pt x="20583" y="13439"/>
                  </a:cubicBezTo>
                  <a:cubicBezTo>
                    <a:pt x="20544" y="13272"/>
                    <a:pt x="20480" y="13113"/>
                    <a:pt x="20396" y="12957"/>
                  </a:cubicBezTo>
                  <a:cubicBezTo>
                    <a:pt x="20402" y="12795"/>
                    <a:pt x="20383" y="12625"/>
                    <a:pt x="20341" y="12449"/>
                  </a:cubicBezTo>
                  <a:cubicBezTo>
                    <a:pt x="20366" y="12390"/>
                    <a:pt x="20388" y="12329"/>
                    <a:pt x="20405" y="12265"/>
                  </a:cubicBezTo>
                  <a:cubicBezTo>
                    <a:pt x="20514" y="12022"/>
                    <a:pt x="20569" y="11751"/>
                    <a:pt x="20564" y="11470"/>
                  </a:cubicBezTo>
                  <a:lnTo>
                    <a:pt x="20564" y="11464"/>
                  </a:lnTo>
                  <a:cubicBezTo>
                    <a:pt x="20561" y="11383"/>
                    <a:pt x="20558" y="11302"/>
                    <a:pt x="20547" y="11221"/>
                  </a:cubicBezTo>
                  <a:cubicBezTo>
                    <a:pt x="20544" y="11135"/>
                    <a:pt x="20533" y="11046"/>
                    <a:pt x="20516" y="10956"/>
                  </a:cubicBezTo>
                  <a:cubicBezTo>
                    <a:pt x="21021" y="10504"/>
                    <a:pt x="21256" y="9807"/>
                    <a:pt x="21127" y="9140"/>
                  </a:cubicBezTo>
                  <a:lnTo>
                    <a:pt x="21122" y="9129"/>
                  </a:lnTo>
                  <a:cubicBezTo>
                    <a:pt x="21038" y="8699"/>
                    <a:pt x="20815" y="8317"/>
                    <a:pt x="20491" y="8033"/>
                  </a:cubicBezTo>
                  <a:cubicBezTo>
                    <a:pt x="20469" y="7999"/>
                    <a:pt x="20447" y="7969"/>
                    <a:pt x="20424" y="7932"/>
                  </a:cubicBezTo>
                  <a:lnTo>
                    <a:pt x="20419" y="7924"/>
                  </a:lnTo>
                  <a:cubicBezTo>
                    <a:pt x="20257" y="7709"/>
                    <a:pt x="20056" y="7533"/>
                    <a:pt x="19830" y="7402"/>
                  </a:cubicBezTo>
                  <a:cubicBezTo>
                    <a:pt x="19825" y="7305"/>
                    <a:pt x="19822" y="7215"/>
                    <a:pt x="19819" y="7129"/>
                  </a:cubicBezTo>
                  <a:cubicBezTo>
                    <a:pt x="20193" y="6738"/>
                    <a:pt x="20422" y="6208"/>
                    <a:pt x="20424" y="5625"/>
                  </a:cubicBezTo>
                  <a:cubicBezTo>
                    <a:pt x="20430" y="5232"/>
                    <a:pt x="20324" y="4850"/>
                    <a:pt x="20129" y="4515"/>
                  </a:cubicBezTo>
                  <a:lnTo>
                    <a:pt x="19707" y="3893"/>
                  </a:lnTo>
                  <a:cubicBezTo>
                    <a:pt x="19652" y="3407"/>
                    <a:pt x="19445" y="2944"/>
                    <a:pt x="19094" y="2570"/>
                  </a:cubicBezTo>
                  <a:cubicBezTo>
                    <a:pt x="19029" y="2503"/>
                    <a:pt x="18965" y="2442"/>
                    <a:pt x="18896" y="2381"/>
                  </a:cubicBezTo>
                  <a:cubicBezTo>
                    <a:pt x="18695" y="2085"/>
                    <a:pt x="18438" y="1828"/>
                    <a:pt x="18128" y="1627"/>
                  </a:cubicBezTo>
                  <a:cubicBezTo>
                    <a:pt x="17810" y="1426"/>
                    <a:pt x="17459" y="1301"/>
                    <a:pt x="17091" y="1262"/>
                  </a:cubicBezTo>
                  <a:cubicBezTo>
                    <a:pt x="16611" y="927"/>
                    <a:pt x="16136" y="548"/>
                    <a:pt x="15632" y="252"/>
                  </a:cubicBezTo>
                  <a:cubicBezTo>
                    <a:pt x="15320" y="69"/>
                    <a:pt x="14943" y="0"/>
                    <a:pt x="145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2" name="Google Shape;972;p32"/>
            <p:cNvSpPr/>
            <p:nvPr/>
          </p:nvSpPr>
          <p:spPr>
            <a:xfrm>
              <a:off x="7645006" y="1115574"/>
              <a:ext cx="39825" cy="36259"/>
            </a:xfrm>
            <a:custGeom>
              <a:avLst/>
              <a:gdLst/>
              <a:ahLst/>
              <a:cxnLst/>
              <a:rect l="l" t="t" r="r" b="b"/>
              <a:pathLst>
                <a:path w="1206" h="1098" extrusionOk="0">
                  <a:moveTo>
                    <a:pt x="623" y="84"/>
                  </a:moveTo>
                  <a:cubicBezTo>
                    <a:pt x="648" y="129"/>
                    <a:pt x="690" y="227"/>
                    <a:pt x="740" y="350"/>
                  </a:cubicBezTo>
                  <a:cubicBezTo>
                    <a:pt x="650" y="341"/>
                    <a:pt x="558" y="338"/>
                    <a:pt x="464" y="336"/>
                  </a:cubicBezTo>
                  <a:cubicBezTo>
                    <a:pt x="561" y="154"/>
                    <a:pt x="606" y="98"/>
                    <a:pt x="623" y="84"/>
                  </a:cubicBezTo>
                  <a:close/>
                  <a:moveTo>
                    <a:pt x="266" y="415"/>
                  </a:moveTo>
                  <a:cubicBezTo>
                    <a:pt x="289" y="415"/>
                    <a:pt x="313" y="415"/>
                    <a:pt x="338" y="416"/>
                  </a:cubicBezTo>
                  <a:cubicBezTo>
                    <a:pt x="313" y="467"/>
                    <a:pt x="285" y="522"/>
                    <a:pt x="257" y="587"/>
                  </a:cubicBezTo>
                  <a:cubicBezTo>
                    <a:pt x="140" y="495"/>
                    <a:pt x="101" y="450"/>
                    <a:pt x="87" y="430"/>
                  </a:cubicBezTo>
                  <a:cubicBezTo>
                    <a:pt x="122" y="422"/>
                    <a:pt x="186" y="415"/>
                    <a:pt x="266" y="415"/>
                  </a:cubicBezTo>
                  <a:close/>
                  <a:moveTo>
                    <a:pt x="854" y="436"/>
                  </a:moveTo>
                  <a:lnTo>
                    <a:pt x="854" y="436"/>
                  </a:lnTo>
                  <a:cubicBezTo>
                    <a:pt x="1021" y="453"/>
                    <a:pt x="1088" y="469"/>
                    <a:pt x="1111" y="481"/>
                  </a:cubicBezTo>
                  <a:cubicBezTo>
                    <a:pt x="1088" y="503"/>
                    <a:pt x="1033" y="545"/>
                    <a:pt x="915" y="609"/>
                  </a:cubicBezTo>
                  <a:cubicBezTo>
                    <a:pt x="899" y="556"/>
                    <a:pt x="879" y="495"/>
                    <a:pt x="854" y="436"/>
                  </a:cubicBezTo>
                  <a:close/>
                  <a:moveTo>
                    <a:pt x="427" y="408"/>
                  </a:moveTo>
                  <a:cubicBezTo>
                    <a:pt x="544" y="411"/>
                    <a:pt x="664" y="416"/>
                    <a:pt x="773" y="425"/>
                  </a:cubicBezTo>
                  <a:cubicBezTo>
                    <a:pt x="801" y="503"/>
                    <a:pt x="829" y="578"/>
                    <a:pt x="854" y="648"/>
                  </a:cubicBezTo>
                  <a:cubicBezTo>
                    <a:pt x="762" y="698"/>
                    <a:pt x="664" y="748"/>
                    <a:pt x="567" y="796"/>
                  </a:cubicBezTo>
                  <a:cubicBezTo>
                    <a:pt x="477" y="740"/>
                    <a:pt x="394" y="684"/>
                    <a:pt x="321" y="631"/>
                  </a:cubicBezTo>
                  <a:cubicBezTo>
                    <a:pt x="358" y="550"/>
                    <a:pt x="394" y="478"/>
                    <a:pt x="427" y="408"/>
                  </a:cubicBezTo>
                  <a:close/>
                  <a:moveTo>
                    <a:pt x="285" y="704"/>
                  </a:moveTo>
                  <a:cubicBezTo>
                    <a:pt x="344" y="746"/>
                    <a:pt x="411" y="793"/>
                    <a:pt x="480" y="838"/>
                  </a:cubicBezTo>
                  <a:cubicBezTo>
                    <a:pt x="324" y="910"/>
                    <a:pt x="224" y="947"/>
                    <a:pt x="171" y="960"/>
                  </a:cubicBezTo>
                  <a:cubicBezTo>
                    <a:pt x="196" y="910"/>
                    <a:pt x="238" y="813"/>
                    <a:pt x="285" y="704"/>
                  </a:cubicBezTo>
                  <a:close/>
                  <a:moveTo>
                    <a:pt x="879" y="723"/>
                  </a:moveTo>
                  <a:cubicBezTo>
                    <a:pt x="935" y="896"/>
                    <a:pt x="949" y="977"/>
                    <a:pt x="952" y="1011"/>
                  </a:cubicBezTo>
                  <a:cubicBezTo>
                    <a:pt x="902" y="991"/>
                    <a:pt x="796" y="938"/>
                    <a:pt x="645" y="843"/>
                  </a:cubicBezTo>
                  <a:cubicBezTo>
                    <a:pt x="726" y="807"/>
                    <a:pt x="801" y="765"/>
                    <a:pt x="879" y="723"/>
                  </a:cubicBezTo>
                  <a:close/>
                  <a:moveTo>
                    <a:pt x="631" y="1"/>
                  </a:moveTo>
                  <a:cubicBezTo>
                    <a:pt x="595" y="1"/>
                    <a:pt x="539" y="29"/>
                    <a:pt x="380" y="338"/>
                  </a:cubicBezTo>
                  <a:cubicBezTo>
                    <a:pt x="288" y="338"/>
                    <a:pt x="126" y="341"/>
                    <a:pt x="56" y="363"/>
                  </a:cubicBezTo>
                  <a:cubicBezTo>
                    <a:pt x="17" y="375"/>
                    <a:pt x="9" y="400"/>
                    <a:pt x="6" y="411"/>
                  </a:cubicBezTo>
                  <a:cubicBezTo>
                    <a:pt x="0" y="450"/>
                    <a:pt x="20" y="506"/>
                    <a:pt x="226" y="659"/>
                  </a:cubicBezTo>
                  <a:cubicBezTo>
                    <a:pt x="148" y="829"/>
                    <a:pt x="90" y="969"/>
                    <a:pt x="87" y="977"/>
                  </a:cubicBezTo>
                  <a:cubicBezTo>
                    <a:pt x="79" y="994"/>
                    <a:pt x="84" y="1008"/>
                    <a:pt x="92" y="1022"/>
                  </a:cubicBezTo>
                  <a:cubicBezTo>
                    <a:pt x="104" y="1036"/>
                    <a:pt x="118" y="1044"/>
                    <a:pt x="143" y="1044"/>
                  </a:cubicBezTo>
                  <a:cubicBezTo>
                    <a:pt x="218" y="1044"/>
                    <a:pt x="427" y="949"/>
                    <a:pt x="561" y="885"/>
                  </a:cubicBezTo>
                  <a:cubicBezTo>
                    <a:pt x="650" y="938"/>
                    <a:pt x="913" y="1097"/>
                    <a:pt x="977" y="1097"/>
                  </a:cubicBezTo>
                  <a:cubicBezTo>
                    <a:pt x="994" y="1097"/>
                    <a:pt x="1008" y="1092"/>
                    <a:pt x="1019" y="1078"/>
                  </a:cubicBezTo>
                  <a:cubicBezTo>
                    <a:pt x="1027" y="1061"/>
                    <a:pt x="1055" y="1022"/>
                    <a:pt x="943" y="687"/>
                  </a:cubicBezTo>
                  <a:cubicBezTo>
                    <a:pt x="1167" y="559"/>
                    <a:pt x="1189" y="520"/>
                    <a:pt x="1194" y="506"/>
                  </a:cubicBezTo>
                  <a:cubicBezTo>
                    <a:pt x="1206" y="489"/>
                    <a:pt x="1206" y="472"/>
                    <a:pt x="1194" y="453"/>
                  </a:cubicBezTo>
                  <a:cubicBezTo>
                    <a:pt x="1186" y="433"/>
                    <a:pt x="1158" y="389"/>
                    <a:pt x="823" y="355"/>
                  </a:cubicBezTo>
                  <a:cubicBezTo>
                    <a:pt x="773" y="227"/>
                    <a:pt x="712" y="82"/>
                    <a:pt x="678" y="29"/>
                  </a:cubicBezTo>
                  <a:cubicBezTo>
                    <a:pt x="670" y="12"/>
                    <a:pt x="650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3" name="Google Shape;973;p32"/>
            <p:cNvSpPr/>
            <p:nvPr/>
          </p:nvSpPr>
          <p:spPr>
            <a:xfrm>
              <a:off x="8013240" y="1513462"/>
              <a:ext cx="40552" cy="38372"/>
            </a:xfrm>
            <a:custGeom>
              <a:avLst/>
              <a:gdLst/>
              <a:ahLst/>
              <a:cxnLst/>
              <a:rect l="l" t="t" r="r" b="b"/>
              <a:pathLst>
                <a:path w="1228" h="1162" extrusionOk="0">
                  <a:moveTo>
                    <a:pt x="963" y="132"/>
                  </a:moveTo>
                  <a:lnTo>
                    <a:pt x="963" y="132"/>
                  </a:lnTo>
                  <a:cubicBezTo>
                    <a:pt x="957" y="163"/>
                    <a:pt x="932" y="230"/>
                    <a:pt x="876" y="350"/>
                  </a:cubicBezTo>
                  <a:cubicBezTo>
                    <a:pt x="826" y="313"/>
                    <a:pt x="776" y="274"/>
                    <a:pt x="723" y="241"/>
                  </a:cubicBezTo>
                  <a:cubicBezTo>
                    <a:pt x="846" y="171"/>
                    <a:pt x="921" y="140"/>
                    <a:pt x="963" y="132"/>
                  </a:cubicBezTo>
                  <a:close/>
                  <a:moveTo>
                    <a:pt x="332" y="85"/>
                  </a:moveTo>
                  <a:cubicBezTo>
                    <a:pt x="377" y="107"/>
                    <a:pt x="469" y="163"/>
                    <a:pt x="581" y="238"/>
                  </a:cubicBezTo>
                  <a:cubicBezTo>
                    <a:pt x="502" y="283"/>
                    <a:pt x="421" y="330"/>
                    <a:pt x="346" y="383"/>
                  </a:cubicBezTo>
                  <a:cubicBezTo>
                    <a:pt x="321" y="185"/>
                    <a:pt x="324" y="112"/>
                    <a:pt x="332" y="85"/>
                  </a:cubicBezTo>
                  <a:close/>
                  <a:moveTo>
                    <a:pt x="904" y="467"/>
                  </a:moveTo>
                  <a:cubicBezTo>
                    <a:pt x="1049" y="578"/>
                    <a:pt x="1105" y="634"/>
                    <a:pt x="1130" y="659"/>
                  </a:cubicBezTo>
                  <a:cubicBezTo>
                    <a:pt x="1077" y="668"/>
                    <a:pt x="957" y="687"/>
                    <a:pt x="781" y="698"/>
                  </a:cubicBezTo>
                  <a:cubicBezTo>
                    <a:pt x="826" y="620"/>
                    <a:pt x="865" y="539"/>
                    <a:pt x="904" y="467"/>
                  </a:cubicBezTo>
                  <a:close/>
                  <a:moveTo>
                    <a:pt x="282" y="520"/>
                  </a:moveTo>
                  <a:cubicBezTo>
                    <a:pt x="293" y="576"/>
                    <a:pt x="302" y="642"/>
                    <a:pt x="315" y="707"/>
                  </a:cubicBezTo>
                  <a:cubicBezTo>
                    <a:pt x="168" y="701"/>
                    <a:pt x="109" y="687"/>
                    <a:pt x="87" y="676"/>
                  </a:cubicBezTo>
                  <a:cubicBezTo>
                    <a:pt x="120" y="642"/>
                    <a:pt x="193" y="587"/>
                    <a:pt x="282" y="520"/>
                  </a:cubicBezTo>
                  <a:close/>
                  <a:moveTo>
                    <a:pt x="645" y="283"/>
                  </a:moveTo>
                  <a:cubicBezTo>
                    <a:pt x="714" y="327"/>
                    <a:pt x="781" y="372"/>
                    <a:pt x="840" y="419"/>
                  </a:cubicBezTo>
                  <a:cubicBezTo>
                    <a:pt x="795" y="509"/>
                    <a:pt x="742" y="606"/>
                    <a:pt x="692" y="701"/>
                  </a:cubicBezTo>
                  <a:cubicBezTo>
                    <a:pt x="617" y="705"/>
                    <a:pt x="545" y="709"/>
                    <a:pt x="477" y="709"/>
                  </a:cubicBezTo>
                  <a:cubicBezTo>
                    <a:pt x="448" y="709"/>
                    <a:pt x="421" y="708"/>
                    <a:pt x="394" y="707"/>
                  </a:cubicBezTo>
                  <a:cubicBezTo>
                    <a:pt x="380" y="620"/>
                    <a:pt x="366" y="539"/>
                    <a:pt x="352" y="467"/>
                  </a:cubicBezTo>
                  <a:cubicBezTo>
                    <a:pt x="447" y="400"/>
                    <a:pt x="553" y="338"/>
                    <a:pt x="645" y="283"/>
                  </a:cubicBezTo>
                  <a:close/>
                  <a:moveTo>
                    <a:pt x="645" y="782"/>
                  </a:moveTo>
                  <a:lnTo>
                    <a:pt x="645" y="782"/>
                  </a:lnTo>
                  <a:cubicBezTo>
                    <a:pt x="555" y="938"/>
                    <a:pt x="491" y="1022"/>
                    <a:pt x="461" y="1061"/>
                  </a:cubicBezTo>
                  <a:cubicBezTo>
                    <a:pt x="449" y="1005"/>
                    <a:pt x="430" y="902"/>
                    <a:pt x="408" y="785"/>
                  </a:cubicBezTo>
                  <a:lnTo>
                    <a:pt x="408" y="785"/>
                  </a:lnTo>
                  <a:cubicBezTo>
                    <a:pt x="430" y="786"/>
                    <a:pt x="452" y="786"/>
                    <a:pt x="475" y="786"/>
                  </a:cubicBezTo>
                  <a:cubicBezTo>
                    <a:pt x="529" y="786"/>
                    <a:pt x="585" y="784"/>
                    <a:pt x="645" y="782"/>
                  </a:cubicBezTo>
                  <a:close/>
                  <a:moveTo>
                    <a:pt x="325" y="0"/>
                  </a:moveTo>
                  <a:cubicBezTo>
                    <a:pt x="310" y="0"/>
                    <a:pt x="294" y="6"/>
                    <a:pt x="282" y="20"/>
                  </a:cubicBezTo>
                  <a:cubicBezTo>
                    <a:pt x="260" y="48"/>
                    <a:pt x="237" y="121"/>
                    <a:pt x="279" y="430"/>
                  </a:cubicBezTo>
                  <a:cubicBezTo>
                    <a:pt x="198" y="492"/>
                    <a:pt x="73" y="581"/>
                    <a:pt x="28" y="637"/>
                  </a:cubicBezTo>
                  <a:cubicBezTo>
                    <a:pt x="0" y="665"/>
                    <a:pt x="9" y="693"/>
                    <a:pt x="14" y="704"/>
                  </a:cubicBezTo>
                  <a:cubicBezTo>
                    <a:pt x="28" y="743"/>
                    <a:pt x="81" y="774"/>
                    <a:pt x="335" y="785"/>
                  </a:cubicBezTo>
                  <a:cubicBezTo>
                    <a:pt x="366" y="969"/>
                    <a:pt x="399" y="1120"/>
                    <a:pt x="402" y="1125"/>
                  </a:cubicBezTo>
                  <a:cubicBezTo>
                    <a:pt x="408" y="1147"/>
                    <a:pt x="427" y="1161"/>
                    <a:pt x="447" y="1161"/>
                  </a:cubicBezTo>
                  <a:cubicBezTo>
                    <a:pt x="472" y="1161"/>
                    <a:pt x="519" y="1161"/>
                    <a:pt x="742" y="779"/>
                  </a:cubicBezTo>
                  <a:cubicBezTo>
                    <a:pt x="848" y="774"/>
                    <a:pt x="1158" y="757"/>
                    <a:pt x="1208" y="718"/>
                  </a:cubicBezTo>
                  <a:cubicBezTo>
                    <a:pt x="1222" y="709"/>
                    <a:pt x="1228" y="695"/>
                    <a:pt x="1228" y="679"/>
                  </a:cubicBezTo>
                  <a:cubicBezTo>
                    <a:pt x="1228" y="654"/>
                    <a:pt x="1228" y="612"/>
                    <a:pt x="946" y="400"/>
                  </a:cubicBezTo>
                  <a:cubicBezTo>
                    <a:pt x="1058" y="165"/>
                    <a:pt x="1055" y="121"/>
                    <a:pt x="1049" y="107"/>
                  </a:cubicBezTo>
                  <a:cubicBezTo>
                    <a:pt x="1049" y="82"/>
                    <a:pt x="1032" y="54"/>
                    <a:pt x="988" y="54"/>
                  </a:cubicBezTo>
                  <a:cubicBezTo>
                    <a:pt x="932" y="54"/>
                    <a:pt x="820" y="101"/>
                    <a:pt x="659" y="193"/>
                  </a:cubicBezTo>
                  <a:cubicBezTo>
                    <a:pt x="544" y="118"/>
                    <a:pt x="408" y="32"/>
                    <a:pt x="352" y="6"/>
                  </a:cubicBezTo>
                  <a:cubicBezTo>
                    <a:pt x="343" y="2"/>
                    <a:pt x="334" y="0"/>
                    <a:pt x="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4" name="Google Shape;974;p32"/>
            <p:cNvSpPr/>
            <p:nvPr/>
          </p:nvSpPr>
          <p:spPr>
            <a:xfrm>
              <a:off x="7801335" y="1483081"/>
              <a:ext cx="17634" cy="17634"/>
            </a:xfrm>
            <a:custGeom>
              <a:avLst/>
              <a:gdLst/>
              <a:ahLst/>
              <a:cxnLst/>
              <a:rect l="l" t="t" r="r" b="b"/>
              <a:pathLst>
                <a:path w="534" h="534" extrusionOk="0">
                  <a:moveTo>
                    <a:pt x="266" y="76"/>
                  </a:moveTo>
                  <a:cubicBezTo>
                    <a:pt x="319" y="76"/>
                    <a:pt x="363" y="92"/>
                    <a:pt x="397" y="131"/>
                  </a:cubicBezTo>
                  <a:cubicBezTo>
                    <a:pt x="433" y="170"/>
                    <a:pt x="453" y="218"/>
                    <a:pt x="453" y="268"/>
                  </a:cubicBezTo>
                  <a:cubicBezTo>
                    <a:pt x="450" y="371"/>
                    <a:pt x="366" y="455"/>
                    <a:pt x="263" y="455"/>
                  </a:cubicBezTo>
                  <a:cubicBezTo>
                    <a:pt x="157" y="455"/>
                    <a:pt x="73" y="368"/>
                    <a:pt x="73" y="265"/>
                  </a:cubicBezTo>
                  <a:cubicBezTo>
                    <a:pt x="73" y="159"/>
                    <a:pt x="163" y="76"/>
                    <a:pt x="266" y="76"/>
                  </a:cubicBezTo>
                  <a:close/>
                  <a:moveTo>
                    <a:pt x="266" y="0"/>
                  </a:moveTo>
                  <a:cubicBezTo>
                    <a:pt x="123" y="0"/>
                    <a:pt x="1" y="117"/>
                    <a:pt x="1" y="265"/>
                  </a:cubicBezTo>
                  <a:cubicBezTo>
                    <a:pt x="1" y="410"/>
                    <a:pt x="121" y="533"/>
                    <a:pt x="266" y="533"/>
                  </a:cubicBezTo>
                  <a:cubicBezTo>
                    <a:pt x="414" y="533"/>
                    <a:pt x="531" y="410"/>
                    <a:pt x="534" y="265"/>
                  </a:cubicBezTo>
                  <a:cubicBezTo>
                    <a:pt x="534" y="195"/>
                    <a:pt x="506" y="126"/>
                    <a:pt x="458" y="76"/>
                  </a:cubicBezTo>
                  <a:cubicBezTo>
                    <a:pt x="405" y="28"/>
                    <a:pt x="338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5" name="Google Shape;975;p32"/>
            <p:cNvSpPr/>
            <p:nvPr/>
          </p:nvSpPr>
          <p:spPr>
            <a:xfrm>
              <a:off x="8118516" y="1183303"/>
              <a:ext cx="17634" cy="17634"/>
            </a:xfrm>
            <a:custGeom>
              <a:avLst/>
              <a:gdLst/>
              <a:ahLst/>
              <a:cxnLst/>
              <a:rect l="l" t="t" r="r" b="b"/>
              <a:pathLst>
                <a:path w="534" h="534" extrusionOk="0">
                  <a:moveTo>
                    <a:pt x="266" y="73"/>
                  </a:moveTo>
                  <a:cubicBezTo>
                    <a:pt x="316" y="73"/>
                    <a:pt x="364" y="92"/>
                    <a:pt x="397" y="129"/>
                  </a:cubicBezTo>
                  <a:cubicBezTo>
                    <a:pt x="433" y="168"/>
                    <a:pt x="453" y="215"/>
                    <a:pt x="453" y="265"/>
                  </a:cubicBezTo>
                  <a:cubicBezTo>
                    <a:pt x="450" y="369"/>
                    <a:pt x="366" y="452"/>
                    <a:pt x="260" y="452"/>
                  </a:cubicBezTo>
                  <a:cubicBezTo>
                    <a:pt x="157" y="452"/>
                    <a:pt x="73" y="366"/>
                    <a:pt x="73" y="263"/>
                  </a:cubicBezTo>
                  <a:cubicBezTo>
                    <a:pt x="73" y="157"/>
                    <a:pt x="160" y="73"/>
                    <a:pt x="266" y="73"/>
                  </a:cubicBezTo>
                  <a:close/>
                  <a:moveTo>
                    <a:pt x="266" y="0"/>
                  </a:moveTo>
                  <a:cubicBezTo>
                    <a:pt x="121" y="0"/>
                    <a:pt x="1" y="117"/>
                    <a:pt x="1" y="265"/>
                  </a:cubicBezTo>
                  <a:cubicBezTo>
                    <a:pt x="1" y="410"/>
                    <a:pt x="118" y="533"/>
                    <a:pt x="266" y="533"/>
                  </a:cubicBezTo>
                  <a:cubicBezTo>
                    <a:pt x="411" y="533"/>
                    <a:pt x="531" y="410"/>
                    <a:pt x="534" y="265"/>
                  </a:cubicBezTo>
                  <a:cubicBezTo>
                    <a:pt x="534" y="196"/>
                    <a:pt x="506" y="126"/>
                    <a:pt x="456" y="76"/>
                  </a:cubicBezTo>
                  <a:cubicBezTo>
                    <a:pt x="405" y="28"/>
                    <a:pt x="339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6" name="Google Shape;976;p32"/>
            <p:cNvSpPr/>
            <p:nvPr/>
          </p:nvSpPr>
          <p:spPr>
            <a:xfrm>
              <a:off x="7636520" y="1380183"/>
              <a:ext cx="17733" cy="17700"/>
            </a:xfrm>
            <a:custGeom>
              <a:avLst/>
              <a:gdLst/>
              <a:ahLst/>
              <a:cxnLst/>
              <a:rect l="l" t="t" r="r" b="b"/>
              <a:pathLst>
                <a:path w="537" h="536" extrusionOk="0">
                  <a:moveTo>
                    <a:pt x="266" y="78"/>
                  </a:moveTo>
                  <a:cubicBezTo>
                    <a:pt x="319" y="78"/>
                    <a:pt x="363" y="98"/>
                    <a:pt x="400" y="134"/>
                  </a:cubicBezTo>
                  <a:cubicBezTo>
                    <a:pt x="433" y="170"/>
                    <a:pt x="456" y="220"/>
                    <a:pt x="456" y="271"/>
                  </a:cubicBezTo>
                  <a:cubicBezTo>
                    <a:pt x="453" y="374"/>
                    <a:pt x="369" y="458"/>
                    <a:pt x="263" y="458"/>
                  </a:cubicBezTo>
                  <a:cubicBezTo>
                    <a:pt x="160" y="458"/>
                    <a:pt x="76" y="371"/>
                    <a:pt x="76" y="265"/>
                  </a:cubicBezTo>
                  <a:cubicBezTo>
                    <a:pt x="76" y="162"/>
                    <a:pt x="163" y="78"/>
                    <a:pt x="266" y="78"/>
                  </a:cubicBezTo>
                  <a:close/>
                  <a:moveTo>
                    <a:pt x="266" y="0"/>
                  </a:moveTo>
                  <a:cubicBezTo>
                    <a:pt x="124" y="0"/>
                    <a:pt x="1" y="120"/>
                    <a:pt x="1" y="265"/>
                  </a:cubicBezTo>
                  <a:cubicBezTo>
                    <a:pt x="1" y="413"/>
                    <a:pt x="121" y="536"/>
                    <a:pt x="266" y="536"/>
                  </a:cubicBezTo>
                  <a:cubicBezTo>
                    <a:pt x="414" y="536"/>
                    <a:pt x="531" y="416"/>
                    <a:pt x="536" y="265"/>
                  </a:cubicBezTo>
                  <a:cubicBezTo>
                    <a:pt x="536" y="195"/>
                    <a:pt x="509" y="126"/>
                    <a:pt x="458" y="78"/>
                  </a:cubicBezTo>
                  <a:cubicBezTo>
                    <a:pt x="405" y="28"/>
                    <a:pt x="341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7" name="Google Shape;977;p32"/>
            <p:cNvSpPr/>
            <p:nvPr/>
          </p:nvSpPr>
          <p:spPr>
            <a:xfrm>
              <a:off x="7716137" y="1105271"/>
              <a:ext cx="28664" cy="28763"/>
            </a:xfrm>
            <a:custGeom>
              <a:avLst/>
              <a:gdLst/>
              <a:ahLst/>
              <a:cxnLst/>
              <a:rect l="l" t="t" r="r" b="b"/>
              <a:pathLst>
                <a:path w="868" h="871" extrusionOk="0">
                  <a:moveTo>
                    <a:pt x="463" y="115"/>
                  </a:moveTo>
                  <a:cubicBezTo>
                    <a:pt x="474" y="151"/>
                    <a:pt x="486" y="201"/>
                    <a:pt x="494" y="232"/>
                  </a:cubicBezTo>
                  <a:cubicBezTo>
                    <a:pt x="516" y="318"/>
                    <a:pt x="522" y="341"/>
                    <a:pt x="533" y="355"/>
                  </a:cubicBezTo>
                  <a:cubicBezTo>
                    <a:pt x="544" y="369"/>
                    <a:pt x="561" y="374"/>
                    <a:pt x="645" y="408"/>
                  </a:cubicBezTo>
                  <a:cubicBezTo>
                    <a:pt x="675" y="416"/>
                    <a:pt x="723" y="433"/>
                    <a:pt x="756" y="449"/>
                  </a:cubicBezTo>
                  <a:cubicBezTo>
                    <a:pt x="709" y="469"/>
                    <a:pt x="631" y="497"/>
                    <a:pt x="561" y="522"/>
                  </a:cubicBezTo>
                  <a:cubicBezTo>
                    <a:pt x="550" y="525"/>
                    <a:pt x="541" y="530"/>
                    <a:pt x="536" y="542"/>
                  </a:cubicBezTo>
                  <a:cubicBezTo>
                    <a:pt x="502" y="622"/>
                    <a:pt x="460" y="712"/>
                    <a:pt x="433" y="762"/>
                  </a:cubicBezTo>
                  <a:cubicBezTo>
                    <a:pt x="416" y="709"/>
                    <a:pt x="388" y="611"/>
                    <a:pt x="366" y="528"/>
                  </a:cubicBezTo>
                  <a:cubicBezTo>
                    <a:pt x="363" y="514"/>
                    <a:pt x="349" y="502"/>
                    <a:pt x="335" y="500"/>
                  </a:cubicBezTo>
                  <a:cubicBezTo>
                    <a:pt x="254" y="483"/>
                    <a:pt x="165" y="463"/>
                    <a:pt x="112" y="449"/>
                  </a:cubicBezTo>
                  <a:cubicBezTo>
                    <a:pt x="165" y="416"/>
                    <a:pt x="265" y="371"/>
                    <a:pt x="354" y="338"/>
                  </a:cubicBezTo>
                  <a:cubicBezTo>
                    <a:pt x="363" y="332"/>
                    <a:pt x="374" y="327"/>
                    <a:pt x="377" y="316"/>
                  </a:cubicBezTo>
                  <a:cubicBezTo>
                    <a:pt x="405" y="243"/>
                    <a:pt x="441" y="162"/>
                    <a:pt x="463" y="115"/>
                  </a:cubicBezTo>
                  <a:close/>
                  <a:moveTo>
                    <a:pt x="474" y="0"/>
                  </a:moveTo>
                  <a:cubicBezTo>
                    <a:pt x="449" y="0"/>
                    <a:pt x="416" y="0"/>
                    <a:pt x="310" y="274"/>
                  </a:cubicBezTo>
                  <a:cubicBezTo>
                    <a:pt x="22" y="394"/>
                    <a:pt x="11" y="427"/>
                    <a:pt x="3" y="444"/>
                  </a:cubicBezTo>
                  <a:cubicBezTo>
                    <a:pt x="0" y="455"/>
                    <a:pt x="3" y="472"/>
                    <a:pt x="11" y="483"/>
                  </a:cubicBezTo>
                  <a:cubicBezTo>
                    <a:pt x="17" y="494"/>
                    <a:pt x="39" y="522"/>
                    <a:pt x="293" y="569"/>
                  </a:cubicBezTo>
                  <a:cubicBezTo>
                    <a:pt x="371" y="871"/>
                    <a:pt x="399" y="871"/>
                    <a:pt x="427" y="871"/>
                  </a:cubicBezTo>
                  <a:cubicBezTo>
                    <a:pt x="449" y="868"/>
                    <a:pt x="474" y="862"/>
                    <a:pt x="600" y="586"/>
                  </a:cubicBezTo>
                  <a:cubicBezTo>
                    <a:pt x="678" y="558"/>
                    <a:pt x="820" y="508"/>
                    <a:pt x="851" y="480"/>
                  </a:cubicBezTo>
                  <a:cubicBezTo>
                    <a:pt x="862" y="469"/>
                    <a:pt x="868" y="452"/>
                    <a:pt x="865" y="438"/>
                  </a:cubicBezTo>
                  <a:cubicBezTo>
                    <a:pt x="857" y="399"/>
                    <a:pt x="820" y="383"/>
                    <a:pt x="670" y="330"/>
                  </a:cubicBezTo>
                  <a:cubicBezTo>
                    <a:pt x="642" y="321"/>
                    <a:pt x="611" y="307"/>
                    <a:pt x="592" y="302"/>
                  </a:cubicBezTo>
                  <a:cubicBezTo>
                    <a:pt x="586" y="285"/>
                    <a:pt x="580" y="246"/>
                    <a:pt x="569" y="215"/>
                  </a:cubicBezTo>
                  <a:cubicBezTo>
                    <a:pt x="544" y="109"/>
                    <a:pt x="527" y="42"/>
                    <a:pt x="511" y="20"/>
                  </a:cubicBezTo>
                  <a:cubicBezTo>
                    <a:pt x="502" y="11"/>
                    <a:pt x="488" y="0"/>
                    <a:pt x="4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8" name="Google Shape;978;p32"/>
            <p:cNvSpPr/>
            <p:nvPr/>
          </p:nvSpPr>
          <p:spPr>
            <a:xfrm>
              <a:off x="8131692" y="1305717"/>
              <a:ext cx="28796" cy="28697"/>
            </a:xfrm>
            <a:custGeom>
              <a:avLst/>
              <a:gdLst/>
              <a:ahLst/>
              <a:cxnLst/>
              <a:rect l="l" t="t" r="r" b="b"/>
              <a:pathLst>
                <a:path w="872" h="869" extrusionOk="0">
                  <a:moveTo>
                    <a:pt x="464" y="107"/>
                  </a:moveTo>
                  <a:cubicBezTo>
                    <a:pt x="475" y="146"/>
                    <a:pt x="486" y="196"/>
                    <a:pt x="497" y="227"/>
                  </a:cubicBezTo>
                  <a:cubicBezTo>
                    <a:pt x="517" y="313"/>
                    <a:pt x="525" y="336"/>
                    <a:pt x="534" y="350"/>
                  </a:cubicBezTo>
                  <a:cubicBezTo>
                    <a:pt x="545" y="364"/>
                    <a:pt x="562" y="369"/>
                    <a:pt x="645" y="400"/>
                  </a:cubicBezTo>
                  <a:cubicBezTo>
                    <a:pt x="679" y="411"/>
                    <a:pt x="723" y="428"/>
                    <a:pt x="757" y="442"/>
                  </a:cubicBezTo>
                  <a:cubicBezTo>
                    <a:pt x="710" y="464"/>
                    <a:pt x="631" y="492"/>
                    <a:pt x="562" y="517"/>
                  </a:cubicBezTo>
                  <a:cubicBezTo>
                    <a:pt x="553" y="520"/>
                    <a:pt x="542" y="525"/>
                    <a:pt x="539" y="537"/>
                  </a:cubicBezTo>
                  <a:cubicBezTo>
                    <a:pt x="503" y="617"/>
                    <a:pt x="461" y="707"/>
                    <a:pt x="433" y="757"/>
                  </a:cubicBezTo>
                  <a:cubicBezTo>
                    <a:pt x="417" y="704"/>
                    <a:pt x="389" y="606"/>
                    <a:pt x="366" y="523"/>
                  </a:cubicBezTo>
                  <a:cubicBezTo>
                    <a:pt x="364" y="509"/>
                    <a:pt x="350" y="497"/>
                    <a:pt x="336" y="495"/>
                  </a:cubicBezTo>
                  <a:cubicBezTo>
                    <a:pt x="258" y="481"/>
                    <a:pt x="165" y="461"/>
                    <a:pt x="112" y="447"/>
                  </a:cubicBezTo>
                  <a:cubicBezTo>
                    <a:pt x="165" y="419"/>
                    <a:pt x="266" y="372"/>
                    <a:pt x="358" y="330"/>
                  </a:cubicBezTo>
                  <a:cubicBezTo>
                    <a:pt x="364" y="327"/>
                    <a:pt x="375" y="322"/>
                    <a:pt x="378" y="311"/>
                  </a:cubicBezTo>
                  <a:cubicBezTo>
                    <a:pt x="405" y="238"/>
                    <a:pt x="442" y="157"/>
                    <a:pt x="464" y="107"/>
                  </a:cubicBezTo>
                  <a:close/>
                  <a:moveTo>
                    <a:pt x="475" y="1"/>
                  </a:moveTo>
                  <a:cubicBezTo>
                    <a:pt x="453" y="1"/>
                    <a:pt x="417" y="1"/>
                    <a:pt x="313" y="271"/>
                  </a:cubicBezTo>
                  <a:cubicBezTo>
                    <a:pt x="23" y="391"/>
                    <a:pt x="12" y="425"/>
                    <a:pt x="4" y="442"/>
                  </a:cubicBezTo>
                  <a:cubicBezTo>
                    <a:pt x="1" y="453"/>
                    <a:pt x="4" y="470"/>
                    <a:pt x="12" y="481"/>
                  </a:cubicBezTo>
                  <a:cubicBezTo>
                    <a:pt x="20" y="492"/>
                    <a:pt x="40" y="520"/>
                    <a:pt x="294" y="567"/>
                  </a:cubicBezTo>
                  <a:cubicBezTo>
                    <a:pt x="372" y="869"/>
                    <a:pt x="400" y="869"/>
                    <a:pt x="428" y="869"/>
                  </a:cubicBezTo>
                  <a:cubicBezTo>
                    <a:pt x="453" y="869"/>
                    <a:pt x="475" y="866"/>
                    <a:pt x="601" y="584"/>
                  </a:cubicBezTo>
                  <a:cubicBezTo>
                    <a:pt x="679" y="559"/>
                    <a:pt x="821" y="506"/>
                    <a:pt x="852" y="478"/>
                  </a:cubicBezTo>
                  <a:cubicBezTo>
                    <a:pt x="863" y="467"/>
                    <a:pt x="871" y="450"/>
                    <a:pt x="866" y="436"/>
                  </a:cubicBezTo>
                  <a:cubicBezTo>
                    <a:pt x="860" y="397"/>
                    <a:pt x="821" y="380"/>
                    <a:pt x="670" y="327"/>
                  </a:cubicBezTo>
                  <a:cubicBezTo>
                    <a:pt x="643" y="319"/>
                    <a:pt x="612" y="305"/>
                    <a:pt x="595" y="299"/>
                  </a:cubicBezTo>
                  <a:cubicBezTo>
                    <a:pt x="587" y="283"/>
                    <a:pt x="581" y="244"/>
                    <a:pt x="570" y="213"/>
                  </a:cubicBezTo>
                  <a:cubicBezTo>
                    <a:pt x="545" y="107"/>
                    <a:pt x="528" y="40"/>
                    <a:pt x="511" y="18"/>
                  </a:cubicBezTo>
                  <a:cubicBezTo>
                    <a:pt x="503" y="9"/>
                    <a:pt x="489" y="1"/>
                    <a:pt x="4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9" name="Google Shape;979;p32"/>
            <p:cNvSpPr/>
            <p:nvPr/>
          </p:nvSpPr>
          <p:spPr>
            <a:xfrm>
              <a:off x="7591378" y="1327842"/>
              <a:ext cx="28796" cy="28697"/>
            </a:xfrm>
            <a:custGeom>
              <a:avLst/>
              <a:gdLst/>
              <a:ahLst/>
              <a:cxnLst/>
              <a:rect l="l" t="t" r="r" b="b"/>
              <a:pathLst>
                <a:path w="872" h="869" extrusionOk="0">
                  <a:moveTo>
                    <a:pt x="461" y="112"/>
                  </a:moveTo>
                  <a:cubicBezTo>
                    <a:pt x="472" y="148"/>
                    <a:pt x="486" y="199"/>
                    <a:pt x="495" y="229"/>
                  </a:cubicBezTo>
                  <a:cubicBezTo>
                    <a:pt x="514" y="316"/>
                    <a:pt x="522" y="338"/>
                    <a:pt x="531" y="352"/>
                  </a:cubicBezTo>
                  <a:cubicBezTo>
                    <a:pt x="542" y="366"/>
                    <a:pt x="559" y="371"/>
                    <a:pt x="642" y="405"/>
                  </a:cubicBezTo>
                  <a:cubicBezTo>
                    <a:pt x="673" y="413"/>
                    <a:pt x="721" y="433"/>
                    <a:pt x="754" y="447"/>
                  </a:cubicBezTo>
                  <a:cubicBezTo>
                    <a:pt x="707" y="466"/>
                    <a:pt x="628" y="494"/>
                    <a:pt x="559" y="519"/>
                  </a:cubicBezTo>
                  <a:cubicBezTo>
                    <a:pt x="548" y="522"/>
                    <a:pt x="539" y="530"/>
                    <a:pt x="534" y="539"/>
                  </a:cubicBezTo>
                  <a:cubicBezTo>
                    <a:pt x="500" y="620"/>
                    <a:pt x="458" y="712"/>
                    <a:pt x="430" y="759"/>
                  </a:cubicBezTo>
                  <a:cubicBezTo>
                    <a:pt x="414" y="706"/>
                    <a:pt x="386" y="609"/>
                    <a:pt x="363" y="525"/>
                  </a:cubicBezTo>
                  <a:cubicBezTo>
                    <a:pt x="361" y="511"/>
                    <a:pt x="347" y="503"/>
                    <a:pt x="333" y="497"/>
                  </a:cubicBezTo>
                  <a:cubicBezTo>
                    <a:pt x="252" y="480"/>
                    <a:pt x="163" y="461"/>
                    <a:pt x="110" y="447"/>
                  </a:cubicBezTo>
                  <a:cubicBezTo>
                    <a:pt x="163" y="419"/>
                    <a:pt x="263" y="371"/>
                    <a:pt x="355" y="335"/>
                  </a:cubicBezTo>
                  <a:cubicBezTo>
                    <a:pt x="361" y="330"/>
                    <a:pt x="372" y="324"/>
                    <a:pt x="375" y="313"/>
                  </a:cubicBezTo>
                  <a:cubicBezTo>
                    <a:pt x="402" y="240"/>
                    <a:pt x="439" y="159"/>
                    <a:pt x="461" y="112"/>
                  </a:cubicBezTo>
                  <a:close/>
                  <a:moveTo>
                    <a:pt x="475" y="0"/>
                  </a:moveTo>
                  <a:cubicBezTo>
                    <a:pt x="453" y="0"/>
                    <a:pt x="416" y="0"/>
                    <a:pt x="313" y="271"/>
                  </a:cubicBezTo>
                  <a:cubicBezTo>
                    <a:pt x="23" y="391"/>
                    <a:pt x="12" y="424"/>
                    <a:pt x="6" y="441"/>
                  </a:cubicBezTo>
                  <a:cubicBezTo>
                    <a:pt x="1" y="452"/>
                    <a:pt x="6" y="469"/>
                    <a:pt x="12" y="480"/>
                  </a:cubicBezTo>
                  <a:cubicBezTo>
                    <a:pt x="20" y="491"/>
                    <a:pt x="40" y="519"/>
                    <a:pt x="294" y="567"/>
                  </a:cubicBezTo>
                  <a:cubicBezTo>
                    <a:pt x="372" y="868"/>
                    <a:pt x="400" y="868"/>
                    <a:pt x="428" y="868"/>
                  </a:cubicBezTo>
                  <a:cubicBezTo>
                    <a:pt x="453" y="865"/>
                    <a:pt x="475" y="865"/>
                    <a:pt x="601" y="586"/>
                  </a:cubicBezTo>
                  <a:cubicBezTo>
                    <a:pt x="679" y="558"/>
                    <a:pt x="821" y="505"/>
                    <a:pt x="852" y="477"/>
                  </a:cubicBezTo>
                  <a:cubicBezTo>
                    <a:pt x="863" y="466"/>
                    <a:pt x="871" y="450"/>
                    <a:pt x="866" y="436"/>
                  </a:cubicBezTo>
                  <a:cubicBezTo>
                    <a:pt x="860" y="397"/>
                    <a:pt x="821" y="380"/>
                    <a:pt x="670" y="327"/>
                  </a:cubicBezTo>
                  <a:cubicBezTo>
                    <a:pt x="642" y="321"/>
                    <a:pt x="612" y="307"/>
                    <a:pt x="595" y="299"/>
                  </a:cubicBezTo>
                  <a:cubicBezTo>
                    <a:pt x="587" y="282"/>
                    <a:pt x="581" y="243"/>
                    <a:pt x="570" y="212"/>
                  </a:cubicBezTo>
                  <a:cubicBezTo>
                    <a:pt x="545" y="106"/>
                    <a:pt x="528" y="42"/>
                    <a:pt x="511" y="17"/>
                  </a:cubicBezTo>
                  <a:cubicBezTo>
                    <a:pt x="503" y="9"/>
                    <a:pt x="489" y="0"/>
                    <a:pt x="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0" name="Google Shape;980;p32"/>
            <p:cNvSpPr/>
            <p:nvPr/>
          </p:nvSpPr>
          <p:spPr>
            <a:xfrm>
              <a:off x="7931708" y="1571779"/>
              <a:ext cx="28664" cy="28796"/>
            </a:xfrm>
            <a:custGeom>
              <a:avLst/>
              <a:gdLst/>
              <a:ahLst/>
              <a:cxnLst/>
              <a:rect l="l" t="t" r="r" b="b"/>
              <a:pathLst>
                <a:path w="868" h="872" extrusionOk="0">
                  <a:moveTo>
                    <a:pt x="461" y="112"/>
                  </a:moveTo>
                  <a:cubicBezTo>
                    <a:pt x="472" y="151"/>
                    <a:pt x="486" y="202"/>
                    <a:pt x="491" y="232"/>
                  </a:cubicBezTo>
                  <a:cubicBezTo>
                    <a:pt x="514" y="319"/>
                    <a:pt x="519" y="341"/>
                    <a:pt x="530" y="355"/>
                  </a:cubicBezTo>
                  <a:cubicBezTo>
                    <a:pt x="541" y="369"/>
                    <a:pt x="558" y="375"/>
                    <a:pt x="642" y="405"/>
                  </a:cubicBezTo>
                  <a:cubicBezTo>
                    <a:pt x="673" y="416"/>
                    <a:pt x="720" y="433"/>
                    <a:pt x="754" y="447"/>
                  </a:cubicBezTo>
                  <a:cubicBezTo>
                    <a:pt x="703" y="469"/>
                    <a:pt x="628" y="497"/>
                    <a:pt x="558" y="522"/>
                  </a:cubicBezTo>
                  <a:cubicBezTo>
                    <a:pt x="547" y="525"/>
                    <a:pt x="539" y="531"/>
                    <a:pt x="533" y="542"/>
                  </a:cubicBezTo>
                  <a:cubicBezTo>
                    <a:pt x="500" y="623"/>
                    <a:pt x="458" y="712"/>
                    <a:pt x="430" y="762"/>
                  </a:cubicBezTo>
                  <a:cubicBezTo>
                    <a:pt x="410" y="709"/>
                    <a:pt x="385" y="612"/>
                    <a:pt x="363" y="528"/>
                  </a:cubicBezTo>
                  <a:cubicBezTo>
                    <a:pt x="360" y="514"/>
                    <a:pt x="346" y="503"/>
                    <a:pt x="332" y="500"/>
                  </a:cubicBezTo>
                  <a:cubicBezTo>
                    <a:pt x="251" y="483"/>
                    <a:pt x="156" y="461"/>
                    <a:pt x="109" y="447"/>
                  </a:cubicBezTo>
                  <a:cubicBezTo>
                    <a:pt x="162" y="419"/>
                    <a:pt x="262" y="375"/>
                    <a:pt x="352" y="336"/>
                  </a:cubicBezTo>
                  <a:cubicBezTo>
                    <a:pt x="360" y="333"/>
                    <a:pt x="371" y="327"/>
                    <a:pt x="374" y="316"/>
                  </a:cubicBezTo>
                  <a:cubicBezTo>
                    <a:pt x="402" y="243"/>
                    <a:pt x="435" y="163"/>
                    <a:pt x="461" y="112"/>
                  </a:cubicBezTo>
                  <a:close/>
                  <a:moveTo>
                    <a:pt x="475" y="1"/>
                  </a:moveTo>
                  <a:cubicBezTo>
                    <a:pt x="449" y="1"/>
                    <a:pt x="416" y="1"/>
                    <a:pt x="310" y="274"/>
                  </a:cubicBezTo>
                  <a:cubicBezTo>
                    <a:pt x="23" y="391"/>
                    <a:pt x="11" y="428"/>
                    <a:pt x="3" y="444"/>
                  </a:cubicBezTo>
                  <a:cubicBezTo>
                    <a:pt x="0" y="456"/>
                    <a:pt x="3" y="472"/>
                    <a:pt x="11" y="483"/>
                  </a:cubicBezTo>
                  <a:cubicBezTo>
                    <a:pt x="17" y="495"/>
                    <a:pt x="39" y="522"/>
                    <a:pt x="293" y="570"/>
                  </a:cubicBezTo>
                  <a:cubicBezTo>
                    <a:pt x="371" y="871"/>
                    <a:pt x="399" y="871"/>
                    <a:pt x="427" y="871"/>
                  </a:cubicBezTo>
                  <a:cubicBezTo>
                    <a:pt x="449" y="866"/>
                    <a:pt x="477" y="866"/>
                    <a:pt x="600" y="587"/>
                  </a:cubicBezTo>
                  <a:cubicBezTo>
                    <a:pt x="678" y="559"/>
                    <a:pt x="820" y="509"/>
                    <a:pt x="851" y="481"/>
                  </a:cubicBezTo>
                  <a:cubicBezTo>
                    <a:pt x="862" y="469"/>
                    <a:pt x="868" y="453"/>
                    <a:pt x="865" y="439"/>
                  </a:cubicBezTo>
                  <a:cubicBezTo>
                    <a:pt x="857" y="400"/>
                    <a:pt x="820" y="383"/>
                    <a:pt x="670" y="330"/>
                  </a:cubicBezTo>
                  <a:cubicBezTo>
                    <a:pt x="642" y="322"/>
                    <a:pt x="611" y="308"/>
                    <a:pt x="592" y="302"/>
                  </a:cubicBezTo>
                  <a:cubicBezTo>
                    <a:pt x="586" y="285"/>
                    <a:pt x="575" y="246"/>
                    <a:pt x="569" y="216"/>
                  </a:cubicBezTo>
                  <a:cubicBezTo>
                    <a:pt x="544" y="110"/>
                    <a:pt x="528" y="43"/>
                    <a:pt x="511" y="20"/>
                  </a:cubicBezTo>
                  <a:cubicBezTo>
                    <a:pt x="502" y="12"/>
                    <a:pt x="488" y="1"/>
                    <a:pt x="4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1" name="Google Shape;981;p32"/>
            <p:cNvSpPr/>
            <p:nvPr/>
          </p:nvSpPr>
          <p:spPr>
            <a:xfrm>
              <a:off x="7669806" y="1441043"/>
              <a:ext cx="95963" cy="54520"/>
            </a:xfrm>
            <a:custGeom>
              <a:avLst/>
              <a:gdLst/>
              <a:ahLst/>
              <a:cxnLst/>
              <a:rect l="l" t="t" r="r" b="b"/>
              <a:pathLst>
                <a:path w="2906" h="1651" extrusionOk="0">
                  <a:moveTo>
                    <a:pt x="1772" y="0"/>
                  </a:moveTo>
                  <a:cubicBezTo>
                    <a:pt x="1637" y="0"/>
                    <a:pt x="1517" y="75"/>
                    <a:pt x="1434" y="174"/>
                  </a:cubicBezTo>
                  <a:lnTo>
                    <a:pt x="1434" y="174"/>
                  </a:lnTo>
                  <a:cubicBezTo>
                    <a:pt x="1379" y="130"/>
                    <a:pt x="1308" y="90"/>
                    <a:pt x="1216" y="60"/>
                  </a:cubicBezTo>
                  <a:cubicBezTo>
                    <a:pt x="1138" y="33"/>
                    <a:pt x="1072" y="22"/>
                    <a:pt x="1017" y="22"/>
                  </a:cubicBezTo>
                  <a:cubicBezTo>
                    <a:pt x="678" y="22"/>
                    <a:pt x="734" y="450"/>
                    <a:pt x="734" y="450"/>
                  </a:cubicBezTo>
                  <a:cubicBezTo>
                    <a:pt x="698" y="429"/>
                    <a:pt x="660" y="419"/>
                    <a:pt x="621" y="419"/>
                  </a:cubicBezTo>
                  <a:cubicBezTo>
                    <a:pt x="334" y="419"/>
                    <a:pt x="0" y="954"/>
                    <a:pt x="374" y="1237"/>
                  </a:cubicBezTo>
                  <a:cubicBezTo>
                    <a:pt x="493" y="1327"/>
                    <a:pt x="606" y="1367"/>
                    <a:pt x="703" y="1374"/>
                  </a:cubicBezTo>
                  <a:lnTo>
                    <a:pt x="703" y="1374"/>
                  </a:lnTo>
                  <a:cubicBezTo>
                    <a:pt x="734" y="1519"/>
                    <a:pt x="837" y="1646"/>
                    <a:pt x="1057" y="1650"/>
                  </a:cubicBezTo>
                  <a:cubicBezTo>
                    <a:pt x="1067" y="1650"/>
                    <a:pt x="1076" y="1650"/>
                    <a:pt x="1086" y="1650"/>
                  </a:cubicBezTo>
                  <a:cubicBezTo>
                    <a:pt x="1388" y="1650"/>
                    <a:pt x="1590" y="1581"/>
                    <a:pt x="1704" y="1478"/>
                  </a:cubicBezTo>
                  <a:lnTo>
                    <a:pt x="1704" y="1478"/>
                  </a:lnTo>
                  <a:cubicBezTo>
                    <a:pt x="1727" y="1511"/>
                    <a:pt x="1757" y="1542"/>
                    <a:pt x="1794" y="1572"/>
                  </a:cubicBezTo>
                  <a:cubicBezTo>
                    <a:pt x="1844" y="1613"/>
                    <a:pt x="1906" y="1631"/>
                    <a:pt x="1973" y="1631"/>
                  </a:cubicBezTo>
                  <a:cubicBezTo>
                    <a:pt x="2353" y="1631"/>
                    <a:pt x="2906" y="1045"/>
                    <a:pt x="2583" y="701"/>
                  </a:cubicBezTo>
                  <a:cubicBezTo>
                    <a:pt x="2492" y="605"/>
                    <a:pt x="2396" y="569"/>
                    <a:pt x="2305" y="569"/>
                  </a:cubicBezTo>
                  <a:cubicBezTo>
                    <a:pt x="2296" y="569"/>
                    <a:pt x="2287" y="569"/>
                    <a:pt x="2277" y="570"/>
                  </a:cubicBezTo>
                  <a:lnTo>
                    <a:pt x="2277" y="570"/>
                  </a:lnTo>
                  <a:cubicBezTo>
                    <a:pt x="2283" y="400"/>
                    <a:pt x="2199" y="204"/>
                    <a:pt x="1989" y="68"/>
                  </a:cubicBezTo>
                  <a:cubicBezTo>
                    <a:pt x="1915" y="20"/>
                    <a:pt x="1841" y="0"/>
                    <a:pt x="17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2" name="Google Shape;982;p32"/>
            <p:cNvSpPr/>
            <p:nvPr/>
          </p:nvSpPr>
          <p:spPr>
            <a:xfrm>
              <a:off x="7674132" y="1440020"/>
              <a:ext cx="86519" cy="56997"/>
            </a:xfrm>
            <a:custGeom>
              <a:avLst/>
              <a:gdLst/>
              <a:ahLst/>
              <a:cxnLst/>
              <a:rect l="l" t="t" r="r" b="b"/>
              <a:pathLst>
                <a:path w="2620" h="1726" extrusionOk="0">
                  <a:moveTo>
                    <a:pt x="1308" y="261"/>
                  </a:moveTo>
                  <a:cubicBezTo>
                    <a:pt x="1412" y="361"/>
                    <a:pt x="1428" y="481"/>
                    <a:pt x="1406" y="557"/>
                  </a:cubicBezTo>
                  <a:cubicBezTo>
                    <a:pt x="1391" y="599"/>
                    <a:pt x="1365" y="621"/>
                    <a:pt x="1334" y="621"/>
                  </a:cubicBezTo>
                  <a:cubicBezTo>
                    <a:pt x="1315" y="621"/>
                    <a:pt x="1294" y="613"/>
                    <a:pt x="1272" y="596"/>
                  </a:cubicBezTo>
                  <a:cubicBezTo>
                    <a:pt x="1200" y="531"/>
                    <a:pt x="1216" y="386"/>
                    <a:pt x="1308" y="261"/>
                  </a:cubicBezTo>
                  <a:close/>
                  <a:moveTo>
                    <a:pt x="2104" y="649"/>
                  </a:moveTo>
                  <a:cubicBezTo>
                    <a:pt x="2084" y="788"/>
                    <a:pt x="1997" y="891"/>
                    <a:pt x="1883" y="905"/>
                  </a:cubicBezTo>
                  <a:cubicBezTo>
                    <a:pt x="1875" y="908"/>
                    <a:pt x="1869" y="908"/>
                    <a:pt x="1861" y="908"/>
                  </a:cubicBezTo>
                  <a:cubicBezTo>
                    <a:pt x="1830" y="908"/>
                    <a:pt x="1830" y="900"/>
                    <a:pt x="1830" y="891"/>
                  </a:cubicBezTo>
                  <a:cubicBezTo>
                    <a:pt x="1827" y="833"/>
                    <a:pt x="1942" y="682"/>
                    <a:pt x="2104" y="649"/>
                  </a:cubicBezTo>
                  <a:close/>
                  <a:moveTo>
                    <a:pt x="728" y="1006"/>
                  </a:moveTo>
                  <a:cubicBezTo>
                    <a:pt x="750" y="1006"/>
                    <a:pt x="767" y="1025"/>
                    <a:pt x="781" y="1039"/>
                  </a:cubicBezTo>
                  <a:cubicBezTo>
                    <a:pt x="837" y="1112"/>
                    <a:pt x="851" y="1187"/>
                    <a:pt x="820" y="1254"/>
                  </a:cubicBezTo>
                  <a:cubicBezTo>
                    <a:pt x="784" y="1324"/>
                    <a:pt x="703" y="1366"/>
                    <a:pt x="605" y="1368"/>
                  </a:cubicBezTo>
                  <a:cubicBezTo>
                    <a:pt x="589" y="1243"/>
                    <a:pt x="625" y="1103"/>
                    <a:pt x="675" y="1042"/>
                  </a:cubicBezTo>
                  <a:cubicBezTo>
                    <a:pt x="695" y="1020"/>
                    <a:pt x="711" y="1006"/>
                    <a:pt x="728" y="1006"/>
                  </a:cubicBezTo>
                  <a:close/>
                  <a:moveTo>
                    <a:pt x="1596" y="1117"/>
                  </a:moveTo>
                  <a:cubicBezTo>
                    <a:pt x="1604" y="1117"/>
                    <a:pt x="1618" y="1137"/>
                    <a:pt x="1635" y="1173"/>
                  </a:cubicBezTo>
                  <a:cubicBezTo>
                    <a:pt x="1663" y="1279"/>
                    <a:pt x="1646" y="1377"/>
                    <a:pt x="1579" y="1452"/>
                  </a:cubicBezTo>
                  <a:cubicBezTo>
                    <a:pt x="1518" y="1346"/>
                    <a:pt x="1523" y="1226"/>
                    <a:pt x="1559" y="1159"/>
                  </a:cubicBezTo>
                  <a:cubicBezTo>
                    <a:pt x="1573" y="1128"/>
                    <a:pt x="1590" y="1117"/>
                    <a:pt x="1596" y="1117"/>
                  </a:cubicBezTo>
                  <a:close/>
                  <a:moveTo>
                    <a:pt x="1632" y="72"/>
                  </a:moveTo>
                  <a:cubicBezTo>
                    <a:pt x="1700" y="72"/>
                    <a:pt x="1769" y="92"/>
                    <a:pt x="1833" y="135"/>
                  </a:cubicBezTo>
                  <a:cubicBezTo>
                    <a:pt x="1997" y="239"/>
                    <a:pt x="2098" y="400"/>
                    <a:pt x="2106" y="568"/>
                  </a:cubicBezTo>
                  <a:cubicBezTo>
                    <a:pt x="1908" y="601"/>
                    <a:pt x="1749" y="785"/>
                    <a:pt x="1755" y="894"/>
                  </a:cubicBezTo>
                  <a:cubicBezTo>
                    <a:pt x="1755" y="936"/>
                    <a:pt x="1785" y="986"/>
                    <a:pt x="1861" y="986"/>
                  </a:cubicBezTo>
                  <a:cubicBezTo>
                    <a:pt x="1872" y="986"/>
                    <a:pt x="1883" y="986"/>
                    <a:pt x="1894" y="981"/>
                  </a:cubicBezTo>
                  <a:cubicBezTo>
                    <a:pt x="2050" y="961"/>
                    <a:pt x="2165" y="822"/>
                    <a:pt x="2182" y="637"/>
                  </a:cubicBezTo>
                  <a:cubicBezTo>
                    <a:pt x="2271" y="640"/>
                    <a:pt x="2349" y="682"/>
                    <a:pt x="2424" y="757"/>
                  </a:cubicBezTo>
                  <a:cubicBezTo>
                    <a:pt x="2544" y="891"/>
                    <a:pt x="2514" y="1045"/>
                    <a:pt x="2469" y="1154"/>
                  </a:cubicBezTo>
                  <a:cubicBezTo>
                    <a:pt x="2360" y="1399"/>
                    <a:pt x="2062" y="1628"/>
                    <a:pt x="1838" y="1628"/>
                  </a:cubicBezTo>
                  <a:cubicBezTo>
                    <a:pt x="1777" y="1628"/>
                    <a:pt x="1727" y="1614"/>
                    <a:pt x="1685" y="1578"/>
                  </a:cubicBezTo>
                  <a:cubicBezTo>
                    <a:pt x="1660" y="1561"/>
                    <a:pt x="1638" y="1539"/>
                    <a:pt x="1621" y="1519"/>
                  </a:cubicBezTo>
                  <a:cubicBezTo>
                    <a:pt x="1716" y="1419"/>
                    <a:pt x="1746" y="1285"/>
                    <a:pt x="1705" y="1154"/>
                  </a:cubicBezTo>
                  <a:cubicBezTo>
                    <a:pt x="1677" y="1056"/>
                    <a:pt x="1624" y="1042"/>
                    <a:pt x="1596" y="1042"/>
                  </a:cubicBezTo>
                  <a:cubicBezTo>
                    <a:pt x="1554" y="1042"/>
                    <a:pt x="1518" y="1073"/>
                    <a:pt x="1490" y="1126"/>
                  </a:cubicBezTo>
                  <a:cubicBezTo>
                    <a:pt x="1442" y="1215"/>
                    <a:pt x="1437" y="1368"/>
                    <a:pt x="1520" y="1505"/>
                  </a:cubicBezTo>
                  <a:cubicBezTo>
                    <a:pt x="1434" y="1575"/>
                    <a:pt x="1267" y="1645"/>
                    <a:pt x="962" y="1645"/>
                  </a:cubicBezTo>
                  <a:lnTo>
                    <a:pt x="926" y="1645"/>
                  </a:lnTo>
                  <a:cubicBezTo>
                    <a:pt x="737" y="1642"/>
                    <a:pt x="656" y="1544"/>
                    <a:pt x="619" y="1446"/>
                  </a:cubicBezTo>
                  <a:cubicBezTo>
                    <a:pt x="742" y="1438"/>
                    <a:pt x="843" y="1380"/>
                    <a:pt x="882" y="1287"/>
                  </a:cubicBezTo>
                  <a:cubicBezTo>
                    <a:pt x="932" y="1198"/>
                    <a:pt x="909" y="1089"/>
                    <a:pt x="837" y="992"/>
                  </a:cubicBezTo>
                  <a:cubicBezTo>
                    <a:pt x="795" y="939"/>
                    <a:pt x="753" y="930"/>
                    <a:pt x="725" y="930"/>
                  </a:cubicBezTo>
                  <a:cubicBezTo>
                    <a:pt x="684" y="930"/>
                    <a:pt x="644" y="950"/>
                    <a:pt x="611" y="992"/>
                  </a:cubicBezTo>
                  <a:cubicBezTo>
                    <a:pt x="550" y="1064"/>
                    <a:pt x="505" y="1212"/>
                    <a:pt x="522" y="1363"/>
                  </a:cubicBezTo>
                  <a:cubicBezTo>
                    <a:pt x="444" y="1343"/>
                    <a:pt x="352" y="1301"/>
                    <a:pt x="268" y="1240"/>
                  </a:cubicBezTo>
                  <a:cubicBezTo>
                    <a:pt x="70" y="1092"/>
                    <a:pt x="112" y="889"/>
                    <a:pt x="139" y="808"/>
                  </a:cubicBezTo>
                  <a:cubicBezTo>
                    <a:pt x="195" y="629"/>
                    <a:pt x="354" y="487"/>
                    <a:pt x="488" y="487"/>
                  </a:cubicBezTo>
                  <a:cubicBezTo>
                    <a:pt x="522" y="487"/>
                    <a:pt x="555" y="498"/>
                    <a:pt x="583" y="515"/>
                  </a:cubicBezTo>
                  <a:cubicBezTo>
                    <a:pt x="590" y="520"/>
                    <a:pt x="597" y="523"/>
                    <a:pt x="604" y="523"/>
                  </a:cubicBezTo>
                  <a:cubicBezTo>
                    <a:pt x="611" y="523"/>
                    <a:pt x="618" y="520"/>
                    <a:pt x="625" y="515"/>
                  </a:cubicBezTo>
                  <a:cubicBezTo>
                    <a:pt x="633" y="504"/>
                    <a:pt x="644" y="490"/>
                    <a:pt x="642" y="476"/>
                  </a:cubicBezTo>
                  <a:cubicBezTo>
                    <a:pt x="642" y="476"/>
                    <a:pt x="614" y="275"/>
                    <a:pt x="711" y="163"/>
                  </a:cubicBezTo>
                  <a:cubicBezTo>
                    <a:pt x="752" y="116"/>
                    <a:pt x="812" y="92"/>
                    <a:pt x="887" y="92"/>
                  </a:cubicBezTo>
                  <a:cubicBezTo>
                    <a:pt x="941" y="92"/>
                    <a:pt x="1002" y="104"/>
                    <a:pt x="1071" y="127"/>
                  </a:cubicBezTo>
                  <a:cubicBezTo>
                    <a:pt x="1135" y="152"/>
                    <a:pt x="1197" y="180"/>
                    <a:pt x="1244" y="213"/>
                  </a:cubicBezTo>
                  <a:cubicBezTo>
                    <a:pt x="1135" y="358"/>
                    <a:pt x="1099" y="554"/>
                    <a:pt x="1216" y="654"/>
                  </a:cubicBezTo>
                  <a:cubicBezTo>
                    <a:pt x="1251" y="684"/>
                    <a:pt x="1289" y="698"/>
                    <a:pt x="1325" y="698"/>
                  </a:cubicBezTo>
                  <a:cubicBezTo>
                    <a:pt x="1387" y="698"/>
                    <a:pt x="1444" y="657"/>
                    <a:pt x="1470" y="584"/>
                  </a:cubicBezTo>
                  <a:cubicBezTo>
                    <a:pt x="1509" y="478"/>
                    <a:pt x="1484" y="325"/>
                    <a:pt x="1353" y="199"/>
                  </a:cubicBezTo>
                  <a:cubicBezTo>
                    <a:pt x="1434" y="116"/>
                    <a:pt x="1533" y="72"/>
                    <a:pt x="1632" y="72"/>
                  </a:cubicBezTo>
                  <a:close/>
                  <a:moveTo>
                    <a:pt x="1640" y="1"/>
                  </a:moveTo>
                  <a:cubicBezTo>
                    <a:pt x="1516" y="1"/>
                    <a:pt x="1393" y="54"/>
                    <a:pt x="1297" y="155"/>
                  </a:cubicBezTo>
                  <a:cubicBezTo>
                    <a:pt x="1239" y="113"/>
                    <a:pt x="1172" y="82"/>
                    <a:pt x="1094" y="54"/>
                  </a:cubicBezTo>
                  <a:cubicBezTo>
                    <a:pt x="1017" y="27"/>
                    <a:pt x="947" y="14"/>
                    <a:pt x="885" y="14"/>
                  </a:cubicBezTo>
                  <a:cubicBezTo>
                    <a:pt x="788" y="14"/>
                    <a:pt x="710" y="47"/>
                    <a:pt x="656" y="110"/>
                  </a:cubicBezTo>
                  <a:cubicBezTo>
                    <a:pt x="575" y="205"/>
                    <a:pt x="561" y="342"/>
                    <a:pt x="561" y="420"/>
                  </a:cubicBezTo>
                  <a:cubicBezTo>
                    <a:pt x="538" y="414"/>
                    <a:pt x="516" y="411"/>
                    <a:pt x="491" y="411"/>
                  </a:cubicBezTo>
                  <a:cubicBezTo>
                    <a:pt x="324" y="411"/>
                    <a:pt x="139" y="579"/>
                    <a:pt x="70" y="788"/>
                  </a:cubicBezTo>
                  <a:cubicBezTo>
                    <a:pt x="0" y="992"/>
                    <a:pt x="56" y="1181"/>
                    <a:pt x="223" y="1307"/>
                  </a:cubicBezTo>
                  <a:cubicBezTo>
                    <a:pt x="326" y="1388"/>
                    <a:pt x="435" y="1433"/>
                    <a:pt x="538" y="1446"/>
                  </a:cubicBezTo>
                  <a:cubicBezTo>
                    <a:pt x="591" y="1619"/>
                    <a:pt x="728" y="1723"/>
                    <a:pt x="926" y="1725"/>
                  </a:cubicBezTo>
                  <a:lnTo>
                    <a:pt x="962" y="1725"/>
                  </a:lnTo>
                  <a:cubicBezTo>
                    <a:pt x="1225" y="1725"/>
                    <a:pt x="1428" y="1670"/>
                    <a:pt x="1568" y="1572"/>
                  </a:cubicBezTo>
                  <a:cubicBezTo>
                    <a:pt x="1590" y="1594"/>
                    <a:pt x="1610" y="1619"/>
                    <a:pt x="1638" y="1642"/>
                  </a:cubicBezTo>
                  <a:cubicBezTo>
                    <a:pt x="1693" y="1684"/>
                    <a:pt x="1760" y="1706"/>
                    <a:pt x="1841" y="1706"/>
                  </a:cubicBezTo>
                  <a:cubicBezTo>
                    <a:pt x="2095" y="1706"/>
                    <a:pt x="2424" y="1466"/>
                    <a:pt x="2542" y="1187"/>
                  </a:cubicBezTo>
                  <a:cubicBezTo>
                    <a:pt x="2620" y="1006"/>
                    <a:pt x="2597" y="836"/>
                    <a:pt x="2480" y="710"/>
                  </a:cubicBezTo>
                  <a:cubicBezTo>
                    <a:pt x="2388" y="615"/>
                    <a:pt x="2290" y="568"/>
                    <a:pt x="2182" y="565"/>
                  </a:cubicBezTo>
                  <a:cubicBezTo>
                    <a:pt x="2176" y="372"/>
                    <a:pt x="2064" y="191"/>
                    <a:pt x="1880" y="71"/>
                  </a:cubicBezTo>
                  <a:cubicBezTo>
                    <a:pt x="1804" y="24"/>
                    <a:pt x="1722" y="1"/>
                    <a:pt x="1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3" name="Google Shape;983;p32"/>
            <p:cNvSpPr/>
            <p:nvPr/>
          </p:nvSpPr>
          <p:spPr>
            <a:xfrm>
              <a:off x="8023180" y="1112502"/>
              <a:ext cx="95996" cy="54454"/>
            </a:xfrm>
            <a:custGeom>
              <a:avLst/>
              <a:gdLst/>
              <a:ahLst/>
              <a:cxnLst/>
              <a:rect l="l" t="t" r="r" b="b"/>
              <a:pathLst>
                <a:path w="2907" h="1649" extrusionOk="0">
                  <a:moveTo>
                    <a:pt x="1772" y="1"/>
                  </a:moveTo>
                  <a:cubicBezTo>
                    <a:pt x="1638" y="1"/>
                    <a:pt x="1518" y="76"/>
                    <a:pt x="1436" y="174"/>
                  </a:cubicBezTo>
                  <a:lnTo>
                    <a:pt x="1436" y="174"/>
                  </a:lnTo>
                  <a:cubicBezTo>
                    <a:pt x="1381" y="129"/>
                    <a:pt x="1309" y="89"/>
                    <a:pt x="1217" y="58"/>
                  </a:cubicBezTo>
                  <a:cubicBezTo>
                    <a:pt x="1139" y="31"/>
                    <a:pt x="1074" y="20"/>
                    <a:pt x="1019" y="20"/>
                  </a:cubicBezTo>
                  <a:cubicBezTo>
                    <a:pt x="678" y="20"/>
                    <a:pt x="734" y="448"/>
                    <a:pt x="734" y="448"/>
                  </a:cubicBezTo>
                  <a:cubicBezTo>
                    <a:pt x="699" y="427"/>
                    <a:pt x="661" y="417"/>
                    <a:pt x="622" y="417"/>
                  </a:cubicBezTo>
                  <a:cubicBezTo>
                    <a:pt x="334" y="417"/>
                    <a:pt x="1" y="960"/>
                    <a:pt x="377" y="1238"/>
                  </a:cubicBezTo>
                  <a:cubicBezTo>
                    <a:pt x="495" y="1327"/>
                    <a:pt x="607" y="1368"/>
                    <a:pt x="703" y="1374"/>
                  </a:cubicBezTo>
                  <a:lnTo>
                    <a:pt x="703" y="1374"/>
                  </a:lnTo>
                  <a:cubicBezTo>
                    <a:pt x="735" y="1519"/>
                    <a:pt x="838" y="1645"/>
                    <a:pt x="1058" y="1648"/>
                  </a:cubicBezTo>
                  <a:cubicBezTo>
                    <a:pt x="1070" y="1648"/>
                    <a:pt x="1082" y="1648"/>
                    <a:pt x="1094" y="1648"/>
                  </a:cubicBezTo>
                  <a:cubicBezTo>
                    <a:pt x="1391" y="1648"/>
                    <a:pt x="1591" y="1580"/>
                    <a:pt x="1704" y="1478"/>
                  </a:cubicBezTo>
                  <a:lnTo>
                    <a:pt x="1704" y="1478"/>
                  </a:lnTo>
                  <a:cubicBezTo>
                    <a:pt x="1728" y="1511"/>
                    <a:pt x="1757" y="1542"/>
                    <a:pt x="1794" y="1572"/>
                  </a:cubicBezTo>
                  <a:cubicBezTo>
                    <a:pt x="1845" y="1613"/>
                    <a:pt x="1906" y="1631"/>
                    <a:pt x="1973" y="1631"/>
                  </a:cubicBezTo>
                  <a:cubicBezTo>
                    <a:pt x="2354" y="1631"/>
                    <a:pt x="2907" y="1044"/>
                    <a:pt x="2584" y="699"/>
                  </a:cubicBezTo>
                  <a:cubicBezTo>
                    <a:pt x="2494" y="603"/>
                    <a:pt x="2398" y="567"/>
                    <a:pt x="2307" y="567"/>
                  </a:cubicBezTo>
                  <a:cubicBezTo>
                    <a:pt x="2298" y="567"/>
                    <a:pt x="2288" y="567"/>
                    <a:pt x="2278" y="568"/>
                  </a:cubicBezTo>
                  <a:lnTo>
                    <a:pt x="2278" y="568"/>
                  </a:lnTo>
                  <a:cubicBezTo>
                    <a:pt x="2283" y="398"/>
                    <a:pt x="2199" y="203"/>
                    <a:pt x="1990" y="69"/>
                  </a:cubicBezTo>
                  <a:cubicBezTo>
                    <a:pt x="1915" y="21"/>
                    <a:pt x="1842" y="1"/>
                    <a:pt x="17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4" name="Google Shape;984;p32"/>
            <p:cNvSpPr/>
            <p:nvPr/>
          </p:nvSpPr>
          <p:spPr>
            <a:xfrm>
              <a:off x="8027407" y="1111347"/>
              <a:ext cx="86288" cy="56964"/>
            </a:xfrm>
            <a:custGeom>
              <a:avLst/>
              <a:gdLst/>
              <a:ahLst/>
              <a:cxnLst/>
              <a:rect l="l" t="t" r="r" b="b"/>
              <a:pathLst>
                <a:path w="2613" h="1725" extrusionOk="0">
                  <a:moveTo>
                    <a:pt x="1309" y="265"/>
                  </a:moveTo>
                  <a:cubicBezTo>
                    <a:pt x="1412" y="366"/>
                    <a:pt x="1435" y="483"/>
                    <a:pt x="1407" y="558"/>
                  </a:cubicBezTo>
                  <a:cubicBezTo>
                    <a:pt x="1392" y="601"/>
                    <a:pt x="1366" y="623"/>
                    <a:pt x="1336" y="623"/>
                  </a:cubicBezTo>
                  <a:cubicBezTo>
                    <a:pt x="1316" y="623"/>
                    <a:pt x="1295" y="613"/>
                    <a:pt x="1273" y="595"/>
                  </a:cubicBezTo>
                  <a:cubicBezTo>
                    <a:pt x="1200" y="536"/>
                    <a:pt x="1217" y="388"/>
                    <a:pt x="1309" y="265"/>
                  </a:cubicBezTo>
                  <a:close/>
                  <a:moveTo>
                    <a:pt x="2107" y="650"/>
                  </a:moveTo>
                  <a:lnTo>
                    <a:pt x="2107" y="650"/>
                  </a:lnTo>
                  <a:cubicBezTo>
                    <a:pt x="2085" y="790"/>
                    <a:pt x="1998" y="896"/>
                    <a:pt x="1887" y="910"/>
                  </a:cubicBezTo>
                  <a:cubicBezTo>
                    <a:pt x="1878" y="913"/>
                    <a:pt x="1873" y="913"/>
                    <a:pt x="1867" y="913"/>
                  </a:cubicBezTo>
                  <a:cubicBezTo>
                    <a:pt x="1834" y="913"/>
                    <a:pt x="1834" y="902"/>
                    <a:pt x="1834" y="896"/>
                  </a:cubicBezTo>
                  <a:cubicBezTo>
                    <a:pt x="1831" y="837"/>
                    <a:pt x="1945" y="687"/>
                    <a:pt x="2107" y="650"/>
                  </a:cubicBezTo>
                  <a:close/>
                  <a:moveTo>
                    <a:pt x="729" y="1010"/>
                  </a:moveTo>
                  <a:cubicBezTo>
                    <a:pt x="751" y="1010"/>
                    <a:pt x="768" y="1027"/>
                    <a:pt x="782" y="1041"/>
                  </a:cubicBezTo>
                  <a:cubicBezTo>
                    <a:pt x="838" y="1116"/>
                    <a:pt x="852" y="1192"/>
                    <a:pt x="821" y="1259"/>
                  </a:cubicBezTo>
                  <a:cubicBezTo>
                    <a:pt x="785" y="1328"/>
                    <a:pt x="704" y="1370"/>
                    <a:pt x="606" y="1373"/>
                  </a:cubicBezTo>
                  <a:cubicBezTo>
                    <a:pt x="589" y="1247"/>
                    <a:pt x="626" y="1108"/>
                    <a:pt x="676" y="1047"/>
                  </a:cubicBezTo>
                  <a:cubicBezTo>
                    <a:pt x="696" y="1024"/>
                    <a:pt x="712" y="1010"/>
                    <a:pt x="729" y="1010"/>
                  </a:cubicBezTo>
                  <a:close/>
                  <a:moveTo>
                    <a:pt x="1597" y="1122"/>
                  </a:moveTo>
                  <a:cubicBezTo>
                    <a:pt x="1605" y="1122"/>
                    <a:pt x="1622" y="1136"/>
                    <a:pt x="1636" y="1178"/>
                  </a:cubicBezTo>
                  <a:cubicBezTo>
                    <a:pt x="1664" y="1281"/>
                    <a:pt x="1647" y="1381"/>
                    <a:pt x="1580" y="1457"/>
                  </a:cubicBezTo>
                  <a:cubicBezTo>
                    <a:pt x="1518" y="1348"/>
                    <a:pt x="1524" y="1231"/>
                    <a:pt x="1558" y="1164"/>
                  </a:cubicBezTo>
                  <a:cubicBezTo>
                    <a:pt x="1574" y="1133"/>
                    <a:pt x="1591" y="1122"/>
                    <a:pt x="1597" y="1122"/>
                  </a:cubicBezTo>
                  <a:close/>
                  <a:moveTo>
                    <a:pt x="1639" y="76"/>
                  </a:moveTo>
                  <a:cubicBezTo>
                    <a:pt x="1706" y="76"/>
                    <a:pt x="1775" y="96"/>
                    <a:pt x="1839" y="137"/>
                  </a:cubicBezTo>
                  <a:cubicBezTo>
                    <a:pt x="2001" y="243"/>
                    <a:pt x="2104" y="402"/>
                    <a:pt x="2110" y="570"/>
                  </a:cubicBezTo>
                  <a:cubicBezTo>
                    <a:pt x="1912" y="606"/>
                    <a:pt x="1756" y="790"/>
                    <a:pt x="1758" y="899"/>
                  </a:cubicBezTo>
                  <a:cubicBezTo>
                    <a:pt x="1758" y="941"/>
                    <a:pt x="1789" y="988"/>
                    <a:pt x="1867" y="988"/>
                  </a:cubicBezTo>
                  <a:cubicBezTo>
                    <a:pt x="1876" y="988"/>
                    <a:pt x="1887" y="988"/>
                    <a:pt x="1898" y="985"/>
                  </a:cubicBezTo>
                  <a:cubicBezTo>
                    <a:pt x="2054" y="966"/>
                    <a:pt x="2169" y="826"/>
                    <a:pt x="2188" y="639"/>
                  </a:cubicBezTo>
                  <a:cubicBezTo>
                    <a:pt x="2275" y="645"/>
                    <a:pt x="2355" y="687"/>
                    <a:pt x="2428" y="762"/>
                  </a:cubicBezTo>
                  <a:cubicBezTo>
                    <a:pt x="2551" y="896"/>
                    <a:pt x="2517" y="1049"/>
                    <a:pt x="2473" y="1155"/>
                  </a:cubicBezTo>
                  <a:cubicBezTo>
                    <a:pt x="2364" y="1404"/>
                    <a:pt x="2065" y="1630"/>
                    <a:pt x="1842" y="1630"/>
                  </a:cubicBezTo>
                  <a:cubicBezTo>
                    <a:pt x="1784" y="1630"/>
                    <a:pt x="1731" y="1616"/>
                    <a:pt x="1689" y="1582"/>
                  </a:cubicBezTo>
                  <a:cubicBezTo>
                    <a:pt x="1664" y="1566"/>
                    <a:pt x="1644" y="1543"/>
                    <a:pt x="1625" y="1524"/>
                  </a:cubicBezTo>
                  <a:cubicBezTo>
                    <a:pt x="1719" y="1420"/>
                    <a:pt x="1750" y="1289"/>
                    <a:pt x="1708" y="1155"/>
                  </a:cubicBezTo>
                  <a:cubicBezTo>
                    <a:pt x="1680" y="1058"/>
                    <a:pt x="1630" y="1044"/>
                    <a:pt x="1602" y="1044"/>
                  </a:cubicBezTo>
                  <a:cubicBezTo>
                    <a:pt x="1560" y="1044"/>
                    <a:pt x="1521" y="1077"/>
                    <a:pt x="1493" y="1128"/>
                  </a:cubicBezTo>
                  <a:cubicBezTo>
                    <a:pt x="1449" y="1220"/>
                    <a:pt x="1440" y="1373"/>
                    <a:pt x="1524" y="1510"/>
                  </a:cubicBezTo>
                  <a:cubicBezTo>
                    <a:pt x="1435" y="1579"/>
                    <a:pt x="1270" y="1649"/>
                    <a:pt x="966" y="1649"/>
                  </a:cubicBezTo>
                  <a:lnTo>
                    <a:pt x="933" y="1649"/>
                  </a:lnTo>
                  <a:cubicBezTo>
                    <a:pt x="740" y="1644"/>
                    <a:pt x="659" y="1549"/>
                    <a:pt x="626" y="1451"/>
                  </a:cubicBezTo>
                  <a:cubicBezTo>
                    <a:pt x="743" y="1443"/>
                    <a:pt x="843" y="1384"/>
                    <a:pt x="885" y="1292"/>
                  </a:cubicBezTo>
                  <a:cubicBezTo>
                    <a:pt x="935" y="1203"/>
                    <a:pt x="913" y="1094"/>
                    <a:pt x="841" y="996"/>
                  </a:cubicBezTo>
                  <a:cubicBezTo>
                    <a:pt x="799" y="943"/>
                    <a:pt x="757" y="932"/>
                    <a:pt x="729" y="932"/>
                  </a:cubicBezTo>
                  <a:cubicBezTo>
                    <a:pt x="687" y="932"/>
                    <a:pt x="648" y="955"/>
                    <a:pt x="615" y="996"/>
                  </a:cubicBezTo>
                  <a:cubicBezTo>
                    <a:pt x="556" y="1069"/>
                    <a:pt x="509" y="1217"/>
                    <a:pt x="528" y="1365"/>
                  </a:cubicBezTo>
                  <a:cubicBezTo>
                    <a:pt x="447" y="1348"/>
                    <a:pt x="355" y="1306"/>
                    <a:pt x="271" y="1245"/>
                  </a:cubicBezTo>
                  <a:cubicBezTo>
                    <a:pt x="73" y="1097"/>
                    <a:pt x="115" y="890"/>
                    <a:pt x="143" y="812"/>
                  </a:cubicBezTo>
                  <a:cubicBezTo>
                    <a:pt x="199" y="634"/>
                    <a:pt x="361" y="491"/>
                    <a:pt x="492" y="491"/>
                  </a:cubicBezTo>
                  <a:cubicBezTo>
                    <a:pt x="528" y="491"/>
                    <a:pt x="559" y="500"/>
                    <a:pt x="587" y="519"/>
                  </a:cubicBezTo>
                  <a:cubicBezTo>
                    <a:pt x="594" y="524"/>
                    <a:pt x="601" y="526"/>
                    <a:pt x="608" y="526"/>
                  </a:cubicBezTo>
                  <a:cubicBezTo>
                    <a:pt x="615" y="526"/>
                    <a:pt x="622" y="524"/>
                    <a:pt x="629" y="519"/>
                  </a:cubicBezTo>
                  <a:cubicBezTo>
                    <a:pt x="640" y="508"/>
                    <a:pt x="648" y="494"/>
                    <a:pt x="645" y="480"/>
                  </a:cubicBezTo>
                  <a:cubicBezTo>
                    <a:pt x="645" y="480"/>
                    <a:pt x="617" y="277"/>
                    <a:pt x="715" y="165"/>
                  </a:cubicBezTo>
                  <a:cubicBezTo>
                    <a:pt x="756" y="119"/>
                    <a:pt x="814" y="97"/>
                    <a:pt x="890" y="97"/>
                  </a:cubicBezTo>
                  <a:cubicBezTo>
                    <a:pt x="943" y="97"/>
                    <a:pt x="1005" y="108"/>
                    <a:pt x="1075" y="132"/>
                  </a:cubicBezTo>
                  <a:cubicBezTo>
                    <a:pt x="1142" y="157"/>
                    <a:pt x="1200" y="185"/>
                    <a:pt x="1248" y="218"/>
                  </a:cubicBezTo>
                  <a:cubicBezTo>
                    <a:pt x="1142" y="360"/>
                    <a:pt x="1103" y="556"/>
                    <a:pt x="1220" y="659"/>
                  </a:cubicBezTo>
                  <a:cubicBezTo>
                    <a:pt x="1256" y="687"/>
                    <a:pt x="1295" y="703"/>
                    <a:pt x="1332" y="703"/>
                  </a:cubicBezTo>
                  <a:cubicBezTo>
                    <a:pt x="1396" y="703"/>
                    <a:pt x="1452" y="659"/>
                    <a:pt x="1477" y="589"/>
                  </a:cubicBezTo>
                  <a:cubicBezTo>
                    <a:pt x="1513" y="483"/>
                    <a:pt x="1491" y="330"/>
                    <a:pt x="1357" y="204"/>
                  </a:cubicBezTo>
                  <a:cubicBezTo>
                    <a:pt x="1439" y="120"/>
                    <a:pt x="1538" y="76"/>
                    <a:pt x="1639" y="76"/>
                  </a:cubicBezTo>
                  <a:close/>
                  <a:moveTo>
                    <a:pt x="1636" y="0"/>
                  </a:moveTo>
                  <a:cubicBezTo>
                    <a:pt x="1518" y="0"/>
                    <a:pt x="1396" y="56"/>
                    <a:pt x="1298" y="157"/>
                  </a:cubicBezTo>
                  <a:cubicBezTo>
                    <a:pt x="1240" y="115"/>
                    <a:pt x="1173" y="84"/>
                    <a:pt x="1094" y="56"/>
                  </a:cubicBezTo>
                  <a:cubicBezTo>
                    <a:pt x="1016" y="29"/>
                    <a:pt x="945" y="15"/>
                    <a:pt x="883" y="15"/>
                  </a:cubicBezTo>
                  <a:cubicBezTo>
                    <a:pt x="787" y="15"/>
                    <a:pt x="710" y="47"/>
                    <a:pt x="656" y="109"/>
                  </a:cubicBezTo>
                  <a:cubicBezTo>
                    <a:pt x="576" y="204"/>
                    <a:pt x="562" y="341"/>
                    <a:pt x="562" y="422"/>
                  </a:cubicBezTo>
                  <a:cubicBezTo>
                    <a:pt x="542" y="413"/>
                    <a:pt x="517" y="411"/>
                    <a:pt x="492" y="411"/>
                  </a:cubicBezTo>
                  <a:cubicBezTo>
                    <a:pt x="324" y="411"/>
                    <a:pt x="140" y="578"/>
                    <a:pt x="71" y="787"/>
                  </a:cubicBezTo>
                  <a:cubicBezTo>
                    <a:pt x="1" y="994"/>
                    <a:pt x="57" y="1181"/>
                    <a:pt x="224" y="1306"/>
                  </a:cubicBezTo>
                  <a:cubicBezTo>
                    <a:pt x="327" y="1387"/>
                    <a:pt x="436" y="1432"/>
                    <a:pt x="542" y="1446"/>
                  </a:cubicBezTo>
                  <a:cubicBezTo>
                    <a:pt x="592" y="1621"/>
                    <a:pt x="729" y="1722"/>
                    <a:pt x="927" y="1725"/>
                  </a:cubicBezTo>
                  <a:lnTo>
                    <a:pt x="963" y="1725"/>
                  </a:lnTo>
                  <a:cubicBezTo>
                    <a:pt x="1226" y="1725"/>
                    <a:pt x="1435" y="1674"/>
                    <a:pt x="1563" y="1571"/>
                  </a:cubicBezTo>
                  <a:cubicBezTo>
                    <a:pt x="1583" y="1596"/>
                    <a:pt x="1605" y="1621"/>
                    <a:pt x="1633" y="1641"/>
                  </a:cubicBezTo>
                  <a:cubicBezTo>
                    <a:pt x="1689" y="1683"/>
                    <a:pt x="1753" y="1708"/>
                    <a:pt x="1834" y="1708"/>
                  </a:cubicBezTo>
                  <a:cubicBezTo>
                    <a:pt x="2088" y="1708"/>
                    <a:pt x="2417" y="1468"/>
                    <a:pt x="2534" y="1189"/>
                  </a:cubicBezTo>
                  <a:cubicBezTo>
                    <a:pt x="2612" y="1008"/>
                    <a:pt x="2590" y="835"/>
                    <a:pt x="2473" y="709"/>
                  </a:cubicBezTo>
                  <a:cubicBezTo>
                    <a:pt x="2386" y="617"/>
                    <a:pt x="2288" y="567"/>
                    <a:pt x="2180" y="564"/>
                  </a:cubicBezTo>
                  <a:cubicBezTo>
                    <a:pt x="2174" y="372"/>
                    <a:pt x="2063" y="190"/>
                    <a:pt x="1876" y="73"/>
                  </a:cubicBezTo>
                  <a:cubicBezTo>
                    <a:pt x="1800" y="23"/>
                    <a:pt x="1717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5" name="Google Shape;985;p32"/>
            <p:cNvSpPr/>
            <p:nvPr/>
          </p:nvSpPr>
          <p:spPr>
            <a:xfrm>
              <a:off x="7771681" y="1531723"/>
              <a:ext cx="56700" cy="60728"/>
            </a:xfrm>
            <a:custGeom>
              <a:avLst/>
              <a:gdLst/>
              <a:ahLst/>
              <a:cxnLst/>
              <a:rect l="l" t="t" r="r" b="b"/>
              <a:pathLst>
                <a:path w="1717" h="1839" extrusionOk="0">
                  <a:moveTo>
                    <a:pt x="260" y="154"/>
                  </a:moveTo>
                  <a:cubicBezTo>
                    <a:pt x="676" y="335"/>
                    <a:pt x="1529" y="832"/>
                    <a:pt x="1621" y="926"/>
                  </a:cubicBezTo>
                  <a:cubicBezTo>
                    <a:pt x="1565" y="974"/>
                    <a:pt x="1370" y="1010"/>
                    <a:pt x="1228" y="1024"/>
                  </a:cubicBezTo>
                  <a:cubicBezTo>
                    <a:pt x="885" y="706"/>
                    <a:pt x="494" y="349"/>
                    <a:pt x="260" y="154"/>
                  </a:cubicBezTo>
                  <a:close/>
                  <a:moveTo>
                    <a:pt x="106" y="215"/>
                  </a:moveTo>
                  <a:lnTo>
                    <a:pt x="106" y="215"/>
                  </a:lnTo>
                  <a:cubicBezTo>
                    <a:pt x="210" y="368"/>
                    <a:pt x="422" y="656"/>
                    <a:pt x="851" y="1211"/>
                  </a:cubicBezTo>
                  <a:cubicBezTo>
                    <a:pt x="745" y="1445"/>
                    <a:pt x="609" y="1699"/>
                    <a:pt x="553" y="1752"/>
                  </a:cubicBezTo>
                  <a:cubicBezTo>
                    <a:pt x="475" y="1604"/>
                    <a:pt x="185" y="603"/>
                    <a:pt x="106" y="215"/>
                  </a:cubicBezTo>
                  <a:close/>
                  <a:moveTo>
                    <a:pt x="56" y="0"/>
                  </a:moveTo>
                  <a:cubicBezTo>
                    <a:pt x="51" y="0"/>
                    <a:pt x="45" y="6"/>
                    <a:pt x="37" y="9"/>
                  </a:cubicBezTo>
                  <a:cubicBezTo>
                    <a:pt x="37" y="11"/>
                    <a:pt x="34" y="11"/>
                    <a:pt x="31" y="14"/>
                  </a:cubicBezTo>
                  <a:cubicBezTo>
                    <a:pt x="9" y="36"/>
                    <a:pt x="0" y="56"/>
                    <a:pt x="48" y="290"/>
                  </a:cubicBezTo>
                  <a:cubicBezTo>
                    <a:pt x="101" y="539"/>
                    <a:pt x="424" y="1808"/>
                    <a:pt x="536" y="1836"/>
                  </a:cubicBezTo>
                  <a:cubicBezTo>
                    <a:pt x="539" y="1839"/>
                    <a:pt x="547" y="1839"/>
                    <a:pt x="550" y="1839"/>
                  </a:cubicBezTo>
                  <a:cubicBezTo>
                    <a:pt x="642" y="1839"/>
                    <a:pt x="804" y="1504"/>
                    <a:pt x="938" y="1211"/>
                  </a:cubicBezTo>
                  <a:cubicBezTo>
                    <a:pt x="941" y="1200"/>
                    <a:pt x="941" y="1183"/>
                    <a:pt x="929" y="1172"/>
                  </a:cubicBezTo>
                  <a:cubicBezTo>
                    <a:pt x="689" y="862"/>
                    <a:pt x="341" y="402"/>
                    <a:pt x="182" y="173"/>
                  </a:cubicBezTo>
                  <a:lnTo>
                    <a:pt x="182" y="173"/>
                  </a:lnTo>
                  <a:cubicBezTo>
                    <a:pt x="410" y="368"/>
                    <a:pt x="882" y="793"/>
                    <a:pt x="1192" y="1083"/>
                  </a:cubicBezTo>
                  <a:cubicBezTo>
                    <a:pt x="1200" y="1088"/>
                    <a:pt x="1208" y="1094"/>
                    <a:pt x="1220" y="1094"/>
                  </a:cubicBezTo>
                  <a:cubicBezTo>
                    <a:pt x="1286" y="1088"/>
                    <a:pt x="1632" y="1058"/>
                    <a:pt x="1702" y="949"/>
                  </a:cubicBezTo>
                  <a:cubicBezTo>
                    <a:pt x="1708" y="940"/>
                    <a:pt x="1716" y="918"/>
                    <a:pt x="1702" y="890"/>
                  </a:cubicBezTo>
                  <a:cubicBezTo>
                    <a:pt x="1613" y="734"/>
                    <a:pt x="196" y="0"/>
                    <a:pt x="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6" name="Google Shape;986;p32"/>
            <p:cNvSpPr/>
            <p:nvPr/>
          </p:nvSpPr>
          <p:spPr>
            <a:xfrm>
              <a:off x="7796547" y="1565934"/>
              <a:ext cx="16445" cy="21465"/>
            </a:xfrm>
            <a:custGeom>
              <a:avLst/>
              <a:gdLst/>
              <a:ahLst/>
              <a:cxnLst/>
              <a:rect l="l" t="t" r="r" b="b"/>
              <a:pathLst>
                <a:path w="498" h="650" extrusionOk="0">
                  <a:moveTo>
                    <a:pt x="456" y="1"/>
                  </a:moveTo>
                  <a:cubicBezTo>
                    <a:pt x="440" y="1"/>
                    <a:pt x="424" y="11"/>
                    <a:pt x="419" y="30"/>
                  </a:cubicBezTo>
                  <a:cubicBezTo>
                    <a:pt x="352" y="256"/>
                    <a:pt x="266" y="521"/>
                    <a:pt x="229" y="568"/>
                  </a:cubicBezTo>
                  <a:cubicBezTo>
                    <a:pt x="199" y="552"/>
                    <a:pt x="132" y="457"/>
                    <a:pt x="79" y="356"/>
                  </a:cubicBezTo>
                  <a:cubicBezTo>
                    <a:pt x="73" y="343"/>
                    <a:pt x="60" y="335"/>
                    <a:pt x="47" y="335"/>
                  </a:cubicBezTo>
                  <a:cubicBezTo>
                    <a:pt x="41" y="335"/>
                    <a:pt x="35" y="336"/>
                    <a:pt x="29" y="340"/>
                  </a:cubicBezTo>
                  <a:cubicBezTo>
                    <a:pt x="6" y="351"/>
                    <a:pt x="1" y="370"/>
                    <a:pt x="9" y="393"/>
                  </a:cubicBezTo>
                  <a:cubicBezTo>
                    <a:pt x="42" y="443"/>
                    <a:pt x="140" y="624"/>
                    <a:pt x="213" y="646"/>
                  </a:cubicBezTo>
                  <a:cubicBezTo>
                    <a:pt x="218" y="649"/>
                    <a:pt x="227" y="649"/>
                    <a:pt x="232" y="649"/>
                  </a:cubicBezTo>
                  <a:cubicBezTo>
                    <a:pt x="246" y="649"/>
                    <a:pt x="255" y="646"/>
                    <a:pt x="263" y="644"/>
                  </a:cubicBezTo>
                  <a:cubicBezTo>
                    <a:pt x="324" y="610"/>
                    <a:pt x="422" y="301"/>
                    <a:pt x="494" y="49"/>
                  </a:cubicBezTo>
                  <a:cubicBezTo>
                    <a:pt x="497" y="30"/>
                    <a:pt x="489" y="8"/>
                    <a:pt x="467" y="2"/>
                  </a:cubicBezTo>
                  <a:cubicBezTo>
                    <a:pt x="463" y="1"/>
                    <a:pt x="460" y="1"/>
                    <a:pt x="4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7" name="Google Shape;987;p32"/>
            <p:cNvSpPr/>
            <p:nvPr/>
          </p:nvSpPr>
          <p:spPr>
            <a:xfrm>
              <a:off x="7963112" y="1071092"/>
              <a:ext cx="63502" cy="50128"/>
            </a:xfrm>
            <a:custGeom>
              <a:avLst/>
              <a:gdLst/>
              <a:ahLst/>
              <a:cxnLst/>
              <a:rect l="l" t="t" r="r" b="b"/>
              <a:pathLst>
                <a:path w="1923" h="1518" extrusionOk="0">
                  <a:moveTo>
                    <a:pt x="1619" y="84"/>
                  </a:moveTo>
                  <a:lnTo>
                    <a:pt x="1619" y="84"/>
                  </a:lnTo>
                  <a:cubicBezTo>
                    <a:pt x="1239" y="204"/>
                    <a:pt x="564" y="447"/>
                    <a:pt x="416" y="500"/>
                  </a:cubicBezTo>
                  <a:cubicBezTo>
                    <a:pt x="291" y="430"/>
                    <a:pt x="121" y="321"/>
                    <a:pt x="90" y="257"/>
                  </a:cubicBezTo>
                  <a:cubicBezTo>
                    <a:pt x="215" y="190"/>
                    <a:pt x="1111" y="95"/>
                    <a:pt x="1619" y="84"/>
                  </a:cubicBezTo>
                  <a:close/>
                  <a:moveTo>
                    <a:pt x="1767" y="193"/>
                  </a:moveTo>
                  <a:lnTo>
                    <a:pt x="1767" y="193"/>
                  </a:lnTo>
                  <a:cubicBezTo>
                    <a:pt x="1541" y="525"/>
                    <a:pt x="888" y="1334"/>
                    <a:pt x="751" y="1434"/>
                  </a:cubicBezTo>
                  <a:cubicBezTo>
                    <a:pt x="720" y="1365"/>
                    <a:pt x="695" y="1074"/>
                    <a:pt x="690" y="821"/>
                  </a:cubicBezTo>
                  <a:cubicBezTo>
                    <a:pt x="1303" y="475"/>
                    <a:pt x="1610" y="293"/>
                    <a:pt x="1767" y="193"/>
                  </a:cubicBezTo>
                  <a:close/>
                  <a:moveTo>
                    <a:pt x="1711" y="0"/>
                  </a:moveTo>
                  <a:cubicBezTo>
                    <a:pt x="1340" y="0"/>
                    <a:pt x="112" y="92"/>
                    <a:pt x="20" y="207"/>
                  </a:cubicBezTo>
                  <a:cubicBezTo>
                    <a:pt x="9" y="218"/>
                    <a:pt x="1" y="235"/>
                    <a:pt x="6" y="249"/>
                  </a:cubicBezTo>
                  <a:cubicBezTo>
                    <a:pt x="26" y="374"/>
                    <a:pt x="333" y="539"/>
                    <a:pt x="391" y="569"/>
                  </a:cubicBezTo>
                  <a:cubicBezTo>
                    <a:pt x="397" y="574"/>
                    <a:pt x="403" y="576"/>
                    <a:pt x="410" y="576"/>
                  </a:cubicBezTo>
                  <a:cubicBezTo>
                    <a:pt x="415" y="576"/>
                    <a:pt x="420" y="575"/>
                    <a:pt x="425" y="572"/>
                  </a:cubicBezTo>
                  <a:cubicBezTo>
                    <a:pt x="829" y="430"/>
                    <a:pt x="1432" y="215"/>
                    <a:pt x="1714" y="131"/>
                  </a:cubicBezTo>
                  <a:lnTo>
                    <a:pt x="1714" y="131"/>
                  </a:lnTo>
                  <a:cubicBezTo>
                    <a:pt x="1476" y="279"/>
                    <a:pt x="971" y="569"/>
                    <a:pt x="628" y="762"/>
                  </a:cubicBezTo>
                  <a:cubicBezTo>
                    <a:pt x="614" y="768"/>
                    <a:pt x="609" y="781"/>
                    <a:pt x="609" y="795"/>
                  </a:cubicBezTo>
                  <a:cubicBezTo>
                    <a:pt x="620" y="1501"/>
                    <a:pt x="706" y="1515"/>
                    <a:pt x="734" y="1518"/>
                  </a:cubicBezTo>
                  <a:lnTo>
                    <a:pt x="740" y="1518"/>
                  </a:lnTo>
                  <a:cubicBezTo>
                    <a:pt x="863" y="1518"/>
                    <a:pt x="1755" y="363"/>
                    <a:pt x="1881" y="148"/>
                  </a:cubicBezTo>
                  <a:cubicBezTo>
                    <a:pt x="1912" y="95"/>
                    <a:pt x="1923" y="64"/>
                    <a:pt x="1909" y="39"/>
                  </a:cubicBezTo>
                  <a:cubicBezTo>
                    <a:pt x="1909" y="37"/>
                    <a:pt x="1906" y="34"/>
                    <a:pt x="1903" y="28"/>
                  </a:cubicBezTo>
                  <a:lnTo>
                    <a:pt x="1895" y="23"/>
                  </a:lnTo>
                  <a:cubicBezTo>
                    <a:pt x="1878" y="11"/>
                    <a:pt x="1853" y="0"/>
                    <a:pt x="17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8" name="Google Shape;988;p32"/>
            <p:cNvSpPr/>
            <p:nvPr/>
          </p:nvSpPr>
          <p:spPr>
            <a:xfrm>
              <a:off x="7973514" y="1087934"/>
              <a:ext cx="13044" cy="23083"/>
            </a:xfrm>
            <a:custGeom>
              <a:avLst/>
              <a:gdLst/>
              <a:ahLst/>
              <a:cxnLst/>
              <a:rect l="l" t="t" r="r" b="b"/>
              <a:pathLst>
                <a:path w="395" h="699" extrusionOk="0">
                  <a:moveTo>
                    <a:pt x="104" y="1"/>
                  </a:moveTo>
                  <a:cubicBezTo>
                    <a:pt x="87" y="1"/>
                    <a:pt x="68" y="15"/>
                    <a:pt x="62" y="34"/>
                  </a:cubicBezTo>
                  <a:cubicBezTo>
                    <a:pt x="29" y="297"/>
                    <a:pt x="1" y="620"/>
                    <a:pt x="43" y="673"/>
                  </a:cubicBezTo>
                  <a:cubicBezTo>
                    <a:pt x="48" y="684"/>
                    <a:pt x="59" y="696"/>
                    <a:pt x="85" y="698"/>
                  </a:cubicBezTo>
                  <a:lnTo>
                    <a:pt x="90" y="698"/>
                  </a:lnTo>
                  <a:cubicBezTo>
                    <a:pt x="168" y="698"/>
                    <a:pt x="322" y="584"/>
                    <a:pt x="375" y="536"/>
                  </a:cubicBezTo>
                  <a:cubicBezTo>
                    <a:pt x="391" y="523"/>
                    <a:pt x="394" y="497"/>
                    <a:pt x="380" y="481"/>
                  </a:cubicBezTo>
                  <a:cubicBezTo>
                    <a:pt x="372" y="471"/>
                    <a:pt x="361" y="466"/>
                    <a:pt x="349" y="466"/>
                  </a:cubicBezTo>
                  <a:cubicBezTo>
                    <a:pt x="340" y="466"/>
                    <a:pt x="332" y="469"/>
                    <a:pt x="324" y="475"/>
                  </a:cubicBezTo>
                  <a:cubicBezTo>
                    <a:pt x="238" y="548"/>
                    <a:pt x="143" y="606"/>
                    <a:pt x="104" y="615"/>
                  </a:cubicBezTo>
                  <a:cubicBezTo>
                    <a:pt x="90" y="548"/>
                    <a:pt x="112" y="274"/>
                    <a:pt x="140" y="43"/>
                  </a:cubicBezTo>
                  <a:cubicBezTo>
                    <a:pt x="140" y="20"/>
                    <a:pt x="126" y="4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9" name="Google Shape;989;p32"/>
            <p:cNvSpPr/>
            <p:nvPr/>
          </p:nvSpPr>
          <p:spPr>
            <a:xfrm>
              <a:off x="7821710" y="1477368"/>
              <a:ext cx="284225" cy="195229"/>
            </a:xfrm>
            <a:custGeom>
              <a:avLst/>
              <a:gdLst/>
              <a:ahLst/>
              <a:cxnLst/>
              <a:rect l="l" t="t" r="r" b="b"/>
              <a:pathLst>
                <a:path w="8607" h="5912" extrusionOk="0">
                  <a:moveTo>
                    <a:pt x="6947" y="0"/>
                  </a:moveTo>
                  <a:cubicBezTo>
                    <a:pt x="6930" y="6"/>
                    <a:pt x="6911" y="20"/>
                    <a:pt x="6911" y="39"/>
                  </a:cubicBezTo>
                  <a:cubicBezTo>
                    <a:pt x="6911" y="62"/>
                    <a:pt x="6927" y="78"/>
                    <a:pt x="6947" y="78"/>
                  </a:cubicBezTo>
                  <a:cubicBezTo>
                    <a:pt x="6994" y="78"/>
                    <a:pt x="7044" y="84"/>
                    <a:pt x="7095" y="92"/>
                  </a:cubicBezTo>
                  <a:lnTo>
                    <a:pt x="7100" y="92"/>
                  </a:lnTo>
                  <a:cubicBezTo>
                    <a:pt x="7120" y="92"/>
                    <a:pt x="7137" y="78"/>
                    <a:pt x="7137" y="64"/>
                  </a:cubicBezTo>
                  <a:cubicBezTo>
                    <a:pt x="7139" y="42"/>
                    <a:pt x="7125" y="23"/>
                    <a:pt x="7106" y="20"/>
                  </a:cubicBezTo>
                  <a:cubicBezTo>
                    <a:pt x="7053" y="9"/>
                    <a:pt x="7000" y="6"/>
                    <a:pt x="6947" y="0"/>
                  </a:cubicBezTo>
                  <a:close/>
                  <a:moveTo>
                    <a:pt x="6788" y="0"/>
                  </a:moveTo>
                  <a:cubicBezTo>
                    <a:pt x="6735" y="9"/>
                    <a:pt x="6682" y="14"/>
                    <a:pt x="6632" y="28"/>
                  </a:cubicBezTo>
                  <a:cubicBezTo>
                    <a:pt x="6612" y="34"/>
                    <a:pt x="6595" y="53"/>
                    <a:pt x="6601" y="76"/>
                  </a:cubicBezTo>
                  <a:cubicBezTo>
                    <a:pt x="6606" y="92"/>
                    <a:pt x="6623" y="106"/>
                    <a:pt x="6640" y="106"/>
                  </a:cubicBezTo>
                  <a:cubicBezTo>
                    <a:pt x="6646" y="106"/>
                    <a:pt x="6648" y="106"/>
                    <a:pt x="6648" y="101"/>
                  </a:cubicBezTo>
                  <a:cubicBezTo>
                    <a:pt x="6696" y="92"/>
                    <a:pt x="6746" y="84"/>
                    <a:pt x="6793" y="78"/>
                  </a:cubicBezTo>
                  <a:cubicBezTo>
                    <a:pt x="6816" y="78"/>
                    <a:pt x="6832" y="56"/>
                    <a:pt x="6830" y="37"/>
                  </a:cubicBezTo>
                  <a:cubicBezTo>
                    <a:pt x="6830" y="14"/>
                    <a:pt x="6807" y="0"/>
                    <a:pt x="6788" y="0"/>
                  </a:cubicBezTo>
                  <a:close/>
                  <a:moveTo>
                    <a:pt x="7251" y="46"/>
                  </a:moveTo>
                  <a:cubicBezTo>
                    <a:pt x="7233" y="46"/>
                    <a:pt x="7219" y="57"/>
                    <a:pt x="7212" y="76"/>
                  </a:cubicBezTo>
                  <a:cubicBezTo>
                    <a:pt x="7209" y="95"/>
                    <a:pt x="7220" y="117"/>
                    <a:pt x="7240" y="123"/>
                  </a:cubicBezTo>
                  <a:cubicBezTo>
                    <a:pt x="7290" y="137"/>
                    <a:pt x="7337" y="151"/>
                    <a:pt x="7385" y="173"/>
                  </a:cubicBezTo>
                  <a:cubicBezTo>
                    <a:pt x="7388" y="176"/>
                    <a:pt x="7390" y="176"/>
                    <a:pt x="7399" y="176"/>
                  </a:cubicBezTo>
                  <a:cubicBezTo>
                    <a:pt x="7413" y="176"/>
                    <a:pt x="7427" y="168"/>
                    <a:pt x="7432" y="148"/>
                  </a:cubicBezTo>
                  <a:cubicBezTo>
                    <a:pt x="7441" y="131"/>
                    <a:pt x="7432" y="109"/>
                    <a:pt x="7413" y="98"/>
                  </a:cubicBezTo>
                  <a:cubicBezTo>
                    <a:pt x="7363" y="78"/>
                    <a:pt x="7310" y="62"/>
                    <a:pt x="7262" y="48"/>
                  </a:cubicBezTo>
                  <a:cubicBezTo>
                    <a:pt x="7258" y="47"/>
                    <a:pt x="7254" y="46"/>
                    <a:pt x="7251" y="46"/>
                  </a:cubicBezTo>
                  <a:close/>
                  <a:moveTo>
                    <a:pt x="7536" y="169"/>
                  </a:moveTo>
                  <a:cubicBezTo>
                    <a:pt x="7523" y="169"/>
                    <a:pt x="7509" y="175"/>
                    <a:pt x="7502" y="190"/>
                  </a:cubicBezTo>
                  <a:cubicBezTo>
                    <a:pt x="7496" y="207"/>
                    <a:pt x="7499" y="232"/>
                    <a:pt x="7519" y="243"/>
                  </a:cubicBezTo>
                  <a:cubicBezTo>
                    <a:pt x="7566" y="262"/>
                    <a:pt x="7608" y="290"/>
                    <a:pt x="7647" y="318"/>
                  </a:cubicBezTo>
                  <a:cubicBezTo>
                    <a:pt x="7655" y="321"/>
                    <a:pt x="7664" y="327"/>
                    <a:pt x="7669" y="327"/>
                  </a:cubicBezTo>
                  <a:cubicBezTo>
                    <a:pt x="7681" y="327"/>
                    <a:pt x="7694" y="315"/>
                    <a:pt x="7700" y="304"/>
                  </a:cubicBezTo>
                  <a:cubicBezTo>
                    <a:pt x="7714" y="288"/>
                    <a:pt x="7708" y="265"/>
                    <a:pt x="7689" y="251"/>
                  </a:cubicBezTo>
                  <a:cubicBezTo>
                    <a:pt x="7644" y="223"/>
                    <a:pt x="7600" y="196"/>
                    <a:pt x="7555" y="173"/>
                  </a:cubicBezTo>
                  <a:cubicBezTo>
                    <a:pt x="7549" y="170"/>
                    <a:pt x="7543" y="169"/>
                    <a:pt x="7536" y="169"/>
                  </a:cubicBezTo>
                  <a:close/>
                  <a:moveTo>
                    <a:pt x="7787" y="334"/>
                  </a:moveTo>
                  <a:cubicBezTo>
                    <a:pt x="7775" y="334"/>
                    <a:pt x="7764" y="339"/>
                    <a:pt x="7756" y="349"/>
                  </a:cubicBezTo>
                  <a:cubicBezTo>
                    <a:pt x="7742" y="366"/>
                    <a:pt x="7747" y="391"/>
                    <a:pt x="7764" y="405"/>
                  </a:cubicBezTo>
                  <a:cubicBezTo>
                    <a:pt x="7806" y="435"/>
                    <a:pt x="7840" y="472"/>
                    <a:pt x="7879" y="505"/>
                  </a:cubicBezTo>
                  <a:cubicBezTo>
                    <a:pt x="7887" y="514"/>
                    <a:pt x="7895" y="516"/>
                    <a:pt x="7907" y="516"/>
                  </a:cubicBezTo>
                  <a:cubicBezTo>
                    <a:pt x="7918" y="516"/>
                    <a:pt x="7929" y="514"/>
                    <a:pt x="7934" y="502"/>
                  </a:cubicBezTo>
                  <a:cubicBezTo>
                    <a:pt x="7948" y="486"/>
                    <a:pt x="7948" y="461"/>
                    <a:pt x="7932" y="447"/>
                  </a:cubicBezTo>
                  <a:cubicBezTo>
                    <a:pt x="7893" y="410"/>
                    <a:pt x="7851" y="374"/>
                    <a:pt x="7812" y="343"/>
                  </a:cubicBezTo>
                  <a:cubicBezTo>
                    <a:pt x="7804" y="337"/>
                    <a:pt x="7796" y="334"/>
                    <a:pt x="7787" y="334"/>
                  </a:cubicBezTo>
                  <a:close/>
                  <a:moveTo>
                    <a:pt x="8017" y="548"/>
                  </a:moveTo>
                  <a:cubicBezTo>
                    <a:pt x="8007" y="548"/>
                    <a:pt x="7998" y="552"/>
                    <a:pt x="7990" y="558"/>
                  </a:cubicBezTo>
                  <a:cubicBezTo>
                    <a:pt x="7973" y="572"/>
                    <a:pt x="7973" y="597"/>
                    <a:pt x="7987" y="614"/>
                  </a:cubicBezTo>
                  <a:cubicBezTo>
                    <a:pt x="8021" y="653"/>
                    <a:pt x="8054" y="692"/>
                    <a:pt x="8085" y="734"/>
                  </a:cubicBezTo>
                  <a:cubicBezTo>
                    <a:pt x="8091" y="740"/>
                    <a:pt x="8105" y="748"/>
                    <a:pt x="8116" y="748"/>
                  </a:cubicBezTo>
                  <a:cubicBezTo>
                    <a:pt x="8124" y="748"/>
                    <a:pt x="8130" y="745"/>
                    <a:pt x="8141" y="737"/>
                  </a:cubicBezTo>
                  <a:cubicBezTo>
                    <a:pt x="8158" y="726"/>
                    <a:pt x="8160" y="703"/>
                    <a:pt x="8146" y="684"/>
                  </a:cubicBezTo>
                  <a:cubicBezTo>
                    <a:pt x="8113" y="639"/>
                    <a:pt x="8082" y="600"/>
                    <a:pt x="8046" y="564"/>
                  </a:cubicBezTo>
                  <a:cubicBezTo>
                    <a:pt x="8038" y="553"/>
                    <a:pt x="8028" y="548"/>
                    <a:pt x="8017" y="548"/>
                  </a:cubicBezTo>
                  <a:close/>
                  <a:moveTo>
                    <a:pt x="8204" y="796"/>
                  </a:moveTo>
                  <a:cubicBezTo>
                    <a:pt x="8197" y="796"/>
                    <a:pt x="8189" y="798"/>
                    <a:pt x="8183" y="804"/>
                  </a:cubicBezTo>
                  <a:cubicBezTo>
                    <a:pt x="8166" y="815"/>
                    <a:pt x="8158" y="837"/>
                    <a:pt x="8172" y="857"/>
                  </a:cubicBezTo>
                  <a:cubicBezTo>
                    <a:pt x="8199" y="899"/>
                    <a:pt x="8227" y="943"/>
                    <a:pt x="8252" y="985"/>
                  </a:cubicBezTo>
                  <a:cubicBezTo>
                    <a:pt x="8258" y="999"/>
                    <a:pt x="8272" y="1005"/>
                    <a:pt x="8286" y="1005"/>
                  </a:cubicBezTo>
                  <a:cubicBezTo>
                    <a:pt x="8292" y="1005"/>
                    <a:pt x="8297" y="1002"/>
                    <a:pt x="8300" y="999"/>
                  </a:cubicBezTo>
                  <a:cubicBezTo>
                    <a:pt x="8319" y="988"/>
                    <a:pt x="8325" y="963"/>
                    <a:pt x="8314" y="946"/>
                  </a:cubicBezTo>
                  <a:cubicBezTo>
                    <a:pt x="8292" y="901"/>
                    <a:pt x="8264" y="859"/>
                    <a:pt x="8236" y="815"/>
                  </a:cubicBezTo>
                  <a:cubicBezTo>
                    <a:pt x="8229" y="803"/>
                    <a:pt x="8216" y="796"/>
                    <a:pt x="8204" y="796"/>
                  </a:cubicBezTo>
                  <a:close/>
                  <a:moveTo>
                    <a:pt x="8363" y="1060"/>
                  </a:moveTo>
                  <a:cubicBezTo>
                    <a:pt x="8356" y="1060"/>
                    <a:pt x="8349" y="1062"/>
                    <a:pt x="8342" y="1066"/>
                  </a:cubicBezTo>
                  <a:cubicBezTo>
                    <a:pt x="8322" y="1074"/>
                    <a:pt x="8314" y="1097"/>
                    <a:pt x="8325" y="1116"/>
                  </a:cubicBezTo>
                  <a:cubicBezTo>
                    <a:pt x="8345" y="1164"/>
                    <a:pt x="8367" y="1211"/>
                    <a:pt x="8384" y="1256"/>
                  </a:cubicBezTo>
                  <a:cubicBezTo>
                    <a:pt x="8389" y="1270"/>
                    <a:pt x="8403" y="1281"/>
                    <a:pt x="8420" y="1281"/>
                  </a:cubicBezTo>
                  <a:cubicBezTo>
                    <a:pt x="8423" y="1281"/>
                    <a:pt x="8431" y="1281"/>
                    <a:pt x="8437" y="1275"/>
                  </a:cubicBezTo>
                  <a:cubicBezTo>
                    <a:pt x="8453" y="1267"/>
                    <a:pt x="8464" y="1247"/>
                    <a:pt x="8459" y="1225"/>
                  </a:cubicBezTo>
                  <a:cubicBezTo>
                    <a:pt x="8439" y="1180"/>
                    <a:pt x="8420" y="1130"/>
                    <a:pt x="8395" y="1083"/>
                  </a:cubicBezTo>
                  <a:cubicBezTo>
                    <a:pt x="8387" y="1068"/>
                    <a:pt x="8376" y="1060"/>
                    <a:pt x="8363" y="1060"/>
                  </a:cubicBezTo>
                  <a:close/>
                  <a:moveTo>
                    <a:pt x="8471" y="1345"/>
                  </a:moveTo>
                  <a:cubicBezTo>
                    <a:pt x="8467" y="1345"/>
                    <a:pt x="8463" y="1346"/>
                    <a:pt x="8459" y="1348"/>
                  </a:cubicBezTo>
                  <a:cubicBezTo>
                    <a:pt x="8439" y="1353"/>
                    <a:pt x="8425" y="1376"/>
                    <a:pt x="8434" y="1395"/>
                  </a:cubicBezTo>
                  <a:cubicBezTo>
                    <a:pt x="8451" y="1445"/>
                    <a:pt x="8462" y="1493"/>
                    <a:pt x="8476" y="1543"/>
                  </a:cubicBezTo>
                  <a:cubicBezTo>
                    <a:pt x="8478" y="1560"/>
                    <a:pt x="8495" y="1574"/>
                    <a:pt x="8515" y="1574"/>
                  </a:cubicBezTo>
                  <a:cubicBezTo>
                    <a:pt x="8517" y="1574"/>
                    <a:pt x="8517" y="1574"/>
                    <a:pt x="8520" y="1568"/>
                  </a:cubicBezTo>
                  <a:cubicBezTo>
                    <a:pt x="8543" y="1563"/>
                    <a:pt x="8554" y="1543"/>
                    <a:pt x="8548" y="1521"/>
                  </a:cubicBezTo>
                  <a:cubicBezTo>
                    <a:pt x="8537" y="1473"/>
                    <a:pt x="8523" y="1420"/>
                    <a:pt x="8506" y="1373"/>
                  </a:cubicBezTo>
                  <a:cubicBezTo>
                    <a:pt x="8502" y="1357"/>
                    <a:pt x="8487" y="1345"/>
                    <a:pt x="8471" y="1345"/>
                  </a:cubicBezTo>
                  <a:close/>
                  <a:moveTo>
                    <a:pt x="8547" y="1651"/>
                  </a:moveTo>
                  <a:cubicBezTo>
                    <a:pt x="8544" y="1651"/>
                    <a:pt x="8540" y="1651"/>
                    <a:pt x="8537" y="1652"/>
                  </a:cubicBezTo>
                  <a:cubicBezTo>
                    <a:pt x="8517" y="1655"/>
                    <a:pt x="8504" y="1674"/>
                    <a:pt x="8506" y="1696"/>
                  </a:cubicBezTo>
                  <a:cubicBezTo>
                    <a:pt x="8515" y="1744"/>
                    <a:pt x="8520" y="1797"/>
                    <a:pt x="8523" y="1847"/>
                  </a:cubicBezTo>
                  <a:cubicBezTo>
                    <a:pt x="8523" y="1864"/>
                    <a:pt x="8543" y="1881"/>
                    <a:pt x="8562" y="1881"/>
                  </a:cubicBezTo>
                  <a:lnTo>
                    <a:pt x="8570" y="1881"/>
                  </a:lnTo>
                  <a:cubicBezTo>
                    <a:pt x="8590" y="1878"/>
                    <a:pt x="8607" y="1861"/>
                    <a:pt x="8604" y="1839"/>
                  </a:cubicBezTo>
                  <a:cubicBezTo>
                    <a:pt x="8596" y="1786"/>
                    <a:pt x="8593" y="1735"/>
                    <a:pt x="8584" y="1682"/>
                  </a:cubicBezTo>
                  <a:cubicBezTo>
                    <a:pt x="8580" y="1663"/>
                    <a:pt x="8565" y="1651"/>
                    <a:pt x="8547" y="1651"/>
                  </a:cubicBezTo>
                  <a:close/>
                  <a:moveTo>
                    <a:pt x="8570" y="1959"/>
                  </a:moveTo>
                  <a:cubicBezTo>
                    <a:pt x="8548" y="1959"/>
                    <a:pt x="8531" y="1975"/>
                    <a:pt x="8531" y="1995"/>
                  </a:cubicBezTo>
                  <a:cubicBezTo>
                    <a:pt x="8531" y="2045"/>
                    <a:pt x="8531" y="2098"/>
                    <a:pt x="8523" y="2146"/>
                  </a:cubicBezTo>
                  <a:cubicBezTo>
                    <a:pt x="8520" y="2168"/>
                    <a:pt x="8537" y="2185"/>
                    <a:pt x="8559" y="2187"/>
                  </a:cubicBezTo>
                  <a:lnTo>
                    <a:pt x="8562" y="2187"/>
                  </a:lnTo>
                  <a:cubicBezTo>
                    <a:pt x="8579" y="2187"/>
                    <a:pt x="8598" y="2173"/>
                    <a:pt x="8601" y="2154"/>
                  </a:cubicBezTo>
                  <a:cubicBezTo>
                    <a:pt x="8604" y="2101"/>
                    <a:pt x="8607" y="2048"/>
                    <a:pt x="8607" y="1995"/>
                  </a:cubicBezTo>
                  <a:cubicBezTo>
                    <a:pt x="8607" y="1975"/>
                    <a:pt x="8590" y="1959"/>
                    <a:pt x="8570" y="1959"/>
                  </a:cubicBezTo>
                  <a:close/>
                  <a:moveTo>
                    <a:pt x="8540" y="2260"/>
                  </a:moveTo>
                  <a:cubicBezTo>
                    <a:pt x="8520" y="2260"/>
                    <a:pt x="8503" y="2273"/>
                    <a:pt x="8501" y="2293"/>
                  </a:cubicBezTo>
                  <a:cubicBezTo>
                    <a:pt x="8492" y="2341"/>
                    <a:pt x="8478" y="2391"/>
                    <a:pt x="8464" y="2439"/>
                  </a:cubicBezTo>
                  <a:cubicBezTo>
                    <a:pt x="8462" y="2461"/>
                    <a:pt x="8473" y="2480"/>
                    <a:pt x="8492" y="2489"/>
                  </a:cubicBezTo>
                  <a:cubicBezTo>
                    <a:pt x="8495" y="2492"/>
                    <a:pt x="8501" y="2492"/>
                    <a:pt x="8504" y="2492"/>
                  </a:cubicBezTo>
                  <a:cubicBezTo>
                    <a:pt x="8520" y="2492"/>
                    <a:pt x="8534" y="2480"/>
                    <a:pt x="8537" y="2461"/>
                  </a:cubicBezTo>
                  <a:cubicBezTo>
                    <a:pt x="8551" y="2411"/>
                    <a:pt x="8565" y="2358"/>
                    <a:pt x="8576" y="2307"/>
                  </a:cubicBezTo>
                  <a:cubicBezTo>
                    <a:pt x="8579" y="2285"/>
                    <a:pt x="8565" y="2266"/>
                    <a:pt x="8545" y="2260"/>
                  </a:cubicBezTo>
                  <a:cubicBezTo>
                    <a:pt x="8543" y="2260"/>
                    <a:pt x="8542" y="2260"/>
                    <a:pt x="8540" y="2260"/>
                  </a:cubicBezTo>
                  <a:close/>
                  <a:moveTo>
                    <a:pt x="8451" y="2558"/>
                  </a:moveTo>
                  <a:cubicBezTo>
                    <a:pt x="8437" y="2558"/>
                    <a:pt x="8423" y="2566"/>
                    <a:pt x="8414" y="2581"/>
                  </a:cubicBezTo>
                  <a:cubicBezTo>
                    <a:pt x="8395" y="2631"/>
                    <a:pt x="8375" y="2673"/>
                    <a:pt x="8350" y="2717"/>
                  </a:cubicBezTo>
                  <a:cubicBezTo>
                    <a:pt x="8342" y="2734"/>
                    <a:pt x="8345" y="2759"/>
                    <a:pt x="8367" y="2770"/>
                  </a:cubicBezTo>
                  <a:cubicBezTo>
                    <a:pt x="8370" y="2773"/>
                    <a:pt x="8378" y="2776"/>
                    <a:pt x="8384" y="2776"/>
                  </a:cubicBezTo>
                  <a:cubicBezTo>
                    <a:pt x="8398" y="2776"/>
                    <a:pt x="8411" y="2770"/>
                    <a:pt x="8414" y="2754"/>
                  </a:cubicBezTo>
                  <a:cubicBezTo>
                    <a:pt x="8445" y="2706"/>
                    <a:pt x="8464" y="2659"/>
                    <a:pt x="8484" y="2609"/>
                  </a:cubicBezTo>
                  <a:cubicBezTo>
                    <a:pt x="8492" y="2592"/>
                    <a:pt x="8484" y="2572"/>
                    <a:pt x="8464" y="2561"/>
                  </a:cubicBezTo>
                  <a:cubicBezTo>
                    <a:pt x="8460" y="2559"/>
                    <a:pt x="8455" y="2558"/>
                    <a:pt x="8451" y="2558"/>
                  </a:cubicBezTo>
                  <a:close/>
                  <a:moveTo>
                    <a:pt x="6438" y="2881"/>
                  </a:moveTo>
                  <a:cubicBezTo>
                    <a:pt x="6395" y="2881"/>
                    <a:pt x="6351" y="2893"/>
                    <a:pt x="6305" y="2916"/>
                  </a:cubicBezTo>
                  <a:cubicBezTo>
                    <a:pt x="6286" y="2927"/>
                    <a:pt x="6277" y="2949"/>
                    <a:pt x="6288" y="2969"/>
                  </a:cubicBezTo>
                  <a:cubicBezTo>
                    <a:pt x="6297" y="2983"/>
                    <a:pt x="6311" y="2991"/>
                    <a:pt x="6325" y="2991"/>
                  </a:cubicBezTo>
                  <a:cubicBezTo>
                    <a:pt x="6330" y="2991"/>
                    <a:pt x="6333" y="2991"/>
                    <a:pt x="6341" y="2985"/>
                  </a:cubicBezTo>
                  <a:cubicBezTo>
                    <a:pt x="6376" y="2970"/>
                    <a:pt x="6409" y="2960"/>
                    <a:pt x="6440" y="2960"/>
                  </a:cubicBezTo>
                  <a:cubicBezTo>
                    <a:pt x="6449" y="2960"/>
                    <a:pt x="6458" y="2961"/>
                    <a:pt x="6467" y="2963"/>
                  </a:cubicBezTo>
                  <a:cubicBezTo>
                    <a:pt x="6469" y="2963"/>
                    <a:pt x="6470" y="2963"/>
                    <a:pt x="6472" y="2963"/>
                  </a:cubicBezTo>
                  <a:cubicBezTo>
                    <a:pt x="6490" y="2963"/>
                    <a:pt x="6509" y="2950"/>
                    <a:pt x="6512" y="2930"/>
                  </a:cubicBezTo>
                  <a:cubicBezTo>
                    <a:pt x="6514" y="2910"/>
                    <a:pt x="6500" y="2888"/>
                    <a:pt x="6481" y="2885"/>
                  </a:cubicBezTo>
                  <a:cubicBezTo>
                    <a:pt x="6467" y="2882"/>
                    <a:pt x="6452" y="2881"/>
                    <a:pt x="6438" y="2881"/>
                  </a:cubicBezTo>
                  <a:close/>
                  <a:moveTo>
                    <a:pt x="8307" y="2827"/>
                  </a:moveTo>
                  <a:cubicBezTo>
                    <a:pt x="8294" y="2827"/>
                    <a:pt x="8281" y="2832"/>
                    <a:pt x="8272" y="2843"/>
                  </a:cubicBezTo>
                  <a:cubicBezTo>
                    <a:pt x="8241" y="2885"/>
                    <a:pt x="8213" y="2924"/>
                    <a:pt x="8180" y="2963"/>
                  </a:cubicBezTo>
                  <a:cubicBezTo>
                    <a:pt x="8166" y="2980"/>
                    <a:pt x="8166" y="3002"/>
                    <a:pt x="8183" y="3016"/>
                  </a:cubicBezTo>
                  <a:cubicBezTo>
                    <a:pt x="8188" y="3024"/>
                    <a:pt x="8197" y="3027"/>
                    <a:pt x="8208" y="3027"/>
                  </a:cubicBezTo>
                  <a:cubicBezTo>
                    <a:pt x="8216" y="3027"/>
                    <a:pt x="8227" y="3024"/>
                    <a:pt x="8239" y="3010"/>
                  </a:cubicBezTo>
                  <a:cubicBezTo>
                    <a:pt x="8272" y="2969"/>
                    <a:pt x="8305" y="2927"/>
                    <a:pt x="8336" y="2885"/>
                  </a:cubicBezTo>
                  <a:cubicBezTo>
                    <a:pt x="8347" y="2868"/>
                    <a:pt x="8342" y="2846"/>
                    <a:pt x="8325" y="2832"/>
                  </a:cubicBezTo>
                  <a:cubicBezTo>
                    <a:pt x="8320" y="2829"/>
                    <a:pt x="8314" y="2827"/>
                    <a:pt x="8307" y="2827"/>
                  </a:cubicBezTo>
                  <a:close/>
                  <a:moveTo>
                    <a:pt x="6603" y="2958"/>
                  </a:moveTo>
                  <a:cubicBezTo>
                    <a:pt x="6594" y="2958"/>
                    <a:pt x="6584" y="2962"/>
                    <a:pt x="6576" y="2969"/>
                  </a:cubicBezTo>
                  <a:cubicBezTo>
                    <a:pt x="6556" y="2983"/>
                    <a:pt x="6556" y="3008"/>
                    <a:pt x="6570" y="3024"/>
                  </a:cubicBezTo>
                  <a:cubicBezTo>
                    <a:pt x="6598" y="3055"/>
                    <a:pt x="6623" y="3097"/>
                    <a:pt x="6646" y="3147"/>
                  </a:cubicBezTo>
                  <a:cubicBezTo>
                    <a:pt x="6648" y="3161"/>
                    <a:pt x="6665" y="3172"/>
                    <a:pt x="6679" y="3172"/>
                  </a:cubicBezTo>
                  <a:cubicBezTo>
                    <a:pt x="6687" y="3172"/>
                    <a:pt x="6690" y="3172"/>
                    <a:pt x="6693" y="3164"/>
                  </a:cubicBezTo>
                  <a:cubicBezTo>
                    <a:pt x="6710" y="3158"/>
                    <a:pt x="6724" y="3136"/>
                    <a:pt x="6715" y="3116"/>
                  </a:cubicBezTo>
                  <a:cubicBezTo>
                    <a:pt x="6693" y="3055"/>
                    <a:pt x="6665" y="3010"/>
                    <a:pt x="6632" y="2971"/>
                  </a:cubicBezTo>
                  <a:cubicBezTo>
                    <a:pt x="6624" y="2963"/>
                    <a:pt x="6614" y="2958"/>
                    <a:pt x="6603" y="2958"/>
                  </a:cubicBezTo>
                  <a:close/>
                  <a:moveTo>
                    <a:pt x="6192" y="3001"/>
                  </a:moveTo>
                  <a:cubicBezTo>
                    <a:pt x="6183" y="3001"/>
                    <a:pt x="6174" y="3004"/>
                    <a:pt x="6166" y="3010"/>
                  </a:cubicBezTo>
                  <a:cubicBezTo>
                    <a:pt x="6124" y="3047"/>
                    <a:pt x="6088" y="3089"/>
                    <a:pt x="6054" y="3130"/>
                  </a:cubicBezTo>
                  <a:cubicBezTo>
                    <a:pt x="6046" y="3144"/>
                    <a:pt x="6049" y="3167"/>
                    <a:pt x="6065" y="3181"/>
                  </a:cubicBezTo>
                  <a:cubicBezTo>
                    <a:pt x="6074" y="3186"/>
                    <a:pt x="6082" y="3189"/>
                    <a:pt x="6090" y="3189"/>
                  </a:cubicBezTo>
                  <a:cubicBezTo>
                    <a:pt x="6102" y="3189"/>
                    <a:pt x="6115" y="3181"/>
                    <a:pt x="6115" y="3178"/>
                  </a:cubicBezTo>
                  <a:cubicBezTo>
                    <a:pt x="6146" y="3139"/>
                    <a:pt x="6177" y="3105"/>
                    <a:pt x="6216" y="3075"/>
                  </a:cubicBezTo>
                  <a:cubicBezTo>
                    <a:pt x="6235" y="3061"/>
                    <a:pt x="6235" y="3036"/>
                    <a:pt x="6221" y="3019"/>
                  </a:cubicBezTo>
                  <a:cubicBezTo>
                    <a:pt x="6214" y="3006"/>
                    <a:pt x="6203" y="3001"/>
                    <a:pt x="6192" y="3001"/>
                  </a:cubicBezTo>
                  <a:close/>
                  <a:moveTo>
                    <a:pt x="8100" y="3059"/>
                  </a:moveTo>
                  <a:cubicBezTo>
                    <a:pt x="8091" y="3059"/>
                    <a:pt x="8082" y="3062"/>
                    <a:pt x="8074" y="3069"/>
                  </a:cubicBezTo>
                  <a:cubicBezTo>
                    <a:pt x="8035" y="3105"/>
                    <a:pt x="7999" y="3136"/>
                    <a:pt x="7960" y="3167"/>
                  </a:cubicBezTo>
                  <a:cubicBezTo>
                    <a:pt x="7943" y="3178"/>
                    <a:pt x="7937" y="3203"/>
                    <a:pt x="7951" y="3220"/>
                  </a:cubicBezTo>
                  <a:cubicBezTo>
                    <a:pt x="7960" y="3231"/>
                    <a:pt x="7971" y="3236"/>
                    <a:pt x="7985" y="3236"/>
                  </a:cubicBezTo>
                  <a:cubicBezTo>
                    <a:pt x="7990" y="3236"/>
                    <a:pt x="8001" y="3234"/>
                    <a:pt x="8004" y="3231"/>
                  </a:cubicBezTo>
                  <a:cubicBezTo>
                    <a:pt x="8049" y="3197"/>
                    <a:pt x="8088" y="3164"/>
                    <a:pt x="8127" y="3128"/>
                  </a:cubicBezTo>
                  <a:cubicBezTo>
                    <a:pt x="8144" y="3111"/>
                    <a:pt x="8144" y="3091"/>
                    <a:pt x="8130" y="3072"/>
                  </a:cubicBezTo>
                  <a:cubicBezTo>
                    <a:pt x="8121" y="3063"/>
                    <a:pt x="8111" y="3059"/>
                    <a:pt x="8100" y="3059"/>
                  </a:cubicBezTo>
                  <a:close/>
                  <a:moveTo>
                    <a:pt x="7849" y="3246"/>
                  </a:moveTo>
                  <a:cubicBezTo>
                    <a:pt x="7842" y="3246"/>
                    <a:pt x="7835" y="3247"/>
                    <a:pt x="7828" y="3250"/>
                  </a:cubicBezTo>
                  <a:cubicBezTo>
                    <a:pt x="7817" y="3261"/>
                    <a:pt x="7801" y="3270"/>
                    <a:pt x="7787" y="3278"/>
                  </a:cubicBezTo>
                  <a:cubicBezTo>
                    <a:pt x="7759" y="3298"/>
                    <a:pt x="7728" y="3315"/>
                    <a:pt x="7700" y="3331"/>
                  </a:cubicBezTo>
                  <a:cubicBezTo>
                    <a:pt x="7683" y="3342"/>
                    <a:pt x="7678" y="3368"/>
                    <a:pt x="7686" y="3384"/>
                  </a:cubicBezTo>
                  <a:cubicBezTo>
                    <a:pt x="7694" y="3398"/>
                    <a:pt x="7708" y="3404"/>
                    <a:pt x="7722" y="3404"/>
                  </a:cubicBezTo>
                  <a:cubicBezTo>
                    <a:pt x="7728" y="3404"/>
                    <a:pt x="7736" y="3404"/>
                    <a:pt x="7736" y="3398"/>
                  </a:cubicBezTo>
                  <a:cubicBezTo>
                    <a:pt x="7764" y="3381"/>
                    <a:pt x="7792" y="3362"/>
                    <a:pt x="7823" y="3345"/>
                  </a:cubicBezTo>
                  <a:cubicBezTo>
                    <a:pt x="7837" y="3334"/>
                    <a:pt x="7854" y="3328"/>
                    <a:pt x="7867" y="3317"/>
                  </a:cubicBezTo>
                  <a:cubicBezTo>
                    <a:pt x="7890" y="3306"/>
                    <a:pt x="7893" y="3284"/>
                    <a:pt x="7881" y="3264"/>
                  </a:cubicBezTo>
                  <a:cubicBezTo>
                    <a:pt x="7874" y="3251"/>
                    <a:pt x="7862" y="3246"/>
                    <a:pt x="7849" y="3246"/>
                  </a:cubicBezTo>
                  <a:close/>
                  <a:moveTo>
                    <a:pt x="6726" y="3244"/>
                  </a:moveTo>
                  <a:cubicBezTo>
                    <a:pt x="6724" y="3244"/>
                    <a:pt x="6723" y="3245"/>
                    <a:pt x="6721" y="3245"/>
                  </a:cubicBezTo>
                  <a:cubicBezTo>
                    <a:pt x="6701" y="3248"/>
                    <a:pt x="6682" y="3270"/>
                    <a:pt x="6690" y="3289"/>
                  </a:cubicBezTo>
                  <a:cubicBezTo>
                    <a:pt x="6696" y="3334"/>
                    <a:pt x="6704" y="3384"/>
                    <a:pt x="6710" y="3437"/>
                  </a:cubicBezTo>
                  <a:cubicBezTo>
                    <a:pt x="6710" y="3457"/>
                    <a:pt x="6729" y="3471"/>
                    <a:pt x="6749" y="3471"/>
                  </a:cubicBezTo>
                  <a:cubicBezTo>
                    <a:pt x="6749" y="3471"/>
                    <a:pt x="6752" y="3471"/>
                    <a:pt x="6754" y="3474"/>
                  </a:cubicBezTo>
                  <a:cubicBezTo>
                    <a:pt x="6777" y="3471"/>
                    <a:pt x="6793" y="3454"/>
                    <a:pt x="6791" y="3432"/>
                  </a:cubicBezTo>
                  <a:cubicBezTo>
                    <a:pt x="6782" y="3376"/>
                    <a:pt x="6777" y="3326"/>
                    <a:pt x="6765" y="3275"/>
                  </a:cubicBezTo>
                  <a:cubicBezTo>
                    <a:pt x="6763" y="3258"/>
                    <a:pt x="6744" y="3244"/>
                    <a:pt x="6726" y="3244"/>
                  </a:cubicBezTo>
                  <a:close/>
                  <a:moveTo>
                    <a:pt x="6020" y="3249"/>
                  </a:moveTo>
                  <a:cubicBezTo>
                    <a:pt x="6003" y="3249"/>
                    <a:pt x="5988" y="3259"/>
                    <a:pt x="5982" y="3275"/>
                  </a:cubicBezTo>
                  <a:cubicBezTo>
                    <a:pt x="5965" y="3326"/>
                    <a:pt x="5954" y="3376"/>
                    <a:pt x="5954" y="3429"/>
                  </a:cubicBezTo>
                  <a:lnTo>
                    <a:pt x="5954" y="3440"/>
                  </a:lnTo>
                  <a:cubicBezTo>
                    <a:pt x="5954" y="3460"/>
                    <a:pt x="5970" y="3479"/>
                    <a:pt x="5993" y="3479"/>
                  </a:cubicBezTo>
                  <a:cubicBezTo>
                    <a:pt x="6012" y="3474"/>
                    <a:pt x="6032" y="3457"/>
                    <a:pt x="6032" y="3434"/>
                  </a:cubicBezTo>
                  <a:lnTo>
                    <a:pt x="6032" y="3429"/>
                  </a:lnTo>
                  <a:cubicBezTo>
                    <a:pt x="6032" y="3387"/>
                    <a:pt x="6037" y="3342"/>
                    <a:pt x="6054" y="3301"/>
                  </a:cubicBezTo>
                  <a:cubicBezTo>
                    <a:pt x="6062" y="3278"/>
                    <a:pt x="6051" y="3259"/>
                    <a:pt x="6032" y="3250"/>
                  </a:cubicBezTo>
                  <a:cubicBezTo>
                    <a:pt x="6028" y="3249"/>
                    <a:pt x="6024" y="3249"/>
                    <a:pt x="6020" y="3249"/>
                  </a:cubicBezTo>
                  <a:close/>
                  <a:moveTo>
                    <a:pt x="7586" y="3400"/>
                  </a:moveTo>
                  <a:cubicBezTo>
                    <a:pt x="7581" y="3400"/>
                    <a:pt x="7575" y="3401"/>
                    <a:pt x="7569" y="3404"/>
                  </a:cubicBezTo>
                  <a:cubicBezTo>
                    <a:pt x="7519" y="3429"/>
                    <a:pt x="7477" y="3454"/>
                    <a:pt x="7432" y="3474"/>
                  </a:cubicBezTo>
                  <a:cubicBezTo>
                    <a:pt x="7413" y="3485"/>
                    <a:pt x="7404" y="3507"/>
                    <a:pt x="7416" y="3527"/>
                  </a:cubicBezTo>
                  <a:cubicBezTo>
                    <a:pt x="7421" y="3540"/>
                    <a:pt x="7435" y="3549"/>
                    <a:pt x="7449" y="3549"/>
                  </a:cubicBezTo>
                  <a:cubicBezTo>
                    <a:pt x="7457" y="3549"/>
                    <a:pt x="7463" y="3549"/>
                    <a:pt x="7463" y="3543"/>
                  </a:cubicBezTo>
                  <a:cubicBezTo>
                    <a:pt x="7510" y="3524"/>
                    <a:pt x="7555" y="3499"/>
                    <a:pt x="7602" y="3474"/>
                  </a:cubicBezTo>
                  <a:cubicBezTo>
                    <a:pt x="7625" y="3465"/>
                    <a:pt x="7630" y="3443"/>
                    <a:pt x="7622" y="3423"/>
                  </a:cubicBezTo>
                  <a:cubicBezTo>
                    <a:pt x="7614" y="3407"/>
                    <a:pt x="7601" y="3400"/>
                    <a:pt x="7586" y="3400"/>
                  </a:cubicBezTo>
                  <a:close/>
                  <a:moveTo>
                    <a:pt x="7309" y="3540"/>
                  </a:moveTo>
                  <a:cubicBezTo>
                    <a:pt x="7304" y="3540"/>
                    <a:pt x="7298" y="3541"/>
                    <a:pt x="7293" y="3543"/>
                  </a:cubicBezTo>
                  <a:cubicBezTo>
                    <a:pt x="7248" y="3566"/>
                    <a:pt x="7198" y="3585"/>
                    <a:pt x="7153" y="3605"/>
                  </a:cubicBezTo>
                  <a:cubicBezTo>
                    <a:pt x="7137" y="3610"/>
                    <a:pt x="7125" y="3633"/>
                    <a:pt x="7134" y="3652"/>
                  </a:cubicBezTo>
                  <a:cubicBezTo>
                    <a:pt x="7137" y="3666"/>
                    <a:pt x="7150" y="3677"/>
                    <a:pt x="7167" y="3677"/>
                  </a:cubicBezTo>
                  <a:lnTo>
                    <a:pt x="7181" y="3677"/>
                  </a:lnTo>
                  <a:cubicBezTo>
                    <a:pt x="7226" y="3660"/>
                    <a:pt x="7276" y="3638"/>
                    <a:pt x="7323" y="3619"/>
                  </a:cubicBezTo>
                  <a:cubicBezTo>
                    <a:pt x="7346" y="3607"/>
                    <a:pt x="7357" y="3585"/>
                    <a:pt x="7346" y="3566"/>
                  </a:cubicBezTo>
                  <a:cubicBezTo>
                    <a:pt x="7337" y="3549"/>
                    <a:pt x="7325" y="3540"/>
                    <a:pt x="7309" y="3540"/>
                  </a:cubicBezTo>
                  <a:close/>
                  <a:moveTo>
                    <a:pt x="6032" y="3547"/>
                  </a:moveTo>
                  <a:cubicBezTo>
                    <a:pt x="6026" y="3547"/>
                    <a:pt x="6019" y="3548"/>
                    <a:pt x="6012" y="3552"/>
                  </a:cubicBezTo>
                  <a:cubicBezTo>
                    <a:pt x="5993" y="3563"/>
                    <a:pt x="5984" y="3582"/>
                    <a:pt x="5996" y="3605"/>
                  </a:cubicBezTo>
                  <a:cubicBezTo>
                    <a:pt x="6023" y="3655"/>
                    <a:pt x="6060" y="3697"/>
                    <a:pt x="6107" y="3733"/>
                  </a:cubicBezTo>
                  <a:cubicBezTo>
                    <a:pt x="6115" y="3736"/>
                    <a:pt x="6124" y="3739"/>
                    <a:pt x="6132" y="3739"/>
                  </a:cubicBezTo>
                  <a:cubicBezTo>
                    <a:pt x="6143" y="3739"/>
                    <a:pt x="6152" y="3736"/>
                    <a:pt x="6163" y="3722"/>
                  </a:cubicBezTo>
                  <a:cubicBezTo>
                    <a:pt x="6174" y="3708"/>
                    <a:pt x="6171" y="3683"/>
                    <a:pt x="6152" y="3669"/>
                  </a:cubicBezTo>
                  <a:cubicBezTo>
                    <a:pt x="6118" y="3641"/>
                    <a:pt x="6088" y="3607"/>
                    <a:pt x="6065" y="3568"/>
                  </a:cubicBezTo>
                  <a:cubicBezTo>
                    <a:pt x="6058" y="3555"/>
                    <a:pt x="6046" y="3547"/>
                    <a:pt x="6032" y="3547"/>
                  </a:cubicBezTo>
                  <a:close/>
                  <a:moveTo>
                    <a:pt x="7028" y="3649"/>
                  </a:moveTo>
                  <a:cubicBezTo>
                    <a:pt x="7024" y="3649"/>
                    <a:pt x="7019" y="3650"/>
                    <a:pt x="7014" y="3652"/>
                  </a:cubicBezTo>
                  <a:cubicBezTo>
                    <a:pt x="6961" y="3669"/>
                    <a:pt x="6913" y="3683"/>
                    <a:pt x="6869" y="3697"/>
                  </a:cubicBezTo>
                  <a:cubicBezTo>
                    <a:pt x="6846" y="3705"/>
                    <a:pt x="6832" y="3725"/>
                    <a:pt x="6841" y="3747"/>
                  </a:cubicBezTo>
                  <a:cubicBezTo>
                    <a:pt x="6846" y="3764"/>
                    <a:pt x="6860" y="3775"/>
                    <a:pt x="6877" y="3775"/>
                  </a:cubicBezTo>
                  <a:cubicBezTo>
                    <a:pt x="6883" y="3775"/>
                    <a:pt x="6885" y="3775"/>
                    <a:pt x="6888" y="3769"/>
                  </a:cubicBezTo>
                  <a:cubicBezTo>
                    <a:pt x="6938" y="3761"/>
                    <a:pt x="6986" y="3741"/>
                    <a:pt x="7039" y="3725"/>
                  </a:cubicBezTo>
                  <a:cubicBezTo>
                    <a:pt x="7058" y="3719"/>
                    <a:pt x="7070" y="3697"/>
                    <a:pt x="7061" y="3677"/>
                  </a:cubicBezTo>
                  <a:cubicBezTo>
                    <a:pt x="7057" y="3660"/>
                    <a:pt x="7044" y="3649"/>
                    <a:pt x="7028" y="3649"/>
                  </a:cubicBezTo>
                  <a:close/>
                  <a:moveTo>
                    <a:pt x="6267" y="3729"/>
                  </a:moveTo>
                  <a:cubicBezTo>
                    <a:pt x="6251" y="3729"/>
                    <a:pt x="6234" y="3740"/>
                    <a:pt x="6230" y="3758"/>
                  </a:cubicBezTo>
                  <a:cubicBezTo>
                    <a:pt x="6227" y="3778"/>
                    <a:pt x="6235" y="3800"/>
                    <a:pt x="6258" y="3806"/>
                  </a:cubicBezTo>
                  <a:cubicBezTo>
                    <a:pt x="6305" y="3819"/>
                    <a:pt x="6361" y="3831"/>
                    <a:pt x="6417" y="3833"/>
                  </a:cubicBezTo>
                  <a:lnTo>
                    <a:pt x="6422" y="3833"/>
                  </a:lnTo>
                  <a:cubicBezTo>
                    <a:pt x="6439" y="3833"/>
                    <a:pt x="6456" y="3817"/>
                    <a:pt x="6456" y="3794"/>
                  </a:cubicBezTo>
                  <a:cubicBezTo>
                    <a:pt x="6459" y="3775"/>
                    <a:pt x="6442" y="3755"/>
                    <a:pt x="6422" y="3752"/>
                  </a:cubicBezTo>
                  <a:cubicBezTo>
                    <a:pt x="6369" y="3750"/>
                    <a:pt x="6319" y="3744"/>
                    <a:pt x="6277" y="3730"/>
                  </a:cubicBezTo>
                  <a:cubicBezTo>
                    <a:pt x="6274" y="3729"/>
                    <a:pt x="6270" y="3729"/>
                    <a:pt x="6267" y="3729"/>
                  </a:cubicBezTo>
                  <a:close/>
                  <a:moveTo>
                    <a:pt x="6757" y="3552"/>
                  </a:moveTo>
                  <a:cubicBezTo>
                    <a:pt x="6735" y="3552"/>
                    <a:pt x="6718" y="3568"/>
                    <a:pt x="6718" y="3591"/>
                  </a:cubicBezTo>
                  <a:cubicBezTo>
                    <a:pt x="6718" y="3638"/>
                    <a:pt x="6715" y="3691"/>
                    <a:pt x="6710" y="3739"/>
                  </a:cubicBezTo>
                  <a:cubicBezTo>
                    <a:pt x="6662" y="3747"/>
                    <a:pt x="6618" y="3752"/>
                    <a:pt x="6570" y="3758"/>
                  </a:cubicBezTo>
                  <a:cubicBezTo>
                    <a:pt x="6551" y="3761"/>
                    <a:pt x="6531" y="3778"/>
                    <a:pt x="6537" y="3800"/>
                  </a:cubicBezTo>
                  <a:cubicBezTo>
                    <a:pt x="6537" y="3817"/>
                    <a:pt x="6553" y="3833"/>
                    <a:pt x="6576" y="3833"/>
                  </a:cubicBezTo>
                  <a:lnTo>
                    <a:pt x="6579" y="3833"/>
                  </a:lnTo>
                  <a:cubicBezTo>
                    <a:pt x="6626" y="3831"/>
                    <a:pt x="6679" y="3822"/>
                    <a:pt x="6735" y="3814"/>
                  </a:cubicBezTo>
                  <a:cubicBezTo>
                    <a:pt x="6752" y="3808"/>
                    <a:pt x="6763" y="3794"/>
                    <a:pt x="6765" y="3778"/>
                  </a:cubicBezTo>
                  <a:cubicBezTo>
                    <a:pt x="6777" y="3772"/>
                    <a:pt x="6785" y="3761"/>
                    <a:pt x="6788" y="3747"/>
                  </a:cubicBezTo>
                  <a:cubicBezTo>
                    <a:pt x="6791" y="3694"/>
                    <a:pt x="6793" y="3641"/>
                    <a:pt x="6793" y="3591"/>
                  </a:cubicBezTo>
                  <a:cubicBezTo>
                    <a:pt x="6793" y="3568"/>
                    <a:pt x="6777" y="3552"/>
                    <a:pt x="6757" y="3552"/>
                  </a:cubicBezTo>
                  <a:close/>
                  <a:moveTo>
                    <a:pt x="39" y="3736"/>
                  </a:moveTo>
                  <a:cubicBezTo>
                    <a:pt x="20" y="3736"/>
                    <a:pt x="0" y="3752"/>
                    <a:pt x="0" y="3775"/>
                  </a:cubicBezTo>
                  <a:cubicBezTo>
                    <a:pt x="0" y="3792"/>
                    <a:pt x="6" y="3850"/>
                    <a:pt x="34" y="3939"/>
                  </a:cubicBezTo>
                  <a:cubicBezTo>
                    <a:pt x="39" y="3956"/>
                    <a:pt x="53" y="3967"/>
                    <a:pt x="70" y="3967"/>
                  </a:cubicBezTo>
                  <a:cubicBezTo>
                    <a:pt x="76" y="3967"/>
                    <a:pt x="78" y="3967"/>
                    <a:pt x="81" y="3962"/>
                  </a:cubicBezTo>
                  <a:cubicBezTo>
                    <a:pt x="98" y="3956"/>
                    <a:pt x="112" y="3934"/>
                    <a:pt x="106" y="3914"/>
                  </a:cubicBezTo>
                  <a:cubicBezTo>
                    <a:pt x="78" y="3831"/>
                    <a:pt x="78" y="3780"/>
                    <a:pt x="78" y="3775"/>
                  </a:cubicBezTo>
                  <a:cubicBezTo>
                    <a:pt x="78" y="3752"/>
                    <a:pt x="62" y="3736"/>
                    <a:pt x="39" y="3736"/>
                  </a:cubicBezTo>
                  <a:close/>
                  <a:moveTo>
                    <a:pt x="6729" y="3853"/>
                  </a:moveTo>
                  <a:cubicBezTo>
                    <a:pt x="6709" y="3853"/>
                    <a:pt x="6693" y="3866"/>
                    <a:pt x="6690" y="3886"/>
                  </a:cubicBezTo>
                  <a:cubicBezTo>
                    <a:pt x="6679" y="3934"/>
                    <a:pt x="6668" y="3987"/>
                    <a:pt x="6659" y="4037"/>
                  </a:cubicBezTo>
                  <a:cubicBezTo>
                    <a:pt x="6651" y="4057"/>
                    <a:pt x="6665" y="4073"/>
                    <a:pt x="6687" y="4082"/>
                  </a:cubicBezTo>
                  <a:cubicBezTo>
                    <a:pt x="6690" y="4084"/>
                    <a:pt x="6693" y="4084"/>
                    <a:pt x="6696" y="4084"/>
                  </a:cubicBezTo>
                  <a:cubicBezTo>
                    <a:pt x="6715" y="4084"/>
                    <a:pt x="6732" y="4071"/>
                    <a:pt x="6735" y="4054"/>
                  </a:cubicBezTo>
                  <a:cubicBezTo>
                    <a:pt x="6746" y="4004"/>
                    <a:pt x="6754" y="3953"/>
                    <a:pt x="6765" y="3900"/>
                  </a:cubicBezTo>
                  <a:cubicBezTo>
                    <a:pt x="6771" y="3878"/>
                    <a:pt x="6757" y="3859"/>
                    <a:pt x="6735" y="3853"/>
                  </a:cubicBezTo>
                  <a:cubicBezTo>
                    <a:pt x="6733" y="3853"/>
                    <a:pt x="6731" y="3853"/>
                    <a:pt x="6729" y="3853"/>
                  </a:cubicBezTo>
                  <a:close/>
                  <a:moveTo>
                    <a:pt x="133" y="4031"/>
                  </a:moveTo>
                  <a:cubicBezTo>
                    <a:pt x="126" y="4031"/>
                    <a:pt x="119" y="4033"/>
                    <a:pt x="112" y="4037"/>
                  </a:cubicBezTo>
                  <a:cubicBezTo>
                    <a:pt x="92" y="4045"/>
                    <a:pt x="84" y="4068"/>
                    <a:pt x="95" y="4087"/>
                  </a:cubicBezTo>
                  <a:cubicBezTo>
                    <a:pt x="120" y="4135"/>
                    <a:pt x="145" y="4179"/>
                    <a:pt x="176" y="4224"/>
                  </a:cubicBezTo>
                  <a:cubicBezTo>
                    <a:pt x="182" y="4235"/>
                    <a:pt x="193" y="4241"/>
                    <a:pt x="207" y="4241"/>
                  </a:cubicBezTo>
                  <a:cubicBezTo>
                    <a:pt x="218" y="4241"/>
                    <a:pt x="223" y="4238"/>
                    <a:pt x="232" y="4235"/>
                  </a:cubicBezTo>
                  <a:cubicBezTo>
                    <a:pt x="249" y="4224"/>
                    <a:pt x="254" y="4199"/>
                    <a:pt x="243" y="4182"/>
                  </a:cubicBezTo>
                  <a:cubicBezTo>
                    <a:pt x="209" y="4137"/>
                    <a:pt x="187" y="4096"/>
                    <a:pt x="165" y="4054"/>
                  </a:cubicBezTo>
                  <a:cubicBezTo>
                    <a:pt x="157" y="4039"/>
                    <a:pt x="146" y="4031"/>
                    <a:pt x="133" y="4031"/>
                  </a:cubicBezTo>
                  <a:close/>
                  <a:moveTo>
                    <a:pt x="6654" y="4160"/>
                  </a:moveTo>
                  <a:cubicBezTo>
                    <a:pt x="6639" y="4160"/>
                    <a:pt x="6625" y="4170"/>
                    <a:pt x="6620" y="4185"/>
                  </a:cubicBezTo>
                  <a:cubicBezTo>
                    <a:pt x="6606" y="4232"/>
                    <a:pt x="6590" y="4280"/>
                    <a:pt x="6570" y="4330"/>
                  </a:cubicBezTo>
                  <a:cubicBezTo>
                    <a:pt x="6562" y="4347"/>
                    <a:pt x="6570" y="4372"/>
                    <a:pt x="6593" y="4377"/>
                  </a:cubicBezTo>
                  <a:cubicBezTo>
                    <a:pt x="6595" y="4380"/>
                    <a:pt x="6598" y="4380"/>
                    <a:pt x="6606" y="4380"/>
                  </a:cubicBezTo>
                  <a:cubicBezTo>
                    <a:pt x="6623" y="4380"/>
                    <a:pt x="6637" y="4372"/>
                    <a:pt x="6640" y="4358"/>
                  </a:cubicBezTo>
                  <a:cubicBezTo>
                    <a:pt x="6662" y="4310"/>
                    <a:pt x="6676" y="4260"/>
                    <a:pt x="6693" y="4210"/>
                  </a:cubicBezTo>
                  <a:cubicBezTo>
                    <a:pt x="6699" y="4190"/>
                    <a:pt x="6690" y="4168"/>
                    <a:pt x="6668" y="4163"/>
                  </a:cubicBezTo>
                  <a:cubicBezTo>
                    <a:pt x="6663" y="4161"/>
                    <a:pt x="6659" y="4160"/>
                    <a:pt x="6654" y="4160"/>
                  </a:cubicBezTo>
                  <a:close/>
                  <a:moveTo>
                    <a:pt x="2994" y="4298"/>
                  </a:moveTo>
                  <a:cubicBezTo>
                    <a:pt x="2970" y="4298"/>
                    <a:pt x="2943" y="4300"/>
                    <a:pt x="2913" y="4305"/>
                  </a:cubicBezTo>
                  <a:lnTo>
                    <a:pt x="2916" y="4344"/>
                  </a:lnTo>
                  <a:lnTo>
                    <a:pt x="2927" y="4380"/>
                  </a:lnTo>
                  <a:cubicBezTo>
                    <a:pt x="2949" y="4378"/>
                    <a:pt x="2969" y="4377"/>
                    <a:pt x="2988" y="4377"/>
                  </a:cubicBezTo>
                  <a:cubicBezTo>
                    <a:pt x="3016" y="4377"/>
                    <a:pt x="3041" y="4379"/>
                    <a:pt x="3063" y="4386"/>
                  </a:cubicBezTo>
                  <a:lnTo>
                    <a:pt x="3075" y="4386"/>
                  </a:lnTo>
                  <a:cubicBezTo>
                    <a:pt x="3091" y="4386"/>
                    <a:pt x="3105" y="4375"/>
                    <a:pt x="3105" y="4352"/>
                  </a:cubicBezTo>
                  <a:cubicBezTo>
                    <a:pt x="3111" y="4333"/>
                    <a:pt x="3097" y="4316"/>
                    <a:pt x="3077" y="4308"/>
                  </a:cubicBezTo>
                  <a:cubicBezTo>
                    <a:pt x="3052" y="4301"/>
                    <a:pt x="3025" y="4298"/>
                    <a:pt x="2994" y="4298"/>
                  </a:cubicBezTo>
                  <a:close/>
                  <a:moveTo>
                    <a:pt x="300" y="4285"/>
                  </a:moveTo>
                  <a:cubicBezTo>
                    <a:pt x="292" y="4285"/>
                    <a:pt x="283" y="4288"/>
                    <a:pt x="276" y="4294"/>
                  </a:cubicBezTo>
                  <a:cubicBezTo>
                    <a:pt x="260" y="4308"/>
                    <a:pt x="257" y="4333"/>
                    <a:pt x="271" y="4350"/>
                  </a:cubicBezTo>
                  <a:cubicBezTo>
                    <a:pt x="302" y="4391"/>
                    <a:pt x="335" y="4430"/>
                    <a:pt x="374" y="4469"/>
                  </a:cubicBezTo>
                  <a:cubicBezTo>
                    <a:pt x="382" y="4478"/>
                    <a:pt x="391" y="4483"/>
                    <a:pt x="402" y="4483"/>
                  </a:cubicBezTo>
                  <a:cubicBezTo>
                    <a:pt x="413" y="4483"/>
                    <a:pt x="424" y="4475"/>
                    <a:pt x="433" y="4467"/>
                  </a:cubicBezTo>
                  <a:cubicBezTo>
                    <a:pt x="447" y="4450"/>
                    <a:pt x="447" y="4430"/>
                    <a:pt x="433" y="4411"/>
                  </a:cubicBezTo>
                  <a:cubicBezTo>
                    <a:pt x="399" y="4375"/>
                    <a:pt x="363" y="4338"/>
                    <a:pt x="332" y="4302"/>
                  </a:cubicBezTo>
                  <a:cubicBezTo>
                    <a:pt x="324" y="4291"/>
                    <a:pt x="312" y="4285"/>
                    <a:pt x="300" y="4285"/>
                  </a:cubicBezTo>
                  <a:close/>
                  <a:moveTo>
                    <a:pt x="2773" y="4366"/>
                  </a:moveTo>
                  <a:cubicBezTo>
                    <a:pt x="2764" y="4366"/>
                    <a:pt x="2755" y="4369"/>
                    <a:pt x="2748" y="4375"/>
                  </a:cubicBezTo>
                  <a:cubicBezTo>
                    <a:pt x="2706" y="4408"/>
                    <a:pt x="2673" y="4456"/>
                    <a:pt x="2648" y="4511"/>
                  </a:cubicBezTo>
                  <a:cubicBezTo>
                    <a:pt x="2642" y="4531"/>
                    <a:pt x="2648" y="4553"/>
                    <a:pt x="2670" y="4562"/>
                  </a:cubicBezTo>
                  <a:cubicBezTo>
                    <a:pt x="2676" y="4562"/>
                    <a:pt x="2678" y="4567"/>
                    <a:pt x="2687" y="4567"/>
                  </a:cubicBezTo>
                  <a:cubicBezTo>
                    <a:pt x="2704" y="4567"/>
                    <a:pt x="2718" y="4559"/>
                    <a:pt x="2718" y="4545"/>
                  </a:cubicBezTo>
                  <a:cubicBezTo>
                    <a:pt x="2740" y="4500"/>
                    <a:pt x="2762" y="4464"/>
                    <a:pt x="2798" y="4436"/>
                  </a:cubicBezTo>
                  <a:cubicBezTo>
                    <a:pt x="2815" y="4422"/>
                    <a:pt x="2818" y="4400"/>
                    <a:pt x="2804" y="4380"/>
                  </a:cubicBezTo>
                  <a:cubicBezTo>
                    <a:pt x="2796" y="4371"/>
                    <a:pt x="2785" y="4366"/>
                    <a:pt x="2773" y="4366"/>
                  </a:cubicBezTo>
                  <a:close/>
                  <a:moveTo>
                    <a:pt x="3205" y="4381"/>
                  </a:moveTo>
                  <a:cubicBezTo>
                    <a:pt x="3196" y="4381"/>
                    <a:pt x="3186" y="4385"/>
                    <a:pt x="3178" y="4391"/>
                  </a:cubicBezTo>
                  <a:cubicBezTo>
                    <a:pt x="3161" y="4405"/>
                    <a:pt x="3161" y="4430"/>
                    <a:pt x="3175" y="4447"/>
                  </a:cubicBezTo>
                  <a:cubicBezTo>
                    <a:pt x="3203" y="4478"/>
                    <a:pt x="3220" y="4517"/>
                    <a:pt x="3231" y="4567"/>
                  </a:cubicBezTo>
                  <a:cubicBezTo>
                    <a:pt x="3234" y="4584"/>
                    <a:pt x="3250" y="4598"/>
                    <a:pt x="3270" y="4598"/>
                  </a:cubicBezTo>
                  <a:lnTo>
                    <a:pt x="3275" y="4598"/>
                  </a:lnTo>
                  <a:cubicBezTo>
                    <a:pt x="3298" y="4592"/>
                    <a:pt x="3312" y="4573"/>
                    <a:pt x="3306" y="4550"/>
                  </a:cubicBezTo>
                  <a:cubicBezTo>
                    <a:pt x="3298" y="4492"/>
                    <a:pt x="3273" y="4436"/>
                    <a:pt x="3234" y="4394"/>
                  </a:cubicBezTo>
                  <a:cubicBezTo>
                    <a:pt x="3226" y="4385"/>
                    <a:pt x="3216" y="4381"/>
                    <a:pt x="3205" y="4381"/>
                  </a:cubicBezTo>
                  <a:close/>
                  <a:moveTo>
                    <a:pt x="6545" y="4441"/>
                  </a:moveTo>
                  <a:cubicBezTo>
                    <a:pt x="6530" y="4441"/>
                    <a:pt x="6517" y="4449"/>
                    <a:pt x="6509" y="4464"/>
                  </a:cubicBezTo>
                  <a:cubicBezTo>
                    <a:pt x="6487" y="4514"/>
                    <a:pt x="6467" y="4556"/>
                    <a:pt x="6442" y="4601"/>
                  </a:cubicBezTo>
                  <a:cubicBezTo>
                    <a:pt x="6436" y="4617"/>
                    <a:pt x="6439" y="4642"/>
                    <a:pt x="6459" y="4654"/>
                  </a:cubicBezTo>
                  <a:cubicBezTo>
                    <a:pt x="6464" y="4656"/>
                    <a:pt x="6470" y="4659"/>
                    <a:pt x="6478" y="4659"/>
                  </a:cubicBezTo>
                  <a:cubicBezTo>
                    <a:pt x="6492" y="4659"/>
                    <a:pt x="6506" y="4654"/>
                    <a:pt x="6512" y="4637"/>
                  </a:cubicBezTo>
                  <a:cubicBezTo>
                    <a:pt x="6537" y="4589"/>
                    <a:pt x="6562" y="4545"/>
                    <a:pt x="6581" y="4497"/>
                  </a:cubicBezTo>
                  <a:cubicBezTo>
                    <a:pt x="6590" y="4475"/>
                    <a:pt x="6581" y="4456"/>
                    <a:pt x="6562" y="4444"/>
                  </a:cubicBezTo>
                  <a:cubicBezTo>
                    <a:pt x="6556" y="4442"/>
                    <a:pt x="6550" y="4441"/>
                    <a:pt x="6545" y="4441"/>
                  </a:cubicBezTo>
                  <a:close/>
                  <a:moveTo>
                    <a:pt x="511" y="4504"/>
                  </a:moveTo>
                  <a:cubicBezTo>
                    <a:pt x="501" y="4504"/>
                    <a:pt x="490" y="4508"/>
                    <a:pt x="483" y="4517"/>
                  </a:cubicBezTo>
                  <a:cubicBezTo>
                    <a:pt x="469" y="4534"/>
                    <a:pt x="469" y="4559"/>
                    <a:pt x="486" y="4573"/>
                  </a:cubicBezTo>
                  <a:cubicBezTo>
                    <a:pt x="525" y="4606"/>
                    <a:pt x="567" y="4640"/>
                    <a:pt x="608" y="4673"/>
                  </a:cubicBezTo>
                  <a:cubicBezTo>
                    <a:pt x="614" y="4681"/>
                    <a:pt x="622" y="4684"/>
                    <a:pt x="634" y="4684"/>
                  </a:cubicBezTo>
                  <a:cubicBezTo>
                    <a:pt x="642" y="4684"/>
                    <a:pt x="656" y="4681"/>
                    <a:pt x="664" y="4665"/>
                  </a:cubicBezTo>
                  <a:cubicBezTo>
                    <a:pt x="678" y="4651"/>
                    <a:pt x="675" y="4626"/>
                    <a:pt x="656" y="4612"/>
                  </a:cubicBezTo>
                  <a:cubicBezTo>
                    <a:pt x="611" y="4575"/>
                    <a:pt x="572" y="4545"/>
                    <a:pt x="539" y="4514"/>
                  </a:cubicBezTo>
                  <a:cubicBezTo>
                    <a:pt x="531" y="4507"/>
                    <a:pt x="521" y="4504"/>
                    <a:pt x="511" y="4504"/>
                  </a:cubicBezTo>
                  <a:close/>
                  <a:moveTo>
                    <a:pt x="755" y="4700"/>
                  </a:moveTo>
                  <a:cubicBezTo>
                    <a:pt x="744" y="4700"/>
                    <a:pt x="731" y="4705"/>
                    <a:pt x="723" y="4715"/>
                  </a:cubicBezTo>
                  <a:cubicBezTo>
                    <a:pt x="712" y="4734"/>
                    <a:pt x="717" y="4754"/>
                    <a:pt x="734" y="4768"/>
                  </a:cubicBezTo>
                  <a:cubicBezTo>
                    <a:pt x="776" y="4796"/>
                    <a:pt x="818" y="4827"/>
                    <a:pt x="862" y="4854"/>
                  </a:cubicBezTo>
                  <a:cubicBezTo>
                    <a:pt x="871" y="4860"/>
                    <a:pt x="876" y="4863"/>
                    <a:pt x="885" y="4863"/>
                  </a:cubicBezTo>
                  <a:cubicBezTo>
                    <a:pt x="899" y="4863"/>
                    <a:pt x="907" y="4860"/>
                    <a:pt x="915" y="4841"/>
                  </a:cubicBezTo>
                  <a:cubicBezTo>
                    <a:pt x="926" y="4824"/>
                    <a:pt x="918" y="4799"/>
                    <a:pt x="901" y="4790"/>
                  </a:cubicBezTo>
                  <a:cubicBezTo>
                    <a:pt x="857" y="4762"/>
                    <a:pt x="815" y="4734"/>
                    <a:pt x="776" y="4707"/>
                  </a:cubicBezTo>
                  <a:cubicBezTo>
                    <a:pt x="770" y="4702"/>
                    <a:pt x="763" y="4700"/>
                    <a:pt x="755" y="4700"/>
                  </a:cubicBezTo>
                  <a:close/>
                  <a:moveTo>
                    <a:pt x="2653" y="4640"/>
                  </a:moveTo>
                  <a:cubicBezTo>
                    <a:pt x="2634" y="4640"/>
                    <a:pt x="2617" y="4654"/>
                    <a:pt x="2611" y="4673"/>
                  </a:cubicBezTo>
                  <a:cubicBezTo>
                    <a:pt x="2609" y="4701"/>
                    <a:pt x="2606" y="4729"/>
                    <a:pt x="2606" y="4762"/>
                  </a:cubicBezTo>
                  <a:cubicBezTo>
                    <a:pt x="2606" y="4785"/>
                    <a:pt x="2606" y="4810"/>
                    <a:pt x="2609" y="4835"/>
                  </a:cubicBezTo>
                  <a:cubicBezTo>
                    <a:pt x="2609" y="4854"/>
                    <a:pt x="2625" y="4868"/>
                    <a:pt x="2648" y="4868"/>
                  </a:cubicBezTo>
                  <a:cubicBezTo>
                    <a:pt x="2670" y="4866"/>
                    <a:pt x="2687" y="4849"/>
                    <a:pt x="2687" y="4824"/>
                  </a:cubicBezTo>
                  <a:cubicBezTo>
                    <a:pt x="2687" y="4804"/>
                    <a:pt x="2681" y="4779"/>
                    <a:pt x="2681" y="4757"/>
                  </a:cubicBezTo>
                  <a:cubicBezTo>
                    <a:pt x="2681" y="4734"/>
                    <a:pt x="2687" y="4707"/>
                    <a:pt x="2690" y="4681"/>
                  </a:cubicBezTo>
                  <a:cubicBezTo>
                    <a:pt x="2690" y="4659"/>
                    <a:pt x="2676" y="4642"/>
                    <a:pt x="2653" y="4640"/>
                  </a:cubicBezTo>
                  <a:close/>
                  <a:moveTo>
                    <a:pt x="3267" y="4673"/>
                  </a:moveTo>
                  <a:cubicBezTo>
                    <a:pt x="3247" y="4673"/>
                    <a:pt x="3231" y="4686"/>
                    <a:pt x="3228" y="4707"/>
                  </a:cubicBezTo>
                  <a:cubicBezTo>
                    <a:pt x="3220" y="4751"/>
                    <a:pt x="3203" y="4796"/>
                    <a:pt x="3181" y="4841"/>
                  </a:cubicBezTo>
                  <a:cubicBezTo>
                    <a:pt x="3172" y="4863"/>
                    <a:pt x="3178" y="4882"/>
                    <a:pt x="3200" y="4894"/>
                  </a:cubicBezTo>
                  <a:cubicBezTo>
                    <a:pt x="3206" y="4894"/>
                    <a:pt x="3209" y="4896"/>
                    <a:pt x="3217" y="4896"/>
                  </a:cubicBezTo>
                  <a:cubicBezTo>
                    <a:pt x="3231" y="4896"/>
                    <a:pt x="3245" y="4888"/>
                    <a:pt x="3250" y="4874"/>
                  </a:cubicBezTo>
                  <a:cubicBezTo>
                    <a:pt x="3275" y="4824"/>
                    <a:pt x="3292" y="4771"/>
                    <a:pt x="3303" y="4721"/>
                  </a:cubicBezTo>
                  <a:cubicBezTo>
                    <a:pt x="3306" y="4698"/>
                    <a:pt x="3292" y="4679"/>
                    <a:pt x="3273" y="4673"/>
                  </a:cubicBezTo>
                  <a:cubicBezTo>
                    <a:pt x="3271" y="4673"/>
                    <a:pt x="3269" y="4673"/>
                    <a:pt x="3267" y="4673"/>
                  </a:cubicBezTo>
                  <a:close/>
                  <a:moveTo>
                    <a:pt x="6396" y="4718"/>
                  </a:moveTo>
                  <a:cubicBezTo>
                    <a:pt x="6383" y="4718"/>
                    <a:pt x="6369" y="4726"/>
                    <a:pt x="6361" y="4737"/>
                  </a:cubicBezTo>
                  <a:cubicBezTo>
                    <a:pt x="6339" y="4782"/>
                    <a:pt x="6311" y="4821"/>
                    <a:pt x="6277" y="4863"/>
                  </a:cubicBezTo>
                  <a:cubicBezTo>
                    <a:pt x="6269" y="4877"/>
                    <a:pt x="6272" y="4902"/>
                    <a:pt x="6288" y="4916"/>
                  </a:cubicBezTo>
                  <a:cubicBezTo>
                    <a:pt x="6297" y="4919"/>
                    <a:pt x="6305" y="4921"/>
                    <a:pt x="6314" y="4921"/>
                  </a:cubicBezTo>
                  <a:cubicBezTo>
                    <a:pt x="6325" y="4921"/>
                    <a:pt x="6339" y="4916"/>
                    <a:pt x="6341" y="4905"/>
                  </a:cubicBezTo>
                  <a:cubicBezTo>
                    <a:pt x="6369" y="4863"/>
                    <a:pt x="6400" y="4821"/>
                    <a:pt x="6428" y="4776"/>
                  </a:cubicBezTo>
                  <a:cubicBezTo>
                    <a:pt x="6439" y="4757"/>
                    <a:pt x="6431" y="4734"/>
                    <a:pt x="6414" y="4723"/>
                  </a:cubicBezTo>
                  <a:cubicBezTo>
                    <a:pt x="6409" y="4720"/>
                    <a:pt x="6403" y="4718"/>
                    <a:pt x="6396" y="4718"/>
                  </a:cubicBezTo>
                  <a:close/>
                  <a:moveTo>
                    <a:pt x="1020" y="4865"/>
                  </a:moveTo>
                  <a:cubicBezTo>
                    <a:pt x="1006" y="4865"/>
                    <a:pt x="993" y="4871"/>
                    <a:pt x="985" y="4882"/>
                  </a:cubicBezTo>
                  <a:cubicBezTo>
                    <a:pt x="974" y="4902"/>
                    <a:pt x="982" y="4924"/>
                    <a:pt x="999" y="4935"/>
                  </a:cubicBezTo>
                  <a:cubicBezTo>
                    <a:pt x="1041" y="4960"/>
                    <a:pt x="1085" y="4988"/>
                    <a:pt x="1136" y="5013"/>
                  </a:cubicBezTo>
                  <a:cubicBezTo>
                    <a:pt x="1138" y="5016"/>
                    <a:pt x="1144" y="5019"/>
                    <a:pt x="1152" y="5019"/>
                  </a:cubicBezTo>
                  <a:cubicBezTo>
                    <a:pt x="1166" y="5019"/>
                    <a:pt x="1178" y="5013"/>
                    <a:pt x="1186" y="4994"/>
                  </a:cubicBezTo>
                  <a:cubicBezTo>
                    <a:pt x="1197" y="4977"/>
                    <a:pt x="1191" y="4952"/>
                    <a:pt x="1169" y="4944"/>
                  </a:cubicBezTo>
                  <a:cubicBezTo>
                    <a:pt x="1125" y="4919"/>
                    <a:pt x="1080" y="4894"/>
                    <a:pt x="1038" y="4868"/>
                  </a:cubicBezTo>
                  <a:cubicBezTo>
                    <a:pt x="1032" y="4866"/>
                    <a:pt x="1026" y="4865"/>
                    <a:pt x="1020" y="4865"/>
                  </a:cubicBezTo>
                  <a:close/>
                  <a:moveTo>
                    <a:pt x="3138" y="4944"/>
                  </a:moveTo>
                  <a:cubicBezTo>
                    <a:pt x="3126" y="4944"/>
                    <a:pt x="3114" y="4950"/>
                    <a:pt x="3105" y="4960"/>
                  </a:cubicBezTo>
                  <a:cubicBezTo>
                    <a:pt x="3075" y="5000"/>
                    <a:pt x="3041" y="5033"/>
                    <a:pt x="3005" y="5069"/>
                  </a:cubicBezTo>
                  <a:cubicBezTo>
                    <a:pt x="2985" y="5083"/>
                    <a:pt x="2985" y="5106"/>
                    <a:pt x="2999" y="5125"/>
                  </a:cubicBezTo>
                  <a:cubicBezTo>
                    <a:pt x="3008" y="5133"/>
                    <a:pt x="3019" y="5139"/>
                    <a:pt x="3027" y="5139"/>
                  </a:cubicBezTo>
                  <a:cubicBezTo>
                    <a:pt x="3038" y="5139"/>
                    <a:pt x="3047" y="5133"/>
                    <a:pt x="3052" y="5125"/>
                  </a:cubicBezTo>
                  <a:cubicBezTo>
                    <a:pt x="3094" y="5086"/>
                    <a:pt x="3133" y="5047"/>
                    <a:pt x="3164" y="5005"/>
                  </a:cubicBezTo>
                  <a:cubicBezTo>
                    <a:pt x="3178" y="4991"/>
                    <a:pt x="3175" y="4966"/>
                    <a:pt x="3158" y="4952"/>
                  </a:cubicBezTo>
                  <a:cubicBezTo>
                    <a:pt x="3153" y="4947"/>
                    <a:pt x="3146" y="4944"/>
                    <a:pt x="3138" y="4944"/>
                  </a:cubicBezTo>
                  <a:close/>
                  <a:moveTo>
                    <a:pt x="1286" y="5011"/>
                  </a:moveTo>
                  <a:cubicBezTo>
                    <a:pt x="1272" y="5011"/>
                    <a:pt x="1261" y="5019"/>
                    <a:pt x="1253" y="5033"/>
                  </a:cubicBezTo>
                  <a:cubicBezTo>
                    <a:pt x="1242" y="5055"/>
                    <a:pt x="1250" y="5075"/>
                    <a:pt x="1270" y="5086"/>
                  </a:cubicBezTo>
                  <a:cubicBezTo>
                    <a:pt x="1317" y="5106"/>
                    <a:pt x="1362" y="5128"/>
                    <a:pt x="1409" y="5153"/>
                  </a:cubicBezTo>
                  <a:cubicBezTo>
                    <a:pt x="1417" y="5153"/>
                    <a:pt x="1420" y="5156"/>
                    <a:pt x="1429" y="5156"/>
                  </a:cubicBezTo>
                  <a:cubicBezTo>
                    <a:pt x="1443" y="5156"/>
                    <a:pt x="1457" y="5147"/>
                    <a:pt x="1465" y="5133"/>
                  </a:cubicBezTo>
                  <a:cubicBezTo>
                    <a:pt x="1473" y="5114"/>
                    <a:pt x="1465" y="5092"/>
                    <a:pt x="1445" y="5083"/>
                  </a:cubicBezTo>
                  <a:cubicBezTo>
                    <a:pt x="1395" y="5061"/>
                    <a:pt x="1351" y="5036"/>
                    <a:pt x="1306" y="5016"/>
                  </a:cubicBezTo>
                  <a:cubicBezTo>
                    <a:pt x="1299" y="5013"/>
                    <a:pt x="1292" y="5011"/>
                    <a:pt x="1286" y="5011"/>
                  </a:cubicBezTo>
                  <a:close/>
                  <a:moveTo>
                    <a:pt x="6213" y="4964"/>
                  </a:moveTo>
                  <a:cubicBezTo>
                    <a:pt x="6201" y="4964"/>
                    <a:pt x="6190" y="4968"/>
                    <a:pt x="6182" y="4977"/>
                  </a:cubicBezTo>
                  <a:cubicBezTo>
                    <a:pt x="6152" y="5016"/>
                    <a:pt x="6118" y="5050"/>
                    <a:pt x="6082" y="5089"/>
                  </a:cubicBezTo>
                  <a:cubicBezTo>
                    <a:pt x="6065" y="5106"/>
                    <a:pt x="6065" y="5131"/>
                    <a:pt x="6082" y="5145"/>
                  </a:cubicBezTo>
                  <a:cubicBezTo>
                    <a:pt x="6090" y="5153"/>
                    <a:pt x="6102" y="5156"/>
                    <a:pt x="6110" y="5156"/>
                  </a:cubicBezTo>
                  <a:cubicBezTo>
                    <a:pt x="6124" y="5156"/>
                    <a:pt x="6132" y="5153"/>
                    <a:pt x="6143" y="5142"/>
                  </a:cubicBezTo>
                  <a:lnTo>
                    <a:pt x="6247" y="5027"/>
                  </a:lnTo>
                  <a:cubicBezTo>
                    <a:pt x="6258" y="5008"/>
                    <a:pt x="6258" y="4986"/>
                    <a:pt x="6241" y="4972"/>
                  </a:cubicBezTo>
                  <a:cubicBezTo>
                    <a:pt x="6232" y="4967"/>
                    <a:pt x="6222" y="4964"/>
                    <a:pt x="6213" y="4964"/>
                  </a:cubicBezTo>
                  <a:close/>
                  <a:moveTo>
                    <a:pt x="2677" y="4941"/>
                  </a:moveTo>
                  <a:cubicBezTo>
                    <a:pt x="2673" y="4941"/>
                    <a:pt x="2669" y="4942"/>
                    <a:pt x="2664" y="4944"/>
                  </a:cubicBezTo>
                  <a:cubicBezTo>
                    <a:pt x="2645" y="4949"/>
                    <a:pt x="2631" y="4972"/>
                    <a:pt x="2637" y="4991"/>
                  </a:cubicBezTo>
                  <a:cubicBezTo>
                    <a:pt x="2651" y="5041"/>
                    <a:pt x="2670" y="5092"/>
                    <a:pt x="2692" y="5142"/>
                  </a:cubicBezTo>
                  <a:cubicBezTo>
                    <a:pt x="2701" y="5156"/>
                    <a:pt x="2715" y="5167"/>
                    <a:pt x="2729" y="5167"/>
                  </a:cubicBezTo>
                  <a:cubicBezTo>
                    <a:pt x="2731" y="5167"/>
                    <a:pt x="2740" y="5167"/>
                    <a:pt x="2745" y="5161"/>
                  </a:cubicBezTo>
                  <a:cubicBezTo>
                    <a:pt x="2765" y="5153"/>
                    <a:pt x="2776" y="5131"/>
                    <a:pt x="2765" y="5111"/>
                  </a:cubicBezTo>
                  <a:cubicBezTo>
                    <a:pt x="2745" y="5064"/>
                    <a:pt x="2729" y="5016"/>
                    <a:pt x="2715" y="4972"/>
                  </a:cubicBezTo>
                  <a:cubicBezTo>
                    <a:pt x="2708" y="4954"/>
                    <a:pt x="2694" y="4941"/>
                    <a:pt x="2677" y="4941"/>
                  </a:cubicBezTo>
                  <a:close/>
                  <a:moveTo>
                    <a:pt x="1568" y="5145"/>
                  </a:moveTo>
                  <a:cubicBezTo>
                    <a:pt x="1554" y="5145"/>
                    <a:pt x="1540" y="5153"/>
                    <a:pt x="1532" y="5170"/>
                  </a:cubicBezTo>
                  <a:cubicBezTo>
                    <a:pt x="1526" y="5186"/>
                    <a:pt x="1532" y="5209"/>
                    <a:pt x="1554" y="5217"/>
                  </a:cubicBezTo>
                  <a:cubicBezTo>
                    <a:pt x="1602" y="5239"/>
                    <a:pt x="1652" y="5256"/>
                    <a:pt x="1699" y="5273"/>
                  </a:cubicBezTo>
                  <a:cubicBezTo>
                    <a:pt x="1702" y="5279"/>
                    <a:pt x="1710" y="5279"/>
                    <a:pt x="1713" y="5279"/>
                  </a:cubicBezTo>
                  <a:cubicBezTo>
                    <a:pt x="1727" y="5279"/>
                    <a:pt x="1744" y="5267"/>
                    <a:pt x="1749" y="5253"/>
                  </a:cubicBezTo>
                  <a:cubicBezTo>
                    <a:pt x="1755" y="5231"/>
                    <a:pt x="1744" y="5212"/>
                    <a:pt x="1724" y="5203"/>
                  </a:cubicBezTo>
                  <a:cubicBezTo>
                    <a:pt x="1680" y="5186"/>
                    <a:pt x="1629" y="5170"/>
                    <a:pt x="1582" y="5147"/>
                  </a:cubicBezTo>
                  <a:cubicBezTo>
                    <a:pt x="1577" y="5146"/>
                    <a:pt x="1573" y="5145"/>
                    <a:pt x="1568" y="5145"/>
                  </a:cubicBezTo>
                  <a:close/>
                  <a:moveTo>
                    <a:pt x="1863" y="5245"/>
                  </a:moveTo>
                  <a:cubicBezTo>
                    <a:pt x="1845" y="5245"/>
                    <a:pt x="1827" y="5255"/>
                    <a:pt x="1822" y="5273"/>
                  </a:cubicBezTo>
                  <a:cubicBezTo>
                    <a:pt x="1819" y="5295"/>
                    <a:pt x="1828" y="5315"/>
                    <a:pt x="1850" y="5323"/>
                  </a:cubicBezTo>
                  <a:cubicBezTo>
                    <a:pt x="1903" y="5337"/>
                    <a:pt x="1953" y="5348"/>
                    <a:pt x="2003" y="5357"/>
                  </a:cubicBezTo>
                  <a:lnTo>
                    <a:pt x="2009" y="5357"/>
                  </a:lnTo>
                  <a:cubicBezTo>
                    <a:pt x="2028" y="5357"/>
                    <a:pt x="2045" y="5343"/>
                    <a:pt x="2048" y="5326"/>
                  </a:cubicBezTo>
                  <a:cubicBezTo>
                    <a:pt x="2051" y="5304"/>
                    <a:pt x="2037" y="5284"/>
                    <a:pt x="2017" y="5281"/>
                  </a:cubicBezTo>
                  <a:cubicBezTo>
                    <a:pt x="1973" y="5270"/>
                    <a:pt x="1920" y="5259"/>
                    <a:pt x="1869" y="5245"/>
                  </a:cubicBezTo>
                  <a:cubicBezTo>
                    <a:pt x="1867" y="5245"/>
                    <a:pt x="1865" y="5245"/>
                    <a:pt x="1863" y="5245"/>
                  </a:cubicBezTo>
                  <a:close/>
                  <a:moveTo>
                    <a:pt x="6006" y="5187"/>
                  </a:moveTo>
                  <a:cubicBezTo>
                    <a:pt x="5997" y="5187"/>
                    <a:pt x="5987" y="5191"/>
                    <a:pt x="5979" y="5198"/>
                  </a:cubicBezTo>
                  <a:cubicBezTo>
                    <a:pt x="5937" y="5231"/>
                    <a:pt x="5898" y="5265"/>
                    <a:pt x="5859" y="5295"/>
                  </a:cubicBezTo>
                  <a:cubicBezTo>
                    <a:pt x="5842" y="5306"/>
                    <a:pt x="5839" y="5329"/>
                    <a:pt x="5853" y="5348"/>
                  </a:cubicBezTo>
                  <a:cubicBezTo>
                    <a:pt x="5859" y="5354"/>
                    <a:pt x="5873" y="5362"/>
                    <a:pt x="5884" y="5362"/>
                  </a:cubicBezTo>
                  <a:cubicBezTo>
                    <a:pt x="5892" y="5362"/>
                    <a:pt x="5898" y="5357"/>
                    <a:pt x="5909" y="5357"/>
                  </a:cubicBezTo>
                  <a:cubicBezTo>
                    <a:pt x="5951" y="5323"/>
                    <a:pt x="5993" y="5290"/>
                    <a:pt x="6032" y="5256"/>
                  </a:cubicBezTo>
                  <a:cubicBezTo>
                    <a:pt x="6049" y="5242"/>
                    <a:pt x="6049" y="5217"/>
                    <a:pt x="6035" y="5200"/>
                  </a:cubicBezTo>
                  <a:cubicBezTo>
                    <a:pt x="6027" y="5192"/>
                    <a:pt x="6017" y="5187"/>
                    <a:pt x="6006" y="5187"/>
                  </a:cubicBezTo>
                  <a:close/>
                  <a:moveTo>
                    <a:pt x="2623" y="5272"/>
                  </a:moveTo>
                  <a:cubicBezTo>
                    <a:pt x="2620" y="5272"/>
                    <a:pt x="2617" y="5272"/>
                    <a:pt x="2614" y="5273"/>
                  </a:cubicBezTo>
                  <a:cubicBezTo>
                    <a:pt x="2567" y="5284"/>
                    <a:pt x="2517" y="5295"/>
                    <a:pt x="2466" y="5301"/>
                  </a:cubicBezTo>
                  <a:cubicBezTo>
                    <a:pt x="2447" y="5301"/>
                    <a:pt x="2427" y="5323"/>
                    <a:pt x="2433" y="5343"/>
                  </a:cubicBezTo>
                  <a:cubicBezTo>
                    <a:pt x="2436" y="5365"/>
                    <a:pt x="2450" y="5379"/>
                    <a:pt x="2469" y="5379"/>
                  </a:cubicBezTo>
                  <a:cubicBezTo>
                    <a:pt x="2475" y="5379"/>
                    <a:pt x="2475" y="5379"/>
                    <a:pt x="2475" y="5376"/>
                  </a:cubicBezTo>
                  <a:cubicBezTo>
                    <a:pt x="2525" y="5371"/>
                    <a:pt x="2581" y="5362"/>
                    <a:pt x="2631" y="5348"/>
                  </a:cubicBezTo>
                  <a:cubicBezTo>
                    <a:pt x="2651" y="5343"/>
                    <a:pt x="2662" y="5323"/>
                    <a:pt x="2659" y="5301"/>
                  </a:cubicBezTo>
                  <a:cubicBezTo>
                    <a:pt x="2657" y="5284"/>
                    <a:pt x="2640" y="5272"/>
                    <a:pt x="2623" y="5272"/>
                  </a:cubicBezTo>
                  <a:close/>
                  <a:moveTo>
                    <a:pt x="2158" y="5301"/>
                  </a:moveTo>
                  <a:cubicBezTo>
                    <a:pt x="2140" y="5301"/>
                    <a:pt x="2126" y="5316"/>
                    <a:pt x="2120" y="5337"/>
                  </a:cubicBezTo>
                  <a:cubicBezTo>
                    <a:pt x="2118" y="5357"/>
                    <a:pt x="2134" y="5376"/>
                    <a:pt x="2157" y="5379"/>
                  </a:cubicBezTo>
                  <a:cubicBezTo>
                    <a:pt x="2209" y="5384"/>
                    <a:pt x="2258" y="5390"/>
                    <a:pt x="2310" y="5390"/>
                  </a:cubicBezTo>
                  <a:lnTo>
                    <a:pt x="2310" y="5390"/>
                  </a:lnTo>
                  <a:lnTo>
                    <a:pt x="2310" y="5309"/>
                  </a:lnTo>
                  <a:cubicBezTo>
                    <a:pt x="2266" y="5309"/>
                    <a:pt x="2213" y="5309"/>
                    <a:pt x="2162" y="5301"/>
                  </a:cubicBezTo>
                  <a:cubicBezTo>
                    <a:pt x="2161" y="5301"/>
                    <a:pt x="2159" y="5301"/>
                    <a:pt x="2158" y="5301"/>
                  </a:cubicBezTo>
                  <a:close/>
                  <a:moveTo>
                    <a:pt x="2310" y="5390"/>
                  </a:moveTo>
                  <a:lnTo>
                    <a:pt x="2310" y="5390"/>
                  </a:lnTo>
                  <a:lnTo>
                    <a:pt x="2313" y="5390"/>
                  </a:lnTo>
                  <a:cubicBezTo>
                    <a:pt x="2312" y="5390"/>
                    <a:pt x="2311" y="5390"/>
                    <a:pt x="2310" y="5390"/>
                  </a:cubicBezTo>
                  <a:close/>
                  <a:moveTo>
                    <a:pt x="2908" y="5157"/>
                  </a:moveTo>
                  <a:cubicBezTo>
                    <a:pt x="2901" y="5157"/>
                    <a:pt x="2894" y="5158"/>
                    <a:pt x="2888" y="5161"/>
                  </a:cubicBezTo>
                  <a:cubicBezTo>
                    <a:pt x="2846" y="5186"/>
                    <a:pt x="2801" y="5209"/>
                    <a:pt x="2757" y="5228"/>
                  </a:cubicBezTo>
                  <a:cubicBezTo>
                    <a:pt x="2740" y="5237"/>
                    <a:pt x="2726" y="5256"/>
                    <a:pt x="2734" y="5279"/>
                  </a:cubicBezTo>
                  <a:cubicBezTo>
                    <a:pt x="2743" y="5291"/>
                    <a:pt x="2755" y="5301"/>
                    <a:pt x="2770" y="5301"/>
                  </a:cubicBezTo>
                  <a:cubicBezTo>
                    <a:pt x="2774" y="5301"/>
                    <a:pt x="2779" y="5300"/>
                    <a:pt x="2784" y="5298"/>
                  </a:cubicBezTo>
                  <a:cubicBezTo>
                    <a:pt x="2810" y="5337"/>
                    <a:pt x="2837" y="5376"/>
                    <a:pt x="2868" y="5410"/>
                  </a:cubicBezTo>
                  <a:cubicBezTo>
                    <a:pt x="2874" y="5418"/>
                    <a:pt x="2885" y="5424"/>
                    <a:pt x="2896" y="5424"/>
                  </a:cubicBezTo>
                  <a:cubicBezTo>
                    <a:pt x="2902" y="5424"/>
                    <a:pt x="2913" y="5421"/>
                    <a:pt x="2921" y="5421"/>
                  </a:cubicBezTo>
                  <a:cubicBezTo>
                    <a:pt x="2938" y="5407"/>
                    <a:pt x="2938" y="5382"/>
                    <a:pt x="2924" y="5365"/>
                  </a:cubicBezTo>
                  <a:cubicBezTo>
                    <a:pt x="2899" y="5334"/>
                    <a:pt x="2874" y="5301"/>
                    <a:pt x="2854" y="5270"/>
                  </a:cubicBezTo>
                  <a:lnTo>
                    <a:pt x="2927" y="5228"/>
                  </a:lnTo>
                  <a:cubicBezTo>
                    <a:pt x="2949" y="5217"/>
                    <a:pt x="2952" y="5195"/>
                    <a:pt x="2941" y="5175"/>
                  </a:cubicBezTo>
                  <a:cubicBezTo>
                    <a:pt x="2933" y="5162"/>
                    <a:pt x="2921" y="5157"/>
                    <a:pt x="2908" y="5157"/>
                  </a:cubicBezTo>
                  <a:close/>
                  <a:moveTo>
                    <a:pt x="5754" y="5375"/>
                  </a:moveTo>
                  <a:cubicBezTo>
                    <a:pt x="5747" y="5375"/>
                    <a:pt x="5740" y="5377"/>
                    <a:pt x="5733" y="5382"/>
                  </a:cubicBezTo>
                  <a:cubicBezTo>
                    <a:pt x="5691" y="5410"/>
                    <a:pt x="5650" y="5438"/>
                    <a:pt x="5605" y="5463"/>
                  </a:cubicBezTo>
                  <a:cubicBezTo>
                    <a:pt x="5588" y="5474"/>
                    <a:pt x="5580" y="5496"/>
                    <a:pt x="5591" y="5516"/>
                  </a:cubicBezTo>
                  <a:cubicBezTo>
                    <a:pt x="5599" y="5530"/>
                    <a:pt x="5613" y="5535"/>
                    <a:pt x="5627" y="5535"/>
                  </a:cubicBezTo>
                  <a:cubicBezTo>
                    <a:pt x="5633" y="5535"/>
                    <a:pt x="5641" y="5532"/>
                    <a:pt x="5644" y="5530"/>
                  </a:cubicBezTo>
                  <a:cubicBezTo>
                    <a:pt x="5689" y="5502"/>
                    <a:pt x="5733" y="5474"/>
                    <a:pt x="5775" y="5446"/>
                  </a:cubicBezTo>
                  <a:cubicBezTo>
                    <a:pt x="5795" y="5435"/>
                    <a:pt x="5800" y="5410"/>
                    <a:pt x="5786" y="5393"/>
                  </a:cubicBezTo>
                  <a:cubicBezTo>
                    <a:pt x="5779" y="5382"/>
                    <a:pt x="5767" y="5375"/>
                    <a:pt x="5754" y="5375"/>
                  </a:cubicBezTo>
                  <a:close/>
                  <a:moveTo>
                    <a:pt x="3000" y="5452"/>
                  </a:moveTo>
                  <a:cubicBezTo>
                    <a:pt x="2989" y="5452"/>
                    <a:pt x="2979" y="5457"/>
                    <a:pt x="2971" y="5465"/>
                  </a:cubicBezTo>
                  <a:cubicBezTo>
                    <a:pt x="2957" y="5482"/>
                    <a:pt x="2957" y="5507"/>
                    <a:pt x="2974" y="5521"/>
                  </a:cubicBezTo>
                  <a:cubicBezTo>
                    <a:pt x="3019" y="5560"/>
                    <a:pt x="3055" y="5591"/>
                    <a:pt x="3102" y="5622"/>
                  </a:cubicBezTo>
                  <a:cubicBezTo>
                    <a:pt x="3105" y="5627"/>
                    <a:pt x="3116" y="5630"/>
                    <a:pt x="3122" y="5630"/>
                  </a:cubicBezTo>
                  <a:cubicBezTo>
                    <a:pt x="3136" y="5630"/>
                    <a:pt x="3147" y="5627"/>
                    <a:pt x="3156" y="5608"/>
                  </a:cubicBezTo>
                  <a:cubicBezTo>
                    <a:pt x="3167" y="5591"/>
                    <a:pt x="3164" y="5571"/>
                    <a:pt x="3147" y="5557"/>
                  </a:cubicBezTo>
                  <a:cubicBezTo>
                    <a:pt x="3105" y="5524"/>
                    <a:pt x="3066" y="5493"/>
                    <a:pt x="3027" y="5463"/>
                  </a:cubicBezTo>
                  <a:cubicBezTo>
                    <a:pt x="3019" y="5456"/>
                    <a:pt x="3009" y="5452"/>
                    <a:pt x="3000" y="5452"/>
                  </a:cubicBezTo>
                  <a:close/>
                  <a:moveTo>
                    <a:pt x="5495" y="5530"/>
                  </a:moveTo>
                  <a:cubicBezTo>
                    <a:pt x="5489" y="5530"/>
                    <a:pt x="5483" y="5532"/>
                    <a:pt x="5477" y="5535"/>
                  </a:cubicBezTo>
                  <a:cubicBezTo>
                    <a:pt x="5432" y="5557"/>
                    <a:pt x="5385" y="5577"/>
                    <a:pt x="5337" y="5599"/>
                  </a:cubicBezTo>
                  <a:cubicBezTo>
                    <a:pt x="5315" y="5605"/>
                    <a:pt x="5306" y="5627"/>
                    <a:pt x="5315" y="5647"/>
                  </a:cubicBezTo>
                  <a:cubicBezTo>
                    <a:pt x="5323" y="5661"/>
                    <a:pt x="5337" y="5672"/>
                    <a:pt x="5351" y="5672"/>
                  </a:cubicBezTo>
                  <a:lnTo>
                    <a:pt x="5368" y="5672"/>
                  </a:lnTo>
                  <a:cubicBezTo>
                    <a:pt x="5418" y="5650"/>
                    <a:pt x="5465" y="5630"/>
                    <a:pt x="5510" y="5605"/>
                  </a:cubicBezTo>
                  <a:cubicBezTo>
                    <a:pt x="5532" y="5594"/>
                    <a:pt x="5538" y="5574"/>
                    <a:pt x="5530" y="5552"/>
                  </a:cubicBezTo>
                  <a:cubicBezTo>
                    <a:pt x="5522" y="5538"/>
                    <a:pt x="5509" y="5530"/>
                    <a:pt x="5495" y="5530"/>
                  </a:cubicBezTo>
                  <a:close/>
                  <a:moveTo>
                    <a:pt x="3257" y="5633"/>
                  </a:moveTo>
                  <a:cubicBezTo>
                    <a:pt x="3243" y="5633"/>
                    <a:pt x="3228" y="5639"/>
                    <a:pt x="3220" y="5655"/>
                  </a:cubicBezTo>
                  <a:cubicBezTo>
                    <a:pt x="3214" y="5672"/>
                    <a:pt x="3217" y="5697"/>
                    <a:pt x="3236" y="5705"/>
                  </a:cubicBezTo>
                  <a:cubicBezTo>
                    <a:pt x="3284" y="5730"/>
                    <a:pt x="3331" y="5753"/>
                    <a:pt x="3381" y="5772"/>
                  </a:cubicBezTo>
                  <a:cubicBezTo>
                    <a:pt x="3384" y="5772"/>
                    <a:pt x="3387" y="5775"/>
                    <a:pt x="3395" y="5775"/>
                  </a:cubicBezTo>
                  <a:cubicBezTo>
                    <a:pt x="3409" y="5775"/>
                    <a:pt x="3423" y="5770"/>
                    <a:pt x="3429" y="5747"/>
                  </a:cubicBezTo>
                  <a:cubicBezTo>
                    <a:pt x="3437" y="5730"/>
                    <a:pt x="3429" y="5711"/>
                    <a:pt x="3409" y="5700"/>
                  </a:cubicBezTo>
                  <a:cubicBezTo>
                    <a:pt x="3359" y="5683"/>
                    <a:pt x="3315" y="5661"/>
                    <a:pt x="3273" y="5636"/>
                  </a:cubicBezTo>
                  <a:cubicBezTo>
                    <a:pt x="3268" y="5634"/>
                    <a:pt x="3263" y="5633"/>
                    <a:pt x="3257" y="5633"/>
                  </a:cubicBezTo>
                  <a:close/>
                  <a:moveTo>
                    <a:pt x="5205" y="5651"/>
                  </a:moveTo>
                  <a:cubicBezTo>
                    <a:pt x="5202" y="5651"/>
                    <a:pt x="5198" y="5651"/>
                    <a:pt x="5195" y="5652"/>
                  </a:cubicBezTo>
                  <a:cubicBezTo>
                    <a:pt x="5147" y="5666"/>
                    <a:pt x="5100" y="5686"/>
                    <a:pt x="5050" y="5700"/>
                  </a:cubicBezTo>
                  <a:cubicBezTo>
                    <a:pt x="5030" y="5705"/>
                    <a:pt x="5016" y="5728"/>
                    <a:pt x="5022" y="5747"/>
                  </a:cubicBezTo>
                  <a:cubicBezTo>
                    <a:pt x="5030" y="5767"/>
                    <a:pt x="5044" y="5775"/>
                    <a:pt x="5061" y="5775"/>
                  </a:cubicBezTo>
                  <a:cubicBezTo>
                    <a:pt x="5063" y="5775"/>
                    <a:pt x="5066" y="5774"/>
                    <a:pt x="5068" y="5774"/>
                  </a:cubicBezTo>
                  <a:cubicBezTo>
                    <a:pt x="5069" y="5774"/>
                    <a:pt x="5069" y="5774"/>
                    <a:pt x="5069" y="5775"/>
                  </a:cubicBezTo>
                  <a:cubicBezTo>
                    <a:pt x="5120" y="5761"/>
                    <a:pt x="5170" y="5744"/>
                    <a:pt x="5217" y="5728"/>
                  </a:cubicBezTo>
                  <a:cubicBezTo>
                    <a:pt x="5239" y="5719"/>
                    <a:pt x="5251" y="5700"/>
                    <a:pt x="5242" y="5677"/>
                  </a:cubicBezTo>
                  <a:cubicBezTo>
                    <a:pt x="5238" y="5661"/>
                    <a:pt x="5222" y="5651"/>
                    <a:pt x="5205" y="5651"/>
                  </a:cubicBezTo>
                  <a:close/>
                  <a:moveTo>
                    <a:pt x="4917" y="5736"/>
                  </a:moveTo>
                  <a:cubicBezTo>
                    <a:pt x="4913" y="5736"/>
                    <a:pt x="4909" y="5737"/>
                    <a:pt x="4905" y="5739"/>
                  </a:cubicBezTo>
                  <a:lnTo>
                    <a:pt x="4871" y="5744"/>
                  </a:lnTo>
                  <a:cubicBezTo>
                    <a:pt x="4829" y="5753"/>
                    <a:pt x="4793" y="5761"/>
                    <a:pt x="4754" y="5770"/>
                  </a:cubicBezTo>
                  <a:cubicBezTo>
                    <a:pt x="4735" y="5772"/>
                    <a:pt x="4718" y="5795"/>
                    <a:pt x="4723" y="5814"/>
                  </a:cubicBezTo>
                  <a:cubicBezTo>
                    <a:pt x="4726" y="5831"/>
                    <a:pt x="4743" y="5845"/>
                    <a:pt x="4762" y="5845"/>
                  </a:cubicBezTo>
                  <a:cubicBezTo>
                    <a:pt x="4762" y="5845"/>
                    <a:pt x="4765" y="5845"/>
                    <a:pt x="4768" y="5842"/>
                  </a:cubicBezTo>
                  <a:cubicBezTo>
                    <a:pt x="4807" y="5836"/>
                    <a:pt x="4843" y="5828"/>
                    <a:pt x="4885" y="5817"/>
                  </a:cubicBezTo>
                  <a:lnTo>
                    <a:pt x="4921" y="5811"/>
                  </a:lnTo>
                  <a:cubicBezTo>
                    <a:pt x="4941" y="5809"/>
                    <a:pt x="4955" y="5786"/>
                    <a:pt x="4949" y="5767"/>
                  </a:cubicBezTo>
                  <a:cubicBezTo>
                    <a:pt x="4947" y="5749"/>
                    <a:pt x="4932" y="5736"/>
                    <a:pt x="4917" y="5736"/>
                  </a:cubicBezTo>
                  <a:close/>
                  <a:moveTo>
                    <a:pt x="3534" y="5753"/>
                  </a:moveTo>
                  <a:cubicBezTo>
                    <a:pt x="3518" y="5753"/>
                    <a:pt x="3505" y="5763"/>
                    <a:pt x="3499" y="5781"/>
                  </a:cubicBezTo>
                  <a:cubicBezTo>
                    <a:pt x="3493" y="5800"/>
                    <a:pt x="3501" y="5823"/>
                    <a:pt x="3524" y="5828"/>
                  </a:cubicBezTo>
                  <a:cubicBezTo>
                    <a:pt x="3571" y="5842"/>
                    <a:pt x="3624" y="5856"/>
                    <a:pt x="3677" y="5867"/>
                  </a:cubicBezTo>
                  <a:lnTo>
                    <a:pt x="3688" y="5867"/>
                  </a:lnTo>
                  <a:cubicBezTo>
                    <a:pt x="3708" y="5867"/>
                    <a:pt x="3722" y="5853"/>
                    <a:pt x="3725" y="5839"/>
                  </a:cubicBezTo>
                  <a:cubicBezTo>
                    <a:pt x="3730" y="5817"/>
                    <a:pt x="3716" y="5797"/>
                    <a:pt x="3694" y="5795"/>
                  </a:cubicBezTo>
                  <a:cubicBezTo>
                    <a:pt x="3647" y="5783"/>
                    <a:pt x="3593" y="5770"/>
                    <a:pt x="3549" y="5756"/>
                  </a:cubicBezTo>
                  <a:cubicBezTo>
                    <a:pt x="3544" y="5754"/>
                    <a:pt x="3539" y="5753"/>
                    <a:pt x="3534" y="5753"/>
                  </a:cubicBezTo>
                  <a:close/>
                  <a:moveTo>
                    <a:pt x="4609" y="5797"/>
                  </a:moveTo>
                  <a:cubicBezTo>
                    <a:pt x="4607" y="5797"/>
                    <a:pt x="4605" y="5797"/>
                    <a:pt x="4603" y="5797"/>
                  </a:cubicBezTo>
                  <a:cubicBezTo>
                    <a:pt x="4556" y="5803"/>
                    <a:pt x="4503" y="5811"/>
                    <a:pt x="4456" y="5817"/>
                  </a:cubicBezTo>
                  <a:cubicBezTo>
                    <a:pt x="4433" y="5817"/>
                    <a:pt x="4416" y="5839"/>
                    <a:pt x="4419" y="5859"/>
                  </a:cubicBezTo>
                  <a:cubicBezTo>
                    <a:pt x="4422" y="5881"/>
                    <a:pt x="4436" y="5895"/>
                    <a:pt x="4458" y="5895"/>
                  </a:cubicBezTo>
                  <a:lnTo>
                    <a:pt x="4464" y="5895"/>
                  </a:lnTo>
                  <a:cubicBezTo>
                    <a:pt x="4514" y="5887"/>
                    <a:pt x="4567" y="5884"/>
                    <a:pt x="4617" y="5873"/>
                  </a:cubicBezTo>
                  <a:cubicBezTo>
                    <a:pt x="4640" y="5870"/>
                    <a:pt x="4654" y="5850"/>
                    <a:pt x="4651" y="5828"/>
                  </a:cubicBezTo>
                  <a:cubicBezTo>
                    <a:pt x="4646" y="5810"/>
                    <a:pt x="4629" y="5797"/>
                    <a:pt x="4609" y="5797"/>
                  </a:cubicBezTo>
                  <a:close/>
                  <a:moveTo>
                    <a:pt x="3845" y="5817"/>
                  </a:moveTo>
                  <a:cubicBezTo>
                    <a:pt x="3822" y="5817"/>
                    <a:pt x="3806" y="5831"/>
                    <a:pt x="3803" y="5853"/>
                  </a:cubicBezTo>
                  <a:cubicBezTo>
                    <a:pt x="3803" y="5873"/>
                    <a:pt x="3817" y="5892"/>
                    <a:pt x="3836" y="5895"/>
                  </a:cubicBezTo>
                  <a:cubicBezTo>
                    <a:pt x="3886" y="5898"/>
                    <a:pt x="3939" y="5906"/>
                    <a:pt x="3995" y="5909"/>
                  </a:cubicBezTo>
                  <a:cubicBezTo>
                    <a:pt x="4015" y="5909"/>
                    <a:pt x="4031" y="5892"/>
                    <a:pt x="4029" y="5873"/>
                  </a:cubicBezTo>
                  <a:cubicBezTo>
                    <a:pt x="4031" y="5853"/>
                    <a:pt x="4015" y="5836"/>
                    <a:pt x="3995" y="5831"/>
                  </a:cubicBezTo>
                  <a:cubicBezTo>
                    <a:pt x="3945" y="5828"/>
                    <a:pt x="3892" y="5825"/>
                    <a:pt x="3845" y="5817"/>
                  </a:cubicBezTo>
                  <a:close/>
                  <a:moveTo>
                    <a:pt x="4305" y="5828"/>
                  </a:moveTo>
                  <a:cubicBezTo>
                    <a:pt x="4303" y="5828"/>
                    <a:pt x="4301" y="5828"/>
                    <a:pt x="4299" y="5828"/>
                  </a:cubicBezTo>
                  <a:cubicBezTo>
                    <a:pt x="4249" y="5831"/>
                    <a:pt x="4196" y="5836"/>
                    <a:pt x="4149" y="5836"/>
                  </a:cubicBezTo>
                  <a:cubicBezTo>
                    <a:pt x="4126" y="5836"/>
                    <a:pt x="4110" y="5853"/>
                    <a:pt x="4110" y="5873"/>
                  </a:cubicBezTo>
                  <a:cubicBezTo>
                    <a:pt x="4110" y="5895"/>
                    <a:pt x="4126" y="5912"/>
                    <a:pt x="4149" y="5912"/>
                  </a:cubicBezTo>
                  <a:cubicBezTo>
                    <a:pt x="4199" y="5912"/>
                    <a:pt x="4252" y="5912"/>
                    <a:pt x="4308" y="5906"/>
                  </a:cubicBezTo>
                  <a:cubicBezTo>
                    <a:pt x="4330" y="5901"/>
                    <a:pt x="4347" y="5884"/>
                    <a:pt x="4341" y="5864"/>
                  </a:cubicBezTo>
                  <a:cubicBezTo>
                    <a:pt x="4339" y="5844"/>
                    <a:pt x="4326" y="5828"/>
                    <a:pt x="4305" y="58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0" name="Google Shape;990;p32"/>
            <p:cNvSpPr/>
            <p:nvPr/>
          </p:nvSpPr>
          <p:spPr>
            <a:xfrm>
              <a:off x="7605478" y="1236865"/>
              <a:ext cx="41113" cy="59308"/>
            </a:xfrm>
            <a:custGeom>
              <a:avLst/>
              <a:gdLst/>
              <a:ahLst/>
              <a:cxnLst/>
              <a:rect l="l" t="t" r="r" b="b"/>
              <a:pathLst>
                <a:path w="1245" h="1796" extrusionOk="0">
                  <a:moveTo>
                    <a:pt x="645" y="100"/>
                  </a:moveTo>
                  <a:lnTo>
                    <a:pt x="1150" y="1489"/>
                  </a:lnTo>
                  <a:lnTo>
                    <a:pt x="765" y="1704"/>
                  </a:lnTo>
                  <a:lnTo>
                    <a:pt x="90" y="387"/>
                  </a:lnTo>
                  <a:lnTo>
                    <a:pt x="645" y="100"/>
                  </a:lnTo>
                  <a:close/>
                  <a:moveTo>
                    <a:pt x="672" y="0"/>
                  </a:moveTo>
                  <a:cubicBezTo>
                    <a:pt x="665" y="0"/>
                    <a:pt x="659" y="2"/>
                    <a:pt x="653" y="8"/>
                  </a:cubicBezTo>
                  <a:lnTo>
                    <a:pt x="29" y="331"/>
                  </a:lnTo>
                  <a:cubicBezTo>
                    <a:pt x="6" y="342"/>
                    <a:pt x="1" y="362"/>
                    <a:pt x="12" y="384"/>
                  </a:cubicBezTo>
                  <a:lnTo>
                    <a:pt x="718" y="1771"/>
                  </a:lnTo>
                  <a:cubicBezTo>
                    <a:pt x="726" y="1782"/>
                    <a:pt x="732" y="1787"/>
                    <a:pt x="743" y="1793"/>
                  </a:cubicBezTo>
                  <a:cubicBezTo>
                    <a:pt x="745" y="1796"/>
                    <a:pt x="751" y="1796"/>
                    <a:pt x="754" y="1796"/>
                  </a:cubicBezTo>
                  <a:cubicBezTo>
                    <a:pt x="757" y="1796"/>
                    <a:pt x="765" y="1796"/>
                    <a:pt x="771" y="1785"/>
                  </a:cubicBezTo>
                  <a:lnTo>
                    <a:pt x="1220" y="1534"/>
                  </a:lnTo>
                  <a:cubicBezTo>
                    <a:pt x="1239" y="1528"/>
                    <a:pt x="1245" y="1506"/>
                    <a:pt x="1239" y="1489"/>
                  </a:cubicBezTo>
                  <a:lnTo>
                    <a:pt x="704" y="27"/>
                  </a:lnTo>
                  <a:cubicBezTo>
                    <a:pt x="701" y="16"/>
                    <a:pt x="695" y="8"/>
                    <a:pt x="684" y="2"/>
                  </a:cubicBezTo>
                  <a:cubicBezTo>
                    <a:pt x="680" y="1"/>
                    <a:pt x="676" y="0"/>
                    <a:pt x="6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1" name="Google Shape;991;p32"/>
            <p:cNvSpPr/>
            <p:nvPr/>
          </p:nvSpPr>
          <p:spPr>
            <a:xfrm>
              <a:off x="7633217" y="1294754"/>
              <a:ext cx="25625" cy="25559"/>
            </a:xfrm>
            <a:custGeom>
              <a:avLst/>
              <a:gdLst/>
              <a:ahLst/>
              <a:cxnLst/>
              <a:rect l="l" t="t" r="r" b="b"/>
              <a:pathLst>
                <a:path w="776" h="774" extrusionOk="0">
                  <a:moveTo>
                    <a:pt x="388" y="76"/>
                  </a:moveTo>
                  <a:cubicBezTo>
                    <a:pt x="561" y="76"/>
                    <a:pt x="698" y="216"/>
                    <a:pt x="698" y="389"/>
                  </a:cubicBezTo>
                  <a:cubicBezTo>
                    <a:pt x="698" y="559"/>
                    <a:pt x="558" y="698"/>
                    <a:pt x="388" y="698"/>
                  </a:cubicBezTo>
                  <a:cubicBezTo>
                    <a:pt x="218" y="698"/>
                    <a:pt x="78" y="559"/>
                    <a:pt x="78" y="389"/>
                  </a:cubicBezTo>
                  <a:cubicBezTo>
                    <a:pt x="78" y="216"/>
                    <a:pt x="218" y="76"/>
                    <a:pt x="388" y="76"/>
                  </a:cubicBezTo>
                  <a:close/>
                  <a:moveTo>
                    <a:pt x="388" y="1"/>
                  </a:moveTo>
                  <a:cubicBezTo>
                    <a:pt x="173" y="1"/>
                    <a:pt x="0" y="174"/>
                    <a:pt x="0" y="389"/>
                  </a:cubicBezTo>
                  <a:cubicBezTo>
                    <a:pt x="0" y="601"/>
                    <a:pt x="173" y="774"/>
                    <a:pt x="388" y="774"/>
                  </a:cubicBezTo>
                  <a:cubicBezTo>
                    <a:pt x="603" y="774"/>
                    <a:pt x="776" y="601"/>
                    <a:pt x="776" y="389"/>
                  </a:cubicBezTo>
                  <a:cubicBezTo>
                    <a:pt x="776" y="174"/>
                    <a:pt x="600" y="1"/>
                    <a:pt x="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2" name="Google Shape;992;p32"/>
            <p:cNvSpPr/>
            <p:nvPr/>
          </p:nvSpPr>
          <p:spPr>
            <a:xfrm>
              <a:off x="7761741" y="1100482"/>
              <a:ext cx="202230" cy="51878"/>
            </a:xfrm>
            <a:custGeom>
              <a:avLst/>
              <a:gdLst/>
              <a:ahLst/>
              <a:cxnLst/>
              <a:rect l="l" t="t" r="r" b="b"/>
              <a:pathLst>
                <a:path w="6124" h="1571" extrusionOk="0">
                  <a:moveTo>
                    <a:pt x="1772" y="0"/>
                  </a:moveTo>
                  <a:cubicBezTo>
                    <a:pt x="1724" y="0"/>
                    <a:pt x="1671" y="3"/>
                    <a:pt x="1615" y="11"/>
                  </a:cubicBezTo>
                  <a:cubicBezTo>
                    <a:pt x="1593" y="11"/>
                    <a:pt x="1576" y="31"/>
                    <a:pt x="1579" y="53"/>
                  </a:cubicBezTo>
                  <a:cubicBezTo>
                    <a:pt x="1585" y="73"/>
                    <a:pt x="1599" y="87"/>
                    <a:pt x="1618" y="87"/>
                  </a:cubicBezTo>
                  <a:lnTo>
                    <a:pt x="1621" y="87"/>
                  </a:lnTo>
                  <a:cubicBezTo>
                    <a:pt x="1674" y="81"/>
                    <a:pt x="1724" y="76"/>
                    <a:pt x="1772" y="76"/>
                  </a:cubicBezTo>
                  <a:cubicBezTo>
                    <a:pt x="1794" y="76"/>
                    <a:pt x="1811" y="59"/>
                    <a:pt x="1811" y="39"/>
                  </a:cubicBezTo>
                  <a:cubicBezTo>
                    <a:pt x="1811" y="17"/>
                    <a:pt x="1794" y="0"/>
                    <a:pt x="1772" y="0"/>
                  </a:cubicBezTo>
                  <a:close/>
                  <a:moveTo>
                    <a:pt x="1931" y="5"/>
                  </a:moveTo>
                  <a:cubicBezTo>
                    <a:pt x="1911" y="5"/>
                    <a:pt x="1894" y="19"/>
                    <a:pt x="1892" y="39"/>
                  </a:cubicBezTo>
                  <a:cubicBezTo>
                    <a:pt x="1886" y="59"/>
                    <a:pt x="1900" y="81"/>
                    <a:pt x="1922" y="84"/>
                  </a:cubicBezTo>
                  <a:cubicBezTo>
                    <a:pt x="1970" y="90"/>
                    <a:pt x="2017" y="106"/>
                    <a:pt x="2062" y="123"/>
                  </a:cubicBezTo>
                  <a:cubicBezTo>
                    <a:pt x="2065" y="126"/>
                    <a:pt x="2067" y="126"/>
                    <a:pt x="2076" y="126"/>
                  </a:cubicBezTo>
                  <a:cubicBezTo>
                    <a:pt x="2090" y="126"/>
                    <a:pt x="2106" y="120"/>
                    <a:pt x="2118" y="98"/>
                  </a:cubicBezTo>
                  <a:cubicBezTo>
                    <a:pt x="2123" y="81"/>
                    <a:pt x="2115" y="56"/>
                    <a:pt x="2092" y="48"/>
                  </a:cubicBezTo>
                  <a:cubicBezTo>
                    <a:pt x="2045" y="31"/>
                    <a:pt x="1992" y="17"/>
                    <a:pt x="1936" y="6"/>
                  </a:cubicBezTo>
                  <a:cubicBezTo>
                    <a:pt x="1934" y="6"/>
                    <a:pt x="1932" y="5"/>
                    <a:pt x="1931" y="5"/>
                  </a:cubicBezTo>
                  <a:close/>
                  <a:moveTo>
                    <a:pt x="1465" y="34"/>
                  </a:moveTo>
                  <a:cubicBezTo>
                    <a:pt x="1462" y="34"/>
                    <a:pt x="1458" y="35"/>
                    <a:pt x="1454" y="37"/>
                  </a:cubicBezTo>
                  <a:cubicBezTo>
                    <a:pt x="1409" y="45"/>
                    <a:pt x="1356" y="59"/>
                    <a:pt x="1303" y="76"/>
                  </a:cubicBezTo>
                  <a:cubicBezTo>
                    <a:pt x="1286" y="84"/>
                    <a:pt x="1272" y="106"/>
                    <a:pt x="1281" y="126"/>
                  </a:cubicBezTo>
                  <a:cubicBezTo>
                    <a:pt x="1286" y="143"/>
                    <a:pt x="1300" y="154"/>
                    <a:pt x="1320" y="154"/>
                  </a:cubicBezTo>
                  <a:cubicBezTo>
                    <a:pt x="1322" y="154"/>
                    <a:pt x="1325" y="151"/>
                    <a:pt x="1325" y="148"/>
                  </a:cubicBezTo>
                  <a:cubicBezTo>
                    <a:pt x="1373" y="134"/>
                    <a:pt x="1426" y="120"/>
                    <a:pt x="1473" y="109"/>
                  </a:cubicBezTo>
                  <a:cubicBezTo>
                    <a:pt x="1490" y="106"/>
                    <a:pt x="1507" y="84"/>
                    <a:pt x="1501" y="64"/>
                  </a:cubicBezTo>
                  <a:cubicBezTo>
                    <a:pt x="1496" y="48"/>
                    <a:pt x="1483" y="34"/>
                    <a:pt x="1465" y="34"/>
                  </a:cubicBezTo>
                  <a:close/>
                  <a:moveTo>
                    <a:pt x="1174" y="127"/>
                  </a:moveTo>
                  <a:cubicBezTo>
                    <a:pt x="1169" y="127"/>
                    <a:pt x="1165" y="127"/>
                    <a:pt x="1161" y="129"/>
                  </a:cubicBezTo>
                  <a:lnTo>
                    <a:pt x="1127" y="143"/>
                  </a:lnTo>
                  <a:cubicBezTo>
                    <a:pt x="1085" y="156"/>
                    <a:pt x="1049" y="176"/>
                    <a:pt x="1016" y="190"/>
                  </a:cubicBezTo>
                  <a:cubicBezTo>
                    <a:pt x="993" y="196"/>
                    <a:pt x="985" y="218"/>
                    <a:pt x="993" y="237"/>
                  </a:cubicBezTo>
                  <a:cubicBezTo>
                    <a:pt x="1002" y="251"/>
                    <a:pt x="1016" y="263"/>
                    <a:pt x="1030" y="263"/>
                  </a:cubicBezTo>
                  <a:cubicBezTo>
                    <a:pt x="1035" y="263"/>
                    <a:pt x="1041" y="260"/>
                    <a:pt x="1043" y="257"/>
                  </a:cubicBezTo>
                  <a:cubicBezTo>
                    <a:pt x="1077" y="246"/>
                    <a:pt x="1113" y="229"/>
                    <a:pt x="1152" y="215"/>
                  </a:cubicBezTo>
                  <a:lnTo>
                    <a:pt x="1186" y="201"/>
                  </a:lnTo>
                  <a:cubicBezTo>
                    <a:pt x="1205" y="196"/>
                    <a:pt x="1216" y="173"/>
                    <a:pt x="1211" y="154"/>
                  </a:cubicBezTo>
                  <a:cubicBezTo>
                    <a:pt x="1204" y="136"/>
                    <a:pt x="1190" y="127"/>
                    <a:pt x="1174" y="127"/>
                  </a:cubicBezTo>
                  <a:close/>
                  <a:moveTo>
                    <a:pt x="2209" y="119"/>
                  </a:moveTo>
                  <a:cubicBezTo>
                    <a:pt x="2197" y="119"/>
                    <a:pt x="2185" y="126"/>
                    <a:pt x="2176" y="137"/>
                  </a:cubicBezTo>
                  <a:cubicBezTo>
                    <a:pt x="2162" y="154"/>
                    <a:pt x="2171" y="176"/>
                    <a:pt x="2187" y="190"/>
                  </a:cubicBezTo>
                  <a:cubicBezTo>
                    <a:pt x="2229" y="215"/>
                    <a:pt x="2268" y="249"/>
                    <a:pt x="2302" y="282"/>
                  </a:cubicBezTo>
                  <a:cubicBezTo>
                    <a:pt x="2310" y="290"/>
                    <a:pt x="2318" y="293"/>
                    <a:pt x="2330" y="293"/>
                  </a:cubicBezTo>
                  <a:cubicBezTo>
                    <a:pt x="2341" y="293"/>
                    <a:pt x="2352" y="290"/>
                    <a:pt x="2355" y="282"/>
                  </a:cubicBezTo>
                  <a:cubicBezTo>
                    <a:pt x="2371" y="265"/>
                    <a:pt x="2371" y="240"/>
                    <a:pt x="2355" y="226"/>
                  </a:cubicBezTo>
                  <a:cubicBezTo>
                    <a:pt x="2313" y="190"/>
                    <a:pt x="2274" y="154"/>
                    <a:pt x="2229" y="126"/>
                  </a:cubicBezTo>
                  <a:cubicBezTo>
                    <a:pt x="2222" y="121"/>
                    <a:pt x="2215" y="119"/>
                    <a:pt x="2209" y="119"/>
                  </a:cubicBezTo>
                  <a:close/>
                  <a:moveTo>
                    <a:pt x="892" y="244"/>
                  </a:moveTo>
                  <a:cubicBezTo>
                    <a:pt x="886" y="244"/>
                    <a:pt x="879" y="245"/>
                    <a:pt x="873" y="249"/>
                  </a:cubicBezTo>
                  <a:cubicBezTo>
                    <a:pt x="820" y="274"/>
                    <a:pt x="778" y="296"/>
                    <a:pt x="734" y="321"/>
                  </a:cubicBezTo>
                  <a:cubicBezTo>
                    <a:pt x="714" y="332"/>
                    <a:pt x="709" y="357"/>
                    <a:pt x="720" y="374"/>
                  </a:cubicBezTo>
                  <a:cubicBezTo>
                    <a:pt x="725" y="388"/>
                    <a:pt x="739" y="394"/>
                    <a:pt x="753" y="394"/>
                  </a:cubicBezTo>
                  <a:cubicBezTo>
                    <a:pt x="762" y="394"/>
                    <a:pt x="767" y="394"/>
                    <a:pt x="776" y="388"/>
                  </a:cubicBezTo>
                  <a:cubicBezTo>
                    <a:pt x="812" y="363"/>
                    <a:pt x="859" y="343"/>
                    <a:pt x="907" y="318"/>
                  </a:cubicBezTo>
                  <a:cubicBezTo>
                    <a:pt x="929" y="307"/>
                    <a:pt x="935" y="288"/>
                    <a:pt x="924" y="265"/>
                  </a:cubicBezTo>
                  <a:cubicBezTo>
                    <a:pt x="918" y="252"/>
                    <a:pt x="905" y="244"/>
                    <a:pt x="892" y="244"/>
                  </a:cubicBezTo>
                  <a:close/>
                  <a:moveTo>
                    <a:pt x="4003" y="328"/>
                  </a:moveTo>
                  <a:cubicBezTo>
                    <a:pt x="3958" y="328"/>
                    <a:pt x="3919" y="336"/>
                    <a:pt x="3886" y="349"/>
                  </a:cubicBezTo>
                  <a:cubicBezTo>
                    <a:pt x="3864" y="360"/>
                    <a:pt x="3853" y="380"/>
                    <a:pt x="3864" y="402"/>
                  </a:cubicBezTo>
                  <a:cubicBezTo>
                    <a:pt x="3872" y="416"/>
                    <a:pt x="3886" y="427"/>
                    <a:pt x="3900" y="427"/>
                  </a:cubicBezTo>
                  <a:cubicBezTo>
                    <a:pt x="3903" y="427"/>
                    <a:pt x="3909" y="422"/>
                    <a:pt x="3917" y="419"/>
                  </a:cubicBezTo>
                  <a:cubicBezTo>
                    <a:pt x="3941" y="408"/>
                    <a:pt x="3970" y="404"/>
                    <a:pt x="4002" y="404"/>
                  </a:cubicBezTo>
                  <a:cubicBezTo>
                    <a:pt x="4012" y="404"/>
                    <a:pt x="4021" y="404"/>
                    <a:pt x="4031" y="405"/>
                  </a:cubicBezTo>
                  <a:cubicBezTo>
                    <a:pt x="4034" y="405"/>
                    <a:pt x="4040" y="408"/>
                    <a:pt x="4045" y="408"/>
                  </a:cubicBezTo>
                  <a:cubicBezTo>
                    <a:pt x="4049" y="408"/>
                    <a:pt x="4052" y="409"/>
                    <a:pt x="4055" y="409"/>
                  </a:cubicBezTo>
                  <a:cubicBezTo>
                    <a:pt x="4073" y="409"/>
                    <a:pt x="4088" y="396"/>
                    <a:pt x="4090" y="377"/>
                  </a:cubicBezTo>
                  <a:cubicBezTo>
                    <a:pt x="4096" y="357"/>
                    <a:pt x="4082" y="335"/>
                    <a:pt x="4059" y="332"/>
                  </a:cubicBezTo>
                  <a:cubicBezTo>
                    <a:pt x="4054" y="332"/>
                    <a:pt x="4045" y="329"/>
                    <a:pt x="4040" y="329"/>
                  </a:cubicBezTo>
                  <a:cubicBezTo>
                    <a:pt x="4027" y="328"/>
                    <a:pt x="4015" y="328"/>
                    <a:pt x="4003" y="328"/>
                  </a:cubicBezTo>
                  <a:close/>
                  <a:moveTo>
                    <a:pt x="2436" y="336"/>
                  </a:moveTo>
                  <a:cubicBezTo>
                    <a:pt x="2428" y="336"/>
                    <a:pt x="2419" y="339"/>
                    <a:pt x="2410" y="343"/>
                  </a:cubicBezTo>
                  <a:cubicBezTo>
                    <a:pt x="2388" y="352"/>
                    <a:pt x="2385" y="377"/>
                    <a:pt x="2399" y="394"/>
                  </a:cubicBezTo>
                  <a:cubicBezTo>
                    <a:pt x="2427" y="433"/>
                    <a:pt x="2452" y="475"/>
                    <a:pt x="2480" y="519"/>
                  </a:cubicBezTo>
                  <a:cubicBezTo>
                    <a:pt x="2486" y="533"/>
                    <a:pt x="2500" y="541"/>
                    <a:pt x="2514" y="541"/>
                  </a:cubicBezTo>
                  <a:cubicBezTo>
                    <a:pt x="2522" y="541"/>
                    <a:pt x="2528" y="539"/>
                    <a:pt x="2536" y="539"/>
                  </a:cubicBezTo>
                  <a:cubicBezTo>
                    <a:pt x="2553" y="528"/>
                    <a:pt x="2561" y="502"/>
                    <a:pt x="2550" y="486"/>
                  </a:cubicBezTo>
                  <a:cubicBezTo>
                    <a:pt x="2522" y="435"/>
                    <a:pt x="2494" y="394"/>
                    <a:pt x="2463" y="352"/>
                  </a:cubicBezTo>
                  <a:cubicBezTo>
                    <a:pt x="2457" y="341"/>
                    <a:pt x="2447" y="336"/>
                    <a:pt x="2436" y="336"/>
                  </a:cubicBezTo>
                  <a:close/>
                  <a:moveTo>
                    <a:pt x="620" y="398"/>
                  </a:moveTo>
                  <a:cubicBezTo>
                    <a:pt x="613" y="398"/>
                    <a:pt x="606" y="400"/>
                    <a:pt x="600" y="405"/>
                  </a:cubicBezTo>
                  <a:cubicBezTo>
                    <a:pt x="555" y="435"/>
                    <a:pt x="513" y="469"/>
                    <a:pt x="474" y="500"/>
                  </a:cubicBezTo>
                  <a:cubicBezTo>
                    <a:pt x="458" y="514"/>
                    <a:pt x="455" y="539"/>
                    <a:pt x="469" y="555"/>
                  </a:cubicBezTo>
                  <a:cubicBezTo>
                    <a:pt x="474" y="561"/>
                    <a:pt x="488" y="569"/>
                    <a:pt x="499" y="569"/>
                  </a:cubicBezTo>
                  <a:cubicBezTo>
                    <a:pt x="505" y="569"/>
                    <a:pt x="516" y="567"/>
                    <a:pt x="519" y="555"/>
                  </a:cubicBezTo>
                  <a:cubicBezTo>
                    <a:pt x="558" y="528"/>
                    <a:pt x="600" y="497"/>
                    <a:pt x="642" y="469"/>
                  </a:cubicBezTo>
                  <a:cubicBezTo>
                    <a:pt x="658" y="458"/>
                    <a:pt x="667" y="433"/>
                    <a:pt x="653" y="416"/>
                  </a:cubicBezTo>
                  <a:cubicBezTo>
                    <a:pt x="646" y="405"/>
                    <a:pt x="633" y="398"/>
                    <a:pt x="620" y="398"/>
                  </a:cubicBezTo>
                  <a:close/>
                  <a:moveTo>
                    <a:pt x="4182" y="397"/>
                  </a:moveTo>
                  <a:cubicBezTo>
                    <a:pt x="4172" y="397"/>
                    <a:pt x="4162" y="401"/>
                    <a:pt x="4154" y="408"/>
                  </a:cubicBezTo>
                  <a:cubicBezTo>
                    <a:pt x="4140" y="424"/>
                    <a:pt x="4140" y="447"/>
                    <a:pt x="4154" y="463"/>
                  </a:cubicBezTo>
                  <a:cubicBezTo>
                    <a:pt x="4185" y="494"/>
                    <a:pt x="4207" y="533"/>
                    <a:pt x="4224" y="583"/>
                  </a:cubicBezTo>
                  <a:cubicBezTo>
                    <a:pt x="4229" y="600"/>
                    <a:pt x="4243" y="611"/>
                    <a:pt x="4263" y="611"/>
                  </a:cubicBezTo>
                  <a:cubicBezTo>
                    <a:pt x="4268" y="611"/>
                    <a:pt x="4271" y="611"/>
                    <a:pt x="4271" y="603"/>
                  </a:cubicBezTo>
                  <a:cubicBezTo>
                    <a:pt x="4294" y="597"/>
                    <a:pt x="4305" y="575"/>
                    <a:pt x="4296" y="555"/>
                  </a:cubicBezTo>
                  <a:cubicBezTo>
                    <a:pt x="4277" y="494"/>
                    <a:pt x="4249" y="447"/>
                    <a:pt x="4210" y="408"/>
                  </a:cubicBezTo>
                  <a:cubicBezTo>
                    <a:pt x="4202" y="401"/>
                    <a:pt x="4192" y="397"/>
                    <a:pt x="4182" y="397"/>
                  </a:cubicBezTo>
                  <a:close/>
                  <a:moveTo>
                    <a:pt x="3802" y="462"/>
                  </a:moveTo>
                  <a:cubicBezTo>
                    <a:pt x="3787" y="462"/>
                    <a:pt x="3773" y="475"/>
                    <a:pt x="3766" y="491"/>
                  </a:cubicBezTo>
                  <a:cubicBezTo>
                    <a:pt x="3764" y="514"/>
                    <a:pt x="3761" y="533"/>
                    <a:pt x="3761" y="555"/>
                  </a:cubicBezTo>
                  <a:cubicBezTo>
                    <a:pt x="3761" y="589"/>
                    <a:pt x="3766" y="625"/>
                    <a:pt x="3777" y="664"/>
                  </a:cubicBezTo>
                  <a:cubicBezTo>
                    <a:pt x="3783" y="681"/>
                    <a:pt x="3797" y="692"/>
                    <a:pt x="3817" y="692"/>
                  </a:cubicBezTo>
                  <a:lnTo>
                    <a:pt x="3819" y="692"/>
                  </a:lnTo>
                  <a:cubicBezTo>
                    <a:pt x="3839" y="684"/>
                    <a:pt x="3853" y="664"/>
                    <a:pt x="3847" y="642"/>
                  </a:cubicBezTo>
                  <a:cubicBezTo>
                    <a:pt x="3836" y="611"/>
                    <a:pt x="3833" y="583"/>
                    <a:pt x="3833" y="555"/>
                  </a:cubicBezTo>
                  <a:cubicBezTo>
                    <a:pt x="3833" y="541"/>
                    <a:pt x="3836" y="525"/>
                    <a:pt x="3839" y="508"/>
                  </a:cubicBezTo>
                  <a:cubicBezTo>
                    <a:pt x="3847" y="488"/>
                    <a:pt x="3833" y="472"/>
                    <a:pt x="3811" y="463"/>
                  </a:cubicBezTo>
                  <a:cubicBezTo>
                    <a:pt x="3808" y="463"/>
                    <a:pt x="3805" y="462"/>
                    <a:pt x="3802" y="462"/>
                  </a:cubicBezTo>
                  <a:close/>
                  <a:moveTo>
                    <a:pt x="384" y="590"/>
                  </a:moveTo>
                  <a:cubicBezTo>
                    <a:pt x="375" y="590"/>
                    <a:pt x="366" y="593"/>
                    <a:pt x="357" y="600"/>
                  </a:cubicBezTo>
                  <a:cubicBezTo>
                    <a:pt x="315" y="639"/>
                    <a:pt x="279" y="678"/>
                    <a:pt x="248" y="717"/>
                  </a:cubicBezTo>
                  <a:cubicBezTo>
                    <a:pt x="234" y="737"/>
                    <a:pt x="237" y="759"/>
                    <a:pt x="254" y="773"/>
                  </a:cubicBezTo>
                  <a:cubicBezTo>
                    <a:pt x="262" y="781"/>
                    <a:pt x="268" y="784"/>
                    <a:pt x="279" y="784"/>
                  </a:cubicBezTo>
                  <a:cubicBezTo>
                    <a:pt x="290" y="784"/>
                    <a:pt x="301" y="779"/>
                    <a:pt x="310" y="767"/>
                  </a:cubicBezTo>
                  <a:cubicBezTo>
                    <a:pt x="343" y="728"/>
                    <a:pt x="377" y="689"/>
                    <a:pt x="413" y="656"/>
                  </a:cubicBezTo>
                  <a:cubicBezTo>
                    <a:pt x="427" y="639"/>
                    <a:pt x="427" y="617"/>
                    <a:pt x="413" y="600"/>
                  </a:cubicBezTo>
                  <a:cubicBezTo>
                    <a:pt x="403" y="593"/>
                    <a:pt x="393" y="590"/>
                    <a:pt x="384" y="590"/>
                  </a:cubicBezTo>
                  <a:close/>
                  <a:moveTo>
                    <a:pt x="6079" y="598"/>
                  </a:moveTo>
                  <a:cubicBezTo>
                    <a:pt x="6069" y="598"/>
                    <a:pt x="6058" y="602"/>
                    <a:pt x="6051" y="611"/>
                  </a:cubicBezTo>
                  <a:cubicBezTo>
                    <a:pt x="6048" y="611"/>
                    <a:pt x="6009" y="656"/>
                    <a:pt x="5942" y="717"/>
                  </a:cubicBezTo>
                  <a:cubicBezTo>
                    <a:pt x="5928" y="737"/>
                    <a:pt x="5928" y="756"/>
                    <a:pt x="5942" y="773"/>
                  </a:cubicBezTo>
                  <a:cubicBezTo>
                    <a:pt x="5951" y="784"/>
                    <a:pt x="5959" y="787"/>
                    <a:pt x="5970" y="787"/>
                  </a:cubicBezTo>
                  <a:cubicBezTo>
                    <a:pt x="5981" y="787"/>
                    <a:pt x="5987" y="784"/>
                    <a:pt x="5998" y="779"/>
                  </a:cubicBezTo>
                  <a:cubicBezTo>
                    <a:pt x="6068" y="709"/>
                    <a:pt x="6107" y="667"/>
                    <a:pt x="6110" y="664"/>
                  </a:cubicBezTo>
                  <a:cubicBezTo>
                    <a:pt x="6124" y="645"/>
                    <a:pt x="6124" y="622"/>
                    <a:pt x="6107" y="608"/>
                  </a:cubicBezTo>
                  <a:cubicBezTo>
                    <a:pt x="6099" y="602"/>
                    <a:pt x="6089" y="598"/>
                    <a:pt x="6079" y="598"/>
                  </a:cubicBezTo>
                  <a:close/>
                  <a:moveTo>
                    <a:pt x="2593" y="595"/>
                  </a:moveTo>
                  <a:cubicBezTo>
                    <a:pt x="2587" y="595"/>
                    <a:pt x="2581" y="597"/>
                    <a:pt x="2575" y="600"/>
                  </a:cubicBezTo>
                  <a:cubicBezTo>
                    <a:pt x="2553" y="611"/>
                    <a:pt x="2547" y="631"/>
                    <a:pt x="2556" y="653"/>
                  </a:cubicBezTo>
                  <a:cubicBezTo>
                    <a:pt x="2578" y="698"/>
                    <a:pt x="2597" y="748"/>
                    <a:pt x="2620" y="793"/>
                  </a:cubicBezTo>
                  <a:cubicBezTo>
                    <a:pt x="2625" y="807"/>
                    <a:pt x="2639" y="818"/>
                    <a:pt x="2653" y="818"/>
                  </a:cubicBezTo>
                  <a:cubicBezTo>
                    <a:pt x="2662" y="818"/>
                    <a:pt x="2664" y="818"/>
                    <a:pt x="2670" y="809"/>
                  </a:cubicBezTo>
                  <a:cubicBezTo>
                    <a:pt x="2692" y="798"/>
                    <a:pt x="2703" y="779"/>
                    <a:pt x="2692" y="756"/>
                  </a:cubicBezTo>
                  <a:cubicBezTo>
                    <a:pt x="2673" y="712"/>
                    <a:pt x="2650" y="664"/>
                    <a:pt x="2625" y="617"/>
                  </a:cubicBezTo>
                  <a:cubicBezTo>
                    <a:pt x="2619" y="603"/>
                    <a:pt x="2607" y="595"/>
                    <a:pt x="2593" y="595"/>
                  </a:cubicBezTo>
                  <a:close/>
                  <a:moveTo>
                    <a:pt x="4282" y="692"/>
                  </a:moveTo>
                  <a:cubicBezTo>
                    <a:pt x="4263" y="692"/>
                    <a:pt x="4243" y="709"/>
                    <a:pt x="4243" y="728"/>
                  </a:cubicBezTo>
                  <a:lnTo>
                    <a:pt x="4243" y="742"/>
                  </a:lnTo>
                  <a:cubicBezTo>
                    <a:pt x="4243" y="784"/>
                    <a:pt x="4241" y="826"/>
                    <a:pt x="4229" y="873"/>
                  </a:cubicBezTo>
                  <a:cubicBezTo>
                    <a:pt x="4227" y="893"/>
                    <a:pt x="4241" y="915"/>
                    <a:pt x="4263" y="918"/>
                  </a:cubicBezTo>
                  <a:lnTo>
                    <a:pt x="4271" y="918"/>
                  </a:lnTo>
                  <a:cubicBezTo>
                    <a:pt x="4291" y="918"/>
                    <a:pt x="4308" y="907"/>
                    <a:pt x="4305" y="893"/>
                  </a:cubicBezTo>
                  <a:cubicBezTo>
                    <a:pt x="4313" y="846"/>
                    <a:pt x="4321" y="795"/>
                    <a:pt x="4321" y="748"/>
                  </a:cubicBezTo>
                  <a:lnTo>
                    <a:pt x="4321" y="728"/>
                  </a:lnTo>
                  <a:cubicBezTo>
                    <a:pt x="4321" y="709"/>
                    <a:pt x="4308" y="692"/>
                    <a:pt x="4282" y="692"/>
                  </a:cubicBezTo>
                  <a:close/>
                  <a:moveTo>
                    <a:pt x="3873" y="755"/>
                  </a:moveTo>
                  <a:cubicBezTo>
                    <a:pt x="3867" y="755"/>
                    <a:pt x="3860" y="756"/>
                    <a:pt x="3853" y="759"/>
                  </a:cubicBezTo>
                  <a:cubicBezTo>
                    <a:pt x="3836" y="770"/>
                    <a:pt x="3830" y="795"/>
                    <a:pt x="3839" y="812"/>
                  </a:cubicBezTo>
                  <a:cubicBezTo>
                    <a:pt x="3867" y="857"/>
                    <a:pt x="3900" y="904"/>
                    <a:pt x="3934" y="946"/>
                  </a:cubicBezTo>
                  <a:cubicBezTo>
                    <a:pt x="3945" y="952"/>
                    <a:pt x="3956" y="960"/>
                    <a:pt x="3964" y="960"/>
                  </a:cubicBezTo>
                  <a:cubicBezTo>
                    <a:pt x="3973" y="960"/>
                    <a:pt x="3978" y="957"/>
                    <a:pt x="3984" y="952"/>
                  </a:cubicBezTo>
                  <a:cubicBezTo>
                    <a:pt x="4003" y="938"/>
                    <a:pt x="4003" y="913"/>
                    <a:pt x="3989" y="896"/>
                  </a:cubicBezTo>
                  <a:cubicBezTo>
                    <a:pt x="3959" y="854"/>
                    <a:pt x="3931" y="815"/>
                    <a:pt x="3906" y="773"/>
                  </a:cubicBezTo>
                  <a:cubicBezTo>
                    <a:pt x="3898" y="760"/>
                    <a:pt x="3886" y="755"/>
                    <a:pt x="3873" y="755"/>
                  </a:cubicBezTo>
                  <a:close/>
                  <a:moveTo>
                    <a:pt x="5858" y="816"/>
                  </a:moveTo>
                  <a:cubicBezTo>
                    <a:pt x="5849" y="816"/>
                    <a:pt x="5839" y="819"/>
                    <a:pt x="5831" y="826"/>
                  </a:cubicBezTo>
                  <a:cubicBezTo>
                    <a:pt x="5792" y="857"/>
                    <a:pt x="5755" y="890"/>
                    <a:pt x="5714" y="924"/>
                  </a:cubicBezTo>
                  <a:cubicBezTo>
                    <a:pt x="5694" y="938"/>
                    <a:pt x="5691" y="963"/>
                    <a:pt x="5705" y="979"/>
                  </a:cubicBezTo>
                  <a:cubicBezTo>
                    <a:pt x="5714" y="988"/>
                    <a:pt x="5728" y="993"/>
                    <a:pt x="5736" y="993"/>
                  </a:cubicBezTo>
                  <a:cubicBezTo>
                    <a:pt x="5747" y="993"/>
                    <a:pt x="5755" y="991"/>
                    <a:pt x="5761" y="988"/>
                  </a:cubicBezTo>
                  <a:cubicBezTo>
                    <a:pt x="5806" y="952"/>
                    <a:pt x="5845" y="918"/>
                    <a:pt x="5884" y="885"/>
                  </a:cubicBezTo>
                  <a:cubicBezTo>
                    <a:pt x="5901" y="871"/>
                    <a:pt x="5901" y="848"/>
                    <a:pt x="5887" y="829"/>
                  </a:cubicBezTo>
                  <a:cubicBezTo>
                    <a:pt x="5879" y="820"/>
                    <a:pt x="5869" y="816"/>
                    <a:pt x="5858" y="816"/>
                  </a:cubicBezTo>
                  <a:close/>
                  <a:moveTo>
                    <a:pt x="192" y="832"/>
                  </a:moveTo>
                  <a:cubicBezTo>
                    <a:pt x="178" y="832"/>
                    <a:pt x="164" y="840"/>
                    <a:pt x="156" y="851"/>
                  </a:cubicBezTo>
                  <a:cubicBezTo>
                    <a:pt x="128" y="896"/>
                    <a:pt x="106" y="946"/>
                    <a:pt x="84" y="993"/>
                  </a:cubicBezTo>
                  <a:cubicBezTo>
                    <a:pt x="78" y="1013"/>
                    <a:pt x="84" y="1032"/>
                    <a:pt x="106" y="1044"/>
                  </a:cubicBezTo>
                  <a:cubicBezTo>
                    <a:pt x="109" y="1044"/>
                    <a:pt x="112" y="1046"/>
                    <a:pt x="120" y="1046"/>
                  </a:cubicBezTo>
                  <a:cubicBezTo>
                    <a:pt x="134" y="1046"/>
                    <a:pt x="148" y="1041"/>
                    <a:pt x="156" y="1021"/>
                  </a:cubicBezTo>
                  <a:cubicBezTo>
                    <a:pt x="176" y="977"/>
                    <a:pt x="195" y="932"/>
                    <a:pt x="223" y="890"/>
                  </a:cubicBezTo>
                  <a:cubicBezTo>
                    <a:pt x="234" y="873"/>
                    <a:pt x="226" y="848"/>
                    <a:pt x="209" y="837"/>
                  </a:cubicBezTo>
                  <a:cubicBezTo>
                    <a:pt x="204" y="834"/>
                    <a:pt x="198" y="832"/>
                    <a:pt x="192" y="832"/>
                  </a:cubicBezTo>
                  <a:close/>
                  <a:moveTo>
                    <a:pt x="2720" y="883"/>
                  </a:moveTo>
                  <a:cubicBezTo>
                    <a:pt x="2714" y="883"/>
                    <a:pt x="2709" y="884"/>
                    <a:pt x="2703" y="887"/>
                  </a:cubicBezTo>
                  <a:cubicBezTo>
                    <a:pt x="2681" y="896"/>
                    <a:pt x="2673" y="918"/>
                    <a:pt x="2681" y="938"/>
                  </a:cubicBezTo>
                  <a:cubicBezTo>
                    <a:pt x="2703" y="985"/>
                    <a:pt x="2723" y="1032"/>
                    <a:pt x="2748" y="1077"/>
                  </a:cubicBezTo>
                  <a:cubicBezTo>
                    <a:pt x="2756" y="1091"/>
                    <a:pt x="2770" y="1099"/>
                    <a:pt x="2784" y="1099"/>
                  </a:cubicBezTo>
                  <a:cubicBezTo>
                    <a:pt x="2786" y="1099"/>
                    <a:pt x="2789" y="1098"/>
                    <a:pt x="2794" y="1098"/>
                  </a:cubicBezTo>
                  <a:cubicBezTo>
                    <a:pt x="2796" y="1098"/>
                    <a:pt x="2798" y="1099"/>
                    <a:pt x="2801" y="1099"/>
                  </a:cubicBezTo>
                  <a:cubicBezTo>
                    <a:pt x="2821" y="1088"/>
                    <a:pt x="2829" y="1066"/>
                    <a:pt x="2818" y="1046"/>
                  </a:cubicBezTo>
                  <a:cubicBezTo>
                    <a:pt x="2798" y="1002"/>
                    <a:pt x="2776" y="957"/>
                    <a:pt x="2756" y="907"/>
                  </a:cubicBezTo>
                  <a:cubicBezTo>
                    <a:pt x="2748" y="893"/>
                    <a:pt x="2734" y="883"/>
                    <a:pt x="2720" y="883"/>
                  </a:cubicBezTo>
                  <a:close/>
                  <a:moveTo>
                    <a:pt x="5614" y="1010"/>
                  </a:moveTo>
                  <a:cubicBezTo>
                    <a:pt x="5606" y="1010"/>
                    <a:pt x="5598" y="1013"/>
                    <a:pt x="5591" y="1019"/>
                  </a:cubicBezTo>
                  <a:cubicBezTo>
                    <a:pt x="5549" y="1049"/>
                    <a:pt x="5507" y="1077"/>
                    <a:pt x="5465" y="1102"/>
                  </a:cubicBezTo>
                  <a:cubicBezTo>
                    <a:pt x="5443" y="1113"/>
                    <a:pt x="5440" y="1136"/>
                    <a:pt x="5451" y="1155"/>
                  </a:cubicBezTo>
                  <a:cubicBezTo>
                    <a:pt x="5463" y="1166"/>
                    <a:pt x="5471" y="1172"/>
                    <a:pt x="5485" y="1172"/>
                  </a:cubicBezTo>
                  <a:cubicBezTo>
                    <a:pt x="5490" y="1172"/>
                    <a:pt x="5496" y="1172"/>
                    <a:pt x="5499" y="1169"/>
                  </a:cubicBezTo>
                  <a:cubicBezTo>
                    <a:pt x="5546" y="1141"/>
                    <a:pt x="5588" y="1113"/>
                    <a:pt x="5633" y="1083"/>
                  </a:cubicBezTo>
                  <a:cubicBezTo>
                    <a:pt x="5652" y="1072"/>
                    <a:pt x="5658" y="1046"/>
                    <a:pt x="5644" y="1030"/>
                  </a:cubicBezTo>
                  <a:cubicBezTo>
                    <a:pt x="5637" y="1016"/>
                    <a:pt x="5626" y="1010"/>
                    <a:pt x="5614" y="1010"/>
                  </a:cubicBezTo>
                  <a:close/>
                  <a:moveTo>
                    <a:pt x="4221" y="985"/>
                  </a:moveTo>
                  <a:cubicBezTo>
                    <a:pt x="4206" y="985"/>
                    <a:pt x="4193" y="993"/>
                    <a:pt x="4185" y="1007"/>
                  </a:cubicBezTo>
                  <a:cubicBezTo>
                    <a:pt x="4179" y="1021"/>
                    <a:pt x="4171" y="1041"/>
                    <a:pt x="4160" y="1058"/>
                  </a:cubicBezTo>
                  <a:cubicBezTo>
                    <a:pt x="4140" y="1041"/>
                    <a:pt x="4115" y="1021"/>
                    <a:pt x="4096" y="1002"/>
                  </a:cubicBezTo>
                  <a:cubicBezTo>
                    <a:pt x="4086" y="995"/>
                    <a:pt x="4076" y="992"/>
                    <a:pt x="4067" y="992"/>
                  </a:cubicBezTo>
                  <a:cubicBezTo>
                    <a:pt x="4057" y="992"/>
                    <a:pt x="4047" y="996"/>
                    <a:pt x="4040" y="1005"/>
                  </a:cubicBezTo>
                  <a:cubicBezTo>
                    <a:pt x="4026" y="1021"/>
                    <a:pt x="4026" y="1046"/>
                    <a:pt x="4043" y="1060"/>
                  </a:cubicBezTo>
                  <a:cubicBezTo>
                    <a:pt x="4068" y="1085"/>
                    <a:pt x="4090" y="1105"/>
                    <a:pt x="4118" y="1127"/>
                  </a:cubicBezTo>
                  <a:cubicBezTo>
                    <a:pt x="4118" y="1130"/>
                    <a:pt x="4115" y="1133"/>
                    <a:pt x="4112" y="1138"/>
                  </a:cubicBezTo>
                  <a:cubicBezTo>
                    <a:pt x="4101" y="1152"/>
                    <a:pt x="4104" y="1175"/>
                    <a:pt x="4123" y="1189"/>
                  </a:cubicBezTo>
                  <a:cubicBezTo>
                    <a:pt x="4129" y="1194"/>
                    <a:pt x="4140" y="1197"/>
                    <a:pt x="4146" y="1197"/>
                  </a:cubicBezTo>
                  <a:cubicBezTo>
                    <a:pt x="4160" y="1197"/>
                    <a:pt x="4171" y="1194"/>
                    <a:pt x="4174" y="1183"/>
                  </a:cubicBezTo>
                  <a:cubicBezTo>
                    <a:pt x="4179" y="1180"/>
                    <a:pt x="4182" y="1175"/>
                    <a:pt x="4185" y="1169"/>
                  </a:cubicBezTo>
                  <a:cubicBezTo>
                    <a:pt x="4199" y="1169"/>
                    <a:pt x="4210" y="1161"/>
                    <a:pt x="4221" y="1152"/>
                  </a:cubicBezTo>
                  <a:cubicBezTo>
                    <a:pt x="4229" y="1138"/>
                    <a:pt x="4229" y="1125"/>
                    <a:pt x="4224" y="1111"/>
                  </a:cubicBezTo>
                  <a:cubicBezTo>
                    <a:pt x="4238" y="1085"/>
                    <a:pt x="4249" y="1063"/>
                    <a:pt x="4257" y="1041"/>
                  </a:cubicBezTo>
                  <a:cubicBezTo>
                    <a:pt x="4266" y="1019"/>
                    <a:pt x="4257" y="999"/>
                    <a:pt x="4238" y="988"/>
                  </a:cubicBezTo>
                  <a:cubicBezTo>
                    <a:pt x="4232" y="986"/>
                    <a:pt x="4226" y="985"/>
                    <a:pt x="4221" y="985"/>
                  </a:cubicBezTo>
                  <a:close/>
                  <a:moveTo>
                    <a:pt x="5351" y="1170"/>
                  </a:moveTo>
                  <a:cubicBezTo>
                    <a:pt x="5345" y="1170"/>
                    <a:pt x="5338" y="1171"/>
                    <a:pt x="5331" y="1175"/>
                  </a:cubicBezTo>
                  <a:cubicBezTo>
                    <a:pt x="5287" y="1200"/>
                    <a:pt x="5242" y="1222"/>
                    <a:pt x="5197" y="1239"/>
                  </a:cubicBezTo>
                  <a:cubicBezTo>
                    <a:pt x="5178" y="1245"/>
                    <a:pt x="5170" y="1267"/>
                    <a:pt x="5175" y="1286"/>
                  </a:cubicBezTo>
                  <a:cubicBezTo>
                    <a:pt x="5178" y="1300"/>
                    <a:pt x="5192" y="1311"/>
                    <a:pt x="5211" y="1311"/>
                  </a:cubicBezTo>
                  <a:lnTo>
                    <a:pt x="5225" y="1311"/>
                  </a:lnTo>
                  <a:cubicBezTo>
                    <a:pt x="5270" y="1292"/>
                    <a:pt x="5317" y="1270"/>
                    <a:pt x="5368" y="1245"/>
                  </a:cubicBezTo>
                  <a:cubicBezTo>
                    <a:pt x="5387" y="1233"/>
                    <a:pt x="5396" y="1214"/>
                    <a:pt x="5384" y="1192"/>
                  </a:cubicBezTo>
                  <a:cubicBezTo>
                    <a:pt x="5377" y="1178"/>
                    <a:pt x="5365" y="1170"/>
                    <a:pt x="5351" y="1170"/>
                  </a:cubicBezTo>
                  <a:close/>
                  <a:moveTo>
                    <a:pt x="4322" y="1175"/>
                  </a:moveTo>
                  <a:cubicBezTo>
                    <a:pt x="4309" y="1175"/>
                    <a:pt x="4296" y="1181"/>
                    <a:pt x="4291" y="1194"/>
                  </a:cubicBezTo>
                  <a:cubicBezTo>
                    <a:pt x="4280" y="1211"/>
                    <a:pt x="4285" y="1236"/>
                    <a:pt x="4305" y="1245"/>
                  </a:cubicBezTo>
                  <a:cubicBezTo>
                    <a:pt x="4347" y="1270"/>
                    <a:pt x="4394" y="1295"/>
                    <a:pt x="4444" y="1314"/>
                  </a:cubicBezTo>
                  <a:cubicBezTo>
                    <a:pt x="4450" y="1314"/>
                    <a:pt x="4453" y="1320"/>
                    <a:pt x="4461" y="1320"/>
                  </a:cubicBezTo>
                  <a:cubicBezTo>
                    <a:pt x="4475" y="1320"/>
                    <a:pt x="4489" y="1311"/>
                    <a:pt x="4500" y="1298"/>
                  </a:cubicBezTo>
                  <a:cubicBezTo>
                    <a:pt x="4506" y="1278"/>
                    <a:pt x="4500" y="1256"/>
                    <a:pt x="4478" y="1245"/>
                  </a:cubicBezTo>
                  <a:cubicBezTo>
                    <a:pt x="4430" y="1225"/>
                    <a:pt x="4383" y="1203"/>
                    <a:pt x="4341" y="1180"/>
                  </a:cubicBezTo>
                  <a:cubicBezTo>
                    <a:pt x="4335" y="1177"/>
                    <a:pt x="4329" y="1175"/>
                    <a:pt x="4322" y="1175"/>
                  </a:cubicBezTo>
                  <a:close/>
                  <a:moveTo>
                    <a:pt x="73" y="1118"/>
                  </a:moveTo>
                  <a:cubicBezTo>
                    <a:pt x="58" y="1118"/>
                    <a:pt x="41" y="1130"/>
                    <a:pt x="36" y="1147"/>
                  </a:cubicBezTo>
                  <a:cubicBezTo>
                    <a:pt x="20" y="1197"/>
                    <a:pt x="11" y="1253"/>
                    <a:pt x="8" y="1306"/>
                  </a:cubicBezTo>
                  <a:cubicBezTo>
                    <a:pt x="3" y="1325"/>
                    <a:pt x="20" y="1342"/>
                    <a:pt x="42" y="1345"/>
                  </a:cubicBezTo>
                  <a:lnTo>
                    <a:pt x="45" y="1345"/>
                  </a:lnTo>
                  <a:cubicBezTo>
                    <a:pt x="64" y="1345"/>
                    <a:pt x="81" y="1328"/>
                    <a:pt x="84" y="1311"/>
                  </a:cubicBezTo>
                  <a:cubicBezTo>
                    <a:pt x="87" y="1264"/>
                    <a:pt x="95" y="1214"/>
                    <a:pt x="109" y="1166"/>
                  </a:cubicBezTo>
                  <a:cubicBezTo>
                    <a:pt x="114" y="1147"/>
                    <a:pt x="101" y="1127"/>
                    <a:pt x="81" y="1119"/>
                  </a:cubicBezTo>
                  <a:cubicBezTo>
                    <a:pt x="78" y="1118"/>
                    <a:pt x="76" y="1118"/>
                    <a:pt x="73" y="1118"/>
                  </a:cubicBezTo>
                  <a:close/>
                  <a:moveTo>
                    <a:pt x="2855" y="1155"/>
                  </a:moveTo>
                  <a:cubicBezTo>
                    <a:pt x="2848" y="1155"/>
                    <a:pt x="2841" y="1157"/>
                    <a:pt x="2835" y="1161"/>
                  </a:cubicBezTo>
                  <a:cubicBezTo>
                    <a:pt x="2815" y="1172"/>
                    <a:pt x="2812" y="1197"/>
                    <a:pt x="2821" y="1214"/>
                  </a:cubicBezTo>
                  <a:cubicBezTo>
                    <a:pt x="2854" y="1267"/>
                    <a:pt x="2882" y="1309"/>
                    <a:pt x="2913" y="1345"/>
                  </a:cubicBezTo>
                  <a:cubicBezTo>
                    <a:pt x="2918" y="1353"/>
                    <a:pt x="2932" y="1362"/>
                    <a:pt x="2943" y="1362"/>
                  </a:cubicBezTo>
                  <a:cubicBezTo>
                    <a:pt x="2952" y="1362"/>
                    <a:pt x="2960" y="1356"/>
                    <a:pt x="2966" y="1353"/>
                  </a:cubicBezTo>
                  <a:cubicBezTo>
                    <a:pt x="2982" y="1339"/>
                    <a:pt x="2985" y="1314"/>
                    <a:pt x="2971" y="1298"/>
                  </a:cubicBezTo>
                  <a:cubicBezTo>
                    <a:pt x="2943" y="1261"/>
                    <a:pt x="2915" y="1222"/>
                    <a:pt x="2888" y="1175"/>
                  </a:cubicBezTo>
                  <a:cubicBezTo>
                    <a:pt x="2880" y="1162"/>
                    <a:pt x="2868" y="1155"/>
                    <a:pt x="2855" y="1155"/>
                  </a:cubicBezTo>
                  <a:close/>
                  <a:moveTo>
                    <a:pt x="5062" y="1282"/>
                  </a:moveTo>
                  <a:cubicBezTo>
                    <a:pt x="5059" y="1282"/>
                    <a:pt x="5056" y="1283"/>
                    <a:pt x="5052" y="1284"/>
                  </a:cubicBezTo>
                  <a:cubicBezTo>
                    <a:pt x="5005" y="1295"/>
                    <a:pt x="4955" y="1306"/>
                    <a:pt x="4907" y="1311"/>
                  </a:cubicBezTo>
                  <a:cubicBezTo>
                    <a:pt x="4885" y="1311"/>
                    <a:pt x="4868" y="1334"/>
                    <a:pt x="4871" y="1353"/>
                  </a:cubicBezTo>
                  <a:cubicBezTo>
                    <a:pt x="4877" y="1376"/>
                    <a:pt x="4891" y="1390"/>
                    <a:pt x="4910" y="1390"/>
                  </a:cubicBezTo>
                  <a:cubicBezTo>
                    <a:pt x="4913" y="1390"/>
                    <a:pt x="4913" y="1390"/>
                    <a:pt x="4916" y="1392"/>
                  </a:cubicBezTo>
                  <a:cubicBezTo>
                    <a:pt x="4966" y="1384"/>
                    <a:pt x="5022" y="1376"/>
                    <a:pt x="5075" y="1362"/>
                  </a:cubicBezTo>
                  <a:cubicBezTo>
                    <a:pt x="5094" y="1353"/>
                    <a:pt x="5108" y="1334"/>
                    <a:pt x="5103" y="1311"/>
                  </a:cubicBezTo>
                  <a:cubicBezTo>
                    <a:pt x="5096" y="1295"/>
                    <a:pt x="5080" y="1282"/>
                    <a:pt x="5062" y="1282"/>
                  </a:cubicBezTo>
                  <a:close/>
                  <a:moveTo>
                    <a:pt x="4607" y="1296"/>
                  </a:moveTo>
                  <a:cubicBezTo>
                    <a:pt x="4591" y="1296"/>
                    <a:pt x="4575" y="1309"/>
                    <a:pt x="4570" y="1325"/>
                  </a:cubicBezTo>
                  <a:cubicBezTo>
                    <a:pt x="4561" y="1342"/>
                    <a:pt x="4575" y="1364"/>
                    <a:pt x="4598" y="1370"/>
                  </a:cubicBezTo>
                  <a:cubicBezTo>
                    <a:pt x="4645" y="1384"/>
                    <a:pt x="4701" y="1392"/>
                    <a:pt x="4757" y="1395"/>
                  </a:cubicBezTo>
                  <a:cubicBezTo>
                    <a:pt x="4779" y="1395"/>
                    <a:pt x="4796" y="1378"/>
                    <a:pt x="4799" y="1359"/>
                  </a:cubicBezTo>
                  <a:cubicBezTo>
                    <a:pt x="4799" y="1339"/>
                    <a:pt x="4782" y="1323"/>
                    <a:pt x="4759" y="1317"/>
                  </a:cubicBezTo>
                  <a:cubicBezTo>
                    <a:pt x="4712" y="1317"/>
                    <a:pt x="4659" y="1311"/>
                    <a:pt x="4614" y="1298"/>
                  </a:cubicBezTo>
                  <a:cubicBezTo>
                    <a:pt x="4612" y="1297"/>
                    <a:pt x="4609" y="1296"/>
                    <a:pt x="4607" y="1296"/>
                  </a:cubicBezTo>
                  <a:close/>
                  <a:moveTo>
                    <a:pt x="4049" y="1240"/>
                  </a:moveTo>
                  <a:cubicBezTo>
                    <a:pt x="4039" y="1240"/>
                    <a:pt x="4030" y="1243"/>
                    <a:pt x="4020" y="1250"/>
                  </a:cubicBezTo>
                  <a:cubicBezTo>
                    <a:pt x="3987" y="1284"/>
                    <a:pt x="3948" y="1311"/>
                    <a:pt x="3906" y="1339"/>
                  </a:cubicBezTo>
                  <a:cubicBezTo>
                    <a:pt x="3886" y="1351"/>
                    <a:pt x="3881" y="1376"/>
                    <a:pt x="3892" y="1392"/>
                  </a:cubicBezTo>
                  <a:cubicBezTo>
                    <a:pt x="3900" y="1404"/>
                    <a:pt x="3909" y="1409"/>
                    <a:pt x="3923" y="1409"/>
                  </a:cubicBezTo>
                  <a:cubicBezTo>
                    <a:pt x="3931" y="1409"/>
                    <a:pt x="3936" y="1406"/>
                    <a:pt x="3945" y="1406"/>
                  </a:cubicBezTo>
                  <a:cubicBezTo>
                    <a:pt x="3992" y="1378"/>
                    <a:pt x="4034" y="1342"/>
                    <a:pt x="4073" y="1309"/>
                  </a:cubicBezTo>
                  <a:cubicBezTo>
                    <a:pt x="4090" y="1292"/>
                    <a:pt x="4090" y="1270"/>
                    <a:pt x="4076" y="1253"/>
                  </a:cubicBezTo>
                  <a:cubicBezTo>
                    <a:pt x="4069" y="1244"/>
                    <a:pt x="4059" y="1240"/>
                    <a:pt x="4049" y="1240"/>
                  </a:cubicBezTo>
                  <a:close/>
                  <a:moveTo>
                    <a:pt x="3787" y="1405"/>
                  </a:moveTo>
                  <a:cubicBezTo>
                    <a:pt x="3781" y="1405"/>
                    <a:pt x="3775" y="1406"/>
                    <a:pt x="3769" y="1409"/>
                  </a:cubicBezTo>
                  <a:cubicBezTo>
                    <a:pt x="3727" y="1429"/>
                    <a:pt x="3680" y="1443"/>
                    <a:pt x="3630" y="1457"/>
                  </a:cubicBezTo>
                  <a:cubicBezTo>
                    <a:pt x="3610" y="1462"/>
                    <a:pt x="3596" y="1482"/>
                    <a:pt x="3602" y="1504"/>
                  </a:cubicBezTo>
                  <a:cubicBezTo>
                    <a:pt x="3610" y="1521"/>
                    <a:pt x="3624" y="1532"/>
                    <a:pt x="3641" y="1532"/>
                  </a:cubicBezTo>
                  <a:cubicBezTo>
                    <a:pt x="3643" y="1532"/>
                    <a:pt x="3646" y="1531"/>
                    <a:pt x="3647" y="1531"/>
                  </a:cubicBezTo>
                  <a:lnTo>
                    <a:pt x="3647" y="1531"/>
                  </a:lnTo>
                  <a:cubicBezTo>
                    <a:pt x="3647" y="1531"/>
                    <a:pt x="3647" y="1531"/>
                    <a:pt x="3646" y="1532"/>
                  </a:cubicBezTo>
                  <a:cubicBezTo>
                    <a:pt x="3699" y="1518"/>
                    <a:pt x="3750" y="1498"/>
                    <a:pt x="3797" y="1479"/>
                  </a:cubicBezTo>
                  <a:cubicBezTo>
                    <a:pt x="3819" y="1470"/>
                    <a:pt x="3830" y="1451"/>
                    <a:pt x="3819" y="1429"/>
                  </a:cubicBezTo>
                  <a:cubicBezTo>
                    <a:pt x="3813" y="1414"/>
                    <a:pt x="3801" y="1405"/>
                    <a:pt x="3787" y="1405"/>
                  </a:cubicBezTo>
                  <a:close/>
                  <a:moveTo>
                    <a:pt x="3050" y="1395"/>
                  </a:moveTo>
                  <a:cubicBezTo>
                    <a:pt x="3040" y="1395"/>
                    <a:pt x="3029" y="1400"/>
                    <a:pt x="3021" y="1409"/>
                  </a:cubicBezTo>
                  <a:cubicBezTo>
                    <a:pt x="3007" y="1423"/>
                    <a:pt x="3010" y="1448"/>
                    <a:pt x="3027" y="1462"/>
                  </a:cubicBezTo>
                  <a:cubicBezTo>
                    <a:pt x="3072" y="1493"/>
                    <a:pt x="3122" y="1521"/>
                    <a:pt x="3175" y="1537"/>
                  </a:cubicBezTo>
                  <a:cubicBezTo>
                    <a:pt x="3178" y="1543"/>
                    <a:pt x="3183" y="1543"/>
                    <a:pt x="3189" y="1543"/>
                  </a:cubicBezTo>
                  <a:cubicBezTo>
                    <a:pt x="3203" y="1543"/>
                    <a:pt x="3220" y="1532"/>
                    <a:pt x="3222" y="1518"/>
                  </a:cubicBezTo>
                  <a:cubicBezTo>
                    <a:pt x="3231" y="1496"/>
                    <a:pt x="3220" y="1476"/>
                    <a:pt x="3197" y="1468"/>
                  </a:cubicBezTo>
                  <a:cubicBezTo>
                    <a:pt x="3153" y="1454"/>
                    <a:pt x="3111" y="1434"/>
                    <a:pt x="3072" y="1404"/>
                  </a:cubicBezTo>
                  <a:cubicBezTo>
                    <a:pt x="3066" y="1397"/>
                    <a:pt x="3058" y="1395"/>
                    <a:pt x="3050" y="1395"/>
                  </a:cubicBezTo>
                  <a:close/>
                  <a:moveTo>
                    <a:pt x="43" y="1423"/>
                  </a:moveTo>
                  <a:cubicBezTo>
                    <a:pt x="42" y="1423"/>
                    <a:pt x="41" y="1423"/>
                    <a:pt x="39" y="1423"/>
                  </a:cubicBezTo>
                  <a:cubicBezTo>
                    <a:pt x="17" y="1423"/>
                    <a:pt x="0" y="1445"/>
                    <a:pt x="3" y="1465"/>
                  </a:cubicBezTo>
                  <a:cubicBezTo>
                    <a:pt x="11" y="1510"/>
                    <a:pt x="17" y="1535"/>
                    <a:pt x="17" y="1537"/>
                  </a:cubicBezTo>
                  <a:cubicBezTo>
                    <a:pt x="25" y="1554"/>
                    <a:pt x="39" y="1565"/>
                    <a:pt x="56" y="1565"/>
                  </a:cubicBezTo>
                  <a:lnTo>
                    <a:pt x="64" y="1565"/>
                  </a:lnTo>
                  <a:cubicBezTo>
                    <a:pt x="84" y="1560"/>
                    <a:pt x="98" y="1537"/>
                    <a:pt x="92" y="1518"/>
                  </a:cubicBezTo>
                  <a:cubicBezTo>
                    <a:pt x="92" y="1518"/>
                    <a:pt x="84" y="1496"/>
                    <a:pt x="81" y="1459"/>
                  </a:cubicBezTo>
                  <a:cubicBezTo>
                    <a:pt x="81" y="1439"/>
                    <a:pt x="62" y="1423"/>
                    <a:pt x="43" y="1423"/>
                  </a:cubicBezTo>
                  <a:close/>
                  <a:moveTo>
                    <a:pt x="3489" y="1479"/>
                  </a:moveTo>
                  <a:cubicBezTo>
                    <a:pt x="3487" y="1479"/>
                    <a:pt x="3486" y="1479"/>
                    <a:pt x="3485" y="1479"/>
                  </a:cubicBezTo>
                  <a:cubicBezTo>
                    <a:pt x="3459" y="1482"/>
                    <a:pt x="3434" y="1482"/>
                    <a:pt x="3412" y="1487"/>
                  </a:cubicBezTo>
                  <a:cubicBezTo>
                    <a:pt x="3387" y="1490"/>
                    <a:pt x="3362" y="1490"/>
                    <a:pt x="3337" y="1490"/>
                  </a:cubicBezTo>
                  <a:cubicBezTo>
                    <a:pt x="3317" y="1490"/>
                    <a:pt x="3300" y="1507"/>
                    <a:pt x="3295" y="1529"/>
                  </a:cubicBezTo>
                  <a:cubicBezTo>
                    <a:pt x="3295" y="1549"/>
                    <a:pt x="3314" y="1565"/>
                    <a:pt x="3334" y="1571"/>
                  </a:cubicBezTo>
                  <a:lnTo>
                    <a:pt x="3362" y="1571"/>
                  </a:lnTo>
                  <a:cubicBezTo>
                    <a:pt x="3379" y="1571"/>
                    <a:pt x="3398" y="1565"/>
                    <a:pt x="3415" y="1565"/>
                  </a:cubicBezTo>
                  <a:cubicBezTo>
                    <a:pt x="3440" y="1563"/>
                    <a:pt x="3468" y="1560"/>
                    <a:pt x="3490" y="1557"/>
                  </a:cubicBezTo>
                  <a:cubicBezTo>
                    <a:pt x="3512" y="1557"/>
                    <a:pt x="3529" y="1535"/>
                    <a:pt x="3526" y="1515"/>
                  </a:cubicBezTo>
                  <a:cubicBezTo>
                    <a:pt x="3526" y="1494"/>
                    <a:pt x="3507" y="1479"/>
                    <a:pt x="3489" y="1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3" name="Google Shape;993;p32"/>
            <p:cNvSpPr/>
            <p:nvPr/>
          </p:nvSpPr>
          <p:spPr>
            <a:xfrm>
              <a:off x="7681331" y="1522213"/>
              <a:ext cx="54553" cy="51713"/>
            </a:xfrm>
            <a:custGeom>
              <a:avLst/>
              <a:gdLst/>
              <a:ahLst/>
              <a:cxnLst/>
              <a:rect l="l" t="t" r="r" b="b"/>
              <a:pathLst>
                <a:path w="1652" h="1566" extrusionOk="0">
                  <a:moveTo>
                    <a:pt x="240" y="1"/>
                  </a:moveTo>
                  <a:cubicBezTo>
                    <a:pt x="189" y="1"/>
                    <a:pt x="337" y="631"/>
                    <a:pt x="337" y="631"/>
                  </a:cubicBezTo>
                  <a:cubicBezTo>
                    <a:pt x="337" y="631"/>
                    <a:pt x="58" y="899"/>
                    <a:pt x="19" y="1011"/>
                  </a:cubicBezTo>
                  <a:cubicBezTo>
                    <a:pt x="0" y="1067"/>
                    <a:pt x="156" y="1081"/>
                    <a:pt x="309" y="1081"/>
                  </a:cubicBezTo>
                  <a:cubicBezTo>
                    <a:pt x="451" y="1081"/>
                    <a:pt x="591" y="1069"/>
                    <a:pt x="591" y="1069"/>
                  </a:cubicBezTo>
                  <a:cubicBezTo>
                    <a:pt x="591" y="1069"/>
                    <a:pt x="717" y="1566"/>
                    <a:pt x="775" y="1566"/>
                  </a:cubicBezTo>
                  <a:cubicBezTo>
                    <a:pt x="834" y="1566"/>
                    <a:pt x="1015" y="1061"/>
                    <a:pt x="1015" y="1061"/>
                  </a:cubicBezTo>
                  <a:cubicBezTo>
                    <a:pt x="1015" y="1061"/>
                    <a:pt x="1528" y="913"/>
                    <a:pt x="1587" y="880"/>
                  </a:cubicBezTo>
                  <a:cubicBezTo>
                    <a:pt x="1651" y="841"/>
                    <a:pt x="1141" y="525"/>
                    <a:pt x="1177" y="511"/>
                  </a:cubicBezTo>
                  <a:cubicBezTo>
                    <a:pt x="1210" y="497"/>
                    <a:pt x="1294" y="112"/>
                    <a:pt x="1261" y="62"/>
                  </a:cubicBezTo>
                  <a:cubicBezTo>
                    <a:pt x="1258" y="58"/>
                    <a:pt x="1252" y="56"/>
                    <a:pt x="1244" y="56"/>
                  </a:cubicBezTo>
                  <a:cubicBezTo>
                    <a:pt x="1146" y="56"/>
                    <a:pt x="714" y="327"/>
                    <a:pt x="714" y="327"/>
                  </a:cubicBezTo>
                  <a:cubicBezTo>
                    <a:pt x="714" y="327"/>
                    <a:pt x="346" y="1"/>
                    <a:pt x="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4" name="Google Shape;994;p32"/>
            <p:cNvSpPr/>
            <p:nvPr/>
          </p:nvSpPr>
          <p:spPr>
            <a:xfrm>
              <a:off x="7637246" y="1180727"/>
              <a:ext cx="54487" cy="51812"/>
            </a:xfrm>
            <a:custGeom>
              <a:avLst/>
              <a:gdLst/>
              <a:ahLst/>
              <a:cxnLst/>
              <a:rect l="l" t="t" r="r" b="b"/>
              <a:pathLst>
                <a:path w="1650" h="1569" extrusionOk="0">
                  <a:moveTo>
                    <a:pt x="238" y="0"/>
                  </a:moveTo>
                  <a:cubicBezTo>
                    <a:pt x="188" y="0"/>
                    <a:pt x="336" y="633"/>
                    <a:pt x="336" y="633"/>
                  </a:cubicBezTo>
                  <a:cubicBezTo>
                    <a:pt x="336" y="633"/>
                    <a:pt x="57" y="898"/>
                    <a:pt x="18" y="1013"/>
                  </a:cubicBezTo>
                  <a:cubicBezTo>
                    <a:pt x="0" y="1069"/>
                    <a:pt x="156" y="1083"/>
                    <a:pt x="309" y="1083"/>
                  </a:cubicBezTo>
                  <a:cubicBezTo>
                    <a:pt x="450" y="1083"/>
                    <a:pt x="590" y="1071"/>
                    <a:pt x="590" y="1071"/>
                  </a:cubicBezTo>
                  <a:cubicBezTo>
                    <a:pt x="590" y="1071"/>
                    <a:pt x="715" y="1568"/>
                    <a:pt x="774" y="1568"/>
                  </a:cubicBezTo>
                  <a:cubicBezTo>
                    <a:pt x="835" y="1568"/>
                    <a:pt x="1017" y="1060"/>
                    <a:pt x="1017" y="1060"/>
                  </a:cubicBezTo>
                  <a:cubicBezTo>
                    <a:pt x="1017" y="1060"/>
                    <a:pt x="1527" y="918"/>
                    <a:pt x="1588" y="879"/>
                  </a:cubicBezTo>
                  <a:cubicBezTo>
                    <a:pt x="1650" y="843"/>
                    <a:pt x="1137" y="527"/>
                    <a:pt x="1176" y="513"/>
                  </a:cubicBezTo>
                  <a:cubicBezTo>
                    <a:pt x="1212" y="500"/>
                    <a:pt x="1298" y="112"/>
                    <a:pt x="1259" y="64"/>
                  </a:cubicBezTo>
                  <a:cubicBezTo>
                    <a:pt x="1256" y="60"/>
                    <a:pt x="1250" y="58"/>
                    <a:pt x="1242" y="58"/>
                  </a:cubicBezTo>
                  <a:cubicBezTo>
                    <a:pt x="1145" y="58"/>
                    <a:pt x="712" y="329"/>
                    <a:pt x="712" y="329"/>
                  </a:cubicBezTo>
                  <a:cubicBezTo>
                    <a:pt x="712" y="329"/>
                    <a:pt x="347" y="0"/>
                    <a:pt x="2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5" name="Google Shape;995;p32"/>
            <p:cNvSpPr/>
            <p:nvPr/>
          </p:nvSpPr>
          <p:spPr>
            <a:xfrm>
              <a:off x="8090150" y="1432424"/>
              <a:ext cx="53926" cy="51317"/>
            </a:xfrm>
            <a:custGeom>
              <a:avLst/>
              <a:gdLst/>
              <a:ahLst/>
              <a:cxnLst/>
              <a:rect l="l" t="t" r="r" b="b"/>
              <a:pathLst>
                <a:path w="1633" h="1554" extrusionOk="0">
                  <a:moveTo>
                    <a:pt x="1346" y="1"/>
                  </a:moveTo>
                  <a:cubicBezTo>
                    <a:pt x="1269" y="1"/>
                    <a:pt x="782" y="282"/>
                    <a:pt x="782" y="282"/>
                  </a:cubicBezTo>
                  <a:cubicBezTo>
                    <a:pt x="782" y="282"/>
                    <a:pt x="447" y="92"/>
                    <a:pt x="327" y="92"/>
                  </a:cubicBezTo>
                  <a:cubicBezTo>
                    <a:pt x="327" y="92"/>
                    <a:pt x="327" y="92"/>
                    <a:pt x="326" y="92"/>
                  </a:cubicBezTo>
                  <a:cubicBezTo>
                    <a:pt x="214" y="92"/>
                    <a:pt x="436" y="658"/>
                    <a:pt x="436" y="658"/>
                  </a:cubicBezTo>
                  <a:cubicBezTo>
                    <a:pt x="436" y="658"/>
                    <a:pt x="1" y="915"/>
                    <a:pt x="17" y="976"/>
                  </a:cubicBezTo>
                  <a:cubicBezTo>
                    <a:pt x="37" y="1032"/>
                    <a:pt x="573" y="1060"/>
                    <a:pt x="573" y="1060"/>
                  </a:cubicBezTo>
                  <a:cubicBezTo>
                    <a:pt x="573" y="1060"/>
                    <a:pt x="857" y="1506"/>
                    <a:pt x="910" y="1551"/>
                  </a:cubicBezTo>
                  <a:cubicBezTo>
                    <a:pt x="912" y="1553"/>
                    <a:pt x="914" y="1553"/>
                    <a:pt x="917" y="1553"/>
                  </a:cubicBezTo>
                  <a:cubicBezTo>
                    <a:pt x="976" y="1553"/>
                    <a:pt x="1113" y="1048"/>
                    <a:pt x="1140" y="1048"/>
                  </a:cubicBezTo>
                  <a:cubicBezTo>
                    <a:pt x="1140" y="1048"/>
                    <a:pt x="1141" y="1048"/>
                    <a:pt x="1142" y="1049"/>
                  </a:cubicBezTo>
                  <a:cubicBezTo>
                    <a:pt x="1149" y="1057"/>
                    <a:pt x="1184" y="1061"/>
                    <a:pt x="1232" y="1061"/>
                  </a:cubicBezTo>
                  <a:cubicBezTo>
                    <a:pt x="1358" y="1061"/>
                    <a:pt x="1573" y="1035"/>
                    <a:pt x="1599" y="999"/>
                  </a:cubicBezTo>
                  <a:cubicBezTo>
                    <a:pt x="1633" y="951"/>
                    <a:pt x="1184" y="552"/>
                    <a:pt x="1184" y="552"/>
                  </a:cubicBezTo>
                  <a:cubicBezTo>
                    <a:pt x="1184" y="552"/>
                    <a:pt x="1390" y="111"/>
                    <a:pt x="1357" y="5"/>
                  </a:cubicBezTo>
                  <a:cubicBezTo>
                    <a:pt x="1356" y="2"/>
                    <a:pt x="1352" y="1"/>
                    <a:pt x="13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6" name="Google Shape;996;p32"/>
            <p:cNvSpPr/>
            <p:nvPr/>
          </p:nvSpPr>
          <p:spPr>
            <a:xfrm>
              <a:off x="7632755" y="1421428"/>
              <a:ext cx="2708" cy="24007"/>
            </a:xfrm>
            <a:custGeom>
              <a:avLst/>
              <a:gdLst/>
              <a:ahLst/>
              <a:cxnLst/>
              <a:rect l="l" t="t" r="r" b="b"/>
              <a:pathLst>
                <a:path w="82" h="727" extrusionOk="0">
                  <a:moveTo>
                    <a:pt x="42" y="1"/>
                  </a:moveTo>
                  <a:cubicBezTo>
                    <a:pt x="23" y="1"/>
                    <a:pt x="3" y="18"/>
                    <a:pt x="3" y="40"/>
                  </a:cubicBezTo>
                  <a:lnTo>
                    <a:pt x="0" y="687"/>
                  </a:lnTo>
                  <a:cubicBezTo>
                    <a:pt x="0" y="709"/>
                    <a:pt x="17" y="726"/>
                    <a:pt x="39" y="726"/>
                  </a:cubicBezTo>
                  <a:cubicBezTo>
                    <a:pt x="59" y="726"/>
                    <a:pt x="78" y="709"/>
                    <a:pt x="78" y="687"/>
                  </a:cubicBezTo>
                  <a:lnTo>
                    <a:pt x="81" y="40"/>
                  </a:lnTo>
                  <a:cubicBezTo>
                    <a:pt x="81" y="18"/>
                    <a:pt x="65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7" name="Google Shape;997;p32"/>
            <p:cNvSpPr/>
            <p:nvPr/>
          </p:nvSpPr>
          <p:spPr>
            <a:xfrm>
              <a:off x="7623905" y="1425787"/>
              <a:ext cx="20771" cy="14926"/>
            </a:xfrm>
            <a:custGeom>
              <a:avLst/>
              <a:gdLst/>
              <a:ahLst/>
              <a:cxnLst/>
              <a:rect l="l" t="t" r="r" b="b"/>
              <a:pathLst>
                <a:path w="629" h="452" extrusionOk="0">
                  <a:moveTo>
                    <a:pt x="583" y="1"/>
                  </a:moveTo>
                  <a:cubicBezTo>
                    <a:pt x="575" y="1"/>
                    <a:pt x="568" y="3"/>
                    <a:pt x="561" y="8"/>
                  </a:cubicBezTo>
                  <a:lnTo>
                    <a:pt x="26" y="382"/>
                  </a:lnTo>
                  <a:cubicBezTo>
                    <a:pt x="6" y="391"/>
                    <a:pt x="1" y="416"/>
                    <a:pt x="15" y="432"/>
                  </a:cubicBezTo>
                  <a:cubicBezTo>
                    <a:pt x="20" y="444"/>
                    <a:pt x="31" y="452"/>
                    <a:pt x="45" y="452"/>
                  </a:cubicBezTo>
                  <a:cubicBezTo>
                    <a:pt x="54" y="452"/>
                    <a:pt x="59" y="446"/>
                    <a:pt x="68" y="444"/>
                  </a:cubicBezTo>
                  <a:lnTo>
                    <a:pt x="603" y="70"/>
                  </a:lnTo>
                  <a:cubicBezTo>
                    <a:pt x="620" y="61"/>
                    <a:pt x="628" y="36"/>
                    <a:pt x="614" y="19"/>
                  </a:cubicBezTo>
                  <a:cubicBezTo>
                    <a:pt x="607" y="7"/>
                    <a:pt x="595" y="1"/>
                    <a:pt x="5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8" name="Google Shape;998;p32"/>
            <p:cNvSpPr/>
            <p:nvPr/>
          </p:nvSpPr>
          <p:spPr>
            <a:xfrm>
              <a:off x="7626217" y="1424796"/>
              <a:ext cx="16247" cy="16841"/>
            </a:xfrm>
            <a:custGeom>
              <a:avLst/>
              <a:gdLst/>
              <a:ahLst/>
              <a:cxnLst/>
              <a:rect l="l" t="t" r="r" b="b"/>
              <a:pathLst>
                <a:path w="492" h="510" extrusionOk="0">
                  <a:moveTo>
                    <a:pt x="44" y="0"/>
                  </a:moveTo>
                  <a:cubicBezTo>
                    <a:pt x="34" y="0"/>
                    <a:pt x="25" y="4"/>
                    <a:pt x="17" y="10"/>
                  </a:cubicBezTo>
                  <a:cubicBezTo>
                    <a:pt x="0" y="27"/>
                    <a:pt x="0" y="49"/>
                    <a:pt x="14" y="66"/>
                  </a:cubicBezTo>
                  <a:lnTo>
                    <a:pt x="419" y="496"/>
                  </a:lnTo>
                  <a:cubicBezTo>
                    <a:pt x="424" y="504"/>
                    <a:pt x="436" y="510"/>
                    <a:pt x="447" y="510"/>
                  </a:cubicBezTo>
                  <a:cubicBezTo>
                    <a:pt x="458" y="510"/>
                    <a:pt x="463" y="504"/>
                    <a:pt x="475" y="499"/>
                  </a:cubicBezTo>
                  <a:cubicBezTo>
                    <a:pt x="491" y="482"/>
                    <a:pt x="491" y="460"/>
                    <a:pt x="477" y="443"/>
                  </a:cubicBezTo>
                  <a:lnTo>
                    <a:pt x="73" y="13"/>
                  </a:lnTo>
                  <a:cubicBezTo>
                    <a:pt x="64" y="4"/>
                    <a:pt x="54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9" name="Google Shape;999;p32"/>
            <p:cNvSpPr/>
            <p:nvPr/>
          </p:nvSpPr>
          <p:spPr>
            <a:xfrm>
              <a:off x="7621693" y="1431566"/>
              <a:ext cx="23149" cy="2807"/>
            </a:xfrm>
            <a:custGeom>
              <a:avLst/>
              <a:gdLst/>
              <a:ahLst/>
              <a:cxnLst/>
              <a:rect l="l" t="t" r="r" b="b"/>
              <a:pathLst>
                <a:path w="701" h="85" extrusionOk="0">
                  <a:moveTo>
                    <a:pt x="662" y="1"/>
                  </a:moveTo>
                  <a:lnTo>
                    <a:pt x="40" y="6"/>
                  </a:lnTo>
                  <a:cubicBezTo>
                    <a:pt x="17" y="6"/>
                    <a:pt x="1" y="26"/>
                    <a:pt x="1" y="45"/>
                  </a:cubicBezTo>
                  <a:cubicBezTo>
                    <a:pt x="1" y="68"/>
                    <a:pt x="17" y="84"/>
                    <a:pt x="40" y="84"/>
                  </a:cubicBezTo>
                  <a:lnTo>
                    <a:pt x="662" y="76"/>
                  </a:lnTo>
                  <a:cubicBezTo>
                    <a:pt x="684" y="76"/>
                    <a:pt x="701" y="59"/>
                    <a:pt x="701" y="40"/>
                  </a:cubicBezTo>
                  <a:cubicBezTo>
                    <a:pt x="701" y="17"/>
                    <a:pt x="68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0" name="Google Shape;1000;p32"/>
            <p:cNvSpPr/>
            <p:nvPr/>
          </p:nvSpPr>
          <p:spPr>
            <a:xfrm>
              <a:off x="8128489" y="1374470"/>
              <a:ext cx="2708" cy="23974"/>
            </a:xfrm>
            <a:custGeom>
              <a:avLst/>
              <a:gdLst/>
              <a:ahLst/>
              <a:cxnLst/>
              <a:rect l="l" t="t" r="r" b="b"/>
              <a:pathLst>
                <a:path w="82" h="726" extrusionOk="0">
                  <a:moveTo>
                    <a:pt x="42" y="0"/>
                  </a:moveTo>
                  <a:cubicBezTo>
                    <a:pt x="23" y="0"/>
                    <a:pt x="6" y="17"/>
                    <a:pt x="6" y="39"/>
                  </a:cubicBezTo>
                  <a:lnTo>
                    <a:pt x="0" y="686"/>
                  </a:lnTo>
                  <a:cubicBezTo>
                    <a:pt x="0" y="709"/>
                    <a:pt x="20" y="725"/>
                    <a:pt x="39" y="725"/>
                  </a:cubicBezTo>
                  <a:cubicBezTo>
                    <a:pt x="64" y="725"/>
                    <a:pt x="81" y="709"/>
                    <a:pt x="78" y="686"/>
                  </a:cubicBezTo>
                  <a:lnTo>
                    <a:pt x="81" y="39"/>
                  </a:lnTo>
                  <a:cubicBezTo>
                    <a:pt x="81" y="17"/>
                    <a:pt x="64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1" name="Google Shape;1001;p32"/>
            <p:cNvSpPr/>
            <p:nvPr/>
          </p:nvSpPr>
          <p:spPr>
            <a:xfrm>
              <a:off x="8119639" y="1378796"/>
              <a:ext cx="20771" cy="14959"/>
            </a:xfrm>
            <a:custGeom>
              <a:avLst/>
              <a:gdLst/>
              <a:ahLst/>
              <a:cxnLst/>
              <a:rect l="l" t="t" r="r" b="b"/>
              <a:pathLst>
                <a:path w="629" h="453" extrusionOk="0">
                  <a:moveTo>
                    <a:pt x="585" y="0"/>
                  </a:moveTo>
                  <a:cubicBezTo>
                    <a:pt x="577" y="0"/>
                    <a:pt x="569" y="3"/>
                    <a:pt x="561" y="9"/>
                  </a:cubicBezTo>
                  <a:lnTo>
                    <a:pt x="26" y="382"/>
                  </a:lnTo>
                  <a:cubicBezTo>
                    <a:pt x="9" y="391"/>
                    <a:pt x="0" y="416"/>
                    <a:pt x="14" y="433"/>
                  </a:cubicBezTo>
                  <a:cubicBezTo>
                    <a:pt x="23" y="444"/>
                    <a:pt x="31" y="452"/>
                    <a:pt x="45" y="452"/>
                  </a:cubicBezTo>
                  <a:cubicBezTo>
                    <a:pt x="56" y="452"/>
                    <a:pt x="65" y="452"/>
                    <a:pt x="67" y="444"/>
                  </a:cubicBezTo>
                  <a:lnTo>
                    <a:pt x="603" y="70"/>
                  </a:lnTo>
                  <a:cubicBezTo>
                    <a:pt x="623" y="62"/>
                    <a:pt x="628" y="36"/>
                    <a:pt x="614" y="20"/>
                  </a:cubicBezTo>
                  <a:cubicBezTo>
                    <a:pt x="608" y="6"/>
                    <a:pt x="597" y="0"/>
                    <a:pt x="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2" name="Google Shape;1002;p32"/>
            <p:cNvSpPr/>
            <p:nvPr/>
          </p:nvSpPr>
          <p:spPr>
            <a:xfrm>
              <a:off x="8122016" y="1377805"/>
              <a:ext cx="16346" cy="16874"/>
            </a:xfrm>
            <a:custGeom>
              <a:avLst/>
              <a:gdLst/>
              <a:ahLst/>
              <a:cxnLst/>
              <a:rect l="l" t="t" r="r" b="b"/>
              <a:pathLst>
                <a:path w="495" h="511" extrusionOk="0">
                  <a:moveTo>
                    <a:pt x="46" y="1"/>
                  </a:moveTo>
                  <a:cubicBezTo>
                    <a:pt x="37" y="1"/>
                    <a:pt x="28" y="4"/>
                    <a:pt x="20" y="11"/>
                  </a:cubicBezTo>
                  <a:cubicBezTo>
                    <a:pt x="1" y="27"/>
                    <a:pt x="1" y="50"/>
                    <a:pt x="15" y="66"/>
                  </a:cubicBezTo>
                  <a:lnTo>
                    <a:pt x="419" y="496"/>
                  </a:lnTo>
                  <a:cubicBezTo>
                    <a:pt x="428" y="504"/>
                    <a:pt x="439" y="510"/>
                    <a:pt x="447" y="510"/>
                  </a:cubicBezTo>
                  <a:cubicBezTo>
                    <a:pt x="456" y="510"/>
                    <a:pt x="467" y="504"/>
                    <a:pt x="475" y="499"/>
                  </a:cubicBezTo>
                  <a:cubicBezTo>
                    <a:pt x="495" y="482"/>
                    <a:pt x="495" y="460"/>
                    <a:pt x="481" y="443"/>
                  </a:cubicBezTo>
                  <a:lnTo>
                    <a:pt x="76" y="13"/>
                  </a:lnTo>
                  <a:cubicBezTo>
                    <a:pt x="66" y="5"/>
                    <a:pt x="56" y="1"/>
                    <a:pt x="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3" name="Google Shape;1003;p32"/>
            <p:cNvSpPr/>
            <p:nvPr/>
          </p:nvSpPr>
          <p:spPr>
            <a:xfrm>
              <a:off x="8117426" y="1384674"/>
              <a:ext cx="23248" cy="2807"/>
            </a:xfrm>
            <a:custGeom>
              <a:avLst/>
              <a:gdLst/>
              <a:ahLst/>
              <a:cxnLst/>
              <a:rect l="l" t="t" r="r" b="b"/>
              <a:pathLst>
                <a:path w="704" h="85" extrusionOk="0">
                  <a:moveTo>
                    <a:pt x="664" y="1"/>
                  </a:moveTo>
                  <a:lnTo>
                    <a:pt x="40" y="9"/>
                  </a:lnTo>
                  <a:cubicBezTo>
                    <a:pt x="17" y="9"/>
                    <a:pt x="0" y="26"/>
                    <a:pt x="0" y="45"/>
                  </a:cubicBezTo>
                  <a:cubicBezTo>
                    <a:pt x="0" y="68"/>
                    <a:pt x="17" y="84"/>
                    <a:pt x="40" y="84"/>
                  </a:cubicBezTo>
                  <a:lnTo>
                    <a:pt x="664" y="79"/>
                  </a:lnTo>
                  <a:cubicBezTo>
                    <a:pt x="684" y="79"/>
                    <a:pt x="704" y="59"/>
                    <a:pt x="704" y="40"/>
                  </a:cubicBezTo>
                  <a:cubicBezTo>
                    <a:pt x="704" y="17"/>
                    <a:pt x="684" y="1"/>
                    <a:pt x="6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4" name="Google Shape;1004;p32"/>
            <p:cNvSpPr/>
            <p:nvPr/>
          </p:nvSpPr>
          <p:spPr>
            <a:xfrm>
              <a:off x="7888944" y="1075418"/>
              <a:ext cx="2708" cy="23974"/>
            </a:xfrm>
            <a:custGeom>
              <a:avLst/>
              <a:gdLst/>
              <a:ahLst/>
              <a:cxnLst/>
              <a:rect l="l" t="t" r="r" b="b"/>
              <a:pathLst>
                <a:path w="82" h="726" extrusionOk="0">
                  <a:moveTo>
                    <a:pt x="43" y="0"/>
                  </a:moveTo>
                  <a:cubicBezTo>
                    <a:pt x="23" y="0"/>
                    <a:pt x="6" y="17"/>
                    <a:pt x="6" y="37"/>
                  </a:cubicBezTo>
                  <a:lnTo>
                    <a:pt x="1" y="687"/>
                  </a:lnTo>
                  <a:cubicBezTo>
                    <a:pt x="1" y="706"/>
                    <a:pt x="20" y="726"/>
                    <a:pt x="40" y="726"/>
                  </a:cubicBezTo>
                  <a:cubicBezTo>
                    <a:pt x="62" y="726"/>
                    <a:pt x="79" y="706"/>
                    <a:pt x="79" y="687"/>
                  </a:cubicBezTo>
                  <a:lnTo>
                    <a:pt x="82" y="37"/>
                  </a:lnTo>
                  <a:cubicBezTo>
                    <a:pt x="82" y="17"/>
                    <a:pt x="65" y="0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5" name="Google Shape;1005;p32"/>
            <p:cNvSpPr/>
            <p:nvPr/>
          </p:nvSpPr>
          <p:spPr>
            <a:xfrm>
              <a:off x="7880094" y="1079777"/>
              <a:ext cx="20771" cy="14827"/>
            </a:xfrm>
            <a:custGeom>
              <a:avLst/>
              <a:gdLst/>
              <a:ahLst/>
              <a:cxnLst/>
              <a:rect l="l" t="t" r="r" b="b"/>
              <a:pathLst>
                <a:path w="629" h="449" extrusionOk="0">
                  <a:moveTo>
                    <a:pt x="585" y="0"/>
                  </a:moveTo>
                  <a:cubicBezTo>
                    <a:pt x="577" y="0"/>
                    <a:pt x="569" y="3"/>
                    <a:pt x="562" y="8"/>
                  </a:cubicBezTo>
                  <a:lnTo>
                    <a:pt x="26" y="379"/>
                  </a:lnTo>
                  <a:cubicBezTo>
                    <a:pt x="9" y="390"/>
                    <a:pt x="1" y="415"/>
                    <a:pt x="15" y="432"/>
                  </a:cubicBezTo>
                  <a:cubicBezTo>
                    <a:pt x="23" y="443"/>
                    <a:pt x="32" y="449"/>
                    <a:pt x="46" y="449"/>
                  </a:cubicBezTo>
                  <a:cubicBezTo>
                    <a:pt x="54" y="449"/>
                    <a:pt x="60" y="449"/>
                    <a:pt x="68" y="443"/>
                  </a:cubicBezTo>
                  <a:lnTo>
                    <a:pt x="604" y="69"/>
                  </a:lnTo>
                  <a:cubicBezTo>
                    <a:pt x="623" y="58"/>
                    <a:pt x="629" y="36"/>
                    <a:pt x="615" y="16"/>
                  </a:cubicBezTo>
                  <a:cubicBezTo>
                    <a:pt x="608" y="6"/>
                    <a:pt x="597" y="0"/>
                    <a:pt x="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6" name="Google Shape;1006;p32"/>
            <p:cNvSpPr/>
            <p:nvPr/>
          </p:nvSpPr>
          <p:spPr>
            <a:xfrm>
              <a:off x="7882405" y="1078753"/>
              <a:ext cx="16247" cy="16775"/>
            </a:xfrm>
            <a:custGeom>
              <a:avLst/>
              <a:gdLst/>
              <a:ahLst/>
              <a:cxnLst/>
              <a:rect l="l" t="t" r="r" b="b"/>
              <a:pathLst>
                <a:path w="492" h="508" extrusionOk="0">
                  <a:moveTo>
                    <a:pt x="45" y="1"/>
                  </a:moveTo>
                  <a:cubicBezTo>
                    <a:pt x="36" y="1"/>
                    <a:pt x="27" y="4"/>
                    <a:pt x="17" y="11"/>
                  </a:cubicBezTo>
                  <a:cubicBezTo>
                    <a:pt x="1" y="28"/>
                    <a:pt x="1" y="47"/>
                    <a:pt x="15" y="67"/>
                  </a:cubicBezTo>
                  <a:lnTo>
                    <a:pt x="419" y="494"/>
                  </a:lnTo>
                  <a:cubicBezTo>
                    <a:pt x="428" y="505"/>
                    <a:pt x="436" y="508"/>
                    <a:pt x="447" y="508"/>
                  </a:cubicBezTo>
                  <a:cubicBezTo>
                    <a:pt x="458" y="508"/>
                    <a:pt x="464" y="505"/>
                    <a:pt x="475" y="499"/>
                  </a:cubicBezTo>
                  <a:cubicBezTo>
                    <a:pt x="492" y="480"/>
                    <a:pt x="492" y="460"/>
                    <a:pt x="478" y="443"/>
                  </a:cubicBezTo>
                  <a:lnTo>
                    <a:pt x="73" y="14"/>
                  </a:lnTo>
                  <a:cubicBezTo>
                    <a:pt x="65" y="5"/>
                    <a:pt x="55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7" name="Google Shape;1007;p32"/>
            <p:cNvSpPr/>
            <p:nvPr/>
          </p:nvSpPr>
          <p:spPr>
            <a:xfrm>
              <a:off x="7877914" y="1085655"/>
              <a:ext cx="23248" cy="2774"/>
            </a:xfrm>
            <a:custGeom>
              <a:avLst/>
              <a:gdLst/>
              <a:ahLst/>
              <a:cxnLst/>
              <a:rect l="l" t="t" r="r" b="b"/>
              <a:pathLst>
                <a:path w="704" h="84" extrusionOk="0">
                  <a:moveTo>
                    <a:pt x="664" y="0"/>
                  </a:moveTo>
                  <a:lnTo>
                    <a:pt x="39" y="6"/>
                  </a:lnTo>
                  <a:cubicBezTo>
                    <a:pt x="17" y="6"/>
                    <a:pt x="0" y="25"/>
                    <a:pt x="0" y="45"/>
                  </a:cubicBezTo>
                  <a:cubicBezTo>
                    <a:pt x="0" y="67"/>
                    <a:pt x="17" y="84"/>
                    <a:pt x="39" y="84"/>
                  </a:cubicBezTo>
                  <a:lnTo>
                    <a:pt x="664" y="75"/>
                  </a:lnTo>
                  <a:cubicBezTo>
                    <a:pt x="684" y="75"/>
                    <a:pt x="703" y="59"/>
                    <a:pt x="703" y="39"/>
                  </a:cubicBezTo>
                  <a:cubicBezTo>
                    <a:pt x="703" y="17"/>
                    <a:pt x="684" y="0"/>
                    <a:pt x="6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8" name="Google Shape;1008;p32"/>
            <p:cNvSpPr/>
            <p:nvPr/>
          </p:nvSpPr>
          <p:spPr>
            <a:xfrm>
              <a:off x="7673472" y="1163555"/>
              <a:ext cx="466476" cy="427113"/>
            </a:xfrm>
            <a:custGeom>
              <a:avLst/>
              <a:gdLst/>
              <a:ahLst/>
              <a:cxnLst/>
              <a:rect l="l" t="t" r="r" b="b"/>
              <a:pathLst>
                <a:path w="14126" h="12934" extrusionOk="0">
                  <a:moveTo>
                    <a:pt x="2106" y="0"/>
                  </a:moveTo>
                  <a:cubicBezTo>
                    <a:pt x="1628" y="0"/>
                    <a:pt x="1337" y="45"/>
                    <a:pt x="1314" y="149"/>
                  </a:cubicBezTo>
                  <a:cubicBezTo>
                    <a:pt x="1314" y="149"/>
                    <a:pt x="0" y="7138"/>
                    <a:pt x="358" y="7352"/>
                  </a:cubicBezTo>
                  <a:cubicBezTo>
                    <a:pt x="715" y="7567"/>
                    <a:pt x="5561" y="8164"/>
                    <a:pt x="5561" y="8452"/>
                  </a:cubicBezTo>
                  <a:cubicBezTo>
                    <a:pt x="5561" y="8736"/>
                    <a:pt x="4902" y="9807"/>
                    <a:pt x="5254" y="9961"/>
                  </a:cubicBezTo>
                  <a:cubicBezTo>
                    <a:pt x="5574" y="10103"/>
                    <a:pt x="6590" y="10474"/>
                    <a:pt x="6618" y="10605"/>
                  </a:cubicBezTo>
                  <a:cubicBezTo>
                    <a:pt x="6693" y="10987"/>
                    <a:pt x="5848" y="12433"/>
                    <a:pt x="5923" y="12921"/>
                  </a:cubicBezTo>
                  <a:cubicBezTo>
                    <a:pt x="5925" y="12929"/>
                    <a:pt x="5931" y="12933"/>
                    <a:pt x="5943" y="12933"/>
                  </a:cubicBezTo>
                  <a:cubicBezTo>
                    <a:pt x="6221" y="12933"/>
                    <a:pt x="9338" y="10513"/>
                    <a:pt x="9268" y="10170"/>
                  </a:cubicBezTo>
                  <a:cubicBezTo>
                    <a:pt x="9198" y="9816"/>
                    <a:pt x="7957" y="9475"/>
                    <a:pt x="7957" y="9475"/>
                  </a:cubicBezTo>
                  <a:lnTo>
                    <a:pt x="8627" y="8652"/>
                  </a:lnTo>
                  <a:cubicBezTo>
                    <a:pt x="8627" y="8652"/>
                    <a:pt x="10465" y="9008"/>
                    <a:pt x="11511" y="9008"/>
                  </a:cubicBezTo>
                  <a:cubicBezTo>
                    <a:pt x="11865" y="9008"/>
                    <a:pt x="12128" y="8967"/>
                    <a:pt x="12200" y="8859"/>
                  </a:cubicBezTo>
                  <a:cubicBezTo>
                    <a:pt x="12485" y="8429"/>
                    <a:pt x="14125" y="2013"/>
                    <a:pt x="13051" y="1580"/>
                  </a:cubicBezTo>
                  <a:cubicBezTo>
                    <a:pt x="12150" y="1217"/>
                    <a:pt x="4596" y="0"/>
                    <a:pt x="21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9" name="Google Shape;1009;p32"/>
            <p:cNvSpPr/>
            <p:nvPr/>
          </p:nvSpPr>
          <p:spPr>
            <a:xfrm>
              <a:off x="7780234" y="1219991"/>
              <a:ext cx="47585" cy="162405"/>
            </a:xfrm>
            <a:custGeom>
              <a:avLst/>
              <a:gdLst/>
              <a:ahLst/>
              <a:cxnLst/>
              <a:rect l="l" t="t" r="r" b="b"/>
              <a:pathLst>
                <a:path w="1441" h="4918" extrusionOk="0">
                  <a:moveTo>
                    <a:pt x="364" y="1"/>
                  </a:moveTo>
                  <a:cubicBezTo>
                    <a:pt x="338" y="1"/>
                    <a:pt x="314" y="6"/>
                    <a:pt x="288" y="19"/>
                  </a:cubicBezTo>
                  <a:cubicBezTo>
                    <a:pt x="249" y="36"/>
                    <a:pt x="230" y="55"/>
                    <a:pt x="221" y="89"/>
                  </a:cubicBezTo>
                  <a:cubicBezTo>
                    <a:pt x="165" y="396"/>
                    <a:pt x="188" y="784"/>
                    <a:pt x="271" y="1249"/>
                  </a:cubicBezTo>
                  <a:cubicBezTo>
                    <a:pt x="302" y="1428"/>
                    <a:pt x="327" y="1626"/>
                    <a:pt x="341" y="1844"/>
                  </a:cubicBezTo>
                  <a:cubicBezTo>
                    <a:pt x="355" y="2058"/>
                    <a:pt x="347" y="2240"/>
                    <a:pt x="322" y="2388"/>
                  </a:cubicBezTo>
                  <a:cubicBezTo>
                    <a:pt x="299" y="2533"/>
                    <a:pt x="288" y="2731"/>
                    <a:pt x="285" y="2976"/>
                  </a:cubicBezTo>
                  <a:cubicBezTo>
                    <a:pt x="280" y="3225"/>
                    <a:pt x="271" y="3409"/>
                    <a:pt x="249" y="3531"/>
                  </a:cubicBezTo>
                  <a:lnTo>
                    <a:pt x="12" y="4737"/>
                  </a:lnTo>
                  <a:cubicBezTo>
                    <a:pt x="1" y="4778"/>
                    <a:pt x="12" y="4820"/>
                    <a:pt x="51" y="4848"/>
                  </a:cubicBezTo>
                  <a:cubicBezTo>
                    <a:pt x="79" y="4882"/>
                    <a:pt x="118" y="4904"/>
                    <a:pt x="165" y="4915"/>
                  </a:cubicBezTo>
                  <a:cubicBezTo>
                    <a:pt x="175" y="4916"/>
                    <a:pt x="186" y="4917"/>
                    <a:pt x="196" y="4917"/>
                  </a:cubicBezTo>
                  <a:cubicBezTo>
                    <a:pt x="233" y="4917"/>
                    <a:pt x="271" y="4909"/>
                    <a:pt x="308" y="4887"/>
                  </a:cubicBezTo>
                  <a:cubicBezTo>
                    <a:pt x="355" y="4862"/>
                    <a:pt x="383" y="4820"/>
                    <a:pt x="391" y="4765"/>
                  </a:cubicBezTo>
                  <a:lnTo>
                    <a:pt x="417" y="4625"/>
                  </a:lnTo>
                  <a:lnTo>
                    <a:pt x="447" y="4310"/>
                  </a:lnTo>
                  <a:lnTo>
                    <a:pt x="698" y="2644"/>
                  </a:lnTo>
                  <a:lnTo>
                    <a:pt x="715" y="2549"/>
                  </a:lnTo>
                  <a:lnTo>
                    <a:pt x="774" y="2337"/>
                  </a:lnTo>
                  <a:cubicBezTo>
                    <a:pt x="813" y="2098"/>
                    <a:pt x="924" y="1752"/>
                    <a:pt x="1103" y="1305"/>
                  </a:cubicBezTo>
                  <a:cubicBezTo>
                    <a:pt x="1281" y="859"/>
                    <a:pt x="1393" y="516"/>
                    <a:pt x="1432" y="284"/>
                  </a:cubicBezTo>
                  <a:cubicBezTo>
                    <a:pt x="1440" y="237"/>
                    <a:pt x="1390" y="206"/>
                    <a:pt x="1279" y="187"/>
                  </a:cubicBezTo>
                  <a:cubicBezTo>
                    <a:pt x="1272" y="185"/>
                    <a:pt x="1266" y="185"/>
                    <a:pt x="1260" y="185"/>
                  </a:cubicBezTo>
                  <a:cubicBezTo>
                    <a:pt x="1154" y="185"/>
                    <a:pt x="1049" y="339"/>
                    <a:pt x="944" y="650"/>
                  </a:cubicBezTo>
                  <a:cubicBezTo>
                    <a:pt x="894" y="792"/>
                    <a:pt x="849" y="934"/>
                    <a:pt x="807" y="1079"/>
                  </a:cubicBezTo>
                  <a:cubicBezTo>
                    <a:pt x="765" y="1219"/>
                    <a:pt x="732" y="1358"/>
                    <a:pt x="696" y="1492"/>
                  </a:cubicBezTo>
                  <a:cubicBezTo>
                    <a:pt x="662" y="1626"/>
                    <a:pt x="637" y="1713"/>
                    <a:pt x="623" y="1749"/>
                  </a:cubicBezTo>
                  <a:cubicBezTo>
                    <a:pt x="615" y="1704"/>
                    <a:pt x="612" y="1609"/>
                    <a:pt x="609" y="1464"/>
                  </a:cubicBezTo>
                  <a:cubicBezTo>
                    <a:pt x="606" y="1322"/>
                    <a:pt x="601" y="1171"/>
                    <a:pt x="595" y="1018"/>
                  </a:cubicBezTo>
                  <a:cubicBezTo>
                    <a:pt x="587" y="864"/>
                    <a:pt x="578" y="708"/>
                    <a:pt x="567" y="555"/>
                  </a:cubicBezTo>
                  <a:cubicBezTo>
                    <a:pt x="553" y="401"/>
                    <a:pt x="536" y="273"/>
                    <a:pt x="509" y="167"/>
                  </a:cubicBezTo>
                  <a:cubicBezTo>
                    <a:pt x="475" y="67"/>
                    <a:pt x="444" y="11"/>
                    <a:pt x="405" y="5"/>
                  </a:cubicBezTo>
                  <a:cubicBezTo>
                    <a:pt x="391" y="2"/>
                    <a:pt x="377" y="1"/>
                    <a:pt x="3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0" name="Google Shape;1010;p32"/>
            <p:cNvSpPr/>
            <p:nvPr/>
          </p:nvSpPr>
          <p:spPr>
            <a:xfrm>
              <a:off x="7814247" y="1230360"/>
              <a:ext cx="52440" cy="159466"/>
            </a:xfrm>
            <a:custGeom>
              <a:avLst/>
              <a:gdLst/>
              <a:ahLst/>
              <a:cxnLst/>
              <a:rect l="l" t="t" r="r" b="b"/>
              <a:pathLst>
                <a:path w="1588" h="4829" extrusionOk="0">
                  <a:moveTo>
                    <a:pt x="851" y="1"/>
                  </a:moveTo>
                  <a:cubicBezTo>
                    <a:pt x="809" y="29"/>
                    <a:pt x="742" y="90"/>
                    <a:pt x="656" y="196"/>
                  </a:cubicBezTo>
                  <a:lnTo>
                    <a:pt x="653" y="216"/>
                  </a:lnTo>
                  <a:cubicBezTo>
                    <a:pt x="639" y="291"/>
                    <a:pt x="631" y="397"/>
                    <a:pt x="639" y="545"/>
                  </a:cubicBezTo>
                  <a:cubicBezTo>
                    <a:pt x="645" y="687"/>
                    <a:pt x="642" y="799"/>
                    <a:pt x="628" y="868"/>
                  </a:cubicBezTo>
                  <a:lnTo>
                    <a:pt x="9" y="4506"/>
                  </a:lnTo>
                  <a:cubicBezTo>
                    <a:pt x="0" y="4554"/>
                    <a:pt x="3" y="4593"/>
                    <a:pt x="14" y="4624"/>
                  </a:cubicBezTo>
                  <a:cubicBezTo>
                    <a:pt x="42" y="4690"/>
                    <a:pt x="134" y="4735"/>
                    <a:pt x="288" y="4763"/>
                  </a:cubicBezTo>
                  <a:lnTo>
                    <a:pt x="483" y="4799"/>
                  </a:lnTo>
                  <a:cubicBezTo>
                    <a:pt x="567" y="4813"/>
                    <a:pt x="636" y="4819"/>
                    <a:pt x="687" y="4827"/>
                  </a:cubicBezTo>
                  <a:cubicBezTo>
                    <a:pt x="697" y="4828"/>
                    <a:pt x="708" y="4828"/>
                    <a:pt x="720" y="4828"/>
                  </a:cubicBezTo>
                  <a:cubicBezTo>
                    <a:pt x="767" y="4828"/>
                    <a:pt x="821" y="4823"/>
                    <a:pt x="879" y="4805"/>
                  </a:cubicBezTo>
                  <a:cubicBezTo>
                    <a:pt x="952" y="4785"/>
                    <a:pt x="1007" y="4749"/>
                    <a:pt x="1046" y="4699"/>
                  </a:cubicBezTo>
                  <a:lnTo>
                    <a:pt x="1049" y="4677"/>
                  </a:lnTo>
                  <a:cubicBezTo>
                    <a:pt x="1072" y="4565"/>
                    <a:pt x="960" y="4492"/>
                    <a:pt x="723" y="4451"/>
                  </a:cubicBezTo>
                  <a:cubicBezTo>
                    <a:pt x="701" y="4448"/>
                    <a:pt x="586" y="4434"/>
                    <a:pt x="371" y="4409"/>
                  </a:cubicBezTo>
                  <a:lnTo>
                    <a:pt x="701" y="2475"/>
                  </a:lnTo>
                  <a:cubicBezTo>
                    <a:pt x="720" y="2458"/>
                    <a:pt x="751" y="2448"/>
                    <a:pt x="788" y="2448"/>
                  </a:cubicBezTo>
                  <a:cubicBezTo>
                    <a:pt x="804" y="2448"/>
                    <a:pt x="820" y="2450"/>
                    <a:pt x="837" y="2453"/>
                  </a:cubicBezTo>
                  <a:lnTo>
                    <a:pt x="991" y="2484"/>
                  </a:lnTo>
                  <a:cubicBezTo>
                    <a:pt x="1002" y="2486"/>
                    <a:pt x="1013" y="2488"/>
                    <a:pt x="1024" y="2488"/>
                  </a:cubicBezTo>
                  <a:cubicBezTo>
                    <a:pt x="1061" y="2488"/>
                    <a:pt x="1095" y="2473"/>
                    <a:pt x="1127" y="2445"/>
                  </a:cubicBezTo>
                  <a:cubicBezTo>
                    <a:pt x="1161" y="2411"/>
                    <a:pt x="1183" y="2369"/>
                    <a:pt x="1194" y="2319"/>
                  </a:cubicBezTo>
                  <a:cubicBezTo>
                    <a:pt x="1200" y="2266"/>
                    <a:pt x="1189" y="2224"/>
                    <a:pt x="1158" y="2182"/>
                  </a:cubicBezTo>
                  <a:cubicBezTo>
                    <a:pt x="1127" y="2141"/>
                    <a:pt x="1088" y="2121"/>
                    <a:pt x="1041" y="2110"/>
                  </a:cubicBezTo>
                  <a:cubicBezTo>
                    <a:pt x="1016" y="2107"/>
                    <a:pt x="986" y="2106"/>
                    <a:pt x="951" y="2106"/>
                  </a:cubicBezTo>
                  <a:cubicBezTo>
                    <a:pt x="917" y="2106"/>
                    <a:pt x="878" y="2107"/>
                    <a:pt x="834" y="2110"/>
                  </a:cubicBezTo>
                  <a:cubicBezTo>
                    <a:pt x="793" y="2113"/>
                    <a:pt x="762" y="2118"/>
                    <a:pt x="737" y="2118"/>
                  </a:cubicBezTo>
                  <a:cubicBezTo>
                    <a:pt x="748" y="2049"/>
                    <a:pt x="770" y="1929"/>
                    <a:pt x="809" y="1772"/>
                  </a:cubicBezTo>
                  <a:cubicBezTo>
                    <a:pt x="846" y="1616"/>
                    <a:pt x="873" y="1493"/>
                    <a:pt x="887" y="1410"/>
                  </a:cubicBezTo>
                  <a:lnTo>
                    <a:pt x="1016" y="366"/>
                  </a:lnTo>
                  <a:cubicBezTo>
                    <a:pt x="1030" y="366"/>
                    <a:pt x="1049" y="369"/>
                    <a:pt x="1083" y="377"/>
                  </a:cubicBezTo>
                  <a:lnTo>
                    <a:pt x="1258" y="417"/>
                  </a:lnTo>
                  <a:cubicBezTo>
                    <a:pt x="1297" y="423"/>
                    <a:pt x="1333" y="426"/>
                    <a:pt x="1365" y="426"/>
                  </a:cubicBezTo>
                  <a:cubicBezTo>
                    <a:pt x="1490" y="426"/>
                    <a:pt x="1561" y="377"/>
                    <a:pt x="1577" y="277"/>
                  </a:cubicBezTo>
                  <a:cubicBezTo>
                    <a:pt x="1588" y="216"/>
                    <a:pt x="1565" y="160"/>
                    <a:pt x="1507" y="112"/>
                  </a:cubicBezTo>
                  <a:cubicBezTo>
                    <a:pt x="1451" y="68"/>
                    <a:pt x="1390" y="34"/>
                    <a:pt x="1325" y="26"/>
                  </a:cubicBezTo>
                  <a:lnTo>
                    <a:pt x="8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1" name="Google Shape;1011;p32"/>
            <p:cNvSpPr/>
            <p:nvPr/>
          </p:nvSpPr>
          <p:spPr>
            <a:xfrm>
              <a:off x="7855129" y="1242314"/>
              <a:ext cx="69314" cy="157848"/>
            </a:xfrm>
            <a:custGeom>
              <a:avLst/>
              <a:gdLst/>
              <a:ahLst/>
              <a:cxnLst/>
              <a:rect l="l" t="t" r="r" b="b"/>
              <a:pathLst>
                <a:path w="2099" h="4780" extrusionOk="0">
                  <a:moveTo>
                    <a:pt x="1728" y="875"/>
                  </a:moveTo>
                  <a:lnTo>
                    <a:pt x="1728" y="875"/>
                  </a:lnTo>
                  <a:cubicBezTo>
                    <a:pt x="1722" y="883"/>
                    <a:pt x="1717" y="925"/>
                    <a:pt x="1703" y="995"/>
                  </a:cubicBezTo>
                  <a:cubicBezTo>
                    <a:pt x="1692" y="1062"/>
                    <a:pt x="1672" y="1271"/>
                    <a:pt x="1644" y="1608"/>
                  </a:cubicBezTo>
                  <a:cubicBezTo>
                    <a:pt x="1616" y="1949"/>
                    <a:pt x="1591" y="2306"/>
                    <a:pt x="1563" y="2682"/>
                  </a:cubicBezTo>
                  <a:cubicBezTo>
                    <a:pt x="1535" y="3065"/>
                    <a:pt x="1519" y="3291"/>
                    <a:pt x="1507" y="3374"/>
                  </a:cubicBezTo>
                  <a:cubicBezTo>
                    <a:pt x="1501" y="3375"/>
                    <a:pt x="1494" y="3375"/>
                    <a:pt x="1487" y="3375"/>
                  </a:cubicBezTo>
                  <a:cubicBezTo>
                    <a:pt x="1436" y="3375"/>
                    <a:pt x="1359" y="3366"/>
                    <a:pt x="1256" y="3349"/>
                  </a:cubicBezTo>
                  <a:cubicBezTo>
                    <a:pt x="1142" y="3333"/>
                    <a:pt x="997" y="3282"/>
                    <a:pt x="835" y="3207"/>
                  </a:cubicBezTo>
                  <a:cubicBezTo>
                    <a:pt x="871" y="3028"/>
                    <a:pt x="1011" y="2607"/>
                    <a:pt x="1254" y="1949"/>
                  </a:cubicBezTo>
                  <a:cubicBezTo>
                    <a:pt x="1493" y="1288"/>
                    <a:pt x="1650" y="928"/>
                    <a:pt x="1728" y="875"/>
                  </a:cubicBezTo>
                  <a:close/>
                  <a:moveTo>
                    <a:pt x="1896" y="0"/>
                  </a:moveTo>
                  <a:cubicBezTo>
                    <a:pt x="1809" y="0"/>
                    <a:pt x="1698" y="129"/>
                    <a:pt x="1560" y="389"/>
                  </a:cubicBezTo>
                  <a:cubicBezTo>
                    <a:pt x="1415" y="660"/>
                    <a:pt x="1262" y="1003"/>
                    <a:pt x="1108" y="1413"/>
                  </a:cubicBezTo>
                  <a:cubicBezTo>
                    <a:pt x="955" y="1826"/>
                    <a:pt x="746" y="2392"/>
                    <a:pt x="492" y="3126"/>
                  </a:cubicBezTo>
                  <a:cubicBezTo>
                    <a:pt x="235" y="3854"/>
                    <a:pt x="71" y="4259"/>
                    <a:pt x="1" y="4328"/>
                  </a:cubicBezTo>
                  <a:cubicBezTo>
                    <a:pt x="7" y="4415"/>
                    <a:pt x="90" y="4471"/>
                    <a:pt x="255" y="4501"/>
                  </a:cubicBezTo>
                  <a:cubicBezTo>
                    <a:pt x="319" y="4426"/>
                    <a:pt x="378" y="4323"/>
                    <a:pt x="431" y="4186"/>
                  </a:cubicBezTo>
                  <a:cubicBezTo>
                    <a:pt x="481" y="4049"/>
                    <a:pt x="534" y="3916"/>
                    <a:pt x="587" y="3782"/>
                  </a:cubicBezTo>
                  <a:cubicBezTo>
                    <a:pt x="640" y="3645"/>
                    <a:pt x="690" y="3547"/>
                    <a:pt x="746" y="3483"/>
                  </a:cubicBezTo>
                  <a:cubicBezTo>
                    <a:pt x="866" y="3508"/>
                    <a:pt x="997" y="3553"/>
                    <a:pt x="1148" y="3609"/>
                  </a:cubicBezTo>
                  <a:cubicBezTo>
                    <a:pt x="1298" y="3659"/>
                    <a:pt x="1399" y="3712"/>
                    <a:pt x="1452" y="3765"/>
                  </a:cubicBezTo>
                  <a:lnTo>
                    <a:pt x="1312" y="4580"/>
                  </a:lnTo>
                  <a:cubicBezTo>
                    <a:pt x="1290" y="4688"/>
                    <a:pt x="1346" y="4755"/>
                    <a:pt x="1477" y="4775"/>
                  </a:cubicBezTo>
                  <a:cubicBezTo>
                    <a:pt x="1496" y="4778"/>
                    <a:pt x="1514" y="4779"/>
                    <a:pt x="1531" y="4779"/>
                  </a:cubicBezTo>
                  <a:cubicBezTo>
                    <a:pt x="1637" y="4779"/>
                    <a:pt x="1697" y="4719"/>
                    <a:pt x="1714" y="4596"/>
                  </a:cubicBezTo>
                  <a:cubicBezTo>
                    <a:pt x="1756" y="4376"/>
                    <a:pt x="1789" y="4036"/>
                    <a:pt x="1820" y="3578"/>
                  </a:cubicBezTo>
                  <a:cubicBezTo>
                    <a:pt x="1853" y="3126"/>
                    <a:pt x="1884" y="2802"/>
                    <a:pt x="1918" y="2610"/>
                  </a:cubicBezTo>
                  <a:cubicBezTo>
                    <a:pt x="1954" y="2417"/>
                    <a:pt x="1984" y="1985"/>
                    <a:pt x="2015" y="1316"/>
                  </a:cubicBezTo>
                  <a:cubicBezTo>
                    <a:pt x="2049" y="646"/>
                    <a:pt x="2077" y="239"/>
                    <a:pt x="2099" y="88"/>
                  </a:cubicBezTo>
                  <a:cubicBezTo>
                    <a:pt x="2057" y="46"/>
                    <a:pt x="1996" y="15"/>
                    <a:pt x="1909" y="2"/>
                  </a:cubicBezTo>
                  <a:cubicBezTo>
                    <a:pt x="1905" y="1"/>
                    <a:pt x="1900" y="0"/>
                    <a:pt x="18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2" name="Google Shape;1012;p32"/>
            <p:cNvSpPr/>
            <p:nvPr/>
          </p:nvSpPr>
          <p:spPr>
            <a:xfrm>
              <a:off x="7929660" y="1247697"/>
              <a:ext cx="58549" cy="165443"/>
            </a:xfrm>
            <a:custGeom>
              <a:avLst/>
              <a:gdLst/>
              <a:ahLst/>
              <a:cxnLst/>
              <a:rect l="l" t="t" r="r" b="b"/>
              <a:pathLst>
                <a:path w="1773" h="5010" extrusionOk="0">
                  <a:moveTo>
                    <a:pt x="661" y="0"/>
                  </a:moveTo>
                  <a:cubicBezTo>
                    <a:pt x="608" y="0"/>
                    <a:pt x="576" y="34"/>
                    <a:pt x="564" y="98"/>
                  </a:cubicBezTo>
                  <a:cubicBezTo>
                    <a:pt x="327" y="1479"/>
                    <a:pt x="163" y="2659"/>
                    <a:pt x="71" y="3644"/>
                  </a:cubicBezTo>
                  <a:cubicBezTo>
                    <a:pt x="1" y="4369"/>
                    <a:pt x="20" y="4743"/>
                    <a:pt x="135" y="4760"/>
                  </a:cubicBezTo>
                  <a:cubicBezTo>
                    <a:pt x="143" y="4761"/>
                    <a:pt x="150" y="4761"/>
                    <a:pt x="158" y="4761"/>
                  </a:cubicBezTo>
                  <a:cubicBezTo>
                    <a:pt x="190" y="4761"/>
                    <a:pt x="219" y="4751"/>
                    <a:pt x="244" y="4723"/>
                  </a:cubicBezTo>
                  <a:cubicBezTo>
                    <a:pt x="274" y="4693"/>
                    <a:pt x="294" y="4659"/>
                    <a:pt x="299" y="4617"/>
                  </a:cubicBezTo>
                  <a:cubicBezTo>
                    <a:pt x="341" y="4380"/>
                    <a:pt x="383" y="4020"/>
                    <a:pt x="428" y="3543"/>
                  </a:cubicBezTo>
                  <a:cubicBezTo>
                    <a:pt x="478" y="3064"/>
                    <a:pt x="520" y="2712"/>
                    <a:pt x="559" y="2478"/>
                  </a:cubicBezTo>
                  <a:cubicBezTo>
                    <a:pt x="602" y="2468"/>
                    <a:pt x="647" y="2463"/>
                    <a:pt x="694" y="2463"/>
                  </a:cubicBezTo>
                  <a:cubicBezTo>
                    <a:pt x="738" y="2463"/>
                    <a:pt x="783" y="2467"/>
                    <a:pt x="829" y="2475"/>
                  </a:cubicBezTo>
                  <a:cubicBezTo>
                    <a:pt x="927" y="2492"/>
                    <a:pt x="1030" y="2519"/>
                    <a:pt x="1139" y="2559"/>
                  </a:cubicBezTo>
                  <a:cubicBezTo>
                    <a:pt x="1064" y="3239"/>
                    <a:pt x="955" y="3979"/>
                    <a:pt x="818" y="4774"/>
                  </a:cubicBezTo>
                  <a:cubicBezTo>
                    <a:pt x="796" y="4910"/>
                    <a:pt x="832" y="4988"/>
                    <a:pt x="941" y="5008"/>
                  </a:cubicBezTo>
                  <a:cubicBezTo>
                    <a:pt x="948" y="5009"/>
                    <a:pt x="956" y="5009"/>
                    <a:pt x="963" y="5009"/>
                  </a:cubicBezTo>
                  <a:cubicBezTo>
                    <a:pt x="1007" y="5009"/>
                    <a:pt x="1047" y="4994"/>
                    <a:pt x="1081" y="4958"/>
                  </a:cubicBezTo>
                  <a:cubicBezTo>
                    <a:pt x="1122" y="4916"/>
                    <a:pt x="1147" y="4868"/>
                    <a:pt x="1159" y="4813"/>
                  </a:cubicBezTo>
                  <a:cubicBezTo>
                    <a:pt x="1234" y="4355"/>
                    <a:pt x="1334" y="3669"/>
                    <a:pt x="1449" y="2740"/>
                  </a:cubicBezTo>
                  <a:cubicBezTo>
                    <a:pt x="1566" y="1814"/>
                    <a:pt x="1650" y="1208"/>
                    <a:pt x="1697" y="927"/>
                  </a:cubicBezTo>
                  <a:cubicBezTo>
                    <a:pt x="1747" y="645"/>
                    <a:pt x="1772" y="466"/>
                    <a:pt x="1767" y="396"/>
                  </a:cubicBezTo>
                  <a:cubicBezTo>
                    <a:pt x="1761" y="251"/>
                    <a:pt x="1678" y="162"/>
                    <a:pt x="1519" y="134"/>
                  </a:cubicBezTo>
                  <a:lnTo>
                    <a:pt x="1491" y="299"/>
                  </a:lnTo>
                  <a:lnTo>
                    <a:pt x="1164" y="2358"/>
                  </a:lnTo>
                  <a:lnTo>
                    <a:pt x="550" y="2296"/>
                  </a:lnTo>
                  <a:cubicBezTo>
                    <a:pt x="550" y="2249"/>
                    <a:pt x="556" y="2193"/>
                    <a:pt x="567" y="2135"/>
                  </a:cubicBezTo>
                  <a:lnTo>
                    <a:pt x="612" y="1900"/>
                  </a:lnTo>
                  <a:lnTo>
                    <a:pt x="790" y="606"/>
                  </a:lnTo>
                  <a:cubicBezTo>
                    <a:pt x="818" y="441"/>
                    <a:pt x="855" y="285"/>
                    <a:pt x="891" y="140"/>
                  </a:cubicBezTo>
                  <a:cubicBezTo>
                    <a:pt x="880" y="112"/>
                    <a:pt x="852" y="84"/>
                    <a:pt x="810" y="56"/>
                  </a:cubicBezTo>
                  <a:cubicBezTo>
                    <a:pt x="768" y="28"/>
                    <a:pt x="729" y="9"/>
                    <a:pt x="690" y="3"/>
                  </a:cubicBezTo>
                  <a:cubicBezTo>
                    <a:pt x="680" y="1"/>
                    <a:pt x="670" y="0"/>
                    <a:pt x="6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3" name="Google Shape;1013;p32"/>
            <p:cNvSpPr/>
            <p:nvPr/>
          </p:nvSpPr>
          <p:spPr>
            <a:xfrm>
              <a:off x="7977675" y="1256216"/>
              <a:ext cx="45175" cy="162570"/>
            </a:xfrm>
            <a:custGeom>
              <a:avLst/>
              <a:gdLst/>
              <a:ahLst/>
              <a:cxnLst/>
              <a:rect l="l" t="t" r="r" b="b"/>
              <a:pathLst>
                <a:path w="1368" h="4923" extrusionOk="0">
                  <a:moveTo>
                    <a:pt x="1190" y="1"/>
                  </a:moveTo>
                  <a:cubicBezTo>
                    <a:pt x="1141" y="1"/>
                    <a:pt x="1090" y="15"/>
                    <a:pt x="1035" y="46"/>
                  </a:cubicBezTo>
                  <a:cubicBezTo>
                    <a:pt x="971" y="83"/>
                    <a:pt x="935" y="136"/>
                    <a:pt x="924" y="200"/>
                  </a:cubicBezTo>
                  <a:lnTo>
                    <a:pt x="603" y="2259"/>
                  </a:lnTo>
                  <a:lnTo>
                    <a:pt x="402" y="3291"/>
                  </a:lnTo>
                  <a:cubicBezTo>
                    <a:pt x="374" y="3444"/>
                    <a:pt x="369" y="3575"/>
                    <a:pt x="388" y="3684"/>
                  </a:cubicBezTo>
                  <a:cubicBezTo>
                    <a:pt x="405" y="3790"/>
                    <a:pt x="436" y="3849"/>
                    <a:pt x="477" y="3854"/>
                  </a:cubicBezTo>
                  <a:cubicBezTo>
                    <a:pt x="482" y="3855"/>
                    <a:pt x="486" y="3856"/>
                    <a:pt x="490" y="3856"/>
                  </a:cubicBezTo>
                  <a:cubicBezTo>
                    <a:pt x="562" y="3856"/>
                    <a:pt x="620" y="3719"/>
                    <a:pt x="667" y="3447"/>
                  </a:cubicBezTo>
                  <a:lnTo>
                    <a:pt x="712" y="3151"/>
                  </a:lnTo>
                  <a:cubicBezTo>
                    <a:pt x="768" y="2819"/>
                    <a:pt x="876" y="2326"/>
                    <a:pt x="1038" y="1670"/>
                  </a:cubicBezTo>
                  <a:cubicBezTo>
                    <a:pt x="1197" y="1014"/>
                    <a:pt x="1303" y="518"/>
                    <a:pt x="1359" y="183"/>
                  </a:cubicBezTo>
                  <a:cubicBezTo>
                    <a:pt x="1367" y="141"/>
                    <a:pt x="1356" y="102"/>
                    <a:pt x="1331" y="69"/>
                  </a:cubicBezTo>
                  <a:cubicBezTo>
                    <a:pt x="1309" y="32"/>
                    <a:pt x="1270" y="13"/>
                    <a:pt x="1214" y="2"/>
                  </a:cubicBezTo>
                  <a:cubicBezTo>
                    <a:pt x="1206" y="1"/>
                    <a:pt x="1198" y="1"/>
                    <a:pt x="1190" y="1"/>
                  </a:cubicBezTo>
                  <a:close/>
                  <a:moveTo>
                    <a:pt x="295" y="4394"/>
                  </a:moveTo>
                  <a:cubicBezTo>
                    <a:pt x="232" y="4394"/>
                    <a:pt x="175" y="4412"/>
                    <a:pt x="126" y="4451"/>
                  </a:cubicBezTo>
                  <a:cubicBezTo>
                    <a:pt x="62" y="4504"/>
                    <a:pt x="28" y="4563"/>
                    <a:pt x="14" y="4638"/>
                  </a:cubicBezTo>
                  <a:cubicBezTo>
                    <a:pt x="0" y="4711"/>
                    <a:pt x="14" y="4772"/>
                    <a:pt x="53" y="4825"/>
                  </a:cubicBezTo>
                  <a:cubicBezTo>
                    <a:pt x="95" y="4876"/>
                    <a:pt x="137" y="4903"/>
                    <a:pt x="182" y="4912"/>
                  </a:cubicBezTo>
                  <a:cubicBezTo>
                    <a:pt x="222" y="4919"/>
                    <a:pt x="259" y="4923"/>
                    <a:pt x="293" y="4923"/>
                  </a:cubicBezTo>
                  <a:cubicBezTo>
                    <a:pt x="430" y="4923"/>
                    <a:pt x="507" y="4863"/>
                    <a:pt x="528" y="4744"/>
                  </a:cubicBezTo>
                  <a:cubicBezTo>
                    <a:pt x="542" y="4661"/>
                    <a:pt x="530" y="4585"/>
                    <a:pt x="500" y="4516"/>
                  </a:cubicBezTo>
                  <a:cubicBezTo>
                    <a:pt x="463" y="4449"/>
                    <a:pt x="405" y="4410"/>
                    <a:pt x="332" y="4396"/>
                  </a:cubicBezTo>
                  <a:cubicBezTo>
                    <a:pt x="320" y="4394"/>
                    <a:pt x="307" y="4394"/>
                    <a:pt x="295" y="43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4" name="Google Shape;1014;p32"/>
            <p:cNvSpPr/>
            <p:nvPr/>
          </p:nvSpPr>
          <p:spPr>
            <a:xfrm>
              <a:off x="7901393" y="1192417"/>
              <a:ext cx="130373" cy="21399"/>
            </a:xfrm>
            <a:custGeom>
              <a:avLst/>
              <a:gdLst/>
              <a:ahLst/>
              <a:cxnLst/>
              <a:rect l="l" t="t" r="r" b="b"/>
              <a:pathLst>
                <a:path w="3948" h="648" extrusionOk="0">
                  <a:moveTo>
                    <a:pt x="42" y="0"/>
                  </a:moveTo>
                  <a:cubicBezTo>
                    <a:pt x="23" y="0"/>
                    <a:pt x="6" y="14"/>
                    <a:pt x="0" y="34"/>
                  </a:cubicBezTo>
                  <a:cubicBezTo>
                    <a:pt x="0" y="56"/>
                    <a:pt x="14" y="73"/>
                    <a:pt x="37" y="76"/>
                  </a:cubicBezTo>
                  <a:cubicBezTo>
                    <a:pt x="70" y="79"/>
                    <a:pt x="3471" y="455"/>
                    <a:pt x="3889" y="645"/>
                  </a:cubicBezTo>
                  <a:cubicBezTo>
                    <a:pt x="3898" y="645"/>
                    <a:pt x="3901" y="648"/>
                    <a:pt x="3906" y="648"/>
                  </a:cubicBezTo>
                  <a:cubicBezTo>
                    <a:pt x="3920" y="648"/>
                    <a:pt x="3934" y="642"/>
                    <a:pt x="3942" y="628"/>
                  </a:cubicBezTo>
                  <a:cubicBezTo>
                    <a:pt x="3948" y="606"/>
                    <a:pt x="3942" y="586"/>
                    <a:pt x="3920" y="575"/>
                  </a:cubicBezTo>
                  <a:cubicBezTo>
                    <a:pt x="3488" y="383"/>
                    <a:pt x="182" y="17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5" name="Google Shape;1015;p32"/>
            <p:cNvSpPr/>
            <p:nvPr/>
          </p:nvSpPr>
          <p:spPr>
            <a:xfrm>
              <a:off x="8042696" y="1213882"/>
              <a:ext cx="44184" cy="8586"/>
            </a:xfrm>
            <a:custGeom>
              <a:avLst/>
              <a:gdLst/>
              <a:ahLst/>
              <a:cxnLst/>
              <a:rect l="l" t="t" r="r" b="b"/>
              <a:pathLst>
                <a:path w="1338" h="260" extrusionOk="0">
                  <a:moveTo>
                    <a:pt x="40" y="0"/>
                  </a:moveTo>
                  <a:cubicBezTo>
                    <a:pt x="18" y="0"/>
                    <a:pt x="1" y="20"/>
                    <a:pt x="1" y="40"/>
                  </a:cubicBezTo>
                  <a:cubicBezTo>
                    <a:pt x="1" y="59"/>
                    <a:pt x="18" y="79"/>
                    <a:pt x="40" y="79"/>
                  </a:cubicBezTo>
                  <a:cubicBezTo>
                    <a:pt x="336" y="90"/>
                    <a:pt x="1131" y="137"/>
                    <a:pt x="1270" y="249"/>
                  </a:cubicBezTo>
                  <a:cubicBezTo>
                    <a:pt x="1279" y="257"/>
                    <a:pt x="1284" y="260"/>
                    <a:pt x="1295" y="260"/>
                  </a:cubicBezTo>
                  <a:cubicBezTo>
                    <a:pt x="1309" y="260"/>
                    <a:pt x="1321" y="257"/>
                    <a:pt x="1323" y="246"/>
                  </a:cubicBezTo>
                  <a:cubicBezTo>
                    <a:pt x="1337" y="229"/>
                    <a:pt x="1334" y="204"/>
                    <a:pt x="1315" y="190"/>
                  </a:cubicBezTo>
                  <a:cubicBezTo>
                    <a:pt x="1131" y="42"/>
                    <a:pt x="152" y="3"/>
                    <a:pt x="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6" name="Google Shape;1016;p32"/>
            <p:cNvSpPr/>
            <p:nvPr/>
          </p:nvSpPr>
          <p:spPr>
            <a:xfrm>
              <a:off x="7705438" y="1278738"/>
              <a:ext cx="16346" cy="109668"/>
            </a:xfrm>
            <a:custGeom>
              <a:avLst/>
              <a:gdLst/>
              <a:ahLst/>
              <a:cxnLst/>
              <a:rect l="l" t="t" r="r" b="b"/>
              <a:pathLst>
                <a:path w="495" h="3321" extrusionOk="0">
                  <a:moveTo>
                    <a:pt x="455" y="0"/>
                  </a:moveTo>
                  <a:cubicBezTo>
                    <a:pt x="435" y="0"/>
                    <a:pt x="419" y="13"/>
                    <a:pt x="416" y="31"/>
                  </a:cubicBezTo>
                  <a:cubicBezTo>
                    <a:pt x="394" y="148"/>
                    <a:pt x="1" y="2821"/>
                    <a:pt x="54" y="3287"/>
                  </a:cubicBezTo>
                  <a:cubicBezTo>
                    <a:pt x="56" y="3306"/>
                    <a:pt x="70" y="3320"/>
                    <a:pt x="90" y="3320"/>
                  </a:cubicBezTo>
                  <a:lnTo>
                    <a:pt x="98" y="3320"/>
                  </a:lnTo>
                  <a:cubicBezTo>
                    <a:pt x="118" y="3320"/>
                    <a:pt x="137" y="3298"/>
                    <a:pt x="132" y="3278"/>
                  </a:cubicBezTo>
                  <a:cubicBezTo>
                    <a:pt x="79" y="2824"/>
                    <a:pt x="489" y="73"/>
                    <a:pt x="492" y="45"/>
                  </a:cubicBezTo>
                  <a:cubicBezTo>
                    <a:pt x="494" y="26"/>
                    <a:pt x="480" y="3"/>
                    <a:pt x="461" y="0"/>
                  </a:cubicBezTo>
                  <a:cubicBezTo>
                    <a:pt x="459" y="0"/>
                    <a:pt x="457" y="0"/>
                    <a:pt x="4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7" name="Google Shape;1017;p32"/>
            <p:cNvSpPr/>
            <p:nvPr/>
          </p:nvSpPr>
          <p:spPr>
            <a:xfrm>
              <a:off x="7721453" y="1238847"/>
              <a:ext cx="7958" cy="24734"/>
            </a:xfrm>
            <a:custGeom>
              <a:avLst/>
              <a:gdLst/>
              <a:ahLst/>
              <a:cxnLst/>
              <a:rect l="l" t="t" r="r" b="b"/>
              <a:pathLst>
                <a:path w="241" h="749" extrusionOk="0">
                  <a:moveTo>
                    <a:pt x="195" y="0"/>
                  </a:moveTo>
                  <a:cubicBezTo>
                    <a:pt x="183" y="0"/>
                    <a:pt x="171" y="6"/>
                    <a:pt x="163" y="17"/>
                  </a:cubicBezTo>
                  <a:cubicBezTo>
                    <a:pt x="60" y="151"/>
                    <a:pt x="9" y="651"/>
                    <a:pt x="4" y="706"/>
                  </a:cubicBezTo>
                  <a:cubicBezTo>
                    <a:pt x="1" y="729"/>
                    <a:pt x="18" y="745"/>
                    <a:pt x="37" y="748"/>
                  </a:cubicBezTo>
                  <a:lnTo>
                    <a:pt x="43" y="748"/>
                  </a:lnTo>
                  <a:cubicBezTo>
                    <a:pt x="62" y="748"/>
                    <a:pt x="76" y="734"/>
                    <a:pt x="79" y="715"/>
                  </a:cubicBezTo>
                  <a:cubicBezTo>
                    <a:pt x="93" y="567"/>
                    <a:pt x="149" y="162"/>
                    <a:pt x="227" y="65"/>
                  </a:cubicBezTo>
                  <a:cubicBezTo>
                    <a:pt x="241" y="48"/>
                    <a:pt x="238" y="23"/>
                    <a:pt x="219" y="9"/>
                  </a:cubicBezTo>
                  <a:cubicBezTo>
                    <a:pt x="212" y="3"/>
                    <a:pt x="203" y="0"/>
                    <a:pt x="1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8" name="Google Shape;1018;p32"/>
            <p:cNvSpPr/>
            <p:nvPr/>
          </p:nvSpPr>
          <p:spPr>
            <a:xfrm>
              <a:off x="7942374" y="1497908"/>
              <a:ext cx="22323" cy="27310"/>
            </a:xfrm>
            <a:custGeom>
              <a:avLst/>
              <a:gdLst/>
              <a:ahLst/>
              <a:cxnLst/>
              <a:rect l="l" t="t" r="r" b="b"/>
              <a:pathLst>
                <a:path w="676" h="827" extrusionOk="0">
                  <a:moveTo>
                    <a:pt x="637" y="0"/>
                  </a:moveTo>
                  <a:cubicBezTo>
                    <a:pt x="615" y="0"/>
                    <a:pt x="598" y="17"/>
                    <a:pt x="598" y="39"/>
                  </a:cubicBezTo>
                  <a:cubicBezTo>
                    <a:pt x="598" y="179"/>
                    <a:pt x="244" y="550"/>
                    <a:pt x="20" y="756"/>
                  </a:cubicBezTo>
                  <a:cubicBezTo>
                    <a:pt x="1" y="770"/>
                    <a:pt x="1" y="795"/>
                    <a:pt x="15" y="812"/>
                  </a:cubicBezTo>
                  <a:cubicBezTo>
                    <a:pt x="23" y="823"/>
                    <a:pt x="34" y="826"/>
                    <a:pt x="43" y="826"/>
                  </a:cubicBezTo>
                  <a:cubicBezTo>
                    <a:pt x="51" y="826"/>
                    <a:pt x="62" y="823"/>
                    <a:pt x="71" y="812"/>
                  </a:cubicBezTo>
                  <a:cubicBezTo>
                    <a:pt x="132" y="756"/>
                    <a:pt x="676" y="254"/>
                    <a:pt x="676" y="39"/>
                  </a:cubicBezTo>
                  <a:cubicBezTo>
                    <a:pt x="676" y="17"/>
                    <a:pt x="656" y="0"/>
                    <a:pt x="6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2891225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bg>
      <p:bgPr>
        <a:solidFill>
          <a:schemeClr val="lt1"/>
        </a:solidFill>
        <a:effectLst/>
      </p:bgPr>
    </p:bg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33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E9CE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1" name="Google Shape;1021;p33"/>
          <p:cNvSpPr/>
          <p:nvPr/>
        </p:nvSpPr>
        <p:spPr>
          <a:xfrm>
            <a:off x="432206" y="1727964"/>
            <a:ext cx="235399" cy="260177"/>
          </a:xfrm>
          <a:custGeom>
            <a:avLst/>
            <a:gdLst/>
            <a:ahLst/>
            <a:cxnLst/>
            <a:rect l="l" t="t" r="r" b="b"/>
            <a:pathLst>
              <a:path w="1720" h="1901" extrusionOk="0">
                <a:moveTo>
                  <a:pt x="916" y="737"/>
                </a:moveTo>
                <a:cubicBezTo>
                  <a:pt x="865" y="1005"/>
                  <a:pt x="746" y="1200"/>
                  <a:pt x="684" y="1200"/>
                </a:cubicBezTo>
                <a:cubicBezTo>
                  <a:pt x="670" y="1200"/>
                  <a:pt x="653" y="1175"/>
                  <a:pt x="645" y="1161"/>
                </a:cubicBezTo>
                <a:cubicBezTo>
                  <a:pt x="617" y="1117"/>
                  <a:pt x="614" y="1064"/>
                  <a:pt x="634" y="1008"/>
                </a:cubicBezTo>
                <a:cubicBezTo>
                  <a:pt x="673" y="907"/>
                  <a:pt x="776" y="807"/>
                  <a:pt x="916" y="737"/>
                </a:cubicBezTo>
                <a:close/>
                <a:moveTo>
                  <a:pt x="620" y="84"/>
                </a:moveTo>
                <a:cubicBezTo>
                  <a:pt x="715" y="84"/>
                  <a:pt x="793" y="112"/>
                  <a:pt x="838" y="182"/>
                </a:cubicBezTo>
                <a:cubicBezTo>
                  <a:pt x="918" y="277"/>
                  <a:pt x="949" y="439"/>
                  <a:pt x="924" y="648"/>
                </a:cubicBezTo>
                <a:cubicBezTo>
                  <a:pt x="740" y="726"/>
                  <a:pt x="600" y="854"/>
                  <a:pt x="550" y="986"/>
                </a:cubicBezTo>
                <a:cubicBezTo>
                  <a:pt x="522" y="1064"/>
                  <a:pt x="531" y="1139"/>
                  <a:pt x="564" y="1206"/>
                </a:cubicBezTo>
                <a:cubicBezTo>
                  <a:pt x="603" y="1273"/>
                  <a:pt x="645" y="1287"/>
                  <a:pt x="676" y="1287"/>
                </a:cubicBezTo>
                <a:cubicBezTo>
                  <a:pt x="815" y="1287"/>
                  <a:pt x="952" y="991"/>
                  <a:pt x="997" y="704"/>
                </a:cubicBezTo>
                <a:cubicBezTo>
                  <a:pt x="1086" y="673"/>
                  <a:pt x="1170" y="656"/>
                  <a:pt x="1245" y="656"/>
                </a:cubicBezTo>
                <a:cubicBezTo>
                  <a:pt x="1373" y="656"/>
                  <a:pt x="1538" y="698"/>
                  <a:pt x="1599" y="910"/>
                </a:cubicBezTo>
                <a:cubicBezTo>
                  <a:pt x="1630" y="1008"/>
                  <a:pt x="1599" y="1108"/>
                  <a:pt x="1524" y="1214"/>
                </a:cubicBezTo>
                <a:cubicBezTo>
                  <a:pt x="1281" y="1541"/>
                  <a:pt x="561" y="1828"/>
                  <a:pt x="257" y="1828"/>
                </a:cubicBezTo>
                <a:cubicBezTo>
                  <a:pt x="199" y="1828"/>
                  <a:pt x="176" y="1814"/>
                  <a:pt x="171" y="1806"/>
                </a:cubicBezTo>
                <a:cubicBezTo>
                  <a:pt x="171" y="1800"/>
                  <a:pt x="171" y="1792"/>
                  <a:pt x="176" y="1778"/>
                </a:cubicBezTo>
                <a:cubicBezTo>
                  <a:pt x="182" y="1772"/>
                  <a:pt x="182" y="1764"/>
                  <a:pt x="182" y="1758"/>
                </a:cubicBezTo>
                <a:cubicBezTo>
                  <a:pt x="148" y="1309"/>
                  <a:pt x="157" y="126"/>
                  <a:pt x="575" y="87"/>
                </a:cubicBezTo>
                <a:cubicBezTo>
                  <a:pt x="589" y="84"/>
                  <a:pt x="606" y="84"/>
                  <a:pt x="620" y="84"/>
                </a:cubicBezTo>
                <a:close/>
                <a:moveTo>
                  <a:pt x="623" y="1"/>
                </a:moveTo>
                <a:cubicBezTo>
                  <a:pt x="606" y="1"/>
                  <a:pt x="588" y="2"/>
                  <a:pt x="570" y="4"/>
                </a:cubicBezTo>
                <a:cubicBezTo>
                  <a:pt x="1" y="54"/>
                  <a:pt x="90" y="1602"/>
                  <a:pt x="101" y="1750"/>
                </a:cubicBezTo>
                <a:cubicBezTo>
                  <a:pt x="87" y="1797"/>
                  <a:pt x="95" y="1828"/>
                  <a:pt x="109" y="1845"/>
                </a:cubicBezTo>
                <a:cubicBezTo>
                  <a:pt x="132" y="1884"/>
                  <a:pt x="185" y="1901"/>
                  <a:pt x="266" y="1901"/>
                </a:cubicBezTo>
                <a:cubicBezTo>
                  <a:pt x="589" y="1901"/>
                  <a:pt x="1331" y="1608"/>
                  <a:pt x="1594" y="1256"/>
                </a:cubicBezTo>
                <a:cubicBezTo>
                  <a:pt x="1691" y="1131"/>
                  <a:pt x="1719" y="1005"/>
                  <a:pt x="1686" y="882"/>
                </a:cubicBezTo>
                <a:cubicBezTo>
                  <a:pt x="1624" y="681"/>
                  <a:pt x="1471" y="570"/>
                  <a:pt x="1253" y="570"/>
                </a:cubicBezTo>
                <a:cubicBezTo>
                  <a:pt x="1175" y="570"/>
                  <a:pt x="1094" y="578"/>
                  <a:pt x="1016" y="606"/>
                </a:cubicBezTo>
                <a:cubicBezTo>
                  <a:pt x="1024" y="461"/>
                  <a:pt x="1019" y="252"/>
                  <a:pt x="905" y="118"/>
                </a:cubicBezTo>
                <a:cubicBezTo>
                  <a:pt x="836" y="42"/>
                  <a:pt x="743" y="1"/>
                  <a:pt x="623" y="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2" name="Google Shape;1022;p33"/>
          <p:cNvSpPr/>
          <p:nvPr/>
        </p:nvSpPr>
        <p:spPr>
          <a:xfrm>
            <a:off x="3854642" y="1727965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3" name="Google Shape;1023;p33"/>
          <p:cNvSpPr/>
          <p:nvPr/>
        </p:nvSpPr>
        <p:spPr>
          <a:xfrm>
            <a:off x="2680500" y="2382979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4" name="Google Shape;1024;p33"/>
          <p:cNvSpPr/>
          <p:nvPr/>
        </p:nvSpPr>
        <p:spPr>
          <a:xfrm>
            <a:off x="3237036" y="3677789"/>
            <a:ext cx="1037536" cy="243480"/>
          </a:xfrm>
          <a:custGeom>
            <a:avLst/>
            <a:gdLst/>
            <a:ahLst/>
            <a:cxnLst/>
            <a:rect l="l" t="t" r="r" b="b"/>
            <a:pathLst>
              <a:path w="7581" h="1779" extrusionOk="0">
                <a:moveTo>
                  <a:pt x="4594" y="1"/>
                </a:moveTo>
                <a:cubicBezTo>
                  <a:pt x="4593" y="1"/>
                  <a:pt x="4591" y="1"/>
                  <a:pt x="4589" y="1"/>
                </a:cubicBezTo>
                <a:cubicBezTo>
                  <a:pt x="4531" y="12"/>
                  <a:pt x="4475" y="43"/>
                  <a:pt x="4436" y="96"/>
                </a:cubicBezTo>
                <a:cubicBezTo>
                  <a:pt x="4428" y="110"/>
                  <a:pt x="4430" y="135"/>
                  <a:pt x="4447" y="149"/>
                </a:cubicBezTo>
                <a:cubicBezTo>
                  <a:pt x="4456" y="152"/>
                  <a:pt x="4464" y="155"/>
                  <a:pt x="4472" y="155"/>
                </a:cubicBezTo>
                <a:cubicBezTo>
                  <a:pt x="4483" y="155"/>
                  <a:pt x="4492" y="149"/>
                  <a:pt x="4497" y="146"/>
                </a:cubicBezTo>
                <a:cubicBezTo>
                  <a:pt x="4525" y="110"/>
                  <a:pt x="4559" y="91"/>
                  <a:pt x="4601" y="82"/>
                </a:cubicBezTo>
                <a:cubicBezTo>
                  <a:pt x="4623" y="79"/>
                  <a:pt x="4640" y="57"/>
                  <a:pt x="4637" y="38"/>
                </a:cubicBezTo>
                <a:cubicBezTo>
                  <a:pt x="4632" y="17"/>
                  <a:pt x="4615" y="1"/>
                  <a:pt x="4594" y="1"/>
                </a:cubicBezTo>
                <a:close/>
                <a:moveTo>
                  <a:pt x="4746" y="33"/>
                </a:moveTo>
                <a:cubicBezTo>
                  <a:pt x="4732" y="33"/>
                  <a:pt x="4720" y="41"/>
                  <a:pt x="4712" y="54"/>
                </a:cubicBezTo>
                <a:cubicBezTo>
                  <a:pt x="4701" y="71"/>
                  <a:pt x="4712" y="96"/>
                  <a:pt x="4729" y="107"/>
                </a:cubicBezTo>
                <a:cubicBezTo>
                  <a:pt x="4751" y="118"/>
                  <a:pt x="4762" y="152"/>
                  <a:pt x="4762" y="205"/>
                </a:cubicBezTo>
                <a:lnTo>
                  <a:pt x="4799" y="211"/>
                </a:lnTo>
                <a:lnTo>
                  <a:pt x="4799" y="211"/>
                </a:lnTo>
                <a:lnTo>
                  <a:pt x="4762" y="208"/>
                </a:lnTo>
                <a:lnTo>
                  <a:pt x="4762" y="208"/>
                </a:lnTo>
                <a:cubicBezTo>
                  <a:pt x="4762" y="230"/>
                  <a:pt x="4776" y="247"/>
                  <a:pt x="4799" y="247"/>
                </a:cubicBezTo>
                <a:cubicBezTo>
                  <a:pt x="4821" y="247"/>
                  <a:pt x="4838" y="230"/>
                  <a:pt x="4838" y="211"/>
                </a:cubicBezTo>
                <a:lnTo>
                  <a:pt x="4838" y="202"/>
                </a:lnTo>
                <a:cubicBezTo>
                  <a:pt x="4838" y="99"/>
                  <a:pt x="4799" y="57"/>
                  <a:pt x="4765" y="38"/>
                </a:cubicBezTo>
                <a:cubicBezTo>
                  <a:pt x="4758" y="34"/>
                  <a:pt x="4752" y="33"/>
                  <a:pt x="4746" y="33"/>
                </a:cubicBezTo>
                <a:close/>
                <a:moveTo>
                  <a:pt x="4421" y="221"/>
                </a:moveTo>
                <a:cubicBezTo>
                  <a:pt x="4403" y="221"/>
                  <a:pt x="4388" y="237"/>
                  <a:pt x="4383" y="255"/>
                </a:cubicBezTo>
                <a:cubicBezTo>
                  <a:pt x="4380" y="266"/>
                  <a:pt x="4380" y="275"/>
                  <a:pt x="4380" y="283"/>
                </a:cubicBezTo>
                <a:cubicBezTo>
                  <a:pt x="4380" y="330"/>
                  <a:pt x="4389" y="375"/>
                  <a:pt x="4403" y="423"/>
                </a:cubicBezTo>
                <a:cubicBezTo>
                  <a:pt x="4408" y="442"/>
                  <a:pt x="4422" y="453"/>
                  <a:pt x="4442" y="453"/>
                </a:cubicBezTo>
                <a:lnTo>
                  <a:pt x="4450" y="450"/>
                </a:lnTo>
                <a:cubicBezTo>
                  <a:pt x="4472" y="445"/>
                  <a:pt x="4486" y="423"/>
                  <a:pt x="4478" y="403"/>
                </a:cubicBezTo>
                <a:cubicBezTo>
                  <a:pt x="4467" y="361"/>
                  <a:pt x="4461" y="322"/>
                  <a:pt x="4461" y="283"/>
                </a:cubicBezTo>
                <a:lnTo>
                  <a:pt x="4461" y="264"/>
                </a:lnTo>
                <a:cubicBezTo>
                  <a:pt x="4464" y="241"/>
                  <a:pt x="4447" y="224"/>
                  <a:pt x="4425" y="222"/>
                </a:cubicBezTo>
                <a:cubicBezTo>
                  <a:pt x="4423" y="221"/>
                  <a:pt x="4422" y="221"/>
                  <a:pt x="4421" y="221"/>
                </a:cubicBezTo>
                <a:close/>
                <a:moveTo>
                  <a:pt x="4780" y="318"/>
                </a:moveTo>
                <a:cubicBezTo>
                  <a:pt x="4762" y="318"/>
                  <a:pt x="4747" y="331"/>
                  <a:pt x="4740" y="347"/>
                </a:cubicBezTo>
                <a:cubicBezTo>
                  <a:pt x="4726" y="392"/>
                  <a:pt x="4712" y="442"/>
                  <a:pt x="4693" y="489"/>
                </a:cubicBezTo>
                <a:cubicBezTo>
                  <a:pt x="4682" y="509"/>
                  <a:pt x="4693" y="531"/>
                  <a:pt x="4712" y="540"/>
                </a:cubicBezTo>
                <a:cubicBezTo>
                  <a:pt x="4715" y="542"/>
                  <a:pt x="4721" y="542"/>
                  <a:pt x="4726" y="542"/>
                </a:cubicBezTo>
                <a:cubicBezTo>
                  <a:pt x="4743" y="542"/>
                  <a:pt x="4757" y="537"/>
                  <a:pt x="4768" y="517"/>
                </a:cubicBezTo>
                <a:cubicBezTo>
                  <a:pt x="4785" y="470"/>
                  <a:pt x="4804" y="417"/>
                  <a:pt x="4818" y="370"/>
                </a:cubicBezTo>
                <a:cubicBezTo>
                  <a:pt x="4824" y="347"/>
                  <a:pt x="4810" y="328"/>
                  <a:pt x="4790" y="319"/>
                </a:cubicBezTo>
                <a:cubicBezTo>
                  <a:pt x="4787" y="318"/>
                  <a:pt x="4784" y="318"/>
                  <a:pt x="4780" y="318"/>
                </a:cubicBezTo>
                <a:close/>
                <a:moveTo>
                  <a:pt x="4494" y="517"/>
                </a:moveTo>
                <a:cubicBezTo>
                  <a:pt x="4488" y="517"/>
                  <a:pt x="4481" y="519"/>
                  <a:pt x="4475" y="523"/>
                </a:cubicBezTo>
                <a:cubicBezTo>
                  <a:pt x="4458" y="531"/>
                  <a:pt x="4450" y="556"/>
                  <a:pt x="4461" y="573"/>
                </a:cubicBezTo>
                <a:cubicBezTo>
                  <a:pt x="4489" y="621"/>
                  <a:pt x="4520" y="662"/>
                  <a:pt x="4556" y="707"/>
                </a:cubicBezTo>
                <a:cubicBezTo>
                  <a:pt x="4562" y="713"/>
                  <a:pt x="4570" y="718"/>
                  <a:pt x="4576" y="721"/>
                </a:cubicBezTo>
                <a:cubicBezTo>
                  <a:pt x="4570" y="735"/>
                  <a:pt x="4562" y="749"/>
                  <a:pt x="4553" y="763"/>
                </a:cubicBezTo>
                <a:cubicBezTo>
                  <a:pt x="4542" y="780"/>
                  <a:pt x="4548" y="805"/>
                  <a:pt x="4567" y="816"/>
                </a:cubicBezTo>
                <a:cubicBezTo>
                  <a:pt x="4573" y="819"/>
                  <a:pt x="4581" y="821"/>
                  <a:pt x="4587" y="821"/>
                </a:cubicBezTo>
                <a:cubicBezTo>
                  <a:pt x="4601" y="821"/>
                  <a:pt x="4615" y="816"/>
                  <a:pt x="4615" y="802"/>
                </a:cubicBezTo>
                <a:cubicBezTo>
                  <a:pt x="4642" y="760"/>
                  <a:pt x="4668" y="710"/>
                  <a:pt x="4693" y="665"/>
                </a:cubicBezTo>
                <a:cubicBezTo>
                  <a:pt x="4701" y="649"/>
                  <a:pt x="4695" y="623"/>
                  <a:pt x="4673" y="612"/>
                </a:cubicBezTo>
                <a:cubicBezTo>
                  <a:pt x="4668" y="609"/>
                  <a:pt x="4662" y="607"/>
                  <a:pt x="4656" y="607"/>
                </a:cubicBezTo>
                <a:cubicBezTo>
                  <a:pt x="4643" y="607"/>
                  <a:pt x="4629" y="615"/>
                  <a:pt x="4623" y="629"/>
                </a:cubicBezTo>
                <a:cubicBezTo>
                  <a:pt x="4617" y="637"/>
                  <a:pt x="4612" y="649"/>
                  <a:pt x="4609" y="654"/>
                </a:cubicBezTo>
                <a:cubicBezTo>
                  <a:pt x="4576" y="612"/>
                  <a:pt x="4553" y="573"/>
                  <a:pt x="4528" y="537"/>
                </a:cubicBezTo>
                <a:cubicBezTo>
                  <a:pt x="4521" y="524"/>
                  <a:pt x="4507" y="517"/>
                  <a:pt x="4494" y="517"/>
                </a:cubicBezTo>
                <a:close/>
                <a:moveTo>
                  <a:pt x="2140" y="743"/>
                </a:moveTo>
                <a:cubicBezTo>
                  <a:pt x="2125" y="743"/>
                  <a:pt x="2110" y="753"/>
                  <a:pt x="2104" y="768"/>
                </a:cubicBezTo>
                <a:cubicBezTo>
                  <a:pt x="2098" y="791"/>
                  <a:pt x="2107" y="810"/>
                  <a:pt x="2129" y="819"/>
                </a:cubicBezTo>
                <a:cubicBezTo>
                  <a:pt x="2132" y="819"/>
                  <a:pt x="2134" y="819"/>
                  <a:pt x="2140" y="821"/>
                </a:cubicBezTo>
                <a:cubicBezTo>
                  <a:pt x="2182" y="838"/>
                  <a:pt x="2213" y="863"/>
                  <a:pt x="2232" y="894"/>
                </a:cubicBezTo>
                <a:cubicBezTo>
                  <a:pt x="2240" y="905"/>
                  <a:pt x="2252" y="914"/>
                  <a:pt x="2266" y="914"/>
                </a:cubicBezTo>
                <a:cubicBezTo>
                  <a:pt x="2271" y="914"/>
                  <a:pt x="2282" y="914"/>
                  <a:pt x="2285" y="905"/>
                </a:cubicBezTo>
                <a:cubicBezTo>
                  <a:pt x="2307" y="894"/>
                  <a:pt x="2310" y="872"/>
                  <a:pt x="2296" y="852"/>
                </a:cubicBezTo>
                <a:cubicBezTo>
                  <a:pt x="2266" y="808"/>
                  <a:pt x="2224" y="777"/>
                  <a:pt x="2171" y="752"/>
                </a:cubicBezTo>
                <a:cubicBezTo>
                  <a:pt x="2162" y="749"/>
                  <a:pt x="2160" y="749"/>
                  <a:pt x="2154" y="746"/>
                </a:cubicBezTo>
                <a:cubicBezTo>
                  <a:pt x="2149" y="744"/>
                  <a:pt x="2145" y="743"/>
                  <a:pt x="2140" y="743"/>
                </a:cubicBezTo>
                <a:close/>
                <a:moveTo>
                  <a:pt x="4692" y="750"/>
                </a:moveTo>
                <a:cubicBezTo>
                  <a:pt x="4682" y="750"/>
                  <a:pt x="4672" y="754"/>
                  <a:pt x="4665" y="763"/>
                </a:cubicBezTo>
                <a:cubicBezTo>
                  <a:pt x="4651" y="780"/>
                  <a:pt x="4651" y="805"/>
                  <a:pt x="4668" y="819"/>
                </a:cubicBezTo>
                <a:cubicBezTo>
                  <a:pt x="4707" y="858"/>
                  <a:pt x="4748" y="888"/>
                  <a:pt x="4790" y="922"/>
                </a:cubicBezTo>
                <a:cubicBezTo>
                  <a:pt x="4796" y="930"/>
                  <a:pt x="4804" y="933"/>
                  <a:pt x="4813" y="933"/>
                </a:cubicBezTo>
                <a:cubicBezTo>
                  <a:pt x="4824" y="933"/>
                  <a:pt x="4838" y="930"/>
                  <a:pt x="4841" y="914"/>
                </a:cubicBezTo>
                <a:cubicBezTo>
                  <a:pt x="4854" y="894"/>
                  <a:pt x="4852" y="872"/>
                  <a:pt x="4835" y="858"/>
                </a:cubicBezTo>
                <a:cubicBezTo>
                  <a:pt x="4793" y="824"/>
                  <a:pt x="4754" y="794"/>
                  <a:pt x="4721" y="760"/>
                </a:cubicBezTo>
                <a:cubicBezTo>
                  <a:pt x="4711" y="753"/>
                  <a:pt x="4701" y="750"/>
                  <a:pt x="4692" y="750"/>
                </a:cubicBezTo>
                <a:close/>
                <a:moveTo>
                  <a:pt x="115" y="727"/>
                </a:moveTo>
                <a:cubicBezTo>
                  <a:pt x="102" y="727"/>
                  <a:pt x="89" y="734"/>
                  <a:pt x="81" y="749"/>
                </a:cubicBezTo>
                <a:cubicBezTo>
                  <a:pt x="81" y="752"/>
                  <a:pt x="50" y="810"/>
                  <a:pt x="25" y="902"/>
                </a:cubicBezTo>
                <a:cubicBezTo>
                  <a:pt x="20" y="919"/>
                  <a:pt x="31" y="941"/>
                  <a:pt x="53" y="947"/>
                </a:cubicBezTo>
                <a:cubicBezTo>
                  <a:pt x="56" y="950"/>
                  <a:pt x="59" y="950"/>
                  <a:pt x="64" y="950"/>
                </a:cubicBezTo>
                <a:cubicBezTo>
                  <a:pt x="81" y="950"/>
                  <a:pt x="95" y="936"/>
                  <a:pt x="103" y="919"/>
                </a:cubicBezTo>
                <a:cubicBezTo>
                  <a:pt x="123" y="838"/>
                  <a:pt x="151" y="782"/>
                  <a:pt x="151" y="782"/>
                </a:cubicBezTo>
                <a:cubicBezTo>
                  <a:pt x="162" y="766"/>
                  <a:pt x="154" y="741"/>
                  <a:pt x="134" y="732"/>
                </a:cubicBezTo>
                <a:cubicBezTo>
                  <a:pt x="129" y="728"/>
                  <a:pt x="122" y="727"/>
                  <a:pt x="115" y="727"/>
                </a:cubicBezTo>
                <a:close/>
                <a:moveTo>
                  <a:pt x="1985" y="761"/>
                </a:moveTo>
                <a:cubicBezTo>
                  <a:pt x="1979" y="761"/>
                  <a:pt x="1973" y="762"/>
                  <a:pt x="1967" y="766"/>
                </a:cubicBezTo>
                <a:cubicBezTo>
                  <a:pt x="1908" y="796"/>
                  <a:pt x="1875" y="852"/>
                  <a:pt x="1864" y="916"/>
                </a:cubicBezTo>
                <a:cubicBezTo>
                  <a:pt x="1864" y="936"/>
                  <a:pt x="1878" y="955"/>
                  <a:pt x="1897" y="958"/>
                </a:cubicBezTo>
                <a:lnTo>
                  <a:pt x="1906" y="958"/>
                </a:lnTo>
                <a:cubicBezTo>
                  <a:pt x="1925" y="958"/>
                  <a:pt x="1945" y="944"/>
                  <a:pt x="1936" y="930"/>
                </a:cubicBezTo>
                <a:cubicBezTo>
                  <a:pt x="1945" y="891"/>
                  <a:pt x="1964" y="858"/>
                  <a:pt x="2003" y="835"/>
                </a:cubicBezTo>
                <a:cubicBezTo>
                  <a:pt x="2023" y="824"/>
                  <a:pt x="2031" y="805"/>
                  <a:pt x="2020" y="782"/>
                </a:cubicBezTo>
                <a:cubicBezTo>
                  <a:pt x="2012" y="769"/>
                  <a:pt x="1999" y="761"/>
                  <a:pt x="1985" y="761"/>
                </a:cubicBezTo>
                <a:close/>
                <a:moveTo>
                  <a:pt x="7537" y="847"/>
                </a:moveTo>
                <a:cubicBezTo>
                  <a:pt x="7521" y="847"/>
                  <a:pt x="7508" y="855"/>
                  <a:pt x="7499" y="872"/>
                </a:cubicBezTo>
                <a:cubicBezTo>
                  <a:pt x="7499" y="872"/>
                  <a:pt x="7482" y="908"/>
                  <a:pt x="7443" y="964"/>
                </a:cubicBezTo>
                <a:cubicBezTo>
                  <a:pt x="7432" y="983"/>
                  <a:pt x="7435" y="1003"/>
                  <a:pt x="7452" y="1017"/>
                </a:cubicBezTo>
                <a:cubicBezTo>
                  <a:pt x="7457" y="1020"/>
                  <a:pt x="7469" y="1025"/>
                  <a:pt x="7474" y="1025"/>
                </a:cubicBezTo>
                <a:cubicBezTo>
                  <a:pt x="7488" y="1025"/>
                  <a:pt x="7499" y="1020"/>
                  <a:pt x="7510" y="1011"/>
                </a:cubicBezTo>
                <a:cubicBezTo>
                  <a:pt x="7552" y="947"/>
                  <a:pt x="7572" y="905"/>
                  <a:pt x="7572" y="902"/>
                </a:cubicBezTo>
                <a:cubicBezTo>
                  <a:pt x="7580" y="880"/>
                  <a:pt x="7572" y="861"/>
                  <a:pt x="7552" y="849"/>
                </a:cubicBezTo>
                <a:cubicBezTo>
                  <a:pt x="7547" y="848"/>
                  <a:pt x="7542" y="847"/>
                  <a:pt x="7537" y="847"/>
                </a:cubicBezTo>
                <a:close/>
                <a:moveTo>
                  <a:pt x="4502" y="871"/>
                </a:moveTo>
                <a:cubicBezTo>
                  <a:pt x="4491" y="871"/>
                  <a:pt x="4479" y="878"/>
                  <a:pt x="4469" y="888"/>
                </a:cubicBezTo>
                <a:cubicBezTo>
                  <a:pt x="4436" y="930"/>
                  <a:pt x="4405" y="969"/>
                  <a:pt x="4375" y="1006"/>
                </a:cubicBezTo>
                <a:cubicBezTo>
                  <a:pt x="4363" y="1025"/>
                  <a:pt x="4363" y="1047"/>
                  <a:pt x="4380" y="1061"/>
                </a:cubicBezTo>
                <a:cubicBezTo>
                  <a:pt x="4389" y="1070"/>
                  <a:pt x="4394" y="1073"/>
                  <a:pt x="4405" y="1073"/>
                </a:cubicBezTo>
                <a:cubicBezTo>
                  <a:pt x="4416" y="1073"/>
                  <a:pt x="4428" y="1067"/>
                  <a:pt x="4433" y="1056"/>
                </a:cubicBezTo>
                <a:cubicBezTo>
                  <a:pt x="4469" y="1014"/>
                  <a:pt x="4500" y="972"/>
                  <a:pt x="4531" y="930"/>
                </a:cubicBezTo>
                <a:cubicBezTo>
                  <a:pt x="4542" y="916"/>
                  <a:pt x="4539" y="891"/>
                  <a:pt x="4520" y="877"/>
                </a:cubicBezTo>
                <a:cubicBezTo>
                  <a:pt x="4515" y="873"/>
                  <a:pt x="4509" y="871"/>
                  <a:pt x="4502" y="871"/>
                </a:cubicBezTo>
                <a:close/>
                <a:moveTo>
                  <a:pt x="4938" y="947"/>
                </a:moveTo>
                <a:cubicBezTo>
                  <a:pt x="4927" y="947"/>
                  <a:pt x="4916" y="954"/>
                  <a:pt x="4907" y="964"/>
                </a:cubicBezTo>
                <a:cubicBezTo>
                  <a:pt x="4894" y="983"/>
                  <a:pt x="4902" y="1003"/>
                  <a:pt x="4919" y="1017"/>
                </a:cubicBezTo>
                <a:cubicBezTo>
                  <a:pt x="4958" y="1042"/>
                  <a:pt x="5002" y="1070"/>
                  <a:pt x="5050" y="1098"/>
                </a:cubicBezTo>
                <a:cubicBezTo>
                  <a:pt x="5058" y="1100"/>
                  <a:pt x="5064" y="1103"/>
                  <a:pt x="5072" y="1103"/>
                </a:cubicBezTo>
                <a:cubicBezTo>
                  <a:pt x="5086" y="1103"/>
                  <a:pt x="5100" y="1098"/>
                  <a:pt x="5103" y="1086"/>
                </a:cubicBezTo>
                <a:cubicBezTo>
                  <a:pt x="5114" y="1070"/>
                  <a:pt x="5106" y="1045"/>
                  <a:pt x="5089" y="1033"/>
                </a:cubicBezTo>
                <a:cubicBezTo>
                  <a:pt x="5044" y="1006"/>
                  <a:pt x="5002" y="983"/>
                  <a:pt x="4961" y="955"/>
                </a:cubicBezTo>
                <a:cubicBezTo>
                  <a:pt x="4953" y="950"/>
                  <a:pt x="4945" y="947"/>
                  <a:pt x="4938" y="947"/>
                </a:cubicBezTo>
                <a:close/>
                <a:moveTo>
                  <a:pt x="2313" y="983"/>
                </a:moveTo>
                <a:cubicBezTo>
                  <a:pt x="2291" y="983"/>
                  <a:pt x="2274" y="1000"/>
                  <a:pt x="2274" y="1020"/>
                </a:cubicBezTo>
                <a:cubicBezTo>
                  <a:pt x="2274" y="1061"/>
                  <a:pt x="2266" y="1109"/>
                  <a:pt x="2243" y="1156"/>
                </a:cubicBezTo>
                <a:cubicBezTo>
                  <a:pt x="2238" y="1173"/>
                  <a:pt x="2243" y="1195"/>
                  <a:pt x="2266" y="1206"/>
                </a:cubicBezTo>
                <a:cubicBezTo>
                  <a:pt x="2268" y="1206"/>
                  <a:pt x="2271" y="1209"/>
                  <a:pt x="2280" y="1209"/>
                </a:cubicBezTo>
                <a:cubicBezTo>
                  <a:pt x="2293" y="1209"/>
                  <a:pt x="2307" y="1201"/>
                  <a:pt x="2316" y="1184"/>
                </a:cubicBezTo>
                <a:cubicBezTo>
                  <a:pt x="2338" y="1128"/>
                  <a:pt x="2352" y="1073"/>
                  <a:pt x="2352" y="1020"/>
                </a:cubicBezTo>
                <a:cubicBezTo>
                  <a:pt x="2352" y="1000"/>
                  <a:pt x="2335" y="983"/>
                  <a:pt x="2313" y="983"/>
                </a:cubicBezTo>
                <a:close/>
                <a:moveTo>
                  <a:pt x="1946" y="1025"/>
                </a:moveTo>
                <a:cubicBezTo>
                  <a:pt x="1939" y="1025"/>
                  <a:pt x="1932" y="1027"/>
                  <a:pt x="1925" y="1031"/>
                </a:cubicBezTo>
                <a:cubicBezTo>
                  <a:pt x="1906" y="1042"/>
                  <a:pt x="1903" y="1067"/>
                  <a:pt x="1911" y="1084"/>
                </a:cubicBezTo>
                <a:cubicBezTo>
                  <a:pt x="1939" y="1128"/>
                  <a:pt x="1978" y="1167"/>
                  <a:pt x="2023" y="1209"/>
                </a:cubicBezTo>
                <a:cubicBezTo>
                  <a:pt x="2031" y="1215"/>
                  <a:pt x="2037" y="1220"/>
                  <a:pt x="2048" y="1220"/>
                </a:cubicBezTo>
                <a:cubicBezTo>
                  <a:pt x="2059" y="1220"/>
                  <a:pt x="2070" y="1215"/>
                  <a:pt x="2076" y="1209"/>
                </a:cubicBezTo>
                <a:cubicBezTo>
                  <a:pt x="2090" y="1190"/>
                  <a:pt x="2090" y="1167"/>
                  <a:pt x="2073" y="1153"/>
                </a:cubicBezTo>
                <a:cubicBezTo>
                  <a:pt x="2031" y="1114"/>
                  <a:pt x="2001" y="1081"/>
                  <a:pt x="1978" y="1045"/>
                </a:cubicBezTo>
                <a:cubicBezTo>
                  <a:pt x="1971" y="1032"/>
                  <a:pt x="1959" y="1025"/>
                  <a:pt x="1946" y="1025"/>
                </a:cubicBezTo>
                <a:close/>
                <a:moveTo>
                  <a:pt x="5209" y="1100"/>
                </a:moveTo>
                <a:cubicBezTo>
                  <a:pt x="5195" y="1100"/>
                  <a:pt x="5180" y="1107"/>
                  <a:pt x="5173" y="1123"/>
                </a:cubicBezTo>
                <a:cubicBezTo>
                  <a:pt x="5161" y="1142"/>
                  <a:pt x="5170" y="1165"/>
                  <a:pt x="5189" y="1173"/>
                </a:cubicBezTo>
                <a:cubicBezTo>
                  <a:pt x="5237" y="1195"/>
                  <a:pt x="5284" y="1220"/>
                  <a:pt x="5334" y="1240"/>
                </a:cubicBezTo>
                <a:cubicBezTo>
                  <a:pt x="5340" y="1240"/>
                  <a:pt x="5343" y="1243"/>
                  <a:pt x="5351" y="1243"/>
                </a:cubicBezTo>
                <a:cubicBezTo>
                  <a:pt x="5365" y="1243"/>
                  <a:pt x="5379" y="1234"/>
                  <a:pt x="5385" y="1223"/>
                </a:cubicBezTo>
                <a:cubicBezTo>
                  <a:pt x="5393" y="1201"/>
                  <a:pt x="5385" y="1181"/>
                  <a:pt x="5365" y="1170"/>
                </a:cubicBezTo>
                <a:cubicBezTo>
                  <a:pt x="5315" y="1151"/>
                  <a:pt x="5270" y="1126"/>
                  <a:pt x="5226" y="1103"/>
                </a:cubicBezTo>
                <a:cubicBezTo>
                  <a:pt x="5221" y="1101"/>
                  <a:pt x="5215" y="1100"/>
                  <a:pt x="5209" y="1100"/>
                </a:cubicBezTo>
                <a:close/>
                <a:moveTo>
                  <a:pt x="7378" y="1065"/>
                </a:moveTo>
                <a:cubicBezTo>
                  <a:pt x="7367" y="1065"/>
                  <a:pt x="7356" y="1070"/>
                  <a:pt x="7349" y="1081"/>
                </a:cubicBezTo>
                <a:cubicBezTo>
                  <a:pt x="7315" y="1114"/>
                  <a:pt x="7276" y="1151"/>
                  <a:pt x="7237" y="1181"/>
                </a:cubicBezTo>
                <a:cubicBezTo>
                  <a:pt x="7220" y="1195"/>
                  <a:pt x="7217" y="1220"/>
                  <a:pt x="7231" y="1237"/>
                </a:cubicBezTo>
                <a:cubicBezTo>
                  <a:pt x="7237" y="1243"/>
                  <a:pt x="7251" y="1251"/>
                  <a:pt x="7262" y="1251"/>
                </a:cubicBezTo>
                <a:cubicBezTo>
                  <a:pt x="7273" y="1251"/>
                  <a:pt x="7279" y="1248"/>
                  <a:pt x="7290" y="1240"/>
                </a:cubicBezTo>
                <a:cubicBezTo>
                  <a:pt x="7332" y="1206"/>
                  <a:pt x="7374" y="1170"/>
                  <a:pt x="7407" y="1131"/>
                </a:cubicBezTo>
                <a:cubicBezTo>
                  <a:pt x="7421" y="1114"/>
                  <a:pt x="7421" y="1089"/>
                  <a:pt x="7404" y="1075"/>
                </a:cubicBezTo>
                <a:cubicBezTo>
                  <a:pt x="7397" y="1069"/>
                  <a:pt x="7387" y="1065"/>
                  <a:pt x="7378" y="1065"/>
                </a:cubicBezTo>
                <a:close/>
                <a:moveTo>
                  <a:pt x="39" y="1020"/>
                </a:moveTo>
                <a:cubicBezTo>
                  <a:pt x="23" y="1020"/>
                  <a:pt x="0" y="1039"/>
                  <a:pt x="0" y="1059"/>
                </a:cubicBezTo>
                <a:lnTo>
                  <a:pt x="0" y="1084"/>
                </a:lnTo>
                <a:cubicBezTo>
                  <a:pt x="0" y="1128"/>
                  <a:pt x="9" y="1176"/>
                  <a:pt x="20" y="1223"/>
                </a:cubicBezTo>
                <a:cubicBezTo>
                  <a:pt x="23" y="1240"/>
                  <a:pt x="39" y="1254"/>
                  <a:pt x="56" y="1254"/>
                </a:cubicBezTo>
                <a:cubicBezTo>
                  <a:pt x="56" y="1254"/>
                  <a:pt x="62" y="1254"/>
                  <a:pt x="64" y="1248"/>
                </a:cubicBezTo>
                <a:cubicBezTo>
                  <a:pt x="84" y="1243"/>
                  <a:pt x="98" y="1223"/>
                  <a:pt x="92" y="1201"/>
                </a:cubicBezTo>
                <a:cubicBezTo>
                  <a:pt x="84" y="1165"/>
                  <a:pt x="78" y="1120"/>
                  <a:pt x="78" y="1081"/>
                </a:cubicBezTo>
                <a:lnTo>
                  <a:pt x="78" y="1059"/>
                </a:lnTo>
                <a:cubicBezTo>
                  <a:pt x="78" y="1039"/>
                  <a:pt x="62" y="1020"/>
                  <a:pt x="39" y="1020"/>
                </a:cubicBezTo>
                <a:close/>
                <a:moveTo>
                  <a:pt x="4300" y="1105"/>
                </a:moveTo>
                <a:cubicBezTo>
                  <a:pt x="4290" y="1105"/>
                  <a:pt x="4281" y="1109"/>
                  <a:pt x="4274" y="1117"/>
                </a:cubicBezTo>
                <a:cubicBezTo>
                  <a:pt x="4235" y="1156"/>
                  <a:pt x="4199" y="1193"/>
                  <a:pt x="4163" y="1223"/>
                </a:cubicBezTo>
                <a:cubicBezTo>
                  <a:pt x="4143" y="1237"/>
                  <a:pt x="4143" y="1262"/>
                  <a:pt x="4157" y="1279"/>
                </a:cubicBezTo>
                <a:cubicBezTo>
                  <a:pt x="4168" y="1285"/>
                  <a:pt x="4179" y="1293"/>
                  <a:pt x="4191" y="1293"/>
                </a:cubicBezTo>
                <a:cubicBezTo>
                  <a:pt x="4196" y="1293"/>
                  <a:pt x="4207" y="1290"/>
                  <a:pt x="4213" y="1282"/>
                </a:cubicBezTo>
                <a:cubicBezTo>
                  <a:pt x="4252" y="1248"/>
                  <a:pt x="4291" y="1212"/>
                  <a:pt x="4330" y="1173"/>
                </a:cubicBezTo>
                <a:cubicBezTo>
                  <a:pt x="4347" y="1156"/>
                  <a:pt x="4347" y="1131"/>
                  <a:pt x="4330" y="1117"/>
                </a:cubicBezTo>
                <a:cubicBezTo>
                  <a:pt x="4320" y="1109"/>
                  <a:pt x="4310" y="1105"/>
                  <a:pt x="4300" y="1105"/>
                </a:cubicBezTo>
                <a:close/>
                <a:moveTo>
                  <a:pt x="5488" y="1222"/>
                </a:moveTo>
                <a:cubicBezTo>
                  <a:pt x="5474" y="1222"/>
                  <a:pt x="5460" y="1231"/>
                  <a:pt x="5454" y="1246"/>
                </a:cubicBezTo>
                <a:cubicBezTo>
                  <a:pt x="5446" y="1265"/>
                  <a:pt x="5454" y="1290"/>
                  <a:pt x="5477" y="1296"/>
                </a:cubicBezTo>
                <a:cubicBezTo>
                  <a:pt x="5502" y="1304"/>
                  <a:pt x="5524" y="1312"/>
                  <a:pt x="5549" y="1324"/>
                </a:cubicBezTo>
                <a:cubicBezTo>
                  <a:pt x="5574" y="1335"/>
                  <a:pt x="5599" y="1340"/>
                  <a:pt x="5622" y="1352"/>
                </a:cubicBezTo>
                <a:cubicBezTo>
                  <a:pt x="5627" y="1354"/>
                  <a:pt x="5633" y="1354"/>
                  <a:pt x="5636" y="1354"/>
                </a:cubicBezTo>
                <a:cubicBezTo>
                  <a:pt x="5650" y="1354"/>
                  <a:pt x="5669" y="1349"/>
                  <a:pt x="5672" y="1326"/>
                </a:cubicBezTo>
                <a:cubicBezTo>
                  <a:pt x="5677" y="1307"/>
                  <a:pt x="5669" y="1285"/>
                  <a:pt x="5647" y="1279"/>
                </a:cubicBezTo>
                <a:cubicBezTo>
                  <a:pt x="5624" y="1271"/>
                  <a:pt x="5602" y="1265"/>
                  <a:pt x="5577" y="1254"/>
                </a:cubicBezTo>
                <a:cubicBezTo>
                  <a:pt x="5552" y="1246"/>
                  <a:pt x="5527" y="1237"/>
                  <a:pt x="5505" y="1226"/>
                </a:cubicBezTo>
                <a:cubicBezTo>
                  <a:pt x="5499" y="1223"/>
                  <a:pt x="5494" y="1222"/>
                  <a:pt x="5488" y="1222"/>
                </a:cubicBezTo>
                <a:close/>
                <a:moveTo>
                  <a:pt x="7136" y="1259"/>
                </a:moveTo>
                <a:cubicBezTo>
                  <a:pt x="7129" y="1259"/>
                  <a:pt x="7121" y="1261"/>
                  <a:pt x="7114" y="1265"/>
                </a:cubicBezTo>
                <a:cubicBezTo>
                  <a:pt x="7072" y="1290"/>
                  <a:pt x="7028" y="1310"/>
                  <a:pt x="6983" y="1332"/>
                </a:cubicBezTo>
                <a:cubicBezTo>
                  <a:pt x="6961" y="1340"/>
                  <a:pt x="6952" y="1363"/>
                  <a:pt x="6961" y="1382"/>
                </a:cubicBezTo>
                <a:cubicBezTo>
                  <a:pt x="6969" y="1396"/>
                  <a:pt x="6983" y="1407"/>
                  <a:pt x="6997" y="1407"/>
                </a:cubicBezTo>
                <a:cubicBezTo>
                  <a:pt x="7003" y="1407"/>
                  <a:pt x="7008" y="1407"/>
                  <a:pt x="7011" y="1405"/>
                </a:cubicBezTo>
                <a:cubicBezTo>
                  <a:pt x="7058" y="1382"/>
                  <a:pt x="7109" y="1360"/>
                  <a:pt x="7153" y="1332"/>
                </a:cubicBezTo>
                <a:cubicBezTo>
                  <a:pt x="7176" y="1321"/>
                  <a:pt x="7178" y="1296"/>
                  <a:pt x="7167" y="1279"/>
                </a:cubicBezTo>
                <a:cubicBezTo>
                  <a:pt x="7160" y="1265"/>
                  <a:pt x="7149" y="1259"/>
                  <a:pt x="7136" y="1259"/>
                </a:cubicBezTo>
                <a:close/>
                <a:moveTo>
                  <a:pt x="5786" y="1323"/>
                </a:moveTo>
                <a:cubicBezTo>
                  <a:pt x="5768" y="1323"/>
                  <a:pt x="5749" y="1334"/>
                  <a:pt x="5744" y="1352"/>
                </a:cubicBezTo>
                <a:cubicBezTo>
                  <a:pt x="5742" y="1374"/>
                  <a:pt x="5750" y="1393"/>
                  <a:pt x="5772" y="1402"/>
                </a:cubicBezTo>
                <a:cubicBezTo>
                  <a:pt x="5823" y="1418"/>
                  <a:pt x="5873" y="1430"/>
                  <a:pt x="5923" y="1444"/>
                </a:cubicBezTo>
                <a:cubicBezTo>
                  <a:pt x="5926" y="1446"/>
                  <a:pt x="5929" y="1446"/>
                  <a:pt x="5934" y="1446"/>
                </a:cubicBezTo>
                <a:cubicBezTo>
                  <a:pt x="5951" y="1446"/>
                  <a:pt x="5968" y="1435"/>
                  <a:pt x="5968" y="1410"/>
                </a:cubicBezTo>
                <a:cubicBezTo>
                  <a:pt x="5973" y="1393"/>
                  <a:pt x="5959" y="1371"/>
                  <a:pt x="5940" y="1365"/>
                </a:cubicBezTo>
                <a:cubicBezTo>
                  <a:pt x="5895" y="1352"/>
                  <a:pt x="5842" y="1340"/>
                  <a:pt x="5792" y="1324"/>
                </a:cubicBezTo>
                <a:cubicBezTo>
                  <a:pt x="5790" y="1323"/>
                  <a:pt x="5788" y="1323"/>
                  <a:pt x="5786" y="1323"/>
                </a:cubicBezTo>
                <a:close/>
                <a:moveTo>
                  <a:pt x="2171" y="1229"/>
                </a:moveTo>
                <a:cubicBezTo>
                  <a:pt x="2158" y="1229"/>
                  <a:pt x="2146" y="1235"/>
                  <a:pt x="2140" y="1248"/>
                </a:cubicBezTo>
                <a:cubicBezTo>
                  <a:pt x="2129" y="1265"/>
                  <a:pt x="2132" y="1285"/>
                  <a:pt x="2148" y="1299"/>
                </a:cubicBezTo>
                <a:cubicBezTo>
                  <a:pt x="2126" y="1332"/>
                  <a:pt x="2101" y="1360"/>
                  <a:pt x="2070" y="1388"/>
                </a:cubicBezTo>
                <a:cubicBezTo>
                  <a:pt x="2051" y="1402"/>
                  <a:pt x="2051" y="1424"/>
                  <a:pt x="2065" y="1444"/>
                </a:cubicBezTo>
                <a:cubicBezTo>
                  <a:pt x="2073" y="1452"/>
                  <a:pt x="2084" y="1458"/>
                  <a:pt x="2093" y="1458"/>
                </a:cubicBezTo>
                <a:cubicBezTo>
                  <a:pt x="2104" y="1458"/>
                  <a:pt x="2115" y="1452"/>
                  <a:pt x="2118" y="1444"/>
                </a:cubicBezTo>
                <a:cubicBezTo>
                  <a:pt x="2157" y="1407"/>
                  <a:pt x="2187" y="1374"/>
                  <a:pt x="2215" y="1338"/>
                </a:cubicBezTo>
                <a:cubicBezTo>
                  <a:pt x="2240" y="1352"/>
                  <a:pt x="2266" y="1363"/>
                  <a:pt x="2288" y="1377"/>
                </a:cubicBezTo>
                <a:cubicBezTo>
                  <a:pt x="2294" y="1380"/>
                  <a:pt x="2300" y="1382"/>
                  <a:pt x="2306" y="1382"/>
                </a:cubicBezTo>
                <a:cubicBezTo>
                  <a:pt x="2320" y="1382"/>
                  <a:pt x="2333" y="1373"/>
                  <a:pt x="2341" y="1360"/>
                </a:cubicBezTo>
                <a:cubicBezTo>
                  <a:pt x="2352" y="1338"/>
                  <a:pt x="2344" y="1318"/>
                  <a:pt x="2324" y="1307"/>
                </a:cubicBezTo>
                <a:cubicBezTo>
                  <a:pt x="2274" y="1282"/>
                  <a:pt x="2229" y="1257"/>
                  <a:pt x="2190" y="1234"/>
                </a:cubicBezTo>
                <a:cubicBezTo>
                  <a:pt x="2184" y="1231"/>
                  <a:pt x="2178" y="1229"/>
                  <a:pt x="2171" y="1229"/>
                </a:cubicBezTo>
                <a:close/>
                <a:moveTo>
                  <a:pt x="4066" y="1309"/>
                </a:moveTo>
                <a:cubicBezTo>
                  <a:pt x="4058" y="1309"/>
                  <a:pt x="4050" y="1312"/>
                  <a:pt x="4043" y="1318"/>
                </a:cubicBezTo>
                <a:cubicBezTo>
                  <a:pt x="3998" y="1346"/>
                  <a:pt x="3956" y="1374"/>
                  <a:pt x="3914" y="1396"/>
                </a:cubicBezTo>
                <a:cubicBezTo>
                  <a:pt x="3895" y="1407"/>
                  <a:pt x="3889" y="1432"/>
                  <a:pt x="3900" y="1449"/>
                </a:cubicBezTo>
                <a:cubicBezTo>
                  <a:pt x="3906" y="1463"/>
                  <a:pt x="3920" y="1471"/>
                  <a:pt x="3934" y="1471"/>
                </a:cubicBezTo>
                <a:cubicBezTo>
                  <a:pt x="3942" y="1471"/>
                  <a:pt x="3948" y="1471"/>
                  <a:pt x="3951" y="1463"/>
                </a:cubicBezTo>
                <a:cubicBezTo>
                  <a:pt x="3998" y="1438"/>
                  <a:pt x="4043" y="1410"/>
                  <a:pt x="4085" y="1379"/>
                </a:cubicBezTo>
                <a:cubicBezTo>
                  <a:pt x="4104" y="1368"/>
                  <a:pt x="4110" y="1346"/>
                  <a:pt x="4096" y="1326"/>
                </a:cubicBezTo>
                <a:cubicBezTo>
                  <a:pt x="4089" y="1315"/>
                  <a:pt x="4078" y="1309"/>
                  <a:pt x="4066" y="1309"/>
                </a:cubicBezTo>
                <a:close/>
                <a:moveTo>
                  <a:pt x="6848" y="1381"/>
                </a:moveTo>
                <a:cubicBezTo>
                  <a:pt x="6845" y="1381"/>
                  <a:pt x="6841" y="1381"/>
                  <a:pt x="6838" y="1382"/>
                </a:cubicBezTo>
                <a:cubicBezTo>
                  <a:pt x="6793" y="1393"/>
                  <a:pt x="6740" y="1405"/>
                  <a:pt x="6693" y="1416"/>
                </a:cubicBezTo>
                <a:cubicBezTo>
                  <a:pt x="6673" y="1418"/>
                  <a:pt x="6657" y="1438"/>
                  <a:pt x="6662" y="1460"/>
                </a:cubicBezTo>
                <a:cubicBezTo>
                  <a:pt x="6665" y="1477"/>
                  <a:pt x="6682" y="1491"/>
                  <a:pt x="6701" y="1491"/>
                </a:cubicBezTo>
                <a:cubicBezTo>
                  <a:pt x="6704" y="1491"/>
                  <a:pt x="6704" y="1491"/>
                  <a:pt x="6707" y="1494"/>
                </a:cubicBezTo>
                <a:cubicBezTo>
                  <a:pt x="6754" y="1488"/>
                  <a:pt x="6810" y="1474"/>
                  <a:pt x="6860" y="1460"/>
                </a:cubicBezTo>
                <a:cubicBezTo>
                  <a:pt x="6880" y="1452"/>
                  <a:pt x="6894" y="1432"/>
                  <a:pt x="6888" y="1410"/>
                </a:cubicBezTo>
                <a:cubicBezTo>
                  <a:pt x="6881" y="1394"/>
                  <a:pt x="6866" y="1381"/>
                  <a:pt x="6848" y="1381"/>
                </a:cubicBezTo>
                <a:close/>
                <a:moveTo>
                  <a:pt x="6084" y="1401"/>
                </a:moveTo>
                <a:cubicBezTo>
                  <a:pt x="6067" y="1401"/>
                  <a:pt x="6051" y="1413"/>
                  <a:pt x="6049" y="1432"/>
                </a:cubicBezTo>
                <a:cubicBezTo>
                  <a:pt x="6046" y="1452"/>
                  <a:pt x="6057" y="1474"/>
                  <a:pt x="6079" y="1477"/>
                </a:cubicBezTo>
                <a:cubicBezTo>
                  <a:pt x="6132" y="1488"/>
                  <a:pt x="6185" y="1494"/>
                  <a:pt x="6235" y="1502"/>
                </a:cubicBezTo>
                <a:lnTo>
                  <a:pt x="6241" y="1502"/>
                </a:lnTo>
                <a:cubicBezTo>
                  <a:pt x="6258" y="1502"/>
                  <a:pt x="6274" y="1488"/>
                  <a:pt x="6277" y="1463"/>
                </a:cubicBezTo>
                <a:cubicBezTo>
                  <a:pt x="6283" y="1444"/>
                  <a:pt x="6263" y="1424"/>
                  <a:pt x="6244" y="1421"/>
                </a:cubicBezTo>
                <a:cubicBezTo>
                  <a:pt x="6194" y="1418"/>
                  <a:pt x="6146" y="1410"/>
                  <a:pt x="6093" y="1402"/>
                </a:cubicBezTo>
                <a:cubicBezTo>
                  <a:pt x="6090" y="1401"/>
                  <a:pt x="6087" y="1401"/>
                  <a:pt x="6084" y="1401"/>
                </a:cubicBezTo>
                <a:close/>
                <a:moveTo>
                  <a:pt x="2446" y="1373"/>
                </a:moveTo>
                <a:cubicBezTo>
                  <a:pt x="2432" y="1373"/>
                  <a:pt x="2419" y="1382"/>
                  <a:pt x="2411" y="1396"/>
                </a:cubicBezTo>
                <a:cubicBezTo>
                  <a:pt x="2405" y="1416"/>
                  <a:pt x="2411" y="1435"/>
                  <a:pt x="2433" y="1446"/>
                </a:cubicBezTo>
                <a:cubicBezTo>
                  <a:pt x="2478" y="1463"/>
                  <a:pt x="2525" y="1480"/>
                  <a:pt x="2578" y="1502"/>
                </a:cubicBezTo>
                <a:cubicBezTo>
                  <a:pt x="2581" y="1505"/>
                  <a:pt x="2589" y="1505"/>
                  <a:pt x="2592" y="1505"/>
                </a:cubicBezTo>
                <a:cubicBezTo>
                  <a:pt x="2609" y="1505"/>
                  <a:pt x="2623" y="1494"/>
                  <a:pt x="2628" y="1480"/>
                </a:cubicBezTo>
                <a:cubicBezTo>
                  <a:pt x="2634" y="1460"/>
                  <a:pt x="2623" y="1438"/>
                  <a:pt x="2603" y="1432"/>
                </a:cubicBezTo>
                <a:cubicBezTo>
                  <a:pt x="2553" y="1416"/>
                  <a:pt x="2505" y="1393"/>
                  <a:pt x="2461" y="1377"/>
                </a:cubicBezTo>
                <a:cubicBezTo>
                  <a:pt x="2456" y="1374"/>
                  <a:pt x="2451" y="1373"/>
                  <a:pt x="2446" y="1373"/>
                </a:cubicBezTo>
                <a:close/>
                <a:moveTo>
                  <a:pt x="6540" y="1432"/>
                </a:moveTo>
                <a:cubicBezTo>
                  <a:pt x="6508" y="1434"/>
                  <a:pt x="6472" y="1436"/>
                  <a:pt x="6435" y="1436"/>
                </a:cubicBezTo>
                <a:cubicBezTo>
                  <a:pt x="6420" y="1436"/>
                  <a:pt x="6404" y="1436"/>
                  <a:pt x="6389" y="1435"/>
                </a:cubicBezTo>
                <a:cubicBezTo>
                  <a:pt x="6369" y="1435"/>
                  <a:pt x="6350" y="1452"/>
                  <a:pt x="6350" y="1474"/>
                </a:cubicBezTo>
                <a:cubicBezTo>
                  <a:pt x="6350" y="1494"/>
                  <a:pt x="6369" y="1513"/>
                  <a:pt x="6389" y="1513"/>
                </a:cubicBezTo>
                <a:lnTo>
                  <a:pt x="6445" y="1513"/>
                </a:lnTo>
                <a:cubicBezTo>
                  <a:pt x="6481" y="1513"/>
                  <a:pt x="6514" y="1513"/>
                  <a:pt x="6545" y="1508"/>
                </a:cubicBezTo>
                <a:cubicBezTo>
                  <a:pt x="6567" y="1505"/>
                  <a:pt x="6584" y="1488"/>
                  <a:pt x="6581" y="1466"/>
                </a:cubicBezTo>
                <a:cubicBezTo>
                  <a:pt x="6579" y="1446"/>
                  <a:pt x="6565" y="1432"/>
                  <a:pt x="6540" y="1432"/>
                </a:cubicBezTo>
                <a:close/>
                <a:moveTo>
                  <a:pt x="108" y="1321"/>
                </a:moveTo>
                <a:cubicBezTo>
                  <a:pt x="102" y="1321"/>
                  <a:pt x="95" y="1323"/>
                  <a:pt x="90" y="1326"/>
                </a:cubicBezTo>
                <a:cubicBezTo>
                  <a:pt x="67" y="1338"/>
                  <a:pt x="64" y="1363"/>
                  <a:pt x="76" y="1379"/>
                </a:cubicBezTo>
                <a:cubicBezTo>
                  <a:pt x="106" y="1424"/>
                  <a:pt x="140" y="1466"/>
                  <a:pt x="182" y="1505"/>
                </a:cubicBezTo>
                <a:cubicBezTo>
                  <a:pt x="193" y="1513"/>
                  <a:pt x="201" y="1516"/>
                  <a:pt x="209" y="1516"/>
                </a:cubicBezTo>
                <a:cubicBezTo>
                  <a:pt x="223" y="1516"/>
                  <a:pt x="235" y="1513"/>
                  <a:pt x="237" y="1508"/>
                </a:cubicBezTo>
                <a:cubicBezTo>
                  <a:pt x="251" y="1491"/>
                  <a:pt x="251" y="1466"/>
                  <a:pt x="235" y="1452"/>
                </a:cubicBezTo>
                <a:cubicBezTo>
                  <a:pt x="196" y="1418"/>
                  <a:pt x="165" y="1379"/>
                  <a:pt x="140" y="1340"/>
                </a:cubicBezTo>
                <a:cubicBezTo>
                  <a:pt x="132" y="1328"/>
                  <a:pt x="120" y="1321"/>
                  <a:pt x="108" y="1321"/>
                </a:cubicBezTo>
                <a:close/>
                <a:moveTo>
                  <a:pt x="3795" y="1459"/>
                </a:moveTo>
                <a:cubicBezTo>
                  <a:pt x="3789" y="1459"/>
                  <a:pt x="3784" y="1460"/>
                  <a:pt x="3778" y="1463"/>
                </a:cubicBezTo>
                <a:cubicBezTo>
                  <a:pt x="3733" y="1485"/>
                  <a:pt x="3683" y="1502"/>
                  <a:pt x="3638" y="1516"/>
                </a:cubicBezTo>
                <a:cubicBezTo>
                  <a:pt x="3621" y="1522"/>
                  <a:pt x="3607" y="1544"/>
                  <a:pt x="3613" y="1564"/>
                </a:cubicBezTo>
                <a:cubicBezTo>
                  <a:pt x="3621" y="1583"/>
                  <a:pt x="3635" y="1591"/>
                  <a:pt x="3652" y="1591"/>
                </a:cubicBezTo>
                <a:lnTo>
                  <a:pt x="3658" y="1591"/>
                </a:lnTo>
                <a:cubicBezTo>
                  <a:pt x="3708" y="1575"/>
                  <a:pt x="3761" y="1558"/>
                  <a:pt x="3808" y="1536"/>
                </a:cubicBezTo>
                <a:cubicBezTo>
                  <a:pt x="3831" y="1524"/>
                  <a:pt x="3842" y="1505"/>
                  <a:pt x="3831" y="1485"/>
                </a:cubicBezTo>
                <a:cubicBezTo>
                  <a:pt x="3822" y="1469"/>
                  <a:pt x="3810" y="1459"/>
                  <a:pt x="3795" y="1459"/>
                </a:cubicBezTo>
                <a:close/>
                <a:moveTo>
                  <a:pt x="2741" y="1475"/>
                </a:moveTo>
                <a:cubicBezTo>
                  <a:pt x="2724" y="1475"/>
                  <a:pt x="2710" y="1484"/>
                  <a:pt x="2704" y="1502"/>
                </a:cubicBezTo>
                <a:cubicBezTo>
                  <a:pt x="2698" y="1522"/>
                  <a:pt x="2706" y="1544"/>
                  <a:pt x="2729" y="1550"/>
                </a:cubicBezTo>
                <a:cubicBezTo>
                  <a:pt x="2771" y="1564"/>
                  <a:pt x="2815" y="1577"/>
                  <a:pt x="2865" y="1591"/>
                </a:cubicBezTo>
                <a:lnTo>
                  <a:pt x="2879" y="1597"/>
                </a:lnTo>
                <a:cubicBezTo>
                  <a:pt x="2882" y="1600"/>
                  <a:pt x="2885" y="1600"/>
                  <a:pt x="2888" y="1600"/>
                </a:cubicBezTo>
                <a:cubicBezTo>
                  <a:pt x="2907" y="1600"/>
                  <a:pt x="2924" y="1589"/>
                  <a:pt x="2930" y="1572"/>
                </a:cubicBezTo>
                <a:cubicBezTo>
                  <a:pt x="2938" y="1550"/>
                  <a:pt x="2924" y="1530"/>
                  <a:pt x="2902" y="1522"/>
                </a:cubicBezTo>
                <a:lnTo>
                  <a:pt x="2888" y="1519"/>
                </a:lnTo>
                <a:cubicBezTo>
                  <a:pt x="2840" y="1505"/>
                  <a:pt x="2796" y="1491"/>
                  <a:pt x="2754" y="1477"/>
                </a:cubicBezTo>
                <a:cubicBezTo>
                  <a:pt x="2749" y="1476"/>
                  <a:pt x="2745" y="1475"/>
                  <a:pt x="2741" y="1475"/>
                </a:cubicBezTo>
                <a:close/>
                <a:moveTo>
                  <a:pt x="1972" y="1478"/>
                </a:moveTo>
                <a:cubicBezTo>
                  <a:pt x="1965" y="1478"/>
                  <a:pt x="1957" y="1480"/>
                  <a:pt x="1950" y="1485"/>
                </a:cubicBezTo>
                <a:cubicBezTo>
                  <a:pt x="1908" y="1508"/>
                  <a:pt x="1867" y="1533"/>
                  <a:pt x="1822" y="1558"/>
                </a:cubicBezTo>
                <a:cubicBezTo>
                  <a:pt x="1800" y="1569"/>
                  <a:pt x="1794" y="1589"/>
                  <a:pt x="1805" y="1611"/>
                </a:cubicBezTo>
                <a:cubicBezTo>
                  <a:pt x="1811" y="1625"/>
                  <a:pt x="1825" y="1631"/>
                  <a:pt x="1839" y="1631"/>
                </a:cubicBezTo>
                <a:cubicBezTo>
                  <a:pt x="1847" y="1631"/>
                  <a:pt x="1850" y="1628"/>
                  <a:pt x="1853" y="1628"/>
                </a:cubicBezTo>
                <a:cubicBezTo>
                  <a:pt x="1903" y="1603"/>
                  <a:pt x="1950" y="1575"/>
                  <a:pt x="1992" y="1547"/>
                </a:cubicBezTo>
                <a:cubicBezTo>
                  <a:pt x="2009" y="1536"/>
                  <a:pt x="2017" y="1513"/>
                  <a:pt x="2003" y="1494"/>
                </a:cubicBezTo>
                <a:cubicBezTo>
                  <a:pt x="1997" y="1484"/>
                  <a:pt x="1985" y="1478"/>
                  <a:pt x="1972" y="1478"/>
                </a:cubicBezTo>
                <a:close/>
                <a:moveTo>
                  <a:pt x="3040" y="1554"/>
                </a:moveTo>
                <a:cubicBezTo>
                  <a:pt x="3022" y="1554"/>
                  <a:pt x="3007" y="1567"/>
                  <a:pt x="3005" y="1586"/>
                </a:cubicBezTo>
                <a:cubicBezTo>
                  <a:pt x="2999" y="1605"/>
                  <a:pt x="3013" y="1628"/>
                  <a:pt x="3036" y="1631"/>
                </a:cubicBezTo>
                <a:cubicBezTo>
                  <a:pt x="3089" y="1639"/>
                  <a:pt x="3144" y="1644"/>
                  <a:pt x="3195" y="1647"/>
                </a:cubicBezTo>
                <a:cubicBezTo>
                  <a:pt x="3214" y="1647"/>
                  <a:pt x="3231" y="1631"/>
                  <a:pt x="3236" y="1614"/>
                </a:cubicBezTo>
                <a:cubicBezTo>
                  <a:pt x="3236" y="1591"/>
                  <a:pt x="3220" y="1575"/>
                  <a:pt x="3200" y="1572"/>
                </a:cubicBezTo>
                <a:cubicBezTo>
                  <a:pt x="3150" y="1569"/>
                  <a:pt x="3097" y="1564"/>
                  <a:pt x="3049" y="1555"/>
                </a:cubicBezTo>
                <a:cubicBezTo>
                  <a:pt x="3046" y="1554"/>
                  <a:pt x="3043" y="1554"/>
                  <a:pt x="3040" y="1554"/>
                </a:cubicBezTo>
                <a:close/>
                <a:moveTo>
                  <a:pt x="3505" y="1554"/>
                </a:moveTo>
                <a:cubicBezTo>
                  <a:pt x="3502" y="1554"/>
                  <a:pt x="3499" y="1554"/>
                  <a:pt x="3496" y="1555"/>
                </a:cubicBezTo>
                <a:cubicBezTo>
                  <a:pt x="3446" y="1561"/>
                  <a:pt x="3395" y="1569"/>
                  <a:pt x="3345" y="1572"/>
                </a:cubicBezTo>
                <a:cubicBezTo>
                  <a:pt x="3326" y="1575"/>
                  <a:pt x="3306" y="1591"/>
                  <a:pt x="3312" y="1614"/>
                </a:cubicBezTo>
                <a:cubicBezTo>
                  <a:pt x="3312" y="1631"/>
                  <a:pt x="3328" y="1647"/>
                  <a:pt x="3348" y="1647"/>
                </a:cubicBezTo>
                <a:cubicBezTo>
                  <a:pt x="3401" y="1647"/>
                  <a:pt x="3457" y="1639"/>
                  <a:pt x="3510" y="1631"/>
                </a:cubicBezTo>
                <a:cubicBezTo>
                  <a:pt x="3529" y="1628"/>
                  <a:pt x="3543" y="1605"/>
                  <a:pt x="3540" y="1586"/>
                </a:cubicBezTo>
                <a:cubicBezTo>
                  <a:pt x="3538" y="1567"/>
                  <a:pt x="3522" y="1554"/>
                  <a:pt x="3505" y="1554"/>
                </a:cubicBezTo>
                <a:close/>
                <a:moveTo>
                  <a:pt x="340" y="1532"/>
                </a:moveTo>
                <a:cubicBezTo>
                  <a:pt x="326" y="1532"/>
                  <a:pt x="312" y="1538"/>
                  <a:pt x="304" y="1550"/>
                </a:cubicBezTo>
                <a:cubicBezTo>
                  <a:pt x="293" y="1569"/>
                  <a:pt x="302" y="1591"/>
                  <a:pt x="318" y="1603"/>
                </a:cubicBezTo>
                <a:cubicBezTo>
                  <a:pt x="363" y="1628"/>
                  <a:pt x="413" y="1647"/>
                  <a:pt x="466" y="1670"/>
                </a:cubicBezTo>
                <a:cubicBezTo>
                  <a:pt x="469" y="1672"/>
                  <a:pt x="472" y="1672"/>
                  <a:pt x="480" y="1672"/>
                </a:cubicBezTo>
                <a:cubicBezTo>
                  <a:pt x="497" y="1672"/>
                  <a:pt x="511" y="1661"/>
                  <a:pt x="516" y="1647"/>
                </a:cubicBezTo>
                <a:cubicBezTo>
                  <a:pt x="525" y="1631"/>
                  <a:pt x="514" y="1605"/>
                  <a:pt x="494" y="1600"/>
                </a:cubicBezTo>
                <a:cubicBezTo>
                  <a:pt x="441" y="1583"/>
                  <a:pt x="399" y="1561"/>
                  <a:pt x="357" y="1536"/>
                </a:cubicBezTo>
                <a:cubicBezTo>
                  <a:pt x="352" y="1533"/>
                  <a:pt x="346" y="1532"/>
                  <a:pt x="340" y="1532"/>
                </a:cubicBezTo>
                <a:close/>
                <a:moveTo>
                  <a:pt x="1692" y="1615"/>
                </a:moveTo>
                <a:cubicBezTo>
                  <a:pt x="1688" y="1615"/>
                  <a:pt x="1684" y="1615"/>
                  <a:pt x="1680" y="1617"/>
                </a:cubicBezTo>
                <a:cubicBezTo>
                  <a:pt x="1632" y="1631"/>
                  <a:pt x="1585" y="1644"/>
                  <a:pt x="1535" y="1658"/>
                </a:cubicBezTo>
                <a:cubicBezTo>
                  <a:pt x="1515" y="1661"/>
                  <a:pt x="1501" y="1684"/>
                  <a:pt x="1507" y="1703"/>
                </a:cubicBezTo>
                <a:cubicBezTo>
                  <a:pt x="1512" y="1723"/>
                  <a:pt x="1529" y="1737"/>
                  <a:pt x="1546" y="1737"/>
                </a:cubicBezTo>
                <a:lnTo>
                  <a:pt x="1549" y="1737"/>
                </a:lnTo>
                <a:cubicBezTo>
                  <a:pt x="1602" y="1723"/>
                  <a:pt x="1655" y="1709"/>
                  <a:pt x="1702" y="1689"/>
                </a:cubicBezTo>
                <a:cubicBezTo>
                  <a:pt x="1724" y="1684"/>
                  <a:pt x="1733" y="1661"/>
                  <a:pt x="1727" y="1642"/>
                </a:cubicBezTo>
                <a:cubicBezTo>
                  <a:pt x="1723" y="1624"/>
                  <a:pt x="1707" y="1615"/>
                  <a:pt x="1692" y="1615"/>
                </a:cubicBezTo>
                <a:close/>
                <a:moveTo>
                  <a:pt x="628" y="1643"/>
                </a:moveTo>
                <a:cubicBezTo>
                  <a:pt x="613" y="1643"/>
                  <a:pt x="596" y="1656"/>
                  <a:pt x="592" y="1672"/>
                </a:cubicBezTo>
                <a:cubicBezTo>
                  <a:pt x="583" y="1689"/>
                  <a:pt x="597" y="1711"/>
                  <a:pt x="620" y="1717"/>
                </a:cubicBezTo>
                <a:cubicBezTo>
                  <a:pt x="664" y="1728"/>
                  <a:pt x="720" y="1739"/>
                  <a:pt x="773" y="1750"/>
                </a:cubicBezTo>
                <a:lnTo>
                  <a:pt x="779" y="1750"/>
                </a:lnTo>
                <a:cubicBezTo>
                  <a:pt x="795" y="1750"/>
                  <a:pt x="815" y="1737"/>
                  <a:pt x="815" y="1723"/>
                </a:cubicBezTo>
                <a:cubicBezTo>
                  <a:pt x="818" y="1700"/>
                  <a:pt x="804" y="1678"/>
                  <a:pt x="781" y="1675"/>
                </a:cubicBezTo>
                <a:cubicBezTo>
                  <a:pt x="734" y="1664"/>
                  <a:pt x="681" y="1658"/>
                  <a:pt x="636" y="1644"/>
                </a:cubicBezTo>
                <a:cubicBezTo>
                  <a:pt x="634" y="1644"/>
                  <a:pt x="631" y="1643"/>
                  <a:pt x="628" y="1643"/>
                </a:cubicBezTo>
                <a:close/>
                <a:moveTo>
                  <a:pt x="931" y="1689"/>
                </a:moveTo>
                <a:cubicBezTo>
                  <a:pt x="913" y="1689"/>
                  <a:pt x="898" y="1705"/>
                  <a:pt x="893" y="1725"/>
                </a:cubicBezTo>
                <a:cubicBezTo>
                  <a:pt x="890" y="1745"/>
                  <a:pt x="907" y="1764"/>
                  <a:pt x="929" y="1767"/>
                </a:cubicBezTo>
                <a:lnTo>
                  <a:pt x="1085" y="1778"/>
                </a:lnTo>
                <a:cubicBezTo>
                  <a:pt x="1108" y="1778"/>
                  <a:pt x="1125" y="1764"/>
                  <a:pt x="1125" y="1739"/>
                </a:cubicBezTo>
                <a:cubicBezTo>
                  <a:pt x="1125" y="1717"/>
                  <a:pt x="1108" y="1700"/>
                  <a:pt x="1085" y="1700"/>
                </a:cubicBezTo>
                <a:cubicBezTo>
                  <a:pt x="1035" y="1700"/>
                  <a:pt x="988" y="1697"/>
                  <a:pt x="935" y="1689"/>
                </a:cubicBezTo>
                <a:cubicBezTo>
                  <a:pt x="933" y="1689"/>
                  <a:pt x="932" y="1689"/>
                  <a:pt x="931" y="1689"/>
                </a:cubicBezTo>
                <a:close/>
                <a:moveTo>
                  <a:pt x="1394" y="1683"/>
                </a:moveTo>
                <a:cubicBezTo>
                  <a:pt x="1392" y="1683"/>
                  <a:pt x="1391" y="1683"/>
                  <a:pt x="1390" y="1684"/>
                </a:cubicBezTo>
                <a:cubicBezTo>
                  <a:pt x="1339" y="1689"/>
                  <a:pt x="1292" y="1695"/>
                  <a:pt x="1239" y="1697"/>
                </a:cubicBezTo>
                <a:cubicBezTo>
                  <a:pt x="1219" y="1700"/>
                  <a:pt x="1197" y="1717"/>
                  <a:pt x="1200" y="1739"/>
                </a:cubicBezTo>
                <a:cubicBezTo>
                  <a:pt x="1200" y="1759"/>
                  <a:pt x="1219" y="1778"/>
                  <a:pt x="1239" y="1778"/>
                </a:cubicBezTo>
                <a:cubicBezTo>
                  <a:pt x="1295" y="1773"/>
                  <a:pt x="1348" y="1770"/>
                  <a:pt x="1401" y="1764"/>
                </a:cubicBezTo>
                <a:cubicBezTo>
                  <a:pt x="1420" y="1759"/>
                  <a:pt x="1437" y="1739"/>
                  <a:pt x="1434" y="1717"/>
                </a:cubicBezTo>
                <a:cubicBezTo>
                  <a:pt x="1432" y="1699"/>
                  <a:pt x="1412" y="1683"/>
                  <a:pt x="1394" y="168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5" name="Google Shape;1025;p33"/>
          <p:cNvSpPr/>
          <p:nvPr/>
        </p:nvSpPr>
        <p:spPr>
          <a:xfrm>
            <a:off x="1070461" y="4718789"/>
            <a:ext cx="586719" cy="233215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26" name="Google Shape;1026;p33"/>
          <p:cNvSpPr/>
          <p:nvPr/>
        </p:nvSpPr>
        <p:spPr>
          <a:xfrm>
            <a:off x="3287574" y="764298"/>
            <a:ext cx="291101" cy="616569"/>
          </a:xfrm>
          <a:custGeom>
            <a:avLst/>
            <a:gdLst/>
            <a:ahLst/>
            <a:cxnLst/>
            <a:rect l="l" t="t" r="r" b="b"/>
            <a:pathLst>
              <a:path w="2127" h="4505" extrusionOk="0">
                <a:moveTo>
                  <a:pt x="417" y="1"/>
                </a:moveTo>
                <a:cubicBezTo>
                  <a:pt x="407" y="1"/>
                  <a:pt x="396" y="5"/>
                  <a:pt x="388" y="13"/>
                </a:cubicBezTo>
                <a:cubicBezTo>
                  <a:pt x="382" y="16"/>
                  <a:pt x="335" y="66"/>
                  <a:pt x="276" y="144"/>
                </a:cubicBezTo>
                <a:cubicBezTo>
                  <a:pt x="262" y="161"/>
                  <a:pt x="265" y="186"/>
                  <a:pt x="282" y="200"/>
                </a:cubicBezTo>
                <a:cubicBezTo>
                  <a:pt x="290" y="206"/>
                  <a:pt x="296" y="208"/>
                  <a:pt x="307" y="208"/>
                </a:cubicBezTo>
                <a:cubicBezTo>
                  <a:pt x="321" y="208"/>
                  <a:pt x="332" y="206"/>
                  <a:pt x="341" y="194"/>
                </a:cubicBezTo>
                <a:cubicBezTo>
                  <a:pt x="402" y="119"/>
                  <a:pt x="447" y="74"/>
                  <a:pt x="447" y="74"/>
                </a:cubicBezTo>
                <a:cubicBezTo>
                  <a:pt x="463" y="55"/>
                  <a:pt x="463" y="33"/>
                  <a:pt x="447" y="13"/>
                </a:cubicBezTo>
                <a:cubicBezTo>
                  <a:pt x="438" y="5"/>
                  <a:pt x="428" y="1"/>
                  <a:pt x="417" y="1"/>
                </a:cubicBezTo>
                <a:close/>
                <a:moveTo>
                  <a:pt x="208" y="263"/>
                </a:moveTo>
                <a:cubicBezTo>
                  <a:pt x="195" y="263"/>
                  <a:pt x="182" y="270"/>
                  <a:pt x="173" y="284"/>
                </a:cubicBezTo>
                <a:cubicBezTo>
                  <a:pt x="145" y="331"/>
                  <a:pt x="117" y="381"/>
                  <a:pt x="95" y="429"/>
                </a:cubicBezTo>
                <a:cubicBezTo>
                  <a:pt x="87" y="451"/>
                  <a:pt x="95" y="473"/>
                  <a:pt x="115" y="485"/>
                </a:cubicBezTo>
                <a:cubicBezTo>
                  <a:pt x="117" y="485"/>
                  <a:pt x="126" y="487"/>
                  <a:pt x="131" y="487"/>
                </a:cubicBezTo>
                <a:cubicBezTo>
                  <a:pt x="151" y="487"/>
                  <a:pt x="165" y="479"/>
                  <a:pt x="168" y="465"/>
                </a:cubicBezTo>
                <a:cubicBezTo>
                  <a:pt x="187" y="418"/>
                  <a:pt x="212" y="370"/>
                  <a:pt x="243" y="326"/>
                </a:cubicBezTo>
                <a:cubicBezTo>
                  <a:pt x="254" y="306"/>
                  <a:pt x="251" y="284"/>
                  <a:pt x="229" y="270"/>
                </a:cubicBezTo>
                <a:cubicBezTo>
                  <a:pt x="223" y="266"/>
                  <a:pt x="215" y="263"/>
                  <a:pt x="208" y="263"/>
                </a:cubicBezTo>
                <a:close/>
                <a:moveTo>
                  <a:pt x="76" y="556"/>
                </a:moveTo>
                <a:cubicBezTo>
                  <a:pt x="56" y="556"/>
                  <a:pt x="41" y="568"/>
                  <a:pt x="34" y="585"/>
                </a:cubicBezTo>
                <a:cubicBezTo>
                  <a:pt x="17" y="641"/>
                  <a:pt x="6" y="697"/>
                  <a:pt x="0" y="752"/>
                </a:cubicBezTo>
                <a:cubicBezTo>
                  <a:pt x="0" y="778"/>
                  <a:pt x="14" y="794"/>
                  <a:pt x="39" y="800"/>
                </a:cubicBezTo>
                <a:lnTo>
                  <a:pt x="42" y="800"/>
                </a:lnTo>
                <a:cubicBezTo>
                  <a:pt x="62" y="800"/>
                  <a:pt x="81" y="780"/>
                  <a:pt x="84" y="761"/>
                </a:cubicBezTo>
                <a:cubicBezTo>
                  <a:pt x="87" y="713"/>
                  <a:pt x="98" y="663"/>
                  <a:pt x="115" y="610"/>
                </a:cubicBezTo>
                <a:cubicBezTo>
                  <a:pt x="123" y="588"/>
                  <a:pt x="109" y="565"/>
                  <a:pt x="87" y="557"/>
                </a:cubicBezTo>
                <a:cubicBezTo>
                  <a:pt x="83" y="556"/>
                  <a:pt x="79" y="556"/>
                  <a:pt x="76" y="556"/>
                </a:cubicBezTo>
                <a:close/>
                <a:moveTo>
                  <a:pt x="55" y="882"/>
                </a:moveTo>
                <a:cubicBezTo>
                  <a:pt x="51" y="882"/>
                  <a:pt x="48" y="883"/>
                  <a:pt x="45" y="884"/>
                </a:cubicBezTo>
                <a:cubicBezTo>
                  <a:pt x="20" y="886"/>
                  <a:pt x="6" y="906"/>
                  <a:pt x="11" y="931"/>
                </a:cubicBezTo>
                <a:cubicBezTo>
                  <a:pt x="20" y="987"/>
                  <a:pt x="39" y="1043"/>
                  <a:pt x="67" y="1096"/>
                </a:cubicBezTo>
                <a:cubicBezTo>
                  <a:pt x="73" y="1107"/>
                  <a:pt x="87" y="1115"/>
                  <a:pt x="101" y="1115"/>
                </a:cubicBezTo>
                <a:cubicBezTo>
                  <a:pt x="109" y="1115"/>
                  <a:pt x="112" y="1115"/>
                  <a:pt x="126" y="1112"/>
                </a:cubicBezTo>
                <a:cubicBezTo>
                  <a:pt x="145" y="1101"/>
                  <a:pt x="154" y="1079"/>
                  <a:pt x="143" y="1056"/>
                </a:cubicBezTo>
                <a:cubicBezTo>
                  <a:pt x="117" y="1012"/>
                  <a:pt x="103" y="962"/>
                  <a:pt x="95" y="914"/>
                </a:cubicBezTo>
                <a:cubicBezTo>
                  <a:pt x="88" y="895"/>
                  <a:pt x="73" y="882"/>
                  <a:pt x="55" y="882"/>
                </a:cubicBezTo>
                <a:close/>
                <a:moveTo>
                  <a:pt x="1011" y="1119"/>
                </a:moveTo>
                <a:cubicBezTo>
                  <a:pt x="1008" y="1119"/>
                  <a:pt x="1005" y="1120"/>
                  <a:pt x="1002" y="1121"/>
                </a:cubicBezTo>
                <a:cubicBezTo>
                  <a:pt x="949" y="1129"/>
                  <a:pt x="893" y="1151"/>
                  <a:pt x="837" y="1185"/>
                </a:cubicBezTo>
                <a:cubicBezTo>
                  <a:pt x="815" y="1196"/>
                  <a:pt x="809" y="1221"/>
                  <a:pt x="823" y="1241"/>
                </a:cubicBezTo>
                <a:cubicBezTo>
                  <a:pt x="829" y="1255"/>
                  <a:pt x="843" y="1263"/>
                  <a:pt x="857" y="1263"/>
                </a:cubicBezTo>
                <a:cubicBezTo>
                  <a:pt x="865" y="1263"/>
                  <a:pt x="871" y="1260"/>
                  <a:pt x="879" y="1255"/>
                </a:cubicBezTo>
                <a:cubicBezTo>
                  <a:pt x="924" y="1227"/>
                  <a:pt x="968" y="1210"/>
                  <a:pt x="1016" y="1199"/>
                </a:cubicBezTo>
                <a:cubicBezTo>
                  <a:pt x="1038" y="1196"/>
                  <a:pt x="1052" y="1171"/>
                  <a:pt x="1049" y="1151"/>
                </a:cubicBezTo>
                <a:cubicBezTo>
                  <a:pt x="1047" y="1132"/>
                  <a:pt x="1028" y="1119"/>
                  <a:pt x="1011" y="1119"/>
                </a:cubicBezTo>
                <a:close/>
                <a:moveTo>
                  <a:pt x="1162" y="1136"/>
                </a:moveTo>
                <a:cubicBezTo>
                  <a:pt x="1148" y="1136"/>
                  <a:pt x="1133" y="1146"/>
                  <a:pt x="1127" y="1160"/>
                </a:cubicBezTo>
                <a:cubicBezTo>
                  <a:pt x="1116" y="1179"/>
                  <a:pt x="1127" y="1202"/>
                  <a:pt x="1147" y="1213"/>
                </a:cubicBezTo>
                <a:lnTo>
                  <a:pt x="1169" y="1224"/>
                </a:lnTo>
                <a:cubicBezTo>
                  <a:pt x="1197" y="1241"/>
                  <a:pt x="1217" y="1269"/>
                  <a:pt x="1219" y="1305"/>
                </a:cubicBezTo>
                <a:cubicBezTo>
                  <a:pt x="1225" y="1322"/>
                  <a:pt x="1242" y="1338"/>
                  <a:pt x="1261" y="1338"/>
                </a:cubicBezTo>
                <a:cubicBezTo>
                  <a:pt x="1267" y="1338"/>
                  <a:pt x="1267" y="1338"/>
                  <a:pt x="1261" y="1341"/>
                </a:cubicBezTo>
                <a:cubicBezTo>
                  <a:pt x="1284" y="1338"/>
                  <a:pt x="1300" y="1322"/>
                  <a:pt x="1297" y="1296"/>
                </a:cubicBezTo>
                <a:cubicBezTo>
                  <a:pt x="1289" y="1238"/>
                  <a:pt x="1258" y="1188"/>
                  <a:pt x="1205" y="1157"/>
                </a:cubicBezTo>
                <a:cubicBezTo>
                  <a:pt x="1200" y="1151"/>
                  <a:pt x="1189" y="1143"/>
                  <a:pt x="1178" y="1140"/>
                </a:cubicBezTo>
                <a:cubicBezTo>
                  <a:pt x="1173" y="1137"/>
                  <a:pt x="1168" y="1136"/>
                  <a:pt x="1162" y="1136"/>
                </a:cubicBezTo>
                <a:close/>
                <a:moveTo>
                  <a:pt x="193" y="1164"/>
                </a:moveTo>
                <a:cubicBezTo>
                  <a:pt x="184" y="1164"/>
                  <a:pt x="175" y="1168"/>
                  <a:pt x="168" y="1176"/>
                </a:cubicBezTo>
                <a:cubicBezTo>
                  <a:pt x="151" y="1193"/>
                  <a:pt x="145" y="1218"/>
                  <a:pt x="165" y="1235"/>
                </a:cubicBezTo>
                <a:cubicBezTo>
                  <a:pt x="198" y="1277"/>
                  <a:pt x="243" y="1316"/>
                  <a:pt x="293" y="1349"/>
                </a:cubicBezTo>
                <a:cubicBezTo>
                  <a:pt x="299" y="1352"/>
                  <a:pt x="307" y="1358"/>
                  <a:pt x="318" y="1358"/>
                </a:cubicBezTo>
                <a:cubicBezTo>
                  <a:pt x="332" y="1358"/>
                  <a:pt x="341" y="1352"/>
                  <a:pt x="355" y="1338"/>
                </a:cubicBezTo>
                <a:cubicBezTo>
                  <a:pt x="368" y="1322"/>
                  <a:pt x="363" y="1296"/>
                  <a:pt x="346" y="1282"/>
                </a:cubicBezTo>
                <a:cubicBezTo>
                  <a:pt x="299" y="1249"/>
                  <a:pt x="262" y="1213"/>
                  <a:pt x="226" y="1179"/>
                </a:cubicBezTo>
                <a:cubicBezTo>
                  <a:pt x="217" y="1170"/>
                  <a:pt x="205" y="1164"/>
                  <a:pt x="193" y="1164"/>
                </a:cubicBezTo>
                <a:close/>
                <a:moveTo>
                  <a:pt x="728" y="1283"/>
                </a:moveTo>
                <a:cubicBezTo>
                  <a:pt x="717" y="1283"/>
                  <a:pt x="706" y="1288"/>
                  <a:pt x="698" y="1296"/>
                </a:cubicBezTo>
                <a:cubicBezTo>
                  <a:pt x="659" y="1335"/>
                  <a:pt x="625" y="1380"/>
                  <a:pt x="592" y="1430"/>
                </a:cubicBezTo>
                <a:cubicBezTo>
                  <a:pt x="555" y="1411"/>
                  <a:pt x="516" y="1391"/>
                  <a:pt x="475" y="1366"/>
                </a:cubicBezTo>
                <a:cubicBezTo>
                  <a:pt x="468" y="1363"/>
                  <a:pt x="461" y="1361"/>
                  <a:pt x="454" y="1361"/>
                </a:cubicBezTo>
                <a:cubicBezTo>
                  <a:pt x="440" y="1361"/>
                  <a:pt x="426" y="1369"/>
                  <a:pt x="419" y="1383"/>
                </a:cubicBezTo>
                <a:cubicBezTo>
                  <a:pt x="408" y="1405"/>
                  <a:pt x="416" y="1430"/>
                  <a:pt x="435" y="1439"/>
                </a:cubicBezTo>
                <a:cubicBezTo>
                  <a:pt x="486" y="1469"/>
                  <a:pt x="536" y="1492"/>
                  <a:pt x="586" y="1514"/>
                </a:cubicBezTo>
                <a:cubicBezTo>
                  <a:pt x="592" y="1514"/>
                  <a:pt x="597" y="1517"/>
                  <a:pt x="603" y="1517"/>
                </a:cubicBezTo>
                <a:cubicBezTo>
                  <a:pt x="617" y="1517"/>
                  <a:pt x="631" y="1508"/>
                  <a:pt x="639" y="1492"/>
                </a:cubicBezTo>
                <a:cubicBezTo>
                  <a:pt x="647" y="1492"/>
                  <a:pt x="656" y="1486"/>
                  <a:pt x="661" y="1475"/>
                </a:cubicBezTo>
                <a:cubicBezTo>
                  <a:pt x="692" y="1430"/>
                  <a:pt x="726" y="1391"/>
                  <a:pt x="759" y="1352"/>
                </a:cubicBezTo>
                <a:cubicBezTo>
                  <a:pt x="773" y="1335"/>
                  <a:pt x="773" y="1310"/>
                  <a:pt x="756" y="1294"/>
                </a:cubicBezTo>
                <a:cubicBezTo>
                  <a:pt x="748" y="1287"/>
                  <a:pt x="738" y="1283"/>
                  <a:pt x="728" y="1283"/>
                </a:cubicBezTo>
                <a:close/>
                <a:moveTo>
                  <a:pt x="1215" y="1410"/>
                </a:moveTo>
                <a:cubicBezTo>
                  <a:pt x="1203" y="1410"/>
                  <a:pt x="1191" y="1415"/>
                  <a:pt x="1183" y="1425"/>
                </a:cubicBezTo>
                <a:cubicBezTo>
                  <a:pt x="1155" y="1458"/>
                  <a:pt x="1116" y="1481"/>
                  <a:pt x="1066" y="1500"/>
                </a:cubicBezTo>
                <a:cubicBezTo>
                  <a:pt x="1046" y="1506"/>
                  <a:pt x="1032" y="1531"/>
                  <a:pt x="1038" y="1550"/>
                </a:cubicBezTo>
                <a:cubicBezTo>
                  <a:pt x="1044" y="1570"/>
                  <a:pt x="1060" y="1578"/>
                  <a:pt x="1077" y="1578"/>
                </a:cubicBezTo>
                <a:cubicBezTo>
                  <a:pt x="1085" y="1578"/>
                  <a:pt x="1088" y="1578"/>
                  <a:pt x="1091" y="1575"/>
                </a:cubicBezTo>
                <a:cubicBezTo>
                  <a:pt x="1155" y="1556"/>
                  <a:pt x="1205" y="1520"/>
                  <a:pt x="1244" y="1475"/>
                </a:cubicBezTo>
                <a:cubicBezTo>
                  <a:pt x="1258" y="1461"/>
                  <a:pt x="1256" y="1433"/>
                  <a:pt x="1239" y="1419"/>
                </a:cubicBezTo>
                <a:cubicBezTo>
                  <a:pt x="1233" y="1413"/>
                  <a:pt x="1224" y="1410"/>
                  <a:pt x="1215" y="1410"/>
                </a:cubicBezTo>
                <a:close/>
                <a:moveTo>
                  <a:pt x="754" y="1495"/>
                </a:moveTo>
                <a:cubicBezTo>
                  <a:pt x="738" y="1495"/>
                  <a:pt x="724" y="1507"/>
                  <a:pt x="717" y="1525"/>
                </a:cubicBezTo>
                <a:cubicBezTo>
                  <a:pt x="712" y="1545"/>
                  <a:pt x="726" y="1567"/>
                  <a:pt x="745" y="1573"/>
                </a:cubicBezTo>
                <a:cubicBezTo>
                  <a:pt x="806" y="1587"/>
                  <a:pt x="862" y="1598"/>
                  <a:pt x="918" y="1601"/>
                </a:cubicBezTo>
                <a:cubicBezTo>
                  <a:pt x="938" y="1601"/>
                  <a:pt x="960" y="1584"/>
                  <a:pt x="960" y="1561"/>
                </a:cubicBezTo>
                <a:cubicBezTo>
                  <a:pt x="963" y="1542"/>
                  <a:pt x="946" y="1525"/>
                  <a:pt x="921" y="1520"/>
                </a:cubicBezTo>
                <a:cubicBezTo>
                  <a:pt x="871" y="1520"/>
                  <a:pt x="820" y="1508"/>
                  <a:pt x="767" y="1497"/>
                </a:cubicBezTo>
                <a:cubicBezTo>
                  <a:pt x="763" y="1496"/>
                  <a:pt x="759" y="1495"/>
                  <a:pt x="754" y="1495"/>
                </a:cubicBezTo>
                <a:close/>
                <a:moveTo>
                  <a:pt x="559" y="1560"/>
                </a:moveTo>
                <a:cubicBezTo>
                  <a:pt x="541" y="1560"/>
                  <a:pt x="526" y="1569"/>
                  <a:pt x="519" y="1587"/>
                </a:cubicBezTo>
                <a:cubicBezTo>
                  <a:pt x="500" y="1642"/>
                  <a:pt x="486" y="1698"/>
                  <a:pt x="477" y="1754"/>
                </a:cubicBezTo>
                <a:cubicBezTo>
                  <a:pt x="475" y="1776"/>
                  <a:pt x="488" y="1796"/>
                  <a:pt x="514" y="1799"/>
                </a:cubicBezTo>
                <a:lnTo>
                  <a:pt x="519" y="1799"/>
                </a:lnTo>
                <a:cubicBezTo>
                  <a:pt x="536" y="1799"/>
                  <a:pt x="555" y="1785"/>
                  <a:pt x="558" y="1765"/>
                </a:cubicBezTo>
                <a:cubicBezTo>
                  <a:pt x="564" y="1715"/>
                  <a:pt x="578" y="1662"/>
                  <a:pt x="597" y="1614"/>
                </a:cubicBezTo>
                <a:cubicBezTo>
                  <a:pt x="603" y="1592"/>
                  <a:pt x="592" y="1570"/>
                  <a:pt x="572" y="1561"/>
                </a:cubicBezTo>
                <a:cubicBezTo>
                  <a:pt x="568" y="1560"/>
                  <a:pt x="563" y="1560"/>
                  <a:pt x="559" y="1560"/>
                </a:cubicBezTo>
                <a:close/>
                <a:moveTo>
                  <a:pt x="513" y="1882"/>
                </a:moveTo>
                <a:cubicBezTo>
                  <a:pt x="511" y="1882"/>
                  <a:pt x="510" y="1882"/>
                  <a:pt x="508" y="1882"/>
                </a:cubicBezTo>
                <a:cubicBezTo>
                  <a:pt x="488" y="1888"/>
                  <a:pt x="472" y="1905"/>
                  <a:pt x="475" y="1927"/>
                </a:cubicBezTo>
                <a:cubicBezTo>
                  <a:pt x="480" y="1985"/>
                  <a:pt x="491" y="2038"/>
                  <a:pt x="514" y="2097"/>
                </a:cubicBezTo>
                <a:cubicBezTo>
                  <a:pt x="519" y="2114"/>
                  <a:pt x="533" y="2125"/>
                  <a:pt x="550" y="2125"/>
                </a:cubicBezTo>
                <a:cubicBezTo>
                  <a:pt x="554" y="2125"/>
                  <a:pt x="557" y="2123"/>
                  <a:pt x="560" y="2123"/>
                </a:cubicBezTo>
                <a:cubicBezTo>
                  <a:pt x="562" y="2123"/>
                  <a:pt x="563" y="2123"/>
                  <a:pt x="564" y="2125"/>
                </a:cubicBezTo>
                <a:cubicBezTo>
                  <a:pt x="586" y="2117"/>
                  <a:pt x="597" y="2092"/>
                  <a:pt x="589" y="2072"/>
                </a:cubicBezTo>
                <a:cubicBezTo>
                  <a:pt x="572" y="2022"/>
                  <a:pt x="561" y="1969"/>
                  <a:pt x="555" y="1921"/>
                </a:cubicBezTo>
                <a:cubicBezTo>
                  <a:pt x="550" y="1898"/>
                  <a:pt x="533" y="1882"/>
                  <a:pt x="513" y="1882"/>
                </a:cubicBezTo>
                <a:close/>
                <a:moveTo>
                  <a:pt x="623" y="2187"/>
                </a:moveTo>
                <a:cubicBezTo>
                  <a:pt x="616" y="2187"/>
                  <a:pt x="607" y="2189"/>
                  <a:pt x="600" y="2195"/>
                </a:cubicBezTo>
                <a:cubicBezTo>
                  <a:pt x="578" y="2203"/>
                  <a:pt x="572" y="2228"/>
                  <a:pt x="586" y="2251"/>
                </a:cubicBezTo>
                <a:cubicBezTo>
                  <a:pt x="617" y="2295"/>
                  <a:pt x="653" y="2340"/>
                  <a:pt x="695" y="2382"/>
                </a:cubicBezTo>
                <a:cubicBezTo>
                  <a:pt x="703" y="2393"/>
                  <a:pt x="714" y="2396"/>
                  <a:pt x="726" y="2396"/>
                </a:cubicBezTo>
                <a:cubicBezTo>
                  <a:pt x="737" y="2396"/>
                  <a:pt x="745" y="2393"/>
                  <a:pt x="751" y="2387"/>
                </a:cubicBezTo>
                <a:cubicBezTo>
                  <a:pt x="767" y="2370"/>
                  <a:pt x="770" y="2345"/>
                  <a:pt x="753" y="2329"/>
                </a:cubicBezTo>
                <a:cubicBezTo>
                  <a:pt x="714" y="2290"/>
                  <a:pt x="684" y="2248"/>
                  <a:pt x="656" y="2206"/>
                </a:cubicBezTo>
                <a:cubicBezTo>
                  <a:pt x="649" y="2194"/>
                  <a:pt x="637" y="2187"/>
                  <a:pt x="623" y="2187"/>
                </a:cubicBezTo>
                <a:close/>
                <a:moveTo>
                  <a:pt x="847" y="2422"/>
                </a:moveTo>
                <a:cubicBezTo>
                  <a:pt x="835" y="2422"/>
                  <a:pt x="823" y="2428"/>
                  <a:pt x="815" y="2437"/>
                </a:cubicBezTo>
                <a:cubicBezTo>
                  <a:pt x="801" y="2454"/>
                  <a:pt x="806" y="2479"/>
                  <a:pt x="823" y="2493"/>
                </a:cubicBezTo>
                <a:cubicBezTo>
                  <a:pt x="865" y="2530"/>
                  <a:pt x="913" y="2557"/>
                  <a:pt x="963" y="2588"/>
                </a:cubicBezTo>
                <a:cubicBezTo>
                  <a:pt x="968" y="2591"/>
                  <a:pt x="977" y="2594"/>
                  <a:pt x="982" y="2594"/>
                </a:cubicBezTo>
                <a:cubicBezTo>
                  <a:pt x="996" y="2594"/>
                  <a:pt x="1010" y="2588"/>
                  <a:pt x="1019" y="2574"/>
                </a:cubicBezTo>
                <a:cubicBezTo>
                  <a:pt x="1032" y="2557"/>
                  <a:pt x="1024" y="2530"/>
                  <a:pt x="1005" y="2518"/>
                </a:cubicBezTo>
                <a:cubicBezTo>
                  <a:pt x="954" y="2490"/>
                  <a:pt x="913" y="2463"/>
                  <a:pt x="871" y="2432"/>
                </a:cubicBezTo>
                <a:cubicBezTo>
                  <a:pt x="864" y="2425"/>
                  <a:pt x="855" y="2422"/>
                  <a:pt x="847" y="2422"/>
                </a:cubicBezTo>
                <a:close/>
                <a:moveTo>
                  <a:pt x="1124" y="2585"/>
                </a:moveTo>
                <a:cubicBezTo>
                  <a:pt x="1107" y="2585"/>
                  <a:pt x="1092" y="2593"/>
                  <a:pt x="1085" y="2608"/>
                </a:cubicBezTo>
                <a:cubicBezTo>
                  <a:pt x="1077" y="2630"/>
                  <a:pt x="1085" y="2655"/>
                  <a:pt x="1105" y="2663"/>
                </a:cubicBezTo>
                <a:cubicBezTo>
                  <a:pt x="1158" y="2689"/>
                  <a:pt x="1205" y="2714"/>
                  <a:pt x="1253" y="2739"/>
                </a:cubicBezTo>
                <a:cubicBezTo>
                  <a:pt x="1258" y="2742"/>
                  <a:pt x="1267" y="2744"/>
                  <a:pt x="1272" y="2744"/>
                </a:cubicBezTo>
                <a:cubicBezTo>
                  <a:pt x="1289" y="2744"/>
                  <a:pt x="1303" y="2739"/>
                  <a:pt x="1303" y="2716"/>
                </a:cubicBezTo>
                <a:cubicBezTo>
                  <a:pt x="1314" y="2694"/>
                  <a:pt x="1309" y="2672"/>
                  <a:pt x="1286" y="2661"/>
                </a:cubicBezTo>
                <a:cubicBezTo>
                  <a:pt x="1242" y="2636"/>
                  <a:pt x="1191" y="2610"/>
                  <a:pt x="1141" y="2588"/>
                </a:cubicBezTo>
                <a:cubicBezTo>
                  <a:pt x="1135" y="2586"/>
                  <a:pt x="1129" y="2585"/>
                  <a:pt x="1124" y="2585"/>
                </a:cubicBezTo>
                <a:close/>
                <a:moveTo>
                  <a:pt x="1417" y="2745"/>
                </a:moveTo>
                <a:cubicBezTo>
                  <a:pt x="1404" y="2745"/>
                  <a:pt x="1391" y="2752"/>
                  <a:pt x="1384" y="2767"/>
                </a:cubicBezTo>
                <a:cubicBezTo>
                  <a:pt x="1370" y="2786"/>
                  <a:pt x="1378" y="2811"/>
                  <a:pt x="1398" y="2822"/>
                </a:cubicBezTo>
                <a:cubicBezTo>
                  <a:pt x="1448" y="2850"/>
                  <a:pt x="1493" y="2878"/>
                  <a:pt x="1535" y="2906"/>
                </a:cubicBezTo>
                <a:cubicBezTo>
                  <a:pt x="1540" y="2909"/>
                  <a:pt x="1551" y="2912"/>
                  <a:pt x="1560" y="2912"/>
                </a:cubicBezTo>
                <a:cubicBezTo>
                  <a:pt x="1568" y="2912"/>
                  <a:pt x="1582" y="2903"/>
                  <a:pt x="1596" y="2895"/>
                </a:cubicBezTo>
                <a:cubicBezTo>
                  <a:pt x="1607" y="2878"/>
                  <a:pt x="1604" y="2853"/>
                  <a:pt x="1582" y="2839"/>
                </a:cubicBezTo>
                <a:cubicBezTo>
                  <a:pt x="1537" y="2808"/>
                  <a:pt x="1490" y="2781"/>
                  <a:pt x="1440" y="2753"/>
                </a:cubicBezTo>
                <a:cubicBezTo>
                  <a:pt x="1433" y="2748"/>
                  <a:pt x="1425" y="2745"/>
                  <a:pt x="1417" y="2745"/>
                </a:cubicBezTo>
                <a:close/>
                <a:moveTo>
                  <a:pt x="1692" y="2924"/>
                </a:moveTo>
                <a:cubicBezTo>
                  <a:pt x="1680" y="2924"/>
                  <a:pt x="1668" y="2930"/>
                  <a:pt x="1660" y="2940"/>
                </a:cubicBezTo>
                <a:cubicBezTo>
                  <a:pt x="1646" y="2956"/>
                  <a:pt x="1649" y="2981"/>
                  <a:pt x="1666" y="2995"/>
                </a:cubicBezTo>
                <a:cubicBezTo>
                  <a:pt x="1713" y="3034"/>
                  <a:pt x="1755" y="3065"/>
                  <a:pt x="1788" y="3101"/>
                </a:cubicBezTo>
                <a:cubicBezTo>
                  <a:pt x="1797" y="3107"/>
                  <a:pt x="1805" y="3110"/>
                  <a:pt x="1816" y="3110"/>
                </a:cubicBezTo>
                <a:cubicBezTo>
                  <a:pt x="1828" y="3110"/>
                  <a:pt x="1839" y="3104"/>
                  <a:pt x="1847" y="3101"/>
                </a:cubicBezTo>
                <a:cubicBezTo>
                  <a:pt x="1861" y="3082"/>
                  <a:pt x="1861" y="3060"/>
                  <a:pt x="1844" y="3040"/>
                </a:cubicBezTo>
                <a:cubicBezTo>
                  <a:pt x="1805" y="3007"/>
                  <a:pt x="1761" y="2967"/>
                  <a:pt x="1716" y="2934"/>
                </a:cubicBezTo>
                <a:cubicBezTo>
                  <a:pt x="1709" y="2927"/>
                  <a:pt x="1700" y="2924"/>
                  <a:pt x="1692" y="2924"/>
                </a:cubicBezTo>
                <a:close/>
                <a:moveTo>
                  <a:pt x="1925" y="3148"/>
                </a:moveTo>
                <a:cubicBezTo>
                  <a:pt x="1916" y="3148"/>
                  <a:pt x="1907" y="3151"/>
                  <a:pt x="1900" y="3157"/>
                </a:cubicBezTo>
                <a:cubicBezTo>
                  <a:pt x="1883" y="3171"/>
                  <a:pt x="1881" y="3193"/>
                  <a:pt x="1895" y="3213"/>
                </a:cubicBezTo>
                <a:cubicBezTo>
                  <a:pt x="1928" y="3255"/>
                  <a:pt x="1956" y="3297"/>
                  <a:pt x="1978" y="3341"/>
                </a:cubicBezTo>
                <a:cubicBezTo>
                  <a:pt x="1984" y="3355"/>
                  <a:pt x="2001" y="3366"/>
                  <a:pt x="2014" y="3366"/>
                </a:cubicBezTo>
                <a:cubicBezTo>
                  <a:pt x="2026" y="3366"/>
                  <a:pt x="2028" y="3366"/>
                  <a:pt x="2034" y="3361"/>
                </a:cubicBezTo>
                <a:cubicBezTo>
                  <a:pt x="2054" y="3352"/>
                  <a:pt x="2062" y="3327"/>
                  <a:pt x="2051" y="3305"/>
                </a:cubicBezTo>
                <a:cubicBezTo>
                  <a:pt x="2026" y="3260"/>
                  <a:pt x="1995" y="3207"/>
                  <a:pt x="1956" y="3163"/>
                </a:cubicBezTo>
                <a:cubicBezTo>
                  <a:pt x="1948" y="3153"/>
                  <a:pt x="1936" y="3148"/>
                  <a:pt x="1925" y="3148"/>
                </a:cubicBezTo>
                <a:close/>
                <a:moveTo>
                  <a:pt x="2072" y="3437"/>
                </a:moveTo>
                <a:cubicBezTo>
                  <a:pt x="2068" y="3437"/>
                  <a:pt x="2065" y="3438"/>
                  <a:pt x="2062" y="3439"/>
                </a:cubicBezTo>
                <a:cubicBezTo>
                  <a:pt x="2040" y="3442"/>
                  <a:pt x="2023" y="3467"/>
                  <a:pt x="2028" y="3486"/>
                </a:cubicBezTo>
                <a:cubicBezTo>
                  <a:pt x="2040" y="3528"/>
                  <a:pt x="2042" y="3567"/>
                  <a:pt x="2042" y="3609"/>
                </a:cubicBezTo>
                <a:lnTo>
                  <a:pt x="2042" y="3640"/>
                </a:lnTo>
                <a:cubicBezTo>
                  <a:pt x="2042" y="3662"/>
                  <a:pt x="2062" y="3679"/>
                  <a:pt x="2084" y="3682"/>
                </a:cubicBezTo>
                <a:cubicBezTo>
                  <a:pt x="2107" y="3682"/>
                  <a:pt x="2126" y="3665"/>
                  <a:pt x="2120" y="3645"/>
                </a:cubicBezTo>
                <a:cubicBezTo>
                  <a:pt x="2123" y="3634"/>
                  <a:pt x="2123" y="3623"/>
                  <a:pt x="2123" y="3609"/>
                </a:cubicBezTo>
                <a:cubicBezTo>
                  <a:pt x="2123" y="3562"/>
                  <a:pt x="2120" y="3514"/>
                  <a:pt x="2109" y="3470"/>
                </a:cubicBezTo>
                <a:cubicBezTo>
                  <a:pt x="2107" y="3453"/>
                  <a:pt x="2089" y="3437"/>
                  <a:pt x="2072" y="3437"/>
                </a:cubicBezTo>
                <a:close/>
                <a:moveTo>
                  <a:pt x="2056" y="3760"/>
                </a:moveTo>
                <a:cubicBezTo>
                  <a:pt x="2040" y="3760"/>
                  <a:pt x="2025" y="3773"/>
                  <a:pt x="2020" y="3790"/>
                </a:cubicBezTo>
                <a:cubicBezTo>
                  <a:pt x="2006" y="3835"/>
                  <a:pt x="1987" y="3888"/>
                  <a:pt x="1964" y="3936"/>
                </a:cubicBezTo>
                <a:cubicBezTo>
                  <a:pt x="1953" y="3958"/>
                  <a:pt x="1964" y="3983"/>
                  <a:pt x="1984" y="3991"/>
                </a:cubicBezTo>
                <a:cubicBezTo>
                  <a:pt x="1987" y="3991"/>
                  <a:pt x="1995" y="3997"/>
                  <a:pt x="2001" y="3997"/>
                </a:cubicBezTo>
                <a:cubicBezTo>
                  <a:pt x="2014" y="3997"/>
                  <a:pt x="2034" y="3989"/>
                  <a:pt x="2037" y="3972"/>
                </a:cubicBezTo>
                <a:cubicBezTo>
                  <a:pt x="2062" y="3916"/>
                  <a:pt x="2081" y="3863"/>
                  <a:pt x="2095" y="3810"/>
                </a:cubicBezTo>
                <a:cubicBezTo>
                  <a:pt x="2104" y="3790"/>
                  <a:pt x="2090" y="3768"/>
                  <a:pt x="2067" y="3763"/>
                </a:cubicBezTo>
                <a:cubicBezTo>
                  <a:pt x="2064" y="3761"/>
                  <a:pt x="2060" y="3760"/>
                  <a:pt x="2056" y="3760"/>
                </a:cubicBezTo>
                <a:close/>
                <a:moveTo>
                  <a:pt x="1918" y="4060"/>
                </a:moveTo>
                <a:cubicBezTo>
                  <a:pt x="1905" y="4060"/>
                  <a:pt x="1892" y="4067"/>
                  <a:pt x="1883" y="4081"/>
                </a:cubicBezTo>
                <a:cubicBezTo>
                  <a:pt x="1858" y="4122"/>
                  <a:pt x="1830" y="4167"/>
                  <a:pt x="1797" y="4212"/>
                </a:cubicBezTo>
                <a:cubicBezTo>
                  <a:pt x="1786" y="4228"/>
                  <a:pt x="1788" y="4254"/>
                  <a:pt x="1805" y="4268"/>
                </a:cubicBezTo>
                <a:cubicBezTo>
                  <a:pt x="1814" y="4270"/>
                  <a:pt x="1819" y="4276"/>
                  <a:pt x="1830" y="4276"/>
                </a:cubicBezTo>
                <a:cubicBezTo>
                  <a:pt x="1844" y="4276"/>
                  <a:pt x="1858" y="4268"/>
                  <a:pt x="1858" y="4262"/>
                </a:cubicBezTo>
                <a:cubicBezTo>
                  <a:pt x="1895" y="4212"/>
                  <a:pt x="1925" y="4167"/>
                  <a:pt x="1953" y="4122"/>
                </a:cubicBezTo>
                <a:cubicBezTo>
                  <a:pt x="1964" y="4106"/>
                  <a:pt x="1959" y="4081"/>
                  <a:pt x="1939" y="4067"/>
                </a:cubicBezTo>
                <a:cubicBezTo>
                  <a:pt x="1933" y="4063"/>
                  <a:pt x="1926" y="4060"/>
                  <a:pt x="1918" y="4060"/>
                </a:cubicBezTo>
                <a:close/>
                <a:moveTo>
                  <a:pt x="1730" y="4323"/>
                </a:moveTo>
                <a:cubicBezTo>
                  <a:pt x="1719" y="4323"/>
                  <a:pt x="1707" y="4328"/>
                  <a:pt x="1699" y="4337"/>
                </a:cubicBezTo>
                <a:cubicBezTo>
                  <a:pt x="1669" y="4374"/>
                  <a:pt x="1643" y="4404"/>
                  <a:pt x="1610" y="4438"/>
                </a:cubicBezTo>
                <a:cubicBezTo>
                  <a:pt x="1596" y="4454"/>
                  <a:pt x="1596" y="4477"/>
                  <a:pt x="1616" y="4496"/>
                </a:cubicBezTo>
                <a:cubicBezTo>
                  <a:pt x="1621" y="4502"/>
                  <a:pt x="1632" y="4505"/>
                  <a:pt x="1643" y="4505"/>
                </a:cubicBezTo>
                <a:cubicBezTo>
                  <a:pt x="1652" y="4505"/>
                  <a:pt x="1666" y="4502"/>
                  <a:pt x="1674" y="4488"/>
                </a:cubicBezTo>
                <a:cubicBezTo>
                  <a:pt x="1705" y="4454"/>
                  <a:pt x="1733" y="4421"/>
                  <a:pt x="1761" y="4387"/>
                </a:cubicBezTo>
                <a:cubicBezTo>
                  <a:pt x="1775" y="4374"/>
                  <a:pt x="1772" y="4346"/>
                  <a:pt x="1755" y="4332"/>
                </a:cubicBezTo>
                <a:cubicBezTo>
                  <a:pt x="1748" y="4326"/>
                  <a:pt x="1739" y="4323"/>
                  <a:pt x="1730" y="432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027" name="Google Shape;1027;p33"/>
          <p:cNvGrpSpPr/>
          <p:nvPr/>
        </p:nvGrpSpPr>
        <p:grpSpPr>
          <a:xfrm>
            <a:off x="642900" y="-70621"/>
            <a:ext cx="2308821" cy="2310848"/>
            <a:chOff x="517525" y="55334"/>
            <a:chExt cx="1731616" cy="1733136"/>
          </a:xfrm>
        </p:grpSpPr>
        <p:sp>
          <p:nvSpPr>
            <p:cNvPr id="1028" name="Google Shape;1028;p33"/>
            <p:cNvSpPr/>
            <p:nvPr/>
          </p:nvSpPr>
          <p:spPr>
            <a:xfrm rot="-922284">
              <a:off x="679259" y="216741"/>
              <a:ext cx="1408148" cy="1410322"/>
            </a:xfrm>
            <a:custGeom>
              <a:avLst/>
              <a:gdLst/>
              <a:ahLst/>
              <a:cxnLst/>
              <a:rect l="l" t="t" r="r" b="b"/>
              <a:pathLst>
                <a:path w="22015" h="22049" extrusionOk="0">
                  <a:moveTo>
                    <a:pt x="9000" y="1"/>
                  </a:moveTo>
                  <a:cubicBezTo>
                    <a:pt x="8875" y="1"/>
                    <a:pt x="8746" y="12"/>
                    <a:pt x="8621" y="26"/>
                  </a:cubicBezTo>
                  <a:lnTo>
                    <a:pt x="8615" y="26"/>
                  </a:lnTo>
                  <a:cubicBezTo>
                    <a:pt x="8551" y="32"/>
                    <a:pt x="8487" y="46"/>
                    <a:pt x="8420" y="60"/>
                  </a:cubicBezTo>
                  <a:cubicBezTo>
                    <a:pt x="8356" y="71"/>
                    <a:pt x="8289" y="82"/>
                    <a:pt x="8225" y="99"/>
                  </a:cubicBezTo>
                  <a:cubicBezTo>
                    <a:pt x="8096" y="129"/>
                    <a:pt x="7971" y="168"/>
                    <a:pt x="7845" y="219"/>
                  </a:cubicBezTo>
                  <a:cubicBezTo>
                    <a:pt x="7784" y="241"/>
                    <a:pt x="7720" y="269"/>
                    <a:pt x="7658" y="302"/>
                  </a:cubicBezTo>
                  <a:cubicBezTo>
                    <a:pt x="7597" y="325"/>
                    <a:pt x="7538" y="352"/>
                    <a:pt x="7482" y="380"/>
                  </a:cubicBezTo>
                  <a:lnTo>
                    <a:pt x="7480" y="386"/>
                  </a:lnTo>
                  <a:cubicBezTo>
                    <a:pt x="7365" y="445"/>
                    <a:pt x="7254" y="514"/>
                    <a:pt x="7145" y="590"/>
                  </a:cubicBezTo>
                  <a:cubicBezTo>
                    <a:pt x="7095" y="626"/>
                    <a:pt x="7050" y="659"/>
                    <a:pt x="7005" y="698"/>
                  </a:cubicBezTo>
                  <a:cubicBezTo>
                    <a:pt x="6961" y="696"/>
                    <a:pt x="6919" y="693"/>
                    <a:pt x="6871" y="693"/>
                  </a:cubicBezTo>
                  <a:cubicBezTo>
                    <a:pt x="6830" y="693"/>
                    <a:pt x="6785" y="696"/>
                    <a:pt x="6740" y="696"/>
                  </a:cubicBezTo>
                  <a:lnTo>
                    <a:pt x="6738" y="696"/>
                  </a:lnTo>
                  <a:cubicBezTo>
                    <a:pt x="6626" y="704"/>
                    <a:pt x="6517" y="712"/>
                    <a:pt x="6411" y="726"/>
                  </a:cubicBezTo>
                  <a:cubicBezTo>
                    <a:pt x="6333" y="740"/>
                    <a:pt x="6252" y="757"/>
                    <a:pt x="6174" y="779"/>
                  </a:cubicBezTo>
                  <a:cubicBezTo>
                    <a:pt x="6096" y="796"/>
                    <a:pt x="6015" y="818"/>
                    <a:pt x="5940" y="843"/>
                  </a:cubicBezTo>
                  <a:lnTo>
                    <a:pt x="5934" y="846"/>
                  </a:lnTo>
                  <a:cubicBezTo>
                    <a:pt x="5764" y="905"/>
                    <a:pt x="5597" y="977"/>
                    <a:pt x="5440" y="1072"/>
                  </a:cubicBezTo>
                  <a:cubicBezTo>
                    <a:pt x="5357" y="1122"/>
                    <a:pt x="5279" y="1173"/>
                    <a:pt x="5206" y="1228"/>
                  </a:cubicBezTo>
                  <a:cubicBezTo>
                    <a:pt x="5128" y="1281"/>
                    <a:pt x="5053" y="1340"/>
                    <a:pt x="4983" y="1404"/>
                  </a:cubicBezTo>
                  <a:cubicBezTo>
                    <a:pt x="4849" y="1527"/>
                    <a:pt x="4729" y="1658"/>
                    <a:pt x="4620" y="1806"/>
                  </a:cubicBezTo>
                  <a:lnTo>
                    <a:pt x="4617" y="1809"/>
                  </a:lnTo>
                  <a:cubicBezTo>
                    <a:pt x="4578" y="1856"/>
                    <a:pt x="4548" y="1909"/>
                    <a:pt x="4514" y="1959"/>
                  </a:cubicBezTo>
                  <a:cubicBezTo>
                    <a:pt x="4442" y="1982"/>
                    <a:pt x="4372" y="2010"/>
                    <a:pt x="4305" y="2043"/>
                  </a:cubicBezTo>
                  <a:cubicBezTo>
                    <a:pt x="4202" y="2079"/>
                    <a:pt x="4101" y="2130"/>
                    <a:pt x="4006" y="2185"/>
                  </a:cubicBezTo>
                  <a:cubicBezTo>
                    <a:pt x="3817" y="2297"/>
                    <a:pt x="3644" y="2428"/>
                    <a:pt x="3487" y="2582"/>
                  </a:cubicBezTo>
                  <a:cubicBezTo>
                    <a:pt x="3462" y="2607"/>
                    <a:pt x="3443" y="2629"/>
                    <a:pt x="3421" y="2651"/>
                  </a:cubicBezTo>
                  <a:cubicBezTo>
                    <a:pt x="3270" y="2615"/>
                    <a:pt x="3111" y="2595"/>
                    <a:pt x="2955" y="2595"/>
                  </a:cubicBezTo>
                  <a:cubicBezTo>
                    <a:pt x="2458" y="2595"/>
                    <a:pt x="1981" y="2782"/>
                    <a:pt x="1607" y="3112"/>
                  </a:cubicBezTo>
                  <a:cubicBezTo>
                    <a:pt x="1431" y="3271"/>
                    <a:pt x="1250" y="3485"/>
                    <a:pt x="1116" y="3773"/>
                  </a:cubicBezTo>
                  <a:cubicBezTo>
                    <a:pt x="926" y="3932"/>
                    <a:pt x="770" y="4127"/>
                    <a:pt x="645" y="4353"/>
                  </a:cubicBezTo>
                  <a:cubicBezTo>
                    <a:pt x="282" y="4713"/>
                    <a:pt x="143" y="5106"/>
                    <a:pt x="89" y="5371"/>
                  </a:cubicBezTo>
                  <a:cubicBezTo>
                    <a:pt x="17" y="5687"/>
                    <a:pt x="0" y="6164"/>
                    <a:pt x="271" y="6680"/>
                  </a:cubicBezTo>
                  <a:cubicBezTo>
                    <a:pt x="405" y="6934"/>
                    <a:pt x="684" y="7319"/>
                    <a:pt x="1200" y="7547"/>
                  </a:cubicBezTo>
                  <a:cubicBezTo>
                    <a:pt x="1072" y="7678"/>
                    <a:pt x="963" y="7821"/>
                    <a:pt x="876" y="7977"/>
                  </a:cubicBezTo>
                  <a:cubicBezTo>
                    <a:pt x="628" y="8309"/>
                    <a:pt x="486" y="8719"/>
                    <a:pt x="488" y="9165"/>
                  </a:cubicBezTo>
                  <a:cubicBezTo>
                    <a:pt x="491" y="9436"/>
                    <a:pt x="547" y="9695"/>
                    <a:pt x="653" y="9938"/>
                  </a:cubicBezTo>
                  <a:cubicBezTo>
                    <a:pt x="447" y="10181"/>
                    <a:pt x="285" y="10468"/>
                    <a:pt x="182" y="10775"/>
                  </a:cubicBezTo>
                  <a:cubicBezTo>
                    <a:pt x="25" y="11252"/>
                    <a:pt x="14" y="11754"/>
                    <a:pt x="154" y="12226"/>
                  </a:cubicBezTo>
                  <a:cubicBezTo>
                    <a:pt x="282" y="12658"/>
                    <a:pt x="530" y="13038"/>
                    <a:pt x="876" y="13333"/>
                  </a:cubicBezTo>
                  <a:cubicBezTo>
                    <a:pt x="770" y="13623"/>
                    <a:pt x="675" y="13902"/>
                    <a:pt x="628" y="14059"/>
                  </a:cubicBezTo>
                  <a:lnTo>
                    <a:pt x="625" y="14070"/>
                  </a:lnTo>
                  <a:lnTo>
                    <a:pt x="620" y="14078"/>
                  </a:lnTo>
                  <a:cubicBezTo>
                    <a:pt x="586" y="14190"/>
                    <a:pt x="561" y="14310"/>
                    <a:pt x="547" y="14424"/>
                  </a:cubicBezTo>
                  <a:cubicBezTo>
                    <a:pt x="237" y="15286"/>
                    <a:pt x="184" y="15721"/>
                    <a:pt x="307" y="16210"/>
                  </a:cubicBezTo>
                  <a:cubicBezTo>
                    <a:pt x="447" y="16770"/>
                    <a:pt x="826" y="17236"/>
                    <a:pt x="1350" y="17490"/>
                  </a:cubicBezTo>
                  <a:cubicBezTo>
                    <a:pt x="1395" y="17512"/>
                    <a:pt x="1437" y="17532"/>
                    <a:pt x="1484" y="17549"/>
                  </a:cubicBezTo>
                  <a:cubicBezTo>
                    <a:pt x="1549" y="17744"/>
                    <a:pt x="1646" y="17931"/>
                    <a:pt x="1772" y="18098"/>
                  </a:cubicBezTo>
                  <a:cubicBezTo>
                    <a:pt x="1900" y="18268"/>
                    <a:pt x="2040" y="18405"/>
                    <a:pt x="2187" y="18511"/>
                  </a:cubicBezTo>
                  <a:cubicBezTo>
                    <a:pt x="2536" y="18955"/>
                    <a:pt x="3058" y="19234"/>
                    <a:pt x="3627" y="19264"/>
                  </a:cubicBezTo>
                  <a:cubicBezTo>
                    <a:pt x="3959" y="19568"/>
                    <a:pt x="4394" y="19753"/>
                    <a:pt x="4866" y="19767"/>
                  </a:cubicBezTo>
                  <a:cubicBezTo>
                    <a:pt x="4916" y="19772"/>
                    <a:pt x="5214" y="19778"/>
                    <a:pt x="5622" y="19792"/>
                  </a:cubicBezTo>
                  <a:cubicBezTo>
                    <a:pt x="5984" y="20492"/>
                    <a:pt x="6715" y="20977"/>
                    <a:pt x="7561" y="20980"/>
                  </a:cubicBezTo>
                  <a:lnTo>
                    <a:pt x="7572" y="20980"/>
                  </a:lnTo>
                  <a:cubicBezTo>
                    <a:pt x="7990" y="20980"/>
                    <a:pt x="8381" y="20863"/>
                    <a:pt x="8710" y="20659"/>
                  </a:cubicBezTo>
                  <a:cubicBezTo>
                    <a:pt x="8835" y="20687"/>
                    <a:pt x="8961" y="20707"/>
                    <a:pt x="9095" y="20709"/>
                  </a:cubicBezTo>
                  <a:cubicBezTo>
                    <a:pt x="9237" y="20715"/>
                    <a:pt x="11201" y="20776"/>
                    <a:pt x="12259" y="20776"/>
                  </a:cubicBezTo>
                  <a:cubicBezTo>
                    <a:pt x="12351" y="20776"/>
                    <a:pt x="12440" y="20776"/>
                    <a:pt x="12515" y="20771"/>
                  </a:cubicBezTo>
                  <a:cubicBezTo>
                    <a:pt x="12529" y="20790"/>
                    <a:pt x="12540" y="20807"/>
                    <a:pt x="12554" y="20824"/>
                  </a:cubicBezTo>
                  <a:cubicBezTo>
                    <a:pt x="12652" y="20961"/>
                    <a:pt x="12764" y="21089"/>
                    <a:pt x="12886" y="21209"/>
                  </a:cubicBezTo>
                  <a:cubicBezTo>
                    <a:pt x="12945" y="21267"/>
                    <a:pt x="13009" y="21323"/>
                    <a:pt x="13076" y="21371"/>
                  </a:cubicBezTo>
                  <a:cubicBezTo>
                    <a:pt x="13140" y="21424"/>
                    <a:pt x="13202" y="21477"/>
                    <a:pt x="13271" y="21521"/>
                  </a:cubicBezTo>
                  <a:cubicBezTo>
                    <a:pt x="13402" y="21608"/>
                    <a:pt x="13536" y="21686"/>
                    <a:pt x="13681" y="21753"/>
                  </a:cubicBezTo>
                  <a:lnTo>
                    <a:pt x="13684" y="21756"/>
                  </a:lnTo>
                  <a:cubicBezTo>
                    <a:pt x="13746" y="21786"/>
                    <a:pt x="13812" y="21811"/>
                    <a:pt x="13882" y="21831"/>
                  </a:cubicBezTo>
                  <a:cubicBezTo>
                    <a:pt x="13949" y="21859"/>
                    <a:pt x="14019" y="21884"/>
                    <a:pt x="14089" y="21906"/>
                  </a:cubicBezTo>
                  <a:cubicBezTo>
                    <a:pt x="14214" y="21943"/>
                    <a:pt x="14343" y="21976"/>
                    <a:pt x="14474" y="21996"/>
                  </a:cubicBezTo>
                  <a:cubicBezTo>
                    <a:pt x="14535" y="22007"/>
                    <a:pt x="14594" y="22012"/>
                    <a:pt x="14658" y="22021"/>
                  </a:cubicBezTo>
                  <a:cubicBezTo>
                    <a:pt x="14716" y="22032"/>
                    <a:pt x="14775" y="22037"/>
                    <a:pt x="14834" y="22040"/>
                  </a:cubicBezTo>
                  <a:lnTo>
                    <a:pt x="14845" y="22040"/>
                  </a:lnTo>
                  <a:cubicBezTo>
                    <a:pt x="14873" y="22046"/>
                    <a:pt x="14901" y="22046"/>
                    <a:pt x="14926" y="22046"/>
                  </a:cubicBezTo>
                  <a:cubicBezTo>
                    <a:pt x="14976" y="22049"/>
                    <a:pt x="15029" y="22049"/>
                    <a:pt x="15082" y="22049"/>
                  </a:cubicBezTo>
                  <a:lnTo>
                    <a:pt x="15087" y="22049"/>
                  </a:lnTo>
                  <a:cubicBezTo>
                    <a:pt x="15115" y="22049"/>
                    <a:pt x="15143" y="22049"/>
                    <a:pt x="15168" y="22046"/>
                  </a:cubicBezTo>
                  <a:cubicBezTo>
                    <a:pt x="15227" y="22040"/>
                    <a:pt x="15283" y="22037"/>
                    <a:pt x="15338" y="22032"/>
                  </a:cubicBezTo>
                  <a:cubicBezTo>
                    <a:pt x="15400" y="22026"/>
                    <a:pt x="15461" y="22023"/>
                    <a:pt x="15520" y="22018"/>
                  </a:cubicBezTo>
                  <a:cubicBezTo>
                    <a:pt x="15643" y="22004"/>
                    <a:pt x="15765" y="21979"/>
                    <a:pt x="15883" y="21954"/>
                  </a:cubicBezTo>
                  <a:lnTo>
                    <a:pt x="15888" y="21954"/>
                  </a:lnTo>
                  <a:lnTo>
                    <a:pt x="16075" y="21901"/>
                  </a:lnTo>
                  <a:cubicBezTo>
                    <a:pt x="16083" y="21898"/>
                    <a:pt x="16086" y="21898"/>
                    <a:pt x="16089" y="21898"/>
                  </a:cubicBezTo>
                  <a:cubicBezTo>
                    <a:pt x="16106" y="21901"/>
                    <a:pt x="16128" y="21906"/>
                    <a:pt x="16145" y="21909"/>
                  </a:cubicBezTo>
                  <a:lnTo>
                    <a:pt x="16148" y="21909"/>
                  </a:lnTo>
                  <a:cubicBezTo>
                    <a:pt x="16242" y="21926"/>
                    <a:pt x="16337" y="21937"/>
                    <a:pt x="16435" y="21940"/>
                  </a:cubicBezTo>
                  <a:cubicBezTo>
                    <a:pt x="16507" y="21951"/>
                    <a:pt x="16580" y="21954"/>
                    <a:pt x="16655" y="21954"/>
                  </a:cubicBezTo>
                  <a:lnTo>
                    <a:pt x="16733" y="21954"/>
                  </a:lnTo>
                  <a:lnTo>
                    <a:pt x="16784" y="21951"/>
                  </a:lnTo>
                  <a:cubicBezTo>
                    <a:pt x="16943" y="21940"/>
                    <a:pt x="17104" y="21920"/>
                    <a:pt x="17261" y="21881"/>
                  </a:cubicBezTo>
                  <a:lnTo>
                    <a:pt x="17263" y="21878"/>
                  </a:lnTo>
                  <a:cubicBezTo>
                    <a:pt x="17344" y="21856"/>
                    <a:pt x="17422" y="21837"/>
                    <a:pt x="17498" y="21809"/>
                  </a:cubicBezTo>
                  <a:cubicBezTo>
                    <a:pt x="17568" y="21786"/>
                    <a:pt x="17637" y="21761"/>
                    <a:pt x="17704" y="21739"/>
                  </a:cubicBezTo>
                  <a:lnTo>
                    <a:pt x="17721" y="21731"/>
                  </a:lnTo>
                  <a:cubicBezTo>
                    <a:pt x="17805" y="21697"/>
                    <a:pt x="17888" y="21658"/>
                    <a:pt x="17969" y="21613"/>
                  </a:cubicBezTo>
                  <a:cubicBezTo>
                    <a:pt x="17997" y="21599"/>
                    <a:pt x="18022" y="21585"/>
                    <a:pt x="18045" y="21572"/>
                  </a:cubicBezTo>
                  <a:cubicBezTo>
                    <a:pt x="18084" y="21549"/>
                    <a:pt x="18123" y="21524"/>
                    <a:pt x="18156" y="21505"/>
                  </a:cubicBezTo>
                  <a:cubicBezTo>
                    <a:pt x="18192" y="21488"/>
                    <a:pt x="18223" y="21466"/>
                    <a:pt x="18259" y="21449"/>
                  </a:cubicBezTo>
                  <a:lnTo>
                    <a:pt x="18268" y="21440"/>
                  </a:lnTo>
                  <a:cubicBezTo>
                    <a:pt x="18349" y="21393"/>
                    <a:pt x="18430" y="21337"/>
                    <a:pt x="18502" y="21284"/>
                  </a:cubicBezTo>
                  <a:cubicBezTo>
                    <a:pt x="18544" y="21254"/>
                    <a:pt x="18586" y="21223"/>
                    <a:pt x="18625" y="21187"/>
                  </a:cubicBezTo>
                  <a:cubicBezTo>
                    <a:pt x="18667" y="21156"/>
                    <a:pt x="18706" y="21128"/>
                    <a:pt x="18748" y="21092"/>
                  </a:cubicBezTo>
                  <a:cubicBezTo>
                    <a:pt x="18834" y="21019"/>
                    <a:pt x="18918" y="20944"/>
                    <a:pt x="18993" y="20863"/>
                  </a:cubicBezTo>
                  <a:cubicBezTo>
                    <a:pt x="19041" y="20818"/>
                    <a:pt x="19082" y="20768"/>
                    <a:pt x="19124" y="20721"/>
                  </a:cubicBezTo>
                  <a:cubicBezTo>
                    <a:pt x="19169" y="20670"/>
                    <a:pt x="19211" y="20623"/>
                    <a:pt x="19253" y="20570"/>
                  </a:cubicBezTo>
                  <a:cubicBezTo>
                    <a:pt x="19303" y="20506"/>
                    <a:pt x="19347" y="20444"/>
                    <a:pt x="19389" y="20378"/>
                  </a:cubicBezTo>
                  <a:cubicBezTo>
                    <a:pt x="19459" y="20336"/>
                    <a:pt x="19526" y="20291"/>
                    <a:pt x="19590" y="20241"/>
                  </a:cubicBezTo>
                  <a:cubicBezTo>
                    <a:pt x="19685" y="20182"/>
                    <a:pt x="19771" y="20115"/>
                    <a:pt x="19850" y="20040"/>
                  </a:cubicBezTo>
                  <a:lnTo>
                    <a:pt x="19852" y="20037"/>
                  </a:lnTo>
                  <a:cubicBezTo>
                    <a:pt x="20017" y="19884"/>
                    <a:pt x="20162" y="19708"/>
                    <a:pt x="20282" y="19515"/>
                  </a:cubicBezTo>
                  <a:cubicBezTo>
                    <a:pt x="20338" y="19423"/>
                    <a:pt x="20388" y="19329"/>
                    <a:pt x="20427" y="19231"/>
                  </a:cubicBezTo>
                  <a:cubicBezTo>
                    <a:pt x="20475" y="19147"/>
                    <a:pt x="20508" y="19055"/>
                    <a:pt x="20544" y="18966"/>
                  </a:cubicBezTo>
                  <a:lnTo>
                    <a:pt x="20544" y="18969"/>
                  </a:lnTo>
                  <a:cubicBezTo>
                    <a:pt x="20594" y="18810"/>
                    <a:pt x="20636" y="18642"/>
                    <a:pt x="20661" y="18469"/>
                  </a:cubicBezTo>
                  <a:cubicBezTo>
                    <a:pt x="20673" y="18397"/>
                    <a:pt x="20678" y="18324"/>
                    <a:pt x="20684" y="18254"/>
                  </a:cubicBezTo>
                  <a:cubicBezTo>
                    <a:pt x="20684" y="18252"/>
                    <a:pt x="20684" y="18246"/>
                    <a:pt x="20687" y="18243"/>
                  </a:cubicBezTo>
                  <a:cubicBezTo>
                    <a:pt x="20952" y="18037"/>
                    <a:pt x="21178" y="17780"/>
                    <a:pt x="21348" y="17487"/>
                  </a:cubicBezTo>
                  <a:cubicBezTo>
                    <a:pt x="21537" y="17166"/>
                    <a:pt x="21652" y="16807"/>
                    <a:pt x="21699" y="16438"/>
                  </a:cubicBezTo>
                  <a:cubicBezTo>
                    <a:pt x="21948" y="15984"/>
                    <a:pt x="22014" y="15462"/>
                    <a:pt x="21881" y="14974"/>
                  </a:cubicBezTo>
                  <a:cubicBezTo>
                    <a:pt x="21797" y="14667"/>
                    <a:pt x="21649" y="14396"/>
                    <a:pt x="21448" y="14179"/>
                  </a:cubicBezTo>
                  <a:cubicBezTo>
                    <a:pt x="21470" y="13961"/>
                    <a:pt x="21457" y="13738"/>
                    <a:pt x="21401" y="13517"/>
                  </a:cubicBezTo>
                  <a:lnTo>
                    <a:pt x="21384" y="13453"/>
                  </a:lnTo>
                  <a:lnTo>
                    <a:pt x="21362" y="13386"/>
                  </a:lnTo>
                  <a:cubicBezTo>
                    <a:pt x="21350" y="13358"/>
                    <a:pt x="21150" y="12745"/>
                    <a:pt x="20901" y="12058"/>
                  </a:cubicBezTo>
                  <a:cubicBezTo>
                    <a:pt x="20966" y="12011"/>
                    <a:pt x="21024" y="11961"/>
                    <a:pt x="21083" y="11908"/>
                  </a:cubicBezTo>
                  <a:cubicBezTo>
                    <a:pt x="21345" y="11659"/>
                    <a:pt x="21523" y="11355"/>
                    <a:pt x="21616" y="11035"/>
                  </a:cubicBezTo>
                  <a:cubicBezTo>
                    <a:pt x="21724" y="10792"/>
                    <a:pt x="21780" y="10524"/>
                    <a:pt x="21777" y="10239"/>
                  </a:cubicBezTo>
                  <a:cubicBezTo>
                    <a:pt x="21777" y="10161"/>
                    <a:pt x="21769" y="10078"/>
                    <a:pt x="21761" y="9997"/>
                  </a:cubicBezTo>
                  <a:cubicBezTo>
                    <a:pt x="21747" y="9634"/>
                    <a:pt x="21629" y="9274"/>
                    <a:pt x="21412" y="8956"/>
                  </a:cubicBezTo>
                  <a:cubicBezTo>
                    <a:pt x="21191" y="8644"/>
                    <a:pt x="20887" y="8404"/>
                    <a:pt x="20539" y="8264"/>
                  </a:cubicBezTo>
                  <a:cubicBezTo>
                    <a:pt x="20469" y="8222"/>
                    <a:pt x="20396" y="8183"/>
                    <a:pt x="20324" y="8153"/>
                  </a:cubicBezTo>
                  <a:cubicBezTo>
                    <a:pt x="20541" y="7603"/>
                    <a:pt x="20553" y="6981"/>
                    <a:pt x="20329" y="6398"/>
                  </a:cubicBezTo>
                  <a:cubicBezTo>
                    <a:pt x="20170" y="5982"/>
                    <a:pt x="19905" y="5614"/>
                    <a:pt x="19557" y="5329"/>
                  </a:cubicBezTo>
                  <a:cubicBezTo>
                    <a:pt x="19546" y="5324"/>
                    <a:pt x="19537" y="5316"/>
                    <a:pt x="19529" y="5310"/>
                  </a:cubicBezTo>
                  <a:cubicBezTo>
                    <a:pt x="19420" y="5062"/>
                    <a:pt x="19292" y="4805"/>
                    <a:pt x="19133" y="4546"/>
                  </a:cubicBezTo>
                  <a:cubicBezTo>
                    <a:pt x="19506" y="4043"/>
                    <a:pt x="19621" y="3399"/>
                    <a:pt x="19437" y="2796"/>
                  </a:cubicBezTo>
                  <a:cubicBezTo>
                    <a:pt x="19325" y="2425"/>
                    <a:pt x="19119" y="2113"/>
                    <a:pt x="18831" y="1862"/>
                  </a:cubicBezTo>
                  <a:cubicBezTo>
                    <a:pt x="18692" y="1613"/>
                    <a:pt x="18497" y="1401"/>
                    <a:pt x="18262" y="1237"/>
                  </a:cubicBezTo>
                  <a:cubicBezTo>
                    <a:pt x="17925" y="997"/>
                    <a:pt x="17526" y="866"/>
                    <a:pt x="17116" y="866"/>
                  </a:cubicBezTo>
                  <a:cubicBezTo>
                    <a:pt x="16692" y="866"/>
                    <a:pt x="16348" y="991"/>
                    <a:pt x="16075" y="1159"/>
                  </a:cubicBezTo>
                  <a:cubicBezTo>
                    <a:pt x="15735" y="1234"/>
                    <a:pt x="15414" y="1393"/>
                    <a:pt x="15154" y="1627"/>
                  </a:cubicBezTo>
                  <a:cubicBezTo>
                    <a:pt x="15054" y="1717"/>
                    <a:pt x="14959" y="1823"/>
                    <a:pt x="14878" y="1932"/>
                  </a:cubicBezTo>
                  <a:cubicBezTo>
                    <a:pt x="14850" y="1926"/>
                    <a:pt x="14822" y="1926"/>
                    <a:pt x="14792" y="1926"/>
                  </a:cubicBezTo>
                  <a:cubicBezTo>
                    <a:pt x="14638" y="1926"/>
                    <a:pt x="14485" y="1945"/>
                    <a:pt x="14340" y="1973"/>
                  </a:cubicBezTo>
                  <a:cubicBezTo>
                    <a:pt x="14287" y="1912"/>
                    <a:pt x="14228" y="1856"/>
                    <a:pt x="14167" y="1806"/>
                  </a:cubicBezTo>
                  <a:cubicBezTo>
                    <a:pt x="14147" y="1772"/>
                    <a:pt x="14122" y="1739"/>
                    <a:pt x="14097" y="1708"/>
                  </a:cubicBezTo>
                  <a:cubicBezTo>
                    <a:pt x="13729" y="1209"/>
                    <a:pt x="13140" y="913"/>
                    <a:pt x="12518" y="913"/>
                  </a:cubicBezTo>
                  <a:cubicBezTo>
                    <a:pt x="12208" y="913"/>
                    <a:pt x="11913" y="983"/>
                    <a:pt x="11642" y="1117"/>
                  </a:cubicBezTo>
                  <a:cubicBezTo>
                    <a:pt x="11622" y="1095"/>
                    <a:pt x="11600" y="1069"/>
                    <a:pt x="11581" y="1047"/>
                  </a:cubicBezTo>
                  <a:cubicBezTo>
                    <a:pt x="11472" y="936"/>
                    <a:pt x="11357" y="832"/>
                    <a:pt x="11235" y="737"/>
                  </a:cubicBezTo>
                  <a:lnTo>
                    <a:pt x="11232" y="735"/>
                  </a:lnTo>
                  <a:cubicBezTo>
                    <a:pt x="11179" y="696"/>
                    <a:pt x="11123" y="657"/>
                    <a:pt x="11067" y="623"/>
                  </a:cubicBezTo>
                  <a:cubicBezTo>
                    <a:pt x="11012" y="581"/>
                    <a:pt x="10950" y="542"/>
                    <a:pt x="10886" y="509"/>
                  </a:cubicBezTo>
                  <a:cubicBezTo>
                    <a:pt x="10783" y="447"/>
                    <a:pt x="10674" y="392"/>
                    <a:pt x="10562" y="347"/>
                  </a:cubicBezTo>
                  <a:lnTo>
                    <a:pt x="10560" y="344"/>
                  </a:lnTo>
                  <a:cubicBezTo>
                    <a:pt x="10509" y="322"/>
                    <a:pt x="10456" y="302"/>
                    <a:pt x="10406" y="286"/>
                  </a:cubicBezTo>
                  <a:cubicBezTo>
                    <a:pt x="10356" y="263"/>
                    <a:pt x="10309" y="246"/>
                    <a:pt x="10258" y="227"/>
                  </a:cubicBezTo>
                  <a:lnTo>
                    <a:pt x="10255" y="224"/>
                  </a:lnTo>
                  <a:cubicBezTo>
                    <a:pt x="10163" y="193"/>
                    <a:pt x="10071" y="166"/>
                    <a:pt x="9977" y="140"/>
                  </a:cubicBezTo>
                  <a:cubicBezTo>
                    <a:pt x="9932" y="127"/>
                    <a:pt x="9890" y="121"/>
                    <a:pt x="9843" y="110"/>
                  </a:cubicBezTo>
                  <a:cubicBezTo>
                    <a:pt x="9795" y="96"/>
                    <a:pt x="9745" y="85"/>
                    <a:pt x="9698" y="76"/>
                  </a:cubicBezTo>
                  <a:cubicBezTo>
                    <a:pt x="9586" y="54"/>
                    <a:pt x="9474" y="37"/>
                    <a:pt x="9363" y="26"/>
                  </a:cubicBezTo>
                  <a:lnTo>
                    <a:pt x="9346" y="23"/>
                  </a:lnTo>
                  <a:lnTo>
                    <a:pt x="9326" y="18"/>
                  </a:lnTo>
                  <a:cubicBezTo>
                    <a:pt x="9282" y="15"/>
                    <a:pt x="9234" y="12"/>
                    <a:pt x="9184" y="12"/>
                  </a:cubicBezTo>
                  <a:cubicBezTo>
                    <a:pt x="9126" y="7"/>
                    <a:pt x="9067" y="1"/>
                    <a:pt x="90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9" name="Google Shape;1029;p33"/>
            <p:cNvSpPr/>
            <p:nvPr/>
          </p:nvSpPr>
          <p:spPr>
            <a:xfrm rot="-922284">
              <a:off x="1476127" y="405104"/>
              <a:ext cx="258987" cy="200588"/>
            </a:xfrm>
            <a:custGeom>
              <a:avLst/>
              <a:gdLst/>
              <a:ahLst/>
              <a:cxnLst/>
              <a:rect l="l" t="t" r="r" b="b"/>
              <a:pathLst>
                <a:path w="4049" h="3136" extrusionOk="0">
                  <a:moveTo>
                    <a:pt x="1115" y="0"/>
                  </a:moveTo>
                  <a:cubicBezTo>
                    <a:pt x="781" y="0"/>
                    <a:pt x="411" y="61"/>
                    <a:pt x="1" y="198"/>
                  </a:cubicBezTo>
                  <a:lnTo>
                    <a:pt x="18" y="435"/>
                  </a:lnTo>
                  <a:cubicBezTo>
                    <a:pt x="200" y="398"/>
                    <a:pt x="439" y="365"/>
                    <a:pt x="708" y="365"/>
                  </a:cubicBezTo>
                  <a:cubicBezTo>
                    <a:pt x="1690" y="365"/>
                    <a:pt x="3086" y="809"/>
                    <a:pt x="3703" y="3136"/>
                  </a:cubicBezTo>
                  <a:lnTo>
                    <a:pt x="4049" y="3091"/>
                  </a:lnTo>
                  <a:cubicBezTo>
                    <a:pt x="4049" y="3091"/>
                    <a:pt x="3508" y="0"/>
                    <a:pt x="1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0" name="Google Shape;1030;p33"/>
            <p:cNvSpPr/>
            <p:nvPr/>
          </p:nvSpPr>
          <p:spPr>
            <a:xfrm rot="-922284">
              <a:off x="1489166" y="466594"/>
              <a:ext cx="203147" cy="151529"/>
            </a:xfrm>
            <a:custGeom>
              <a:avLst/>
              <a:gdLst/>
              <a:ahLst/>
              <a:cxnLst/>
              <a:rect l="l" t="t" r="r" b="b"/>
              <a:pathLst>
                <a:path w="3176" h="2369" extrusionOk="0">
                  <a:moveTo>
                    <a:pt x="734" y="0"/>
                  </a:moveTo>
                  <a:cubicBezTo>
                    <a:pt x="465" y="0"/>
                    <a:pt x="213" y="42"/>
                    <a:pt x="0" y="95"/>
                  </a:cubicBezTo>
                  <a:lnTo>
                    <a:pt x="23" y="360"/>
                  </a:lnTo>
                  <a:cubicBezTo>
                    <a:pt x="23" y="360"/>
                    <a:pt x="188" y="333"/>
                    <a:pt x="438" y="333"/>
                  </a:cubicBezTo>
                  <a:cubicBezTo>
                    <a:pt x="1172" y="333"/>
                    <a:pt x="2635" y="563"/>
                    <a:pt x="2801" y="2368"/>
                  </a:cubicBezTo>
                  <a:lnTo>
                    <a:pt x="3175" y="2318"/>
                  </a:lnTo>
                  <a:cubicBezTo>
                    <a:pt x="2670" y="437"/>
                    <a:pt x="1609" y="0"/>
                    <a:pt x="7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1" name="Google Shape;1031;p33"/>
            <p:cNvSpPr/>
            <p:nvPr/>
          </p:nvSpPr>
          <p:spPr>
            <a:xfrm rot="-922284">
              <a:off x="1481384" y="430612"/>
              <a:ext cx="235960" cy="181271"/>
            </a:xfrm>
            <a:custGeom>
              <a:avLst/>
              <a:gdLst/>
              <a:ahLst/>
              <a:cxnLst/>
              <a:rect l="l" t="t" r="r" b="b"/>
              <a:pathLst>
                <a:path w="3689" h="2834" extrusionOk="0">
                  <a:moveTo>
                    <a:pt x="690" y="1"/>
                  </a:moveTo>
                  <a:cubicBezTo>
                    <a:pt x="420" y="1"/>
                    <a:pt x="182" y="34"/>
                    <a:pt x="0" y="71"/>
                  </a:cubicBezTo>
                  <a:lnTo>
                    <a:pt x="39" y="610"/>
                  </a:lnTo>
                  <a:cubicBezTo>
                    <a:pt x="252" y="557"/>
                    <a:pt x="504" y="515"/>
                    <a:pt x="773" y="515"/>
                  </a:cubicBezTo>
                  <a:cubicBezTo>
                    <a:pt x="1648" y="515"/>
                    <a:pt x="2709" y="952"/>
                    <a:pt x="3217" y="2833"/>
                  </a:cubicBezTo>
                  <a:lnTo>
                    <a:pt x="3688" y="2772"/>
                  </a:lnTo>
                  <a:cubicBezTo>
                    <a:pt x="3067" y="445"/>
                    <a:pt x="1671" y="1"/>
                    <a:pt x="6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2" name="Google Shape;1032;p33"/>
            <p:cNvSpPr/>
            <p:nvPr/>
          </p:nvSpPr>
          <p:spPr>
            <a:xfrm rot="-922284">
              <a:off x="1476087" y="430733"/>
              <a:ext cx="231866" cy="164769"/>
            </a:xfrm>
            <a:custGeom>
              <a:avLst/>
              <a:gdLst/>
              <a:ahLst/>
              <a:cxnLst/>
              <a:rect l="l" t="t" r="r" b="b"/>
              <a:pathLst>
                <a:path w="3625" h="2576" extrusionOk="0">
                  <a:moveTo>
                    <a:pt x="681" y="1"/>
                  </a:moveTo>
                  <a:cubicBezTo>
                    <a:pt x="303" y="1"/>
                    <a:pt x="43" y="59"/>
                    <a:pt x="37" y="62"/>
                  </a:cubicBezTo>
                  <a:cubicBezTo>
                    <a:pt x="17" y="65"/>
                    <a:pt x="1" y="84"/>
                    <a:pt x="9" y="107"/>
                  </a:cubicBezTo>
                  <a:cubicBezTo>
                    <a:pt x="11" y="121"/>
                    <a:pt x="25" y="136"/>
                    <a:pt x="43" y="136"/>
                  </a:cubicBezTo>
                  <a:cubicBezTo>
                    <a:pt x="46" y="136"/>
                    <a:pt x="50" y="136"/>
                    <a:pt x="54" y="134"/>
                  </a:cubicBezTo>
                  <a:cubicBezTo>
                    <a:pt x="59" y="133"/>
                    <a:pt x="313" y="76"/>
                    <a:pt x="683" y="76"/>
                  </a:cubicBezTo>
                  <a:cubicBezTo>
                    <a:pt x="1120" y="76"/>
                    <a:pt x="1720" y="156"/>
                    <a:pt x="2263" y="500"/>
                  </a:cubicBezTo>
                  <a:cubicBezTo>
                    <a:pt x="2910" y="910"/>
                    <a:pt x="3343" y="1596"/>
                    <a:pt x="3544" y="2545"/>
                  </a:cubicBezTo>
                  <a:cubicBezTo>
                    <a:pt x="3546" y="2562"/>
                    <a:pt x="3566" y="2575"/>
                    <a:pt x="3583" y="2575"/>
                  </a:cubicBezTo>
                  <a:lnTo>
                    <a:pt x="3586" y="2575"/>
                  </a:lnTo>
                  <a:cubicBezTo>
                    <a:pt x="3605" y="2573"/>
                    <a:pt x="3625" y="2550"/>
                    <a:pt x="3616" y="2531"/>
                  </a:cubicBezTo>
                  <a:cubicBezTo>
                    <a:pt x="3413" y="1560"/>
                    <a:pt x="2969" y="857"/>
                    <a:pt x="2305" y="439"/>
                  </a:cubicBezTo>
                  <a:cubicBezTo>
                    <a:pt x="1745" y="83"/>
                    <a:pt x="1130" y="1"/>
                    <a:pt x="6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3" name="Google Shape;1033;p33"/>
            <p:cNvSpPr/>
            <p:nvPr/>
          </p:nvSpPr>
          <p:spPr>
            <a:xfrm rot="-922284">
              <a:off x="1482112" y="463402"/>
              <a:ext cx="207752" cy="145068"/>
            </a:xfrm>
            <a:custGeom>
              <a:avLst/>
              <a:gdLst/>
              <a:ahLst/>
              <a:cxnLst/>
              <a:rect l="l" t="t" r="r" b="b"/>
              <a:pathLst>
                <a:path w="3248" h="2268" extrusionOk="0">
                  <a:moveTo>
                    <a:pt x="592" y="1"/>
                  </a:moveTo>
                  <a:cubicBezTo>
                    <a:pt x="265" y="1"/>
                    <a:pt x="44" y="53"/>
                    <a:pt x="37" y="55"/>
                  </a:cubicBezTo>
                  <a:cubicBezTo>
                    <a:pt x="14" y="63"/>
                    <a:pt x="0" y="83"/>
                    <a:pt x="9" y="105"/>
                  </a:cubicBezTo>
                  <a:cubicBezTo>
                    <a:pt x="14" y="122"/>
                    <a:pt x="30" y="134"/>
                    <a:pt x="47" y="134"/>
                  </a:cubicBezTo>
                  <a:cubicBezTo>
                    <a:pt x="50" y="134"/>
                    <a:pt x="53" y="134"/>
                    <a:pt x="56" y="133"/>
                  </a:cubicBezTo>
                  <a:cubicBezTo>
                    <a:pt x="61" y="133"/>
                    <a:pt x="285" y="78"/>
                    <a:pt x="612" y="78"/>
                  </a:cubicBezTo>
                  <a:cubicBezTo>
                    <a:pt x="822" y="78"/>
                    <a:pt x="1075" y="101"/>
                    <a:pt x="1340" y="175"/>
                  </a:cubicBezTo>
                  <a:cubicBezTo>
                    <a:pt x="2246" y="426"/>
                    <a:pt x="2866" y="1118"/>
                    <a:pt x="3167" y="2239"/>
                  </a:cubicBezTo>
                  <a:cubicBezTo>
                    <a:pt x="3172" y="2256"/>
                    <a:pt x="3189" y="2267"/>
                    <a:pt x="3206" y="2267"/>
                  </a:cubicBezTo>
                  <a:cubicBezTo>
                    <a:pt x="3209" y="2267"/>
                    <a:pt x="3214" y="2267"/>
                    <a:pt x="3214" y="2262"/>
                  </a:cubicBezTo>
                  <a:cubicBezTo>
                    <a:pt x="3234" y="2256"/>
                    <a:pt x="3248" y="2236"/>
                    <a:pt x="3242" y="2214"/>
                  </a:cubicBezTo>
                  <a:cubicBezTo>
                    <a:pt x="2717" y="291"/>
                    <a:pt x="1362" y="1"/>
                    <a:pt x="5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4" name="Google Shape;1034;p33"/>
            <p:cNvSpPr/>
            <p:nvPr/>
          </p:nvSpPr>
          <p:spPr>
            <a:xfrm rot="-922284">
              <a:off x="1393185" y="420382"/>
              <a:ext cx="196303" cy="113662"/>
            </a:xfrm>
            <a:custGeom>
              <a:avLst/>
              <a:gdLst/>
              <a:ahLst/>
              <a:cxnLst/>
              <a:rect l="l" t="t" r="r" b="b"/>
              <a:pathLst>
                <a:path w="3069" h="1777" extrusionOk="0">
                  <a:moveTo>
                    <a:pt x="1824" y="0"/>
                  </a:moveTo>
                  <a:cubicBezTo>
                    <a:pt x="1674" y="0"/>
                    <a:pt x="1546" y="89"/>
                    <a:pt x="1463" y="202"/>
                  </a:cubicBezTo>
                  <a:lnTo>
                    <a:pt x="1463" y="202"/>
                  </a:lnTo>
                  <a:cubicBezTo>
                    <a:pt x="1402" y="158"/>
                    <a:pt x="1324" y="120"/>
                    <a:pt x="1226" y="94"/>
                  </a:cubicBezTo>
                  <a:cubicBezTo>
                    <a:pt x="1156" y="75"/>
                    <a:pt x="1096" y="67"/>
                    <a:pt x="1044" y="67"/>
                  </a:cubicBezTo>
                  <a:cubicBezTo>
                    <a:pt x="654" y="67"/>
                    <a:pt x="746" y="534"/>
                    <a:pt x="746" y="534"/>
                  </a:cubicBezTo>
                  <a:cubicBezTo>
                    <a:pt x="711" y="516"/>
                    <a:pt x="675" y="507"/>
                    <a:pt x="639" y="507"/>
                  </a:cubicBezTo>
                  <a:cubicBezTo>
                    <a:pt x="333" y="507"/>
                    <a:pt x="0" y="1114"/>
                    <a:pt x="419" y="1388"/>
                  </a:cubicBezTo>
                  <a:cubicBezTo>
                    <a:pt x="549" y="1473"/>
                    <a:pt x="669" y="1507"/>
                    <a:pt x="770" y="1508"/>
                  </a:cubicBezTo>
                  <a:lnTo>
                    <a:pt x="770" y="1508"/>
                  </a:lnTo>
                  <a:cubicBezTo>
                    <a:pt x="811" y="1653"/>
                    <a:pt x="920" y="1776"/>
                    <a:pt x="1135" y="1776"/>
                  </a:cubicBezTo>
                  <a:cubicBezTo>
                    <a:pt x="1144" y="1776"/>
                    <a:pt x="1153" y="1776"/>
                    <a:pt x="1161" y="1776"/>
                  </a:cubicBezTo>
                  <a:cubicBezTo>
                    <a:pt x="1491" y="1761"/>
                    <a:pt x="1707" y="1675"/>
                    <a:pt x="1824" y="1556"/>
                  </a:cubicBezTo>
                  <a:lnTo>
                    <a:pt x="1824" y="1556"/>
                  </a:lnTo>
                  <a:cubicBezTo>
                    <a:pt x="1851" y="1590"/>
                    <a:pt x="1884" y="1621"/>
                    <a:pt x="1926" y="1650"/>
                  </a:cubicBezTo>
                  <a:cubicBezTo>
                    <a:pt x="1976" y="1686"/>
                    <a:pt x="2034" y="1701"/>
                    <a:pt x="2096" y="1701"/>
                  </a:cubicBezTo>
                  <a:cubicBezTo>
                    <a:pt x="2500" y="1701"/>
                    <a:pt x="3069" y="1030"/>
                    <a:pt x="2699" y="682"/>
                  </a:cubicBezTo>
                  <a:cubicBezTo>
                    <a:pt x="2605" y="595"/>
                    <a:pt x="2510" y="561"/>
                    <a:pt x="2422" y="561"/>
                  </a:cubicBezTo>
                  <a:cubicBezTo>
                    <a:pt x="2404" y="561"/>
                    <a:pt x="2387" y="562"/>
                    <a:pt x="2370" y="565"/>
                  </a:cubicBezTo>
                  <a:lnTo>
                    <a:pt x="2370" y="565"/>
                  </a:lnTo>
                  <a:cubicBezTo>
                    <a:pt x="2364" y="387"/>
                    <a:pt x="2264" y="187"/>
                    <a:pt x="2037" y="60"/>
                  </a:cubicBezTo>
                  <a:cubicBezTo>
                    <a:pt x="1963" y="18"/>
                    <a:pt x="1892" y="0"/>
                    <a:pt x="18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5" name="Google Shape;1035;p33"/>
            <p:cNvSpPr/>
            <p:nvPr/>
          </p:nvSpPr>
          <p:spPr>
            <a:xfrm rot="-922284">
              <a:off x="1402521" y="418219"/>
              <a:ext cx="175707" cy="118716"/>
            </a:xfrm>
            <a:custGeom>
              <a:avLst/>
              <a:gdLst/>
              <a:ahLst/>
              <a:cxnLst/>
              <a:rect l="l" t="t" r="r" b="b"/>
              <a:pathLst>
                <a:path w="2747" h="1856" extrusionOk="0">
                  <a:moveTo>
                    <a:pt x="1326" y="296"/>
                  </a:moveTo>
                  <a:cubicBezTo>
                    <a:pt x="1446" y="397"/>
                    <a:pt x="1474" y="522"/>
                    <a:pt x="1446" y="609"/>
                  </a:cubicBezTo>
                  <a:cubicBezTo>
                    <a:pt x="1432" y="653"/>
                    <a:pt x="1405" y="677"/>
                    <a:pt x="1372" y="677"/>
                  </a:cubicBezTo>
                  <a:cubicBezTo>
                    <a:pt x="1352" y="677"/>
                    <a:pt x="1331" y="668"/>
                    <a:pt x="1309" y="651"/>
                  </a:cubicBezTo>
                  <a:cubicBezTo>
                    <a:pt x="1228" y="592"/>
                    <a:pt x="1240" y="436"/>
                    <a:pt x="1326" y="296"/>
                  </a:cubicBezTo>
                  <a:close/>
                  <a:moveTo>
                    <a:pt x="2188" y="648"/>
                  </a:moveTo>
                  <a:cubicBezTo>
                    <a:pt x="2183" y="798"/>
                    <a:pt x="2093" y="916"/>
                    <a:pt x="1968" y="941"/>
                  </a:cubicBezTo>
                  <a:cubicBezTo>
                    <a:pt x="1957" y="941"/>
                    <a:pt x="1951" y="943"/>
                    <a:pt x="1940" y="943"/>
                  </a:cubicBezTo>
                  <a:cubicBezTo>
                    <a:pt x="1915" y="943"/>
                    <a:pt x="1912" y="935"/>
                    <a:pt x="1912" y="924"/>
                  </a:cubicBezTo>
                  <a:cubicBezTo>
                    <a:pt x="1909" y="851"/>
                    <a:pt x="2032" y="692"/>
                    <a:pt x="2188" y="648"/>
                  </a:cubicBezTo>
                  <a:close/>
                  <a:moveTo>
                    <a:pt x="768" y="1111"/>
                  </a:moveTo>
                  <a:cubicBezTo>
                    <a:pt x="790" y="1111"/>
                    <a:pt x="810" y="1130"/>
                    <a:pt x="824" y="1147"/>
                  </a:cubicBezTo>
                  <a:cubicBezTo>
                    <a:pt x="891" y="1220"/>
                    <a:pt x="908" y="1303"/>
                    <a:pt x="877" y="1376"/>
                  </a:cubicBezTo>
                  <a:cubicBezTo>
                    <a:pt x="846" y="1451"/>
                    <a:pt x="765" y="1499"/>
                    <a:pt x="662" y="1507"/>
                  </a:cubicBezTo>
                  <a:cubicBezTo>
                    <a:pt x="634" y="1370"/>
                    <a:pt x="665" y="1220"/>
                    <a:pt x="718" y="1150"/>
                  </a:cubicBezTo>
                  <a:cubicBezTo>
                    <a:pt x="726" y="1133"/>
                    <a:pt x="749" y="1111"/>
                    <a:pt x="768" y="1111"/>
                  </a:cubicBezTo>
                  <a:close/>
                  <a:moveTo>
                    <a:pt x="1686" y="1175"/>
                  </a:moveTo>
                  <a:cubicBezTo>
                    <a:pt x="1694" y="1175"/>
                    <a:pt x="1711" y="1192"/>
                    <a:pt x="1728" y="1234"/>
                  </a:cubicBezTo>
                  <a:cubicBezTo>
                    <a:pt x="1767" y="1340"/>
                    <a:pt x="1753" y="1443"/>
                    <a:pt x="1686" y="1529"/>
                  </a:cubicBezTo>
                  <a:cubicBezTo>
                    <a:pt x="1613" y="1415"/>
                    <a:pt x="1613" y="1289"/>
                    <a:pt x="1647" y="1217"/>
                  </a:cubicBezTo>
                  <a:cubicBezTo>
                    <a:pt x="1661" y="1186"/>
                    <a:pt x="1680" y="1175"/>
                    <a:pt x="1686" y="1175"/>
                  </a:cubicBezTo>
                  <a:close/>
                  <a:moveTo>
                    <a:pt x="1685" y="74"/>
                  </a:moveTo>
                  <a:cubicBezTo>
                    <a:pt x="1749" y="74"/>
                    <a:pt x="1815" y="91"/>
                    <a:pt x="1878" y="126"/>
                  </a:cubicBezTo>
                  <a:cubicBezTo>
                    <a:pt x="2057" y="226"/>
                    <a:pt x="2171" y="385"/>
                    <a:pt x="2188" y="564"/>
                  </a:cubicBezTo>
                  <a:cubicBezTo>
                    <a:pt x="1987" y="614"/>
                    <a:pt x="1828" y="815"/>
                    <a:pt x="1839" y="927"/>
                  </a:cubicBezTo>
                  <a:cubicBezTo>
                    <a:pt x="1842" y="985"/>
                    <a:pt x="1884" y="1022"/>
                    <a:pt x="1948" y="1022"/>
                  </a:cubicBezTo>
                  <a:cubicBezTo>
                    <a:pt x="1959" y="1022"/>
                    <a:pt x="1973" y="1022"/>
                    <a:pt x="1990" y="1019"/>
                  </a:cubicBezTo>
                  <a:cubicBezTo>
                    <a:pt x="2155" y="985"/>
                    <a:pt x="2266" y="832"/>
                    <a:pt x="2272" y="637"/>
                  </a:cubicBezTo>
                  <a:cubicBezTo>
                    <a:pt x="2275" y="636"/>
                    <a:pt x="2278" y="636"/>
                    <a:pt x="2281" y="636"/>
                  </a:cubicBezTo>
                  <a:cubicBezTo>
                    <a:pt x="2370" y="636"/>
                    <a:pt x="2456" y="675"/>
                    <a:pt x="2534" y="748"/>
                  </a:cubicBezTo>
                  <a:cubicBezTo>
                    <a:pt x="2676" y="882"/>
                    <a:pt x="2648" y="1055"/>
                    <a:pt x="2601" y="1178"/>
                  </a:cubicBezTo>
                  <a:cubicBezTo>
                    <a:pt x="2492" y="1451"/>
                    <a:pt x="2185" y="1697"/>
                    <a:pt x="1954" y="1697"/>
                  </a:cubicBezTo>
                  <a:cubicBezTo>
                    <a:pt x="1898" y="1697"/>
                    <a:pt x="1851" y="1680"/>
                    <a:pt x="1809" y="1652"/>
                  </a:cubicBezTo>
                  <a:cubicBezTo>
                    <a:pt x="1784" y="1635"/>
                    <a:pt x="1758" y="1613"/>
                    <a:pt x="1739" y="1593"/>
                  </a:cubicBezTo>
                  <a:cubicBezTo>
                    <a:pt x="1828" y="1485"/>
                    <a:pt x="1853" y="1345"/>
                    <a:pt x="1800" y="1206"/>
                  </a:cubicBezTo>
                  <a:cubicBezTo>
                    <a:pt x="1767" y="1119"/>
                    <a:pt x="1722" y="1097"/>
                    <a:pt x="1686" y="1097"/>
                  </a:cubicBezTo>
                  <a:cubicBezTo>
                    <a:pt x="1641" y="1097"/>
                    <a:pt x="1602" y="1130"/>
                    <a:pt x="1574" y="1186"/>
                  </a:cubicBezTo>
                  <a:cubicBezTo>
                    <a:pt x="1530" y="1284"/>
                    <a:pt x="1530" y="1446"/>
                    <a:pt x="1630" y="1591"/>
                  </a:cubicBezTo>
                  <a:cubicBezTo>
                    <a:pt x="1535" y="1669"/>
                    <a:pt x="1360" y="1761"/>
                    <a:pt x="1016" y="1775"/>
                  </a:cubicBezTo>
                  <a:cubicBezTo>
                    <a:pt x="1013" y="1775"/>
                    <a:pt x="1006" y="1774"/>
                    <a:pt x="1000" y="1774"/>
                  </a:cubicBezTo>
                  <a:cubicBezTo>
                    <a:pt x="997" y="1774"/>
                    <a:pt x="994" y="1774"/>
                    <a:pt x="991" y="1775"/>
                  </a:cubicBezTo>
                  <a:cubicBezTo>
                    <a:pt x="807" y="1775"/>
                    <a:pt x="723" y="1680"/>
                    <a:pt x="682" y="1582"/>
                  </a:cubicBezTo>
                  <a:cubicBezTo>
                    <a:pt x="804" y="1568"/>
                    <a:pt x="905" y="1501"/>
                    <a:pt x="938" y="1412"/>
                  </a:cubicBezTo>
                  <a:cubicBezTo>
                    <a:pt x="989" y="1312"/>
                    <a:pt x="961" y="1195"/>
                    <a:pt x="877" y="1097"/>
                  </a:cubicBezTo>
                  <a:cubicBezTo>
                    <a:pt x="838" y="1061"/>
                    <a:pt x="804" y="1038"/>
                    <a:pt x="763" y="1038"/>
                  </a:cubicBezTo>
                  <a:cubicBezTo>
                    <a:pt x="735" y="1038"/>
                    <a:pt x="687" y="1049"/>
                    <a:pt x="645" y="1105"/>
                  </a:cubicBezTo>
                  <a:cubicBezTo>
                    <a:pt x="576" y="1195"/>
                    <a:pt x="548" y="1362"/>
                    <a:pt x="573" y="1507"/>
                  </a:cubicBezTo>
                  <a:cubicBezTo>
                    <a:pt x="486" y="1496"/>
                    <a:pt x="389" y="1457"/>
                    <a:pt x="294" y="1395"/>
                  </a:cubicBezTo>
                  <a:cubicBezTo>
                    <a:pt x="71" y="1248"/>
                    <a:pt x="110" y="1022"/>
                    <a:pt x="138" y="930"/>
                  </a:cubicBezTo>
                  <a:cubicBezTo>
                    <a:pt x="193" y="740"/>
                    <a:pt x="355" y="586"/>
                    <a:pt x="495" y="586"/>
                  </a:cubicBezTo>
                  <a:cubicBezTo>
                    <a:pt x="525" y="586"/>
                    <a:pt x="553" y="592"/>
                    <a:pt x="581" y="606"/>
                  </a:cubicBezTo>
                  <a:cubicBezTo>
                    <a:pt x="588" y="610"/>
                    <a:pt x="594" y="612"/>
                    <a:pt x="601" y="612"/>
                  </a:cubicBezTo>
                  <a:cubicBezTo>
                    <a:pt x="608" y="612"/>
                    <a:pt x="616" y="609"/>
                    <a:pt x="623" y="603"/>
                  </a:cubicBezTo>
                  <a:cubicBezTo>
                    <a:pt x="637" y="595"/>
                    <a:pt x="643" y="578"/>
                    <a:pt x="640" y="564"/>
                  </a:cubicBezTo>
                  <a:cubicBezTo>
                    <a:pt x="640" y="561"/>
                    <a:pt x="598" y="344"/>
                    <a:pt x="698" y="224"/>
                  </a:cubicBezTo>
                  <a:cubicBezTo>
                    <a:pt x="743" y="170"/>
                    <a:pt x="814" y="141"/>
                    <a:pt x="904" y="141"/>
                  </a:cubicBezTo>
                  <a:cubicBezTo>
                    <a:pt x="954" y="141"/>
                    <a:pt x="1011" y="150"/>
                    <a:pt x="1072" y="168"/>
                  </a:cubicBezTo>
                  <a:cubicBezTo>
                    <a:pt x="1145" y="187"/>
                    <a:pt x="1209" y="213"/>
                    <a:pt x="1265" y="246"/>
                  </a:cubicBezTo>
                  <a:cubicBezTo>
                    <a:pt x="1164" y="408"/>
                    <a:pt x="1136" y="614"/>
                    <a:pt x="1265" y="712"/>
                  </a:cubicBezTo>
                  <a:cubicBezTo>
                    <a:pt x="1300" y="738"/>
                    <a:pt x="1337" y="751"/>
                    <a:pt x="1372" y="751"/>
                  </a:cubicBezTo>
                  <a:cubicBezTo>
                    <a:pt x="1439" y="751"/>
                    <a:pt x="1498" y="707"/>
                    <a:pt x="1521" y="631"/>
                  </a:cubicBezTo>
                  <a:cubicBezTo>
                    <a:pt x="1560" y="519"/>
                    <a:pt x="1527" y="355"/>
                    <a:pt x="1376" y="229"/>
                  </a:cubicBezTo>
                  <a:cubicBezTo>
                    <a:pt x="1460" y="128"/>
                    <a:pt x="1570" y="74"/>
                    <a:pt x="1685" y="74"/>
                  </a:cubicBezTo>
                  <a:close/>
                  <a:moveTo>
                    <a:pt x="1684" y="1"/>
                  </a:moveTo>
                  <a:cubicBezTo>
                    <a:pt x="1545" y="1"/>
                    <a:pt x="1410" y="67"/>
                    <a:pt x="1309" y="187"/>
                  </a:cubicBezTo>
                  <a:cubicBezTo>
                    <a:pt x="1248" y="146"/>
                    <a:pt x="1173" y="118"/>
                    <a:pt x="1089" y="93"/>
                  </a:cubicBezTo>
                  <a:cubicBezTo>
                    <a:pt x="1019" y="74"/>
                    <a:pt x="955" y="65"/>
                    <a:pt x="898" y="65"/>
                  </a:cubicBezTo>
                  <a:cubicBezTo>
                    <a:pt x="784" y="65"/>
                    <a:pt x="696" y="101"/>
                    <a:pt x="637" y="173"/>
                  </a:cubicBezTo>
                  <a:cubicBezTo>
                    <a:pt x="551" y="274"/>
                    <a:pt x="545" y="427"/>
                    <a:pt x="553" y="511"/>
                  </a:cubicBezTo>
                  <a:cubicBezTo>
                    <a:pt x="531" y="508"/>
                    <a:pt x="514" y="505"/>
                    <a:pt x="495" y="505"/>
                  </a:cubicBezTo>
                  <a:cubicBezTo>
                    <a:pt x="319" y="505"/>
                    <a:pt x="132" y="678"/>
                    <a:pt x="65" y="907"/>
                  </a:cubicBezTo>
                  <a:cubicBezTo>
                    <a:pt x="1" y="1130"/>
                    <a:pt x="71" y="1334"/>
                    <a:pt x="258" y="1457"/>
                  </a:cubicBezTo>
                  <a:cubicBezTo>
                    <a:pt x="372" y="1535"/>
                    <a:pt x="486" y="1577"/>
                    <a:pt x="598" y="1582"/>
                  </a:cubicBezTo>
                  <a:cubicBezTo>
                    <a:pt x="637" y="1694"/>
                    <a:pt x="737" y="1850"/>
                    <a:pt x="991" y="1850"/>
                  </a:cubicBezTo>
                  <a:cubicBezTo>
                    <a:pt x="1000" y="1850"/>
                    <a:pt x="1011" y="1850"/>
                    <a:pt x="1016" y="1856"/>
                  </a:cubicBezTo>
                  <a:cubicBezTo>
                    <a:pt x="1309" y="1845"/>
                    <a:pt x="1535" y="1772"/>
                    <a:pt x="1675" y="1652"/>
                  </a:cubicBezTo>
                  <a:cubicBezTo>
                    <a:pt x="1700" y="1674"/>
                    <a:pt x="1725" y="1697"/>
                    <a:pt x="1756" y="1719"/>
                  </a:cubicBezTo>
                  <a:cubicBezTo>
                    <a:pt x="1812" y="1758"/>
                    <a:pt x="1876" y="1778"/>
                    <a:pt x="1948" y="1778"/>
                  </a:cubicBezTo>
                  <a:cubicBezTo>
                    <a:pt x="2210" y="1778"/>
                    <a:pt x="2545" y="1513"/>
                    <a:pt x="2665" y="1208"/>
                  </a:cubicBezTo>
                  <a:cubicBezTo>
                    <a:pt x="2746" y="1008"/>
                    <a:pt x="2715" y="821"/>
                    <a:pt x="2579" y="692"/>
                  </a:cubicBezTo>
                  <a:cubicBezTo>
                    <a:pt x="2486" y="608"/>
                    <a:pt x="2389" y="561"/>
                    <a:pt x="2279" y="561"/>
                  </a:cubicBezTo>
                  <a:cubicBezTo>
                    <a:pt x="2273" y="561"/>
                    <a:pt x="2267" y="561"/>
                    <a:pt x="2261" y="561"/>
                  </a:cubicBezTo>
                  <a:cubicBezTo>
                    <a:pt x="2241" y="358"/>
                    <a:pt x="2116" y="173"/>
                    <a:pt x="1912" y="62"/>
                  </a:cubicBezTo>
                  <a:cubicBezTo>
                    <a:pt x="1838" y="20"/>
                    <a:pt x="1760" y="1"/>
                    <a:pt x="16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6" name="Google Shape;1036;p33"/>
            <p:cNvSpPr/>
            <p:nvPr/>
          </p:nvSpPr>
          <p:spPr>
            <a:xfrm rot="-922284">
              <a:off x="1606182" y="526950"/>
              <a:ext cx="192913" cy="114238"/>
            </a:xfrm>
            <a:custGeom>
              <a:avLst/>
              <a:gdLst/>
              <a:ahLst/>
              <a:cxnLst/>
              <a:rect l="l" t="t" r="r" b="b"/>
              <a:pathLst>
                <a:path w="3016" h="1786" extrusionOk="0">
                  <a:moveTo>
                    <a:pt x="1904" y="1"/>
                  </a:moveTo>
                  <a:cubicBezTo>
                    <a:pt x="1839" y="1"/>
                    <a:pt x="1761" y="18"/>
                    <a:pt x="1665" y="61"/>
                  </a:cubicBezTo>
                  <a:cubicBezTo>
                    <a:pt x="1571" y="102"/>
                    <a:pt x="1500" y="150"/>
                    <a:pt x="1446" y="202"/>
                  </a:cubicBezTo>
                  <a:lnTo>
                    <a:pt x="1446" y="202"/>
                  </a:lnTo>
                  <a:cubicBezTo>
                    <a:pt x="1359" y="115"/>
                    <a:pt x="1240" y="52"/>
                    <a:pt x="1113" y="52"/>
                  </a:cubicBezTo>
                  <a:cubicBezTo>
                    <a:pt x="1028" y="52"/>
                    <a:pt x="939" y="80"/>
                    <a:pt x="853" y="148"/>
                  </a:cubicBezTo>
                  <a:cubicBezTo>
                    <a:pt x="649" y="307"/>
                    <a:pt x="580" y="520"/>
                    <a:pt x="601" y="696"/>
                  </a:cubicBezTo>
                  <a:lnTo>
                    <a:pt x="601" y="696"/>
                  </a:lnTo>
                  <a:cubicBezTo>
                    <a:pt x="497" y="698"/>
                    <a:pt x="389" y="744"/>
                    <a:pt x="295" y="865"/>
                  </a:cubicBezTo>
                  <a:cubicBezTo>
                    <a:pt x="0" y="1249"/>
                    <a:pt x="589" y="1786"/>
                    <a:pt x="991" y="1786"/>
                  </a:cubicBezTo>
                  <a:cubicBezTo>
                    <a:pt x="1076" y="1786"/>
                    <a:pt x="1152" y="1762"/>
                    <a:pt x="1210" y="1707"/>
                  </a:cubicBezTo>
                  <a:cubicBezTo>
                    <a:pt x="1246" y="1673"/>
                    <a:pt x="1273" y="1637"/>
                    <a:pt x="1295" y="1601"/>
                  </a:cubicBezTo>
                  <a:lnTo>
                    <a:pt x="1295" y="1601"/>
                  </a:lnTo>
                  <a:cubicBezTo>
                    <a:pt x="1399" y="1679"/>
                    <a:pt x="1561" y="1727"/>
                    <a:pt x="1785" y="1727"/>
                  </a:cubicBezTo>
                  <a:cubicBezTo>
                    <a:pt x="1847" y="1727"/>
                    <a:pt x="1914" y="1723"/>
                    <a:pt x="1986" y="1715"/>
                  </a:cubicBezTo>
                  <a:cubicBezTo>
                    <a:pt x="2214" y="1690"/>
                    <a:pt x="2310" y="1550"/>
                    <a:pt x="2330" y="1396"/>
                  </a:cubicBezTo>
                  <a:lnTo>
                    <a:pt x="2330" y="1396"/>
                  </a:lnTo>
                  <a:cubicBezTo>
                    <a:pt x="2430" y="1380"/>
                    <a:pt x="2543" y="1326"/>
                    <a:pt x="2658" y="1222"/>
                  </a:cubicBezTo>
                  <a:cubicBezTo>
                    <a:pt x="3015" y="898"/>
                    <a:pt x="2639" y="379"/>
                    <a:pt x="2340" y="379"/>
                  </a:cubicBezTo>
                  <a:cubicBezTo>
                    <a:pt x="2291" y="379"/>
                    <a:pt x="2245" y="393"/>
                    <a:pt x="2203" y="424"/>
                  </a:cubicBezTo>
                  <a:cubicBezTo>
                    <a:pt x="2203" y="424"/>
                    <a:pt x="2221" y="1"/>
                    <a:pt x="19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7" name="Google Shape;1037;p33"/>
            <p:cNvSpPr/>
            <p:nvPr/>
          </p:nvSpPr>
          <p:spPr>
            <a:xfrm rot="-922284">
              <a:off x="1615632" y="523858"/>
              <a:ext cx="175515" cy="119611"/>
            </a:xfrm>
            <a:custGeom>
              <a:avLst/>
              <a:gdLst/>
              <a:ahLst/>
              <a:cxnLst/>
              <a:rect l="l" t="t" r="r" b="b"/>
              <a:pathLst>
                <a:path w="2744" h="1870" extrusionOk="0">
                  <a:moveTo>
                    <a:pt x="1298" y="304"/>
                  </a:moveTo>
                  <a:cubicBezTo>
                    <a:pt x="1407" y="430"/>
                    <a:pt x="1438" y="580"/>
                    <a:pt x="1368" y="653"/>
                  </a:cubicBezTo>
                  <a:cubicBezTo>
                    <a:pt x="1346" y="675"/>
                    <a:pt x="1323" y="686"/>
                    <a:pt x="1301" y="686"/>
                  </a:cubicBezTo>
                  <a:cubicBezTo>
                    <a:pt x="1269" y="686"/>
                    <a:pt x="1240" y="662"/>
                    <a:pt x="1220" y="617"/>
                  </a:cubicBezTo>
                  <a:cubicBezTo>
                    <a:pt x="1189" y="544"/>
                    <a:pt x="1192" y="421"/>
                    <a:pt x="1298" y="304"/>
                  </a:cubicBezTo>
                  <a:close/>
                  <a:moveTo>
                    <a:pt x="500" y="784"/>
                  </a:moveTo>
                  <a:lnTo>
                    <a:pt x="500" y="784"/>
                  </a:lnTo>
                  <a:cubicBezTo>
                    <a:pt x="679" y="806"/>
                    <a:pt x="810" y="957"/>
                    <a:pt x="813" y="1016"/>
                  </a:cubicBezTo>
                  <a:cubicBezTo>
                    <a:pt x="813" y="1027"/>
                    <a:pt x="810" y="1027"/>
                    <a:pt x="807" y="1029"/>
                  </a:cubicBezTo>
                  <a:cubicBezTo>
                    <a:pt x="804" y="1032"/>
                    <a:pt x="793" y="1041"/>
                    <a:pt x="757" y="1041"/>
                  </a:cubicBezTo>
                  <a:cubicBezTo>
                    <a:pt x="637" y="1032"/>
                    <a:pt x="534" y="932"/>
                    <a:pt x="500" y="784"/>
                  </a:cubicBezTo>
                  <a:close/>
                  <a:moveTo>
                    <a:pt x="1979" y="1027"/>
                  </a:moveTo>
                  <a:cubicBezTo>
                    <a:pt x="1996" y="1027"/>
                    <a:pt x="2021" y="1043"/>
                    <a:pt x="2038" y="1069"/>
                  </a:cubicBezTo>
                  <a:cubicBezTo>
                    <a:pt x="2096" y="1127"/>
                    <a:pt x="2146" y="1264"/>
                    <a:pt x="2138" y="1398"/>
                  </a:cubicBezTo>
                  <a:cubicBezTo>
                    <a:pt x="2129" y="1398"/>
                    <a:pt x="2120" y="1399"/>
                    <a:pt x="2111" y="1399"/>
                  </a:cubicBezTo>
                  <a:cubicBezTo>
                    <a:pt x="2014" y="1399"/>
                    <a:pt x="1936" y="1358"/>
                    <a:pt x="1898" y="1292"/>
                  </a:cubicBezTo>
                  <a:cubicBezTo>
                    <a:pt x="1865" y="1228"/>
                    <a:pt x="1873" y="1144"/>
                    <a:pt x="1923" y="1069"/>
                  </a:cubicBezTo>
                  <a:cubicBezTo>
                    <a:pt x="1937" y="1049"/>
                    <a:pt x="1954" y="1027"/>
                    <a:pt x="1979" y="1027"/>
                  </a:cubicBezTo>
                  <a:close/>
                  <a:moveTo>
                    <a:pt x="1078" y="1230"/>
                  </a:moveTo>
                  <a:cubicBezTo>
                    <a:pt x="1086" y="1230"/>
                    <a:pt x="1106" y="1244"/>
                    <a:pt x="1125" y="1281"/>
                  </a:cubicBezTo>
                  <a:cubicBezTo>
                    <a:pt x="1167" y="1353"/>
                    <a:pt x="1181" y="1467"/>
                    <a:pt x="1128" y="1585"/>
                  </a:cubicBezTo>
                  <a:cubicBezTo>
                    <a:pt x="1050" y="1507"/>
                    <a:pt x="1019" y="1406"/>
                    <a:pt x="1044" y="1294"/>
                  </a:cubicBezTo>
                  <a:cubicBezTo>
                    <a:pt x="1053" y="1250"/>
                    <a:pt x="1069" y="1230"/>
                    <a:pt x="1078" y="1230"/>
                  </a:cubicBezTo>
                  <a:close/>
                  <a:moveTo>
                    <a:pt x="1752" y="85"/>
                  </a:moveTo>
                  <a:cubicBezTo>
                    <a:pt x="1821" y="85"/>
                    <a:pt x="1878" y="107"/>
                    <a:pt x="1920" y="151"/>
                  </a:cubicBezTo>
                  <a:cubicBezTo>
                    <a:pt x="2024" y="259"/>
                    <a:pt x="2018" y="463"/>
                    <a:pt x="2018" y="469"/>
                  </a:cubicBezTo>
                  <a:cubicBezTo>
                    <a:pt x="2018" y="483"/>
                    <a:pt x="2024" y="497"/>
                    <a:pt x="2038" y="502"/>
                  </a:cubicBezTo>
                  <a:cubicBezTo>
                    <a:pt x="2044" y="506"/>
                    <a:pt x="2050" y="508"/>
                    <a:pt x="2057" y="508"/>
                  </a:cubicBezTo>
                  <a:cubicBezTo>
                    <a:pt x="2064" y="508"/>
                    <a:pt x="2072" y="505"/>
                    <a:pt x="2079" y="499"/>
                  </a:cubicBezTo>
                  <a:cubicBezTo>
                    <a:pt x="2116" y="474"/>
                    <a:pt x="2152" y="460"/>
                    <a:pt x="2194" y="460"/>
                  </a:cubicBezTo>
                  <a:cubicBezTo>
                    <a:pt x="2342" y="460"/>
                    <a:pt x="2515" y="608"/>
                    <a:pt x="2584" y="790"/>
                  </a:cubicBezTo>
                  <a:cubicBezTo>
                    <a:pt x="2623" y="887"/>
                    <a:pt x="2660" y="1074"/>
                    <a:pt x="2484" y="1230"/>
                  </a:cubicBezTo>
                  <a:cubicBezTo>
                    <a:pt x="2400" y="1308"/>
                    <a:pt x="2314" y="1361"/>
                    <a:pt x="2227" y="1384"/>
                  </a:cubicBezTo>
                  <a:cubicBezTo>
                    <a:pt x="2230" y="1244"/>
                    <a:pt x="2180" y="1096"/>
                    <a:pt x="2107" y="1013"/>
                  </a:cubicBezTo>
                  <a:cubicBezTo>
                    <a:pt x="2068" y="971"/>
                    <a:pt x="2026" y="946"/>
                    <a:pt x="1985" y="946"/>
                  </a:cubicBezTo>
                  <a:cubicBezTo>
                    <a:pt x="1951" y="946"/>
                    <a:pt x="1906" y="960"/>
                    <a:pt x="1865" y="1021"/>
                  </a:cubicBezTo>
                  <a:cubicBezTo>
                    <a:pt x="1798" y="1124"/>
                    <a:pt x="1786" y="1236"/>
                    <a:pt x="1837" y="1325"/>
                  </a:cubicBezTo>
                  <a:cubicBezTo>
                    <a:pt x="1887" y="1420"/>
                    <a:pt x="1993" y="1476"/>
                    <a:pt x="2118" y="1476"/>
                  </a:cubicBezTo>
                  <a:lnTo>
                    <a:pt x="2135" y="1476"/>
                  </a:lnTo>
                  <a:cubicBezTo>
                    <a:pt x="2107" y="1585"/>
                    <a:pt x="2032" y="1693"/>
                    <a:pt x="1831" y="1716"/>
                  </a:cubicBezTo>
                  <a:cubicBezTo>
                    <a:pt x="1763" y="1724"/>
                    <a:pt x="1697" y="1727"/>
                    <a:pt x="1635" y="1727"/>
                  </a:cubicBezTo>
                  <a:cubicBezTo>
                    <a:pt x="1453" y="1727"/>
                    <a:pt x="1302" y="1694"/>
                    <a:pt x="1198" y="1629"/>
                  </a:cubicBezTo>
                  <a:cubicBezTo>
                    <a:pt x="1273" y="1476"/>
                    <a:pt x="1251" y="1322"/>
                    <a:pt x="1201" y="1239"/>
                  </a:cubicBezTo>
                  <a:cubicBezTo>
                    <a:pt x="1170" y="1183"/>
                    <a:pt x="1128" y="1152"/>
                    <a:pt x="1081" y="1152"/>
                  </a:cubicBezTo>
                  <a:cubicBezTo>
                    <a:pt x="1047" y="1152"/>
                    <a:pt x="994" y="1169"/>
                    <a:pt x="969" y="1278"/>
                  </a:cubicBezTo>
                  <a:cubicBezTo>
                    <a:pt x="938" y="1420"/>
                    <a:pt x="983" y="1554"/>
                    <a:pt x="1092" y="1649"/>
                  </a:cubicBezTo>
                  <a:cubicBezTo>
                    <a:pt x="1075" y="1674"/>
                    <a:pt x="1058" y="1699"/>
                    <a:pt x="1033" y="1719"/>
                  </a:cubicBezTo>
                  <a:cubicBezTo>
                    <a:pt x="983" y="1763"/>
                    <a:pt x="919" y="1788"/>
                    <a:pt x="838" y="1788"/>
                  </a:cubicBezTo>
                  <a:cubicBezTo>
                    <a:pt x="592" y="1788"/>
                    <a:pt x="277" y="1573"/>
                    <a:pt x="154" y="1328"/>
                  </a:cubicBezTo>
                  <a:cubicBezTo>
                    <a:pt x="107" y="1228"/>
                    <a:pt x="68" y="1077"/>
                    <a:pt x="180" y="935"/>
                  </a:cubicBezTo>
                  <a:cubicBezTo>
                    <a:pt x="249" y="845"/>
                    <a:pt x="330" y="795"/>
                    <a:pt x="419" y="784"/>
                  </a:cubicBezTo>
                  <a:cubicBezTo>
                    <a:pt x="456" y="976"/>
                    <a:pt x="590" y="1110"/>
                    <a:pt x="757" y="1116"/>
                  </a:cubicBezTo>
                  <a:lnTo>
                    <a:pt x="768" y="1116"/>
                  </a:lnTo>
                  <a:cubicBezTo>
                    <a:pt x="804" y="1116"/>
                    <a:pt x="835" y="1110"/>
                    <a:pt x="855" y="1091"/>
                  </a:cubicBezTo>
                  <a:cubicBezTo>
                    <a:pt x="877" y="1074"/>
                    <a:pt x="891" y="1049"/>
                    <a:pt x="891" y="1018"/>
                  </a:cubicBezTo>
                  <a:cubicBezTo>
                    <a:pt x="891" y="907"/>
                    <a:pt x="710" y="723"/>
                    <a:pt x="489" y="706"/>
                  </a:cubicBezTo>
                  <a:cubicBezTo>
                    <a:pt x="478" y="527"/>
                    <a:pt x="570" y="349"/>
                    <a:pt x="729" y="223"/>
                  </a:cubicBezTo>
                  <a:cubicBezTo>
                    <a:pt x="804" y="165"/>
                    <a:pt x="886" y="137"/>
                    <a:pt x="968" y="137"/>
                  </a:cubicBezTo>
                  <a:cubicBezTo>
                    <a:pt x="1063" y="137"/>
                    <a:pt x="1159" y="175"/>
                    <a:pt x="1242" y="248"/>
                  </a:cubicBezTo>
                  <a:cubicBezTo>
                    <a:pt x="1114" y="393"/>
                    <a:pt x="1111" y="552"/>
                    <a:pt x="1148" y="650"/>
                  </a:cubicBezTo>
                  <a:cubicBezTo>
                    <a:pt x="1175" y="723"/>
                    <a:pt x="1237" y="767"/>
                    <a:pt x="1298" y="767"/>
                  </a:cubicBezTo>
                  <a:cubicBezTo>
                    <a:pt x="1329" y="767"/>
                    <a:pt x="1376" y="756"/>
                    <a:pt x="1424" y="709"/>
                  </a:cubicBezTo>
                  <a:cubicBezTo>
                    <a:pt x="1538" y="589"/>
                    <a:pt x="1480" y="391"/>
                    <a:pt x="1354" y="248"/>
                  </a:cubicBezTo>
                  <a:cubicBezTo>
                    <a:pt x="1404" y="206"/>
                    <a:pt x="1463" y="170"/>
                    <a:pt x="1533" y="140"/>
                  </a:cubicBezTo>
                  <a:cubicBezTo>
                    <a:pt x="1615" y="104"/>
                    <a:pt x="1689" y="85"/>
                    <a:pt x="1752" y="85"/>
                  </a:cubicBezTo>
                  <a:close/>
                  <a:moveTo>
                    <a:pt x="1757" y="0"/>
                  </a:moveTo>
                  <a:cubicBezTo>
                    <a:pt x="1683" y="0"/>
                    <a:pt x="1598" y="20"/>
                    <a:pt x="1505" y="61"/>
                  </a:cubicBezTo>
                  <a:cubicBezTo>
                    <a:pt x="1424" y="98"/>
                    <a:pt x="1357" y="140"/>
                    <a:pt x="1301" y="190"/>
                  </a:cubicBezTo>
                  <a:cubicBezTo>
                    <a:pt x="1202" y="101"/>
                    <a:pt x="1086" y="55"/>
                    <a:pt x="970" y="55"/>
                  </a:cubicBezTo>
                  <a:cubicBezTo>
                    <a:pt x="872" y="55"/>
                    <a:pt x="773" y="88"/>
                    <a:pt x="684" y="156"/>
                  </a:cubicBezTo>
                  <a:cubicBezTo>
                    <a:pt x="500" y="299"/>
                    <a:pt x="403" y="502"/>
                    <a:pt x="414" y="706"/>
                  </a:cubicBezTo>
                  <a:cubicBezTo>
                    <a:pt x="302" y="717"/>
                    <a:pt x="196" y="781"/>
                    <a:pt x="115" y="887"/>
                  </a:cubicBezTo>
                  <a:cubicBezTo>
                    <a:pt x="12" y="1021"/>
                    <a:pt x="1" y="1194"/>
                    <a:pt x="85" y="1364"/>
                  </a:cubicBezTo>
                  <a:cubicBezTo>
                    <a:pt x="219" y="1638"/>
                    <a:pt x="562" y="1869"/>
                    <a:pt x="838" y="1869"/>
                  </a:cubicBezTo>
                  <a:cubicBezTo>
                    <a:pt x="938" y="1869"/>
                    <a:pt x="1022" y="1839"/>
                    <a:pt x="1092" y="1772"/>
                  </a:cubicBezTo>
                  <a:cubicBezTo>
                    <a:pt x="1120" y="1746"/>
                    <a:pt x="1142" y="1719"/>
                    <a:pt x="1162" y="1691"/>
                  </a:cubicBezTo>
                  <a:cubicBezTo>
                    <a:pt x="1284" y="1766"/>
                    <a:pt x="1452" y="1804"/>
                    <a:pt x="1654" y="1804"/>
                  </a:cubicBezTo>
                  <a:cubicBezTo>
                    <a:pt x="1715" y="1804"/>
                    <a:pt x="1779" y="1801"/>
                    <a:pt x="1845" y="1794"/>
                  </a:cubicBezTo>
                  <a:cubicBezTo>
                    <a:pt x="2054" y="1772"/>
                    <a:pt x="2188" y="1654"/>
                    <a:pt x="2222" y="1465"/>
                  </a:cubicBezTo>
                  <a:cubicBezTo>
                    <a:pt x="2330" y="1440"/>
                    <a:pt x="2439" y="1381"/>
                    <a:pt x="2542" y="1286"/>
                  </a:cubicBezTo>
                  <a:cubicBezTo>
                    <a:pt x="2696" y="1147"/>
                    <a:pt x="2743" y="957"/>
                    <a:pt x="2665" y="756"/>
                  </a:cubicBezTo>
                  <a:cubicBezTo>
                    <a:pt x="2582" y="544"/>
                    <a:pt x="2381" y="379"/>
                    <a:pt x="2202" y="379"/>
                  </a:cubicBezTo>
                  <a:cubicBezTo>
                    <a:pt x="2163" y="379"/>
                    <a:pt x="2132" y="385"/>
                    <a:pt x="2102" y="399"/>
                  </a:cubicBezTo>
                  <a:cubicBezTo>
                    <a:pt x="2093" y="318"/>
                    <a:pt x="2068" y="181"/>
                    <a:pt x="1982" y="89"/>
                  </a:cubicBezTo>
                  <a:cubicBezTo>
                    <a:pt x="1925" y="31"/>
                    <a:pt x="1849" y="0"/>
                    <a:pt x="17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8" name="Google Shape;1038;p33"/>
            <p:cNvSpPr/>
            <p:nvPr/>
          </p:nvSpPr>
          <p:spPr>
            <a:xfrm rot="-922284">
              <a:off x="891629" y="1182860"/>
              <a:ext cx="274466" cy="151529"/>
            </a:xfrm>
            <a:custGeom>
              <a:avLst/>
              <a:gdLst/>
              <a:ahLst/>
              <a:cxnLst/>
              <a:rect l="l" t="t" r="r" b="b"/>
              <a:pathLst>
                <a:path w="4291" h="2369" extrusionOk="0">
                  <a:moveTo>
                    <a:pt x="1005" y="1"/>
                  </a:moveTo>
                  <a:cubicBezTo>
                    <a:pt x="819" y="1"/>
                    <a:pt x="0" y="2113"/>
                    <a:pt x="45" y="2297"/>
                  </a:cubicBezTo>
                  <a:cubicBezTo>
                    <a:pt x="58" y="2350"/>
                    <a:pt x="399" y="2368"/>
                    <a:pt x="877" y="2368"/>
                  </a:cubicBezTo>
                  <a:cubicBezTo>
                    <a:pt x="2064" y="2368"/>
                    <a:pt x="4104" y="2252"/>
                    <a:pt x="4104" y="2252"/>
                  </a:cubicBezTo>
                  <a:cubicBezTo>
                    <a:pt x="4291" y="2205"/>
                    <a:pt x="3228" y="232"/>
                    <a:pt x="3069" y="232"/>
                  </a:cubicBezTo>
                  <a:cubicBezTo>
                    <a:pt x="2910" y="232"/>
                    <a:pt x="2358" y="1376"/>
                    <a:pt x="2291" y="1516"/>
                  </a:cubicBezTo>
                  <a:cubicBezTo>
                    <a:pt x="2288" y="1521"/>
                    <a:pt x="2284" y="1524"/>
                    <a:pt x="2278" y="1524"/>
                  </a:cubicBezTo>
                  <a:cubicBezTo>
                    <a:pt x="2143" y="1524"/>
                    <a:pt x="1187" y="25"/>
                    <a:pt x="1007" y="1"/>
                  </a:cubicBezTo>
                  <a:cubicBezTo>
                    <a:pt x="1007" y="1"/>
                    <a:pt x="1006" y="1"/>
                    <a:pt x="10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9" name="Google Shape;1039;p33"/>
            <p:cNvSpPr/>
            <p:nvPr/>
          </p:nvSpPr>
          <p:spPr>
            <a:xfrm rot="-922284">
              <a:off x="906330" y="1185078"/>
              <a:ext cx="99782" cy="102917"/>
            </a:xfrm>
            <a:custGeom>
              <a:avLst/>
              <a:gdLst/>
              <a:ahLst/>
              <a:cxnLst/>
              <a:rect l="l" t="t" r="r" b="b"/>
              <a:pathLst>
                <a:path w="1560" h="1609" extrusionOk="0">
                  <a:moveTo>
                    <a:pt x="587" y="1"/>
                  </a:moveTo>
                  <a:cubicBezTo>
                    <a:pt x="583" y="1"/>
                    <a:pt x="579" y="2"/>
                    <a:pt x="576" y="4"/>
                  </a:cubicBezTo>
                  <a:cubicBezTo>
                    <a:pt x="461" y="71"/>
                    <a:pt x="4" y="1474"/>
                    <a:pt x="4" y="1474"/>
                  </a:cubicBezTo>
                  <a:cubicBezTo>
                    <a:pt x="4" y="1474"/>
                    <a:pt x="0" y="1506"/>
                    <a:pt x="33" y="1506"/>
                  </a:cubicBezTo>
                  <a:cubicBezTo>
                    <a:pt x="79" y="1506"/>
                    <a:pt x="197" y="1440"/>
                    <a:pt x="503" y="1120"/>
                  </a:cubicBezTo>
                  <a:cubicBezTo>
                    <a:pt x="512" y="1111"/>
                    <a:pt x="520" y="1107"/>
                    <a:pt x="528" y="1107"/>
                  </a:cubicBezTo>
                  <a:cubicBezTo>
                    <a:pt x="617" y="1107"/>
                    <a:pt x="690" y="1577"/>
                    <a:pt x="813" y="1605"/>
                  </a:cubicBezTo>
                  <a:cubicBezTo>
                    <a:pt x="822" y="1607"/>
                    <a:pt x="832" y="1608"/>
                    <a:pt x="840" y="1608"/>
                  </a:cubicBezTo>
                  <a:cubicBezTo>
                    <a:pt x="1039" y="1608"/>
                    <a:pt x="1018" y="1053"/>
                    <a:pt x="1052" y="1053"/>
                  </a:cubicBezTo>
                  <a:cubicBezTo>
                    <a:pt x="1054" y="1053"/>
                    <a:pt x="1056" y="1055"/>
                    <a:pt x="1058" y="1058"/>
                  </a:cubicBezTo>
                  <a:cubicBezTo>
                    <a:pt x="1091" y="1110"/>
                    <a:pt x="1308" y="1347"/>
                    <a:pt x="1441" y="1347"/>
                  </a:cubicBezTo>
                  <a:cubicBezTo>
                    <a:pt x="1488" y="1347"/>
                    <a:pt x="1524" y="1318"/>
                    <a:pt x="1538" y="1242"/>
                  </a:cubicBezTo>
                  <a:cubicBezTo>
                    <a:pt x="1560" y="1145"/>
                    <a:pt x="738" y="1"/>
                    <a:pt x="5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0" name="Google Shape;1040;p33"/>
            <p:cNvSpPr/>
            <p:nvPr/>
          </p:nvSpPr>
          <p:spPr>
            <a:xfrm rot="-922284">
              <a:off x="903639" y="1182142"/>
              <a:ext cx="104580" cy="108353"/>
            </a:xfrm>
            <a:custGeom>
              <a:avLst/>
              <a:gdLst/>
              <a:ahLst/>
              <a:cxnLst/>
              <a:rect l="l" t="t" r="r" b="b"/>
              <a:pathLst>
                <a:path w="1635" h="1694" extrusionOk="0">
                  <a:moveTo>
                    <a:pt x="628" y="92"/>
                  </a:moveTo>
                  <a:cubicBezTo>
                    <a:pt x="672" y="106"/>
                    <a:pt x="837" y="263"/>
                    <a:pt x="1127" y="650"/>
                  </a:cubicBezTo>
                  <a:cubicBezTo>
                    <a:pt x="1364" y="968"/>
                    <a:pt x="1532" y="1245"/>
                    <a:pt x="1537" y="1287"/>
                  </a:cubicBezTo>
                  <a:cubicBezTo>
                    <a:pt x="1523" y="1359"/>
                    <a:pt x="1493" y="1359"/>
                    <a:pt x="1479" y="1359"/>
                  </a:cubicBezTo>
                  <a:cubicBezTo>
                    <a:pt x="1370" y="1359"/>
                    <a:pt x="1166" y="1144"/>
                    <a:pt x="1127" y="1088"/>
                  </a:cubicBezTo>
                  <a:cubicBezTo>
                    <a:pt x="1113" y="1066"/>
                    <a:pt x="1099" y="1063"/>
                    <a:pt x="1088" y="1063"/>
                  </a:cubicBezTo>
                  <a:cubicBezTo>
                    <a:pt x="1046" y="1063"/>
                    <a:pt x="1041" y="1100"/>
                    <a:pt x="1030" y="1214"/>
                  </a:cubicBezTo>
                  <a:cubicBezTo>
                    <a:pt x="1018" y="1345"/>
                    <a:pt x="988" y="1618"/>
                    <a:pt x="882" y="1618"/>
                  </a:cubicBezTo>
                  <a:cubicBezTo>
                    <a:pt x="876" y="1618"/>
                    <a:pt x="868" y="1618"/>
                    <a:pt x="862" y="1613"/>
                  </a:cubicBezTo>
                  <a:cubicBezTo>
                    <a:pt x="820" y="1605"/>
                    <a:pt x="764" y="1454"/>
                    <a:pt x="725" y="1356"/>
                  </a:cubicBezTo>
                  <a:cubicBezTo>
                    <a:pt x="678" y="1217"/>
                    <a:pt x="639" y="1116"/>
                    <a:pt x="569" y="1116"/>
                  </a:cubicBezTo>
                  <a:cubicBezTo>
                    <a:pt x="558" y="1116"/>
                    <a:pt x="533" y="1119"/>
                    <a:pt x="511" y="1144"/>
                  </a:cubicBezTo>
                  <a:cubicBezTo>
                    <a:pt x="232" y="1437"/>
                    <a:pt x="123" y="1499"/>
                    <a:pt x="84" y="1512"/>
                  </a:cubicBezTo>
                  <a:cubicBezTo>
                    <a:pt x="265" y="957"/>
                    <a:pt x="547" y="173"/>
                    <a:pt x="628" y="92"/>
                  </a:cubicBezTo>
                  <a:close/>
                  <a:moveTo>
                    <a:pt x="628" y="0"/>
                  </a:moveTo>
                  <a:cubicBezTo>
                    <a:pt x="617" y="0"/>
                    <a:pt x="605" y="3"/>
                    <a:pt x="597" y="9"/>
                  </a:cubicBezTo>
                  <a:cubicBezTo>
                    <a:pt x="483" y="79"/>
                    <a:pt x="114" y="1167"/>
                    <a:pt x="8" y="1499"/>
                  </a:cubicBezTo>
                  <a:cubicBezTo>
                    <a:pt x="8" y="1501"/>
                    <a:pt x="3" y="1507"/>
                    <a:pt x="3" y="1510"/>
                  </a:cubicBezTo>
                  <a:cubicBezTo>
                    <a:pt x="3" y="1515"/>
                    <a:pt x="0" y="1543"/>
                    <a:pt x="22" y="1565"/>
                  </a:cubicBezTo>
                  <a:cubicBezTo>
                    <a:pt x="31" y="1571"/>
                    <a:pt x="45" y="1585"/>
                    <a:pt x="73" y="1585"/>
                  </a:cubicBezTo>
                  <a:cubicBezTo>
                    <a:pt x="123" y="1585"/>
                    <a:pt x="232" y="1543"/>
                    <a:pt x="569" y="1192"/>
                  </a:cubicBezTo>
                  <a:cubicBezTo>
                    <a:pt x="592" y="1220"/>
                    <a:pt x="628" y="1314"/>
                    <a:pt x="653" y="1381"/>
                  </a:cubicBezTo>
                  <a:cubicBezTo>
                    <a:pt x="706" y="1526"/>
                    <a:pt x="762" y="1666"/>
                    <a:pt x="845" y="1688"/>
                  </a:cubicBezTo>
                  <a:cubicBezTo>
                    <a:pt x="859" y="1691"/>
                    <a:pt x="868" y="1694"/>
                    <a:pt x="882" y="1694"/>
                  </a:cubicBezTo>
                  <a:cubicBezTo>
                    <a:pt x="1060" y="1694"/>
                    <a:pt x="1091" y="1398"/>
                    <a:pt x="1108" y="1208"/>
                  </a:cubicBezTo>
                  <a:cubicBezTo>
                    <a:pt x="1108" y="1200"/>
                    <a:pt x="1108" y="1189"/>
                    <a:pt x="1113" y="1175"/>
                  </a:cubicBezTo>
                  <a:cubicBezTo>
                    <a:pt x="1194" y="1264"/>
                    <a:pt x="1359" y="1423"/>
                    <a:pt x="1481" y="1423"/>
                  </a:cubicBezTo>
                  <a:cubicBezTo>
                    <a:pt x="1523" y="1423"/>
                    <a:pt x="1593" y="1404"/>
                    <a:pt x="1618" y="1287"/>
                  </a:cubicBezTo>
                  <a:cubicBezTo>
                    <a:pt x="1635" y="1186"/>
                    <a:pt x="1172" y="550"/>
                    <a:pt x="977" y="316"/>
                  </a:cubicBezTo>
                  <a:cubicBezTo>
                    <a:pt x="714" y="0"/>
                    <a:pt x="656" y="0"/>
                    <a:pt x="6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1" name="Google Shape;1041;p33"/>
            <p:cNvSpPr/>
            <p:nvPr/>
          </p:nvSpPr>
          <p:spPr>
            <a:xfrm rot="-922284">
              <a:off x="1041650" y="1174768"/>
              <a:ext cx="81169" cy="87885"/>
            </a:xfrm>
            <a:custGeom>
              <a:avLst/>
              <a:gdLst/>
              <a:ahLst/>
              <a:cxnLst/>
              <a:rect l="l" t="t" r="r" b="b"/>
              <a:pathLst>
                <a:path w="1269" h="1374" extrusionOk="0">
                  <a:moveTo>
                    <a:pt x="615" y="1"/>
                  </a:moveTo>
                  <a:cubicBezTo>
                    <a:pt x="469" y="1"/>
                    <a:pt x="80" y="810"/>
                    <a:pt x="80" y="810"/>
                  </a:cubicBezTo>
                  <a:cubicBezTo>
                    <a:pt x="1" y="1009"/>
                    <a:pt x="22" y="1072"/>
                    <a:pt x="79" y="1072"/>
                  </a:cubicBezTo>
                  <a:cubicBezTo>
                    <a:pt x="171" y="1072"/>
                    <a:pt x="356" y="910"/>
                    <a:pt x="368" y="888"/>
                  </a:cubicBezTo>
                  <a:cubicBezTo>
                    <a:pt x="368" y="887"/>
                    <a:pt x="369" y="887"/>
                    <a:pt x="370" y="887"/>
                  </a:cubicBezTo>
                  <a:cubicBezTo>
                    <a:pt x="394" y="887"/>
                    <a:pt x="419" y="1374"/>
                    <a:pt x="549" y="1374"/>
                  </a:cubicBezTo>
                  <a:cubicBezTo>
                    <a:pt x="551" y="1374"/>
                    <a:pt x="553" y="1374"/>
                    <a:pt x="555" y="1373"/>
                  </a:cubicBezTo>
                  <a:cubicBezTo>
                    <a:pt x="694" y="1362"/>
                    <a:pt x="820" y="855"/>
                    <a:pt x="820" y="855"/>
                  </a:cubicBezTo>
                  <a:cubicBezTo>
                    <a:pt x="820" y="855"/>
                    <a:pt x="1044" y="1088"/>
                    <a:pt x="1152" y="1088"/>
                  </a:cubicBezTo>
                  <a:cubicBezTo>
                    <a:pt x="1166" y="1088"/>
                    <a:pt x="1178" y="1084"/>
                    <a:pt x="1188" y="1075"/>
                  </a:cubicBezTo>
                  <a:cubicBezTo>
                    <a:pt x="1269" y="994"/>
                    <a:pt x="758" y="154"/>
                    <a:pt x="644" y="15"/>
                  </a:cubicBezTo>
                  <a:cubicBezTo>
                    <a:pt x="636" y="5"/>
                    <a:pt x="626" y="1"/>
                    <a:pt x="6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2" name="Google Shape;1042;p33"/>
            <p:cNvSpPr/>
            <p:nvPr/>
          </p:nvSpPr>
          <p:spPr>
            <a:xfrm rot="-922284">
              <a:off x="1039731" y="1171800"/>
              <a:ext cx="87502" cy="93002"/>
            </a:xfrm>
            <a:custGeom>
              <a:avLst/>
              <a:gdLst/>
              <a:ahLst/>
              <a:cxnLst/>
              <a:rect l="l" t="t" r="r" b="b"/>
              <a:pathLst>
                <a:path w="1368" h="1454" extrusionOk="0">
                  <a:moveTo>
                    <a:pt x="653" y="67"/>
                  </a:moveTo>
                  <a:cubicBezTo>
                    <a:pt x="885" y="352"/>
                    <a:pt x="1211" y="1027"/>
                    <a:pt x="1197" y="1080"/>
                  </a:cubicBezTo>
                  <a:cubicBezTo>
                    <a:pt x="1197" y="1080"/>
                    <a:pt x="1192" y="1082"/>
                    <a:pt x="1186" y="1082"/>
                  </a:cubicBezTo>
                  <a:cubicBezTo>
                    <a:pt x="1122" y="1082"/>
                    <a:pt x="969" y="957"/>
                    <a:pt x="882" y="862"/>
                  </a:cubicBezTo>
                  <a:cubicBezTo>
                    <a:pt x="874" y="856"/>
                    <a:pt x="864" y="853"/>
                    <a:pt x="853" y="853"/>
                  </a:cubicBezTo>
                  <a:cubicBezTo>
                    <a:pt x="850" y="853"/>
                    <a:pt x="846" y="853"/>
                    <a:pt x="843" y="854"/>
                  </a:cubicBezTo>
                  <a:cubicBezTo>
                    <a:pt x="829" y="856"/>
                    <a:pt x="821" y="868"/>
                    <a:pt x="815" y="882"/>
                  </a:cubicBezTo>
                  <a:cubicBezTo>
                    <a:pt x="757" y="1116"/>
                    <a:pt x="653" y="1364"/>
                    <a:pt x="586" y="1373"/>
                  </a:cubicBezTo>
                  <a:lnTo>
                    <a:pt x="584" y="1412"/>
                  </a:lnTo>
                  <a:lnTo>
                    <a:pt x="584" y="1373"/>
                  </a:lnTo>
                  <a:cubicBezTo>
                    <a:pt x="542" y="1373"/>
                    <a:pt x="503" y="1255"/>
                    <a:pt x="464" y="1021"/>
                  </a:cubicBezTo>
                  <a:cubicBezTo>
                    <a:pt x="447" y="915"/>
                    <a:pt x="438" y="887"/>
                    <a:pt x="402" y="887"/>
                  </a:cubicBezTo>
                  <a:cubicBezTo>
                    <a:pt x="391" y="887"/>
                    <a:pt x="374" y="896"/>
                    <a:pt x="377" y="898"/>
                  </a:cubicBezTo>
                  <a:cubicBezTo>
                    <a:pt x="355" y="923"/>
                    <a:pt x="187" y="1063"/>
                    <a:pt x="112" y="1063"/>
                  </a:cubicBezTo>
                  <a:lnTo>
                    <a:pt x="109" y="1063"/>
                  </a:lnTo>
                  <a:cubicBezTo>
                    <a:pt x="109" y="1057"/>
                    <a:pt x="87" y="1021"/>
                    <a:pt x="154" y="856"/>
                  </a:cubicBezTo>
                  <a:cubicBezTo>
                    <a:pt x="355" y="430"/>
                    <a:pt x="589" y="67"/>
                    <a:pt x="653" y="67"/>
                  </a:cubicBezTo>
                  <a:close/>
                  <a:moveTo>
                    <a:pt x="645" y="0"/>
                  </a:moveTo>
                  <a:cubicBezTo>
                    <a:pt x="483" y="0"/>
                    <a:pt x="168" y="636"/>
                    <a:pt x="70" y="837"/>
                  </a:cubicBezTo>
                  <a:cubicBezTo>
                    <a:pt x="9" y="982"/>
                    <a:pt x="0" y="1069"/>
                    <a:pt x="31" y="1119"/>
                  </a:cubicBezTo>
                  <a:cubicBezTo>
                    <a:pt x="48" y="1138"/>
                    <a:pt x="73" y="1152"/>
                    <a:pt x="104" y="1152"/>
                  </a:cubicBezTo>
                  <a:cubicBezTo>
                    <a:pt x="185" y="1152"/>
                    <a:pt x="307" y="1063"/>
                    <a:pt x="377" y="1004"/>
                  </a:cubicBezTo>
                  <a:cubicBezTo>
                    <a:pt x="380" y="1013"/>
                    <a:pt x="380" y="1024"/>
                    <a:pt x="383" y="1035"/>
                  </a:cubicBezTo>
                  <a:cubicBezTo>
                    <a:pt x="422" y="1255"/>
                    <a:pt x="464" y="1454"/>
                    <a:pt x="578" y="1454"/>
                  </a:cubicBezTo>
                  <a:lnTo>
                    <a:pt x="586" y="1454"/>
                  </a:lnTo>
                  <a:cubicBezTo>
                    <a:pt x="717" y="1440"/>
                    <a:pt x="823" y="1133"/>
                    <a:pt x="868" y="968"/>
                  </a:cubicBezTo>
                  <a:cubicBezTo>
                    <a:pt x="949" y="1046"/>
                    <a:pt x="1088" y="1166"/>
                    <a:pt x="1183" y="1166"/>
                  </a:cubicBezTo>
                  <a:cubicBezTo>
                    <a:pt x="1206" y="1166"/>
                    <a:pt x="1228" y="1161"/>
                    <a:pt x="1245" y="1141"/>
                  </a:cubicBezTo>
                  <a:cubicBezTo>
                    <a:pt x="1367" y="1021"/>
                    <a:pt x="765" y="95"/>
                    <a:pt x="704" y="25"/>
                  </a:cubicBezTo>
                  <a:cubicBezTo>
                    <a:pt x="687" y="8"/>
                    <a:pt x="670" y="0"/>
                    <a:pt x="6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3" name="Google Shape;1043;p33"/>
            <p:cNvSpPr/>
            <p:nvPr/>
          </p:nvSpPr>
          <p:spPr>
            <a:xfrm rot="-922284">
              <a:off x="1788115" y="1052144"/>
              <a:ext cx="56671" cy="56415"/>
            </a:xfrm>
            <a:custGeom>
              <a:avLst/>
              <a:gdLst/>
              <a:ahLst/>
              <a:cxnLst/>
              <a:rect l="l" t="t" r="r" b="b"/>
              <a:pathLst>
                <a:path w="886" h="882" extrusionOk="0">
                  <a:moveTo>
                    <a:pt x="475" y="112"/>
                  </a:moveTo>
                  <a:cubicBezTo>
                    <a:pt x="486" y="148"/>
                    <a:pt x="497" y="201"/>
                    <a:pt x="508" y="232"/>
                  </a:cubicBezTo>
                  <a:cubicBezTo>
                    <a:pt x="528" y="321"/>
                    <a:pt x="536" y="341"/>
                    <a:pt x="545" y="355"/>
                  </a:cubicBezTo>
                  <a:cubicBezTo>
                    <a:pt x="556" y="369"/>
                    <a:pt x="573" y="377"/>
                    <a:pt x="662" y="408"/>
                  </a:cubicBezTo>
                  <a:cubicBezTo>
                    <a:pt x="693" y="419"/>
                    <a:pt x="737" y="435"/>
                    <a:pt x="773" y="449"/>
                  </a:cubicBezTo>
                  <a:cubicBezTo>
                    <a:pt x="723" y="469"/>
                    <a:pt x="642" y="502"/>
                    <a:pt x="573" y="525"/>
                  </a:cubicBezTo>
                  <a:cubicBezTo>
                    <a:pt x="564" y="530"/>
                    <a:pt x="553" y="536"/>
                    <a:pt x="550" y="547"/>
                  </a:cubicBezTo>
                  <a:cubicBezTo>
                    <a:pt x="511" y="628"/>
                    <a:pt x="469" y="717"/>
                    <a:pt x="441" y="770"/>
                  </a:cubicBezTo>
                  <a:cubicBezTo>
                    <a:pt x="425" y="714"/>
                    <a:pt x="397" y="617"/>
                    <a:pt x="375" y="533"/>
                  </a:cubicBezTo>
                  <a:cubicBezTo>
                    <a:pt x="372" y="519"/>
                    <a:pt x="361" y="508"/>
                    <a:pt x="344" y="505"/>
                  </a:cubicBezTo>
                  <a:cubicBezTo>
                    <a:pt x="263" y="488"/>
                    <a:pt x="168" y="466"/>
                    <a:pt x="118" y="452"/>
                  </a:cubicBezTo>
                  <a:cubicBezTo>
                    <a:pt x="168" y="424"/>
                    <a:pt x="274" y="377"/>
                    <a:pt x="369" y="341"/>
                  </a:cubicBezTo>
                  <a:cubicBezTo>
                    <a:pt x="375" y="335"/>
                    <a:pt x="386" y="327"/>
                    <a:pt x="388" y="316"/>
                  </a:cubicBezTo>
                  <a:cubicBezTo>
                    <a:pt x="414" y="243"/>
                    <a:pt x="453" y="159"/>
                    <a:pt x="475" y="112"/>
                  </a:cubicBezTo>
                  <a:close/>
                  <a:moveTo>
                    <a:pt x="481" y="0"/>
                  </a:moveTo>
                  <a:cubicBezTo>
                    <a:pt x="458" y="0"/>
                    <a:pt x="419" y="0"/>
                    <a:pt x="316" y="274"/>
                  </a:cubicBezTo>
                  <a:cubicBezTo>
                    <a:pt x="23" y="394"/>
                    <a:pt x="12" y="433"/>
                    <a:pt x="6" y="449"/>
                  </a:cubicBezTo>
                  <a:cubicBezTo>
                    <a:pt x="1" y="461"/>
                    <a:pt x="6" y="477"/>
                    <a:pt x="12" y="488"/>
                  </a:cubicBezTo>
                  <a:cubicBezTo>
                    <a:pt x="20" y="500"/>
                    <a:pt x="43" y="530"/>
                    <a:pt x="302" y="578"/>
                  </a:cubicBezTo>
                  <a:cubicBezTo>
                    <a:pt x="377" y="882"/>
                    <a:pt x="405" y="882"/>
                    <a:pt x="433" y="882"/>
                  </a:cubicBezTo>
                  <a:cubicBezTo>
                    <a:pt x="461" y="879"/>
                    <a:pt x="486" y="879"/>
                    <a:pt x="612" y="597"/>
                  </a:cubicBezTo>
                  <a:cubicBezTo>
                    <a:pt x="690" y="569"/>
                    <a:pt x="835" y="516"/>
                    <a:pt x="866" y="488"/>
                  </a:cubicBezTo>
                  <a:cubicBezTo>
                    <a:pt x="877" y="480"/>
                    <a:pt x="885" y="461"/>
                    <a:pt x="879" y="447"/>
                  </a:cubicBezTo>
                  <a:cubicBezTo>
                    <a:pt x="874" y="410"/>
                    <a:pt x="832" y="394"/>
                    <a:pt x="681" y="338"/>
                  </a:cubicBezTo>
                  <a:cubicBezTo>
                    <a:pt x="653" y="332"/>
                    <a:pt x="623" y="318"/>
                    <a:pt x="606" y="310"/>
                  </a:cubicBezTo>
                  <a:cubicBezTo>
                    <a:pt x="598" y="293"/>
                    <a:pt x="592" y="254"/>
                    <a:pt x="581" y="221"/>
                  </a:cubicBezTo>
                  <a:cubicBezTo>
                    <a:pt x="553" y="112"/>
                    <a:pt x="539" y="45"/>
                    <a:pt x="517" y="20"/>
                  </a:cubicBezTo>
                  <a:cubicBezTo>
                    <a:pt x="511" y="9"/>
                    <a:pt x="494" y="0"/>
                    <a:pt x="481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4" name="Google Shape;1044;p33"/>
            <p:cNvSpPr/>
            <p:nvPr/>
          </p:nvSpPr>
          <p:spPr>
            <a:xfrm rot="-922284">
              <a:off x="1313200" y="390084"/>
              <a:ext cx="56479" cy="56671"/>
            </a:xfrm>
            <a:custGeom>
              <a:avLst/>
              <a:gdLst/>
              <a:ahLst/>
              <a:cxnLst/>
              <a:rect l="l" t="t" r="r" b="b"/>
              <a:pathLst>
                <a:path w="883" h="886" extrusionOk="0">
                  <a:moveTo>
                    <a:pt x="475" y="118"/>
                  </a:moveTo>
                  <a:cubicBezTo>
                    <a:pt x="483" y="154"/>
                    <a:pt x="494" y="207"/>
                    <a:pt x="505" y="238"/>
                  </a:cubicBezTo>
                  <a:cubicBezTo>
                    <a:pt x="525" y="327"/>
                    <a:pt x="533" y="347"/>
                    <a:pt x="544" y="361"/>
                  </a:cubicBezTo>
                  <a:cubicBezTo>
                    <a:pt x="553" y="374"/>
                    <a:pt x="572" y="383"/>
                    <a:pt x="659" y="414"/>
                  </a:cubicBezTo>
                  <a:cubicBezTo>
                    <a:pt x="690" y="425"/>
                    <a:pt x="734" y="441"/>
                    <a:pt x="770" y="455"/>
                  </a:cubicBezTo>
                  <a:cubicBezTo>
                    <a:pt x="720" y="475"/>
                    <a:pt x="642" y="508"/>
                    <a:pt x="572" y="531"/>
                  </a:cubicBezTo>
                  <a:cubicBezTo>
                    <a:pt x="561" y="536"/>
                    <a:pt x="550" y="542"/>
                    <a:pt x="547" y="553"/>
                  </a:cubicBezTo>
                  <a:cubicBezTo>
                    <a:pt x="508" y="634"/>
                    <a:pt x="466" y="723"/>
                    <a:pt x="438" y="776"/>
                  </a:cubicBezTo>
                  <a:cubicBezTo>
                    <a:pt x="422" y="720"/>
                    <a:pt x="394" y="623"/>
                    <a:pt x="371" y="539"/>
                  </a:cubicBezTo>
                  <a:cubicBezTo>
                    <a:pt x="369" y="525"/>
                    <a:pt x="358" y="514"/>
                    <a:pt x="341" y="511"/>
                  </a:cubicBezTo>
                  <a:cubicBezTo>
                    <a:pt x="260" y="494"/>
                    <a:pt x="168" y="472"/>
                    <a:pt x="115" y="458"/>
                  </a:cubicBezTo>
                  <a:cubicBezTo>
                    <a:pt x="168" y="427"/>
                    <a:pt x="268" y="383"/>
                    <a:pt x="366" y="347"/>
                  </a:cubicBezTo>
                  <a:cubicBezTo>
                    <a:pt x="371" y="341"/>
                    <a:pt x="383" y="333"/>
                    <a:pt x="385" y="321"/>
                  </a:cubicBezTo>
                  <a:cubicBezTo>
                    <a:pt x="411" y="249"/>
                    <a:pt x="450" y="165"/>
                    <a:pt x="475" y="118"/>
                  </a:cubicBezTo>
                  <a:close/>
                  <a:moveTo>
                    <a:pt x="477" y="1"/>
                  </a:moveTo>
                  <a:cubicBezTo>
                    <a:pt x="455" y="1"/>
                    <a:pt x="419" y="1"/>
                    <a:pt x="313" y="277"/>
                  </a:cubicBezTo>
                  <a:cubicBezTo>
                    <a:pt x="20" y="394"/>
                    <a:pt x="9" y="433"/>
                    <a:pt x="3" y="450"/>
                  </a:cubicBezTo>
                  <a:cubicBezTo>
                    <a:pt x="0" y="461"/>
                    <a:pt x="3" y="481"/>
                    <a:pt x="9" y="489"/>
                  </a:cubicBezTo>
                  <a:cubicBezTo>
                    <a:pt x="20" y="503"/>
                    <a:pt x="39" y="531"/>
                    <a:pt x="299" y="581"/>
                  </a:cubicBezTo>
                  <a:cubicBezTo>
                    <a:pt x="377" y="885"/>
                    <a:pt x="405" y="885"/>
                    <a:pt x="430" y="885"/>
                  </a:cubicBezTo>
                  <a:cubicBezTo>
                    <a:pt x="455" y="879"/>
                    <a:pt x="483" y="879"/>
                    <a:pt x="609" y="598"/>
                  </a:cubicBezTo>
                  <a:cubicBezTo>
                    <a:pt x="690" y="570"/>
                    <a:pt x="832" y="517"/>
                    <a:pt x="865" y="489"/>
                  </a:cubicBezTo>
                  <a:cubicBezTo>
                    <a:pt x="874" y="483"/>
                    <a:pt x="882" y="461"/>
                    <a:pt x="879" y="447"/>
                  </a:cubicBezTo>
                  <a:cubicBezTo>
                    <a:pt x="871" y="414"/>
                    <a:pt x="829" y="397"/>
                    <a:pt x="678" y="341"/>
                  </a:cubicBezTo>
                  <a:cubicBezTo>
                    <a:pt x="650" y="333"/>
                    <a:pt x="620" y="319"/>
                    <a:pt x="603" y="313"/>
                  </a:cubicBezTo>
                  <a:cubicBezTo>
                    <a:pt x="595" y="294"/>
                    <a:pt x="589" y="257"/>
                    <a:pt x="578" y="221"/>
                  </a:cubicBezTo>
                  <a:cubicBezTo>
                    <a:pt x="550" y="112"/>
                    <a:pt x="536" y="48"/>
                    <a:pt x="517" y="23"/>
                  </a:cubicBezTo>
                  <a:cubicBezTo>
                    <a:pt x="508" y="12"/>
                    <a:pt x="491" y="1"/>
                    <a:pt x="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5" name="Google Shape;1045;p33"/>
            <p:cNvSpPr/>
            <p:nvPr/>
          </p:nvSpPr>
          <p:spPr>
            <a:xfrm rot="-922284">
              <a:off x="1006512" y="1379719"/>
              <a:ext cx="56671" cy="56415"/>
            </a:xfrm>
            <a:custGeom>
              <a:avLst/>
              <a:gdLst/>
              <a:ahLst/>
              <a:cxnLst/>
              <a:rect l="l" t="t" r="r" b="b"/>
              <a:pathLst>
                <a:path w="886" h="882" extrusionOk="0">
                  <a:moveTo>
                    <a:pt x="472" y="109"/>
                  </a:moveTo>
                  <a:cubicBezTo>
                    <a:pt x="483" y="148"/>
                    <a:pt x="495" y="201"/>
                    <a:pt x="503" y="232"/>
                  </a:cubicBezTo>
                  <a:cubicBezTo>
                    <a:pt x="525" y="318"/>
                    <a:pt x="531" y="341"/>
                    <a:pt x="542" y="355"/>
                  </a:cubicBezTo>
                  <a:cubicBezTo>
                    <a:pt x="553" y="368"/>
                    <a:pt x="570" y="374"/>
                    <a:pt x="656" y="408"/>
                  </a:cubicBezTo>
                  <a:cubicBezTo>
                    <a:pt x="690" y="419"/>
                    <a:pt x="734" y="435"/>
                    <a:pt x="768" y="449"/>
                  </a:cubicBezTo>
                  <a:cubicBezTo>
                    <a:pt x="721" y="469"/>
                    <a:pt x="640" y="500"/>
                    <a:pt x="570" y="525"/>
                  </a:cubicBezTo>
                  <a:cubicBezTo>
                    <a:pt x="559" y="530"/>
                    <a:pt x="550" y="536"/>
                    <a:pt x="545" y="547"/>
                  </a:cubicBezTo>
                  <a:cubicBezTo>
                    <a:pt x="506" y="628"/>
                    <a:pt x="464" y="717"/>
                    <a:pt x="436" y="770"/>
                  </a:cubicBezTo>
                  <a:cubicBezTo>
                    <a:pt x="419" y="714"/>
                    <a:pt x="391" y="617"/>
                    <a:pt x="372" y="533"/>
                  </a:cubicBezTo>
                  <a:cubicBezTo>
                    <a:pt x="366" y="519"/>
                    <a:pt x="355" y="508"/>
                    <a:pt x="341" y="505"/>
                  </a:cubicBezTo>
                  <a:cubicBezTo>
                    <a:pt x="260" y="488"/>
                    <a:pt x="165" y="466"/>
                    <a:pt x="112" y="452"/>
                  </a:cubicBezTo>
                  <a:cubicBezTo>
                    <a:pt x="168" y="424"/>
                    <a:pt x="271" y="377"/>
                    <a:pt x="363" y="341"/>
                  </a:cubicBezTo>
                  <a:cubicBezTo>
                    <a:pt x="372" y="332"/>
                    <a:pt x="383" y="327"/>
                    <a:pt x="386" y="315"/>
                  </a:cubicBezTo>
                  <a:cubicBezTo>
                    <a:pt x="411" y="243"/>
                    <a:pt x="447" y="159"/>
                    <a:pt x="472" y="109"/>
                  </a:cubicBezTo>
                  <a:close/>
                  <a:moveTo>
                    <a:pt x="481" y="0"/>
                  </a:moveTo>
                  <a:cubicBezTo>
                    <a:pt x="458" y="0"/>
                    <a:pt x="419" y="0"/>
                    <a:pt x="316" y="274"/>
                  </a:cubicBezTo>
                  <a:cubicBezTo>
                    <a:pt x="23" y="394"/>
                    <a:pt x="12" y="430"/>
                    <a:pt x="6" y="449"/>
                  </a:cubicBezTo>
                  <a:cubicBezTo>
                    <a:pt x="1" y="461"/>
                    <a:pt x="6" y="477"/>
                    <a:pt x="12" y="488"/>
                  </a:cubicBezTo>
                  <a:cubicBezTo>
                    <a:pt x="20" y="497"/>
                    <a:pt x="43" y="530"/>
                    <a:pt x="302" y="578"/>
                  </a:cubicBezTo>
                  <a:cubicBezTo>
                    <a:pt x="377" y="882"/>
                    <a:pt x="405" y="882"/>
                    <a:pt x="433" y="882"/>
                  </a:cubicBezTo>
                  <a:cubicBezTo>
                    <a:pt x="458" y="879"/>
                    <a:pt x="486" y="873"/>
                    <a:pt x="612" y="594"/>
                  </a:cubicBezTo>
                  <a:cubicBezTo>
                    <a:pt x="690" y="567"/>
                    <a:pt x="835" y="516"/>
                    <a:pt x="866" y="488"/>
                  </a:cubicBezTo>
                  <a:cubicBezTo>
                    <a:pt x="877" y="480"/>
                    <a:pt x="885" y="461"/>
                    <a:pt x="880" y="447"/>
                  </a:cubicBezTo>
                  <a:cubicBezTo>
                    <a:pt x="874" y="410"/>
                    <a:pt x="832" y="391"/>
                    <a:pt x="681" y="338"/>
                  </a:cubicBezTo>
                  <a:cubicBezTo>
                    <a:pt x="654" y="329"/>
                    <a:pt x="623" y="315"/>
                    <a:pt x="606" y="310"/>
                  </a:cubicBezTo>
                  <a:cubicBezTo>
                    <a:pt x="598" y="293"/>
                    <a:pt x="592" y="254"/>
                    <a:pt x="581" y="218"/>
                  </a:cubicBezTo>
                  <a:cubicBezTo>
                    <a:pt x="553" y="112"/>
                    <a:pt x="539" y="45"/>
                    <a:pt x="517" y="20"/>
                  </a:cubicBezTo>
                  <a:cubicBezTo>
                    <a:pt x="511" y="9"/>
                    <a:pt x="495" y="0"/>
                    <a:pt x="4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6" name="Google Shape;1046;p33"/>
            <p:cNvSpPr/>
            <p:nvPr/>
          </p:nvSpPr>
          <p:spPr>
            <a:xfrm rot="-922284">
              <a:off x="731993" y="725006"/>
              <a:ext cx="37227" cy="25713"/>
            </a:xfrm>
            <a:custGeom>
              <a:avLst/>
              <a:gdLst/>
              <a:ahLst/>
              <a:cxnLst/>
              <a:rect l="l" t="t" r="r" b="b"/>
              <a:pathLst>
                <a:path w="582" h="402" extrusionOk="0">
                  <a:moveTo>
                    <a:pt x="463" y="1"/>
                  </a:moveTo>
                  <a:cubicBezTo>
                    <a:pt x="456" y="1"/>
                    <a:pt x="448" y="3"/>
                    <a:pt x="442" y="8"/>
                  </a:cubicBezTo>
                  <a:cubicBezTo>
                    <a:pt x="1" y="304"/>
                    <a:pt x="12" y="321"/>
                    <a:pt x="29" y="357"/>
                  </a:cubicBezTo>
                  <a:cubicBezTo>
                    <a:pt x="46" y="396"/>
                    <a:pt x="235" y="402"/>
                    <a:pt x="378" y="402"/>
                  </a:cubicBezTo>
                  <a:cubicBezTo>
                    <a:pt x="451" y="402"/>
                    <a:pt x="511" y="398"/>
                    <a:pt x="534" y="398"/>
                  </a:cubicBezTo>
                  <a:cubicBezTo>
                    <a:pt x="540" y="398"/>
                    <a:pt x="544" y="398"/>
                    <a:pt x="545" y="399"/>
                  </a:cubicBezTo>
                  <a:cubicBezTo>
                    <a:pt x="567" y="396"/>
                    <a:pt x="581" y="374"/>
                    <a:pt x="576" y="354"/>
                  </a:cubicBezTo>
                  <a:cubicBezTo>
                    <a:pt x="573" y="334"/>
                    <a:pt x="556" y="318"/>
                    <a:pt x="536" y="318"/>
                  </a:cubicBezTo>
                  <a:cubicBezTo>
                    <a:pt x="534" y="318"/>
                    <a:pt x="533" y="318"/>
                    <a:pt x="531" y="318"/>
                  </a:cubicBezTo>
                  <a:cubicBezTo>
                    <a:pt x="519" y="319"/>
                    <a:pt x="480" y="320"/>
                    <a:pt x="430" y="320"/>
                  </a:cubicBezTo>
                  <a:cubicBezTo>
                    <a:pt x="343" y="320"/>
                    <a:pt x="223" y="318"/>
                    <a:pt x="149" y="313"/>
                  </a:cubicBezTo>
                  <a:cubicBezTo>
                    <a:pt x="219" y="260"/>
                    <a:pt x="358" y="159"/>
                    <a:pt x="486" y="75"/>
                  </a:cubicBezTo>
                  <a:cubicBezTo>
                    <a:pt x="503" y="61"/>
                    <a:pt x="511" y="36"/>
                    <a:pt x="498" y="20"/>
                  </a:cubicBezTo>
                  <a:cubicBezTo>
                    <a:pt x="489" y="7"/>
                    <a:pt x="476" y="1"/>
                    <a:pt x="4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7" name="Google Shape;1047;p33"/>
            <p:cNvSpPr/>
            <p:nvPr/>
          </p:nvSpPr>
          <p:spPr>
            <a:xfrm rot="-922284">
              <a:off x="739957" y="650819"/>
              <a:ext cx="135602" cy="116925"/>
            </a:xfrm>
            <a:custGeom>
              <a:avLst/>
              <a:gdLst/>
              <a:ahLst/>
              <a:cxnLst/>
              <a:rect l="l" t="t" r="r" b="b"/>
              <a:pathLst>
                <a:path w="2120" h="1828" extrusionOk="0">
                  <a:moveTo>
                    <a:pt x="789" y="0"/>
                  </a:moveTo>
                  <a:cubicBezTo>
                    <a:pt x="768" y="0"/>
                    <a:pt x="746" y="9"/>
                    <a:pt x="724" y="28"/>
                  </a:cubicBezTo>
                  <a:cubicBezTo>
                    <a:pt x="546" y="190"/>
                    <a:pt x="761" y="874"/>
                    <a:pt x="761" y="874"/>
                  </a:cubicBezTo>
                  <a:cubicBezTo>
                    <a:pt x="761" y="874"/>
                    <a:pt x="521" y="662"/>
                    <a:pt x="336" y="662"/>
                  </a:cubicBezTo>
                  <a:cubicBezTo>
                    <a:pt x="265" y="662"/>
                    <a:pt x="203" y="692"/>
                    <a:pt x="164" y="776"/>
                  </a:cubicBezTo>
                  <a:cubicBezTo>
                    <a:pt x="0" y="1123"/>
                    <a:pt x="418" y="1827"/>
                    <a:pt x="988" y="1827"/>
                  </a:cubicBezTo>
                  <a:cubicBezTo>
                    <a:pt x="1110" y="1827"/>
                    <a:pt x="1238" y="1796"/>
                    <a:pt x="1369" y="1722"/>
                  </a:cubicBezTo>
                  <a:cubicBezTo>
                    <a:pt x="2119" y="1298"/>
                    <a:pt x="1852" y="609"/>
                    <a:pt x="1852" y="609"/>
                  </a:cubicBezTo>
                  <a:lnTo>
                    <a:pt x="1852" y="609"/>
                  </a:lnTo>
                  <a:lnTo>
                    <a:pt x="1467" y="851"/>
                  </a:lnTo>
                  <a:cubicBezTo>
                    <a:pt x="1467" y="851"/>
                    <a:pt x="1489" y="424"/>
                    <a:pt x="1299" y="277"/>
                  </a:cubicBezTo>
                  <a:cubicBezTo>
                    <a:pt x="1266" y="251"/>
                    <a:pt x="1237" y="240"/>
                    <a:pt x="1213" y="240"/>
                  </a:cubicBezTo>
                  <a:cubicBezTo>
                    <a:pt x="1103" y="240"/>
                    <a:pt x="1084" y="458"/>
                    <a:pt x="1084" y="458"/>
                  </a:cubicBezTo>
                  <a:cubicBezTo>
                    <a:pt x="1084" y="458"/>
                    <a:pt x="944" y="0"/>
                    <a:pt x="7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8" name="Google Shape;1048;p33"/>
            <p:cNvSpPr/>
            <p:nvPr/>
          </p:nvSpPr>
          <p:spPr>
            <a:xfrm rot="-922284">
              <a:off x="757763" y="713166"/>
              <a:ext cx="18421" cy="19829"/>
            </a:xfrm>
            <a:custGeom>
              <a:avLst/>
              <a:gdLst/>
              <a:ahLst/>
              <a:cxnLst/>
              <a:rect l="l" t="t" r="r" b="b"/>
              <a:pathLst>
                <a:path w="288" h="310" extrusionOk="0">
                  <a:moveTo>
                    <a:pt x="211" y="1"/>
                  </a:moveTo>
                  <a:cubicBezTo>
                    <a:pt x="207" y="1"/>
                    <a:pt x="203" y="1"/>
                    <a:pt x="199" y="3"/>
                  </a:cubicBezTo>
                  <a:cubicBezTo>
                    <a:pt x="176" y="9"/>
                    <a:pt x="162" y="28"/>
                    <a:pt x="171" y="51"/>
                  </a:cubicBezTo>
                  <a:cubicBezTo>
                    <a:pt x="185" y="109"/>
                    <a:pt x="190" y="187"/>
                    <a:pt x="176" y="218"/>
                  </a:cubicBezTo>
                  <a:cubicBezTo>
                    <a:pt x="154" y="198"/>
                    <a:pt x="112" y="129"/>
                    <a:pt x="84" y="53"/>
                  </a:cubicBezTo>
                  <a:cubicBezTo>
                    <a:pt x="76" y="41"/>
                    <a:pt x="61" y="30"/>
                    <a:pt x="46" y="30"/>
                  </a:cubicBezTo>
                  <a:cubicBezTo>
                    <a:pt x="41" y="30"/>
                    <a:pt x="36" y="31"/>
                    <a:pt x="31" y="34"/>
                  </a:cubicBezTo>
                  <a:cubicBezTo>
                    <a:pt x="15" y="42"/>
                    <a:pt x="1" y="64"/>
                    <a:pt x="9" y="84"/>
                  </a:cubicBezTo>
                  <a:cubicBezTo>
                    <a:pt x="37" y="162"/>
                    <a:pt x="101" y="290"/>
                    <a:pt x="162" y="304"/>
                  </a:cubicBezTo>
                  <a:cubicBezTo>
                    <a:pt x="168" y="310"/>
                    <a:pt x="171" y="310"/>
                    <a:pt x="176" y="310"/>
                  </a:cubicBezTo>
                  <a:cubicBezTo>
                    <a:pt x="190" y="310"/>
                    <a:pt x="204" y="302"/>
                    <a:pt x="221" y="285"/>
                  </a:cubicBezTo>
                  <a:cubicBezTo>
                    <a:pt x="288" y="229"/>
                    <a:pt x="257" y="76"/>
                    <a:pt x="246" y="31"/>
                  </a:cubicBezTo>
                  <a:cubicBezTo>
                    <a:pt x="242" y="13"/>
                    <a:pt x="227" y="1"/>
                    <a:pt x="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9" name="Google Shape;1049;p33"/>
            <p:cNvSpPr/>
            <p:nvPr/>
          </p:nvSpPr>
          <p:spPr>
            <a:xfrm rot="-922284">
              <a:off x="791675" y="682375"/>
              <a:ext cx="36843" cy="36075"/>
            </a:xfrm>
            <a:custGeom>
              <a:avLst/>
              <a:gdLst/>
              <a:ahLst/>
              <a:cxnLst/>
              <a:rect l="l" t="t" r="r" b="b"/>
              <a:pathLst>
                <a:path w="576" h="564" extrusionOk="0">
                  <a:moveTo>
                    <a:pt x="406" y="0"/>
                  </a:moveTo>
                  <a:cubicBezTo>
                    <a:pt x="394" y="0"/>
                    <a:pt x="384" y="3"/>
                    <a:pt x="377" y="6"/>
                  </a:cubicBezTo>
                  <a:cubicBezTo>
                    <a:pt x="330" y="28"/>
                    <a:pt x="307" y="98"/>
                    <a:pt x="293" y="168"/>
                  </a:cubicBezTo>
                  <a:cubicBezTo>
                    <a:pt x="220" y="66"/>
                    <a:pt x="159" y="12"/>
                    <a:pt x="114" y="12"/>
                  </a:cubicBezTo>
                  <a:cubicBezTo>
                    <a:pt x="104" y="12"/>
                    <a:pt x="95" y="15"/>
                    <a:pt x="87" y="20"/>
                  </a:cubicBezTo>
                  <a:cubicBezTo>
                    <a:pt x="65" y="31"/>
                    <a:pt x="0" y="64"/>
                    <a:pt x="104" y="533"/>
                  </a:cubicBezTo>
                  <a:cubicBezTo>
                    <a:pt x="106" y="550"/>
                    <a:pt x="126" y="564"/>
                    <a:pt x="143" y="564"/>
                  </a:cubicBezTo>
                  <a:cubicBezTo>
                    <a:pt x="143" y="564"/>
                    <a:pt x="144" y="564"/>
                    <a:pt x="144" y="563"/>
                  </a:cubicBezTo>
                  <a:lnTo>
                    <a:pt x="144" y="563"/>
                  </a:lnTo>
                  <a:cubicBezTo>
                    <a:pt x="163" y="560"/>
                    <a:pt x="182" y="538"/>
                    <a:pt x="173" y="519"/>
                  </a:cubicBezTo>
                  <a:cubicBezTo>
                    <a:pt x="140" y="354"/>
                    <a:pt x="112" y="159"/>
                    <a:pt x="120" y="101"/>
                  </a:cubicBezTo>
                  <a:lnTo>
                    <a:pt x="120" y="101"/>
                  </a:lnTo>
                  <a:cubicBezTo>
                    <a:pt x="154" y="120"/>
                    <a:pt x="224" y="209"/>
                    <a:pt x="279" y="301"/>
                  </a:cubicBezTo>
                  <a:cubicBezTo>
                    <a:pt x="284" y="314"/>
                    <a:pt x="298" y="322"/>
                    <a:pt x="314" y="322"/>
                  </a:cubicBezTo>
                  <a:cubicBezTo>
                    <a:pt x="316" y="322"/>
                    <a:pt x="319" y="321"/>
                    <a:pt x="321" y="321"/>
                  </a:cubicBezTo>
                  <a:cubicBezTo>
                    <a:pt x="338" y="315"/>
                    <a:pt x="349" y="301"/>
                    <a:pt x="352" y="285"/>
                  </a:cubicBezTo>
                  <a:cubicBezTo>
                    <a:pt x="358" y="190"/>
                    <a:pt x="383" y="89"/>
                    <a:pt x="399" y="78"/>
                  </a:cubicBezTo>
                  <a:cubicBezTo>
                    <a:pt x="399" y="78"/>
                    <a:pt x="402" y="84"/>
                    <a:pt x="411" y="87"/>
                  </a:cubicBezTo>
                  <a:cubicBezTo>
                    <a:pt x="472" y="134"/>
                    <a:pt x="483" y="313"/>
                    <a:pt x="472" y="413"/>
                  </a:cubicBezTo>
                  <a:cubicBezTo>
                    <a:pt x="469" y="435"/>
                    <a:pt x="486" y="452"/>
                    <a:pt x="508" y="455"/>
                  </a:cubicBezTo>
                  <a:cubicBezTo>
                    <a:pt x="511" y="456"/>
                    <a:pt x="513" y="456"/>
                    <a:pt x="515" y="456"/>
                  </a:cubicBezTo>
                  <a:cubicBezTo>
                    <a:pt x="532" y="456"/>
                    <a:pt x="548" y="439"/>
                    <a:pt x="550" y="421"/>
                  </a:cubicBezTo>
                  <a:cubicBezTo>
                    <a:pt x="553" y="391"/>
                    <a:pt x="575" y="117"/>
                    <a:pt x="458" y="22"/>
                  </a:cubicBezTo>
                  <a:cubicBezTo>
                    <a:pt x="439" y="5"/>
                    <a:pt x="421" y="0"/>
                    <a:pt x="4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0" name="Google Shape;1050;p33"/>
            <p:cNvSpPr/>
            <p:nvPr/>
          </p:nvSpPr>
          <p:spPr>
            <a:xfrm rot="-922284">
              <a:off x="780157" y="730766"/>
              <a:ext cx="69272" cy="28719"/>
            </a:xfrm>
            <a:custGeom>
              <a:avLst/>
              <a:gdLst/>
              <a:ahLst/>
              <a:cxnLst/>
              <a:rect l="l" t="t" r="r" b="b"/>
              <a:pathLst>
                <a:path w="1083" h="449" extrusionOk="0">
                  <a:moveTo>
                    <a:pt x="1039" y="1"/>
                  </a:moveTo>
                  <a:cubicBezTo>
                    <a:pt x="1026" y="1"/>
                    <a:pt x="1012" y="7"/>
                    <a:pt x="1005" y="22"/>
                  </a:cubicBezTo>
                  <a:cubicBezTo>
                    <a:pt x="1002" y="22"/>
                    <a:pt x="848" y="298"/>
                    <a:pt x="578" y="357"/>
                  </a:cubicBezTo>
                  <a:cubicBezTo>
                    <a:pt x="543" y="364"/>
                    <a:pt x="508" y="368"/>
                    <a:pt x="472" y="368"/>
                  </a:cubicBezTo>
                  <a:cubicBezTo>
                    <a:pt x="341" y="368"/>
                    <a:pt x="206" y="316"/>
                    <a:pt x="67" y="214"/>
                  </a:cubicBezTo>
                  <a:cubicBezTo>
                    <a:pt x="61" y="210"/>
                    <a:pt x="53" y="208"/>
                    <a:pt x="45" y="208"/>
                  </a:cubicBezTo>
                  <a:cubicBezTo>
                    <a:pt x="33" y="208"/>
                    <a:pt x="20" y="214"/>
                    <a:pt x="11" y="226"/>
                  </a:cubicBezTo>
                  <a:cubicBezTo>
                    <a:pt x="0" y="242"/>
                    <a:pt x="6" y="267"/>
                    <a:pt x="23" y="281"/>
                  </a:cubicBezTo>
                  <a:cubicBezTo>
                    <a:pt x="176" y="393"/>
                    <a:pt x="327" y="449"/>
                    <a:pt x="472" y="449"/>
                  </a:cubicBezTo>
                  <a:cubicBezTo>
                    <a:pt x="511" y="449"/>
                    <a:pt x="553" y="443"/>
                    <a:pt x="597" y="435"/>
                  </a:cubicBezTo>
                  <a:cubicBezTo>
                    <a:pt x="901" y="365"/>
                    <a:pt x="1069" y="69"/>
                    <a:pt x="1074" y="58"/>
                  </a:cubicBezTo>
                  <a:cubicBezTo>
                    <a:pt x="1083" y="39"/>
                    <a:pt x="1080" y="16"/>
                    <a:pt x="1058" y="5"/>
                  </a:cubicBezTo>
                  <a:cubicBezTo>
                    <a:pt x="1052" y="2"/>
                    <a:pt x="1045" y="1"/>
                    <a:pt x="10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1" name="Google Shape;1051;p33"/>
            <p:cNvSpPr/>
            <p:nvPr/>
          </p:nvSpPr>
          <p:spPr>
            <a:xfrm rot="-922284">
              <a:off x="1981295" y="1045784"/>
              <a:ext cx="37866" cy="26865"/>
            </a:xfrm>
            <a:custGeom>
              <a:avLst/>
              <a:gdLst/>
              <a:ahLst/>
              <a:cxnLst/>
              <a:rect l="l" t="t" r="r" b="b"/>
              <a:pathLst>
                <a:path w="592" h="420" extrusionOk="0">
                  <a:moveTo>
                    <a:pt x="500" y="1"/>
                  </a:moveTo>
                  <a:cubicBezTo>
                    <a:pt x="434" y="1"/>
                    <a:pt x="302" y="17"/>
                    <a:pt x="34" y="63"/>
                  </a:cubicBezTo>
                  <a:cubicBezTo>
                    <a:pt x="14" y="66"/>
                    <a:pt x="0" y="85"/>
                    <a:pt x="3" y="107"/>
                  </a:cubicBezTo>
                  <a:cubicBezTo>
                    <a:pt x="6" y="125"/>
                    <a:pt x="24" y="138"/>
                    <a:pt x="43" y="138"/>
                  </a:cubicBezTo>
                  <a:cubicBezTo>
                    <a:pt x="44" y="138"/>
                    <a:pt x="46" y="138"/>
                    <a:pt x="48" y="138"/>
                  </a:cubicBezTo>
                  <a:cubicBezTo>
                    <a:pt x="201" y="113"/>
                    <a:pt x="369" y="93"/>
                    <a:pt x="461" y="82"/>
                  </a:cubicBezTo>
                  <a:lnTo>
                    <a:pt x="461" y="82"/>
                  </a:lnTo>
                  <a:cubicBezTo>
                    <a:pt x="380" y="166"/>
                    <a:pt x="212" y="328"/>
                    <a:pt x="184" y="347"/>
                  </a:cubicBezTo>
                  <a:cubicBezTo>
                    <a:pt x="168" y="361"/>
                    <a:pt x="159" y="386"/>
                    <a:pt x="173" y="403"/>
                  </a:cubicBezTo>
                  <a:cubicBezTo>
                    <a:pt x="182" y="414"/>
                    <a:pt x="190" y="420"/>
                    <a:pt x="204" y="420"/>
                  </a:cubicBezTo>
                  <a:cubicBezTo>
                    <a:pt x="212" y="420"/>
                    <a:pt x="223" y="417"/>
                    <a:pt x="229" y="414"/>
                  </a:cubicBezTo>
                  <a:cubicBezTo>
                    <a:pt x="232" y="411"/>
                    <a:pt x="592" y="96"/>
                    <a:pt x="575" y="35"/>
                  </a:cubicBezTo>
                  <a:cubicBezTo>
                    <a:pt x="568" y="16"/>
                    <a:pt x="564" y="1"/>
                    <a:pt x="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2" name="Google Shape;1052;p33"/>
            <p:cNvSpPr/>
            <p:nvPr/>
          </p:nvSpPr>
          <p:spPr>
            <a:xfrm rot="-922284">
              <a:off x="1902521" y="1040450"/>
              <a:ext cx="124792" cy="110017"/>
            </a:xfrm>
            <a:custGeom>
              <a:avLst/>
              <a:gdLst/>
              <a:ahLst/>
              <a:cxnLst/>
              <a:rect l="l" t="t" r="r" b="b"/>
              <a:pathLst>
                <a:path w="1951" h="1720" extrusionOk="0">
                  <a:moveTo>
                    <a:pt x="424" y="0"/>
                  </a:moveTo>
                  <a:cubicBezTo>
                    <a:pt x="423" y="0"/>
                    <a:pt x="423" y="0"/>
                    <a:pt x="422" y="0"/>
                  </a:cubicBezTo>
                  <a:cubicBezTo>
                    <a:pt x="179" y="9"/>
                    <a:pt x="453" y="564"/>
                    <a:pt x="453" y="564"/>
                  </a:cubicBezTo>
                  <a:cubicBezTo>
                    <a:pt x="453" y="564"/>
                    <a:pt x="351" y="472"/>
                    <a:pt x="270" y="472"/>
                  </a:cubicBezTo>
                  <a:cubicBezTo>
                    <a:pt x="226" y="472"/>
                    <a:pt x="187" y="499"/>
                    <a:pt x="174" y="581"/>
                  </a:cubicBezTo>
                  <a:cubicBezTo>
                    <a:pt x="138" y="815"/>
                    <a:pt x="447" y="1113"/>
                    <a:pt x="447" y="1113"/>
                  </a:cubicBezTo>
                  <a:lnTo>
                    <a:pt x="1" y="1194"/>
                  </a:lnTo>
                  <a:cubicBezTo>
                    <a:pt x="1" y="1194"/>
                    <a:pt x="209" y="1719"/>
                    <a:pt x="814" y="1719"/>
                  </a:cubicBezTo>
                  <a:cubicBezTo>
                    <a:pt x="905" y="1719"/>
                    <a:pt x="1004" y="1707"/>
                    <a:pt x="1114" y="1680"/>
                  </a:cubicBezTo>
                  <a:cubicBezTo>
                    <a:pt x="1951" y="1471"/>
                    <a:pt x="1784" y="332"/>
                    <a:pt x="1351" y="162"/>
                  </a:cubicBezTo>
                  <a:cubicBezTo>
                    <a:pt x="1322" y="151"/>
                    <a:pt x="1295" y="146"/>
                    <a:pt x="1270" y="146"/>
                  </a:cubicBezTo>
                  <a:cubicBezTo>
                    <a:pt x="1026" y="146"/>
                    <a:pt x="980" y="642"/>
                    <a:pt x="980" y="642"/>
                  </a:cubicBezTo>
                  <a:cubicBezTo>
                    <a:pt x="980" y="642"/>
                    <a:pt x="666" y="0"/>
                    <a:pt x="4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3" name="Google Shape;1053;p33"/>
            <p:cNvSpPr/>
            <p:nvPr/>
          </p:nvSpPr>
          <p:spPr>
            <a:xfrm rot="-922284">
              <a:off x="1967900" y="1054264"/>
              <a:ext cx="18485" cy="20276"/>
            </a:xfrm>
            <a:custGeom>
              <a:avLst/>
              <a:gdLst/>
              <a:ahLst/>
              <a:cxnLst/>
              <a:rect l="l" t="t" r="r" b="b"/>
              <a:pathLst>
                <a:path w="289" h="317" extrusionOk="0">
                  <a:moveTo>
                    <a:pt x="179" y="1"/>
                  </a:moveTo>
                  <a:cubicBezTo>
                    <a:pt x="174" y="1"/>
                    <a:pt x="170" y="2"/>
                    <a:pt x="165" y="4"/>
                  </a:cubicBezTo>
                  <a:cubicBezTo>
                    <a:pt x="143" y="9"/>
                    <a:pt x="135" y="32"/>
                    <a:pt x="140" y="51"/>
                  </a:cubicBezTo>
                  <a:cubicBezTo>
                    <a:pt x="168" y="126"/>
                    <a:pt x="188" y="205"/>
                    <a:pt x="185" y="238"/>
                  </a:cubicBezTo>
                  <a:cubicBezTo>
                    <a:pt x="157" y="224"/>
                    <a:pt x="109" y="163"/>
                    <a:pt x="79" y="107"/>
                  </a:cubicBezTo>
                  <a:cubicBezTo>
                    <a:pt x="71" y="95"/>
                    <a:pt x="58" y="89"/>
                    <a:pt x="44" y="89"/>
                  </a:cubicBezTo>
                  <a:cubicBezTo>
                    <a:pt x="38" y="89"/>
                    <a:pt x="32" y="90"/>
                    <a:pt x="26" y="93"/>
                  </a:cubicBezTo>
                  <a:cubicBezTo>
                    <a:pt x="9" y="104"/>
                    <a:pt x="1" y="126"/>
                    <a:pt x="12" y="146"/>
                  </a:cubicBezTo>
                  <a:cubicBezTo>
                    <a:pt x="37" y="188"/>
                    <a:pt x="115" y="316"/>
                    <a:pt x="199" y="316"/>
                  </a:cubicBezTo>
                  <a:cubicBezTo>
                    <a:pt x="221" y="316"/>
                    <a:pt x="238" y="308"/>
                    <a:pt x="249" y="294"/>
                  </a:cubicBezTo>
                  <a:cubicBezTo>
                    <a:pt x="288" y="241"/>
                    <a:pt x="241" y="104"/>
                    <a:pt x="213" y="29"/>
                  </a:cubicBezTo>
                  <a:cubicBezTo>
                    <a:pt x="208" y="11"/>
                    <a:pt x="194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4" name="Google Shape;1054;p33"/>
            <p:cNvSpPr/>
            <p:nvPr/>
          </p:nvSpPr>
          <p:spPr>
            <a:xfrm rot="-922284">
              <a:off x="1923069" y="1078434"/>
              <a:ext cx="41128" cy="39913"/>
            </a:xfrm>
            <a:custGeom>
              <a:avLst/>
              <a:gdLst/>
              <a:ahLst/>
              <a:cxnLst/>
              <a:rect l="l" t="t" r="r" b="b"/>
              <a:pathLst>
                <a:path w="643" h="624" extrusionOk="0">
                  <a:moveTo>
                    <a:pt x="310" y="1"/>
                  </a:moveTo>
                  <a:cubicBezTo>
                    <a:pt x="303" y="1"/>
                    <a:pt x="298" y="3"/>
                    <a:pt x="294" y="4"/>
                  </a:cubicBezTo>
                  <a:cubicBezTo>
                    <a:pt x="238" y="18"/>
                    <a:pt x="221" y="102"/>
                    <a:pt x="241" y="250"/>
                  </a:cubicBezTo>
                  <a:cubicBezTo>
                    <a:pt x="194" y="219"/>
                    <a:pt x="141" y="187"/>
                    <a:pt x="96" y="187"/>
                  </a:cubicBezTo>
                  <a:cubicBezTo>
                    <a:pt x="87" y="187"/>
                    <a:pt x="79" y="188"/>
                    <a:pt x="70" y="191"/>
                  </a:cubicBezTo>
                  <a:cubicBezTo>
                    <a:pt x="54" y="199"/>
                    <a:pt x="26" y="213"/>
                    <a:pt x="17" y="261"/>
                  </a:cubicBezTo>
                  <a:cubicBezTo>
                    <a:pt x="1" y="409"/>
                    <a:pt x="199" y="593"/>
                    <a:pt x="224" y="612"/>
                  </a:cubicBezTo>
                  <a:cubicBezTo>
                    <a:pt x="235" y="621"/>
                    <a:pt x="241" y="623"/>
                    <a:pt x="252" y="623"/>
                  </a:cubicBezTo>
                  <a:cubicBezTo>
                    <a:pt x="263" y="623"/>
                    <a:pt x="274" y="618"/>
                    <a:pt x="280" y="607"/>
                  </a:cubicBezTo>
                  <a:cubicBezTo>
                    <a:pt x="294" y="590"/>
                    <a:pt x="294" y="565"/>
                    <a:pt x="277" y="551"/>
                  </a:cubicBezTo>
                  <a:cubicBezTo>
                    <a:pt x="199" y="484"/>
                    <a:pt x="84" y="344"/>
                    <a:pt x="96" y="269"/>
                  </a:cubicBezTo>
                  <a:cubicBezTo>
                    <a:pt x="98" y="264"/>
                    <a:pt x="98" y="261"/>
                    <a:pt x="98" y="261"/>
                  </a:cubicBezTo>
                  <a:cubicBezTo>
                    <a:pt x="99" y="261"/>
                    <a:pt x="100" y="261"/>
                    <a:pt x="100" y="261"/>
                  </a:cubicBezTo>
                  <a:cubicBezTo>
                    <a:pt x="127" y="261"/>
                    <a:pt x="209" y="315"/>
                    <a:pt x="274" y="375"/>
                  </a:cubicBezTo>
                  <a:cubicBezTo>
                    <a:pt x="279" y="384"/>
                    <a:pt x="290" y="389"/>
                    <a:pt x="301" y="389"/>
                  </a:cubicBezTo>
                  <a:cubicBezTo>
                    <a:pt x="307" y="389"/>
                    <a:pt x="314" y="388"/>
                    <a:pt x="319" y="383"/>
                  </a:cubicBezTo>
                  <a:cubicBezTo>
                    <a:pt x="335" y="375"/>
                    <a:pt x="344" y="358"/>
                    <a:pt x="338" y="342"/>
                  </a:cubicBezTo>
                  <a:cubicBezTo>
                    <a:pt x="319" y="236"/>
                    <a:pt x="308" y="124"/>
                    <a:pt x="319" y="88"/>
                  </a:cubicBezTo>
                  <a:lnTo>
                    <a:pt x="319" y="88"/>
                  </a:lnTo>
                  <a:cubicBezTo>
                    <a:pt x="366" y="121"/>
                    <a:pt x="483" y="283"/>
                    <a:pt x="567" y="428"/>
                  </a:cubicBezTo>
                  <a:cubicBezTo>
                    <a:pt x="572" y="442"/>
                    <a:pt x="584" y="448"/>
                    <a:pt x="596" y="448"/>
                  </a:cubicBezTo>
                  <a:cubicBezTo>
                    <a:pt x="604" y="448"/>
                    <a:pt x="611" y="446"/>
                    <a:pt x="617" y="442"/>
                  </a:cubicBezTo>
                  <a:cubicBezTo>
                    <a:pt x="640" y="431"/>
                    <a:pt x="642" y="409"/>
                    <a:pt x="631" y="389"/>
                  </a:cubicBezTo>
                  <a:cubicBezTo>
                    <a:pt x="428" y="44"/>
                    <a:pt x="346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5" name="Google Shape;1055;p33"/>
            <p:cNvSpPr/>
            <p:nvPr/>
          </p:nvSpPr>
          <p:spPr>
            <a:xfrm rot="-922284">
              <a:off x="1951640" y="1094325"/>
              <a:ext cx="61085" cy="41000"/>
            </a:xfrm>
            <a:custGeom>
              <a:avLst/>
              <a:gdLst/>
              <a:ahLst/>
              <a:cxnLst/>
              <a:rect l="l" t="t" r="r" b="b"/>
              <a:pathLst>
                <a:path w="955" h="641" extrusionOk="0">
                  <a:moveTo>
                    <a:pt x="916" y="1"/>
                  </a:moveTo>
                  <a:cubicBezTo>
                    <a:pt x="896" y="1"/>
                    <a:pt x="879" y="14"/>
                    <a:pt x="874" y="32"/>
                  </a:cubicBezTo>
                  <a:cubicBezTo>
                    <a:pt x="832" y="249"/>
                    <a:pt x="743" y="403"/>
                    <a:pt x="601" y="487"/>
                  </a:cubicBezTo>
                  <a:cubicBezTo>
                    <a:pt x="497" y="546"/>
                    <a:pt x="382" y="564"/>
                    <a:pt x="286" y="564"/>
                  </a:cubicBezTo>
                  <a:cubicBezTo>
                    <a:pt x="156" y="564"/>
                    <a:pt x="58" y="533"/>
                    <a:pt x="57" y="531"/>
                  </a:cubicBezTo>
                  <a:cubicBezTo>
                    <a:pt x="52" y="530"/>
                    <a:pt x="48" y="530"/>
                    <a:pt x="44" y="530"/>
                  </a:cubicBezTo>
                  <a:cubicBezTo>
                    <a:pt x="27" y="530"/>
                    <a:pt x="13" y="539"/>
                    <a:pt x="6" y="556"/>
                  </a:cubicBezTo>
                  <a:cubicBezTo>
                    <a:pt x="1" y="576"/>
                    <a:pt x="9" y="598"/>
                    <a:pt x="31" y="604"/>
                  </a:cubicBezTo>
                  <a:cubicBezTo>
                    <a:pt x="37" y="604"/>
                    <a:pt x="146" y="640"/>
                    <a:pt x="285" y="640"/>
                  </a:cubicBezTo>
                  <a:cubicBezTo>
                    <a:pt x="394" y="640"/>
                    <a:pt x="522" y="623"/>
                    <a:pt x="637" y="548"/>
                  </a:cubicBezTo>
                  <a:cubicBezTo>
                    <a:pt x="801" y="456"/>
                    <a:pt x="907" y="283"/>
                    <a:pt x="952" y="46"/>
                  </a:cubicBezTo>
                  <a:cubicBezTo>
                    <a:pt x="955" y="26"/>
                    <a:pt x="941" y="4"/>
                    <a:pt x="921" y="1"/>
                  </a:cubicBezTo>
                  <a:cubicBezTo>
                    <a:pt x="919" y="1"/>
                    <a:pt x="918" y="1"/>
                    <a:pt x="9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6" name="Google Shape;1056;p33"/>
            <p:cNvSpPr/>
            <p:nvPr/>
          </p:nvSpPr>
          <p:spPr>
            <a:xfrm rot="-922284">
              <a:off x="893965" y="713739"/>
              <a:ext cx="154087" cy="199309"/>
            </a:xfrm>
            <a:custGeom>
              <a:avLst/>
              <a:gdLst/>
              <a:ahLst/>
              <a:cxnLst/>
              <a:rect l="l" t="t" r="r" b="b"/>
              <a:pathLst>
                <a:path w="2409" h="3116" extrusionOk="0">
                  <a:moveTo>
                    <a:pt x="1141" y="0"/>
                  </a:moveTo>
                  <a:cubicBezTo>
                    <a:pt x="1135" y="0"/>
                    <a:pt x="1129" y="2"/>
                    <a:pt x="1124" y="5"/>
                  </a:cubicBezTo>
                  <a:cubicBezTo>
                    <a:pt x="898" y="153"/>
                    <a:pt x="0" y="2909"/>
                    <a:pt x="28" y="3013"/>
                  </a:cubicBezTo>
                  <a:cubicBezTo>
                    <a:pt x="47" y="3074"/>
                    <a:pt x="851" y="3115"/>
                    <a:pt x="1517" y="3115"/>
                  </a:cubicBezTo>
                  <a:cubicBezTo>
                    <a:pt x="1999" y="3115"/>
                    <a:pt x="2408" y="3094"/>
                    <a:pt x="2396" y="3043"/>
                  </a:cubicBezTo>
                  <a:cubicBezTo>
                    <a:pt x="2396" y="3043"/>
                    <a:pt x="1397" y="0"/>
                    <a:pt x="11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7" name="Google Shape;1057;p33"/>
            <p:cNvSpPr/>
            <p:nvPr/>
          </p:nvSpPr>
          <p:spPr>
            <a:xfrm rot="-922284">
              <a:off x="975073" y="763312"/>
              <a:ext cx="6844" cy="182615"/>
            </a:xfrm>
            <a:custGeom>
              <a:avLst/>
              <a:gdLst/>
              <a:ahLst/>
              <a:cxnLst/>
              <a:rect l="l" t="t" r="r" b="b"/>
              <a:pathLst>
                <a:path w="107" h="2855" extrusionOk="0">
                  <a:moveTo>
                    <a:pt x="37" y="1"/>
                  </a:moveTo>
                  <a:cubicBezTo>
                    <a:pt x="17" y="1"/>
                    <a:pt x="1" y="17"/>
                    <a:pt x="1" y="40"/>
                  </a:cubicBezTo>
                  <a:cubicBezTo>
                    <a:pt x="1" y="59"/>
                    <a:pt x="34" y="2319"/>
                    <a:pt x="17" y="2813"/>
                  </a:cubicBezTo>
                  <a:cubicBezTo>
                    <a:pt x="17" y="2832"/>
                    <a:pt x="31" y="2855"/>
                    <a:pt x="56" y="2855"/>
                  </a:cubicBezTo>
                  <a:cubicBezTo>
                    <a:pt x="76" y="2855"/>
                    <a:pt x="93" y="2841"/>
                    <a:pt x="93" y="2816"/>
                  </a:cubicBezTo>
                  <a:cubicBezTo>
                    <a:pt x="107" y="2325"/>
                    <a:pt x="76" y="65"/>
                    <a:pt x="76" y="40"/>
                  </a:cubicBezTo>
                  <a:cubicBezTo>
                    <a:pt x="76" y="17"/>
                    <a:pt x="59" y="1"/>
                    <a:pt x="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8" name="Google Shape;1058;p33"/>
            <p:cNvSpPr/>
            <p:nvPr/>
          </p:nvSpPr>
          <p:spPr>
            <a:xfrm rot="-922284">
              <a:off x="985856" y="939207"/>
              <a:ext cx="35052" cy="6332"/>
            </a:xfrm>
            <a:custGeom>
              <a:avLst/>
              <a:gdLst/>
              <a:ahLst/>
              <a:cxnLst/>
              <a:rect l="l" t="t" r="r" b="b"/>
              <a:pathLst>
                <a:path w="548" h="99" extrusionOk="0">
                  <a:moveTo>
                    <a:pt x="42" y="0"/>
                  </a:moveTo>
                  <a:cubicBezTo>
                    <a:pt x="20" y="0"/>
                    <a:pt x="0" y="17"/>
                    <a:pt x="0" y="39"/>
                  </a:cubicBezTo>
                  <a:cubicBezTo>
                    <a:pt x="0" y="59"/>
                    <a:pt x="17" y="81"/>
                    <a:pt x="37" y="81"/>
                  </a:cubicBezTo>
                  <a:lnTo>
                    <a:pt x="505" y="98"/>
                  </a:lnTo>
                  <a:cubicBezTo>
                    <a:pt x="525" y="98"/>
                    <a:pt x="544" y="84"/>
                    <a:pt x="547" y="59"/>
                  </a:cubicBezTo>
                  <a:cubicBezTo>
                    <a:pt x="547" y="39"/>
                    <a:pt x="530" y="17"/>
                    <a:pt x="508" y="17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9" name="Google Shape;1059;p33"/>
            <p:cNvSpPr/>
            <p:nvPr/>
          </p:nvSpPr>
          <p:spPr>
            <a:xfrm rot="-922284">
              <a:off x="941253" y="799591"/>
              <a:ext cx="53729" cy="39145"/>
            </a:xfrm>
            <a:custGeom>
              <a:avLst/>
              <a:gdLst/>
              <a:ahLst/>
              <a:cxnLst/>
              <a:rect l="l" t="t" r="r" b="b"/>
              <a:pathLst>
                <a:path w="840" h="612" extrusionOk="0">
                  <a:moveTo>
                    <a:pt x="795" y="1"/>
                  </a:moveTo>
                  <a:cubicBezTo>
                    <a:pt x="782" y="1"/>
                    <a:pt x="769" y="7"/>
                    <a:pt x="762" y="20"/>
                  </a:cubicBezTo>
                  <a:cubicBezTo>
                    <a:pt x="636" y="229"/>
                    <a:pt x="483" y="455"/>
                    <a:pt x="424" y="517"/>
                  </a:cubicBezTo>
                  <a:cubicBezTo>
                    <a:pt x="349" y="411"/>
                    <a:pt x="89" y="65"/>
                    <a:pt x="75" y="48"/>
                  </a:cubicBezTo>
                  <a:cubicBezTo>
                    <a:pt x="67" y="37"/>
                    <a:pt x="55" y="31"/>
                    <a:pt x="43" y="31"/>
                  </a:cubicBezTo>
                  <a:cubicBezTo>
                    <a:pt x="35" y="31"/>
                    <a:pt x="27" y="34"/>
                    <a:pt x="20" y="40"/>
                  </a:cubicBezTo>
                  <a:cubicBezTo>
                    <a:pt x="3" y="54"/>
                    <a:pt x="0" y="79"/>
                    <a:pt x="14" y="96"/>
                  </a:cubicBezTo>
                  <a:cubicBezTo>
                    <a:pt x="131" y="249"/>
                    <a:pt x="357" y="553"/>
                    <a:pt x="382" y="592"/>
                  </a:cubicBezTo>
                  <a:cubicBezTo>
                    <a:pt x="391" y="600"/>
                    <a:pt x="407" y="612"/>
                    <a:pt x="421" y="612"/>
                  </a:cubicBezTo>
                  <a:cubicBezTo>
                    <a:pt x="446" y="612"/>
                    <a:pt x="497" y="612"/>
                    <a:pt x="829" y="56"/>
                  </a:cubicBezTo>
                  <a:cubicBezTo>
                    <a:pt x="840" y="40"/>
                    <a:pt x="831" y="15"/>
                    <a:pt x="815" y="6"/>
                  </a:cubicBezTo>
                  <a:cubicBezTo>
                    <a:pt x="809" y="2"/>
                    <a:pt x="802" y="1"/>
                    <a:pt x="7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0" name="Google Shape;1060;p33"/>
            <p:cNvSpPr/>
            <p:nvPr/>
          </p:nvSpPr>
          <p:spPr>
            <a:xfrm rot="-922284">
              <a:off x="937962" y="843225"/>
              <a:ext cx="86798" cy="45094"/>
            </a:xfrm>
            <a:custGeom>
              <a:avLst/>
              <a:gdLst/>
              <a:ahLst/>
              <a:cxnLst/>
              <a:rect l="l" t="t" r="r" b="b"/>
              <a:pathLst>
                <a:path w="1357" h="705" extrusionOk="0">
                  <a:moveTo>
                    <a:pt x="1310" y="1"/>
                  </a:moveTo>
                  <a:cubicBezTo>
                    <a:pt x="1298" y="1"/>
                    <a:pt x="1287" y="6"/>
                    <a:pt x="1279" y="15"/>
                  </a:cubicBezTo>
                  <a:cubicBezTo>
                    <a:pt x="1042" y="302"/>
                    <a:pt x="749" y="615"/>
                    <a:pt x="690" y="626"/>
                  </a:cubicBezTo>
                  <a:cubicBezTo>
                    <a:pt x="634" y="612"/>
                    <a:pt x="327" y="327"/>
                    <a:pt x="71" y="57"/>
                  </a:cubicBezTo>
                  <a:cubicBezTo>
                    <a:pt x="64" y="50"/>
                    <a:pt x="54" y="46"/>
                    <a:pt x="44" y="46"/>
                  </a:cubicBezTo>
                  <a:cubicBezTo>
                    <a:pt x="34" y="46"/>
                    <a:pt x="23" y="50"/>
                    <a:pt x="15" y="57"/>
                  </a:cubicBezTo>
                  <a:cubicBezTo>
                    <a:pt x="1" y="71"/>
                    <a:pt x="1" y="96"/>
                    <a:pt x="15" y="113"/>
                  </a:cubicBezTo>
                  <a:cubicBezTo>
                    <a:pt x="143" y="247"/>
                    <a:pt x="576" y="685"/>
                    <a:pt x="676" y="704"/>
                  </a:cubicBezTo>
                  <a:lnTo>
                    <a:pt x="684" y="704"/>
                  </a:lnTo>
                  <a:cubicBezTo>
                    <a:pt x="788" y="704"/>
                    <a:pt x="1097" y="358"/>
                    <a:pt x="1343" y="65"/>
                  </a:cubicBezTo>
                  <a:cubicBezTo>
                    <a:pt x="1357" y="49"/>
                    <a:pt x="1354" y="23"/>
                    <a:pt x="1334" y="9"/>
                  </a:cubicBezTo>
                  <a:cubicBezTo>
                    <a:pt x="1327" y="3"/>
                    <a:pt x="1318" y="1"/>
                    <a:pt x="1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1" name="Google Shape;1061;p33"/>
            <p:cNvSpPr/>
            <p:nvPr/>
          </p:nvSpPr>
          <p:spPr>
            <a:xfrm rot="-922284">
              <a:off x="1783095" y="788915"/>
              <a:ext cx="154087" cy="199245"/>
            </a:xfrm>
            <a:custGeom>
              <a:avLst/>
              <a:gdLst/>
              <a:ahLst/>
              <a:cxnLst/>
              <a:rect l="l" t="t" r="r" b="b"/>
              <a:pathLst>
                <a:path w="2409" h="3115" extrusionOk="0">
                  <a:moveTo>
                    <a:pt x="1139" y="0"/>
                  </a:moveTo>
                  <a:cubicBezTo>
                    <a:pt x="1133" y="0"/>
                    <a:pt x="1127" y="2"/>
                    <a:pt x="1122" y="5"/>
                  </a:cubicBezTo>
                  <a:cubicBezTo>
                    <a:pt x="899" y="153"/>
                    <a:pt x="1" y="2909"/>
                    <a:pt x="28" y="3015"/>
                  </a:cubicBezTo>
                  <a:cubicBezTo>
                    <a:pt x="46" y="3074"/>
                    <a:pt x="855" y="3114"/>
                    <a:pt x="1522" y="3114"/>
                  </a:cubicBezTo>
                  <a:cubicBezTo>
                    <a:pt x="2002" y="3114"/>
                    <a:pt x="2409" y="3093"/>
                    <a:pt x="2397" y="3043"/>
                  </a:cubicBezTo>
                  <a:cubicBezTo>
                    <a:pt x="2397" y="3043"/>
                    <a:pt x="1399" y="0"/>
                    <a:pt x="11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2" name="Google Shape;1062;p33"/>
            <p:cNvSpPr/>
            <p:nvPr/>
          </p:nvSpPr>
          <p:spPr>
            <a:xfrm rot="-922284">
              <a:off x="1864109" y="838684"/>
              <a:ext cx="7036" cy="182423"/>
            </a:xfrm>
            <a:custGeom>
              <a:avLst/>
              <a:gdLst/>
              <a:ahLst/>
              <a:cxnLst/>
              <a:rect l="l" t="t" r="r" b="b"/>
              <a:pathLst>
                <a:path w="110" h="2852" extrusionOk="0">
                  <a:moveTo>
                    <a:pt x="39" y="0"/>
                  </a:moveTo>
                  <a:cubicBezTo>
                    <a:pt x="17" y="0"/>
                    <a:pt x="0" y="17"/>
                    <a:pt x="0" y="39"/>
                  </a:cubicBezTo>
                  <a:cubicBezTo>
                    <a:pt x="0" y="59"/>
                    <a:pt x="37" y="2319"/>
                    <a:pt x="17" y="2810"/>
                  </a:cubicBezTo>
                  <a:cubicBezTo>
                    <a:pt x="17" y="2832"/>
                    <a:pt x="31" y="2852"/>
                    <a:pt x="56" y="2852"/>
                  </a:cubicBezTo>
                  <a:cubicBezTo>
                    <a:pt x="78" y="2852"/>
                    <a:pt x="95" y="2835"/>
                    <a:pt x="95" y="2815"/>
                  </a:cubicBezTo>
                  <a:cubicBezTo>
                    <a:pt x="109" y="2322"/>
                    <a:pt x="76" y="62"/>
                    <a:pt x="76" y="39"/>
                  </a:cubicBezTo>
                  <a:cubicBezTo>
                    <a:pt x="76" y="17"/>
                    <a:pt x="59" y="0"/>
                    <a:pt x="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3" name="Google Shape;1063;p33"/>
            <p:cNvSpPr/>
            <p:nvPr/>
          </p:nvSpPr>
          <p:spPr>
            <a:xfrm rot="-922284">
              <a:off x="1875033" y="1014543"/>
              <a:ext cx="35244" cy="6268"/>
            </a:xfrm>
            <a:custGeom>
              <a:avLst/>
              <a:gdLst/>
              <a:ahLst/>
              <a:cxnLst/>
              <a:rect l="l" t="t" r="r" b="b"/>
              <a:pathLst>
                <a:path w="551" h="98" extrusionOk="0">
                  <a:moveTo>
                    <a:pt x="43" y="0"/>
                  </a:moveTo>
                  <a:cubicBezTo>
                    <a:pt x="23" y="0"/>
                    <a:pt x="1" y="17"/>
                    <a:pt x="1" y="39"/>
                  </a:cubicBezTo>
                  <a:cubicBezTo>
                    <a:pt x="1" y="59"/>
                    <a:pt x="18" y="81"/>
                    <a:pt x="40" y="81"/>
                  </a:cubicBezTo>
                  <a:lnTo>
                    <a:pt x="509" y="98"/>
                  </a:lnTo>
                  <a:cubicBezTo>
                    <a:pt x="525" y="98"/>
                    <a:pt x="542" y="81"/>
                    <a:pt x="550" y="59"/>
                  </a:cubicBezTo>
                  <a:cubicBezTo>
                    <a:pt x="550" y="39"/>
                    <a:pt x="531" y="17"/>
                    <a:pt x="511" y="17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4" name="Google Shape;1064;p33"/>
            <p:cNvSpPr/>
            <p:nvPr/>
          </p:nvSpPr>
          <p:spPr>
            <a:xfrm rot="-922284">
              <a:off x="1830239" y="874868"/>
              <a:ext cx="53793" cy="39273"/>
            </a:xfrm>
            <a:custGeom>
              <a:avLst/>
              <a:gdLst/>
              <a:ahLst/>
              <a:cxnLst/>
              <a:rect l="l" t="t" r="r" b="b"/>
              <a:pathLst>
                <a:path w="841" h="614" extrusionOk="0">
                  <a:moveTo>
                    <a:pt x="799" y="0"/>
                  </a:moveTo>
                  <a:cubicBezTo>
                    <a:pt x="786" y="0"/>
                    <a:pt x="773" y="8"/>
                    <a:pt x="765" y="19"/>
                  </a:cubicBezTo>
                  <a:cubicBezTo>
                    <a:pt x="640" y="228"/>
                    <a:pt x="486" y="454"/>
                    <a:pt x="428" y="519"/>
                  </a:cubicBezTo>
                  <a:cubicBezTo>
                    <a:pt x="349" y="410"/>
                    <a:pt x="93" y="64"/>
                    <a:pt x="79" y="47"/>
                  </a:cubicBezTo>
                  <a:cubicBezTo>
                    <a:pt x="70" y="37"/>
                    <a:pt x="58" y="31"/>
                    <a:pt x="45" y="31"/>
                  </a:cubicBezTo>
                  <a:cubicBezTo>
                    <a:pt x="37" y="31"/>
                    <a:pt x="30" y="33"/>
                    <a:pt x="23" y="39"/>
                  </a:cubicBezTo>
                  <a:cubicBezTo>
                    <a:pt x="4" y="53"/>
                    <a:pt x="1" y="78"/>
                    <a:pt x="15" y="94"/>
                  </a:cubicBezTo>
                  <a:cubicBezTo>
                    <a:pt x="135" y="251"/>
                    <a:pt x="361" y="552"/>
                    <a:pt x="386" y="591"/>
                  </a:cubicBezTo>
                  <a:cubicBezTo>
                    <a:pt x="391" y="602"/>
                    <a:pt x="408" y="613"/>
                    <a:pt x="422" y="613"/>
                  </a:cubicBezTo>
                  <a:cubicBezTo>
                    <a:pt x="447" y="613"/>
                    <a:pt x="503" y="608"/>
                    <a:pt x="832" y="58"/>
                  </a:cubicBezTo>
                  <a:cubicBezTo>
                    <a:pt x="840" y="41"/>
                    <a:pt x="835" y="16"/>
                    <a:pt x="818" y="5"/>
                  </a:cubicBezTo>
                  <a:cubicBezTo>
                    <a:pt x="812" y="2"/>
                    <a:pt x="806" y="0"/>
                    <a:pt x="7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5" name="Google Shape;1065;p33"/>
            <p:cNvSpPr/>
            <p:nvPr/>
          </p:nvSpPr>
          <p:spPr>
            <a:xfrm rot="-922284">
              <a:off x="1826927" y="918249"/>
              <a:ext cx="86798" cy="45094"/>
            </a:xfrm>
            <a:custGeom>
              <a:avLst/>
              <a:gdLst/>
              <a:ahLst/>
              <a:cxnLst/>
              <a:rect l="l" t="t" r="r" b="b"/>
              <a:pathLst>
                <a:path w="1357" h="705" extrusionOk="0">
                  <a:moveTo>
                    <a:pt x="1311" y="1"/>
                  </a:moveTo>
                  <a:cubicBezTo>
                    <a:pt x="1300" y="1"/>
                    <a:pt x="1289" y="6"/>
                    <a:pt x="1281" y="15"/>
                  </a:cubicBezTo>
                  <a:cubicBezTo>
                    <a:pt x="1044" y="303"/>
                    <a:pt x="751" y="618"/>
                    <a:pt x="690" y="626"/>
                  </a:cubicBezTo>
                  <a:cubicBezTo>
                    <a:pt x="634" y="612"/>
                    <a:pt x="327" y="328"/>
                    <a:pt x="70" y="60"/>
                  </a:cubicBezTo>
                  <a:cubicBezTo>
                    <a:pt x="63" y="53"/>
                    <a:pt x="54" y="49"/>
                    <a:pt x="44" y="49"/>
                  </a:cubicBezTo>
                  <a:cubicBezTo>
                    <a:pt x="33" y="49"/>
                    <a:pt x="23" y="53"/>
                    <a:pt x="15" y="60"/>
                  </a:cubicBezTo>
                  <a:cubicBezTo>
                    <a:pt x="1" y="74"/>
                    <a:pt x="1" y="96"/>
                    <a:pt x="15" y="116"/>
                  </a:cubicBezTo>
                  <a:cubicBezTo>
                    <a:pt x="143" y="247"/>
                    <a:pt x="575" y="688"/>
                    <a:pt x="676" y="704"/>
                  </a:cubicBezTo>
                  <a:lnTo>
                    <a:pt x="684" y="704"/>
                  </a:lnTo>
                  <a:cubicBezTo>
                    <a:pt x="793" y="704"/>
                    <a:pt x="1100" y="358"/>
                    <a:pt x="1343" y="65"/>
                  </a:cubicBezTo>
                  <a:cubicBezTo>
                    <a:pt x="1356" y="49"/>
                    <a:pt x="1354" y="24"/>
                    <a:pt x="1337" y="10"/>
                  </a:cubicBezTo>
                  <a:cubicBezTo>
                    <a:pt x="1329" y="4"/>
                    <a:pt x="1320" y="1"/>
                    <a:pt x="1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6" name="Google Shape;1066;p33"/>
            <p:cNvSpPr/>
            <p:nvPr/>
          </p:nvSpPr>
          <p:spPr>
            <a:xfrm rot="-922284">
              <a:off x="1384622" y="1344435"/>
              <a:ext cx="256428" cy="59933"/>
            </a:xfrm>
            <a:custGeom>
              <a:avLst/>
              <a:gdLst/>
              <a:ahLst/>
              <a:cxnLst/>
              <a:rect l="l" t="t" r="r" b="b"/>
              <a:pathLst>
                <a:path w="4009" h="937" extrusionOk="0">
                  <a:moveTo>
                    <a:pt x="2793" y="1"/>
                  </a:moveTo>
                  <a:cubicBezTo>
                    <a:pt x="2788" y="1"/>
                    <a:pt x="2784" y="2"/>
                    <a:pt x="2780" y="3"/>
                  </a:cubicBezTo>
                  <a:cubicBezTo>
                    <a:pt x="2646" y="42"/>
                    <a:pt x="2272" y="580"/>
                    <a:pt x="2272" y="580"/>
                  </a:cubicBezTo>
                  <a:cubicBezTo>
                    <a:pt x="2272" y="580"/>
                    <a:pt x="2106" y="45"/>
                    <a:pt x="1994" y="45"/>
                  </a:cubicBezTo>
                  <a:cubicBezTo>
                    <a:pt x="1990" y="45"/>
                    <a:pt x="1986" y="46"/>
                    <a:pt x="1982" y="48"/>
                  </a:cubicBezTo>
                  <a:cubicBezTo>
                    <a:pt x="1870" y="92"/>
                    <a:pt x="1494" y="603"/>
                    <a:pt x="1494" y="603"/>
                  </a:cubicBezTo>
                  <a:cubicBezTo>
                    <a:pt x="1494" y="603"/>
                    <a:pt x="1395" y="128"/>
                    <a:pt x="1218" y="128"/>
                  </a:cubicBezTo>
                  <a:cubicBezTo>
                    <a:pt x="1207" y="128"/>
                    <a:pt x="1196" y="130"/>
                    <a:pt x="1184" y="134"/>
                  </a:cubicBezTo>
                  <a:cubicBezTo>
                    <a:pt x="980" y="201"/>
                    <a:pt x="715" y="645"/>
                    <a:pt x="715" y="645"/>
                  </a:cubicBezTo>
                  <a:cubicBezTo>
                    <a:pt x="715" y="645"/>
                    <a:pt x="491" y="198"/>
                    <a:pt x="373" y="198"/>
                  </a:cubicBezTo>
                  <a:cubicBezTo>
                    <a:pt x="368" y="198"/>
                    <a:pt x="363" y="199"/>
                    <a:pt x="358" y="201"/>
                  </a:cubicBezTo>
                  <a:cubicBezTo>
                    <a:pt x="244" y="248"/>
                    <a:pt x="1" y="871"/>
                    <a:pt x="68" y="871"/>
                  </a:cubicBezTo>
                  <a:cubicBezTo>
                    <a:pt x="68" y="871"/>
                    <a:pt x="2117" y="937"/>
                    <a:pt x="3175" y="937"/>
                  </a:cubicBezTo>
                  <a:cubicBezTo>
                    <a:pt x="3493" y="937"/>
                    <a:pt x="3721" y="931"/>
                    <a:pt x="3778" y="915"/>
                  </a:cubicBezTo>
                  <a:cubicBezTo>
                    <a:pt x="4008" y="852"/>
                    <a:pt x="3582" y="152"/>
                    <a:pt x="3480" y="152"/>
                  </a:cubicBezTo>
                  <a:cubicBezTo>
                    <a:pt x="3474" y="152"/>
                    <a:pt x="3469" y="155"/>
                    <a:pt x="3466" y="159"/>
                  </a:cubicBezTo>
                  <a:cubicBezTo>
                    <a:pt x="3399" y="246"/>
                    <a:pt x="3089" y="580"/>
                    <a:pt x="3089" y="580"/>
                  </a:cubicBezTo>
                  <a:cubicBezTo>
                    <a:pt x="3089" y="580"/>
                    <a:pt x="2925" y="1"/>
                    <a:pt x="27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7" name="Google Shape;1067;p33"/>
            <p:cNvSpPr/>
            <p:nvPr/>
          </p:nvSpPr>
          <p:spPr>
            <a:xfrm rot="-922284">
              <a:off x="1107888" y="1358168"/>
              <a:ext cx="256364" cy="60125"/>
            </a:xfrm>
            <a:custGeom>
              <a:avLst/>
              <a:gdLst/>
              <a:ahLst/>
              <a:cxnLst/>
              <a:rect l="l" t="t" r="r" b="b"/>
              <a:pathLst>
                <a:path w="4008" h="940" extrusionOk="0">
                  <a:moveTo>
                    <a:pt x="2792" y="1"/>
                  </a:moveTo>
                  <a:cubicBezTo>
                    <a:pt x="2788" y="1"/>
                    <a:pt x="2784" y="1"/>
                    <a:pt x="2779" y="3"/>
                  </a:cubicBezTo>
                  <a:cubicBezTo>
                    <a:pt x="2645" y="47"/>
                    <a:pt x="2269" y="583"/>
                    <a:pt x="2269" y="583"/>
                  </a:cubicBezTo>
                  <a:cubicBezTo>
                    <a:pt x="2269" y="583"/>
                    <a:pt x="2107" y="47"/>
                    <a:pt x="1995" y="47"/>
                  </a:cubicBezTo>
                  <a:cubicBezTo>
                    <a:pt x="1990" y="47"/>
                    <a:pt x="1986" y="48"/>
                    <a:pt x="1981" y="50"/>
                  </a:cubicBezTo>
                  <a:cubicBezTo>
                    <a:pt x="1870" y="95"/>
                    <a:pt x="1493" y="603"/>
                    <a:pt x="1493" y="603"/>
                  </a:cubicBezTo>
                  <a:cubicBezTo>
                    <a:pt x="1493" y="603"/>
                    <a:pt x="1394" y="131"/>
                    <a:pt x="1215" y="131"/>
                  </a:cubicBezTo>
                  <a:cubicBezTo>
                    <a:pt x="1204" y="131"/>
                    <a:pt x="1193" y="133"/>
                    <a:pt x="1181" y="137"/>
                  </a:cubicBezTo>
                  <a:cubicBezTo>
                    <a:pt x="980" y="201"/>
                    <a:pt x="715" y="644"/>
                    <a:pt x="715" y="644"/>
                  </a:cubicBezTo>
                  <a:cubicBezTo>
                    <a:pt x="715" y="644"/>
                    <a:pt x="490" y="198"/>
                    <a:pt x="373" y="198"/>
                  </a:cubicBezTo>
                  <a:cubicBezTo>
                    <a:pt x="368" y="198"/>
                    <a:pt x="363" y="199"/>
                    <a:pt x="358" y="201"/>
                  </a:cubicBezTo>
                  <a:cubicBezTo>
                    <a:pt x="243" y="251"/>
                    <a:pt x="1" y="873"/>
                    <a:pt x="65" y="873"/>
                  </a:cubicBezTo>
                  <a:cubicBezTo>
                    <a:pt x="65" y="873"/>
                    <a:pt x="2115" y="939"/>
                    <a:pt x="3173" y="939"/>
                  </a:cubicBezTo>
                  <a:cubicBezTo>
                    <a:pt x="3491" y="939"/>
                    <a:pt x="3719" y="933"/>
                    <a:pt x="3775" y="918"/>
                  </a:cubicBezTo>
                  <a:cubicBezTo>
                    <a:pt x="4008" y="854"/>
                    <a:pt x="3582" y="152"/>
                    <a:pt x="3479" y="152"/>
                  </a:cubicBezTo>
                  <a:cubicBezTo>
                    <a:pt x="3474" y="152"/>
                    <a:pt x="3469" y="154"/>
                    <a:pt x="3466" y="159"/>
                  </a:cubicBezTo>
                  <a:cubicBezTo>
                    <a:pt x="3399" y="248"/>
                    <a:pt x="3089" y="583"/>
                    <a:pt x="3089" y="583"/>
                  </a:cubicBezTo>
                  <a:cubicBezTo>
                    <a:pt x="3089" y="583"/>
                    <a:pt x="2922" y="1"/>
                    <a:pt x="27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8" name="Google Shape;1068;p33"/>
            <p:cNvSpPr/>
            <p:nvPr/>
          </p:nvSpPr>
          <p:spPr>
            <a:xfrm rot="-922284">
              <a:off x="1646716" y="1207092"/>
              <a:ext cx="256556" cy="59997"/>
            </a:xfrm>
            <a:custGeom>
              <a:avLst/>
              <a:gdLst/>
              <a:ahLst/>
              <a:cxnLst/>
              <a:rect l="l" t="t" r="r" b="b"/>
              <a:pathLst>
                <a:path w="4011" h="938" extrusionOk="0">
                  <a:moveTo>
                    <a:pt x="2795" y="0"/>
                  </a:moveTo>
                  <a:cubicBezTo>
                    <a:pt x="2791" y="0"/>
                    <a:pt x="2786" y="1"/>
                    <a:pt x="2782" y="2"/>
                  </a:cubicBezTo>
                  <a:cubicBezTo>
                    <a:pt x="2651" y="47"/>
                    <a:pt x="2274" y="582"/>
                    <a:pt x="2274" y="582"/>
                  </a:cubicBezTo>
                  <a:cubicBezTo>
                    <a:pt x="2274" y="582"/>
                    <a:pt x="2109" y="44"/>
                    <a:pt x="1997" y="44"/>
                  </a:cubicBezTo>
                  <a:cubicBezTo>
                    <a:pt x="1992" y="44"/>
                    <a:pt x="1988" y="45"/>
                    <a:pt x="1984" y="47"/>
                  </a:cubicBezTo>
                  <a:cubicBezTo>
                    <a:pt x="1872" y="94"/>
                    <a:pt x="1496" y="602"/>
                    <a:pt x="1496" y="602"/>
                  </a:cubicBezTo>
                  <a:cubicBezTo>
                    <a:pt x="1496" y="602"/>
                    <a:pt x="1397" y="130"/>
                    <a:pt x="1220" y="130"/>
                  </a:cubicBezTo>
                  <a:cubicBezTo>
                    <a:pt x="1209" y="130"/>
                    <a:pt x="1198" y="132"/>
                    <a:pt x="1186" y="136"/>
                  </a:cubicBezTo>
                  <a:cubicBezTo>
                    <a:pt x="982" y="200"/>
                    <a:pt x="717" y="644"/>
                    <a:pt x="717" y="644"/>
                  </a:cubicBezTo>
                  <a:cubicBezTo>
                    <a:pt x="717" y="644"/>
                    <a:pt x="495" y="197"/>
                    <a:pt x="378" y="197"/>
                  </a:cubicBezTo>
                  <a:cubicBezTo>
                    <a:pt x="373" y="197"/>
                    <a:pt x="368" y="198"/>
                    <a:pt x="363" y="200"/>
                  </a:cubicBezTo>
                  <a:cubicBezTo>
                    <a:pt x="246" y="250"/>
                    <a:pt x="0" y="870"/>
                    <a:pt x="70" y="870"/>
                  </a:cubicBezTo>
                  <a:cubicBezTo>
                    <a:pt x="70" y="870"/>
                    <a:pt x="2159" y="937"/>
                    <a:pt x="3208" y="937"/>
                  </a:cubicBezTo>
                  <a:cubicBezTo>
                    <a:pt x="3509" y="937"/>
                    <a:pt x="3725" y="932"/>
                    <a:pt x="3781" y="917"/>
                  </a:cubicBezTo>
                  <a:cubicBezTo>
                    <a:pt x="4011" y="854"/>
                    <a:pt x="3584" y="152"/>
                    <a:pt x="3484" y="152"/>
                  </a:cubicBezTo>
                  <a:cubicBezTo>
                    <a:pt x="3479" y="152"/>
                    <a:pt x="3474" y="154"/>
                    <a:pt x="3471" y="158"/>
                  </a:cubicBezTo>
                  <a:cubicBezTo>
                    <a:pt x="3404" y="245"/>
                    <a:pt x="3094" y="582"/>
                    <a:pt x="3094" y="582"/>
                  </a:cubicBezTo>
                  <a:cubicBezTo>
                    <a:pt x="3094" y="582"/>
                    <a:pt x="2927" y="0"/>
                    <a:pt x="27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9" name="Google Shape;1069;p33"/>
            <p:cNvSpPr/>
            <p:nvPr/>
          </p:nvSpPr>
          <p:spPr>
            <a:xfrm rot="-922284">
              <a:off x="819834" y="1025534"/>
              <a:ext cx="188435" cy="107010"/>
            </a:xfrm>
            <a:custGeom>
              <a:avLst/>
              <a:gdLst/>
              <a:ahLst/>
              <a:cxnLst/>
              <a:rect l="l" t="t" r="r" b="b"/>
              <a:pathLst>
                <a:path w="2946" h="1673" extrusionOk="0">
                  <a:moveTo>
                    <a:pt x="1791" y="0"/>
                  </a:moveTo>
                  <a:cubicBezTo>
                    <a:pt x="1656" y="0"/>
                    <a:pt x="1535" y="76"/>
                    <a:pt x="1452" y="175"/>
                  </a:cubicBezTo>
                  <a:lnTo>
                    <a:pt x="1452" y="175"/>
                  </a:lnTo>
                  <a:cubicBezTo>
                    <a:pt x="1397" y="129"/>
                    <a:pt x="1324" y="89"/>
                    <a:pt x="1232" y="57"/>
                  </a:cubicBezTo>
                  <a:cubicBezTo>
                    <a:pt x="1154" y="31"/>
                    <a:pt x="1088" y="20"/>
                    <a:pt x="1033" y="20"/>
                  </a:cubicBezTo>
                  <a:cubicBezTo>
                    <a:pt x="686" y="20"/>
                    <a:pt x="744" y="456"/>
                    <a:pt x="744" y="456"/>
                  </a:cubicBezTo>
                  <a:cubicBezTo>
                    <a:pt x="708" y="434"/>
                    <a:pt x="669" y="424"/>
                    <a:pt x="629" y="424"/>
                  </a:cubicBezTo>
                  <a:cubicBezTo>
                    <a:pt x="336" y="424"/>
                    <a:pt x="0" y="974"/>
                    <a:pt x="378" y="1254"/>
                  </a:cubicBezTo>
                  <a:cubicBezTo>
                    <a:pt x="498" y="1343"/>
                    <a:pt x="611" y="1384"/>
                    <a:pt x="707" y="1392"/>
                  </a:cubicBezTo>
                  <a:lnTo>
                    <a:pt x="707" y="1392"/>
                  </a:lnTo>
                  <a:cubicBezTo>
                    <a:pt x="739" y="1540"/>
                    <a:pt x="844" y="1668"/>
                    <a:pt x="1067" y="1672"/>
                  </a:cubicBezTo>
                  <a:cubicBezTo>
                    <a:pt x="1077" y="1673"/>
                    <a:pt x="1086" y="1673"/>
                    <a:pt x="1096" y="1673"/>
                  </a:cubicBezTo>
                  <a:cubicBezTo>
                    <a:pt x="1402" y="1673"/>
                    <a:pt x="1607" y="1603"/>
                    <a:pt x="1722" y="1498"/>
                  </a:cubicBezTo>
                  <a:lnTo>
                    <a:pt x="1722" y="1498"/>
                  </a:lnTo>
                  <a:cubicBezTo>
                    <a:pt x="1747" y="1531"/>
                    <a:pt x="1777" y="1564"/>
                    <a:pt x="1815" y="1594"/>
                  </a:cubicBezTo>
                  <a:cubicBezTo>
                    <a:pt x="1866" y="1636"/>
                    <a:pt x="1929" y="1654"/>
                    <a:pt x="1997" y="1654"/>
                  </a:cubicBezTo>
                  <a:cubicBezTo>
                    <a:pt x="2383" y="1654"/>
                    <a:pt x="2946" y="1059"/>
                    <a:pt x="2616" y="710"/>
                  </a:cubicBezTo>
                  <a:cubicBezTo>
                    <a:pt x="2524" y="612"/>
                    <a:pt x="2425" y="574"/>
                    <a:pt x="2333" y="574"/>
                  </a:cubicBezTo>
                  <a:cubicBezTo>
                    <a:pt x="2325" y="574"/>
                    <a:pt x="2316" y="575"/>
                    <a:pt x="2308" y="575"/>
                  </a:cubicBezTo>
                  <a:lnTo>
                    <a:pt x="2308" y="575"/>
                  </a:lnTo>
                  <a:cubicBezTo>
                    <a:pt x="2312" y="405"/>
                    <a:pt x="2227" y="207"/>
                    <a:pt x="2016" y="71"/>
                  </a:cubicBezTo>
                  <a:cubicBezTo>
                    <a:pt x="1939" y="21"/>
                    <a:pt x="1863" y="0"/>
                    <a:pt x="17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0" name="Google Shape;1070;p33"/>
            <p:cNvSpPr/>
            <p:nvPr/>
          </p:nvSpPr>
          <p:spPr>
            <a:xfrm rot="-922284">
              <a:off x="828267" y="1023529"/>
              <a:ext cx="169950" cy="112127"/>
            </a:xfrm>
            <a:custGeom>
              <a:avLst/>
              <a:gdLst/>
              <a:ahLst/>
              <a:cxnLst/>
              <a:rect l="l" t="t" r="r" b="b"/>
              <a:pathLst>
                <a:path w="2657" h="1753" extrusionOk="0">
                  <a:moveTo>
                    <a:pt x="1328" y="268"/>
                  </a:moveTo>
                  <a:cubicBezTo>
                    <a:pt x="1434" y="371"/>
                    <a:pt x="1451" y="491"/>
                    <a:pt x="1423" y="566"/>
                  </a:cubicBezTo>
                  <a:cubicBezTo>
                    <a:pt x="1409" y="609"/>
                    <a:pt x="1383" y="632"/>
                    <a:pt x="1351" y="632"/>
                  </a:cubicBezTo>
                  <a:cubicBezTo>
                    <a:pt x="1332" y="632"/>
                    <a:pt x="1310" y="624"/>
                    <a:pt x="1289" y="605"/>
                  </a:cubicBezTo>
                  <a:cubicBezTo>
                    <a:pt x="1216" y="541"/>
                    <a:pt x="1233" y="396"/>
                    <a:pt x="1328" y="268"/>
                  </a:cubicBezTo>
                  <a:close/>
                  <a:moveTo>
                    <a:pt x="2134" y="661"/>
                  </a:moveTo>
                  <a:lnTo>
                    <a:pt x="2134" y="661"/>
                  </a:lnTo>
                  <a:cubicBezTo>
                    <a:pt x="2112" y="803"/>
                    <a:pt x="2026" y="909"/>
                    <a:pt x="1908" y="921"/>
                  </a:cubicBezTo>
                  <a:cubicBezTo>
                    <a:pt x="1900" y="926"/>
                    <a:pt x="1894" y="926"/>
                    <a:pt x="1886" y="926"/>
                  </a:cubicBezTo>
                  <a:cubicBezTo>
                    <a:pt x="1855" y="926"/>
                    <a:pt x="1855" y="915"/>
                    <a:pt x="1855" y="909"/>
                  </a:cubicBezTo>
                  <a:cubicBezTo>
                    <a:pt x="1855" y="848"/>
                    <a:pt x="1970" y="700"/>
                    <a:pt x="2134" y="661"/>
                  </a:cubicBezTo>
                  <a:close/>
                  <a:moveTo>
                    <a:pt x="739" y="1024"/>
                  </a:moveTo>
                  <a:cubicBezTo>
                    <a:pt x="756" y="1024"/>
                    <a:pt x="778" y="1041"/>
                    <a:pt x="792" y="1057"/>
                  </a:cubicBezTo>
                  <a:cubicBezTo>
                    <a:pt x="848" y="1133"/>
                    <a:pt x="862" y="1211"/>
                    <a:pt x="829" y="1278"/>
                  </a:cubicBezTo>
                  <a:cubicBezTo>
                    <a:pt x="795" y="1347"/>
                    <a:pt x="714" y="1389"/>
                    <a:pt x="614" y="1392"/>
                  </a:cubicBezTo>
                  <a:cubicBezTo>
                    <a:pt x="592" y="1261"/>
                    <a:pt x="631" y="1122"/>
                    <a:pt x="684" y="1057"/>
                  </a:cubicBezTo>
                  <a:cubicBezTo>
                    <a:pt x="703" y="1038"/>
                    <a:pt x="723" y="1024"/>
                    <a:pt x="739" y="1024"/>
                  </a:cubicBezTo>
                  <a:close/>
                  <a:moveTo>
                    <a:pt x="1618" y="1138"/>
                  </a:moveTo>
                  <a:cubicBezTo>
                    <a:pt x="1624" y="1138"/>
                    <a:pt x="1643" y="1152"/>
                    <a:pt x="1652" y="1194"/>
                  </a:cubicBezTo>
                  <a:cubicBezTo>
                    <a:pt x="1685" y="1300"/>
                    <a:pt x="1663" y="1400"/>
                    <a:pt x="1596" y="1476"/>
                  </a:cubicBezTo>
                  <a:cubicBezTo>
                    <a:pt x="1535" y="1370"/>
                    <a:pt x="1540" y="1250"/>
                    <a:pt x="1576" y="1180"/>
                  </a:cubicBezTo>
                  <a:cubicBezTo>
                    <a:pt x="1593" y="1152"/>
                    <a:pt x="1610" y="1138"/>
                    <a:pt x="1618" y="1138"/>
                  </a:cubicBezTo>
                  <a:close/>
                  <a:moveTo>
                    <a:pt x="1655" y="76"/>
                  </a:moveTo>
                  <a:cubicBezTo>
                    <a:pt x="1723" y="76"/>
                    <a:pt x="1792" y="95"/>
                    <a:pt x="1858" y="137"/>
                  </a:cubicBezTo>
                  <a:cubicBezTo>
                    <a:pt x="2026" y="246"/>
                    <a:pt x="2126" y="407"/>
                    <a:pt x="2134" y="578"/>
                  </a:cubicBezTo>
                  <a:cubicBezTo>
                    <a:pt x="1928" y="611"/>
                    <a:pt x="1769" y="798"/>
                    <a:pt x="1774" y="909"/>
                  </a:cubicBezTo>
                  <a:cubicBezTo>
                    <a:pt x="1777" y="954"/>
                    <a:pt x="1811" y="1002"/>
                    <a:pt x="1886" y="1002"/>
                  </a:cubicBezTo>
                  <a:cubicBezTo>
                    <a:pt x="1897" y="1002"/>
                    <a:pt x="1908" y="1002"/>
                    <a:pt x="1917" y="999"/>
                  </a:cubicBezTo>
                  <a:cubicBezTo>
                    <a:pt x="2079" y="979"/>
                    <a:pt x="2196" y="840"/>
                    <a:pt x="2215" y="650"/>
                  </a:cubicBezTo>
                  <a:cubicBezTo>
                    <a:pt x="2304" y="653"/>
                    <a:pt x="2385" y="695"/>
                    <a:pt x="2458" y="773"/>
                  </a:cubicBezTo>
                  <a:cubicBezTo>
                    <a:pt x="2583" y="909"/>
                    <a:pt x="2556" y="1066"/>
                    <a:pt x="2508" y="1175"/>
                  </a:cubicBezTo>
                  <a:cubicBezTo>
                    <a:pt x="2399" y="1426"/>
                    <a:pt x="2095" y="1654"/>
                    <a:pt x="1869" y="1654"/>
                  </a:cubicBezTo>
                  <a:cubicBezTo>
                    <a:pt x="1805" y="1654"/>
                    <a:pt x="1755" y="1638"/>
                    <a:pt x="1713" y="1601"/>
                  </a:cubicBezTo>
                  <a:cubicBezTo>
                    <a:pt x="1688" y="1585"/>
                    <a:pt x="1666" y="1565"/>
                    <a:pt x="1649" y="1543"/>
                  </a:cubicBezTo>
                  <a:cubicBezTo>
                    <a:pt x="1744" y="1442"/>
                    <a:pt x="1774" y="1308"/>
                    <a:pt x="1733" y="1175"/>
                  </a:cubicBezTo>
                  <a:cubicBezTo>
                    <a:pt x="1702" y="1074"/>
                    <a:pt x="1649" y="1060"/>
                    <a:pt x="1621" y="1060"/>
                  </a:cubicBezTo>
                  <a:cubicBezTo>
                    <a:pt x="1576" y="1060"/>
                    <a:pt x="1537" y="1088"/>
                    <a:pt x="1509" y="1144"/>
                  </a:cubicBezTo>
                  <a:cubicBezTo>
                    <a:pt x="1462" y="1239"/>
                    <a:pt x="1456" y="1392"/>
                    <a:pt x="1540" y="1532"/>
                  </a:cubicBezTo>
                  <a:cubicBezTo>
                    <a:pt x="1451" y="1599"/>
                    <a:pt x="1283" y="1671"/>
                    <a:pt x="977" y="1671"/>
                  </a:cubicBezTo>
                  <a:lnTo>
                    <a:pt x="940" y="1671"/>
                  </a:lnTo>
                  <a:cubicBezTo>
                    <a:pt x="751" y="1668"/>
                    <a:pt x="667" y="1571"/>
                    <a:pt x="631" y="1470"/>
                  </a:cubicBezTo>
                  <a:cubicBezTo>
                    <a:pt x="753" y="1462"/>
                    <a:pt x="854" y="1403"/>
                    <a:pt x="887" y="1308"/>
                  </a:cubicBezTo>
                  <a:cubicBezTo>
                    <a:pt x="935" y="1216"/>
                    <a:pt x="915" y="1108"/>
                    <a:pt x="840" y="1010"/>
                  </a:cubicBezTo>
                  <a:cubicBezTo>
                    <a:pt x="795" y="954"/>
                    <a:pt x="753" y="943"/>
                    <a:pt x="725" y="943"/>
                  </a:cubicBezTo>
                  <a:cubicBezTo>
                    <a:pt x="684" y="943"/>
                    <a:pt x="645" y="965"/>
                    <a:pt x="608" y="1007"/>
                  </a:cubicBezTo>
                  <a:cubicBezTo>
                    <a:pt x="547" y="1082"/>
                    <a:pt x="502" y="1233"/>
                    <a:pt x="519" y="1384"/>
                  </a:cubicBezTo>
                  <a:cubicBezTo>
                    <a:pt x="433" y="1370"/>
                    <a:pt x="343" y="1328"/>
                    <a:pt x="257" y="1261"/>
                  </a:cubicBezTo>
                  <a:cubicBezTo>
                    <a:pt x="59" y="1110"/>
                    <a:pt x="101" y="901"/>
                    <a:pt x="128" y="820"/>
                  </a:cubicBezTo>
                  <a:cubicBezTo>
                    <a:pt x="187" y="639"/>
                    <a:pt x="349" y="494"/>
                    <a:pt x="483" y="494"/>
                  </a:cubicBezTo>
                  <a:cubicBezTo>
                    <a:pt x="519" y="494"/>
                    <a:pt x="550" y="505"/>
                    <a:pt x="578" y="522"/>
                  </a:cubicBezTo>
                  <a:cubicBezTo>
                    <a:pt x="585" y="527"/>
                    <a:pt x="592" y="530"/>
                    <a:pt x="599" y="530"/>
                  </a:cubicBezTo>
                  <a:cubicBezTo>
                    <a:pt x="606" y="530"/>
                    <a:pt x="612" y="527"/>
                    <a:pt x="619" y="522"/>
                  </a:cubicBezTo>
                  <a:cubicBezTo>
                    <a:pt x="631" y="513"/>
                    <a:pt x="642" y="497"/>
                    <a:pt x="639" y="483"/>
                  </a:cubicBezTo>
                  <a:cubicBezTo>
                    <a:pt x="639" y="480"/>
                    <a:pt x="614" y="273"/>
                    <a:pt x="712" y="162"/>
                  </a:cubicBezTo>
                  <a:cubicBezTo>
                    <a:pt x="753" y="115"/>
                    <a:pt x="812" y="93"/>
                    <a:pt x="887" y="93"/>
                  </a:cubicBezTo>
                  <a:cubicBezTo>
                    <a:pt x="941" y="93"/>
                    <a:pt x="1005" y="105"/>
                    <a:pt x="1077" y="128"/>
                  </a:cubicBezTo>
                  <a:cubicBezTo>
                    <a:pt x="1147" y="148"/>
                    <a:pt x="1211" y="179"/>
                    <a:pt x="1258" y="215"/>
                  </a:cubicBezTo>
                  <a:cubicBezTo>
                    <a:pt x="1150" y="360"/>
                    <a:pt x="1113" y="561"/>
                    <a:pt x="1230" y="661"/>
                  </a:cubicBezTo>
                  <a:cubicBezTo>
                    <a:pt x="1269" y="692"/>
                    <a:pt x="1309" y="709"/>
                    <a:pt x="1345" y="709"/>
                  </a:cubicBezTo>
                  <a:cubicBezTo>
                    <a:pt x="1412" y="709"/>
                    <a:pt x="1465" y="664"/>
                    <a:pt x="1493" y="591"/>
                  </a:cubicBezTo>
                  <a:cubicBezTo>
                    <a:pt x="1526" y="485"/>
                    <a:pt x="1504" y="329"/>
                    <a:pt x="1370" y="204"/>
                  </a:cubicBezTo>
                  <a:cubicBezTo>
                    <a:pt x="1454" y="120"/>
                    <a:pt x="1553" y="76"/>
                    <a:pt x="1655" y="76"/>
                  </a:cubicBezTo>
                  <a:close/>
                  <a:moveTo>
                    <a:pt x="1660" y="0"/>
                  </a:moveTo>
                  <a:cubicBezTo>
                    <a:pt x="1535" y="0"/>
                    <a:pt x="1412" y="56"/>
                    <a:pt x="1314" y="162"/>
                  </a:cubicBezTo>
                  <a:cubicBezTo>
                    <a:pt x="1256" y="120"/>
                    <a:pt x="1186" y="89"/>
                    <a:pt x="1108" y="61"/>
                  </a:cubicBezTo>
                  <a:cubicBezTo>
                    <a:pt x="1029" y="34"/>
                    <a:pt x="958" y="20"/>
                    <a:pt x="894" y="20"/>
                  </a:cubicBezTo>
                  <a:cubicBezTo>
                    <a:pt x="797" y="20"/>
                    <a:pt x="719" y="53"/>
                    <a:pt x="661" y="117"/>
                  </a:cubicBezTo>
                  <a:cubicBezTo>
                    <a:pt x="583" y="212"/>
                    <a:pt x="569" y="352"/>
                    <a:pt x="569" y="430"/>
                  </a:cubicBezTo>
                  <a:cubicBezTo>
                    <a:pt x="547" y="424"/>
                    <a:pt x="522" y="421"/>
                    <a:pt x="500" y="421"/>
                  </a:cubicBezTo>
                  <a:cubicBezTo>
                    <a:pt x="327" y="421"/>
                    <a:pt x="140" y="586"/>
                    <a:pt x="70" y="801"/>
                  </a:cubicBezTo>
                  <a:cubicBezTo>
                    <a:pt x="0" y="1010"/>
                    <a:pt x="59" y="1200"/>
                    <a:pt x="226" y="1328"/>
                  </a:cubicBezTo>
                  <a:cubicBezTo>
                    <a:pt x="335" y="1406"/>
                    <a:pt x="446" y="1456"/>
                    <a:pt x="550" y="1470"/>
                  </a:cubicBezTo>
                  <a:cubicBezTo>
                    <a:pt x="600" y="1643"/>
                    <a:pt x="739" y="1749"/>
                    <a:pt x="940" y="1752"/>
                  </a:cubicBezTo>
                  <a:lnTo>
                    <a:pt x="977" y="1752"/>
                  </a:lnTo>
                  <a:cubicBezTo>
                    <a:pt x="1242" y="1752"/>
                    <a:pt x="1451" y="1696"/>
                    <a:pt x="1585" y="1599"/>
                  </a:cubicBezTo>
                  <a:cubicBezTo>
                    <a:pt x="1607" y="1624"/>
                    <a:pt x="1632" y="1646"/>
                    <a:pt x="1660" y="1668"/>
                  </a:cubicBezTo>
                  <a:cubicBezTo>
                    <a:pt x="1716" y="1710"/>
                    <a:pt x="1786" y="1735"/>
                    <a:pt x="1864" y="1735"/>
                  </a:cubicBezTo>
                  <a:cubicBezTo>
                    <a:pt x="2123" y="1735"/>
                    <a:pt x="2455" y="1490"/>
                    <a:pt x="2575" y="1208"/>
                  </a:cubicBezTo>
                  <a:cubicBezTo>
                    <a:pt x="2656" y="1024"/>
                    <a:pt x="2636" y="851"/>
                    <a:pt x="2514" y="723"/>
                  </a:cubicBezTo>
                  <a:cubicBezTo>
                    <a:pt x="2422" y="628"/>
                    <a:pt x="2327" y="580"/>
                    <a:pt x="2212" y="578"/>
                  </a:cubicBezTo>
                  <a:cubicBezTo>
                    <a:pt x="2204" y="382"/>
                    <a:pt x="2092" y="195"/>
                    <a:pt x="1903" y="78"/>
                  </a:cubicBezTo>
                  <a:cubicBezTo>
                    <a:pt x="1827" y="25"/>
                    <a:pt x="1744" y="0"/>
                    <a:pt x="16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1" name="Google Shape;1071;p33"/>
            <p:cNvSpPr/>
            <p:nvPr/>
          </p:nvSpPr>
          <p:spPr>
            <a:xfrm rot="-922284">
              <a:off x="842077" y="922160"/>
              <a:ext cx="5245" cy="47141"/>
            </a:xfrm>
            <a:custGeom>
              <a:avLst/>
              <a:gdLst/>
              <a:ahLst/>
              <a:cxnLst/>
              <a:rect l="l" t="t" r="r" b="b"/>
              <a:pathLst>
                <a:path w="82" h="737" extrusionOk="0">
                  <a:moveTo>
                    <a:pt x="42" y="0"/>
                  </a:moveTo>
                  <a:cubicBezTo>
                    <a:pt x="20" y="0"/>
                    <a:pt x="3" y="17"/>
                    <a:pt x="3" y="39"/>
                  </a:cubicBezTo>
                  <a:lnTo>
                    <a:pt x="0" y="698"/>
                  </a:lnTo>
                  <a:cubicBezTo>
                    <a:pt x="0" y="717"/>
                    <a:pt x="17" y="737"/>
                    <a:pt x="39" y="737"/>
                  </a:cubicBezTo>
                  <a:cubicBezTo>
                    <a:pt x="62" y="737"/>
                    <a:pt x="81" y="723"/>
                    <a:pt x="75" y="698"/>
                  </a:cubicBezTo>
                  <a:lnTo>
                    <a:pt x="81" y="39"/>
                  </a:lnTo>
                  <a:cubicBezTo>
                    <a:pt x="81" y="17"/>
                    <a:pt x="62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2" name="Google Shape;1072;p33"/>
            <p:cNvSpPr/>
            <p:nvPr/>
          </p:nvSpPr>
          <p:spPr>
            <a:xfrm rot="-922284">
              <a:off x="824413" y="930407"/>
              <a:ext cx="40936" cy="29551"/>
            </a:xfrm>
            <a:custGeom>
              <a:avLst/>
              <a:gdLst/>
              <a:ahLst/>
              <a:cxnLst/>
              <a:rect l="l" t="t" r="r" b="b"/>
              <a:pathLst>
                <a:path w="640" h="462" extrusionOk="0">
                  <a:moveTo>
                    <a:pt x="594" y="1"/>
                  </a:moveTo>
                  <a:cubicBezTo>
                    <a:pt x="585" y="1"/>
                    <a:pt x="577" y="4"/>
                    <a:pt x="570" y="10"/>
                  </a:cubicBezTo>
                  <a:lnTo>
                    <a:pt x="26" y="389"/>
                  </a:lnTo>
                  <a:cubicBezTo>
                    <a:pt x="6" y="403"/>
                    <a:pt x="1" y="428"/>
                    <a:pt x="15" y="445"/>
                  </a:cubicBezTo>
                  <a:cubicBezTo>
                    <a:pt x="23" y="456"/>
                    <a:pt x="34" y="462"/>
                    <a:pt x="48" y="462"/>
                  </a:cubicBezTo>
                  <a:cubicBezTo>
                    <a:pt x="54" y="462"/>
                    <a:pt x="65" y="459"/>
                    <a:pt x="71" y="456"/>
                  </a:cubicBezTo>
                  <a:lnTo>
                    <a:pt x="615" y="74"/>
                  </a:lnTo>
                  <a:cubicBezTo>
                    <a:pt x="637" y="63"/>
                    <a:pt x="640" y="38"/>
                    <a:pt x="626" y="18"/>
                  </a:cubicBezTo>
                  <a:cubicBezTo>
                    <a:pt x="618" y="7"/>
                    <a:pt x="606" y="1"/>
                    <a:pt x="5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3" name="Google Shape;1073;p33"/>
            <p:cNvSpPr/>
            <p:nvPr/>
          </p:nvSpPr>
          <p:spPr>
            <a:xfrm rot="-922284">
              <a:off x="829281" y="928666"/>
              <a:ext cx="31790" cy="33005"/>
            </a:xfrm>
            <a:custGeom>
              <a:avLst/>
              <a:gdLst/>
              <a:ahLst/>
              <a:cxnLst/>
              <a:rect l="l" t="t" r="r" b="b"/>
              <a:pathLst>
                <a:path w="497" h="516" extrusionOk="0">
                  <a:moveTo>
                    <a:pt x="44" y="0"/>
                  </a:moveTo>
                  <a:cubicBezTo>
                    <a:pt x="35" y="0"/>
                    <a:pt x="25" y="4"/>
                    <a:pt x="17" y="11"/>
                  </a:cubicBezTo>
                  <a:cubicBezTo>
                    <a:pt x="0" y="25"/>
                    <a:pt x="0" y="50"/>
                    <a:pt x="14" y="66"/>
                  </a:cubicBezTo>
                  <a:lnTo>
                    <a:pt x="424" y="502"/>
                  </a:lnTo>
                  <a:cubicBezTo>
                    <a:pt x="433" y="513"/>
                    <a:pt x="441" y="516"/>
                    <a:pt x="452" y="516"/>
                  </a:cubicBezTo>
                  <a:cubicBezTo>
                    <a:pt x="460" y="516"/>
                    <a:pt x="469" y="513"/>
                    <a:pt x="480" y="507"/>
                  </a:cubicBezTo>
                  <a:cubicBezTo>
                    <a:pt x="497" y="493"/>
                    <a:pt x="497" y="468"/>
                    <a:pt x="483" y="449"/>
                  </a:cubicBezTo>
                  <a:lnTo>
                    <a:pt x="73" y="13"/>
                  </a:lnTo>
                  <a:cubicBezTo>
                    <a:pt x="65" y="5"/>
                    <a:pt x="55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4" name="Google Shape;1074;p33"/>
            <p:cNvSpPr/>
            <p:nvPr/>
          </p:nvSpPr>
          <p:spPr>
            <a:xfrm rot="-922284">
              <a:off x="820341" y="942721"/>
              <a:ext cx="45542" cy="5565"/>
            </a:xfrm>
            <a:custGeom>
              <a:avLst/>
              <a:gdLst/>
              <a:ahLst/>
              <a:cxnLst/>
              <a:rect l="l" t="t" r="r" b="b"/>
              <a:pathLst>
                <a:path w="712" h="87" extrusionOk="0">
                  <a:moveTo>
                    <a:pt x="673" y="0"/>
                  </a:moveTo>
                  <a:lnTo>
                    <a:pt x="37" y="9"/>
                  </a:lnTo>
                  <a:cubicBezTo>
                    <a:pt x="17" y="9"/>
                    <a:pt x="1" y="26"/>
                    <a:pt x="1" y="48"/>
                  </a:cubicBezTo>
                  <a:cubicBezTo>
                    <a:pt x="1" y="67"/>
                    <a:pt x="17" y="87"/>
                    <a:pt x="37" y="87"/>
                  </a:cubicBezTo>
                  <a:lnTo>
                    <a:pt x="673" y="79"/>
                  </a:lnTo>
                  <a:cubicBezTo>
                    <a:pt x="692" y="79"/>
                    <a:pt x="712" y="62"/>
                    <a:pt x="712" y="40"/>
                  </a:cubicBezTo>
                  <a:cubicBezTo>
                    <a:pt x="712" y="20"/>
                    <a:pt x="692" y="0"/>
                    <a:pt x="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5" name="Google Shape;1075;p33"/>
            <p:cNvSpPr/>
            <p:nvPr/>
          </p:nvSpPr>
          <p:spPr>
            <a:xfrm rot="-922284">
              <a:off x="1892454" y="707450"/>
              <a:ext cx="5117" cy="47141"/>
            </a:xfrm>
            <a:custGeom>
              <a:avLst/>
              <a:gdLst/>
              <a:ahLst/>
              <a:cxnLst/>
              <a:rect l="l" t="t" r="r" b="b"/>
              <a:pathLst>
                <a:path w="80" h="737" extrusionOk="0">
                  <a:moveTo>
                    <a:pt x="43" y="0"/>
                  </a:moveTo>
                  <a:cubicBezTo>
                    <a:pt x="20" y="0"/>
                    <a:pt x="4" y="17"/>
                    <a:pt x="4" y="39"/>
                  </a:cubicBezTo>
                  <a:lnTo>
                    <a:pt x="1" y="698"/>
                  </a:lnTo>
                  <a:cubicBezTo>
                    <a:pt x="1" y="717"/>
                    <a:pt x="18" y="737"/>
                    <a:pt x="40" y="737"/>
                  </a:cubicBezTo>
                  <a:cubicBezTo>
                    <a:pt x="60" y="737"/>
                    <a:pt x="76" y="717"/>
                    <a:pt x="76" y="698"/>
                  </a:cubicBezTo>
                  <a:lnTo>
                    <a:pt x="79" y="39"/>
                  </a:lnTo>
                  <a:cubicBezTo>
                    <a:pt x="79" y="17"/>
                    <a:pt x="62" y="0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6" name="Google Shape;1076;p33"/>
            <p:cNvSpPr/>
            <p:nvPr/>
          </p:nvSpPr>
          <p:spPr>
            <a:xfrm rot="-922284">
              <a:off x="1874664" y="715715"/>
              <a:ext cx="40936" cy="29551"/>
            </a:xfrm>
            <a:custGeom>
              <a:avLst/>
              <a:gdLst/>
              <a:ahLst/>
              <a:cxnLst/>
              <a:rect l="l" t="t" r="r" b="b"/>
              <a:pathLst>
                <a:path w="640" h="462" extrusionOk="0">
                  <a:moveTo>
                    <a:pt x="594" y="1"/>
                  </a:moveTo>
                  <a:cubicBezTo>
                    <a:pt x="585" y="1"/>
                    <a:pt x="577" y="4"/>
                    <a:pt x="570" y="10"/>
                  </a:cubicBezTo>
                  <a:lnTo>
                    <a:pt x="26" y="389"/>
                  </a:lnTo>
                  <a:cubicBezTo>
                    <a:pt x="4" y="403"/>
                    <a:pt x="1" y="428"/>
                    <a:pt x="15" y="445"/>
                  </a:cubicBezTo>
                  <a:cubicBezTo>
                    <a:pt x="23" y="456"/>
                    <a:pt x="31" y="462"/>
                    <a:pt x="45" y="462"/>
                  </a:cubicBezTo>
                  <a:cubicBezTo>
                    <a:pt x="57" y="462"/>
                    <a:pt x="65" y="456"/>
                    <a:pt x="71" y="456"/>
                  </a:cubicBezTo>
                  <a:lnTo>
                    <a:pt x="615" y="74"/>
                  </a:lnTo>
                  <a:cubicBezTo>
                    <a:pt x="634" y="63"/>
                    <a:pt x="640" y="38"/>
                    <a:pt x="626" y="18"/>
                  </a:cubicBezTo>
                  <a:cubicBezTo>
                    <a:pt x="618" y="7"/>
                    <a:pt x="606" y="1"/>
                    <a:pt x="5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7" name="Google Shape;1077;p33"/>
            <p:cNvSpPr/>
            <p:nvPr/>
          </p:nvSpPr>
          <p:spPr>
            <a:xfrm rot="-922284">
              <a:off x="1879108" y="713865"/>
              <a:ext cx="31982" cy="33005"/>
            </a:xfrm>
            <a:custGeom>
              <a:avLst/>
              <a:gdLst/>
              <a:ahLst/>
              <a:cxnLst/>
              <a:rect l="l" t="t" r="r" b="b"/>
              <a:pathLst>
                <a:path w="500" h="516" extrusionOk="0">
                  <a:moveTo>
                    <a:pt x="46" y="1"/>
                  </a:moveTo>
                  <a:cubicBezTo>
                    <a:pt x="37" y="1"/>
                    <a:pt x="27" y="4"/>
                    <a:pt x="17" y="11"/>
                  </a:cubicBezTo>
                  <a:cubicBezTo>
                    <a:pt x="1" y="25"/>
                    <a:pt x="1" y="50"/>
                    <a:pt x="14" y="67"/>
                  </a:cubicBezTo>
                  <a:lnTo>
                    <a:pt x="427" y="502"/>
                  </a:lnTo>
                  <a:cubicBezTo>
                    <a:pt x="433" y="513"/>
                    <a:pt x="444" y="516"/>
                    <a:pt x="455" y="516"/>
                  </a:cubicBezTo>
                  <a:cubicBezTo>
                    <a:pt x="464" y="516"/>
                    <a:pt x="475" y="513"/>
                    <a:pt x="483" y="504"/>
                  </a:cubicBezTo>
                  <a:cubicBezTo>
                    <a:pt x="500" y="491"/>
                    <a:pt x="500" y="468"/>
                    <a:pt x="486" y="449"/>
                  </a:cubicBezTo>
                  <a:lnTo>
                    <a:pt x="73" y="13"/>
                  </a:lnTo>
                  <a:cubicBezTo>
                    <a:pt x="66" y="5"/>
                    <a:pt x="56" y="1"/>
                    <a:pt x="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8" name="Google Shape;1078;p33"/>
            <p:cNvSpPr/>
            <p:nvPr/>
          </p:nvSpPr>
          <p:spPr>
            <a:xfrm rot="-922284">
              <a:off x="1870338" y="727888"/>
              <a:ext cx="45606" cy="5437"/>
            </a:xfrm>
            <a:custGeom>
              <a:avLst/>
              <a:gdLst/>
              <a:ahLst/>
              <a:cxnLst/>
              <a:rect l="l" t="t" r="r" b="b"/>
              <a:pathLst>
                <a:path w="713" h="85" extrusionOk="0">
                  <a:moveTo>
                    <a:pt x="676" y="1"/>
                  </a:moveTo>
                  <a:lnTo>
                    <a:pt x="40" y="9"/>
                  </a:lnTo>
                  <a:cubicBezTo>
                    <a:pt x="20" y="9"/>
                    <a:pt x="1" y="26"/>
                    <a:pt x="1" y="45"/>
                  </a:cubicBezTo>
                  <a:cubicBezTo>
                    <a:pt x="1" y="68"/>
                    <a:pt x="20" y="84"/>
                    <a:pt x="40" y="84"/>
                  </a:cubicBezTo>
                  <a:lnTo>
                    <a:pt x="676" y="79"/>
                  </a:lnTo>
                  <a:cubicBezTo>
                    <a:pt x="695" y="79"/>
                    <a:pt x="712" y="59"/>
                    <a:pt x="712" y="40"/>
                  </a:cubicBezTo>
                  <a:cubicBezTo>
                    <a:pt x="712" y="17"/>
                    <a:pt x="695" y="1"/>
                    <a:pt x="6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9" name="Google Shape;1079;p33"/>
            <p:cNvSpPr/>
            <p:nvPr/>
          </p:nvSpPr>
          <p:spPr>
            <a:xfrm rot="-922284">
              <a:off x="1074314" y="699454"/>
              <a:ext cx="34860" cy="34860"/>
            </a:xfrm>
            <a:custGeom>
              <a:avLst/>
              <a:gdLst/>
              <a:ahLst/>
              <a:cxnLst/>
              <a:rect l="l" t="t" r="r" b="b"/>
              <a:pathLst>
                <a:path w="545" h="545" extrusionOk="0">
                  <a:moveTo>
                    <a:pt x="274" y="82"/>
                  </a:moveTo>
                  <a:cubicBezTo>
                    <a:pt x="327" y="82"/>
                    <a:pt x="374" y="101"/>
                    <a:pt x="405" y="140"/>
                  </a:cubicBezTo>
                  <a:cubicBezTo>
                    <a:pt x="441" y="174"/>
                    <a:pt x="461" y="224"/>
                    <a:pt x="461" y="277"/>
                  </a:cubicBezTo>
                  <a:cubicBezTo>
                    <a:pt x="461" y="383"/>
                    <a:pt x="374" y="467"/>
                    <a:pt x="271" y="467"/>
                  </a:cubicBezTo>
                  <a:cubicBezTo>
                    <a:pt x="162" y="464"/>
                    <a:pt x="79" y="380"/>
                    <a:pt x="79" y="271"/>
                  </a:cubicBezTo>
                  <a:cubicBezTo>
                    <a:pt x="81" y="163"/>
                    <a:pt x="165" y="82"/>
                    <a:pt x="274" y="82"/>
                  </a:cubicBezTo>
                  <a:close/>
                  <a:moveTo>
                    <a:pt x="274" y="1"/>
                  </a:moveTo>
                  <a:cubicBezTo>
                    <a:pt x="123" y="1"/>
                    <a:pt x="1" y="123"/>
                    <a:pt x="1" y="271"/>
                  </a:cubicBezTo>
                  <a:cubicBezTo>
                    <a:pt x="1" y="422"/>
                    <a:pt x="123" y="545"/>
                    <a:pt x="274" y="545"/>
                  </a:cubicBezTo>
                  <a:cubicBezTo>
                    <a:pt x="425" y="545"/>
                    <a:pt x="545" y="422"/>
                    <a:pt x="542" y="271"/>
                  </a:cubicBezTo>
                  <a:cubicBezTo>
                    <a:pt x="542" y="199"/>
                    <a:pt x="517" y="132"/>
                    <a:pt x="466" y="82"/>
                  </a:cubicBezTo>
                  <a:cubicBezTo>
                    <a:pt x="416" y="29"/>
                    <a:pt x="346" y="1"/>
                    <a:pt x="27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0" name="Google Shape;1080;p33"/>
            <p:cNvSpPr/>
            <p:nvPr/>
          </p:nvSpPr>
          <p:spPr>
            <a:xfrm rot="-922284">
              <a:off x="1756445" y="677970"/>
              <a:ext cx="34860" cy="34860"/>
            </a:xfrm>
            <a:custGeom>
              <a:avLst/>
              <a:gdLst/>
              <a:ahLst/>
              <a:cxnLst/>
              <a:rect l="l" t="t" r="r" b="b"/>
              <a:pathLst>
                <a:path w="545" h="545" extrusionOk="0">
                  <a:moveTo>
                    <a:pt x="277" y="81"/>
                  </a:moveTo>
                  <a:cubicBezTo>
                    <a:pt x="327" y="81"/>
                    <a:pt x="375" y="101"/>
                    <a:pt x="408" y="140"/>
                  </a:cubicBezTo>
                  <a:cubicBezTo>
                    <a:pt x="445" y="176"/>
                    <a:pt x="464" y="223"/>
                    <a:pt x="464" y="276"/>
                  </a:cubicBezTo>
                  <a:cubicBezTo>
                    <a:pt x="464" y="385"/>
                    <a:pt x="378" y="469"/>
                    <a:pt x="272" y="469"/>
                  </a:cubicBezTo>
                  <a:cubicBezTo>
                    <a:pt x="166" y="466"/>
                    <a:pt x="82" y="382"/>
                    <a:pt x="82" y="274"/>
                  </a:cubicBezTo>
                  <a:cubicBezTo>
                    <a:pt x="85" y="165"/>
                    <a:pt x="168" y="81"/>
                    <a:pt x="277" y="81"/>
                  </a:cubicBezTo>
                  <a:close/>
                  <a:moveTo>
                    <a:pt x="272" y="0"/>
                  </a:moveTo>
                  <a:cubicBezTo>
                    <a:pt x="124" y="0"/>
                    <a:pt x="1" y="123"/>
                    <a:pt x="1" y="274"/>
                  </a:cubicBezTo>
                  <a:cubicBezTo>
                    <a:pt x="1" y="424"/>
                    <a:pt x="124" y="544"/>
                    <a:pt x="272" y="544"/>
                  </a:cubicBezTo>
                  <a:cubicBezTo>
                    <a:pt x="422" y="544"/>
                    <a:pt x="545" y="424"/>
                    <a:pt x="542" y="274"/>
                  </a:cubicBezTo>
                  <a:cubicBezTo>
                    <a:pt x="542" y="201"/>
                    <a:pt x="517" y="134"/>
                    <a:pt x="464" y="81"/>
                  </a:cubicBezTo>
                  <a:cubicBezTo>
                    <a:pt x="417" y="28"/>
                    <a:pt x="347" y="0"/>
                    <a:pt x="272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1" name="Google Shape;1081;p33"/>
            <p:cNvSpPr/>
            <p:nvPr/>
          </p:nvSpPr>
          <p:spPr>
            <a:xfrm rot="-922284">
              <a:off x="1285295" y="1441334"/>
              <a:ext cx="34860" cy="34860"/>
            </a:xfrm>
            <a:custGeom>
              <a:avLst/>
              <a:gdLst/>
              <a:ahLst/>
              <a:cxnLst/>
              <a:rect l="l" t="t" r="r" b="b"/>
              <a:pathLst>
                <a:path w="545" h="545" extrusionOk="0">
                  <a:moveTo>
                    <a:pt x="277" y="84"/>
                  </a:moveTo>
                  <a:cubicBezTo>
                    <a:pt x="324" y="84"/>
                    <a:pt x="374" y="103"/>
                    <a:pt x="408" y="145"/>
                  </a:cubicBezTo>
                  <a:cubicBezTo>
                    <a:pt x="444" y="179"/>
                    <a:pt x="464" y="229"/>
                    <a:pt x="464" y="279"/>
                  </a:cubicBezTo>
                  <a:cubicBezTo>
                    <a:pt x="464" y="388"/>
                    <a:pt x="377" y="472"/>
                    <a:pt x="271" y="472"/>
                  </a:cubicBezTo>
                  <a:cubicBezTo>
                    <a:pt x="165" y="469"/>
                    <a:pt x="81" y="385"/>
                    <a:pt x="81" y="276"/>
                  </a:cubicBezTo>
                  <a:cubicBezTo>
                    <a:pt x="84" y="168"/>
                    <a:pt x="168" y="84"/>
                    <a:pt x="277" y="84"/>
                  </a:cubicBezTo>
                  <a:close/>
                  <a:moveTo>
                    <a:pt x="271" y="0"/>
                  </a:moveTo>
                  <a:cubicBezTo>
                    <a:pt x="123" y="0"/>
                    <a:pt x="1" y="123"/>
                    <a:pt x="1" y="274"/>
                  </a:cubicBezTo>
                  <a:cubicBezTo>
                    <a:pt x="1" y="424"/>
                    <a:pt x="123" y="544"/>
                    <a:pt x="271" y="544"/>
                  </a:cubicBezTo>
                  <a:cubicBezTo>
                    <a:pt x="422" y="544"/>
                    <a:pt x="545" y="427"/>
                    <a:pt x="542" y="274"/>
                  </a:cubicBezTo>
                  <a:cubicBezTo>
                    <a:pt x="542" y="201"/>
                    <a:pt x="517" y="134"/>
                    <a:pt x="464" y="81"/>
                  </a:cubicBezTo>
                  <a:cubicBezTo>
                    <a:pt x="416" y="28"/>
                    <a:pt x="346" y="0"/>
                    <a:pt x="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2" name="Google Shape;1082;p33"/>
            <p:cNvSpPr/>
            <p:nvPr/>
          </p:nvSpPr>
          <p:spPr>
            <a:xfrm rot="-922284">
              <a:off x="1582232" y="310642"/>
              <a:ext cx="78547" cy="74837"/>
            </a:xfrm>
            <a:custGeom>
              <a:avLst/>
              <a:gdLst/>
              <a:ahLst/>
              <a:cxnLst/>
              <a:rect l="l" t="t" r="r" b="b"/>
              <a:pathLst>
                <a:path w="1228" h="1170" extrusionOk="0">
                  <a:moveTo>
                    <a:pt x="723" y="90"/>
                  </a:moveTo>
                  <a:cubicBezTo>
                    <a:pt x="737" y="138"/>
                    <a:pt x="759" y="246"/>
                    <a:pt x="784" y="375"/>
                  </a:cubicBezTo>
                  <a:cubicBezTo>
                    <a:pt x="698" y="350"/>
                    <a:pt x="603" y="330"/>
                    <a:pt x="514" y="308"/>
                  </a:cubicBezTo>
                  <a:cubicBezTo>
                    <a:pt x="642" y="149"/>
                    <a:pt x="698" y="98"/>
                    <a:pt x="723" y="90"/>
                  </a:cubicBezTo>
                  <a:close/>
                  <a:moveTo>
                    <a:pt x="131" y="330"/>
                  </a:moveTo>
                  <a:cubicBezTo>
                    <a:pt x="183" y="330"/>
                    <a:pt x="267" y="343"/>
                    <a:pt x="371" y="361"/>
                  </a:cubicBezTo>
                  <a:cubicBezTo>
                    <a:pt x="338" y="411"/>
                    <a:pt x="299" y="461"/>
                    <a:pt x="257" y="517"/>
                  </a:cubicBezTo>
                  <a:cubicBezTo>
                    <a:pt x="157" y="403"/>
                    <a:pt x="129" y="350"/>
                    <a:pt x="118" y="330"/>
                  </a:cubicBezTo>
                  <a:cubicBezTo>
                    <a:pt x="122" y="330"/>
                    <a:pt x="126" y="330"/>
                    <a:pt x="131" y="330"/>
                  </a:cubicBezTo>
                  <a:close/>
                  <a:moveTo>
                    <a:pt x="882" y="483"/>
                  </a:moveTo>
                  <a:lnTo>
                    <a:pt x="882" y="483"/>
                  </a:lnTo>
                  <a:cubicBezTo>
                    <a:pt x="1041" y="531"/>
                    <a:pt x="1108" y="567"/>
                    <a:pt x="1130" y="584"/>
                  </a:cubicBezTo>
                  <a:cubicBezTo>
                    <a:pt x="1102" y="598"/>
                    <a:pt x="1035" y="629"/>
                    <a:pt x="910" y="670"/>
                  </a:cubicBezTo>
                  <a:cubicBezTo>
                    <a:pt x="901" y="612"/>
                    <a:pt x="893" y="545"/>
                    <a:pt x="882" y="483"/>
                  </a:cubicBezTo>
                  <a:close/>
                  <a:moveTo>
                    <a:pt x="458" y="377"/>
                  </a:moveTo>
                  <a:cubicBezTo>
                    <a:pt x="569" y="400"/>
                    <a:pt x="687" y="428"/>
                    <a:pt x="795" y="458"/>
                  </a:cubicBezTo>
                  <a:cubicBezTo>
                    <a:pt x="809" y="539"/>
                    <a:pt x="823" y="623"/>
                    <a:pt x="832" y="695"/>
                  </a:cubicBezTo>
                  <a:cubicBezTo>
                    <a:pt x="734" y="726"/>
                    <a:pt x="628" y="760"/>
                    <a:pt x="522" y="788"/>
                  </a:cubicBezTo>
                  <a:cubicBezTo>
                    <a:pt x="447" y="712"/>
                    <a:pt x="371" y="640"/>
                    <a:pt x="310" y="573"/>
                  </a:cubicBezTo>
                  <a:cubicBezTo>
                    <a:pt x="366" y="500"/>
                    <a:pt x="413" y="433"/>
                    <a:pt x="458" y="377"/>
                  </a:cubicBezTo>
                  <a:close/>
                  <a:moveTo>
                    <a:pt x="265" y="640"/>
                  </a:moveTo>
                  <a:cubicBezTo>
                    <a:pt x="318" y="693"/>
                    <a:pt x="374" y="751"/>
                    <a:pt x="436" y="810"/>
                  </a:cubicBezTo>
                  <a:cubicBezTo>
                    <a:pt x="290" y="846"/>
                    <a:pt x="168" y="871"/>
                    <a:pt x="104" y="874"/>
                  </a:cubicBezTo>
                  <a:cubicBezTo>
                    <a:pt x="134" y="829"/>
                    <a:pt x="196" y="740"/>
                    <a:pt x="265" y="640"/>
                  </a:cubicBezTo>
                  <a:close/>
                  <a:moveTo>
                    <a:pt x="848" y="774"/>
                  </a:moveTo>
                  <a:cubicBezTo>
                    <a:pt x="871" y="958"/>
                    <a:pt x="871" y="1041"/>
                    <a:pt x="868" y="1075"/>
                  </a:cubicBezTo>
                  <a:cubicBezTo>
                    <a:pt x="821" y="1047"/>
                    <a:pt x="726" y="972"/>
                    <a:pt x="592" y="849"/>
                  </a:cubicBezTo>
                  <a:cubicBezTo>
                    <a:pt x="681" y="824"/>
                    <a:pt x="768" y="801"/>
                    <a:pt x="848" y="774"/>
                  </a:cubicBezTo>
                  <a:close/>
                  <a:moveTo>
                    <a:pt x="731" y="1"/>
                  </a:moveTo>
                  <a:cubicBezTo>
                    <a:pt x="689" y="1"/>
                    <a:pt x="622" y="40"/>
                    <a:pt x="424" y="291"/>
                  </a:cubicBezTo>
                  <a:cubicBezTo>
                    <a:pt x="284" y="265"/>
                    <a:pt x="174" y="252"/>
                    <a:pt x="113" y="252"/>
                  </a:cubicBezTo>
                  <a:cubicBezTo>
                    <a:pt x="108" y="252"/>
                    <a:pt x="103" y="252"/>
                    <a:pt x="98" y="252"/>
                  </a:cubicBezTo>
                  <a:cubicBezTo>
                    <a:pt x="56" y="257"/>
                    <a:pt x="42" y="280"/>
                    <a:pt x="37" y="291"/>
                  </a:cubicBezTo>
                  <a:cubicBezTo>
                    <a:pt x="23" y="333"/>
                    <a:pt x="34" y="391"/>
                    <a:pt x="210" y="584"/>
                  </a:cubicBezTo>
                  <a:cubicBezTo>
                    <a:pt x="98" y="737"/>
                    <a:pt x="9" y="866"/>
                    <a:pt x="6" y="874"/>
                  </a:cubicBezTo>
                  <a:cubicBezTo>
                    <a:pt x="0" y="888"/>
                    <a:pt x="0" y="907"/>
                    <a:pt x="9" y="921"/>
                  </a:cubicBezTo>
                  <a:cubicBezTo>
                    <a:pt x="23" y="949"/>
                    <a:pt x="59" y="955"/>
                    <a:pt x="87" y="955"/>
                  </a:cubicBezTo>
                  <a:cubicBezTo>
                    <a:pt x="184" y="955"/>
                    <a:pt x="380" y="907"/>
                    <a:pt x="503" y="877"/>
                  </a:cubicBezTo>
                  <a:cubicBezTo>
                    <a:pt x="578" y="947"/>
                    <a:pt x="812" y="1159"/>
                    <a:pt x="876" y="1170"/>
                  </a:cubicBezTo>
                  <a:lnTo>
                    <a:pt x="885" y="1170"/>
                  </a:lnTo>
                  <a:cubicBezTo>
                    <a:pt x="899" y="1170"/>
                    <a:pt x="913" y="1159"/>
                    <a:pt x="924" y="1145"/>
                  </a:cubicBezTo>
                  <a:cubicBezTo>
                    <a:pt x="938" y="1128"/>
                    <a:pt x="968" y="1094"/>
                    <a:pt x="924" y="746"/>
                  </a:cubicBezTo>
                  <a:cubicBezTo>
                    <a:pt x="1172" y="662"/>
                    <a:pt x="1200" y="629"/>
                    <a:pt x="1208" y="615"/>
                  </a:cubicBezTo>
                  <a:cubicBezTo>
                    <a:pt x="1222" y="601"/>
                    <a:pt x="1228" y="581"/>
                    <a:pt x="1219" y="564"/>
                  </a:cubicBezTo>
                  <a:cubicBezTo>
                    <a:pt x="1208" y="539"/>
                    <a:pt x="1194" y="489"/>
                    <a:pt x="868" y="391"/>
                  </a:cubicBezTo>
                  <a:cubicBezTo>
                    <a:pt x="843" y="257"/>
                    <a:pt x="809" y="98"/>
                    <a:pt x="787" y="40"/>
                  </a:cubicBezTo>
                  <a:cubicBezTo>
                    <a:pt x="776" y="15"/>
                    <a:pt x="756" y="1"/>
                    <a:pt x="7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3" name="Google Shape;1083;p33"/>
            <p:cNvSpPr/>
            <p:nvPr/>
          </p:nvSpPr>
          <p:spPr>
            <a:xfrm rot="-922284">
              <a:off x="1083952" y="636974"/>
              <a:ext cx="671932" cy="671932"/>
            </a:xfrm>
            <a:custGeom>
              <a:avLst/>
              <a:gdLst/>
              <a:ahLst/>
              <a:cxnLst/>
              <a:rect l="l" t="t" r="r" b="b"/>
              <a:pathLst>
                <a:path w="10505" h="10505" extrusionOk="0">
                  <a:moveTo>
                    <a:pt x="5251" y="1"/>
                  </a:moveTo>
                  <a:cubicBezTo>
                    <a:pt x="2353" y="1"/>
                    <a:pt x="1" y="2352"/>
                    <a:pt x="1" y="5251"/>
                  </a:cubicBezTo>
                  <a:cubicBezTo>
                    <a:pt x="1" y="8152"/>
                    <a:pt x="2353" y="10504"/>
                    <a:pt x="5251" y="10504"/>
                  </a:cubicBezTo>
                  <a:cubicBezTo>
                    <a:pt x="8153" y="10504"/>
                    <a:pt x="10504" y="8152"/>
                    <a:pt x="10504" y="5251"/>
                  </a:cubicBezTo>
                  <a:cubicBezTo>
                    <a:pt x="10504" y="2352"/>
                    <a:pt x="8153" y="1"/>
                    <a:pt x="5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4" name="Google Shape;1084;p33"/>
            <p:cNvSpPr/>
            <p:nvPr/>
          </p:nvSpPr>
          <p:spPr>
            <a:xfrm rot="-922284">
              <a:off x="1162951" y="712515"/>
              <a:ext cx="527887" cy="527696"/>
            </a:xfrm>
            <a:custGeom>
              <a:avLst/>
              <a:gdLst/>
              <a:ahLst/>
              <a:cxnLst/>
              <a:rect l="l" t="t" r="r" b="b"/>
              <a:pathLst>
                <a:path w="8253" h="8250" extrusionOk="0">
                  <a:moveTo>
                    <a:pt x="4126" y="1"/>
                  </a:moveTo>
                  <a:cubicBezTo>
                    <a:pt x="1847" y="1"/>
                    <a:pt x="0" y="1847"/>
                    <a:pt x="0" y="4124"/>
                  </a:cubicBezTo>
                  <a:cubicBezTo>
                    <a:pt x="0" y="6403"/>
                    <a:pt x="1847" y="8250"/>
                    <a:pt x="4126" y="8250"/>
                  </a:cubicBezTo>
                  <a:cubicBezTo>
                    <a:pt x="6403" y="8250"/>
                    <a:pt x="8252" y="6403"/>
                    <a:pt x="8252" y="4124"/>
                  </a:cubicBezTo>
                  <a:cubicBezTo>
                    <a:pt x="8252" y="1847"/>
                    <a:pt x="6403" y="1"/>
                    <a:pt x="41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5" name="Google Shape;1085;p33"/>
            <p:cNvSpPr/>
            <p:nvPr/>
          </p:nvSpPr>
          <p:spPr>
            <a:xfrm rot="-922284">
              <a:off x="1273637" y="824811"/>
              <a:ext cx="297300" cy="287194"/>
            </a:xfrm>
            <a:custGeom>
              <a:avLst/>
              <a:gdLst/>
              <a:ahLst/>
              <a:cxnLst/>
              <a:rect l="l" t="t" r="r" b="b"/>
              <a:pathLst>
                <a:path w="4648" h="4490" extrusionOk="0">
                  <a:moveTo>
                    <a:pt x="2324" y="76"/>
                  </a:moveTo>
                  <a:cubicBezTo>
                    <a:pt x="3320" y="76"/>
                    <a:pt x="4185" y="751"/>
                    <a:pt x="4425" y="1713"/>
                  </a:cubicBezTo>
                  <a:cubicBezTo>
                    <a:pt x="4567" y="2277"/>
                    <a:pt x="4481" y="2863"/>
                    <a:pt x="4185" y="3357"/>
                  </a:cubicBezTo>
                  <a:cubicBezTo>
                    <a:pt x="3886" y="3856"/>
                    <a:pt x="3412" y="4207"/>
                    <a:pt x="2851" y="4347"/>
                  </a:cubicBezTo>
                  <a:cubicBezTo>
                    <a:pt x="2676" y="4392"/>
                    <a:pt x="2500" y="4414"/>
                    <a:pt x="2321" y="4414"/>
                  </a:cubicBezTo>
                  <a:cubicBezTo>
                    <a:pt x="1328" y="4414"/>
                    <a:pt x="463" y="3742"/>
                    <a:pt x="221" y="2773"/>
                  </a:cubicBezTo>
                  <a:cubicBezTo>
                    <a:pt x="78" y="2213"/>
                    <a:pt x="165" y="1627"/>
                    <a:pt x="463" y="1133"/>
                  </a:cubicBezTo>
                  <a:cubicBezTo>
                    <a:pt x="759" y="634"/>
                    <a:pt x="1233" y="282"/>
                    <a:pt x="1794" y="143"/>
                  </a:cubicBezTo>
                  <a:cubicBezTo>
                    <a:pt x="1970" y="95"/>
                    <a:pt x="2148" y="76"/>
                    <a:pt x="2324" y="76"/>
                  </a:cubicBezTo>
                  <a:close/>
                  <a:moveTo>
                    <a:pt x="2324" y="0"/>
                  </a:moveTo>
                  <a:cubicBezTo>
                    <a:pt x="2143" y="0"/>
                    <a:pt x="1959" y="23"/>
                    <a:pt x="1777" y="67"/>
                  </a:cubicBezTo>
                  <a:cubicBezTo>
                    <a:pt x="1194" y="215"/>
                    <a:pt x="703" y="581"/>
                    <a:pt x="396" y="1094"/>
                  </a:cubicBezTo>
                  <a:cubicBezTo>
                    <a:pt x="89" y="1605"/>
                    <a:pt x="0" y="2210"/>
                    <a:pt x="145" y="2790"/>
                  </a:cubicBezTo>
                  <a:cubicBezTo>
                    <a:pt x="396" y="3792"/>
                    <a:pt x="1292" y="4489"/>
                    <a:pt x="2321" y="4489"/>
                  </a:cubicBezTo>
                  <a:cubicBezTo>
                    <a:pt x="2503" y="4489"/>
                    <a:pt x="2687" y="4467"/>
                    <a:pt x="2868" y="4425"/>
                  </a:cubicBezTo>
                  <a:cubicBezTo>
                    <a:pt x="3451" y="4277"/>
                    <a:pt x="3942" y="3912"/>
                    <a:pt x="4249" y="3398"/>
                  </a:cubicBezTo>
                  <a:cubicBezTo>
                    <a:pt x="4556" y="2885"/>
                    <a:pt x="4648" y="2282"/>
                    <a:pt x="4500" y="1699"/>
                  </a:cubicBezTo>
                  <a:cubicBezTo>
                    <a:pt x="4249" y="698"/>
                    <a:pt x="3354" y="0"/>
                    <a:pt x="23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6" name="Google Shape;1086;p33"/>
            <p:cNvSpPr/>
            <p:nvPr/>
          </p:nvSpPr>
          <p:spPr>
            <a:xfrm rot="-922284">
              <a:off x="1161705" y="737415"/>
              <a:ext cx="532877" cy="483113"/>
            </a:xfrm>
            <a:custGeom>
              <a:avLst/>
              <a:gdLst/>
              <a:ahLst/>
              <a:cxnLst/>
              <a:rect l="l" t="t" r="r" b="b"/>
              <a:pathLst>
                <a:path w="8331" h="7553" extrusionOk="0">
                  <a:moveTo>
                    <a:pt x="4171" y="82"/>
                  </a:moveTo>
                  <a:cubicBezTo>
                    <a:pt x="5865" y="82"/>
                    <a:pt x="7338" y="1231"/>
                    <a:pt x="7753" y="2877"/>
                  </a:cubicBezTo>
                  <a:cubicBezTo>
                    <a:pt x="8247" y="4855"/>
                    <a:pt x="7045" y="6867"/>
                    <a:pt x="5067" y="7363"/>
                  </a:cubicBezTo>
                  <a:cubicBezTo>
                    <a:pt x="4771" y="7436"/>
                    <a:pt x="4467" y="7475"/>
                    <a:pt x="4163" y="7475"/>
                  </a:cubicBezTo>
                  <a:cubicBezTo>
                    <a:pt x="2470" y="7475"/>
                    <a:pt x="994" y="6323"/>
                    <a:pt x="584" y="4677"/>
                  </a:cubicBezTo>
                  <a:cubicBezTo>
                    <a:pt x="87" y="2699"/>
                    <a:pt x="1289" y="687"/>
                    <a:pt x="3267" y="193"/>
                  </a:cubicBezTo>
                  <a:cubicBezTo>
                    <a:pt x="3563" y="118"/>
                    <a:pt x="3867" y="82"/>
                    <a:pt x="4171" y="82"/>
                  </a:cubicBezTo>
                  <a:close/>
                  <a:moveTo>
                    <a:pt x="4169" y="1"/>
                  </a:moveTo>
                  <a:cubicBezTo>
                    <a:pt x="3862" y="1"/>
                    <a:pt x="3549" y="40"/>
                    <a:pt x="3248" y="115"/>
                  </a:cubicBezTo>
                  <a:cubicBezTo>
                    <a:pt x="1231" y="626"/>
                    <a:pt x="1" y="2679"/>
                    <a:pt x="506" y="4699"/>
                  </a:cubicBezTo>
                  <a:cubicBezTo>
                    <a:pt x="927" y="6378"/>
                    <a:pt x="2430" y="7553"/>
                    <a:pt x="4163" y="7553"/>
                  </a:cubicBezTo>
                  <a:cubicBezTo>
                    <a:pt x="4473" y="7553"/>
                    <a:pt x="4785" y="7517"/>
                    <a:pt x="5084" y="7439"/>
                  </a:cubicBezTo>
                  <a:cubicBezTo>
                    <a:pt x="7101" y="6931"/>
                    <a:pt x="8331" y="4875"/>
                    <a:pt x="7826" y="2858"/>
                  </a:cubicBezTo>
                  <a:cubicBezTo>
                    <a:pt x="7405" y="1175"/>
                    <a:pt x="5901" y="1"/>
                    <a:pt x="4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7" name="Google Shape;1087;p33"/>
            <p:cNvSpPr/>
            <p:nvPr/>
          </p:nvSpPr>
          <p:spPr>
            <a:xfrm rot="-922284">
              <a:off x="1245505" y="870084"/>
              <a:ext cx="367468" cy="205961"/>
            </a:xfrm>
            <a:custGeom>
              <a:avLst/>
              <a:gdLst/>
              <a:ahLst/>
              <a:cxnLst/>
              <a:rect l="l" t="t" r="r" b="b"/>
              <a:pathLst>
                <a:path w="5745" h="3220" extrusionOk="0">
                  <a:moveTo>
                    <a:pt x="0" y="0"/>
                  </a:moveTo>
                  <a:lnTo>
                    <a:pt x="2366" y="2455"/>
                  </a:lnTo>
                  <a:lnTo>
                    <a:pt x="5744" y="3220"/>
                  </a:lnTo>
                  <a:lnTo>
                    <a:pt x="3426" y="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8" name="Google Shape;1088;p33"/>
            <p:cNvSpPr/>
            <p:nvPr/>
          </p:nvSpPr>
          <p:spPr>
            <a:xfrm rot="-922284">
              <a:off x="1242441" y="868364"/>
              <a:ext cx="365869" cy="206153"/>
            </a:xfrm>
            <a:custGeom>
              <a:avLst/>
              <a:gdLst/>
              <a:ahLst/>
              <a:cxnLst/>
              <a:rect l="l" t="t" r="r" b="b"/>
              <a:pathLst>
                <a:path w="5720" h="3223" extrusionOk="0">
                  <a:moveTo>
                    <a:pt x="42" y="1"/>
                  </a:moveTo>
                  <a:cubicBezTo>
                    <a:pt x="28" y="1"/>
                    <a:pt x="14" y="6"/>
                    <a:pt x="6" y="20"/>
                  </a:cubicBezTo>
                  <a:cubicBezTo>
                    <a:pt x="0" y="39"/>
                    <a:pt x="3" y="62"/>
                    <a:pt x="22" y="73"/>
                  </a:cubicBezTo>
                  <a:lnTo>
                    <a:pt x="5658" y="3214"/>
                  </a:lnTo>
                  <a:cubicBezTo>
                    <a:pt x="5666" y="3220"/>
                    <a:pt x="5672" y="3223"/>
                    <a:pt x="5680" y="3223"/>
                  </a:cubicBezTo>
                  <a:cubicBezTo>
                    <a:pt x="5688" y="3223"/>
                    <a:pt x="5705" y="3217"/>
                    <a:pt x="5711" y="3197"/>
                  </a:cubicBezTo>
                  <a:cubicBezTo>
                    <a:pt x="5719" y="3181"/>
                    <a:pt x="5714" y="3156"/>
                    <a:pt x="5694" y="3144"/>
                  </a:cubicBezTo>
                  <a:lnTo>
                    <a:pt x="59" y="3"/>
                  </a:lnTo>
                  <a:cubicBezTo>
                    <a:pt x="54" y="1"/>
                    <a:pt x="48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9" name="Google Shape;1089;p33"/>
            <p:cNvSpPr/>
            <p:nvPr/>
          </p:nvSpPr>
          <p:spPr>
            <a:xfrm rot="-922284">
              <a:off x="1341181" y="785378"/>
              <a:ext cx="176730" cy="382435"/>
            </a:xfrm>
            <a:custGeom>
              <a:avLst/>
              <a:gdLst/>
              <a:ahLst/>
              <a:cxnLst/>
              <a:rect l="l" t="t" r="r" b="b"/>
              <a:pathLst>
                <a:path w="2763" h="5979" extrusionOk="0">
                  <a:moveTo>
                    <a:pt x="2762" y="0"/>
                  </a:moveTo>
                  <a:lnTo>
                    <a:pt x="522" y="2608"/>
                  </a:lnTo>
                  <a:lnTo>
                    <a:pt x="0" y="5979"/>
                  </a:lnTo>
                  <a:lnTo>
                    <a:pt x="2283" y="3292"/>
                  </a:lnTo>
                  <a:lnTo>
                    <a:pt x="27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0" name="Google Shape;1090;p33"/>
            <p:cNvSpPr/>
            <p:nvPr/>
          </p:nvSpPr>
          <p:spPr>
            <a:xfrm rot="-922284">
              <a:off x="1341897" y="782206"/>
              <a:ext cx="177817" cy="380325"/>
            </a:xfrm>
            <a:custGeom>
              <a:avLst/>
              <a:gdLst/>
              <a:ahLst/>
              <a:cxnLst/>
              <a:rect l="l" t="t" r="r" b="b"/>
              <a:pathLst>
                <a:path w="2780" h="5946" extrusionOk="0">
                  <a:moveTo>
                    <a:pt x="2736" y="1"/>
                  </a:moveTo>
                  <a:cubicBezTo>
                    <a:pt x="2720" y="1"/>
                    <a:pt x="2707" y="8"/>
                    <a:pt x="2698" y="25"/>
                  </a:cubicBezTo>
                  <a:lnTo>
                    <a:pt x="6" y="5889"/>
                  </a:lnTo>
                  <a:cubicBezTo>
                    <a:pt x="0" y="5912"/>
                    <a:pt x="6" y="5931"/>
                    <a:pt x="25" y="5942"/>
                  </a:cubicBezTo>
                  <a:cubicBezTo>
                    <a:pt x="34" y="5942"/>
                    <a:pt x="37" y="5945"/>
                    <a:pt x="45" y="5945"/>
                  </a:cubicBezTo>
                  <a:cubicBezTo>
                    <a:pt x="59" y="5945"/>
                    <a:pt x="73" y="5937"/>
                    <a:pt x="78" y="5920"/>
                  </a:cubicBezTo>
                  <a:lnTo>
                    <a:pt x="2771" y="56"/>
                  </a:lnTo>
                  <a:cubicBezTo>
                    <a:pt x="2779" y="34"/>
                    <a:pt x="2771" y="14"/>
                    <a:pt x="2751" y="3"/>
                  </a:cubicBezTo>
                  <a:cubicBezTo>
                    <a:pt x="2746" y="2"/>
                    <a:pt x="2741" y="1"/>
                    <a:pt x="27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1" name="Google Shape;1091;p33"/>
            <p:cNvSpPr/>
            <p:nvPr/>
          </p:nvSpPr>
          <p:spPr>
            <a:xfrm rot="-922284">
              <a:off x="1186473" y="603742"/>
              <a:ext cx="119099" cy="115389"/>
            </a:xfrm>
            <a:custGeom>
              <a:avLst/>
              <a:gdLst/>
              <a:ahLst/>
              <a:cxnLst/>
              <a:rect l="l" t="t" r="r" b="b"/>
              <a:pathLst>
                <a:path w="1862" h="1804" extrusionOk="0">
                  <a:moveTo>
                    <a:pt x="1423" y="1"/>
                  </a:moveTo>
                  <a:lnTo>
                    <a:pt x="1" y="405"/>
                  </a:lnTo>
                  <a:lnTo>
                    <a:pt x="355" y="1803"/>
                  </a:lnTo>
                  <a:lnTo>
                    <a:pt x="1861" y="1368"/>
                  </a:lnTo>
                  <a:lnTo>
                    <a:pt x="14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2" name="Google Shape;1092;p33"/>
            <p:cNvSpPr/>
            <p:nvPr/>
          </p:nvSpPr>
          <p:spPr>
            <a:xfrm rot="-922284">
              <a:off x="1085710" y="483259"/>
              <a:ext cx="225086" cy="204042"/>
            </a:xfrm>
            <a:custGeom>
              <a:avLst/>
              <a:gdLst/>
              <a:ahLst/>
              <a:cxnLst/>
              <a:rect l="l" t="t" r="r" b="b"/>
              <a:pathLst>
                <a:path w="3519" h="3190" extrusionOk="0">
                  <a:moveTo>
                    <a:pt x="1758" y="474"/>
                  </a:moveTo>
                  <a:cubicBezTo>
                    <a:pt x="2260" y="474"/>
                    <a:pt x="2718" y="815"/>
                    <a:pt x="2846" y="1323"/>
                  </a:cubicBezTo>
                  <a:cubicBezTo>
                    <a:pt x="2991" y="1923"/>
                    <a:pt x="2628" y="2534"/>
                    <a:pt x="2029" y="2684"/>
                  </a:cubicBezTo>
                  <a:cubicBezTo>
                    <a:pt x="1939" y="2706"/>
                    <a:pt x="1850" y="2716"/>
                    <a:pt x="1762" y="2716"/>
                  </a:cubicBezTo>
                  <a:cubicBezTo>
                    <a:pt x="1257" y="2716"/>
                    <a:pt x="796" y="2378"/>
                    <a:pt x="670" y="1867"/>
                  </a:cubicBezTo>
                  <a:cubicBezTo>
                    <a:pt x="522" y="1267"/>
                    <a:pt x="885" y="659"/>
                    <a:pt x="1485" y="508"/>
                  </a:cubicBezTo>
                  <a:cubicBezTo>
                    <a:pt x="1576" y="485"/>
                    <a:pt x="1668" y="474"/>
                    <a:pt x="1758" y="474"/>
                  </a:cubicBezTo>
                  <a:close/>
                  <a:moveTo>
                    <a:pt x="1755" y="1"/>
                  </a:moveTo>
                  <a:cubicBezTo>
                    <a:pt x="1628" y="1"/>
                    <a:pt x="1499" y="16"/>
                    <a:pt x="1370" y="48"/>
                  </a:cubicBezTo>
                  <a:cubicBezTo>
                    <a:pt x="519" y="263"/>
                    <a:pt x="0" y="1133"/>
                    <a:pt x="213" y="1984"/>
                  </a:cubicBezTo>
                  <a:cubicBezTo>
                    <a:pt x="397" y="2706"/>
                    <a:pt x="1050" y="3189"/>
                    <a:pt x="1764" y="3189"/>
                  </a:cubicBezTo>
                  <a:cubicBezTo>
                    <a:pt x="1891" y="3189"/>
                    <a:pt x="2020" y="3174"/>
                    <a:pt x="2149" y="3142"/>
                  </a:cubicBezTo>
                  <a:cubicBezTo>
                    <a:pt x="3000" y="2927"/>
                    <a:pt x="3518" y="2059"/>
                    <a:pt x="3306" y="1206"/>
                  </a:cubicBezTo>
                  <a:cubicBezTo>
                    <a:pt x="3122" y="484"/>
                    <a:pt x="2469" y="1"/>
                    <a:pt x="17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3" name="Google Shape;1093;p33"/>
            <p:cNvSpPr/>
            <p:nvPr/>
          </p:nvSpPr>
          <p:spPr>
            <a:xfrm rot="-922284">
              <a:off x="1233908" y="919619"/>
              <a:ext cx="406166" cy="119611"/>
            </a:xfrm>
            <a:custGeom>
              <a:avLst/>
              <a:gdLst/>
              <a:ahLst/>
              <a:cxnLst/>
              <a:rect l="l" t="t" r="r" b="b"/>
              <a:pathLst>
                <a:path w="6350" h="1870" extrusionOk="0">
                  <a:moveTo>
                    <a:pt x="2801" y="1"/>
                  </a:moveTo>
                  <a:lnTo>
                    <a:pt x="0" y="1772"/>
                  </a:lnTo>
                  <a:lnTo>
                    <a:pt x="3384" y="1870"/>
                  </a:lnTo>
                  <a:lnTo>
                    <a:pt x="6350" y="31"/>
                  </a:lnTo>
                  <a:lnTo>
                    <a:pt x="280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4" name="Google Shape;1094;p33"/>
            <p:cNvSpPr/>
            <p:nvPr/>
          </p:nvSpPr>
          <p:spPr>
            <a:xfrm rot="-922284">
              <a:off x="1230722" y="921239"/>
              <a:ext cx="403543" cy="115261"/>
            </a:xfrm>
            <a:custGeom>
              <a:avLst/>
              <a:gdLst/>
              <a:ahLst/>
              <a:cxnLst/>
              <a:rect l="l" t="t" r="r" b="b"/>
              <a:pathLst>
                <a:path w="6309" h="1802" extrusionOk="0">
                  <a:moveTo>
                    <a:pt x="6262" y="1"/>
                  </a:moveTo>
                  <a:cubicBezTo>
                    <a:pt x="6259" y="1"/>
                    <a:pt x="6256" y="1"/>
                    <a:pt x="6252" y="2"/>
                  </a:cubicBezTo>
                  <a:lnTo>
                    <a:pt x="37" y="1726"/>
                  </a:lnTo>
                  <a:cubicBezTo>
                    <a:pt x="14" y="1732"/>
                    <a:pt x="0" y="1754"/>
                    <a:pt x="9" y="1773"/>
                  </a:cubicBezTo>
                  <a:cubicBezTo>
                    <a:pt x="12" y="1793"/>
                    <a:pt x="28" y="1801"/>
                    <a:pt x="45" y="1801"/>
                  </a:cubicBezTo>
                  <a:lnTo>
                    <a:pt x="56" y="1801"/>
                  </a:lnTo>
                  <a:lnTo>
                    <a:pt x="6275" y="80"/>
                  </a:lnTo>
                  <a:cubicBezTo>
                    <a:pt x="6294" y="72"/>
                    <a:pt x="6308" y="52"/>
                    <a:pt x="6303" y="30"/>
                  </a:cubicBezTo>
                  <a:cubicBezTo>
                    <a:pt x="6295" y="13"/>
                    <a:pt x="6280" y="1"/>
                    <a:pt x="6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5" name="Google Shape;1095;p33"/>
            <p:cNvSpPr/>
            <p:nvPr/>
          </p:nvSpPr>
          <p:spPr>
            <a:xfrm rot="-922284">
              <a:off x="1375718" y="779043"/>
              <a:ext cx="102661" cy="404439"/>
            </a:xfrm>
            <a:custGeom>
              <a:avLst/>
              <a:gdLst/>
              <a:ahLst/>
              <a:cxnLst/>
              <a:rect l="l" t="t" r="r" b="b"/>
              <a:pathLst>
                <a:path w="1605" h="6323" extrusionOk="0">
                  <a:moveTo>
                    <a:pt x="0" y="0"/>
                  </a:moveTo>
                  <a:lnTo>
                    <a:pt x="106" y="3281"/>
                  </a:lnTo>
                  <a:lnTo>
                    <a:pt x="1604" y="6322"/>
                  </a:lnTo>
                  <a:lnTo>
                    <a:pt x="1518" y="2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6" name="Google Shape;1096;p33"/>
            <p:cNvSpPr/>
            <p:nvPr/>
          </p:nvSpPr>
          <p:spPr>
            <a:xfrm rot="-922284">
              <a:off x="1408276" y="962964"/>
              <a:ext cx="96776" cy="223103"/>
            </a:xfrm>
            <a:custGeom>
              <a:avLst/>
              <a:gdLst/>
              <a:ahLst/>
              <a:cxnLst/>
              <a:rect l="l" t="t" r="r" b="b"/>
              <a:pathLst>
                <a:path w="1513" h="3488" extrusionOk="0">
                  <a:moveTo>
                    <a:pt x="1412" y="0"/>
                  </a:moveTo>
                  <a:lnTo>
                    <a:pt x="0" y="335"/>
                  </a:lnTo>
                  <a:lnTo>
                    <a:pt x="1512" y="3488"/>
                  </a:lnTo>
                  <a:lnTo>
                    <a:pt x="14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7" name="Google Shape;1097;p33"/>
            <p:cNvSpPr/>
            <p:nvPr/>
          </p:nvSpPr>
          <p:spPr>
            <a:xfrm rot="-922284">
              <a:off x="1405613" y="960641"/>
              <a:ext cx="102277" cy="227901"/>
            </a:xfrm>
            <a:custGeom>
              <a:avLst/>
              <a:gdLst/>
              <a:ahLst/>
              <a:cxnLst/>
              <a:rect l="l" t="t" r="r" b="b"/>
              <a:pathLst>
                <a:path w="1599" h="3563" extrusionOk="0">
                  <a:moveTo>
                    <a:pt x="1415" y="87"/>
                  </a:moveTo>
                  <a:lnTo>
                    <a:pt x="1510" y="3340"/>
                  </a:lnTo>
                  <a:lnTo>
                    <a:pt x="95" y="396"/>
                  </a:lnTo>
                  <a:lnTo>
                    <a:pt x="1415" y="87"/>
                  </a:lnTo>
                  <a:close/>
                  <a:moveTo>
                    <a:pt x="1457" y="1"/>
                  </a:moveTo>
                  <a:cubicBezTo>
                    <a:pt x="1453" y="1"/>
                    <a:pt x="1450" y="1"/>
                    <a:pt x="1445" y="3"/>
                  </a:cubicBezTo>
                  <a:lnTo>
                    <a:pt x="34" y="335"/>
                  </a:lnTo>
                  <a:cubicBezTo>
                    <a:pt x="20" y="338"/>
                    <a:pt x="14" y="343"/>
                    <a:pt x="6" y="354"/>
                  </a:cubicBezTo>
                  <a:cubicBezTo>
                    <a:pt x="0" y="366"/>
                    <a:pt x="0" y="380"/>
                    <a:pt x="6" y="391"/>
                  </a:cubicBezTo>
                  <a:lnTo>
                    <a:pt x="1521" y="3543"/>
                  </a:lnTo>
                  <a:cubicBezTo>
                    <a:pt x="1526" y="3552"/>
                    <a:pt x="1540" y="3563"/>
                    <a:pt x="1554" y="3563"/>
                  </a:cubicBezTo>
                  <a:cubicBezTo>
                    <a:pt x="1577" y="3563"/>
                    <a:pt x="1593" y="3546"/>
                    <a:pt x="1599" y="3529"/>
                  </a:cubicBezTo>
                  <a:cubicBezTo>
                    <a:pt x="1599" y="3521"/>
                    <a:pt x="1599" y="3518"/>
                    <a:pt x="1596" y="3515"/>
                  </a:cubicBezTo>
                  <a:lnTo>
                    <a:pt x="1496" y="42"/>
                  </a:lnTo>
                  <a:cubicBezTo>
                    <a:pt x="1493" y="28"/>
                    <a:pt x="1487" y="17"/>
                    <a:pt x="1479" y="9"/>
                  </a:cubicBezTo>
                  <a:cubicBezTo>
                    <a:pt x="1473" y="5"/>
                    <a:pt x="1466" y="1"/>
                    <a:pt x="1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8" name="Google Shape;1098;p33"/>
            <p:cNvSpPr/>
            <p:nvPr/>
          </p:nvSpPr>
          <p:spPr>
            <a:xfrm rot="-922284">
              <a:off x="1377164" y="785383"/>
              <a:ext cx="107074" cy="406997"/>
            </a:xfrm>
            <a:custGeom>
              <a:avLst/>
              <a:gdLst/>
              <a:ahLst/>
              <a:cxnLst/>
              <a:rect l="l" t="t" r="r" b="b"/>
              <a:pathLst>
                <a:path w="1674" h="6363" extrusionOk="0">
                  <a:moveTo>
                    <a:pt x="45" y="1"/>
                  </a:moveTo>
                  <a:cubicBezTo>
                    <a:pt x="42" y="1"/>
                    <a:pt x="39" y="1"/>
                    <a:pt x="36" y="2"/>
                  </a:cubicBezTo>
                  <a:cubicBezTo>
                    <a:pt x="14" y="8"/>
                    <a:pt x="0" y="30"/>
                    <a:pt x="8" y="52"/>
                  </a:cubicBezTo>
                  <a:lnTo>
                    <a:pt x="1590" y="6332"/>
                  </a:lnTo>
                  <a:cubicBezTo>
                    <a:pt x="1596" y="6349"/>
                    <a:pt x="1613" y="6363"/>
                    <a:pt x="1629" y="6363"/>
                  </a:cubicBezTo>
                  <a:cubicBezTo>
                    <a:pt x="1632" y="6363"/>
                    <a:pt x="1635" y="6363"/>
                    <a:pt x="1640" y="6360"/>
                  </a:cubicBezTo>
                  <a:cubicBezTo>
                    <a:pt x="1660" y="6352"/>
                    <a:pt x="1674" y="6332"/>
                    <a:pt x="1668" y="6310"/>
                  </a:cubicBezTo>
                  <a:lnTo>
                    <a:pt x="84" y="30"/>
                  </a:lnTo>
                  <a:cubicBezTo>
                    <a:pt x="79" y="13"/>
                    <a:pt x="62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9" name="Google Shape;1099;p33"/>
            <p:cNvSpPr/>
            <p:nvPr/>
          </p:nvSpPr>
          <p:spPr>
            <a:xfrm rot="-922284">
              <a:off x="1382039" y="644094"/>
              <a:ext cx="215044" cy="142446"/>
            </a:xfrm>
            <a:custGeom>
              <a:avLst/>
              <a:gdLst/>
              <a:ahLst/>
              <a:cxnLst/>
              <a:rect l="l" t="t" r="r" b="b"/>
              <a:pathLst>
                <a:path w="3362" h="2227" extrusionOk="0">
                  <a:moveTo>
                    <a:pt x="42" y="1"/>
                  </a:moveTo>
                  <a:cubicBezTo>
                    <a:pt x="17" y="1"/>
                    <a:pt x="0" y="17"/>
                    <a:pt x="0" y="40"/>
                  </a:cubicBezTo>
                  <a:cubicBezTo>
                    <a:pt x="0" y="59"/>
                    <a:pt x="17" y="82"/>
                    <a:pt x="37" y="82"/>
                  </a:cubicBezTo>
                  <a:cubicBezTo>
                    <a:pt x="62" y="84"/>
                    <a:pt x="2402" y="193"/>
                    <a:pt x="3278" y="2202"/>
                  </a:cubicBezTo>
                  <a:cubicBezTo>
                    <a:pt x="3281" y="2216"/>
                    <a:pt x="3298" y="2227"/>
                    <a:pt x="3312" y="2227"/>
                  </a:cubicBezTo>
                  <a:cubicBezTo>
                    <a:pt x="3317" y="2227"/>
                    <a:pt x="3323" y="2221"/>
                    <a:pt x="3329" y="2219"/>
                  </a:cubicBezTo>
                  <a:cubicBezTo>
                    <a:pt x="3351" y="2207"/>
                    <a:pt x="3362" y="2188"/>
                    <a:pt x="3351" y="2166"/>
                  </a:cubicBezTo>
                  <a:cubicBezTo>
                    <a:pt x="2455" y="112"/>
                    <a:pt x="64" y="1"/>
                    <a:pt x="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0" name="Google Shape;1100;p33"/>
            <p:cNvSpPr/>
            <p:nvPr/>
          </p:nvSpPr>
          <p:spPr>
            <a:xfrm rot="-922284">
              <a:off x="1254989" y="701726"/>
              <a:ext cx="66074" cy="15799"/>
            </a:xfrm>
            <a:custGeom>
              <a:avLst/>
              <a:gdLst/>
              <a:ahLst/>
              <a:cxnLst/>
              <a:rect l="l" t="t" r="r" b="b"/>
              <a:pathLst>
                <a:path w="1033" h="247" extrusionOk="0">
                  <a:moveTo>
                    <a:pt x="959" y="0"/>
                  </a:moveTo>
                  <a:cubicBezTo>
                    <a:pt x="700" y="0"/>
                    <a:pt x="66" y="158"/>
                    <a:pt x="37" y="166"/>
                  </a:cubicBezTo>
                  <a:cubicBezTo>
                    <a:pt x="15" y="172"/>
                    <a:pt x="1" y="194"/>
                    <a:pt x="9" y="213"/>
                  </a:cubicBezTo>
                  <a:cubicBezTo>
                    <a:pt x="12" y="233"/>
                    <a:pt x="29" y="247"/>
                    <a:pt x="45" y="247"/>
                  </a:cubicBezTo>
                  <a:cubicBezTo>
                    <a:pt x="51" y="247"/>
                    <a:pt x="54" y="247"/>
                    <a:pt x="54" y="239"/>
                  </a:cubicBezTo>
                  <a:cubicBezTo>
                    <a:pt x="59" y="236"/>
                    <a:pt x="693" y="78"/>
                    <a:pt x="949" y="78"/>
                  </a:cubicBezTo>
                  <a:cubicBezTo>
                    <a:pt x="963" y="78"/>
                    <a:pt x="977" y="78"/>
                    <a:pt x="988" y="80"/>
                  </a:cubicBezTo>
                  <a:cubicBezTo>
                    <a:pt x="990" y="80"/>
                    <a:pt x="991" y="80"/>
                    <a:pt x="993" y="80"/>
                  </a:cubicBezTo>
                  <a:cubicBezTo>
                    <a:pt x="1011" y="80"/>
                    <a:pt x="1028" y="64"/>
                    <a:pt x="1030" y="43"/>
                  </a:cubicBezTo>
                  <a:cubicBezTo>
                    <a:pt x="1033" y="24"/>
                    <a:pt x="1016" y="4"/>
                    <a:pt x="994" y="1"/>
                  </a:cubicBezTo>
                  <a:cubicBezTo>
                    <a:pt x="983" y="1"/>
                    <a:pt x="972" y="0"/>
                    <a:pt x="9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1" name="Google Shape;1101;p33"/>
            <p:cNvSpPr/>
            <p:nvPr/>
          </p:nvSpPr>
          <p:spPr>
            <a:xfrm rot="-922284">
              <a:off x="1102996" y="880372"/>
              <a:ext cx="8827" cy="21300"/>
            </a:xfrm>
            <a:custGeom>
              <a:avLst/>
              <a:gdLst/>
              <a:ahLst/>
              <a:cxnLst/>
              <a:rect l="l" t="t" r="r" b="b"/>
              <a:pathLst>
                <a:path w="138" h="333" extrusionOk="0">
                  <a:moveTo>
                    <a:pt x="137" y="0"/>
                  </a:moveTo>
                  <a:lnTo>
                    <a:pt x="137" y="0"/>
                  </a:lnTo>
                  <a:cubicBezTo>
                    <a:pt x="137" y="0"/>
                    <a:pt x="40" y="120"/>
                    <a:pt x="1" y="332"/>
                  </a:cubicBezTo>
                  <a:lnTo>
                    <a:pt x="1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2" name="Google Shape;1102;p33"/>
            <p:cNvSpPr/>
            <p:nvPr/>
          </p:nvSpPr>
          <p:spPr>
            <a:xfrm rot="-922284">
              <a:off x="1100223" y="878055"/>
              <a:ext cx="14520" cy="26225"/>
            </a:xfrm>
            <a:custGeom>
              <a:avLst/>
              <a:gdLst/>
              <a:ahLst/>
              <a:cxnLst/>
              <a:rect l="l" t="t" r="r" b="b"/>
              <a:pathLst>
                <a:path w="227" h="410" extrusionOk="0">
                  <a:moveTo>
                    <a:pt x="183" y="0"/>
                  </a:moveTo>
                  <a:cubicBezTo>
                    <a:pt x="171" y="0"/>
                    <a:pt x="159" y="6"/>
                    <a:pt x="151" y="17"/>
                  </a:cubicBezTo>
                  <a:cubicBezTo>
                    <a:pt x="142" y="19"/>
                    <a:pt x="45" y="142"/>
                    <a:pt x="3" y="365"/>
                  </a:cubicBezTo>
                  <a:cubicBezTo>
                    <a:pt x="0" y="385"/>
                    <a:pt x="14" y="407"/>
                    <a:pt x="34" y="410"/>
                  </a:cubicBezTo>
                  <a:lnTo>
                    <a:pt x="42" y="410"/>
                  </a:lnTo>
                  <a:cubicBezTo>
                    <a:pt x="59" y="410"/>
                    <a:pt x="81" y="396"/>
                    <a:pt x="84" y="379"/>
                  </a:cubicBezTo>
                  <a:cubicBezTo>
                    <a:pt x="117" y="181"/>
                    <a:pt x="209" y="70"/>
                    <a:pt x="212" y="64"/>
                  </a:cubicBezTo>
                  <a:cubicBezTo>
                    <a:pt x="226" y="47"/>
                    <a:pt x="223" y="22"/>
                    <a:pt x="207" y="8"/>
                  </a:cubicBezTo>
                  <a:cubicBezTo>
                    <a:pt x="199" y="3"/>
                    <a:pt x="191" y="0"/>
                    <a:pt x="1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3" name="Google Shape;1103;p33"/>
            <p:cNvSpPr/>
            <p:nvPr/>
          </p:nvSpPr>
          <p:spPr>
            <a:xfrm rot="-922284">
              <a:off x="1129924" y="865168"/>
              <a:ext cx="8635" cy="21300"/>
            </a:xfrm>
            <a:custGeom>
              <a:avLst/>
              <a:gdLst/>
              <a:ahLst/>
              <a:cxnLst/>
              <a:rect l="l" t="t" r="r" b="b"/>
              <a:pathLst>
                <a:path w="135" h="333" extrusionOk="0">
                  <a:moveTo>
                    <a:pt x="134" y="1"/>
                  </a:moveTo>
                  <a:cubicBezTo>
                    <a:pt x="134" y="1"/>
                    <a:pt x="37" y="118"/>
                    <a:pt x="0" y="333"/>
                  </a:cubicBezTo>
                  <a:lnTo>
                    <a:pt x="1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4" name="Google Shape;1104;p33"/>
            <p:cNvSpPr/>
            <p:nvPr/>
          </p:nvSpPr>
          <p:spPr>
            <a:xfrm rot="-922284">
              <a:off x="1127279" y="862790"/>
              <a:ext cx="14520" cy="26289"/>
            </a:xfrm>
            <a:custGeom>
              <a:avLst/>
              <a:gdLst/>
              <a:ahLst/>
              <a:cxnLst/>
              <a:rect l="l" t="t" r="r" b="b"/>
              <a:pathLst>
                <a:path w="227" h="411" extrusionOk="0">
                  <a:moveTo>
                    <a:pt x="179" y="0"/>
                  </a:moveTo>
                  <a:cubicBezTo>
                    <a:pt x="168" y="0"/>
                    <a:pt x="156" y="5"/>
                    <a:pt x="148" y="15"/>
                  </a:cubicBezTo>
                  <a:cubicBezTo>
                    <a:pt x="143" y="20"/>
                    <a:pt x="45" y="140"/>
                    <a:pt x="3" y="363"/>
                  </a:cubicBezTo>
                  <a:cubicBezTo>
                    <a:pt x="1" y="386"/>
                    <a:pt x="15" y="405"/>
                    <a:pt x="34" y="411"/>
                  </a:cubicBezTo>
                  <a:lnTo>
                    <a:pt x="42" y="411"/>
                  </a:lnTo>
                  <a:cubicBezTo>
                    <a:pt x="62" y="411"/>
                    <a:pt x="76" y="397"/>
                    <a:pt x="84" y="377"/>
                  </a:cubicBezTo>
                  <a:cubicBezTo>
                    <a:pt x="118" y="179"/>
                    <a:pt x="210" y="68"/>
                    <a:pt x="213" y="65"/>
                  </a:cubicBezTo>
                  <a:cubicBezTo>
                    <a:pt x="227" y="48"/>
                    <a:pt x="224" y="23"/>
                    <a:pt x="204" y="9"/>
                  </a:cubicBezTo>
                  <a:cubicBezTo>
                    <a:pt x="197" y="3"/>
                    <a:pt x="188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5" name="Google Shape;1105;p33"/>
            <p:cNvSpPr/>
            <p:nvPr/>
          </p:nvSpPr>
          <p:spPr>
            <a:xfrm rot="-922284">
              <a:off x="1118075" y="907479"/>
              <a:ext cx="8763" cy="21300"/>
            </a:xfrm>
            <a:custGeom>
              <a:avLst/>
              <a:gdLst/>
              <a:ahLst/>
              <a:cxnLst/>
              <a:rect l="l" t="t" r="r" b="b"/>
              <a:pathLst>
                <a:path w="137" h="333" extrusionOk="0">
                  <a:moveTo>
                    <a:pt x="137" y="1"/>
                  </a:moveTo>
                  <a:cubicBezTo>
                    <a:pt x="137" y="1"/>
                    <a:pt x="39" y="118"/>
                    <a:pt x="0" y="333"/>
                  </a:cubicBezTo>
                  <a:lnTo>
                    <a:pt x="1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6" name="Google Shape;1106;p33"/>
            <p:cNvSpPr/>
            <p:nvPr/>
          </p:nvSpPr>
          <p:spPr>
            <a:xfrm rot="-922284">
              <a:off x="1115370" y="904846"/>
              <a:ext cx="14712" cy="26353"/>
            </a:xfrm>
            <a:custGeom>
              <a:avLst/>
              <a:gdLst/>
              <a:ahLst/>
              <a:cxnLst/>
              <a:rect l="l" t="t" r="r" b="b"/>
              <a:pathLst>
                <a:path w="230" h="412" extrusionOk="0">
                  <a:moveTo>
                    <a:pt x="182" y="1"/>
                  </a:moveTo>
                  <a:cubicBezTo>
                    <a:pt x="170" y="1"/>
                    <a:pt x="159" y="6"/>
                    <a:pt x="151" y="15"/>
                  </a:cubicBezTo>
                  <a:cubicBezTo>
                    <a:pt x="145" y="21"/>
                    <a:pt x="48" y="141"/>
                    <a:pt x="6" y="364"/>
                  </a:cubicBezTo>
                  <a:cubicBezTo>
                    <a:pt x="0" y="387"/>
                    <a:pt x="14" y="406"/>
                    <a:pt x="37" y="412"/>
                  </a:cubicBezTo>
                  <a:lnTo>
                    <a:pt x="42" y="412"/>
                  </a:lnTo>
                  <a:cubicBezTo>
                    <a:pt x="64" y="412"/>
                    <a:pt x="78" y="400"/>
                    <a:pt x="84" y="378"/>
                  </a:cubicBezTo>
                  <a:cubicBezTo>
                    <a:pt x="120" y="180"/>
                    <a:pt x="210" y="68"/>
                    <a:pt x="215" y="66"/>
                  </a:cubicBezTo>
                  <a:cubicBezTo>
                    <a:pt x="229" y="49"/>
                    <a:pt x="223" y="24"/>
                    <a:pt x="207" y="10"/>
                  </a:cubicBezTo>
                  <a:cubicBezTo>
                    <a:pt x="199" y="4"/>
                    <a:pt x="191" y="1"/>
                    <a:pt x="1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7" name="Google Shape;1107;p33"/>
            <p:cNvSpPr/>
            <p:nvPr/>
          </p:nvSpPr>
          <p:spPr>
            <a:xfrm rot="-922284">
              <a:off x="1094450" y="920475"/>
              <a:ext cx="8763" cy="21300"/>
            </a:xfrm>
            <a:custGeom>
              <a:avLst/>
              <a:gdLst/>
              <a:ahLst/>
              <a:cxnLst/>
              <a:rect l="l" t="t" r="r" b="b"/>
              <a:pathLst>
                <a:path w="137" h="333" extrusionOk="0">
                  <a:moveTo>
                    <a:pt x="137" y="0"/>
                  </a:moveTo>
                  <a:lnTo>
                    <a:pt x="137" y="0"/>
                  </a:lnTo>
                  <a:cubicBezTo>
                    <a:pt x="137" y="0"/>
                    <a:pt x="39" y="120"/>
                    <a:pt x="0" y="332"/>
                  </a:cubicBezTo>
                  <a:lnTo>
                    <a:pt x="1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8" name="Google Shape;1108;p33"/>
            <p:cNvSpPr/>
            <p:nvPr/>
          </p:nvSpPr>
          <p:spPr>
            <a:xfrm rot="-922284">
              <a:off x="1091748" y="917867"/>
              <a:ext cx="14520" cy="26353"/>
            </a:xfrm>
            <a:custGeom>
              <a:avLst/>
              <a:gdLst/>
              <a:ahLst/>
              <a:cxnLst/>
              <a:rect l="l" t="t" r="r" b="b"/>
              <a:pathLst>
                <a:path w="227" h="412" extrusionOk="0">
                  <a:moveTo>
                    <a:pt x="181" y="1"/>
                  </a:moveTo>
                  <a:cubicBezTo>
                    <a:pt x="169" y="1"/>
                    <a:pt x="159" y="6"/>
                    <a:pt x="151" y="15"/>
                  </a:cubicBezTo>
                  <a:cubicBezTo>
                    <a:pt x="142" y="21"/>
                    <a:pt x="45" y="141"/>
                    <a:pt x="3" y="364"/>
                  </a:cubicBezTo>
                  <a:cubicBezTo>
                    <a:pt x="0" y="386"/>
                    <a:pt x="14" y="406"/>
                    <a:pt x="34" y="411"/>
                  </a:cubicBezTo>
                  <a:lnTo>
                    <a:pt x="42" y="411"/>
                  </a:lnTo>
                  <a:cubicBezTo>
                    <a:pt x="59" y="411"/>
                    <a:pt x="76" y="400"/>
                    <a:pt x="84" y="378"/>
                  </a:cubicBezTo>
                  <a:cubicBezTo>
                    <a:pt x="117" y="180"/>
                    <a:pt x="209" y="68"/>
                    <a:pt x="212" y="65"/>
                  </a:cubicBezTo>
                  <a:cubicBezTo>
                    <a:pt x="226" y="49"/>
                    <a:pt x="223" y="23"/>
                    <a:pt x="207" y="10"/>
                  </a:cubicBezTo>
                  <a:cubicBezTo>
                    <a:pt x="198" y="3"/>
                    <a:pt x="189" y="1"/>
                    <a:pt x="1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9" name="Google Shape;1109;p33"/>
            <p:cNvSpPr/>
            <p:nvPr/>
          </p:nvSpPr>
          <p:spPr>
            <a:xfrm rot="-922284">
              <a:off x="1112240" y="945147"/>
              <a:ext cx="3838" cy="22899"/>
            </a:xfrm>
            <a:custGeom>
              <a:avLst/>
              <a:gdLst/>
              <a:ahLst/>
              <a:cxnLst/>
              <a:rect l="l" t="t" r="r" b="b"/>
              <a:pathLst>
                <a:path w="60" h="358" extrusionOk="0">
                  <a:moveTo>
                    <a:pt x="59" y="0"/>
                  </a:moveTo>
                  <a:cubicBezTo>
                    <a:pt x="59" y="0"/>
                    <a:pt x="1" y="140"/>
                    <a:pt x="20" y="358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0" name="Google Shape;1110;p33"/>
            <p:cNvSpPr/>
            <p:nvPr/>
          </p:nvSpPr>
          <p:spPr>
            <a:xfrm rot="-922284">
              <a:off x="1109779" y="942707"/>
              <a:ext cx="9339" cy="27952"/>
            </a:xfrm>
            <a:custGeom>
              <a:avLst/>
              <a:gdLst/>
              <a:ahLst/>
              <a:cxnLst/>
              <a:rect l="l" t="t" r="r" b="b"/>
              <a:pathLst>
                <a:path w="146" h="437" extrusionOk="0">
                  <a:moveTo>
                    <a:pt x="102" y="1"/>
                  </a:moveTo>
                  <a:cubicBezTo>
                    <a:pt x="87" y="1"/>
                    <a:pt x="74" y="9"/>
                    <a:pt x="68" y="23"/>
                  </a:cubicBezTo>
                  <a:cubicBezTo>
                    <a:pt x="62" y="26"/>
                    <a:pt x="1" y="174"/>
                    <a:pt x="26" y="400"/>
                  </a:cubicBezTo>
                  <a:cubicBezTo>
                    <a:pt x="26" y="422"/>
                    <a:pt x="42" y="436"/>
                    <a:pt x="62" y="436"/>
                  </a:cubicBezTo>
                  <a:lnTo>
                    <a:pt x="70" y="436"/>
                  </a:lnTo>
                  <a:cubicBezTo>
                    <a:pt x="90" y="436"/>
                    <a:pt x="109" y="414"/>
                    <a:pt x="104" y="395"/>
                  </a:cubicBezTo>
                  <a:cubicBezTo>
                    <a:pt x="84" y="191"/>
                    <a:pt x="140" y="60"/>
                    <a:pt x="140" y="57"/>
                  </a:cubicBezTo>
                  <a:cubicBezTo>
                    <a:pt x="146" y="35"/>
                    <a:pt x="140" y="10"/>
                    <a:pt x="118" y="4"/>
                  </a:cubicBezTo>
                  <a:cubicBezTo>
                    <a:pt x="113" y="2"/>
                    <a:pt x="107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1" name="Google Shape;1111;p33"/>
            <p:cNvSpPr/>
            <p:nvPr/>
          </p:nvSpPr>
          <p:spPr>
            <a:xfrm rot="-922284">
              <a:off x="1115056" y="845066"/>
              <a:ext cx="13432" cy="18805"/>
            </a:xfrm>
            <a:custGeom>
              <a:avLst/>
              <a:gdLst/>
              <a:ahLst/>
              <a:cxnLst/>
              <a:rect l="l" t="t" r="r" b="b"/>
              <a:pathLst>
                <a:path w="210" h="294" extrusionOk="0">
                  <a:moveTo>
                    <a:pt x="210" y="1"/>
                  </a:moveTo>
                  <a:cubicBezTo>
                    <a:pt x="210" y="1"/>
                    <a:pt x="87" y="96"/>
                    <a:pt x="1" y="294"/>
                  </a:cubicBezTo>
                  <a:lnTo>
                    <a:pt x="2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2" name="Google Shape;1112;p33"/>
            <p:cNvSpPr/>
            <p:nvPr/>
          </p:nvSpPr>
          <p:spPr>
            <a:xfrm rot="-922284">
              <a:off x="1112426" y="842602"/>
              <a:ext cx="18997" cy="24114"/>
            </a:xfrm>
            <a:custGeom>
              <a:avLst/>
              <a:gdLst/>
              <a:ahLst/>
              <a:cxnLst/>
              <a:rect l="l" t="t" r="r" b="b"/>
              <a:pathLst>
                <a:path w="297" h="377" extrusionOk="0">
                  <a:moveTo>
                    <a:pt x="249" y="0"/>
                  </a:moveTo>
                  <a:cubicBezTo>
                    <a:pt x="241" y="0"/>
                    <a:pt x="233" y="3"/>
                    <a:pt x="227" y="8"/>
                  </a:cubicBezTo>
                  <a:cubicBezTo>
                    <a:pt x="224" y="14"/>
                    <a:pt x="96" y="108"/>
                    <a:pt x="6" y="318"/>
                  </a:cubicBezTo>
                  <a:cubicBezTo>
                    <a:pt x="1" y="340"/>
                    <a:pt x="6" y="362"/>
                    <a:pt x="29" y="371"/>
                  </a:cubicBezTo>
                  <a:cubicBezTo>
                    <a:pt x="34" y="371"/>
                    <a:pt x="40" y="376"/>
                    <a:pt x="46" y="376"/>
                  </a:cubicBezTo>
                  <a:cubicBezTo>
                    <a:pt x="59" y="376"/>
                    <a:pt x="73" y="365"/>
                    <a:pt x="82" y="351"/>
                  </a:cubicBezTo>
                  <a:cubicBezTo>
                    <a:pt x="160" y="161"/>
                    <a:pt x="271" y="72"/>
                    <a:pt x="277" y="72"/>
                  </a:cubicBezTo>
                  <a:cubicBezTo>
                    <a:pt x="294" y="58"/>
                    <a:pt x="297" y="33"/>
                    <a:pt x="283" y="16"/>
                  </a:cubicBezTo>
                  <a:cubicBezTo>
                    <a:pt x="274" y="6"/>
                    <a:pt x="261" y="0"/>
                    <a:pt x="2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3" name="Google Shape;1113;p33"/>
            <p:cNvSpPr/>
            <p:nvPr/>
          </p:nvSpPr>
          <p:spPr>
            <a:xfrm rot="-922284">
              <a:off x="1359708" y="1280106"/>
              <a:ext cx="21300" cy="9147"/>
            </a:xfrm>
            <a:custGeom>
              <a:avLst/>
              <a:gdLst/>
              <a:ahLst/>
              <a:cxnLst/>
              <a:rect l="l" t="t" r="r" b="b"/>
              <a:pathLst>
                <a:path w="333" h="143" extrusionOk="0">
                  <a:moveTo>
                    <a:pt x="0" y="1"/>
                  </a:moveTo>
                  <a:cubicBezTo>
                    <a:pt x="0" y="1"/>
                    <a:pt x="118" y="101"/>
                    <a:pt x="332" y="14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4" name="Google Shape;1114;p33"/>
            <p:cNvSpPr/>
            <p:nvPr/>
          </p:nvSpPr>
          <p:spPr>
            <a:xfrm rot="-922284">
              <a:off x="1357020" y="1277594"/>
              <a:ext cx="26801" cy="14136"/>
            </a:xfrm>
            <a:custGeom>
              <a:avLst/>
              <a:gdLst/>
              <a:ahLst/>
              <a:cxnLst/>
              <a:rect l="l" t="t" r="r" b="b"/>
              <a:pathLst>
                <a:path w="419" h="221" extrusionOk="0">
                  <a:moveTo>
                    <a:pt x="47" y="1"/>
                  </a:moveTo>
                  <a:cubicBezTo>
                    <a:pt x="35" y="1"/>
                    <a:pt x="23" y="5"/>
                    <a:pt x="14" y="14"/>
                  </a:cubicBezTo>
                  <a:cubicBezTo>
                    <a:pt x="1" y="31"/>
                    <a:pt x="1" y="56"/>
                    <a:pt x="20" y="70"/>
                  </a:cubicBezTo>
                  <a:cubicBezTo>
                    <a:pt x="26" y="73"/>
                    <a:pt x="143" y="179"/>
                    <a:pt x="369" y="221"/>
                  </a:cubicBezTo>
                  <a:lnTo>
                    <a:pt x="374" y="221"/>
                  </a:lnTo>
                  <a:cubicBezTo>
                    <a:pt x="391" y="221"/>
                    <a:pt x="405" y="207"/>
                    <a:pt x="416" y="185"/>
                  </a:cubicBezTo>
                  <a:cubicBezTo>
                    <a:pt x="419" y="165"/>
                    <a:pt x="405" y="143"/>
                    <a:pt x="386" y="140"/>
                  </a:cubicBezTo>
                  <a:cubicBezTo>
                    <a:pt x="182" y="101"/>
                    <a:pt x="73" y="12"/>
                    <a:pt x="70" y="6"/>
                  </a:cubicBezTo>
                  <a:cubicBezTo>
                    <a:pt x="63" y="3"/>
                    <a:pt x="55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5" name="Google Shape;1115;p33"/>
            <p:cNvSpPr/>
            <p:nvPr/>
          </p:nvSpPr>
          <p:spPr>
            <a:xfrm rot="-922284">
              <a:off x="1344815" y="1252956"/>
              <a:ext cx="21300" cy="9147"/>
            </a:xfrm>
            <a:custGeom>
              <a:avLst/>
              <a:gdLst/>
              <a:ahLst/>
              <a:cxnLst/>
              <a:rect l="l" t="t" r="r" b="b"/>
              <a:pathLst>
                <a:path w="333" h="143" extrusionOk="0">
                  <a:moveTo>
                    <a:pt x="1" y="0"/>
                  </a:moveTo>
                  <a:cubicBezTo>
                    <a:pt x="1" y="0"/>
                    <a:pt x="118" y="101"/>
                    <a:pt x="333" y="14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6" name="Google Shape;1116;p33"/>
            <p:cNvSpPr/>
            <p:nvPr/>
          </p:nvSpPr>
          <p:spPr>
            <a:xfrm rot="-922284">
              <a:off x="1342125" y="1250436"/>
              <a:ext cx="26865" cy="14136"/>
            </a:xfrm>
            <a:custGeom>
              <a:avLst/>
              <a:gdLst/>
              <a:ahLst/>
              <a:cxnLst/>
              <a:rect l="l" t="t" r="r" b="b"/>
              <a:pathLst>
                <a:path w="420" h="221" extrusionOk="0">
                  <a:moveTo>
                    <a:pt x="45" y="1"/>
                  </a:moveTo>
                  <a:cubicBezTo>
                    <a:pt x="34" y="1"/>
                    <a:pt x="23" y="5"/>
                    <a:pt x="15" y="14"/>
                  </a:cubicBezTo>
                  <a:cubicBezTo>
                    <a:pt x="1" y="31"/>
                    <a:pt x="1" y="56"/>
                    <a:pt x="20" y="70"/>
                  </a:cubicBezTo>
                  <a:cubicBezTo>
                    <a:pt x="26" y="73"/>
                    <a:pt x="143" y="176"/>
                    <a:pt x="369" y="220"/>
                  </a:cubicBezTo>
                  <a:lnTo>
                    <a:pt x="375" y="220"/>
                  </a:lnTo>
                  <a:cubicBezTo>
                    <a:pt x="392" y="220"/>
                    <a:pt x="411" y="207"/>
                    <a:pt x="417" y="184"/>
                  </a:cubicBezTo>
                  <a:cubicBezTo>
                    <a:pt x="419" y="165"/>
                    <a:pt x="405" y="142"/>
                    <a:pt x="386" y="140"/>
                  </a:cubicBezTo>
                  <a:cubicBezTo>
                    <a:pt x="182" y="101"/>
                    <a:pt x="73" y="11"/>
                    <a:pt x="71" y="8"/>
                  </a:cubicBezTo>
                  <a:cubicBezTo>
                    <a:pt x="63" y="3"/>
                    <a:pt x="54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7" name="Google Shape;1117;p33"/>
            <p:cNvSpPr/>
            <p:nvPr/>
          </p:nvSpPr>
          <p:spPr>
            <a:xfrm rot="-922284">
              <a:off x="1386875" y="1265274"/>
              <a:ext cx="21300" cy="9147"/>
            </a:xfrm>
            <a:custGeom>
              <a:avLst/>
              <a:gdLst/>
              <a:ahLst/>
              <a:cxnLst/>
              <a:rect l="l" t="t" r="r" b="b"/>
              <a:pathLst>
                <a:path w="333" h="143" extrusionOk="0">
                  <a:moveTo>
                    <a:pt x="1" y="0"/>
                  </a:moveTo>
                  <a:cubicBezTo>
                    <a:pt x="1" y="0"/>
                    <a:pt x="115" y="100"/>
                    <a:pt x="333" y="14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8" name="Google Shape;1118;p33"/>
            <p:cNvSpPr/>
            <p:nvPr/>
          </p:nvSpPr>
          <p:spPr>
            <a:xfrm rot="-922284">
              <a:off x="1384185" y="1262754"/>
              <a:ext cx="26865" cy="14136"/>
            </a:xfrm>
            <a:custGeom>
              <a:avLst/>
              <a:gdLst/>
              <a:ahLst/>
              <a:cxnLst/>
              <a:rect l="l" t="t" r="r" b="b"/>
              <a:pathLst>
                <a:path w="420" h="221" extrusionOk="0">
                  <a:moveTo>
                    <a:pt x="47" y="0"/>
                  </a:moveTo>
                  <a:cubicBezTo>
                    <a:pt x="35" y="0"/>
                    <a:pt x="23" y="4"/>
                    <a:pt x="15" y="14"/>
                  </a:cubicBezTo>
                  <a:cubicBezTo>
                    <a:pt x="1" y="31"/>
                    <a:pt x="1" y="56"/>
                    <a:pt x="18" y="70"/>
                  </a:cubicBezTo>
                  <a:cubicBezTo>
                    <a:pt x="26" y="72"/>
                    <a:pt x="143" y="179"/>
                    <a:pt x="366" y="220"/>
                  </a:cubicBezTo>
                  <a:lnTo>
                    <a:pt x="375" y="220"/>
                  </a:lnTo>
                  <a:cubicBezTo>
                    <a:pt x="392" y="220"/>
                    <a:pt x="408" y="209"/>
                    <a:pt x="417" y="184"/>
                  </a:cubicBezTo>
                  <a:cubicBezTo>
                    <a:pt x="419" y="165"/>
                    <a:pt x="406" y="142"/>
                    <a:pt x="386" y="139"/>
                  </a:cubicBezTo>
                  <a:cubicBezTo>
                    <a:pt x="182" y="100"/>
                    <a:pt x="74" y="11"/>
                    <a:pt x="71" y="6"/>
                  </a:cubicBezTo>
                  <a:cubicBezTo>
                    <a:pt x="64" y="2"/>
                    <a:pt x="55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9" name="Google Shape;1119;p33"/>
            <p:cNvSpPr/>
            <p:nvPr/>
          </p:nvSpPr>
          <p:spPr>
            <a:xfrm rot="-922284">
              <a:off x="1399503" y="1289018"/>
              <a:ext cx="21172" cy="9147"/>
            </a:xfrm>
            <a:custGeom>
              <a:avLst/>
              <a:gdLst/>
              <a:ahLst/>
              <a:cxnLst/>
              <a:rect l="l" t="t" r="r" b="b"/>
              <a:pathLst>
                <a:path w="331" h="14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15" y="101"/>
                    <a:pt x="330" y="14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0" name="Google Shape;1120;p33"/>
            <p:cNvSpPr/>
            <p:nvPr/>
          </p:nvSpPr>
          <p:spPr>
            <a:xfrm rot="-922284">
              <a:off x="1396689" y="1286524"/>
              <a:ext cx="26801" cy="14136"/>
            </a:xfrm>
            <a:custGeom>
              <a:avLst/>
              <a:gdLst/>
              <a:ahLst/>
              <a:cxnLst/>
              <a:rect l="l" t="t" r="r" b="b"/>
              <a:pathLst>
                <a:path w="419" h="221" extrusionOk="0">
                  <a:moveTo>
                    <a:pt x="45" y="1"/>
                  </a:moveTo>
                  <a:cubicBezTo>
                    <a:pt x="35" y="1"/>
                    <a:pt x="25" y="5"/>
                    <a:pt x="17" y="14"/>
                  </a:cubicBezTo>
                  <a:cubicBezTo>
                    <a:pt x="0" y="34"/>
                    <a:pt x="0" y="56"/>
                    <a:pt x="20" y="70"/>
                  </a:cubicBezTo>
                  <a:cubicBezTo>
                    <a:pt x="25" y="75"/>
                    <a:pt x="145" y="176"/>
                    <a:pt x="369" y="220"/>
                  </a:cubicBezTo>
                  <a:lnTo>
                    <a:pt x="374" y="220"/>
                  </a:lnTo>
                  <a:cubicBezTo>
                    <a:pt x="394" y="220"/>
                    <a:pt x="410" y="209"/>
                    <a:pt x="416" y="187"/>
                  </a:cubicBezTo>
                  <a:cubicBezTo>
                    <a:pt x="419" y="165"/>
                    <a:pt x="405" y="145"/>
                    <a:pt x="385" y="140"/>
                  </a:cubicBezTo>
                  <a:cubicBezTo>
                    <a:pt x="184" y="103"/>
                    <a:pt x="76" y="11"/>
                    <a:pt x="70" y="8"/>
                  </a:cubicBezTo>
                  <a:cubicBezTo>
                    <a:pt x="62" y="3"/>
                    <a:pt x="54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1" name="Google Shape;1121;p33"/>
            <p:cNvSpPr/>
            <p:nvPr/>
          </p:nvSpPr>
          <p:spPr>
            <a:xfrm rot="-922284">
              <a:off x="1424333" y="1276472"/>
              <a:ext cx="22899" cy="3262"/>
            </a:xfrm>
            <a:custGeom>
              <a:avLst/>
              <a:gdLst/>
              <a:ahLst/>
              <a:cxnLst/>
              <a:rect l="l" t="t" r="r" b="b"/>
              <a:pathLst>
                <a:path w="358" h="51" extrusionOk="0">
                  <a:moveTo>
                    <a:pt x="1" y="0"/>
                  </a:moveTo>
                  <a:cubicBezTo>
                    <a:pt x="1" y="0"/>
                    <a:pt x="110" y="50"/>
                    <a:pt x="286" y="50"/>
                  </a:cubicBezTo>
                  <a:cubicBezTo>
                    <a:pt x="309" y="50"/>
                    <a:pt x="333" y="50"/>
                    <a:pt x="358" y="4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2" name="Google Shape;1122;p33"/>
            <p:cNvSpPr/>
            <p:nvPr/>
          </p:nvSpPr>
          <p:spPr>
            <a:xfrm rot="-922284">
              <a:off x="1421697" y="1273881"/>
              <a:ext cx="28400" cy="8315"/>
            </a:xfrm>
            <a:custGeom>
              <a:avLst/>
              <a:gdLst/>
              <a:ahLst/>
              <a:cxnLst/>
              <a:rect l="l" t="t" r="r" b="b"/>
              <a:pathLst>
                <a:path w="444" h="130" extrusionOk="0">
                  <a:moveTo>
                    <a:pt x="43" y="1"/>
                  </a:moveTo>
                  <a:cubicBezTo>
                    <a:pt x="28" y="1"/>
                    <a:pt x="15" y="9"/>
                    <a:pt x="8" y="23"/>
                  </a:cubicBezTo>
                  <a:cubicBezTo>
                    <a:pt x="0" y="46"/>
                    <a:pt x="8" y="65"/>
                    <a:pt x="28" y="76"/>
                  </a:cubicBezTo>
                  <a:cubicBezTo>
                    <a:pt x="31" y="79"/>
                    <a:pt x="142" y="129"/>
                    <a:pt x="318" y="129"/>
                  </a:cubicBezTo>
                  <a:cubicBezTo>
                    <a:pt x="346" y="129"/>
                    <a:pt x="374" y="124"/>
                    <a:pt x="405" y="121"/>
                  </a:cubicBezTo>
                  <a:cubicBezTo>
                    <a:pt x="427" y="121"/>
                    <a:pt x="444" y="102"/>
                    <a:pt x="441" y="79"/>
                  </a:cubicBezTo>
                  <a:cubicBezTo>
                    <a:pt x="441" y="62"/>
                    <a:pt x="423" y="45"/>
                    <a:pt x="406" y="45"/>
                  </a:cubicBezTo>
                  <a:cubicBezTo>
                    <a:pt x="404" y="45"/>
                    <a:pt x="401" y="45"/>
                    <a:pt x="399" y="46"/>
                  </a:cubicBezTo>
                  <a:cubicBezTo>
                    <a:pt x="373" y="48"/>
                    <a:pt x="349" y="49"/>
                    <a:pt x="325" y="49"/>
                  </a:cubicBezTo>
                  <a:cubicBezTo>
                    <a:pt x="162" y="49"/>
                    <a:pt x="64" y="4"/>
                    <a:pt x="59" y="4"/>
                  </a:cubicBezTo>
                  <a:cubicBezTo>
                    <a:pt x="54" y="2"/>
                    <a:pt x="48" y="1"/>
                    <a:pt x="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3" name="Google Shape;1123;p33"/>
            <p:cNvSpPr/>
            <p:nvPr/>
          </p:nvSpPr>
          <p:spPr>
            <a:xfrm rot="-922284">
              <a:off x="1324552" y="1262601"/>
              <a:ext cx="18805" cy="13624"/>
            </a:xfrm>
            <a:custGeom>
              <a:avLst/>
              <a:gdLst/>
              <a:ahLst/>
              <a:cxnLst/>
              <a:rect l="l" t="t" r="r" b="b"/>
              <a:pathLst>
                <a:path w="294" h="213" extrusionOk="0">
                  <a:moveTo>
                    <a:pt x="0" y="1"/>
                  </a:moveTo>
                  <a:cubicBezTo>
                    <a:pt x="0" y="1"/>
                    <a:pt x="90" y="124"/>
                    <a:pt x="293" y="21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4" name="Google Shape;1124;p33"/>
            <p:cNvSpPr/>
            <p:nvPr/>
          </p:nvSpPr>
          <p:spPr>
            <a:xfrm rot="-922284">
              <a:off x="1321683" y="1260105"/>
              <a:ext cx="24562" cy="18677"/>
            </a:xfrm>
            <a:custGeom>
              <a:avLst/>
              <a:gdLst/>
              <a:ahLst/>
              <a:cxnLst/>
              <a:rect l="l" t="t" r="r" b="b"/>
              <a:pathLst>
                <a:path w="384" h="292" extrusionOk="0">
                  <a:moveTo>
                    <a:pt x="49" y="0"/>
                  </a:moveTo>
                  <a:cubicBezTo>
                    <a:pt x="41" y="0"/>
                    <a:pt x="32" y="3"/>
                    <a:pt x="23" y="9"/>
                  </a:cubicBezTo>
                  <a:cubicBezTo>
                    <a:pt x="4" y="23"/>
                    <a:pt x="1" y="46"/>
                    <a:pt x="15" y="65"/>
                  </a:cubicBezTo>
                  <a:cubicBezTo>
                    <a:pt x="18" y="68"/>
                    <a:pt x="112" y="193"/>
                    <a:pt x="322" y="288"/>
                  </a:cubicBezTo>
                  <a:cubicBezTo>
                    <a:pt x="327" y="288"/>
                    <a:pt x="330" y="291"/>
                    <a:pt x="338" y="291"/>
                  </a:cubicBezTo>
                  <a:cubicBezTo>
                    <a:pt x="352" y="291"/>
                    <a:pt x="369" y="283"/>
                    <a:pt x="377" y="266"/>
                  </a:cubicBezTo>
                  <a:cubicBezTo>
                    <a:pt x="383" y="246"/>
                    <a:pt x="377" y="224"/>
                    <a:pt x="355" y="213"/>
                  </a:cubicBezTo>
                  <a:cubicBezTo>
                    <a:pt x="168" y="129"/>
                    <a:pt x="82" y="18"/>
                    <a:pt x="79" y="15"/>
                  </a:cubicBezTo>
                  <a:cubicBezTo>
                    <a:pt x="71" y="5"/>
                    <a:pt x="60" y="0"/>
                    <a:pt x="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5" name="Google Shape;1125;p33"/>
            <p:cNvSpPr/>
            <p:nvPr/>
          </p:nvSpPr>
          <p:spPr>
            <a:xfrm rot="-922284">
              <a:off x="847160" y="416953"/>
              <a:ext cx="377638" cy="189587"/>
            </a:xfrm>
            <a:custGeom>
              <a:avLst/>
              <a:gdLst/>
              <a:ahLst/>
              <a:cxnLst/>
              <a:rect l="l" t="t" r="r" b="b"/>
              <a:pathLst>
                <a:path w="5904" h="2964" extrusionOk="0">
                  <a:moveTo>
                    <a:pt x="4481" y="0"/>
                  </a:moveTo>
                  <a:cubicBezTo>
                    <a:pt x="4428" y="0"/>
                    <a:pt x="4372" y="3"/>
                    <a:pt x="4322" y="12"/>
                  </a:cubicBezTo>
                  <a:cubicBezTo>
                    <a:pt x="4300" y="14"/>
                    <a:pt x="4283" y="34"/>
                    <a:pt x="4286" y="56"/>
                  </a:cubicBezTo>
                  <a:cubicBezTo>
                    <a:pt x="4286" y="76"/>
                    <a:pt x="4303" y="90"/>
                    <a:pt x="4325" y="90"/>
                  </a:cubicBezTo>
                  <a:cubicBezTo>
                    <a:pt x="4325" y="90"/>
                    <a:pt x="4328" y="90"/>
                    <a:pt x="4330" y="87"/>
                  </a:cubicBezTo>
                  <a:cubicBezTo>
                    <a:pt x="4381" y="81"/>
                    <a:pt x="4428" y="76"/>
                    <a:pt x="4481" y="76"/>
                  </a:cubicBezTo>
                  <a:cubicBezTo>
                    <a:pt x="4501" y="76"/>
                    <a:pt x="4520" y="59"/>
                    <a:pt x="4520" y="39"/>
                  </a:cubicBezTo>
                  <a:cubicBezTo>
                    <a:pt x="4520" y="17"/>
                    <a:pt x="4501" y="0"/>
                    <a:pt x="4481" y="0"/>
                  </a:cubicBezTo>
                  <a:close/>
                  <a:moveTo>
                    <a:pt x="4635" y="11"/>
                  </a:moveTo>
                  <a:cubicBezTo>
                    <a:pt x="4617" y="11"/>
                    <a:pt x="4604" y="28"/>
                    <a:pt x="4601" y="45"/>
                  </a:cubicBezTo>
                  <a:cubicBezTo>
                    <a:pt x="4595" y="67"/>
                    <a:pt x="4615" y="84"/>
                    <a:pt x="4635" y="87"/>
                  </a:cubicBezTo>
                  <a:cubicBezTo>
                    <a:pt x="4682" y="95"/>
                    <a:pt x="4732" y="101"/>
                    <a:pt x="4785" y="112"/>
                  </a:cubicBezTo>
                  <a:lnTo>
                    <a:pt x="4791" y="112"/>
                  </a:lnTo>
                  <a:cubicBezTo>
                    <a:pt x="4810" y="112"/>
                    <a:pt x="4827" y="98"/>
                    <a:pt x="4830" y="81"/>
                  </a:cubicBezTo>
                  <a:cubicBezTo>
                    <a:pt x="4833" y="59"/>
                    <a:pt x="4819" y="39"/>
                    <a:pt x="4799" y="34"/>
                  </a:cubicBezTo>
                  <a:cubicBezTo>
                    <a:pt x="4746" y="25"/>
                    <a:pt x="4693" y="17"/>
                    <a:pt x="4643" y="12"/>
                  </a:cubicBezTo>
                  <a:cubicBezTo>
                    <a:pt x="4640" y="11"/>
                    <a:pt x="4638" y="11"/>
                    <a:pt x="4635" y="11"/>
                  </a:cubicBezTo>
                  <a:close/>
                  <a:moveTo>
                    <a:pt x="4170" y="44"/>
                  </a:moveTo>
                  <a:cubicBezTo>
                    <a:pt x="4167" y="44"/>
                    <a:pt x="4164" y="44"/>
                    <a:pt x="4160" y="45"/>
                  </a:cubicBezTo>
                  <a:cubicBezTo>
                    <a:pt x="4107" y="59"/>
                    <a:pt x="4057" y="73"/>
                    <a:pt x="4007" y="95"/>
                  </a:cubicBezTo>
                  <a:cubicBezTo>
                    <a:pt x="3987" y="101"/>
                    <a:pt x="3976" y="123"/>
                    <a:pt x="3982" y="143"/>
                  </a:cubicBezTo>
                  <a:cubicBezTo>
                    <a:pt x="3990" y="157"/>
                    <a:pt x="4004" y="168"/>
                    <a:pt x="4021" y="168"/>
                  </a:cubicBezTo>
                  <a:cubicBezTo>
                    <a:pt x="4023" y="168"/>
                    <a:pt x="4027" y="166"/>
                    <a:pt x="4031" y="166"/>
                  </a:cubicBezTo>
                  <a:cubicBezTo>
                    <a:pt x="4033" y="166"/>
                    <a:pt x="4036" y="167"/>
                    <a:pt x="4038" y="168"/>
                  </a:cubicBezTo>
                  <a:cubicBezTo>
                    <a:pt x="4085" y="151"/>
                    <a:pt x="4132" y="137"/>
                    <a:pt x="4183" y="123"/>
                  </a:cubicBezTo>
                  <a:cubicBezTo>
                    <a:pt x="4202" y="115"/>
                    <a:pt x="4216" y="95"/>
                    <a:pt x="4210" y="73"/>
                  </a:cubicBezTo>
                  <a:cubicBezTo>
                    <a:pt x="4203" y="56"/>
                    <a:pt x="4188" y="44"/>
                    <a:pt x="4170" y="44"/>
                  </a:cubicBezTo>
                  <a:close/>
                  <a:moveTo>
                    <a:pt x="4940" y="65"/>
                  </a:moveTo>
                  <a:cubicBezTo>
                    <a:pt x="4923" y="65"/>
                    <a:pt x="4909" y="77"/>
                    <a:pt x="4902" y="95"/>
                  </a:cubicBezTo>
                  <a:cubicBezTo>
                    <a:pt x="4897" y="115"/>
                    <a:pt x="4911" y="137"/>
                    <a:pt x="4930" y="143"/>
                  </a:cubicBezTo>
                  <a:cubicBezTo>
                    <a:pt x="4980" y="157"/>
                    <a:pt x="5031" y="171"/>
                    <a:pt x="5078" y="187"/>
                  </a:cubicBezTo>
                  <a:cubicBezTo>
                    <a:pt x="5081" y="193"/>
                    <a:pt x="5089" y="193"/>
                    <a:pt x="5092" y="193"/>
                  </a:cubicBezTo>
                  <a:cubicBezTo>
                    <a:pt x="5109" y="193"/>
                    <a:pt x="5126" y="182"/>
                    <a:pt x="5131" y="159"/>
                  </a:cubicBezTo>
                  <a:cubicBezTo>
                    <a:pt x="5137" y="140"/>
                    <a:pt x="5126" y="118"/>
                    <a:pt x="5106" y="112"/>
                  </a:cubicBezTo>
                  <a:cubicBezTo>
                    <a:pt x="5056" y="95"/>
                    <a:pt x="5003" y="81"/>
                    <a:pt x="4953" y="67"/>
                  </a:cubicBezTo>
                  <a:cubicBezTo>
                    <a:pt x="4948" y="66"/>
                    <a:pt x="4944" y="65"/>
                    <a:pt x="4940" y="65"/>
                  </a:cubicBezTo>
                  <a:close/>
                  <a:moveTo>
                    <a:pt x="3880" y="149"/>
                  </a:moveTo>
                  <a:cubicBezTo>
                    <a:pt x="3874" y="149"/>
                    <a:pt x="3868" y="150"/>
                    <a:pt x="3862" y="154"/>
                  </a:cubicBezTo>
                  <a:cubicBezTo>
                    <a:pt x="3814" y="179"/>
                    <a:pt x="3770" y="207"/>
                    <a:pt x="3725" y="237"/>
                  </a:cubicBezTo>
                  <a:cubicBezTo>
                    <a:pt x="3703" y="251"/>
                    <a:pt x="3700" y="277"/>
                    <a:pt x="3714" y="293"/>
                  </a:cubicBezTo>
                  <a:cubicBezTo>
                    <a:pt x="3722" y="304"/>
                    <a:pt x="3731" y="310"/>
                    <a:pt x="3745" y="310"/>
                  </a:cubicBezTo>
                  <a:cubicBezTo>
                    <a:pt x="3753" y="310"/>
                    <a:pt x="3759" y="310"/>
                    <a:pt x="3767" y="304"/>
                  </a:cubicBezTo>
                  <a:cubicBezTo>
                    <a:pt x="3809" y="271"/>
                    <a:pt x="3851" y="249"/>
                    <a:pt x="3895" y="224"/>
                  </a:cubicBezTo>
                  <a:cubicBezTo>
                    <a:pt x="3915" y="212"/>
                    <a:pt x="3923" y="193"/>
                    <a:pt x="3912" y="171"/>
                  </a:cubicBezTo>
                  <a:cubicBezTo>
                    <a:pt x="3906" y="157"/>
                    <a:pt x="3894" y="149"/>
                    <a:pt x="3880" y="149"/>
                  </a:cubicBezTo>
                  <a:close/>
                  <a:moveTo>
                    <a:pt x="5241" y="169"/>
                  </a:moveTo>
                  <a:cubicBezTo>
                    <a:pt x="5226" y="169"/>
                    <a:pt x="5212" y="176"/>
                    <a:pt x="5204" y="193"/>
                  </a:cubicBezTo>
                  <a:cubicBezTo>
                    <a:pt x="5195" y="212"/>
                    <a:pt x="5204" y="235"/>
                    <a:pt x="5223" y="243"/>
                  </a:cubicBezTo>
                  <a:cubicBezTo>
                    <a:pt x="5273" y="263"/>
                    <a:pt x="5318" y="285"/>
                    <a:pt x="5360" y="310"/>
                  </a:cubicBezTo>
                  <a:cubicBezTo>
                    <a:pt x="5368" y="313"/>
                    <a:pt x="5374" y="318"/>
                    <a:pt x="5382" y="318"/>
                  </a:cubicBezTo>
                  <a:cubicBezTo>
                    <a:pt x="5391" y="318"/>
                    <a:pt x="5405" y="310"/>
                    <a:pt x="5413" y="293"/>
                  </a:cubicBezTo>
                  <a:cubicBezTo>
                    <a:pt x="5424" y="277"/>
                    <a:pt x="5418" y="251"/>
                    <a:pt x="5399" y="240"/>
                  </a:cubicBezTo>
                  <a:cubicBezTo>
                    <a:pt x="5354" y="215"/>
                    <a:pt x="5304" y="193"/>
                    <a:pt x="5257" y="171"/>
                  </a:cubicBezTo>
                  <a:cubicBezTo>
                    <a:pt x="5251" y="169"/>
                    <a:pt x="5246" y="169"/>
                    <a:pt x="5241" y="169"/>
                  </a:cubicBezTo>
                  <a:close/>
                  <a:moveTo>
                    <a:pt x="5510" y="323"/>
                  </a:moveTo>
                  <a:cubicBezTo>
                    <a:pt x="5498" y="323"/>
                    <a:pt x="5488" y="328"/>
                    <a:pt x="5480" y="338"/>
                  </a:cubicBezTo>
                  <a:cubicBezTo>
                    <a:pt x="5466" y="355"/>
                    <a:pt x="5469" y="380"/>
                    <a:pt x="5485" y="394"/>
                  </a:cubicBezTo>
                  <a:cubicBezTo>
                    <a:pt x="5527" y="424"/>
                    <a:pt x="5564" y="461"/>
                    <a:pt x="5597" y="494"/>
                  </a:cubicBezTo>
                  <a:cubicBezTo>
                    <a:pt x="5605" y="505"/>
                    <a:pt x="5614" y="508"/>
                    <a:pt x="5625" y="508"/>
                  </a:cubicBezTo>
                  <a:cubicBezTo>
                    <a:pt x="5636" y="508"/>
                    <a:pt x="5647" y="505"/>
                    <a:pt x="5653" y="494"/>
                  </a:cubicBezTo>
                  <a:cubicBezTo>
                    <a:pt x="5670" y="480"/>
                    <a:pt x="5670" y="458"/>
                    <a:pt x="5656" y="438"/>
                  </a:cubicBezTo>
                  <a:cubicBezTo>
                    <a:pt x="5619" y="402"/>
                    <a:pt x="5580" y="366"/>
                    <a:pt x="5536" y="332"/>
                  </a:cubicBezTo>
                  <a:cubicBezTo>
                    <a:pt x="5527" y="326"/>
                    <a:pt x="5518" y="323"/>
                    <a:pt x="5510" y="323"/>
                  </a:cubicBezTo>
                  <a:close/>
                  <a:moveTo>
                    <a:pt x="3624" y="328"/>
                  </a:moveTo>
                  <a:cubicBezTo>
                    <a:pt x="3615" y="328"/>
                    <a:pt x="3605" y="331"/>
                    <a:pt x="3597" y="338"/>
                  </a:cubicBezTo>
                  <a:cubicBezTo>
                    <a:pt x="3555" y="377"/>
                    <a:pt x="3516" y="413"/>
                    <a:pt x="3480" y="452"/>
                  </a:cubicBezTo>
                  <a:cubicBezTo>
                    <a:pt x="3466" y="472"/>
                    <a:pt x="3466" y="494"/>
                    <a:pt x="3485" y="508"/>
                  </a:cubicBezTo>
                  <a:cubicBezTo>
                    <a:pt x="3491" y="516"/>
                    <a:pt x="3502" y="519"/>
                    <a:pt x="3513" y="519"/>
                  </a:cubicBezTo>
                  <a:cubicBezTo>
                    <a:pt x="3521" y="519"/>
                    <a:pt x="3533" y="516"/>
                    <a:pt x="3538" y="505"/>
                  </a:cubicBezTo>
                  <a:cubicBezTo>
                    <a:pt x="3574" y="466"/>
                    <a:pt x="3608" y="433"/>
                    <a:pt x="3647" y="397"/>
                  </a:cubicBezTo>
                  <a:cubicBezTo>
                    <a:pt x="3666" y="383"/>
                    <a:pt x="3666" y="360"/>
                    <a:pt x="3653" y="341"/>
                  </a:cubicBezTo>
                  <a:cubicBezTo>
                    <a:pt x="3645" y="332"/>
                    <a:pt x="3635" y="328"/>
                    <a:pt x="3624" y="328"/>
                  </a:cubicBezTo>
                  <a:close/>
                  <a:moveTo>
                    <a:pt x="3409" y="563"/>
                  </a:moveTo>
                  <a:cubicBezTo>
                    <a:pt x="3397" y="563"/>
                    <a:pt x="3385" y="568"/>
                    <a:pt x="3376" y="578"/>
                  </a:cubicBezTo>
                  <a:cubicBezTo>
                    <a:pt x="3346" y="620"/>
                    <a:pt x="3318" y="667"/>
                    <a:pt x="3290" y="712"/>
                  </a:cubicBezTo>
                  <a:cubicBezTo>
                    <a:pt x="3279" y="728"/>
                    <a:pt x="3284" y="754"/>
                    <a:pt x="3304" y="765"/>
                  </a:cubicBezTo>
                  <a:cubicBezTo>
                    <a:pt x="3309" y="768"/>
                    <a:pt x="3318" y="770"/>
                    <a:pt x="3323" y="770"/>
                  </a:cubicBezTo>
                  <a:cubicBezTo>
                    <a:pt x="3337" y="770"/>
                    <a:pt x="3351" y="765"/>
                    <a:pt x="3360" y="754"/>
                  </a:cubicBezTo>
                  <a:cubicBezTo>
                    <a:pt x="3382" y="709"/>
                    <a:pt x="3410" y="667"/>
                    <a:pt x="3443" y="625"/>
                  </a:cubicBezTo>
                  <a:cubicBezTo>
                    <a:pt x="3452" y="606"/>
                    <a:pt x="3449" y="581"/>
                    <a:pt x="3432" y="569"/>
                  </a:cubicBezTo>
                  <a:cubicBezTo>
                    <a:pt x="3425" y="565"/>
                    <a:pt x="3417" y="563"/>
                    <a:pt x="3409" y="563"/>
                  </a:cubicBezTo>
                  <a:close/>
                  <a:moveTo>
                    <a:pt x="5724" y="551"/>
                  </a:moveTo>
                  <a:cubicBezTo>
                    <a:pt x="5716" y="551"/>
                    <a:pt x="5708" y="553"/>
                    <a:pt x="5700" y="558"/>
                  </a:cubicBezTo>
                  <a:cubicBezTo>
                    <a:pt x="5683" y="572"/>
                    <a:pt x="5678" y="597"/>
                    <a:pt x="5692" y="614"/>
                  </a:cubicBezTo>
                  <a:cubicBezTo>
                    <a:pt x="5720" y="656"/>
                    <a:pt x="5739" y="701"/>
                    <a:pt x="5762" y="745"/>
                  </a:cubicBezTo>
                  <a:cubicBezTo>
                    <a:pt x="5764" y="759"/>
                    <a:pt x="5778" y="770"/>
                    <a:pt x="5795" y="770"/>
                  </a:cubicBezTo>
                  <a:cubicBezTo>
                    <a:pt x="5803" y="770"/>
                    <a:pt x="5806" y="768"/>
                    <a:pt x="5815" y="765"/>
                  </a:cubicBezTo>
                  <a:cubicBezTo>
                    <a:pt x="5831" y="754"/>
                    <a:pt x="5845" y="731"/>
                    <a:pt x="5834" y="712"/>
                  </a:cubicBezTo>
                  <a:cubicBezTo>
                    <a:pt x="5812" y="662"/>
                    <a:pt x="5790" y="614"/>
                    <a:pt x="5756" y="569"/>
                  </a:cubicBezTo>
                  <a:cubicBezTo>
                    <a:pt x="5749" y="557"/>
                    <a:pt x="5737" y="551"/>
                    <a:pt x="5724" y="551"/>
                  </a:cubicBezTo>
                  <a:close/>
                  <a:moveTo>
                    <a:pt x="2347" y="687"/>
                  </a:moveTo>
                  <a:cubicBezTo>
                    <a:pt x="2333" y="687"/>
                    <a:pt x="2319" y="689"/>
                    <a:pt x="2305" y="689"/>
                  </a:cubicBezTo>
                  <a:cubicBezTo>
                    <a:pt x="2263" y="695"/>
                    <a:pt x="2221" y="698"/>
                    <a:pt x="2182" y="703"/>
                  </a:cubicBezTo>
                  <a:cubicBezTo>
                    <a:pt x="2163" y="709"/>
                    <a:pt x="2149" y="728"/>
                    <a:pt x="2152" y="751"/>
                  </a:cubicBezTo>
                  <a:cubicBezTo>
                    <a:pt x="2154" y="770"/>
                    <a:pt x="2168" y="784"/>
                    <a:pt x="2191" y="784"/>
                  </a:cubicBezTo>
                  <a:cubicBezTo>
                    <a:pt x="2193" y="784"/>
                    <a:pt x="2196" y="781"/>
                    <a:pt x="2196" y="779"/>
                  </a:cubicBezTo>
                  <a:cubicBezTo>
                    <a:pt x="2233" y="773"/>
                    <a:pt x="2272" y="770"/>
                    <a:pt x="2308" y="768"/>
                  </a:cubicBezTo>
                  <a:cubicBezTo>
                    <a:pt x="2322" y="765"/>
                    <a:pt x="2333" y="765"/>
                    <a:pt x="2347" y="765"/>
                  </a:cubicBezTo>
                  <a:cubicBezTo>
                    <a:pt x="2369" y="765"/>
                    <a:pt x="2386" y="745"/>
                    <a:pt x="2386" y="726"/>
                  </a:cubicBezTo>
                  <a:cubicBezTo>
                    <a:pt x="2386" y="703"/>
                    <a:pt x="2369" y="687"/>
                    <a:pt x="2347" y="687"/>
                  </a:cubicBezTo>
                  <a:close/>
                  <a:moveTo>
                    <a:pt x="2506" y="700"/>
                  </a:moveTo>
                  <a:cubicBezTo>
                    <a:pt x="2486" y="700"/>
                    <a:pt x="2469" y="713"/>
                    <a:pt x="2467" y="731"/>
                  </a:cubicBezTo>
                  <a:cubicBezTo>
                    <a:pt x="2461" y="754"/>
                    <a:pt x="2475" y="773"/>
                    <a:pt x="2498" y="779"/>
                  </a:cubicBezTo>
                  <a:cubicBezTo>
                    <a:pt x="2542" y="784"/>
                    <a:pt x="2595" y="798"/>
                    <a:pt x="2643" y="812"/>
                  </a:cubicBezTo>
                  <a:cubicBezTo>
                    <a:pt x="2648" y="815"/>
                    <a:pt x="2651" y="815"/>
                    <a:pt x="2654" y="815"/>
                  </a:cubicBezTo>
                  <a:cubicBezTo>
                    <a:pt x="2671" y="815"/>
                    <a:pt x="2690" y="807"/>
                    <a:pt x="2696" y="784"/>
                  </a:cubicBezTo>
                  <a:cubicBezTo>
                    <a:pt x="2698" y="765"/>
                    <a:pt x="2690" y="742"/>
                    <a:pt x="2668" y="737"/>
                  </a:cubicBezTo>
                  <a:cubicBezTo>
                    <a:pt x="2615" y="723"/>
                    <a:pt x="2565" y="712"/>
                    <a:pt x="2511" y="701"/>
                  </a:cubicBezTo>
                  <a:cubicBezTo>
                    <a:pt x="2510" y="700"/>
                    <a:pt x="2508" y="700"/>
                    <a:pt x="2506" y="700"/>
                  </a:cubicBezTo>
                  <a:close/>
                  <a:moveTo>
                    <a:pt x="2039" y="741"/>
                  </a:moveTo>
                  <a:cubicBezTo>
                    <a:pt x="2035" y="741"/>
                    <a:pt x="2031" y="741"/>
                    <a:pt x="2026" y="742"/>
                  </a:cubicBezTo>
                  <a:cubicBezTo>
                    <a:pt x="1973" y="759"/>
                    <a:pt x="1923" y="781"/>
                    <a:pt x="1875" y="809"/>
                  </a:cubicBezTo>
                  <a:cubicBezTo>
                    <a:pt x="1856" y="821"/>
                    <a:pt x="1853" y="840"/>
                    <a:pt x="1861" y="860"/>
                  </a:cubicBezTo>
                  <a:cubicBezTo>
                    <a:pt x="1870" y="876"/>
                    <a:pt x="1884" y="882"/>
                    <a:pt x="1898" y="882"/>
                  </a:cubicBezTo>
                  <a:cubicBezTo>
                    <a:pt x="1903" y="882"/>
                    <a:pt x="1912" y="882"/>
                    <a:pt x="1914" y="874"/>
                  </a:cubicBezTo>
                  <a:cubicBezTo>
                    <a:pt x="1956" y="854"/>
                    <a:pt x="2001" y="832"/>
                    <a:pt x="2051" y="815"/>
                  </a:cubicBezTo>
                  <a:cubicBezTo>
                    <a:pt x="2071" y="809"/>
                    <a:pt x="2082" y="787"/>
                    <a:pt x="2074" y="768"/>
                  </a:cubicBezTo>
                  <a:cubicBezTo>
                    <a:pt x="2069" y="750"/>
                    <a:pt x="2056" y="741"/>
                    <a:pt x="2039" y="741"/>
                  </a:cubicBezTo>
                  <a:close/>
                  <a:moveTo>
                    <a:pt x="2801" y="788"/>
                  </a:moveTo>
                  <a:cubicBezTo>
                    <a:pt x="2786" y="788"/>
                    <a:pt x="2773" y="798"/>
                    <a:pt x="2765" y="812"/>
                  </a:cubicBezTo>
                  <a:cubicBezTo>
                    <a:pt x="2754" y="834"/>
                    <a:pt x="2765" y="854"/>
                    <a:pt x="2788" y="865"/>
                  </a:cubicBezTo>
                  <a:cubicBezTo>
                    <a:pt x="2832" y="885"/>
                    <a:pt x="2880" y="907"/>
                    <a:pt x="2927" y="932"/>
                  </a:cubicBezTo>
                  <a:cubicBezTo>
                    <a:pt x="2930" y="935"/>
                    <a:pt x="2936" y="938"/>
                    <a:pt x="2944" y="938"/>
                  </a:cubicBezTo>
                  <a:cubicBezTo>
                    <a:pt x="2961" y="938"/>
                    <a:pt x="2972" y="932"/>
                    <a:pt x="2977" y="913"/>
                  </a:cubicBezTo>
                  <a:cubicBezTo>
                    <a:pt x="2989" y="896"/>
                    <a:pt x="2983" y="871"/>
                    <a:pt x="2961" y="862"/>
                  </a:cubicBezTo>
                  <a:cubicBezTo>
                    <a:pt x="2916" y="837"/>
                    <a:pt x="2866" y="812"/>
                    <a:pt x="2818" y="793"/>
                  </a:cubicBezTo>
                  <a:cubicBezTo>
                    <a:pt x="2812" y="790"/>
                    <a:pt x="2806" y="788"/>
                    <a:pt x="2801" y="788"/>
                  </a:cubicBezTo>
                  <a:close/>
                  <a:moveTo>
                    <a:pt x="5843" y="840"/>
                  </a:moveTo>
                  <a:cubicBezTo>
                    <a:pt x="5841" y="840"/>
                    <a:pt x="5839" y="840"/>
                    <a:pt x="5837" y="840"/>
                  </a:cubicBezTo>
                  <a:cubicBezTo>
                    <a:pt x="5817" y="843"/>
                    <a:pt x="5803" y="865"/>
                    <a:pt x="5806" y="885"/>
                  </a:cubicBezTo>
                  <a:cubicBezTo>
                    <a:pt x="5817" y="935"/>
                    <a:pt x="5820" y="982"/>
                    <a:pt x="5823" y="1035"/>
                  </a:cubicBezTo>
                  <a:cubicBezTo>
                    <a:pt x="5823" y="1058"/>
                    <a:pt x="5843" y="1074"/>
                    <a:pt x="5862" y="1074"/>
                  </a:cubicBezTo>
                  <a:cubicBezTo>
                    <a:pt x="5884" y="1074"/>
                    <a:pt x="5901" y="1058"/>
                    <a:pt x="5904" y="1033"/>
                  </a:cubicBezTo>
                  <a:cubicBezTo>
                    <a:pt x="5901" y="980"/>
                    <a:pt x="5893" y="924"/>
                    <a:pt x="5884" y="871"/>
                  </a:cubicBezTo>
                  <a:cubicBezTo>
                    <a:pt x="5879" y="853"/>
                    <a:pt x="5862" y="840"/>
                    <a:pt x="5843" y="840"/>
                  </a:cubicBezTo>
                  <a:close/>
                  <a:moveTo>
                    <a:pt x="1772" y="897"/>
                  </a:moveTo>
                  <a:cubicBezTo>
                    <a:pt x="1762" y="897"/>
                    <a:pt x="1752" y="900"/>
                    <a:pt x="1744" y="907"/>
                  </a:cubicBezTo>
                  <a:cubicBezTo>
                    <a:pt x="1702" y="946"/>
                    <a:pt x="1666" y="982"/>
                    <a:pt x="1633" y="1030"/>
                  </a:cubicBezTo>
                  <a:cubicBezTo>
                    <a:pt x="1622" y="1047"/>
                    <a:pt x="1624" y="1072"/>
                    <a:pt x="1644" y="1086"/>
                  </a:cubicBezTo>
                  <a:cubicBezTo>
                    <a:pt x="1649" y="1088"/>
                    <a:pt x="1658" y="1091"/>
                    <a:pt x="1666" y="1091"/>
                  </a:cubicBezTo>
                  <a:cubicBezTo>
                    <a:pt x="1677" y="1091"/>
                    <a:pt x="1689" y="1086"/>
                    <a:pt x="1694" y="1077"/>
                  </a:cubicBezTo>
                  <a:cubicBezTo>
                    <a:pt x="1728" y="1035"/>
                    <a:pt x="1761" y="996"/>
                    <a:pt x="1797" y="966"/>
                  </a:cubicBezTo>
                  <a:cubicBezTo>
                    <a:pt x="1814" y="952"/>
                    <a:pt x="1814" y="927"/>
                    <a:pt x="1800" y="910"/>
                  </a:cubicBezTo>
                  <a:cubicBezTo>
                    <a:pt x="1793" y="901"/>
                    <a:pt x="1782" y="897"/>
                    <a:pt x="1772" y="897"/>
                  </a:cubicBezTo>
                  <a:close/>
                  <a:moveTo>
                    <a:pt x="3248" y="832"/>
                  </a:moveTo>
                  <a:cubicBezTo>
                    <a:pt x="3234" y="832"/>
                    <a:pt x="3222" y="839"/>
                    <a:pt x="3215" y="854"/>
                  </a:cubicBezTo>
                  <a:cubicBezTo>
                    <a:pt x="3195" y="899"/>
                    <a:pt x="3178" y="941"/>
                    <a:pt x="3159" y="985"/>
                  </a:cubicBezTo>
                  <a:cubicBezTo>
                    <a:pt x="3142" y="971"/>
                    <a:pt x="3125" y="957"/>
                    <a:pt x="3103" y="943"/>
                  </a:cubicBezTo>
                  <a:cubicBezTo>
                    <a:pt x="3096" y="938"/>
                    <a:pt x="3089" y="936"/>
                    <a:pt x="3082" y="936"/>
                  </a:cubicBezTo>
                  <a:cubicBezTo>
                    <a:pt x="3069" y="936"/>
                    <a:pt x="3056" y="944"/>
                    <a:pt x="3047" y="954"/>
                  </a:cubicBezTo>
                  <a:cubicBezTo>
                    <a:pt x="3033" y="977"/>
                    <a:pt x="3042" y="996"/>
                    <a:pt x="3058" y="1010"/>
                  </a:cubicBezTo>
                  <a:cubicBezTo>
                    <a:pt x="3103" y="1038"/>
                    <a:pt x="3142" y="1072"/>
                    <a:pt x="3181" y="1102"/>
                  </a:cubicBezTo>
                  <a:cubicBezTo>
                    <a:pt x="3187" y="1108"/>
                    <a:pt x="3195" y="1113"/>
                    <a:pt x="3206" y="1113"/>
                  </a:cubicBezTo>
                  <a:cubicBezTo>
                    <a:pt x="3215" y="1113"/>
                    <a:pt x="3228" y="1105"/>
                    <a:pt x="3237" y="1102"/>
                  </a:cubicBezTo>
                  <a:cubicBezTo>
                    <a:pt x="3251" y="1083"/>
                    <a:pt x="3248" y="1060"/>
                    <a:pt x="3228" y="1047"/>
                  </a:cubicBezTo>
                  <a:cubicBezTo>
                    <a:pt x="3228" y="1041"/>
                    <a:pt x="3226" y="1041"/>
                    <a:pt x="3223" y="1038"/>
                  </a:cubicBezTo>
                  <a:cubicBezTo>
                    <a:pt x="3223" y="1035"/>
                    <a:pt x="3223" y="1033"/>
                    <a:pt x="3226" y="1027"/>
                  </a:cubicBezTo>
                  <a:cubicBezTo>
                    <a:pt x="3242" y="982"/>
                    <a:pt x="3265" y="935"/>
                    <a:pt x="3284" y="888"/>
                  </a:cubicBezTo>
                  <a:cubicBezTo>
                    <a:pt x="3295" y="868"/>
                    <a:pt x="3290" y="846"/>
                    <a:pt x="3268" y="837"/>
                  </a:cubicBezTo>
                  <a:cubicBezTo>
                    <a:pt x="3261" y="834"/>
                    <a:pt x="3254" y="832"/>
                    <a:pt x="3248" y="832"/>
                  </a:cubicBezTo>
                  <a:close/>
                  <a:moveTo>
                    <a:pt x="3320" y="1137"/>
                  </a:moveTo>
                  <a:cubicBezTo>
                    <a:pt x="3311" y="1137"/>
                    <a:pt x="3301" y="1140"/>
                    <a:pt x="3293" y="1147"/>
                  </a:cubicBezTo>
                  <a:cubicBezTo>
                    <a:pt x="3276" y="1161"/>
                    <a:pt x="3276" y="1186"/>
                    <a:pt x="3290" y="1203"/>
                  </a:cubicBezTo>
                  <a:cubicBezTo>
                    <a:pt x="3326" y="1245"/>
                    <a:pt x="3354" y="1284"/>
                    <a:pt x="3379" y="1323"/>
                  </a:cubicBezTo>
                  <a:cubicBezTo>
                    <a:pt x="3387" y="1337"/>
                    <a:pt x="3401" y="1342"/>
                    <a:pt x="3415" y="1342"/>
                  </a:cubicBezTo>
                  <a:cubicBezTo>
                    <a:pt x="3421" y="1342"/>
                    <a:pt x="3429" y="1342"/>
                    <a:pt x="3435" y="1331"/>
                  </a:cubicBezTo>
                  <a:cubicBezTo>
                    <a:pt x="3457" y="1323"/>
                    <a:pt x="3460" y="1298"/>
                    <a:pt x="3449" y="1281"/>
                  </a:cubicBezTo>
                  <a:cubicBezTo>
                    <a:pt x="3421" y="1239"/>
                    <a:pt x="3390" y="1197"/>
                    <a:pt x="3348" y="1150"/>
                  </a:cubicBezTo>
                  <a:cubicBezTo>
                    <a:pt x="3341" y="1141"/>
                    <a:pt x="3331" y="1137"/>
                    <a:pt x="3320" y="1137"/>
                  </a:cubicBezTo>
                  <a:close/>
                  <a:moveTo>
                    <a:pt x="3143" y="1128"/>
                  </a:moveTo>
                  <a:cubicBezTo>
                    <a:pt x="3126" y="1128"/>
                    <a:pt x="3113" y="1140"/>
                    <a:pt x="3109" y="1158"/>
                  </a:cubicBezTo>
                  <a:cubicBezTo>
                    <a:pt x="3095" y="1214"/>
                    <a:pt x="3083" y="1270"/>
                    <a:pt x="3081" y="1317"/>
                  </a:cubicBezTo>
                  <a:cubicBezTo>
                    <a:pt x="3075" y="1339"/>
                    <a:pt x="3095" y="1356"/>
                    <a:pt x="3114" y="1359"/>
                  </a:cubicBezTo>
                  <a:lnTo>
                    <a:pt x="3117" y="1359"/>
                  </a:lnTo>
                  <a:cubicBezTo>
                    <a:pt x="3139" y="1359"/>
                    <a:pt x="3156" y="1342"/>
                    <a:pt x="3159" y="1325"/>
                  </a:cubicBezTo>
                  <a:cubicBezTo>
                    <a:pt x="3162" y="1281"/>
                    <a:pt x="3170" y="1228"/>
                    <a:pt x="3184" y="1175"/>
                  </a:cubicBezTo>
                  <a:cubicBezTo>
                    <a:pt x="3189" y="1158"/>
                    <a:pt x="3178" y="1136"/>
                    <a:pt x="3156" y="1130"/>
                  </a:cubicBezTo>
                  <a:cubicBezTo>
                    <a:pt x="3151" y="1129"/>
                    <a:pt x="3147" y="1128"/>
                    <a:pt x="3143" y="1128"/>
                  </a:cubicBezTo>
                  <a:close/>
                  <a:moveTo>
                    <a:pt x="1587" y="1145"/>
                  </a:moveTo>
                  <a:cubicBezTo>
                    <a:pt x="1573" y="1145"/>
                    <a:pt x="1560" y="1154"/>
                    <a:pt x="1552" y="1169"/>
                  </a:cubicBezTo>
                  <a:cubicBezTo>
                    <a:pt x="1527" y="1214"/>
                    <a:pt x="1507" y="1267"/>
                    <a:pt x="1490" y="1317"/>
                  </a:cubicBezTo>
                  <a:cubicBezTo>
                    <a:pt x="1482" y="1339"/>
                    <a:pt x="1493" y="1359"/>
                    <a:pt x="1513" y="1367"/>
                  </a:cubicBezTo>
                  <a:cubicBezTo>
                    <a:pt x="1518" y="1370"/>
                    <a:pt x="1524" y="1370"/>
                    <a:pt x="1527" y="1370"/>
                  </a:cubicBezTo>
                  <a:cubicBezTo>
                    <a:pt x="1541" y="1370"/>
                    <a:pt x="1555" y="1359"/>
                    <a:pt x="1566" y="1342"/>
                  </a:cubicBezTo>
                  <a:cubicBezTo>
                    <a:pt x="1580" y="1295"/>
                    <a:pt x="1599" y="1245"/>
                    <a:pt x="1622" y="1203"/>
                  </a:cubicBezTo>
                  <a:cubicBezTo>
                    <a:pt x="1633" y="1186"/>
                    <a:pt x="1624" y="1161"/>
                    <a:pt x="1605" y="1150"/>
                  </a:cubicBezTo>
                  <a:cubicBezTo>
                    <a:pt x="1599" y="1146"/>
                    <a:pt x="1593" y="1145"/>
                    <a:pt x="1587" y="1145"/>
                  </a:cubicBezTo>
                  <a:close/>
                  <a:moveTo>
                    <a:pt x="5854" y="1147"/>
                  </a:moveTo>
                  <a:cubicBezTo>
                    <a:pt x="5835" y="1147"/>
                    <a:pt x="5820" y="1163"/>
                    <a:pt x="5817" y="1183"/>
                  </a:cubicBezTo>
                  <a:cubicBezTo>
                    <a:pt x="5809" y="1231"/>
                    <a:pt x="5803" y="1284"/>
                    <a:pt x="5790" y="1331"/>
                  </a:cubicBezTo>
                  <a:cubicBezTo>
                    <a:pt x="5781" y="1353"/>
                    <a:pt x="5795" y="1373"/>
                    <a:pt x="5817" y="1381"/>
                  </a:cubicBezTo>
                  <a:cubicBezTo>
                    <a:pt x="5820" y="1384"/>
                    <a:pt x="5823" y="1384"/>
                    <a:pt x="5829" y="1384"/>
                  </a:cubicBezTo>
                  <a:cubicBezTo>
                    <a:pt x="5845" y="1384"/>
                    <a:pt x="5859" y="1370"/>
                    <a:pt x="5865" y="1345"/>
                  </a:cubicBezTo>
                  <a:cubicBezTo>
                    <a:pt x="5876" y="1298"/>
                    <a:pt x="5887" y="1242"/>
                    <a:pt x="5893" y="1189"/>
                  </a:cubicBezTo>
                  <a:cubicBezTo>
                    <a:pt x="5898" y="1169"/>
                    <a:pt x="5879" y="1150"/>
                    <a:pt x="5859" y="1147"/>
                  </a:cubicBezTo>
                  <a:cubicBezTo>
                    <a:pt x="5858" y="1147"/>
                    <a:pt x="5856" y="1147"/>
                    <a:pt x="5854" y="1147"/>
                  </a:cubicBezTo>
                  <a:close/>
                  <a:moveTo>
                    <a:pt x="5780" y="1456"/>
                  </a:moveTo>
                  <a:cubicBezTo>
                    <a:pt x="5765" y="1456"/>
                    <a:pt x="5751" y="1465"/>
                    <a:pt x="5745" y="1482"/>
                  </a:cubicBezTo>
                  <a:cubicBezTo>
                    <a:pt x="5739" y="1496"/>
                    <a:pt x="5736" y="1501"/>
                    <a:pt x="5734" y="1507"/>
                  </a:cubicBezTo>
                  <a:cubicBezTo>
                    <a:pt x="5725" y="1521"/>
                    <a:pt x="5725" y="1538"/>
                    <a:pt x="5739" y="1551"/>
                  </a:cubicBezTo>
                  <a:cubicBezTo>
                    <a:pt x="5748" y="1557"/>
                    <a:pt x="5759" y="1563"/>
                    <a:pt x="5767" y="1563"/>
                  </a:cubicBezTo>
                  <a:cubicBezTo>
                    <a:pt x="5778" y="1563"/>
                    <a:pt x="5787" y="1554"/>
                    <a:pt x="5795" y="1554"/>
                  </a:cubicBezTo>
                  <a:cubicBezTo>
                    <a:pt x="5798" y="1549"/>
                    <a:pt x="5803" y="1549"/>
                    <a:pt x="5817" y="1512"/>
                  </a:cubicBezTo>
                  <a:cubicBezTo>
                    <a:pt x="5829" y="1493"/>
                    <a:pt x="5817" y="1471"/>
                    <a:pt x="5795" y="1459"/>
                  </a:cubicBezTo>
                  <a:cubicBezTo>
                    <a:pt x="5790" y="1457"/>
                    <a:pt x="5785" y="1456"/>
                    <a:pt x="5780" y="1456"/>
                  </a:cubicBezTo>
                  <a:close/>
                  <a:moveTo>
                    <a:pt x="3466" y="1412"/>
                  </a:moveTo>
                  <a:cubicBezTo>
                    <a:pt x="3446" y="1412"/>
                    <a:pt x="3424" y="1429"/>
                    <a:pt x="3424" y="1451"/>
                  </a:cubicBezTo>
                  <a:cubicBezTo>
                    <a:pt x="3421" y="1471"/>
                    <a:pt x="3415" y="1507"/>
                    <a:pt x="3360" y="1532"/>
                  </a:cubicBezTo>
                  <a:cubicBezTo>
                    <a:pt x="3340" y="1540"/>
                    <a:pt x="3326" y="1563"/>
                    <a:pt x="3337" y="1582"/>
                  </a:cubicBezTo>
                  <a:cubicBezTo>
                    <a:pt x="3340" y="1596"/>
                    <a:pt x="3354" y="1607"/>
                    <a:pt x="3374" y="1607"/>
                  </a:cubicBezTo>
                  <a:cubicBezTo>
                    <a:pt x="3376" y="1607"/>
                    <a:pt x="3382" y="1607"/>
                    <a:pt x="3390" y="1604"/>
                  </a:cubicBezTo>
                  <a:cubicBezTo>
                    <a:pt x="3480" y="1568"/>
                    <a:pt x="3502" y="1501"/>
                    <a:pt x="3505" y="1454"/>
                  </a:cubicBezTo>
                  <a:cubicBezTo>
                    <a:pt x="3505" y="1434"/>
                    <a:pt x="3488" y="1412"/>
                    <a:pt x="3466" y="1412"/>
                  </a:cubicBezTo>
                  <a:close/>
                  <a:moveTo>
                    <a:pt x="3128" y="1435"/>
                  </a:moveTo>
                  <a:cubicBezTo>
                    <a:pt x="3124" y="1435"/>
                    <a:pt x="3121" y="1436"/>
                    <a:pt x="3117" y="1437"/>
                  </a:cubicBezTo>
                  <a:cubicBezTo>
                    <a:pt x="3097" y="1440"/>
                    <a:pt x="3081" y="1462"/>
                    <a:pt x="3086" y="1482"/>
                  </a:cubicBezTo>
                  <a:cubicBezTo>
                    <a:pt x="3103" y="1565"/>
                    <a:pt x="3150" y="1616"/>
                    <a:pt x="3209" y="1630"/>
                  </a:cubicBezTo>
                  <a:lnTo>
                    <a:pt x="3220" y="1630"/>
                  </a:lnTo>
                  <a:cubicBezTo>
                    <a:pt x="3237" y="1630"/>
                    <a:pt x="3254" y="1618"/>
                    <a:pt x="3256" y="1596"/>
                  </a:cubicBezTo>
                  <a:cubicBezTo>
                    <a:pt x="3259" y="1577"/>
                    <a:pt x="3248" y="1557"/>
                    <a:pt x="3226" y="1551"/>
                  </a:cubicBezTo>
                  <a:cubicBezTo>
                    <a:pt x="3187" y="1546"/>
                    <a:pt x="3173" y="1504"/>
                    <a:pt x="3164" y="1468"/>
                  </a:cubicBezTo>
                  <a:cubicBezTo>
                    <a:pt x="3160" y="1451"/>
                    <a:pt x="3145" y="1435"/>
                    <a:pt x="3128" y="1435"/>
                  </a:cubicBezTo>
                  <a:close/>
                  <a:moveTo>
                    <a:pt x="1483" y="1447"/>
                  </a:moveTo>
                  <a:cubicBezTo>
                    <a:pt x="1465" y="1447"/>
                    <a:pt x="1451" y="1460"/>
                    <a:pt x="1449" y="1479"/>
                  </a:cubicBezTo>
                  <a:cubicBezTo>
                    <a:pt x="1437" y="1526"/>
                    <a:pt x="1429" y="1582"/>
                    <a:pt x="1423" y="1635"/>
                  </a:cubicBezTo>
                  <a:cubicBezTo>
                    <a:pt x="1421" y="1657"/>
                    <a:pt x="1437" y="1674"/>
                    <a:pt x="1457" y="1677"/>
                  </a:cubicBezTo>
                  <a:lnTo>
                    <a:pt x="1463" y="1677"/>
                  </a:lnTo>
                  <a:cubicBezTo>
                    <a:pt x="1482" y="1677"/>
                    <a:pt x="1499" y="1660"/>
                    <a:pt x="1499" y="1644"/>
                  </a:cubicBezTo>
                  <a:cubicBezTo>
                    <a:pt x="1507" y="1593"/>
                    <a:pt x="1513" y="1540"/>
                    <a:pt x="1524" y="1493"/>
                  </a:cubicBezTo>
                  <a:cubicBezTo>
                    <a:pt x="1527" y="1471"/>
                    <a:pt x="1513" y="1451"/>
                    <a:pt x="1493" y="1448"/>
                  </a:cubicBezTo>
                  <a:cubicBezTo>
                    <a:pt x="1490" y="1447"/>
                    <a:pt x="1487" y="1447"/>
                    <a:pt x="1483" y="1447"/>
                  </a:cubicBezTo>
                  <a:close/>
                  <a:moveTo>
                    <a:pt x="919" y="1816"/>
                  </a:moveTo>
                  <a:cubicBezTo>
                    <a:pt x="896" y="1816"/>
                    <a:pt x="879" y="1833"/>
                    <a:pt x="879" y="1856"/>
                  </a:cubicBezTo>
                  <a:cubicBezTo>
                    <a:pt x="879" y="1875"/>
                    <a:pt x="896" y="1895"/>
                    <a:pt x="919" y="1895"/>
                  </a:cubicBezTo>
                  <a:cubicBezTo>
                    <a:pt x="966" y="1895"/>
                    <a:pt x="1019" y="1900"/>
                    <a:pt x="1066" y="1909"/>
                  </a:cubicBezTo>
                  <a:lnTo>
                    <a:pt x="1075" y="1909"/>
                  </a:lnTo>
                  <a:cubicBezTo>
                    <a:pt x="1091" y="1909"/>
                    <a:pt x="1108" y="1895"/>
                    <a:pt x="1108" y="1875"/>
                  </a:cubicBezTo>
                  <a:cubicBezTo>
                    <a:pt x="1114" y="1856"/>
                    <a:pt x="1100" y="1833"/>
                    <a:pt x="1078" y="1830"/>
                  </a:cubicBezTo>
                  <a:cubicBezTo>
                    <a:pt x="1025" y="1825"/>
                    <a:pt x="969" y="1816"/>
                    <a:pt x="919" y="1816"/>
                  </a:cubicBezTo>
                  <a:close/>
                  <a:moveTo>
                    <a:pt x="758" y="1827"/>
                  </a:moveTo>
                  <a:cubicBezTo>
                    <a:pt x="757" y="1827"/>
                    <a:pt x="755" y="1827"/>
                    <a:pt x="754" y="1828"/>
                  </a:cubicBezTo>
                  <a:cubicBezTo>
                    <a:pt x="701" y="1833"/>
                    <a:pt x="648" y="1844"/>
                    <a:pt x="598" y="1861"/>
                  </a:cubicBezTo>
                  <a:cubicBezTo>
                    <a:pt x="575" y="1870"/>
                    <a:pt x="561" y="1889"/>
                    <a:pt x="570" y="1911"/>
                  </a:cubicBezTo>
                  <a:cubicBezTo>
                    <a:pt x="575" y="1928"/>
                    <a:pt x="589" y="1939"/>
                    <a:pt x="606" y="1939"/>
                  </a:cubicBezTo>
                  <a:lnTo>
                    <a:pt x="617" y="1939"/>
                  </a:lnTo>
                  <a:cubicBezTo>
                    <a:pt x="667" y="1925"/>
                    <a:pt x="715" y="1914"/>
                    <a:pt x="762" y="1909"/>
                  </a:cubicBezTo>
                  <a:cubicBezTo>
                    <a:pt x="785" y="1903"/>
                    <a:pt x="801" y="1883"/>
                    <a:pt x="799" y="1861"/>
                  </a:cubicBezTo>
                  <a:cubicBezTo>
                    <a:pt x="796" y="1843"/>
                    <a:pt x="777" y="1827"/>
                    <a:pt x="758" y="1827"/>
                  </a:cubicBezTo>
                  <a:close/>
                  <a:moveTo>
                    <a:pt x="1444" y="1754"/>
                  </a:moveTo>
                  <a:cubicBezTo>
                    <a:pt x="1426" y="1754"/>
                    <a:pt x="1412" y="1774"/>
                    <a:pt x="1412" y="1791"/>
                  </a:cubicBezTo>
                  <a:lnTo>
                    <a:pt x="1412" y="1814"/>
                  </a:lnTo>
                  <a:cubicBezTo>
                    <a:pt x="1412" y="1858"/>
                    <a:pt x="1415" y="1909"/>
                    <a:pt x="1421" y="1953"/>
                  </a:cubicBezTo>
                  <a:cubicBezTo>
                    <a:pt x="1421" y="1970"/>
                    <a:pt x="1437" y="1987"/>
                    <a:pt x="1457" y="1987"/>
                  </a:cubicBezTo>
                  <a:lnTo>
                    <a:pt x="1463" y="1987"/>
                  </a:lnTo>
                  <a:cubicBezTo>
                    <a:pt x="1482" y="1987"/>
                    <a:pt x="1499" y="1967"/>
                    <a:pt x="1496" y="1945"/>
                  </a:cubicBezTo>
                  <a:cubicBezTo>
                    <a:pt x="1493" y="1903"/>
                    <a:pt x="1490" y="1858"/>
                    <a:pt x="1490" y="1814"/>
                  </a:cubicBezTo>
                  <a:lnTo>
                    <a:pt x="1490" y="1791"/>
                  </a:lnTo>
                  <a:cubicBezTo>
                    <a:pt x="1490" y="1772"/>
                    <a:pt x="1471" y="1755"/>
                    <a:pt x="1451" y="1755"/>
                  </a:cubicBezTo>
                  <a:cubicBezTo>
                    <a:pt x="1449" y="1755"/>
                    <a:pt x="1447" y="1754"/>
                    <a:pt x="1444" y="1754"/>
                  </a:cubicBezTo>
                  <a:close/>
                  <a:moveTo>
                    <a:pt x="1223" y="1867"/>
                  </a:moveTo>
                  <a:cubicBezTo>
                    <a:pt x="1208" y="1867"/>
                    <a:pt x="1193" y="1877"/>
                    <a:pt x="1189" y="1895"/>
                  </a:cubicBezTo>
                  <a:cubicBezTo>
                    <a:pt x="1184" y="1914"/>
                    <a:pt x="1192" y="1936"/>
                    <a:pt x="1214" y="1942"/>
                  </a:cubicBezTo>
                  <a:cubicBezTo>
                    <a:pt x="1259" y="1956"/>
                    <a:pt x="1309" y="1973"/>
                    <a:pt x="1354" y="1998"/>
                  </a:cubicBezTo>
                  <a:cubicBezTo>
                    <a:pt x="1357" y="1998"/>
                    <a:pt x="1365" y="2001"/>
                    <a:pt x="1370" y="2001"/>
                  </a:cubicBezTo>
                  <a:cubicBezTo>
                    <a:pt x="1384" y="2001"/>
                    <a:pt x="1398" y="1995"/>
                    <a:pt x="1404" y="1981"/>
                  </a:cubicBezTo>
                  <a:cubicBezTo>
                    <a:pt x="1415" y="1964"/>
                    <a:pt x="1410" y="1939"/>
                    <a:pt x="1387" y="1928"/>
                  </a:cubicBezTo>
                  <a:cubicBezTo>
                    <a:pt x="1340" y="1909"/>
                    <a:pt x="1290" y="1886"/>
                    <a:pt x="1237" y="1870"/>
                  </a:cubicBezTo>
                  <a:cubicBezTo>
                    <a:pt x="1232" y="1868"/>
                    <a:pt x="1228" y="1867"/>
                    <a:pt x="1223" y="1867"/>
                  </a:cubicBezTo>
                  <a:close/>
                  <a:moveTo>
                    <a:pt x="465" y="1916"/>
                  </a:moveTo>
                  <a:cubicBezTo>
                    <a:pt x="458" y="1916"/>
                    <a:pt x="450" y="1918"/>
                    <a:pt x="444" y="1923"/>
                  </a:cubicBezTo>
                  <a:cubicBezTo>
                    <a:pt x="394" y="1950"/>
                    <a:pt x="352" y="1984"/>
                    <a:pt x="310" y="2023"/>
                  </a:cubicBezTo>
                  <a:cubicBezTo>
                    <a:pt x="294" y="2037"/>
                    <a:pt x="294" y="2062"/>
                    <a:pt x="310" y="2079"/>
                  </a:cubicBezTo>
                  <a:cubicBezTo>
                    <a:pt x="319" y="2090"/>
                    <a:pt x="327" y="2093"/>
                    <a:pt x="338" y="2093"/>
                  </a:cubicBezTo>
                  <a:cubicBezTo>
                    <a:pt x="352" y="2093"/>
                    <a:pt x="361" y="2090"/>
                    <a:pt x="366" y="2076"/>
                  </a:cubicBezTo>
                  <a:cubicBezTo>
                    <a:pt x="402" y="2040"/>
                    <a:pt x="439" y="2012"/>
                    <a:pt x="481" y="1987"/>
                  </a:cubicBezTo>
                  <a:cubicBezTo>
                    <a:pt x="503" y="1978"/>
                    <a:pt x="506" y="1956"/>
                    <a:pt x="494" y="1936"/>
                  </a:cubicBezTo>
                  <a:cubicBezTo>
                    <a:pt x="489" y="1922"/>
                    <a:pt x="477" y="1916"/>
                    <a:pt x="465" y="1916"/>
                  </a:cubicBezTo>
                  <a:close/>
                  <a:moveTo>
                    <a:pt x="1502" y="2001"/>
                  </a:moveTo>
                  <a:cubicBezTo>
                    <a:pt x="1490" y="2001"/>
                    <a:pt x="1477" y="2008"/>
                    <a:pt x="1468" y="2020"/>
                  </a:cubicBezTo>
                  <a:cubicBezTo>
                    <a:pt x="1463" y="2034"/>
                    <a:pt x="1463" y="2051"/>
                    <a:pt x="1471" y="2065"/>
                  </a:cubicBezTo>
                  <a:lnTo>
                    <a:pt x="1468" y="2065"/>
                  </a:lnTo>
                  <a:cubicBezTo>
                    <a:pt x="1446" y="2068"/>
                    <a:pt x="1435" y="2090"/>
                    <a:pt x="1437" y="2109"/>
                  </a:cubicBezTo>
                  <a:cubicBezTo>
                    <a:pt x="1443" y="2162"/>
                    <a:pt x="1454" y="2218"/>
                    <a:pt x="1468" y="2266"/>
                  </a:cubicBezTo>
                  <a:cubicBezTo>
                    <a:pt x="1471" y="2285"/>
                    <a:pt x="1490" y="2299"/>
                    <a:pt x="1507" y="2299"/>
                  </a:cubicBezTo>
                  <a:cubicBezTo>
                    <a:pt x="1510" y="2299"/>
                    <a:pt x="1513" y="2299"/>
                    <a:pt x="1518" y="2302"/>
                  </a:cubicBezTo>
                  <a:cubicBezTo>
                    <a:pt x="1538" y="2294"/>
                    <a:pt x="1552" y="2274"/>
                    <a:pt x="1546" y="2252"/>
                  </a:cubicBezTo>
                  <a:cubicBezTo>
                    <a:pt x="1532" y="2207"/>
                    <a:pt x="1524" y="2154"/>
                    <a:pt x="1513" y="2104"/>
                  </a:cubicBezTo>
                  <a:lnTo>
                    <a:pt x="1513" y="2098"/>
                  </a:lnTo>
                  <a:cubicBezTo>
                    <a:pt x="1541" y="2121"/>
                    <a:pt x="1569" y="2146"/>
                    <a:pt x="1596" y="2168"/>
                  </a:cubicBezTo>
                  <a:cubicBezTo>
                    <a:pt x="1606" y="2175"/>
                    <a:pt x="1616" y="2178"/>
                    <a:pt x="1625" y="2178"/>
                  </a:cubicBezTo>
                  <a:cubicBezTo>
                    <a:pt x="1635" y="2178"/>
                    <a:pt x="1645" y="2174"/>
                    <a:pt x="1652" y="2165"/>
                  </a:cubicBezTo>
                  <a:cubicBezTo>
                    <a:pt x="1666" y="2148"/>
                    <a:pt x="1666" y="2123"/>
                    <a:pt x="1649" y="2109"/>
                  </a:cubicBezTo>
                  <a:cubicBezTo>
                    <a:pt x="1610" y="2076"/>
                    <a:pt x="1569" y="2040"/>
                    <a:pt x="1524" y="2009"/>
                  </a:cubicBezTo>
                  <a:cubicBezTo>
                    <a:pt x="1518" y="2004"/>
                    <a:pt x="1510" y="2001"/>
                    <a:pt x="1502" y="2001"/>
                  </a:cubicBezTo>
                  <a:close/>
                  <a:moveTo>
                    <a:pt x="238" y="2138"/>
                  </a:moveTo>
                  <a:cubicBezTo>
                    <a:pt x="226" y="2138"/>
                    <a:pt x="216" y="2144"/>
                    <a:pt x="207" y="2154"/>
                  </a:cubicBezTo>
                  <a:cubicBezTo>
                    <a:pt x="179" y="2196"/>
                    <a:pt x="154" y="2246"/>
                    <a:pt x="129" y="2299"/>
                  </a:cubicBezTo>
                  <a:cubicBezTo>
                    <a:pt x="123" y="2319"/>
                    <a:pt x="129" y="2341"/>
                    <a:pt x="151" y="2349"/>
                  </a:cubicBezTo>
                  <a:cubicBezTo>
                    <a:pt x="157" y="2349"/>
                    <a:pt x="160" y="2355"/>
                    <a:pt x="168" y="2355"/>
                  </a:cubicBezTo>
                  <a:cubicBezTo>
                    <a:pt x="182" y="2355"/>
                    <a:pt x="196" y="2344"/>
                    <a:pt x="202" y="2330"/>
                  </a:cubicBezTo>
                  <a:cubicBezTo>
                    <a:pt x="224" y="2280"/>
                    <a:pt x="243" y="2235"/>
                    <a:pt x="271" y="2196"/>
                  </a:cubicBezTo>
                  <a:cubicBezTo>
                    <a:pt x="285" y="2179"/>
                    <a:pt x="280" y="2157"/>
                    <a:pt x="263" y="2146"/>
                  </a:cubicBezTo>
                  <a:cubicBezTo>
                    <a:pt x="254" y="2140"/>
                    <a:pt x="246" y="2138"/>
                    <a:pt x="238" y="2138"/>
                  </a:cubicBezTo>
                  <a:close/>
                  <a:moveTo>
                    <a:pt x="1734" y="2212"/>
                  </a:moveTo>
                  <a:cubicBezTo>
                    <a:pt x="1725" y="2212"/>
                    <a:pt x="1716" y="2215"/>
                    <a:pt x="1708" y="2221"/>
                  </a:cubicBezTo>
                  <a:cubicBezTo>
                    <a:pt x="1691" y="2235"/>
                    <a:pt x="1689" y="2260"/>
                    <a:pt x="1702" y="2277"/>
                  </a:cubicBezTo>
                  <a:cubicBezTo>
                    <a:pt x="1733" y="2319"/>
                    <a:pt x="1758" y="2361"/>
                    <a:pt x="1778" y="2402"/>
                  </a:cubicBezTo>
                  <a:cubicBezTo>
                    <a:pt x="1786" y="2416"/>
                    <a:pt x="1800" y="2427"/>
                    <a:pt x="1814" y="2427"/>
                  </a:cubicBezTo>
                  <a:cubicBezTo>
                    <a:pt x="1820" y="2427"/>
                    <a:pt x="1825" y="2427"/>
                    <a:pt x="1831" y="2419"/>
                  </a:cubicBezTo>
                  <a:cubicBezTo>
                    <a:pt x="1853" y="2408"/>
                    <a:pt x="1861" y="2388"/>
                    <a:pt x="1853" y="2366"/>
                  </a:cubicBezTo>
                  <a:cubicBezTo>
                    <a:pt x="1831" y="2321"/>
                    <a:pt x="1800" y="2277"/>
                    <a:pt x="1764" y="2227"/>
                  </a:cubicBezTo>
                  <a:cubicBezTo>
                    <a:pt x="1756" y="2217"/>
                    <a:pt x="1745" y="2212"/>
                    <a:pt x="1734" y="2212"/>
                  </a:cubicBezTo>
                  <a:close/>
                  <a:moveTo>
                    <a:pt x="1558" y="2373"/>
                  </a:moveTo>
                  <a:cubicBezTo>
                    <a:pt x="1554" y="2373"/>
                    <a:pt x="1550" y="2373"/>
                    <a:pt x="1546" y="2374"/>
                  </a:cubicBezTo>
                  <a:cubicBezTo>
                    <a:pt x="1524" y="2383"/>
                    <a:pt x="1513" y="2402"/>
                    <a:pt x="1521" y="2425"/>
                  </a:cubicBezTo>
                  <a:cubicBezTo>
                    <a:pt x="1541" y="2483"/>
                    <a:pt x="1566" y="2531"/>
                    <a:pt x="1594" y="2570"/>
                  </a:cubicBezTo>
                  <a:cubicBezTo>
                    <a:pt x="1602" y="2581"/>
                    <a:pt x="1610" y="2586"/>
                    <a:pt x="1624" y="2586"/>
                  </a:cubicBezTo>
                  <a:lnTo>
                    <a:pt x="1649" y="2586"/>
                  </a:lnTo>
                  <a:cubicBezTo>
                    <a:pt x="1666" y="2573"/>
                    <a:pt x="1675" y="2550"/>
                    <a:pt x="1661" y="2531"/>
                  </a:cubicBezTo>
                  <a:cubicBezTo>
                    <a:pt x="1636" y="2497"/>
                    <a:pt x="1616" y="2453"/>
                    <a:pt x="1594" y="2400"/>
                  </a:cubicBezTo>
                  <a:cubicBezTo>
                    <a:pt x="1589" y="2382"/>
                    <a:pt x="1574" y="2373"/>
                    <a:pt x="1558" y="2373"/>
                  </a:cubicBezTo>
                  <a:close/>
                  <a:moveTo>
                    <a:pt x="112" y="2423"/>
                  </a:moveTo>
                  <a:cubicBezTo>
                    <a:pt x="95" y="2423"/>
                    <a:pt x="80" y="2434"/>
                    <a:pt x="73" y="2453"/>
                  </a:cubicBezTo>
                  <a:cubicBezTo>
                    <a:pt x="59" y="2500"/>
                    <a:pt x="45" y="2556"/>
                    <a:pt x="34" y="2609"/>
                  </a:cubicBezTo>
                  <a:cubicBezTo>
                    <a:pt x="31" y="2628"/>
                    <a:pt x="45" y="2651"/>
                    <a:pt x="68" y="2653"/>
                  </a:cubicBezTo>
                  <a:lnTo>
                    <a:pt x="73" y="2653"/>
                  </a:lnTo>
                  <a:cubicBezTo>
                    <a:pt x="90" y="2653"/>
                    <a:pt x="109" y="2639"/>
                    <a:pt x="112" y="2617"/>
                  </a:cubicBezTo>
                  <a:cubicBezTo>
                    <a:pt x="123" y="2570"/>
                    <a:pt x="137" y="2517"/>
                    <a:pt x="151" y="2472"/>
                  </a:cubicBezTo>
                  <a:cubicBezTo>
                    <a:pt x="154" y="2453"/>
                    <a:pt x="143" y="2430"/>
                    <a:pt x="123" y="2425"/>
                  </a:cubicBezTo>
                  <a:cubicBezTo>
                    <a:pt x="120" y="2424"/>
                    <a:pt x="116" y="2423"/>
                    <a:pt x="112" y="2423"/>
                  </a:cubicBezTo>
                  <a:close/>
                  <a:moveTo>
                    <a:pt x="1848" y="2500"/>
                  </a:moveTo>
                  <a:cubicBezTo>
                    <a:pt x="1828" y="2500"/>
                    <a:pt x="1814" y="2515"/>
                    <a:pt x="1811" y="2533"/>
                  </a:cubicBezTo>
                  <a:cubicBezTo>
                    <a:pt x="1806" y="2570"/>
                    <a:pt x="1789" y="2586"/>
                    <a:pt x="1758" y="2598"/>
                  </a:cubicBezTo>
                  <a:cubicBezTo>
                    <a:pt x="1755" y="2600"/>
                    <a:pt x="1750" y="2600"/>
                    <a:pt x="1747" y="2600"/>
                  </a:cubicBezTo>
                  <a:lnTo>
                    <a:pt x="1744" y="2639"/>
                  </a:lnTo>
                  <a:lnTo>
                    <a:pt x="1747" y="2679"/>
                  </a:lnTo>
                  <a:cubicBezTo>
                    <a:pt x="1755" y="2679"/>
                    <a:pt x="1764" y="2679"/>
                    <a:pt x="1775" y="2670"/>
                  </a:cubicBezTo>
                  <a:cubicBezTo>
                    <a:pt x="1839" y="2656"/>
                    <a:pt x="1881" y="2609"/>
                    <a:pt x="1887" y="2542"/>
                  </a:cubicBezTo>
                  <a:cubicBezTo>
                    <a:pt x="1889" y="2520"/>
                    <a:pt x="1873" y="2503"/>
                    <a:pt x="1853" y="2500"/>
                  </a:cubicBezTo>
                  <a:cubicBezTo>
                    <a:pt x="1851" y="2500"/>
                    <a:pt x="1850" y="2500"/>
                    <a:pt x="1848" y="2500"/>
                  </a:cubicBezTo>
                  <a:close/>
                  <a:moveTo>
                    <a:pt x="48" y="2730"/>
                  </a:moveTo>
                  <a:cubicBezTo>
                    <a:pt x="30" y="2730"/>
                    <a:pt x="17" y="2746"/>
                    <a:pt x="15" y="2765"/>
                  </a:cubicBezTo>
                  <a:cubicBezTo>
                    <a:pt x="1" y="2860"/>
                    <a:pt x="1" y="2921"/>
                    <a:pt x="1" y="2927"/>
                  </a:cubicBezTo>
                  <a:cubicBezTo>
                    <a:pt x="1" y="2946"/>
                    <a:pt x="17" y="2963"/>
                    <a:pt x="40" y="2963"/>
                  </a:cubicBezTo>
                  <a:cubicBezTo>
                    <a:pt x="59" y="2963"/>
                    <a:pt x="76" y="2946"/>
                    <a:pt x="82" y="2924"/>
                  </a:cubicBezTo>
                  <a:cubicBezTo>
                    <a:pt x="82" y="2921"/>
                    <a:pt x="82" y="2863"/>
                    <a:pt x="90" y="2773"/>
                  </a:cubicBezTo>
                  <a:cubicBezTo>
                    <a:pt x="96" y="2751"/>
                    <a:pt x="76" y="2734"/>
                    <a:pt x="56" y="2732"/>
                  </a:cubicBezTo>
                  <a:cubicBezTo>
                    <a:pt x="54" y="2731"/>
                    <a:pt x="51" y="2730"/>
                    <a:pt x="48" y="27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6" name="Google Shape;1126;p33"/>
            <p:cNvSpPr/>
            <p:nvPr/>
          </p:nvSpPr>
          <p:spPr>
            <a:xfrm rot="-922284">
              <a:off x="1691611" y="1229668"/>
              <a:ext cx="307854" cy="166112"/>
            </a:xfrm>
            <a:custGeom>
              <a:avLst/>
              <a:gdLst/>
              <a:ahLst/>
              <a:cxnLst/>
              <a:rect l="l" t="t" r="r" b="b"/>
              <a:pathLst>
                <a:path w="4813" h="2597" extrusionOk="0">
                  <a:moveTo>
                    <a:pt x="4701" y="0"/>
                  </a:moveTo>
                  <a:cubicBezTo>
                    <a:pt x="4698" y="0"/>
                    <a:pt x="4694" y="1"/>
                    <a:pt x="4690" y="2"/>
                  </a:cubicBezTo>
                  <a:cubicBezTo>
                    <a:pt x="4670" y="10"/>
                    <a:pt x="4659" y="30"/>
                    <a:pt x="4665" y="52"/>
                  </a:cubicBezTo>
                  <a:cubicBezTo>
                    <a:pt x="4665" y="52"/>
                    <a:pt x="4687" y="111"/>
                    <a:pt x="4704" y="197"/>
                  </a:cubicBezTo>
                  <a:cubicBezTo>
                    <a:pt x="4707" y="217"/>
                    <a:pt x="4726" y="230"/>
                    <a:pt x="4743" y="230"/>
                  </a:cubicBezTo>
                  <a:lnTo>
                    <a:pt x="4746" y="230"/>
                  </a:lnTo>
                  <a:cubicBezTo>
                    <a:pt x="4768" y="225"/>
                    <a:pt x="4782" y="205"/>
                    <a:pt x="4776" y="183"/>
                  </a:cubicBezTo>
                  <a:cubicBezTo>
                    <a:pt x="4760" y="91"/>
                    <a:pt x="4740" y="30"/>
                    <a:pt x="4740" y="27"/>
                  </a:cubicBezTo>
                  <a:cubicBezTo>
                    <a:pt x="4733" y="11"/>
                    <a:pt x="4719" y="0"/>
                    <a:pt x="4701" y="0"/>
                  </a:cubicBezTo>
                  <a:close/>
                  <a:moveTo>
                    <a:pt x="4767" y="308"/>
                  </a:moveTo>
                  <a:cubicBezTo>
                    <a:pt x="4766" y="308"/>
                    <a:pt x="4764" y="308"/>
                    <a:pt x="4762" y="309"/>
                  </a:cubicBezTo>
                  <a:cubicBezTo>
                    <a:pt x="4743" y="309"/>
                    <a:pt x="4726" y="331"/>
                    <a:pt x="4729" y="350"/>
                  </a:cubicBezTo>
                  <a:cubicBezTo>
                    <a:pt x="4732" y="401"/>
                    <a:pt x="4734" y="448"/>
                    <a:pt x="4734" y="496"/>
                  </a:cubicBezTo>
                  <a:lnTo>
                    <a:pt x="4734" y="501"/>
                  </a:lnTo>
                  <a:cubicBezTo>
                    <a:pt x="4734" y="523"/>
                    <a:pt x="4754" y="540"/>
                    <a:pt x="4774" y="540"/>
                  </a:cubicBezTo>
                  <a:cubicBezTo>
                    <a:pt x="4796" y="540"/>
                    <a:pt x="4813" y="526"/>
                    <a:pt x="4813" y="504"/>
                  </a:cubicBezTo>
                  <a:lnTo>
                    <a:pt x="4813" y="493"/>
                  </a:lnTo>
                  <a:cubicBezTo>
                    <a:pt x="4813" y="448"/>
                    <a:pt x="4813" y="398"/>
                    <a:pt x="4804" y="345"/>
                  </a:cubicBezTo>
                  <a:cubicBezTo>
                    <a:pt x="4804" y="324"/>
                    <a:pt x="4787" y="308"/>
                    <a:pt x="4767" y="308"/>
                  </a:cubicBezTo>
                  <a:close/>
                  <a:moveTo>
                    <a:pt x="4761" y="615"/>
                  </a:moveTo>
                  <a:cubicBezTo>
                    <a:pt x="4742" y="615"/>
                    <a:pt x="4723" y="631"/>
                    <a:pt x="4721" y="652"/>
                  </a:cubicBezTo>
                  <a:cubicBezTo>
                    <a:pt x="4715" y="705"/>
                    <a:pt x="4704" y="752"/>
                    <a:pt x="4687" y="797"/>
                  </a:cubicBezTo>
                  <a:cubicBezTo>
                    <a:pt x="4679" y="819"/>
                    <a:pt x="4690" y="839"/>
                    <a:pt x="4712" y="847"/>
                  </a:cubicBezTo>
                  <a:cubicBezTo>
                    <a:pt x="4715" y="850"/>
                    <a:pt x="4721" y="850"/>
                    <a:pt x="4726" y="850"/>
                  </a:cubicBezTo>
                  <a:cubicBezTo>
                    <a:pt x="4743" y="850"/>
                    <a:pt x="4760" y="839"/>
                    <a:pt x="4762" y="822"/>
                  </a:cubicBezTo>
                  <a:cubicBezTo>
                    <a:pt x="4782" y="774"/>
                    <a:pt x="4790" y="719"/>
                    <a:pt x="4801" y="663"/>
                  </a:cubicBezTo>
                  <a:cubicBezTo>
                    <a:pt x="4801" y="641"/>
                    <a:pt x="4787" y="621"/>
                    <a:pt x="4765" y="615"/>
                  </a:cubicBezTo>
                  <a:cubicBezTo>
                    <a:pt x="4764" y="615"/>
                    <a:pt x="4762" y="615"/>
                    <a:pt x="4761" y="615"/>
                  </a:cubicBezTo>
                  <a:close/>
                  <a:moveTo>
                    <a:pt x="3479" y="766"/>
                  </a:moveTo>
                  <a:cubicBezTo>
                    <a:pt x="3401" y="766"/>
                    <a:pt x="3367" y="808"/>
                    <a:pt x="3359" y="836"/>
                  </a:cubicBezTo>
                  <a:cubicBezTo>
                    <a:pt x="3348" y="858"/>
                    <a:pt x="3359" y="878"/>
                    <a:pt x="3379" y="889"/>
                  </a:cubicBezTo>
                  <a:cubicBezTo>
                    <a:pt x="3387" y="889"/>
                    <a:pt x="3390" y="892"/>
                    <a:pt x="3395" y="892"/>
                  </a:cubicBezTo>
                  <a:cubicBezTo>
                    <a:pt x="3409" y="892"/>
                    <a:pt x="3423" y="881"/>
                    <a:pt x="3429" y="864"/>
                  </a:cubicBezTo>
                  <a:cubicBezTo>
                    <a:pt x="3434" y="847"/>
                    <a:pt x="3460" y="841"/>
                    <a:pt x="3479" y="841"/>
                  </a:cubicBezTo>
                  <a:cubicBezTo>
                    <a:pt x="3493" y="841"/>
                    <a:pt x="3507" y="847"/>
                    <a:pt x="3526" y="850"/>
                  </a:cubicBezTo>
                  <a:cubicBezTo>
                    <a:pt x="3528" y="850"/>
                    <a:pt x="3530" y="850"/>
                    <a:pt x="3532" y="850"/>
                  </a:cubicBezTo>
                  <a:cubicBezTo>
                    <a:pt x="3550" y="850"/>
                    <a:pt x="3569" y="837"/>
                    <a:pt x="3571" y="819"/>
                  </a:cubicBezTo>
                  <a:cubicBezTo>
                    <a:pt x="3574" y="797"/>
                    <a:pt x="3560" y="777"/>
                    <a:pt x="3540" y="774"/>
                  </a:cubicBezTo>
                  <a:cubicBezTo>
                    <a:pt x="3518" y="769"/>
                    <a:pt x="3499" y="766"/>
                    <a:pt x="3479" y="766"/>
                  </a:cubicBezTo>
                  <a:close/>
                  <a:moveTo>
                    <a:pt x="3674" y="831"/>
                  </a:moveTo>
                  <a:cubicBezTo>
                    <a:pt x="3660" y="831"/>
                    <a:pt x="3647" y="838"/>
                    <a:pt x="3641" y="850"/>
                  </a:cubicBezTo>
                  <a:cubicBezTo>
                    <a:pt x="3630" y="867"/>
                    <a:pt x="3638" y="889"/>
                    <a:pt x="3655" y="903"/>
                  </a:cubicBezTo>
                  <a:cubicBezTo>
                    <a:pt x="3691" y="931"/>
                    <a:pt x="3730" y="961"/>
                    <a:pt x="3761" y="1000"/>
                  </a:cubicBezTo>
                  <a:cubicBezTo>
                    <a:pt x="3772" y="1006"/>
                    <a:pt x="3783" y="1014"/>
                    <a:pt x="3794" y="1014"/>
                  </a:cubicBezTo>
                  <a:cubicBezTo>
                    <a:pt x="3803" y="1014"/>
                    <a:pt x="3811" y="1012"/>
                    <a:pt x="3811" y="1003"/>
                  </a:cubicBezTo>
                  <a:cubicBezTo>
                    <a:pt x="3831" y="989"/>
                    <a:pt x="3831" y="964"/>
                    <a:pt x="3817" y="947"/>
                  </a:cubicBezTo>
                  <a:cubicBezTo>
                    <a:pt x="3780" y="903"/>
                    <a:pt x="3739" y="867"/>
                    <a:pt x="3691" y="836"/>
                  </a:cubicBezTo>
                  <a:cubicBezTo>
                    <a:pt x="3686" y="832"/>
                    <a:pt x="3680" y="831"/>
                    <a:pt x="3674" y="831"/>
                  </a:cubicBezTo>
                  <a:close/>
                  <a:moveTo>
                    <a:pt x="4665" y="912"/>
                  </a:moveTo>
                  <a:cubicBezTo>
                    <a:pt x="4652" y="912"/>
                    <a:pt x="4639" y="919"/>
                    <a:pt x="4631" y="931"/>
                  </a:cubicBezTo>
                  <a:cubicBezTo>
                    <a:pt x="4603" y="973"/>
                    <a:pt x="4573" y="1012"/>
                    <a:pt x="4536" y="1042"/>
                  </a:cubicBezTo>
                  <a:cubicBezTo>
                    <a:pt x="4520" y="1056"/>
                    <a:pt x="4520" y="1081"/>
                    <a:pt x="4534" y="1098"/>
                  </a:cubicBezTo>
                  <a:cubicBezTo>
                    <a:pt x="4539" y="1109"/>
                    <a:pt x="4550" y="1112"/>
                    <a:pt x="4561" y="1112"/>
                  </a:cubicBezTo>
                  <a:cubicBezTo>
                    <a:pt x="4573" y="1112"/>
                    <a:pt x="4578" y="1109"/>
                    <a:pt x="4589" y="1098"/>
                  </a:cubicBezTo>
                  <a:cubicBezTo>
                    <a:pt x="4631" y="1059"/>
                    <a:pt x="4665" y="1017"/>
                    <a:pt x="4698" y="970"/>
                  </a:cubicBezTo>
                  <a:cubicBezTo>
                    <a:pt x="4707" y="950"/>
                    <a:pt x="4701" y="928"/>
                    <a:pt x="4684" y="917"/>
                  </a:cubicBezTo>
                  <a:cubicBezTo>
                    <a:pt x="4678" y="913"/>
                    <a:pt x="4672" y="912"/>
                    <a:pt x="4665" y="912"/>
                  </a:cubicBezTo>
                  <a:close/>
                  <a:moveTo>
                    <a:pt x="3426" y="954"/>
                  </a:moveTo>
                  <a:cubicBezTo>
                    <a:pt x="3419" y="954"/>
                    <a:pt x="3412" y="957"/>
                    <a:pt x="3407" y="961"/>
                  </a:cubicBezTo>
                  <a:cubicBezTo>
                    <a:pt x="3390" y="975"/>
                    <a:pt x="3381" y="1000"/>
                    <a:pt x="3395" y="1017"/>
                  </a:cubicBezTo>
                  <a:cubicBezTo>
                    <a:pt x="3429" y="1062"/>
                    <a:pt x="3465" y="1101"/>
                    <a:pt x="3515" y="1140"/>
                  </a:cubicBezTo>
                  <a:cubicBezTo>
                    <a:pt x="3521" y="1146"/>
                    <a:pt x="3529" y="1151"/>
                    <a:pt x="3540" y="1151"/>
                  </a:cubicBezTo>
                  <a:cubicBezTo>
                    <a:pt x="3549" y="1151"/>
                    <a:pt x="3563" y="1146"/>
                    <a:pt x="3571" y="1132"/>
                  </a:cubicBezTo>
                  <a:cubicBezTo>
                    <a:pt x="3585" y="1115"/>
                    <a:pt x="3579" y="1090"/>
                    <a:pt x="3563" y="1076"/>
                  </a:cubicBezTo>
                  <a:cubicBezTo>
                    <a:pt x="3521" y="1042"/>
                    <a:pt x="3487" y="1006"/>
                    <a:pt x="3462" y="973"/>
                  </a:cubicBezTo>
                  <a:cubicBezTo>
                    <a:pt x="3453" y="962"/>
                    <a:pt x="3440" y="954"/>
                    <a:pt x="3426" y="954"/>
                  </a:cubicBezTo>
                  <a:close/>
                  <a:moveTo>
                    <a:pt x="320" y="1055"/>
                  </a:moveTo>
                  <a:cubicBezTo>
                    <a:pt x="313" y="1055"/>
                    <a:pt x="306" y="1057"/>
                    <a:pt x="299" y="1062"/>
                  </a:cubicBezTo>
                  <a:cubicBezTo>
                    <a:pt x="279" y="1076"/>
                    <a:pt x="254" y="1095"/>
                    <a:pt x="235" y="1115"/>
                  </a:cubicBezTo>
                  <a:cubicBezTo>
                    <a:pt x="215" y="1129"/>
                    <a:pt x="215" y="1154"/>
                    <a:pt x="229" y="1171"/>
                  </a:cubicBezTo>
                  <a:cubicBezTo>
                    <a:pt x="237" y="1182"/>
                    <a:pt x="248" y="1185"/>
                    <a:pt x="257" y="1185"/>
                  </a:cubicBezTo>
                  <a:cubicBezTo>
                    <a:pt x="265" y="1185"/>
                    <a:pt x="276" y="1182"/>
                    <a:pt x="285" y="1176"/>
                  </a:cubicBezTo>
                  <a:cubicBezTo>
                    <a:pt x="304" y="1159"/>
                    <a:pt x="324" y="1143"/>
                    <a:pt x="346" y="1129"/>
                  </a:cubicBezTo>
                  <a:cubicBezTo>
                    <a:pt x="363" y="1115"/>
                    <a:pt x="368" y="1090"/>
                    <a:pt x="354" y="1073"/>
                  </a:cubicBezTo>
                  <a:cubicBezTo>
                    <a:pt x="345" y="1062"/>
                    <a:pt x="333" y="1055"/>
                    <a:pt x="320" y="1055"/>
                  </a:cubicBezTo>
                  <a:close/>
                  <a:moveTo>
                    <a:pt x="4433" y="1121"/>
                  </a:moveTo>
                  <a:cubicBezTo>
                    <a:pt x="4427" y="1121"/>
                    <a:pt x="4420" y="1123"/>
                    <a:pt x="4414" y="1126"/>
                  </a:cubicBezTo>
                  <a:cubicBezTo>
                    <a:pt x="4377" y="1151"/>
                    <a:pt x="4327" y="1168"/>
                    <a:pt x="4280" y="1182"/>
                  </a:cubicBezTo>
                  <a:cubicBezTo>
                    <a:pt x="4257" y="1187"/>
                    <a:pt x="4243" y="1210"/>
                    <a:pt x="4252" y="1229"/>
                  </a:cubicBezTo>
                  <a:cubicBezTo>
                    <a:pt x="4257" y="1249"/>
                    <a:pt x="4271" y="1257"/>
                    <a:pt x="4288" y="1257"/>
                  </a:cubicBezTo>
                  <a:cubicBezTo>
                    <a:pt x="4291" y="1257"/>
                    <a:pt x="4296" y="1257"/>
                    <a:pt x="4296" y="1254"/>
                  </a:cubicBezTo>
                  <a:cubicBezTo>
                    <a:pt x="4352" y="1240"/>
                    <a:pt x="4405" y="1221"/>
                    <a:pt x="4450" y="1196"/>
                  </a:cubicBezTo>
                  <a:cubicBezTo>
                    <a:pt x="4469" y="1185"/>
                    <a:pt x="4478" y="1165"/>
                    <a:pt x="4467" y="1143"/>
                  </a:cubicBezTo>
                  <a:cubicBezTo>
                    <a:pt x="4459" y="1129"/>
                    <a:pt x="4447" y="1121"/>
                    <a:pt x="4433" y="1121"/>
                  </a:cubicBezTo>
                  <a:close/>
                  <a:moveTo>
                    <a:pt x="3670" y="1148"/>
                  </a:moveTo>
                  <a:cubicBezTo>
                    <a:pt x="3655" y="1148"/>
                    <a:pt x="3641" y="1156"/>
                    <a:pt x="3632" y="1171"/>
                  </a:cubicBezTo>
                  <a:cubicBezTo>
                    <a:pt x="3627" y="1193"/>
                    <a:pt x="3632" y="1212"/>
                    <a:pt x="3655" y="1224"/>
                  </a:cubicBezTo>
                  <a:cubicBezTo>
                    <a:pt x="3702" y="1249"/>
                    <a:pt x="3755" y="1263"/>
                    <a:pt x="3811" y="1277"/>
                  </a:cubicBezTo>
                  <a:cubicBezTo>
                    <a:pt x="3814" y="1279"/>
                    <a:pt x="3819" y="1279"/>
                    <a:pt x="3822" y="1279"/>
                  </a:cubicBezTo>
                  <a:cubicBezTo>
                    <a:pt x="3842" y="1279"/>
                    <a:pt x="3856" y="1266"/>
                    <a:pt x="3856" y="1240"/>
                  </a:cubicBezTo>
                  <a:cubicBezTo>
                    <a:pt x="3861" y="1221"/>
                    <a:pt x="3847" y="1201"/>
                    <a:pt x="3825" y="1196"/>
                  </a:cubicBezTo>
                  <a:cubicBezTo>
                    <a:pt x="3780" y="1185"/>
                    <a:pt x="3730" y="1171"/>
                    <a:pt x="3685" y="1151"/>
                  </a:cubicBezTo>
                  <a:cubicBezTo>
                    <a:pt x="3680" y="1149"/>
                    <a:pt x="3675" y="1148"/>
                    <a:pt x="3670" y="1148"/>
                  </a:cubicBezTo>
                  <a:close/>
                  <a:moveTo>
                    <a:pt x="3877" y="1069"/>
                  </a:moveTo>
                  <a:cubicBezTo>
                    <a:pt x="3872" y="1069"/>
                    <a:pt x="3866" y="1070"/>
                    <a:pt x="3861" y="1073"/>
                  </a:cubicBezTo>
                  <a:cubicBezTo>
                    <a:pt x="3839" y="1084"/>
                    <a:pt x="3828" y="1104"/>
                    <a:pt x="3839" y="1126"/>
                  </a:cubicBezTo>
                  <a:cubicBezTo>
                    <a:pt x="3861" y="1168"/>
                    <a:pt x="3875" y="1215"/>
                    <a:pt x="3881" y="1266"/>
                  </a:cubicBezTo>
                  <a:cubicBezTo>
                    <a:pt x="3883" y="1283"/>
                    <a:pt x="3902" y="1297"/>
                    <a:pt x="3920" y="1297"/>
                  </a:cubicBezTo>
                  <a:cubicBezTo>
                    <a:pt x="3922" y="1297"/>
                    <a:pt x="3924" y="1296"/>
                    <a:pt x="3925" y="1296"/>
                  </a:cubicBezTo>
                  <a:cubicBezTo>
                    <a:pt x="3934" y="1296"/>
                    <a:pt x="3939" y="1293"/>
                    <a:pt x="3948" y="1285"/>
                  </a:cubicBezTo>
                  <a:cubicBezTo>
                    <a:pt x="3953" y="1293"/>
                    <a:pt x="3964" y="1299"/>
                    <a:pt x="3976" y="1299"/>
                  </a:cubicBezTo>
                  <a:lnTo>
                    <a:pt x="4009" y="1299"/>
                  </a:lnTo>
                  <a:cubicBezTo>
                    <a:pt x="4048" y="1299"/>
                    <a:pt x="4082" y="1296"/>
                    <a:pt x="4121" y="1293"/>
                  </a:cubicBezTo>
                  <a:lnTo>
                    <a:pt x="4140" y="1288"/>
                  </a:lnTo>
                  <a:cubicBezTo>
                    <a:pt x="4160" y="1285"/>
                    <a:pt x="4176" y="1266"/>
                    <a:pt x="4174" y="1243"/>
                  </a:cubicBezTo>
                  <a:cubicBezTo>
                    <a:pt x="4171" y="1226"/>
                    <a:pt x="4154" y="1209"/>
                    <a:pt x="4136" y="1209"/>
                  </a:cubicBezTo>
                  <a:cubicBezTo>
                    <a:pt x="4134" y="1209"/>
                    <a:pt x="4131" y="1209"/>
                    <a:pt x="4129" y="1210"/>
                  </a:cubicBezTo>
                  <a:lnTo>
                    <a:pt x="4112" y="1212"/>
                  </a:lnTo>
                  <a:cubicBezTo>
                    <a:pt x="4077" y="1219"/>
                    <a:pt x="4043" y="1222"/>
                    <a:pt x="4010" y="1222"/>
                  </a:cubicBezTo>
                  <a:cubicBezTo>
                    <a:pt x="4000" y="1222"/>
                    <a:pt x="3989" y="1222"/>
                    <a:pt x="3978" y="1221"/>
                  </a:cubicBezTo>
                  <a:cubicBezTo>
                    <a:pt x="3967" y="1221"/>
                    <a:pt x="3962" y="1224"/>
                    <a:pt x="3953" y="1226"/>
                  </a:cubicBezTo>
                  <a:cubicBezTo>
                    <a:pt x="3948" y="1182"/>
                    <a:pt x="3934" y="1137"/>
                    <a:pt x="3911" y="1095"/>
                  </a:cubicBezTo>
                  <a:cubicBezTo>
                    <a:pt x="3905" y="1079"/>
                    <a:pt x="3892" y="1069"/>
                    <a:pt x="3877" y="1069"/>
                  </a:cubicBezTo>
                  <a:close/>
                  <a:moveTo>
                    <a:pt x="152" y="1230"/>
                  </a:moveTo>
                  <a:cubicBezTo>
                    <a:pt x="140" y="1230"/>
                    <a:pt x="129" y="1236"/>
                    <a:pt x="120" y="1246"/>
                  </a:cubicBezTo>
                  <a:cubicBezTo>
                    <a:pt x="92" y="1291"/>
                    <a:pt x="70" y="1341"/>
                    <a:pt x="48" y="1394"/>
                  </a:cubicBezTo>
                  <a:cubicBezTo>
                    <a:pt x="42" y="1411"/>
                    <a:pt x="53" y="1436"/>
                    <a:pt x="73" y="1444"/>
                  </a:cubicBezTo>
                  <a:cubicBezTo>
                    <a:pt x="76" y="1447"/>
                    <a:pt x="84" y="1447"/>
                    <a:pt x="87" y="1447"/>
                  </a:cubicBezTo>
                  <a:cubicBezTo>
                    <a:pt x="101" y="1447"/>
                    <a:pt x="115" y="1436"/>
                    <a:pt x="117" y="1422"/>
                  </a:cubicBezTo>
                  <a:cubicBezTo>
                    <a:pt x="134" y="1374"/>
                    <a:pt x="156" y="1332"/>
                    <a:pt x="184" y="1291"/>
                  </a:cubicBezTo>
                  <a:cubicBezTo>
                    <a:pt x="198" y="1271"/>
                    <a:pt x="190" y="1252"/>
                    <a:pt x="173" y="1238"/>
                  </a:cubicBezTo>
                  <a:cubicBezTo>
                    <a:pt x="167" y="1232"/>
                    <a:pt x="159" y="1230"/>
                    <a:pt x="152" y="1230"/>
                  </a:cubicBezTo>
                  <a:close/>
                  <a:moveTo>
                    <a:pt x="2099" y="1506"/>
                  </a:moveTo>
                  <a:cubicBezTo>
                    <a:pt x="2064" y="1506"/>
                    <a:pt x="2026" y="1513"/>
                    <a:pt x="1987" y="1528"/>
                  </a:cubicBezTo>
                  <a:cubicBezTo>
                    <a:pt x="1967" y="1533"/>
                    <a:pt x="1956" y="1556"/>
                    <a:pt x="1964" y="1575"/>
                  </a:cubicBezTo>
                  <a:cubicBezTo>
                    <a:pt x="1970" y="1589"/>
                    <a:pt x="1984" y="1600"/>
                    <a:pt x="2000" y="1600"/>
                  </a:cubicBezTo>
                  <a:lnTo>
                    <a:pt x="2020" y="1600"/>
                  </a:lnTo>
                  <a:cubicBezTo>
                    <a:pt x="2048" y="1587"/>
                    <a:pt x="2076" y="1581"/>
                    <a:pt x="2100" y="1581"/>
                  </a:cubicBezTo>
                  <a:cubicBezTo>
                    <a:pt x="2117" y="1581"/>
                    <a:pt x="2132" y="1583"/>
                    <a:pt x="2146" y="1589"/>
                  </a:cubicBezTo>
                  <a:cubicBezTo>
                    <a:pt x="2149" y="1591"/>
                    <a:pt x="2153" y="1592"/>
                    <a:pt x="2157" y="1592"/>
                  </a:cubicBezTo>
                  <a:cubicBezTo>
                    <a:pt x="2172" y="1592"/>
                    <a:pt x="2189" y="1580"/>
                    <a:pt x="2193" y="1564"/>
                  </a:cubicBezTo>
                  <a:cubicBezTo>
                    <a:pt x="2201" y="1547"/>
                    <a:pt x="2190" y="1522"/>
                    <a:pt x="2168" y="1517"/>
                  </a:cubicBezTo>
                  <a:cubicBezTo>
                    <a:pt x="2147" y="1510"/>
                    <a:pt x="2124" y="1506"/>
                    <a:pt x="2099" y="1506"/>
                  </a:cubicBezTo>
                  <a:close/>
                  <a:moveTo>
                    <a:pt x="3925" y="1374"/>
                  </a:moveTo>
                  <a:cubicBezTo>
                    <a:pt x="3906" y="1374"/>
                    <a:pt x="3886" y="1385"/>
                    <a:pt x="3884" y="1408"/>
                  </a:cubicBezTo>
                  <a:cubicBezTo>
                    <a:pt x="3881" y="1452"/>
                    <a:pt x="3870" y="1503"/>
                    <a:pt x="3853" y="1550"/>
                  </a:cubicBezTo>
                  <a:cubicBezTo>
                    <a:pt x="3845" y="1572"/>
                    <a:pt x="3856" y="1592"/>
                    <a:pt x="3878" y="1600"/>
                  </a:cubicBezTo>
                  <a:cubicBezTo>
                    <a:pt x="3881" y="1603"/>
                    <a:pt x="3889" y="1603"/>
                    <a:pt x="3892" y="1603"/>
                  </a:cubicBezTo>
                  <a:cubicBezTo>
                    <a:pt x="3909" y="1603"/>
                    <a:pt x="3925" y="1597"/>
                    <a:pt x="3925" y="1575"/>
                  </a:cubicBezTo>
                  <a:cubicBezTo>
                    <a:pt x="3942" y="1522"/>
                    <a:pt x="3953" y="1466"/>
                    <a:pt x="3962" y="1416"/>
                  </a:cubicBezTo>
                  <a:cubicBezTo>
                    <a:pt x="3964" y="1394"/>
                    <a:pt x="3948" y="1377"/>
                    <a:pt x="3925" y="1374"/>
                  </a:cubicBezTo>
                  <a:close/>
                  <a:moveTo>
                    <a:pt x="48" y="1516"/>
                  </a:moveTo>
                  <a:cubicBezTo>
                    <a:pt x="28" y="1516"/>
                    <a:pt x="11" y="1532"/>
                    <a:pt x="6" y="1550"/>
                  </a:cubicBezTo>
                  <a:cubicBezTo>
                    <a:pt x="3" y="1589"/>
                    <a:pt x="0" y="1628"/>
                    <a:pt x="0" y="1667"/>
                  </a:cubicBezTo>
                  <a:cubicBezTo>
                    <a:pt x="0" y="1681"/>
                    <a:pt x="0" y="1698"/>
                    <a:pt x="3" y="1715"/>
                  </a:cubicBezTo>
                  <a:cubicBezTo>
                    <a:pt x="3" y="1737"/>
                    <a:pt x="20" y="1754"/>
                    <a:pt x="42" y="1754"/>
                  </a:cubicBezTo>
                  <a:cubicBezTo>
                    <a:pt x="67" y="1754"/>
                    <a:pt x="84" y="1731"/>
                    <a:pt x="84" y="1712"/>
                  </a:cubicBezTo>
                  <a:cubicBezTo>
                    <a:pt x="81" y="1698"/>
                    <a:pt x="81" y="1681"/>
                    <a:pt x="81" y="1667"/>
                  </a:cubicBezTo>
                  <a:cubicBezTo>
                    <a:pt x="81" y="1631"/>
                    <a:pt x="81" y="1597"/>
                    <a:pt x="87" y="1561"/>
                  </a:cubicBezTo>
                  <a:cubicBezTo>
                    <a:pt x="87" y="1542"/>
                    <a:pt x="73" y="1519"/>
                    <a:pt x="53" y="1517"/>
                  </a:cubicBezTo>
                  <a:cubicBezTo>
                    <a:pt x="52" y="1516"/>
                    <a:pt x="50" y="1516"/>
                    <a:pt x="48" y="1516"/>
                  </a:cubicBezTo>
                  <a:close/>
                  <a:moveTo>
                    <a:pt x="2247" y="1633"/>
                  </a:moveTo>
                  <a:cubicBezTo>
                    <a:pt x="2244" y="1633"/>
                    <a:pt x="2241" y="1633"/>
                    <a:pt x="2238" y="1634"/>
                  </a:cubicBezTo>
                  <a:cubicBezTo>
                    <a:pt x="2218" y="1642"/>
                    <a:pt x="2204" y="1662"/>
                    <a:pt x="2210" y="1684"/>
                  </a:cubicBezTo>
                  <a:cubicBezTo>
                    <a:pt x="2215" y="1701"/>
                    <a:pt x="2218" y="1723"/>
                    <a:pt x="2218" y="1745"/>
                  </a:cubicBezTo>
                  <a:cubicBezTo>
                    <a:pt x="2218" y="1768"/>
                    <a:pt x="2218" y="1793"/>
                    <a:pt x="2210" y="1821"/>
                  </a:cubicBezTo>
                  <a:cubicBezTo>
                    <a:pt x="2207" y="1840"/>
                    <a:pt x="2221" y="1863"/>
                    <a:pt x="2243" y="1865"/>
                  </a:cubicBezTo>
                  <a:lnTo>
                    <a:pt x="2249" y="1865"/>
                  </a:lnTo>
                  <a:cubicBezTo>
                    <a:pt x="2265" y="1865"/>
                    <a:pt x="2285" y="1851"/>
                    <a:pt x="2288" y="1835"/>
                  </a:cubicBezTo>
                  <a:cubicBezTo>
                    <a:pt x="2293" y="1807"/>
                    <a:pt x="2296" y="1773"/>
                    <a:pt x="2296" y="1745"/>
                  </a:cubicBezTo>
                  <a:cubicBezTo>
                    <a:pt x="2296" y="1715"/>
                    <a:pt x="2293" y="1687"/>
                    <a:pt x="2288" y="1662"/>
                  </a:cubicBezTo>
                  <a:cubicBezTo>
                    <a:pt x="2281" y="1645"/>
                    <a:pt x="2266" y="1633"/>
                    <a:pt x="2247" y="1633"/>
                  </a:cubicBezTo>
                  <a:close/>
                  <a:moveTo>
                    <a:pt x="1898" y="1637"/>
                  </a:moveTo>
                  <a:cubicBezTo>
                    <a:pt x="1882" y="1637"/>
                    <a:pt x="1868" y="1649"/>
                    <a:pt x="1861" y="1667"/>
                  </a:cubicBezTo>
                  <a:cubicBezTo>
                    <a:pt x="1855" y="1690"/>
                    <a:pt x="1853" y="1715"/>
                    <a:pt x="1853" y="1745"/>
                  </a:cubicBezTo>
                  <a:cubicBezTo>
                    <a:pt x="1853" y="1773"/>
                    <a:pt x="1855" y="1807"/>
                    <a:pt x="1861" y="1837"/>
                  </a:cubicBezTo>
                  <a:cubicBezTo>
                    <a:pt x="1867" y="1854"/>
                    <a:pt x="1883" y="1868"/>
                    <a:pt x="1900" y="1868"/>
                  </a:cubicBezTo>
                  <a:lnTo>
                    <a:pt x="1908" y="1868"/>
                  </a:lnTo>
                  <a:cubicBezTo>
                    <a:pt x="1928" y="1865"/>
                    <a:pt x="1942" y="1843"/>
                    <a:pt x="1939" y="1823"/>
                  </a:cubicBezTo>
                  <a:cubicBezTo>
                    <a:pt x="1936" y="1798"/>
                    <a:pt x="1931" y="1773"/>
                    <a:pt x="1931" y="1751"/>
                  </a:cubicBezTo>
                  <a:cubicBezTo>
                    <a:pt x="1931" y="1726"/>
                    <a:pt x="1931" y="1703"/>
                    <a:pt x="1939" y="1687"/>
                  </a:cubicBezTo>
                  <a:cubicBezTo>
                    <a:pt x="1945" y="1667"/>
                    <a:pt x="1931" y="1645"/>
                    <a:pt x="1911" y="1639"/>
                  </a:cubicBezTo>
                  <a:cubicBezTo>
                    <a:pt x="1907" y="1638"/>
                    <a:pt x="1902" y="1637"/>
                    <a:pt x="1898" y="1637"/>
                  </a:cubicBezTo>
                  <a:close/>
                  <a:moveTo>
                    <a:pt x="3831" y="1667"/>
                  </a:moveTo>
                  <a:cubicBezTo>
                    <a:pt x="3818" y="1667"/>
                    <a:pt x="3804" y="1674"/>
                    <a:pt x="3797" y="1687"/>
                  </a:cubicBezTo>
                  <a:cubicBezTo>
                    <a:pt x="3772" y="1729"/>
                    <a:pt x="3744" y="1770"/>
                    <a:pt x="3713" y="1812"/>
                  </a:cubicBezTo>
                  <a:cubicBezTo>
                    <a:pt x="3699" y="1829"/>
                    <a:pt x="3702" y="1854"/>
                    <a:pt x="3722" y="1868"/>
                  </a:cubicBezTo>
                  <a:cubicBezTo>
                    <a:pt x="3727" y="1876"/>
                    <a:pt x="3736" y="1879"/>
                    <a:pt x="3744" y="1879"/>
                  </a:cubicBezTo>
                  <a:cubicBezTo>
                    <a:pt x="3755" y="1879"/>
                    <a:pt x="3766" y="1871"/>
                    <a:pt x="3772" y="1863"/>
                  </a:cubicBezTo>
                  <a:cubicBezTo>
                    <a:pt x="3808" y="1815"/>
                    <a:pt x="3839" y="1770"/>
                    <a:pt x="3864" y="1726"/>
                  </a:cubicBezTo>
                  <a:cubicBezTo>
                    <a:pt x="3875" y="1709"/>
                    <a:pt x="3870" y="1684"/>
                    <a:pt x="3850" y="1673"/>
                  </a:cubicBezTo>
                  <a:cubicBezTo>
                    <a:pt x="3844" y="1669"/>
                    <a:pt x="3838" y="1667"/>
                    <a:pt x="3831" y="1667"/>
                  </a:cubicBezTo>
                  <a:close/>
                  <a:moveTo>
                    <a:pt x="65" y="1828"/>
                  </a:moveTo>
                  <a:cubicBezTo>
                    <a:pt x="62" y="1828"/>
                    <a:pt x="59" y="1828"/>
                    <a:pt x="56" y="1829"/>
                  </a:cubicBezTo>
                  <a:cubicBezTo>
                    <a:pt x="34" y="1837"/>
                    <a:pt x="20" y="1857"/>
                    <a:pt x="28" y="1879"/>
                  </a:cubicBezTo>
                  <a:cubicBezTo>
                    <a:pt x="42" y="1932"/>
                    <a:pt x="59" y="1982"/>
                    <a:pt x="84" y="2033"/>
                  </a:cubicBezTo>
                  <a:cubicBezTo>
                    <a:pt x="89" y="2047"/>
                    <a:pt x="103" y="2058"/>
                    <a:pt x="117" y="2058"/>
                  </a:cubicBezTo>
                  <a:cubicBezTo>
                    <a:pt x="123" y="2058"/>
                    <a:pt x="129" y="2052"/>
                    <a:pt x="131" y="2049"/>
                  </a:cubicBezTo>
                  <a:cubicBezTo>
                    <a:pt x="154" y="2038"/>
                    <a:pt x="165" y="2019"/>
                    <a:pt x="154" y="1996"/>
                  </a:cubicBezTo>
                  <a:cubicBezTo>
                    <a:pt x="131" y="1955"/>
                    <a:pt x="117" y="1907"/>
                    <a:pt x="103" y="1857"/>
                  </a:cubicBezTo>
                  <a:cubicBezTo>
                    <a:pt x="99" y="1840"/>
                    <a:pt x="82" y="1828"/>
                    <a:pt x="65" y="1828"/>
                  </a:cubicBezTo>
                  <a:close/>
                  <a:moveTo>
                    <a:pt x="3642" y="1911"/>
                  </a:moveTo>
                  <a:cubicBezTo>
                    <a:pt x="3632" y="1911"/>
                    <a:pt x="3621" y="1916"/>
                    <a:pt x="3613" y="1924"/>
                  </a:cubicBezTo>
                  <a:cubicBezTo>
                    <a:pt x="3577" y="1960"/>
                    <a:pt x="3543" y="1994"/>
                    <a:pt x="3501" y="2030"/>
                  </a:cubicBezTo>
                  <a:cubicBezTo>
                    <a:pt x="3479" y="2044"/>
                    <a:pt x="3479" y="2066"/>
                    <a:pt x="3493" y="2086"/>
                  </a:cubicBezTo>
                  <a:cubicBezTo>
                    <a:pt x="3501" y="2091"/>
                    <a:pt x="3515" y="2100"/>
                    <a:pt x="3524" y="2100"/>
                  </a:cubicBezTo>
                  <a:cubicBezTo>
                    <a:pt x="3532" y="2100"/>
                    <a:pt x="3543" y="2100"/>
                    <a:pt x="3549" y="2088"/>
                  </a:cubicBezTo>
                  <a:cubicBezTo>
                    <a:pt x="3591" y="2052"/>
                    <a:pt x="3632" y="2019"/>
                    <a:pt x="3669" y="1980"/>
                  </a:cubicBezTo>
                  <a:cubicBezTo>
                    <a:pt x="3685" y="1963"/>
                    <a:pt x="3685" y="1941"/>
                    <a:pt x="3669" y="1924"/>
                  </a:cubicBezTo>
                  <a:cubicBezTo>
                    <a:pt x="3662" y="1916"/>
                    <a:pt x="3652" y="1911"/>
                    <a:pt x="3642" y="1911"/>
                  </a:cubicBezTo>
                  <a:close/>
                  <a:moveTo>
                    <a:pt x="2194" y="1932"/>
                  </a:moveTo>
                  <a:cubicBezTo>
                    <a:pt x="2179" y="1932"/>
                    <a:pt x="2165" y="1940"/>
                    <a:pt x="2157" y="1955"/>
                  </a:cubicBezTo>
                  <a:cubicBezTo>
                    <a:pt x="2140" y="2002"/>
                    <a:pt x="2118" y="2041"/>
                    <a:pt x="2084" y="2083"/>
                  </a:cubicBezTo>
                  <a:cubicBezTo>
                    <a:pt x="2076" y="2102"/>
                    <a:pt x="2079" y="2128"/>
                    <a:pt x="2095" y="2141"/>
                  </a:cubicBezTo>
                  <a:cubicBezTo>
                    <a:pt x="2104" y="2144"/>
                    <a:pt x="2112" y="2147"/>
                    <a:pt x="2120" y="2147"/>
                  </a:cubicBezTo>
                  <a:cubicBezTo>
                    <a:pt x="2134" y="2147"/>
                    <a:pt x="2148" y="2141"/>
                    <a:pt x="2151" y="2130"/>
                  </a:cubicBezTo>
                  <a:cubicBezTo>
                    <a:pt x="2182" y="2083"/>
                    <a:pt x="2210" y="2035"/>
                    <a:pt x="2232" y="1985"/>
                  </a:cubicBezTo>
                  <a:cubicBezTo>
                    <a:pt x="2238" y="1966"/>
                    <a:pt x="2232" y="1943"/>
                    <a:pt x="2210" y="1935"/>
                  </a:cubicBezTo>
                  <a:cubicBezTo>
                    <a:pt x="2205" y="1933"/>
                    <a:pt x="2199" y="1932"/>
                    <a:pt x="2194" y="1932"/>
                  </a:cubicBezTo>
                  <a:close/>
                  <a:moveTo>
                    <a:pt x="1951" y="1933"/>
                  </a:moveTo>
                  <a:cubicBezTo>
                    <a:pt x="1945" y="1933"/>
                    <a:pt x="1939" y="1935"/>
                    <a:pt x="1934" y="1938"/>
                  </a:cubicBezTo>
                  <a:cubicBezTo>
                    <a:pt x="1914" y="1949"/>
                    <a:pt x="1903" y="1969"/>
                    <a:pt x="1914" y="1991"/>
                  </a:cubicBezTo>
                  <a:cubicBezTo>
                    <a:pt x="1934" y="2038"/>
                    <a:pt x="1961" y="2088"/>
                    <a:pt x="1995" y="2133"/>
                  </a:cubicBezTo>
                  <a:cubicBezTo>
                    <a:pt x="2000" y="2144"/>
                    <a:pt x="2012" y="2150"/>
                    <a:pt x="2026" y="2150"/>
                  </a:cubicBezTo>
                  <a:cubicBezTo>
                    <a:pt x="2034" y="2150"/>
                    <a:pt x="2042" y="2150"/>
                    <a:pt x="2051" y="2144"/>
                  </a:cubicBezTo>
                  <a:cubicBezTo>
                    <a:pt x="2070" y="2130"/>
                    <a:pt x="2073" y="2105"/>
                    <a:pt x="2059" y="2088"/>
                  </a:cubicBezTo>
                  <a:cubicBezTo>
                    <a:pt x="2031" y="2047"/>
                    <a:pt x="2009" y="2005"/>
                    <a:pt x="1987" y="1960"/>
                  </a:cubicBezTo>
                  <a:cubicBezTo>
                    <a:pt x="1978" y="1944"/>
                    <a:pt x="1966" y="1933"/>
                    <a:pt x="1951" y="1933"/>
                  </a:cubicBezTo>
                  <a:close/>
                  <a:moveTo>
                    <a:pt x="3402" y="2122"/>
                  </a:moveTo>
                  <a:cubicBezTo>
                    <a:pt x="3393" y="2122"/>
                    <a:pt x="3385" y="2125"/>
                    <a:pt x="3379" y="2130"/>
                  </a:cubicBezTo>
                  <a:cubicBezTo>
                    <a:pt x="3337" y="2158"/>
                    <a:pt x="3295" y="2186"/>
                    <a:pt x="3250" y="2214"/>
                  </a:cubicBezTo>
                  <a:cubicBezTo>
                    <a:pt x="3228" y="2222"/>
                    <a:pt x="3225" y="2248"/>
                    <a:pt x="3236" y="2267"/>
                  </a:cubicBezTo>
                  <a:cubicBezTo>
                    <a:pt x="3242" y="2275"/>
                    <a:pt x="3256" y="2284"/>
                    <a:pt x="3270" y="2284"/>
                  </a:cubicBezTo>
                  <a:lnTo>
                    <a:pt x="3292" y="2284"/>
                  </a:lnTo>
                  <a:cubicBezTo>
                    <a:pt x="3340" y="2256"/>
                    <a:pt x="3381" y="2228"/>
                    <a:pt x="3423" y="2197"/>
                  </a:cubicBezTo>
                  <a:cubicBezTo>
                    <a:pt x="3446" y="2183"/>
                    <a:pt x="3448" y="2158"/>
                    <a:pt x="3434" y="2141"/>
                  </a:cubicBezTo>
                  <a:cubicBezTo>
                    <a:pt x="3426" y="2128"/>
                    <a:pt x="3414" y="2122"/>
                    <a:pt x="3402" y="2122"/>
                  </a:cubicBezTo>
                  <a:close/>
                  <a:moveTo>
                    <a:pt x="197" y="2111"/>
                  </a:moveTo>
                  <a:cubicBezTo>
                    <a:pt x="189" y="2111"/>
                    <a:pt x="181" y="2114"/>
                    <a:pt x="173" y="2119"/>
                  </a:cubicBezTo>
                  <a:cubicBezTo>
                    <a:pt x="154" y="2133"/>
                    <a:pt x="151" y="2158"/>
                    <a:pt x="165" y="2175"/>
                  </a:cubicBezTo>
                  <a:cubicBezTo>
                    <a:pt x="198" y="2220"/>
                    <a:pt x="235" y="2261"/>
                    <a:pt x="271" y="2301"/>
                  </a:cubicBezTo>
                  <a:cubicBezTo>
                    <a:pt x="279" y="2309"/>
                    <a:pt x="290" y="2312"/>
                    <a:pt x="299" y="2312"/>
                  </a:cubicBezTo>
                  <a:cubicBezTo>
                    <a:pt x="310" y="2312"/>
                    <a:pt x="315" y="2303"/>
                    <a:pt x="327" y="2301"/>
                  </a:cubicBezTo>
                  <a:cubicBezTo>
                    <a:pt x="343" y="2284"/>
                    <a:pt x="343" y="2259"/>
                    <a:pt x="327" y="2245"/>
                  </a:cubicBezTo>
                  <a:cubicBezTo>
                    <a:pt x="293" y="2206"/>
                    <a:pt x="257" y="2172"/>
                    <a:pt x="229" y="2130"/>
                  </a:cubicBezTo>
                  <a:cubicBezTo>
                    <a:pt x="221" y="2117"/>
                    <a:pt x="209" y="2111"/>
                    <a:pt x="197" y="2111"/>
                  </a:cubicBezTo>
                  <a:close/>
                  <a:moveTo>
                    <a:pt x="2027" y="2183"/>
                  </a:moveTo>
                  <a:cubicBezTo>
                    <a:pt x="2017" y="2183"/>
                    <a:pt x="2006" y="2188"/>
                    <a:pt x="1998" y="2197"/>
                  </a:cubicBezTo>
                  <a:cubicBezTo>
                    <a:pt x="1961" y="2231"/>
                    <a:pt x="1925" y="2261"/>
                    <a:pt x="1883" y="2295"/>
                  </a:cubicBezTo>
                  <a:cubicBezTo>
                    <a:pt x="1861" y="2309"/>
                    <a:pt x="1858" y="2331"/>
                    <a:pt x="1872" y="2351"/>
                  </a:cubicBezTo>
                  <a:cubicBezTo>
                    <a:pt x="1878" y="2359"/>
                    <a:pt x="1889" y="2367"/>
                    <a:pt x="1903" y="2367"/>
                  </a:cubicBezTo>
                  <a:cubicBezTo>
                    <a:pt x="1911" y="2367"/>
                    <a:pt x="1917" y="2365"/>
                    <a:pt x="1931" y="2356"/>
                  </a:cubicBezTo>
                  <a:cubicBezTo>
                    <a:pt x="1973" y="2326"/>
                    <a:pt x="2014" y="2289"/>
                    <a:pt x="2053" y="2253"/>
                  </a:cubicBezTo>
                  <a:cubicBezTo>
                    <a:pt x="2070" y="2239"/>
                    <a:pt x="2070" y="2214"/>
                    <a:pt x="2053" y="2197"/>
                  </a:cubicBezTo>
                  <a:cubicBezTo>
                    <a:pt x="2046" y="2188"/>
                    <a:pt x="2037" y="2183"/>
                    <a:pt x="2027" y="2183"/>
                  </a:cubicBezTo>
                  <a:close/>
                  <a:moveTo>
                    <a:pt x="2133" y="2193"/>
                  </a:moveTo>
                  <a:cubicBezTo>
                    <a:pt x="2123" y="2193"/>
                    <a:pt x="2112" y="2197"/>
                    <a:pt x="2104" y="2206"/>
                  </a:cubicBezTo>
                  <a:cubicBezTo>
                    <a:pt x="2084" y="2220"/>
                    <a:pt x="2084" y="2245"/>
                    <a:pt x="2104" y="2261"/>
                  </a:cubicBezTo>
                  <a:cubicBezTo>
                    <a:pt x="2140" y="2301"/>
                    <a:pt x="2182" y="2337"/>
                    <a:pt x="2229" y="2367"/>
                  </a:cubicBezTo>
                  <a:cubicBezTo>
                    <a:pt x="2232" y="2370"/>
                    <a:pt x="2243" y="2373"/>
                    <a:pt x="2249" y="2373"/>
                  </a:cubicBezTo>
                  <a:cubicBezTo>
                    <a:pt x="2260" y="2373"/>
                    <a:pt x="2274" y="2365"/>
                    <a:pt x="2285" y="2359"/>
                  </a:cubicBezTo>
                  <a:cubicBezTo>
                    <a:pt x="2299" y="2342"/>
                    <a:pt x="2291" y="2317"/>
                    <a:pt x="2274" y="2303"/>
                  </a:cubicBezTo>
                  <a:cubicBezTo>
                    <a:pt x="2232" y="2273"/>
                    <a:pt x="2193" y="2242"/>
                    <a:pt x="2159" y="2206"/>
                  </a:cubicBezTo>
                  <a:cubicBezTo>
                    <a:pt x="2153" y="2197"/>
                    <a:pt x="2143" y="2193"/>
                    <a:pt x="2133" y="2193"/>
                  </a:cubicBezTo>
                  <a:close/>
                  <a:moveTo>
                    <a:pt x="3136" y="2286"/>
                  </a:moveTo>
                  <a:cubicBezTo>
                    <a:pt x="3130" y="2286"/>
                    <a:pt x="3123" y="2287"/>
                    <a:pt x="3116" y="2289"/>
                  </a:cubicBezTo>
                  <a:cubicBezTo>
                    <a:pt x="3100" y="2298"/>
                    <a:pt x="3086" y="2303"/>
                    <a:pt x="3069" y="2314"/>
                  </a:cubicBezTo>
                  <a:cubicBezTo>
                    <a:pt x="3041" y="2328"/>
                    <a:pt x="3010" y="2342"/>
                    <a:pt x="2982" y="2356"/>
                  </a:cubicBezTo>
                  <a:cubicBezTo>
                    <a:pt x="2963" y="2367"/>
                    <a:pt x="2949" y="2387"/>
                    <a:pt x="2960" y="2409"/>
                  </a:cubicBezTo>
                  <a:cubicBezTo>
                    <a:pt x="2963" y="2423"/>
                    <a:pt x="2977" y="2434"/>
                    <a:pt x="2996" y="2434"/>
                  </a:cubicBezTo>
                  <a:cubicBezTo>
                    <a:pt x="2999" y="2434"/>
                    <a:pt x="3003" y="2431"/>
                    <a:pt x="3007" y="2431"/>
                  </a:cubicBezTo>
                  <a:cubicBezTo>
                    <a:pt x="3008" y="2431"/>
                    <a:pt x="3009" y="2431"/>
                    <a:pt x="3010" y="2432"/>
                  </a:cubicBezTo>
                  <a:cubicBezTo>
                    <a:pt x="3041" y="2418"/>
                    <a:pt x="3072" y="2404"/>
                    <a:pt x="3102" y="2387"/>
                  </a:cubicBezTo>
                  <a:cubicBezTo>
                    <a:pt x="3122" y="2376"/>
                    <a:pt x="3136" y="2370"/>
                    <a:pt x="3153" y="2359"/>
                  </a:cubicBezTo>
                  <a:cubicBezTo>
                    <a:pt x="3172" y="2351"/>
                    <a:pt x="3181" y="2328"/>
                    <a:pt x="3169" y="2306"/>
                  </a:cubicBezTo>
                  <a:cubicBezTo>
                    <a:pt x="3162" y="2292"/>
                    <a:pt x="3150" y="2286"/>
                    <a:pt x="3136" y="2286"/>
                  </a:cubicBezTo>
                  <a:close/>
                  <a:moveTo>
                    <a:pt x="420" y="2329"/>
                  </a:moveTo>
                  <a:cubicBezTo>
                    <a:pt x="408" y="2329"/>
                    <a:pt x="396" y="2335"/>
                    <a:pt x="388" y="2345"/>
                  </a:cubicBezTo>
                  <a:cubicBezTo>
                    <a:pt x="374" y="2365"/>
                    <a:pt x="380" y="2387"/>
                    <a:pt x="396" y="2401"/>
                  </a:cubicBezTo>
                  <a:cubicBezTo>
                    <a:pt x="444" y="2434"/>
                    <a:pt x="491" y="2457"/>
                    <a:pt x="541" y="2482"/>
                  </a:cubicBezTo>
                  <a:cubicBezTo>
                    <a:pt x="547" y="2482"/>
                    <a:pt x="550" y="2485"/>
                    <a:pt x="558" y="2485"/>
                  </a:cubicBezTo>
                  <a:cubicBezTo>
                    <a:pt x="572" y="2485"/>
                    <a:pt x="586" y="2479"/>
                    <a:pt x="592" y="2462"/>
                  </a:cubicBezTo>
                  <a:cubicBezTo>
                    <a:pt x="600" y="2440"/>
                    <a:pt x="592" y="2420"/>
                    <a:pt x="572" y="2409"/>
                  </a:cubicBezTo>
                  <a:cubicBezTo>
                    <a:pt x="527" y="2387"/>
                    <a:pt x="486" y="2365"/>
                    <a:pt x="444" y="2337"/>
                  </a:cubicBezTo>
                  <a:cubicBezTo>
                    <a:pt x="436" y="2331"/>
                    <a:pt x="428" y="2329"/>
                    <a:pt x="420" y="2329"/>
                  </a:cubicBezTo>
                  <a:close/>
                  <a:moveTo>
                    <a:pt x="2387" y="2370"/>
                  </a:moveTo>
                  <a:cubicBezTo>
                    <a:pt x="2372" y="2370"/>
                    <a:pt x="2357" y="2379"/>
                    <a:pt x="2349" y="2395"/>
                  </a:cubicBezTo>
                  <a:cubicBezTo>
                    <a:pt x="2338" y="2415"/>
                    <a:pt x="2349" y="2437"/>
                    <a:pt x="2372" y="2448"/>
                  </a:cubicBezTo>
                  <a:cubicBezTo>
                    <a:pt x="2419" y="2468"/>
                    <a:pt x="2475" y="2482"/>
                    <a:pt x="2528" y="2493"/>
                  </a:cubicBezTo>
                  <a:lnTo>
                    <a:pt x="2536" y="2493"/>
                  </a:lnTo>
                  <a:cubicBezTo>
                    <a:pt x="2553" y="2493"/>
                    <a:pt x="2570" y="2479"/>
                    <a:pt x="2578" y="2462"/>
                  </a:cubicBezTo>
                  <a:cubicBezTo>
                    <a:pt x="2581" y="2440"/>
                    <a:pt x="2567" y="2420"/>
                    <a:pt x="2544" y="2415"/>
                  </a:cubicBezTo>
                  <a:cubicBezTo>
                    <a:pt x="2497" y="2409"/>
                    <a:pt x="2447" y="2395"/>
                    <a:pt x="2402" y="2373"/>
                  </a:cubicBezTo>
                  <a:cubicBezTo>
                    <a:pt x="2397" y="2371"/>
                    <a:pt x="2392" y="2370"/>
                    <a:pt x="2387" y="2370"/>
                  </a:cubicBezTo>
                  <a:close/>
                  <a:moveTo>
                    <a:pt x="2846" y="2400"/>
                  </a:moveTo>
                  <a:cubicBezTo>
                    <a:pt x="2843" y="2400"/>
                    <a:pt x="2840" y="2400"/>
                    <a:pt x="2837" y="2401"/>
                  </a:cubicBezTo>
                  <a:cubicBezTo>
                    <a:pt x="2790" y="2412"/>
                    <a:pt x="2740" y="2420"/>
                    <a:pt x="2692" y="2423"/>
                  </a:cubicBezTo>
                  <a:cubicBezTo>
                    <a:pt x="2670" y="2426"/>
                    <a:pt x="2653" y="2443"/>
                    <a:pt x="2653" y="2465"/>
                  </a:cubicBezTo>
                  <a:cubicBezTo>
                    <a:pt x="2653" y="2485"/>
                    <a:pt x="2670" y="2504"/>
                    <a:pt x="2692" y="2504"/>
                  </a:cubicBezTo>
                  <a:cubicBezTo>
                    <a:pt x="2745" y="2499"/>
                    <a:pt x="2801" y="2493"/>
                    <a:pt x="2860" y="2479"/>
                  </a:cubicBezTo>
                  <a:cubicBezTo>
                    <a:pt x="2876" y="2471"/>
                    <a:pt x="2893" y="2451"/>
                    <a:pt x="2888" y="2429"/>
                  </a:cubicBezTo>
                  <a:cubicBezTo>
                    <a:pt x="2880" y="2414"/>
                    <a:pt x="2865" y="2400"/>
                    <a:pt x="2846" y="2400"/>
                  </a:cubicBezTo>
                  <a:close/>
                  <a:moveTo>
                    <a:pt x="1775" y="2373"/>
                  </a:moveTo>
                  <a:cubicBezTo>
                    <a:pt x="1768" y="2373"/>
                    <a:pt x="1761" y="2375"/>
                    <a:pt x="1755" y="2379"/>
                  </a:cubicBezTo>
                  <a:cubicBezTo>
                    <a:pt x="1708" y="2401"/>
                    <a:pt x="1663" y="2423"/>
                    <a:pt x="1615" y="2440"/>
                  </a:cubicBezTo>
                  <a:cubicBezTo>
                    <a:pt x="1593" y="2446"/>
                    <a:pt x="1582" y="2468"/>
                    <a:pt x="1590" y="2490"/>
                  </a:cubicBezTo>
                  <a:cubicBezTo>
                    <a:pt x="1596" y="2504"/>
                    <a:pt x="1610" y="2513"/>
                    <a:pt x="1629" y="2513"/>
                  </a:cubicBezTo>
                  <a:lnTo>
                    <a:pt x="1643" y="2513"/>
                  </a:lnTo>
                  <a:cubicBezTo>
                    <a:pt x="1691" y="2493"/>
                    <a:pt x="1744" y="2471"/>
                    <a:pt x="1788" y="2448"/>
                  </a:cubicBezTo>
                  <a:cubicBezTo>
                    <a:pt x="1811" y="2437"/>
                    <a:pt x="1816" y="2415"/>
                    <a:pt x="1805" y="2395"/>
                  </a:cubicBezTo>
                  <a:cubicBezTo>
                    <a:pt x="1800" y="2380"/>
                    <a:pt x="1788" y="2373"/>
                    <a:pt x="1775" y="2373"/>
                  </a:cubicBezTo>
                  <a:close/>
                  <a:moveTo>
                    <a:pt x="700" y="2461"/>
                  </a:moveTo>
                  <a:cubicBezTo>
                    <a:pt x="683" y="2461"/>
                    <a:pt x="668" y="2472"/>
                    <a:pt x="661" y="2490"/>
                  </a:cubicBezTo>
                  <a:cubicBezTo>
                    <a:pt x="659" y="2510"/>
                    <a:pt x="670" y="2532"/>
                    <a:pt x="689" y="2538"/>
                  </a:cubicBezTo>
                  <a:cubicBezTo>
                    <a:pt x="739" y="2554"/>
                    <a:pt x="795" y="2566"/>
                    <a:pt x="848" y="2577"/>
                  </a:cubicBezTo>
                  <a:lnTo>
                    <a:pt x="854" y="2577"/>
                  </a:lnTo>
                  <a:cubicBezTo>
                    <a:pt x="873" y="2577"/>
                    <a:pt x="890" y="2563"/>
                    <a:pt x="890" y="2540"/>
                  </a:cubicBezTo>
                  <a:cubicBezTo>
                    <a:pt x="893" y="2521"/>
                    <a:pt x="879" y="2499"/>
                    <a:pt x="857" y="2496"/>
                  </a:cubicBezTo>
                  <a:cubicBezTo>
                    <a:pt x="809" y="2490"/>
                    <a:pt x="759" y="2476"/>
                    <a:pt x="712" y="2462"/>
                  </a:cubicBezTo>
                  <a:cubicBezTo>
                    <a:pt x="708" y="2461"/>
                    <a:pt x="704" y="2461"/>
                    <a:pt x="700" y="2461"/>
                  </a:cubicBezTo>
                  <a:close/>
                  <a:moveTo>
                    <a:pt x="1481" y="2477"/>
                  </a:moveTo>
                  <a:cubicBezTo>
                    <a:pt x="1478" y="2477"/>
                    <a:pt x="1474" y="2478"/>
                    <a:pt x="1470" y="2479"/>
                  </a:cubicBezTo>
                  <a:cubicBezTo>
                    <a:pt x="1423" y="2493"/>
                    <a:pt x="1373" y="2499"/>
                    <a:pt x="1323" y="2507"/>
                  </a:cubicBezTo>
                  <a:cubicBezTo>
                    <a:pt x="1300" y="2510"/>
                    <a:pt x="1283" y="2532"/>
                    <a:pt x="1286" y="2552"/>
                  </a:cubicBezTo>
                  <a:cubicBezTo>
                    <a:pt x="1289" y="2574"/>
                    <a:pt x="1303" y="2588"/>
                    <a:pt x="1325" y="2588"/>
                  </a:cubicBezTo>
                  <a:lnTo>
                    <a:pt x="1331" y="2582"/>
                  </a:lnTo>
                  <a:cubicBezTo>
                    <a:pt x="1384" y="2577"/>
                    <a:pt x="1437" y="2568"/>
                    <a:pt x="1490" y="2554"/>
                  </a:cubicBezTo>
                  <a:cubicBezTo>
                    <a:pt x="1507" y="2549"/>
                    <a:pt x="1523" y="2526"/>
                    <a:pt x="1518" y="2507"/>
                  </a:cubicBezTo>
                  <a:cubicBezTo>
                    <a:pt x="1513" y="2493"/>
                    <a:pt x="1499" y="2477"/>
                    <a:pt x="1481" y="2477"/>
                  </a:cubicBezTo>
                  <a:close/>
                  <a:moveTo>
                    <a:pt x="1010" y="2510"/>
                  </a:moveTo>
                  <a:cubicBezTo>
                    <a:pt x="991" y="2510"/>
                    <a:pt x="971" y="2526"/>
                    <a:pt x="968" y="2549"/>
                  </a:cubicBezTo>
                  <a:cubicBezTo>
                    <a:pt x="968" y="2568"/>
                    <a:pt x="988" y="2585"/>
                    <a:pt x="1007" y="2591"/>
                  </a:cubicBezTo>
                  <a:cubicBezTo>
                    <a:pt x="1021" y="2591"/>
                    <a:pt x="1035" y="2593"/>
                    <a:pt x="1049" y="2593"/>
                  </a:cubicBezTo>
                  <a:cubicBezTo>
                    <a:pt x="1074" y="2596"/>
                    <a:pt x="1102" y="2596"/>
                    <a:pt x="1127" y="2596"/>
                  </a:cubicBezTo>
                  <a:lnTo>
                    <a:pt x="1166" y="2596"/>
                  </a:lnTo>
                  <a:cubicBezTo>
                    <a:pt x="1189" y="2593"/>
                    <a:pt x="1205" y="2577"/>
                    <a:pt x="1205" y="2554"/>
                  </a:cubicBezTo>
                  <a:cubicBezTo>
                    <a:pt x="1205" y="2535"/>
                    <a:pt x="1189" y="2515"/>
                    <a:pt x="1166" y="2515"/>
                  </a:cubicBezTo>
                  <a:lnTo>
                    <a:pt x="1164" y="2515"/>
                  </a:lnTo>
                  <a:cubicBezTo>
                    <a:pt x="1127" y="2515"/>
                    <a:pt x="1088" y="2515"/>
                    <a:pt x="1049" y="2513"/>
                  </a:cubicBezTo>
                  <a:cubicBezTo>
                    <a:pt x="1038" y="2513"/>
                    <a:pt x="1024" y="2513"/>
                    <a:pt x="1010" y="25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27" name="Google Shape;1127;p33"/>
          <p:cNvGrpSpPr/>
          <p:nvPr/>
        </p:nvGrpSpPr>
        <p:grpSpPr>
          <a:xfrm>
            <a:off x="84522" y="2293876"/>
            <a:ext cx="2558593" cy="2371275"/>
            <a:chOff x="517529" y="2887082"/>
            <a:chExt cx="1918945" cy="1778456"/>
          </a:xfrm>
        </p:grpSpPr>
        <p:sp>
          <p:nvSpPr>
            <p:cNvPr id="1128" name="Google Shape;1128;p33"/>
            <p:cNvSpPr/>
            <p:nvPr/>
          </p:nvSpPr>
          <p:spPr>
            <a:xfrm rot="749980">
              <a:off x="655793" y="3047546"/>
              <a:ext cx="1642416" cy="1457529"/>
            </a:xfrm>
            <a:custGeom>
              <a:avLst/>
              <a:gdLst/>
              <a:ahLst/>
              <a:cxnLst/>
              <a:rect l="l" t="t" r="r" b="b"/>
              <a:pathLst>
                <a:path w="22004" h="19527" extrusionOk="0">
                  <a:moveTo>
                    <a:pt x="9665" y="1"/>
                  </a:moveTo>
                  <a:cubicBezTo>
                    <a:pt x="9168" y="1"/>
                    <a:pt x="8708" y="168"/>
                    <a:pt x="8342" y="447"/>
                  </a:cubicBezTo>
                  <a:lnTo>
                    <a:pt x="7742" y="447"/>
                  </a:lnTo>
                  <a:lnTo>
                    <a:pt x="7742" y="631"/>
                  </a:lnTo>
                  <a:cubicBezTo>
                    <a:pt x="7720" y="634"/>
                    <a:pt x="7698" y="639"/>
                    <a:pt x="7675" y="642"/>
                  </a:cubicBezTo>
                  <a:cubicBezTo>
                    <a:pt x="7544" y="617"/>
                    <a:pt x="7410" y="606"/>
                    <a:pt x="7274" y="606"/>
                  </a:cubicBezTo>
                  <a:cubicBezTo>
                    <a:pt x="6811" y="606"/>
                    <a:pt x="6359" y="745"/>
                    <a:pt x="5963" y="1008"/>
                  </a:cubicBezTo>
                  <a:cubicBezTo>
                    <a:pt x="5949" y="1016"/>
                    <a:pt x="5940" y="1024"/>
                    <a:pt x="5929" y="1033"/>
                  </a:cubicBezTo>
                  <a:cubicBezTo>
                    <a:pt x="5485" y="1150"/>
                    <a:pt x="5070" y="1340"/>
                    <a:pt x="4688" y="1594"/>
                  </a:cubicBezTo>
                  <a:cubicBezTo>
                    <a:pt x="4609" y="1647"/>
                    <a:pt x="4534" y="1702"/>
                    <a:pt x="4462" y="1758"/>
                  </a:cubicBezTo>
                  <a:cubicBezTo>
                    <a:pt x="4255" y="1688"/>
                    <a:pt x="4038" y="1649"/>
                    <a:pt x="3820" y="1649"/>
                  </a:cubicBezTo>
                  <a:cubicBezTo>
                    <a:pt x="3630" y="1649"/>
                    <a:pt x="3457" y="1674"/>
                    <a:pt x="3298" y="1716"/>
                  </a:cubicBezTo>
                  <a:cubicBezTo>
                    <a:pt x="3256" y="1714"/>
                    <a:pt x="3215" y="1714"/>
                    <a:pt x="3170" y="1714"/>
                  </a:cubicBezTo>
                  <a:cubicBezTo>
                    <a:pt x="2539" y="1714"/>
                    <a:pt x="1940" y="2020"/>
                    <a:pt x="1569" y="2528"/>
                  </a:cubicBezTo>
                  <a:cubicBezTo>
                    <a:pt x="1401" y="2762"/>
                    <a:pt x="1217" y="3117"/>
                    <a:pt x="1192" y="3597"/>
                  </a:cubicBezTo>
                  <a:cubicBezTo>
                    <a:pt x="1114" y="3797"/>
                    <a:pt x="1066" y="4015"/>
                    <a:pt x="1058" y="4230"/>
                  </a:cubicBezTo>
                  <a:lnTo>
                    <a:pt x="927" y="4930"/>
                  </a:lnTo>
                  <a:cubicBezTo>
                    <a:pt x="765" y="5237"/>
                    <a:pt x="670" y="5586"/>
                    <a:pt x="668" y="5957"/>
                  </a:cubicBezTo>
                  <a:cubicBezTo>
                    <a:pt x="662" y="6554"/>
                    <a:pt x="1078" y="7000"/>
                    <a:pt x="969" y="7544"/>
                  </a:cubicBezTo>
                  <a:cubicBezTo>
                    <a:pt x="827" y="8258"/>
                    <a:pt x="411" y="8847"/>
                    <a:pt x="369" y="9609"/>
                  </a:cubicBezTo>
                  <a:cubicBezTo>
                    <a:pt x="355" y="9874"/>
                    <a:pt x="375" y="10139"/>
                    <a:pt x="391" y="10404"/>
                  </a:cubicBezTo>
                  <a:cubicBezTo>
                    <a:pt x="447" y="11190"/>
                    <a:pt x="500" y="11980"/>
                    <a:pt x="556" y="12764"/>
                  </a:cubicBezTo>
                  <a:cubicBezTo>
                    <a:pt x="606" y="13542"/>
                    <a:pt x="453" y="13908"/>
                    <a:pt x="196" y="14608"/>
                  </a:cubicBezTo>
                  <a:cubicBezTo>
                    <a:pt x="132" y="14775"/>
                    <a:pt x="87" y="14971"/>
                    <a:pt x="62" y="15183"/>
                  </a:cubicBezTo>
                  <a:cubicBezTo>
                    <a:pt x="1" y="15777"/>
                    <a:pt x="193" y="16368"/>
                    <a:pt x="587" y="16809"/>
                  </a:cubicBezTo>
                  <a:cubicBezTo>
                    <a:pt x="715" y="16954"/>
                    <a:pt x="868" y="17085"/>
                    <a:pt x="1036" y="17191"/>
                  </a:cubicBezTo>
                  <a:cubicBezTo>
                    <a:pt x="1041" y="17202"/>
                    <a:pt x="1050" y="17211"/>
                    <a:pt x="1058" y="17216"/>
                  </a:cubicBezTo>
                  <a:cubicBezTo>
                    <a:pt x="1859" y="18148"/>
                    <a:pt x="3142" y="19046"/>
                    <a:pt x="4328" y="19381"/>
                  </a:cubicBezTo>
                  <a:cubicBezTo>
                    <a:pt x="4664" y="19477"/>
                    <a:pt x="5019" y="19527"/>
                    <a:pt x="5372" y="19527"/>
                  </a:cubicBezTo>
                  <a:cubicBezTo>
                    <a:pt x="6172" y="19527"/>
                    <a:pt x="6964" y="19271"/>
                    <a:pt x="7525" y="18712"/>
                  </a:cubicBezTo>
                  <a:cubicBezTo>
                    <a:pt x="8508" y="18896"/>
                    <a:pt x="9509" y="18988"/>
                    <a:pt x="10508" y="18988"/>
                  </a:cubicBezTo>
                  <a:cubicBezTo>
                    <a:pt x="10912" y="18988"/>
                    <a:pt x="11316" y="18973"/>
                    <a:pt x="11718" y="18943"/>
                  </a:cubicBezTo>
                  <a:cubicBezTo>
                    <a:pt x="11862" y="18932"/>
                    <a:pt x="12009" y="18928"/>
                    <a:pt x="12159" y="18928"/>
                  </a:cubicBezTo>
                  <a:cubicBezTo>
                    <a:pt x="12576" y="18928"/>
                    <a:pt x="13009" y="18960"/>
                    <a:pt x="13429" y="18960"/>
                  </a:cubicBezTo>
                  <a:cubicBezTo>
                    <a:pt x="14345" y="18960"/>
                    <a:pt x="15203" y="18809"/>
                    <a:pt x="15724" y="17850"/>
                  </a:cubicBezTo>
                  <a:cubicBezTo>
                    <a:pt x="15844" y="17836"/>
                    <a:pt x="15947" y="17816"/>
                    <a:pt x="16056" y="17788"/>
                  </a:cubicBezTo>
                  <a:cubicBezTo>
                    <a:pt x="16084" y="17780"/>
                    <a:pt x="16112" y="17771"/>
                    <a:pt x="16140" y="17763"/>
                  </a:cubicBezTo>
                  <a:cubicBezTo>
                    <a:pt x="16268" y="17794"/>
                    <a:pt x="16396" y="17816"/>
                    <a:pt x="16533" y="17827"/>
                  </a:cubicBezTo>
                  <a:cubicBezTo>
                    <a:pt x="16703" y="17911"/>
                    <a:pt x="16890" y="17978"/>
                    <a:pt x="17105" y="18014"/>
                  </a:cubicBezTo>
                  <a:cubicBezTo>
                    <a:pt x="17211" y="18034"/>
                    <a:pt x="17317" y="18042"/>
                    <a:pt x="17426" y="18042"/>
                  </a:cubicBezTo>
                  <a:cubicBezTo>
                    <a:pt x="17995" y="18042"/>
                    <a:pt x="18536" y="17799"/>
                    <a:pt x="18907" y="17370"/>
                  </a:cubicBezTo>
                  <a:cubicBezTo>
                    <a:pt x="19362" y="16848"/>
                    <a:pt x="19563" y="16120"/>
                    <a:pt x="19853" y="15503"/>
                  </a:cubicBezTo>
                  <a:cubicBezTo>
                    <a:pt x="20330" y="14485"/>
                    <a:pt x="20857" y="13503"/>
                    <a:pt x="21443" y="12543"/>
                  </a:cubicBezTo>
                  <a:cubicBezTo>
                    <a:pt x="21809" y="11944"/>
                    <a:pt x="22004" y="11333"/>
                    <a:pt x="21566" y="10713"/>
                  </a:cubicBezTo>
                  <a:cubicBezTo>
                    <a:pt x="21449" y="10549"/>
                    <a:pt x="21315" y="10406"/>
                    <a:pt x="21159" y="10287"/>
                  </a:cubicBezTo>
                  <a:cubicBezTo>
                    <a:pt x="21161" y="10259"/>
                    <a:pt x="21161" y="10231"/>
                    <a:pt x="21161" y="10200"/>
                  </a:cubicBezTo>
                  <a:cubicBezTo>
                    <a:pt x="21161" y="9974"/>
                    <a:pt x="21136" y="9754"/>
                    <a:pt x="21089" y="9542"/>
                  </a:cubicBezTo>
                  <a:cubicBezTo>
                    <a:pt x="21259" y="9335"/>
                    <a:pt x="21390" y="9095"/>
                    <a:pt x="21465" y="8833"/>
                  </a:cubicBezTo>
                  <a:cubicBezTo>
                    <a:pt x="21633" y="8250"/>
                    <a:pt x="21493" y="7798"/>
                    <a:pt x="21331" y="7271"/>
                  </a:cubicBezTo>
                  <a:cubicBezTo>
                    <a:pt x="21242" y="6972"/>
                    <a:pt x="21119" y="6593"/>
                    <a:pt x="20997" y="6239"/>
                  </a:cubicBezTo>
                  <a:cubicBezTo>
                    <a:pt x="20949" y="6096"/>
                    <a:pt x="20885" y="5918"/>
                    <a:pt x="20815" y="5734"/>
                  </a:cubicBezTo>
                  <a:cubicBezTo>
                    <a:pt x="20838" y="5703"/>
                    <a:pt x="20857" y="5667"/>
                    <a:pt x="20874" y="5633"/>
                  </a:cubicBezTo>
                  <a:cubicBezTo>
                    <a:pt x="21080" y="5432"/>
                    <a:pt x="21248" y="5198"/>
                    <a:pt x="21359" y="4930"/>
                  </a:cubicBezTo>
                  <a:lnTo>
                    <a:pt x="21362" y="4925"/>
                  </a:lnTo>
                  <a:cubicBezTo>
                    <a:pt x="21496" y="4609"/>
                    <a:pt x="21549" y="4275"/>
                    <a:pt x="21513" y="3948"/>
                  </a:cubicBezTo>
                  <a:cubicBezTo>
                    <a:pt x="21524" y="3758"/>
                    <a:pt x="21510" y="3563"/>
                    <a:pt x="21474" y="3368"/>
                  </a:cubicBezTo>
                  <a:cubicBezTo>
                    <a:pt x="21326" y="2556"/>
                    <a:pt x="20734" y="1942"/>
                    <a:pt x="19964" y="1727"/>
                  </a:cubicBezTo>
                  <a:lnTo>
                    <a:pt x="19934" y="1705"/>
                  </a:lnTo>
                  <a:cubicBezTo>
                    <a:pt x="19602" y="1493"/>
                    <a:pt x="19222" y="1382"/>
                    <a:pt x="18832" y="1382"/>
                  </a:cubicBezTo>
                  <a:cubicBezTo>
                    <a:pt x="18759" y="1317"/>
                    <a:pt x="18681" y="1259"/>
                    <a:pt x="18600" y="1206"/>
                  </a:cubicBezTo>
                  <a:cubicBezTo>
                    <a:pt x="18405" y="1080"/>
                    <a:pt x="18193" y="980"/>
                    <a:pt x="17970" y="913"/>
                  </a:cubicBezTo>
                  <a:lnTo>
                    <a:pt x="17956" y="910"/>
                  </a:lnTo>
                  <a:cubicBezTo>
                    <a:pt x="17429" y="759"/>
                    <a:pt x="16876" y="757"/>
                    <a:pt x="16335" y="628"/>
                  </a:cubicBezTo>
                  <a:cubicBezTo>
                    <a:pt x="16133" y="581"/>
                    <a:pt x="15925" y="556"/>
                    <a:pt x="15718" y="556"/>
                  </a:cubicBezTo>
                  <a:cubicBezTo>
                    <a:pt x="15574" y="556"/>
                    <a:pt x="15429" y="568"/>
                    <a:pt x="15286" y="592"/>
                  </a:cubicBezTo>
                  <a:cubicBezTo>
                    <a:pt x="15210" y="607"/>
                    <a:pt x="15134" y="622"/>
                    <a:pt x="15058" y="622"/>
                  </a:cubicBezTo>
                  <a:cubicBezTo>
                    <a:pt x="15018" y="622"/>
                    <a:pt x="14977" y="618"/>
                    <a:pt x="14937" y="606"/>
                  </a:cubicBezTo>
                  <a:cubicBezTo>
                    <a:pt x="14842" y="584"/>
                    <a:pt x="14764" y="519"/>
                    <a:pt x="14686" y="466"/>
                  </a:cubicBezTo>
                  <a:cubicBezTo>
                    <a:pt x="14366" y="248"/>
                    <a:pt x="13995" y="144"/>
                    <a:pt x="13625" y="144"/>
                  </a:cubicBezTo>
                  <a:cubicBezTo>
                    <a:pt x="13027" y="144"/>
                    <a:pt x="12430" y="413"/>
                    <a:pt x="12050" y="899"/>
                  </a:cubicBezTo>
                  <a:cubicBezTo>
                    <a:pt x="11955" y="969"/>
                    <a:pt x="11871" y="1038"/>
                    <a:pt x="11799" y="1117"/>
                  </a:cubicBezTo>
                  <a:cubicBezTo>
                    <a:pt x="11718" y="1064"/>
                    <a:pt x="11637" y="1019"/>
                    <a:pt x="11553" y="980"/>
                  </a:cubicBezTo>
                  <a:lnTo>
                    <a:pt x="10995" y="453"/>
                  </a:lnTo>
                  <a:cubicBezTo>
                    <a:pt x="10619" y="160"/>
                    <a:pt x="10158" y="1"/>
                    <a:pt x="96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9" name="Google Shape;1129;p33"/>
            <p:cNvSpPr/>
            <p:nvPr/>
          </p:nvSpPr>
          <p:spPr>
            <a:xfrm rot="749980">
              <a:off x="722431" y="4026084"/>
              <a:ext cx="83151" cy="68670"/>
            </a:xfrm>
            <a:custGeom>
              <a:avLst/>
              <a:gdLst/>
              <a:ahLst/>
              <a:cxnLst/>
              <a:rect l="l" t="t" r="r" b="b"/>
              <a:pathLst>
                <a:path w="1114" h="920" extrusionOk="0">
                  <a:moveTo>
                    <a:pt x="300" y="1"/>
                  </a:moveTo>
                  <a:cubicBezTo>
                    <a:pt x="165" y="1"/>
                    <a:pt x="47" y="71"/>
                    <a:pt x="22" y="299"/>
                  </a:cubicBezTo>
                  <a:cubicBezTo>
                    <a:pt x="0" y="484"/>
                    <a:pt x="225" y="544"/>
                    <a:pt x="413" y="544"/>
                  </a:cubicBezTo>
                  <a:cubicBezTo>
                    <a:pt x="463" y="544"/>
                    <a:pt x="511" y="540"/>
                    <a:pt x="550" y="532"/>
                  </a:cubicBezTo>
                  <a:lnTo>
                    <a:pt x="550" y="532"/>
                  </a:lnTo>
                  <a:cubicBezTo>
                    <a:pt x="494" y="611"/>
                    <a:pt x="456" y="744"/>
                    <a:pt x="566" y="871"/>
                  </a:cubicBezTo>
                  <a:cubicBezTo>
                    <a:pt x="595" y="904"/>
                    <a:pt x="629" y="919"/>
                    <a:pt x="663" y="919"/>
                  </a:cubicBezTo>
                  <a:cubicBezTo>
                    <a:pt x="868" y="919"/>
                    <a:pt x="1114" y="412"/>
                    <a:pt x="761" y="171"/>
                  </a:cubicBezTo>
                  <a:cubicBezTo>
                    <a:pt x="761" y="171"/>
                    <a:pt x="510" y="1"/>
                    <a:pt x="3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0" name="Google Shape;1130;p33"/>
            <p:cNvSpPr/>
            <p:nvPr/>
          </p:nvSpPr>
          <p:spPr>
            <a:xfrm rot="749980">
              <a:off x="778135" y="3994444"/>
              <a:ext cx="74194" cy="72626"/>
            </a:xfrm>
            <a:custGeom>
              <a:avLst/>
              <a:gdLst/>
              <a:ahLst/>
              <a:cxnLst/>
              <a:rect l="l" t="t" r="r" b="b"/>
              <a:pathLst>
                <a:path w="994" h="973" extrusionOk="0">
                  <a:moveTo>
                    <a:pt x="427" y="1"/>
                  </a:moveTo>
                  <a:cubicBezTo>
                    <a:pt x="0" y="1"/>
                    <a:pt x="187" y="673"/>
                    <a:pt x="187" y="673"/>
                  </a:cubicBezTo>
                  <a:cubicBezTo>
                    <a:pt x="246" y="891"/>
                    <a:pt x="433" y="973"/>
                    <a:pt x="605" y="973"/>
                  </a:cubicBezTo>
                  <a:cubicBezTo>
                    <a:pt x="810" y="973"/>
                    <a:pt x="993" y="855"/>
                    <a:pt x="907" y="712"/>
                  </a:cubicBezTo>
                  <a:cubicBezTo>
                    <a:pt x="846" y="609"/>
                    <a:pt x="759" y="576"/>
                    <a:pt x="681" y="576"/>
                  </a:cubicBezTo>
                  <a:cubicBezTo>
                    <a:pt x="649" y="576"/>
                    <a:pt x="620" y="581"/>
                    <a:pt x="593" y="589"/>
                  </a:cubicBezTo>
                  <a:lnTo>
                    <a:pt x="593" y="589"/>
                  </a:lnTo>
                  <a:cubicBezTo>
                    <a:pt x="686" y="425"/>
                    <a:pt x="770" y="65"/>
                    <a:pt x="541" y="14"/>
                  </a:cubicBezTo>
                  <a:cubicBezTo>
                    <a:pt x="499" y="5"/>
                    <a:pt x="461" y="1"/>
                    <a:pt x="4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1" name="Google Shape;1131;p33"/>
            <p:cNvSpPr/>
            <p:nvPr/>
          </p:nvSpPr>
          <p:spPr>
            <a:xfrm rot="749980">
              <a:off x="775140" y="3987394"/>
              <a:ext cx="16123" cy="45308"/>
            </a:xfrm>
            <a:custGeom>
              <a:avLst/>
              <a:gdLst/>
              <a:ahLst/>
              <a:cxnLst/>
              <a:rect l="l" t="t" r="r" b="b"/>
              <a:pathLst>
                <a:path w="216" h="607" extrusionOk="0">
                  <a:moveTo>
                    <a:pt x="176" y="0"/>
                  </a:moveTo>
                  <a:cubicBezTo>
                    <a:pt x="167" y="0"/>
                    <a:pt x="158" y="3"/>
                    <a:pt x="151" y="9"/>
                  </a:cubicBezTo>
                  <a:cubicBezTo>
                    <a:pt x="68" y="76"/>
                    <a:pt x="20" y="151"/>
                    <a:pt x="15" y="246"/>
                  </a:cubicBezTo>
                  <a:cubicBezTo>
                    <a:pt x="1" y="428"/>
                    <a:pt x="137" y="584"/>
                    <a:pt x="143" y="592"/>
                  </a:cubicBezTo>
                  <a:cubicBezTo>
                    <a:pt x="151" y="603"/>
                    <a:pt x="160" y="606"/>
                    <a:pt x="171" y="606"/>
                  </a:cubicBezTo>
                  <a:cubicBezTo>
                    <a:pt x="182" y="606"/>
                    <a:pt x="188" y="603"/>
                    <a:pt x="196" y="595"/>
                  </a:cubicBezTo>
                  <a:cubicBezTo>
                    <a:pt x="213" y="581"/>
                    <a:pt x="213" y="561"/>
                    <a:pt x="199" y="542"/>
                  </a:cubicBezTo>
                  <a:cubicBezTo>
                    <a:pt x="196" y="542"/>
                    <a:pt x="73" y="400"/>
                    <a:pt x="87" y="252"/>
                  </a:cubicBezTo>
                  <a:cubicBezTo>
                    <a:pt x="95" y="182"/>
                    <a:pt x="129" y="121"/>
                    <a:pt x="196" y="68"/>
                  </a:cubicBezTo>
                  <a:cubicBezTo>
                    <a:pt x="213" y="57"/>
                    <a:pt x="215" y="34"/>
                    <a:pt x="201" y="15"/>
                  </a:cubicBezTo>
                  <a:cubicBezTo>
                    <a:pt x="197" y="5"/>
                    <a:pt x="187" y="0"/>
                    <a:pt x="1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2" name="Google Shape;1132;p33"/>
            <p:cNvSpPr/>
            <p:nvPr/>
          </p:nvSpPr>
          <p:spPr>
            <a:xfrm rot="749980">
              <a:off x="740716" y="4007633"/>
              <a:ext cx="42994" cy="23811"/>
            </a:xfrm>
            <a:custGeom>
              <a:avLst/>
              <a:gdLst/>
              <a:ahLst/>
              <a:cxnLst/>
              <a:rect l="l" t="t" r="r" b="b"/>
              <a:pathLst>
                <a:path w="576" h="319" extrusionOk="0">
                  <a:moveTo>
                    <a:pt x="211" y="0"/>
                  </a:moveTo>
                  <a:cubicBezTo>
                    <a:pt x="89" y="0"/>
                    <a:pt x="15" y="93"/>
                    <a:pt x="12" y="96"/>
                  </a:cubicBezTo>
                  <a:cubicBezTo>
                    <a:pt x="1" y="110"/>
                    <a:pt x="1" y="132"/>
                    <a:pt x="18" y="146"/>
                  </a:cubicBezTo>
                  <a:cubicBezTo>
                    <a:pt x="26" y="154"/>
                    <a:pt x="35" y="158"/>
                    <a:pt x="44" y="158"/>
                  </a:cubicBezTo>
                  <a:cubicBezTo>
                    <a:pt x="54" y="158"/>
                    <a:pt x="63" y="153"/>
                    <a:pt x="71" y="143"/>
                  </a:cubicBezTo>
                  <a:cubicBezTo>
                    <a:pt x="71" y="143"/>
                    <a:pt x="127" y="76"/>
                    <a:pt x="214" y="76"/>
                  </a:cubicBezTo>
                  <a:cubicBezTo>
                    <a:pt x="217" y="76"/>
                    <a:pt x="221" y="76"/>
                    <a:pt x="224" y="76"/>
                  </a:cubicBezTo>
                  <a:cubicBezTo>
                    <a:pt x="316" y="85"/>
                    <a:pt x="411" y="163"/>
                    <a:pt x="503" y="302"/>
                  </a:cubicBezTo>
                  <a:cubicBezTo>
                    <a:pt x="511" y="311"/>
                    <a:pt x="522" y="319"/>
                    <a:pt x="536" y="319"/>
                  </a:cubicBezTo>
                  <a:cubicBezTo>
                    <a:pt x="542" y="319"/>
                    <a:pt x="550" y="319"/>
                    <a:pt x="556" y="311"/>
                  </a:cubicBezTo>
                  <a:cubicBezTo>
                    <a:pt x="573" y="302"/>
                    <a:pt x="575" y="277"/>
                    <a:pt x="567" y="260"/>
                  </a:cubicBezTo>
                  <a:cubicBezTo>
                    <a:pt x="458" y="96"/>
                    <a:pt x="347" y="7"/>
                    <a:pt x="227" y="1"/>
                  </a:cubicBezTo>
                  <a:cubicBezTo>
                    <a:pt x="222" y="1"/>
                    <a:pt x="216" y="0"/>
                    <a:pt x="2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3" name="Google Shape;1133;p33"/>
            <p:cNvSpPr/>
            <p:nvPr/>
          </p:nvSpPr>
          <p:spPr>
            <a:xfrm rot="749980">
              <a:off x="754107" y="4042824"/>
              <a:ext cx="34634" cy="40008"/>
            </a:xfrm>
            <a:custGeom>
              <a:avLst/>
              <a:gdLst/>
              <a:ahLst/>
              <a:cxnLst/>
              <a:rect l="l" t="t" r="r" b="b"/>
              <a:pathLst>
                <a:path w="464" h="536" extrusionOk="0">
                  <a:moveTo>
                    <a:pt x="238" y="1"/>
                  </a:moveTo>
                  <a:cubicBezTo>
                    <a:pt x="155" y="1"/>
                    <a:pt x="47" y="9"/>
                    <a:pt x="14" y="61"/>
                  </a:cubicBezTo>
                  <a:cubicBezTo>
                    <a:pt x="0" y="80"/>
                    <a:pt x="0" y="100"/>
                    <a:pt x="6" y="117"/>
                  </a:cubicBezTo>
                  <a:cubicBezTo>
                    <a:pt x="28" y="173"/>
                    <a:pt x="142" y="214"/>
                    <a:pt x="229" y="242"/>
                  </a:cubicBezTo>
                  <a:cubicBezTo>
                    <a:pt x="201" y="337"/>
                    <a:pt x="173" y="465"/>
                    <a:pt x="220" y="516"/>
                  </a:cubicBezTo>
                  <a:cubicBezTo>
                    <a:pt x="226" y="521"/>
                    <a:pt x="240" y="535"/>
                    <a:pt x="265" y="535"/>
                  </a:cubicBezTo>
                  <a:cubicBezTo>
                    <a:pt x="271" y="535"/>
                    <a:pt x="279" y="532"/>
                    <a:pt x="285" y="532"/>
                  </a:cubicBezTo>
                  <a:cubicBezTo>
                    <a:pt x="405" y="502"/>
                    <a:pt x="452" y="326"/>
                    <a:pt x="460" y="306"/>
                  </a:cubicBezTo>
                  <a:cubicBezTo>
                    <a:pt x="463" y="290"/>
                    <a:pt x="449" y="265"/>
                    <a:pt x="432" y="259"/>
                  </a:cubicBezTo>
                  <a:cubicBezTo>
                    <a:pt x="431" y="259"/>
                    <a:pt x="429" y="259"/>
                    <a:pt x="427" y="259"/>
                  </a:cubicBezTo>
                  <a:cubicBezTo>
                    <a:pt x="411" y="259"/>
                    <a:pt x="393" y="270"/>
                    <a:pt x="388" y="290"/>
                  </a:cubicBezTo>
                  <a:cubicBezTo>
                    <a:pt x="377" y="326"/>
                    <a:pt x="335" y="435"/>
                    <a:pt x="271" y="460"/>
                  </a:cubicBezTo>
                  <a:cubicBezTo>
                    <a:pt x="265" y="429"/>
                    <a:pt x="282" y="326"/>
                    <a:pt x="313" y="234"/>
                  </a:cubicBezTo>
                  <a:cubicBezTo>
                    <a:pt x="315" y="223"/>
                    <a:pt x="315" y="212"/>
                    <a:pt x="310" y="200"/>
                  </a:cubicBezTo>
                  <a:cubicBezTo>
                    <a:pt x="304" y="195"/>
                    <a:pt x="296" y="186"/>
                    <a:pt x="285" y="184"/>
                  </a:cubicBezTo>
                  <a:cubicBezTo>
                    <a:pt x="198" y="159"/>
                    <a:pt x="112" y="125"/>
                    <a:pt x="84" y="100"/>
                  </a:cubicBezTo>
                  <a:cubicBezTo>
                    <a:pt x="107" y="87"/>
                    <a:pt x="170" y="78"/>
                    <a:pt x="241" y="78"/>
                  </a:cubicBezTo>
                  <a:cubicBezTo>
                    <a:pt x="262" y="78"/>
                    <a:pt x="285" y="79"/>
                    <a:pt x="307" y="80"/>
                  </a:cubicBezTo>
                  <a:cubicBezTo>
                    <a:pt x="308" y="81"/>
                    <a:pt x="310" y="81"/>
                    <a:pt x="311" y="81"/>
                  </a:cubicBezTo>
                  <a:cubicBezTo>
                    <a:pt x="331" y="81"/>
                    <a:pt x="344" y="62"/>
                    <a:pt x="349" y="44"/>
                  </a:cubicBezTo>
                  <a:cubicBezTo>
                    <a:pt x="352" y="25"/>
                    <a:pt x="335" y="5"/>
                    <a:pt x="313" y="2"/>
                  </a:cubicBezTo>
                  <a:cubicBezTo>
                    <a:pt x="294" y="2"/>
                    <a:pt x="267" y="1"/>
                    <a:pt x="2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4" name="Google Shape;1134;p33"/>
            <p:cNvSpPr/>
            <p:nvPr/>
          </p:nvSpPr>
          <p:spPr>
            <a:xfrm rot="749980">
              <a:off x="789430" y="4015829"/>
              <a:ext cx="38366" cy="46800"/>
            </a:xfrm>
            <a:custGeom>
              <a:avLst/>
              <a:gdLst/>
              <a:ahLst/>
              <a:cxnLst/>
              <a:rect l="l" t="t" r="r" b="b"/>
              <a:pathLst>
                <a:path w="514" h="627" extrusionOk="0">
                  <a:moveTo>
                    <a:pt x="183" y="0"/>
                  </a:moveTo>
                  <a:cubicBezTo>
                    <a:pt x="173" y="0"/>
                    <a:pt x="163" y="2"/>
                    <a:pt x="154" y="7"/>
                  </a:cubicBezTo>
                  <a:cubicBezTo>
                    <a:pt x="81" y="46"/>
                    <a:pt x="20" y="247"/>
                    <a:pt x="3" y="311"/>
                  </a:cubicBezTo>
                  <a:cubicBezTo>
                    <a:pt x="0" y="328"/>
                    <a:pt x="12" y="350"/>
                    <a:pt x="31" y="356"/>
                  </a:cubicBezTo>
                  <a:cubicBezTo>
                    <a:pt x="34" y="357"/>
                    <a:pt x="38" y="357"/>
                    <a:pt x="41" y="357"/>
                  </a:cubicBezTo>
                  <a:cubicBezTo>
                    <a:pt x="57" y="357"/>
                    <a:pt x="72" y="346"/>
                    <a:pt x="79" y="328"/>
                  </a:cubicBezTo>
                  <a:cubicBezTo>
                    <a:pt x="112" y="213"/>
                    <a:pt x="157" y="102"/>
                    <a:pt x="185" y="77"/>
                  </a:cubicBezTo>
                  <a:cubicBezTo>
                    <a:pt x="207" y="113"/>
                    <a:pt x="212" y="255"/>
                    <a:pt x="199" y="397"/>
                  </a:cubicBezTo>
                  <a:cubicBezTo>
                    <a:pt x="196" y="420"/>
                    <a:pt x="210" y="436"/>
                    <a:pt x="226" y="439"/>
                  </a:cubicBezTo>
                  <a:cubicBezTo>
                    <a:pt x="291" y="456"/>
                    <a:pt x="366" y="478"/>
                    <a:pt x="408" y="495"/>
                  </a:cubicBezTo>
                  <a:cubicBezTo>
                    <a:pt x="363" y="512"/>
                    <a:pt x="279" y="534"/>
                    <a:pt x="210" y="548"/>
                  </a:cubicBezTo>
                  <a:cubicBezTo>
                    <a:pt x="190" y="551"/>
                    <a:pt x="176" y="573"/>
                    <a:pt x="179" y="593"/>
                  </a:cubicBezTo>
                  <a:cubicBezTo>
                    <a:pt x="182" y="612"/>
                    <a:pt x="199" y="626"/>
                    <a:pt x="218" y="626"/>
                  </a:cubicBezTo>
                  <a:lnTo>
                    <a:pt x="221" y="626"/>
                  </a:lnTo>
                  <a:cubicBezTo>
                    <a:pt x="483" y="573"/>
                    <a:pt x="500" y="534"/>
                    <a:pt x="505" y="520"/>
                  </a:cubicBezTo>
                  <a:cubicBezTo>
                    <a:pt x="514" y="506"/>
                    <a:pt x="508" y="492"/>
                    <a:pt x="503" y="478"/>
                  </a:cubicBezTo>
                  <a:cubicBezTo>
                    <a:pt x="486" y="445"/>
                    <a:pt x="408" y="411"/>
                    <a:pt x="274" y="378"/>
                  </a:cubicBezTo>
                  <a:cubicBezTo>
                    <a:pt x="282" y="216"/>
                    <a:pt x="279" y="32"/>
                    <a:pt x="207" y="4"/>
                  </a:cubicBezTo>
                  <a:cubicBezTo>
                    <a:pt x="199" y="2"/>
                    <a:pt x="191" y="0"/>
                    <a:pt x="1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5" name="Google Shape;1135;p33"/>
            <p:cNvSpPr/>
            <p:nvPr/>
          </p:nvSpPr>
          <p:spPr>
            <a:xfrm rot="749980">
              <a:off x="2119482" y="3435415"/>
              <a:ext cx="86360" cy="59788"/>
            </a:xfrm>
            <a:custGeom>
              <a:avLst/>
              <a:gdLst/>
              <a:ahLst/>
              <a:cxnLst/>
              <a:rect l="l" t="t" r="r" b="b"/>
              <a:pathLst>
                <a:path w="1157" h="801" extrusionOk="0">
                  <a:moveTo>
                    <a:pt x="341" y="1"/>
                  </a:moveTo>
                  <a:cubicBezTo>
                    <a:pt x="126" y="1"/>
                    <a:pt x="1" y="617"/>
                    <a:pt x="428" y="750"/>
                  </a:cubicBezTo>
                  <a:cubicBezTo>
                    <a:pt x="428" y="750"/>
                    <a:pt x="591" y="801"/>
                    <a:pt x="757" y="801"/>
                  </a:cubicBezTo>
                  <a:cubicBezTo>
                    <a:pt x="954" y="801"/>
                    <a:pt x="1157" y="729"/>
                    <a:pt x="1098" y="415"/>
                  </a:cubicBezTo>
                  <a:cubicBezTo>
                    <a:pt x="1077" y="299"/>
                    <a:pt x="975" y="259"/>
                    <a:pt x="858" y="259"/>
                  </a:cubicBezTo>
                  <a:cubicBezTo>
                    <a:pt x="740" y="259"/>
                    <a:pt x="607" y="299"/>
                    <a:pt x="524" y="343"/>
                  </a:cubicBezTo>
                  <a:lnTo>
                    <a:pt x="524" y="343"/>
                  </a:lnTo>
                  <a:cubicBezTo>
                    <a:pt x="555" y="251"/>
                    <a:pt x="555" y="113"/>
                    <a:pt x="414" y="25"/>
                  </a:cubicBezTo>
                  <a:cubicBezTo>
                    <a:pt x="389" y="8"/>
                    <a:pt x="365" y="1"/>
                    <a:pt x="3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6" name="Google Shape;1136;p33"/>
            <p:cNvSpPr/>
            <p:nvPr/>
          </p:nvSpPr>
          <p:spPr>
            <a:xfrm rot="749980">
              <a:off x="2073579" y="3475305"/>
              <a:ext cx="96288" cy="68969"/>
            </a:xfrm>
            <a:custGeom>
              <a:avLst/>
              <a:gdLst/>
              <a:ahLst/>
              <a:cxnLst/>
              <a:rect l="l" t="t" r="r" b="b"/>
              <a:pathLst>
                <a:path w="1290" h="924" extrusionOk="0">
                  <a:moveTo>
                    <a:pt x="516" y="1"/>
                  </a:moveTo>
                  <a:cubicBezTo>
                    <a:pt x="254" y="1"/>
                    <a:pt x="0" y="223"/>
                    <a:pt x="151" y="362"/>
                  </a:cubicBezTo>
                  <a:cubicBezTo>
                    <a:pt x="210" y="416"/>
                    <a:pt x="272" y="436"/>
                    <a:pt x="330" y="436"/>
                  </a:cubicBezTo>
                  <a:cubicBezTo>
                    <a:pt x="391" y="436"/>
                    <a:pt x="448" y="413"/>
                    <a:pt x="490" y="385"/>
                  </a:cubicBezTo>
                  <a:lnTo>
                    <a:pt x="490" y="385"/>
                  </a:lnTo>
                  <a:cubicBezTo>
                    <a:pt x="448" y="564"/>
                    <a:pt x="468" y="923"/>
                    <a:pt x="686" y="923"/>
                  </a:cubicBezTo>
                  <a:cubicBezTo>
                    <a:pt x="692" y="923"/>
                    <a:pt x="697" y="923"/>
                    <a:pt x="703" y="923"/>
                  </a:cubicBezTo>
                  <a:cubicBezTo>
                    <a:pt x="1289" y="881"/>
                    <a:pt x="857" y="189"/>
                    <a:pt x="857" y="189"/>
                  </a:cubicBezTo>
                  <a:cubicBezTo>
                    <a:pt x="771" y="52"/>
                    <a:pt x="642" y="1"/>
                    <a:pt x="5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7" name="Google Shape;1137;p33"/>
            <p:cNvSpPr/>
            <p:nvPr/>
          </p:nvSpPr>
          <p:spPr>
            <a:xfrm rot="749980">
              <a:off x="2141991" y="3498502"/>
              <a:ext cx="22542" cy="43591"/>
            </a:xfrm>
            <a:custGeom>
              <a:avLst/>
              <a:gdLst/>
              <a:ahLst/>
              <a:cxnLst/>
              <a:rect l="l" t="t" r="r" b="b"/>
              <a:pathLst>
                <a:path w="302" h="584" extrusionOk="0">
                  <a:moveTo>
                    <a:pt x="43" y="1"/>
                  </a:moveTo>
                  <a:cubicBezTo>
                    <a:pt x="30" y="1"/>
                    <a:pt x="16" y="8"/>
                    <a:pt x="9" y="20"/>
                  </a:cubicBezTo>
                  <a:cubicBezTo>
                    <a:pt x="1" y="37"/>
                    <a:pt x="6" y="62"/>
                    <a:pt x="23" y="71"/>
                  </a:cubicBezTo>
                  <a:cubicBezTo>
                    <a:pt x="23" y="71"/>
                    <a:pt x="182" y="168"/>
                    <a:pt x="213" y="316"/>
                  </a:cubicBezTo>
                  <a:cubicBezTo>
                    <a:pt x="227" y="386"/>
                    <a:pt x="213" y="456"/>
                    <a:pt x="162" y="525"/>
                  </a:cubicBezTo>
                  <a:cubicBezTo>
                    <a:pt x="154" y="542"/>
                    <a:pt x="157" y="564"/>
                    <a:pt x="174" y="578"/>
                  </a:cubicBezTo>
                  <a:cubicBezTo>
                    <a:pt x="182" y="581"/>
                    <a:pt x="188" y="584"/>
                    <a:pt x="196" y="584"/>
                  </a:cubicBezTo>
                  <a:cubicBezTo>
                    <a:pt x="210" y="584"/>
                    <a:pt x="218" y="581"/>
                    <a:pt x="224" y="567"/>
                  </a:cubicBezTo>
                  <a:cubicBezTo>
                    <a:pt x="282" y="484"/>
                    <a:pt x="302" y="392"/>
                    <a:pt x="285" y="302"/>
                  </a:cubicBezTo>
                  <a:cubicBezTo>
                    <a:pt x="246" y="124"/>
                    <a:pt x="70" y="12"/>
                    <a:pt x="62" y="7"/>
                  </a:cubicBezTo>
                  <a:cubicBezTo>
                    <a:pt x="56" y="3"/>
                    <a:pt x="49" y="1"/>
                    <a:pt x="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8" name="Google Shape;1138;p33"/>
            <p:cNvSpPr/>
            <p:nvPr/>
          </p:nvSpPr>
          <p:spPr>
            <a:xfrm rot="749980">
              <a:off x="2149652" y="3497914"/>
              <a:ext cx="44860" cy="16720"/>
            </a:xfrm>
            <a:custGeom>
              <a:avLst/>
              <a:gdLst/>
              <a:ahLst/>
              <a:cxnLst/>
              <a:rect l="l" t="t" r="r" b="b"/>
              <a:pathLst>
                <a:path w="601" h="224" extrusionOk="0">
                  <a:moveTo>
                    <a:pt x="38" y="1"/>
                  </a:moveTo>
                  <a:cubicBezTo>
                    <a:pt x="27" y="1"/>
                    <a:pt x="16" y="5"/>
                    <a:pt x="9" y="14"/>
                  </a:cubicBezTo>
                  <a:cubicBezTo>
                    <a:pt x="0" y="28"/>
                    <a:pt x="0" y="53"/>
                    <a:pt x="17" y="67"/>
                  </a:cubicBezTo>
                  <a:cubicBezTo>
                    <a:pt x="140" y="171"/>
                    <a:pt x="251" y="224"/>
                    <a:pt x="352" y="224"/>
                  </a:cubicBezTo>
                  <a:cubicBezTo>
                    <a:pt x="371" y="224"/>
                    <a:pt x="394" y="221"/>
                    <a:pt x="410" y="212"/>
                  </a:cubicBezTo>
                  <a:cubicBezTo>
                    <a:pt x="539" y="184"/>
                    <a:pt x="589" y="70"/>
                    <a:pt x="592" y="65"/>
                  </a:cubicBezTo>
                  <a:cubicBezTo>
                    <a:pt x="600" y="45"/>
                    <a:pt x="592" y="25"/>
                    <a:pt x="572" y="14"/>
                  </a:cubicBezTo>
                  <a:cubicBezTo>
                    <a:pt x="568" y="13"/>
                    <a:pt x="563" y="12"/>
                    <a:pt x="559" y="12"/>
                  </a:cubicBezTo>
                  <a:cubicBezTo>
                    <a:pt x="544" y="12"/>
                    <a:pt x="531" y="20"/>
                    <a:pt x="522" y="37"/>
                  </a:cubicBezTo>
                  <a:cubicBezTo>
                    <a:pt x="522" y="37"/>
                    <a:pt x="483" y="123"/>
                    <a:pt x="394" y="143"/>
                  </a:cubicBezTo>
                  <a:cubicBezTo>
                    <a:pt x="380" y="146"/>
                    <a:pt x="366" y="147"/>
                    <a:pt x="352" y="147"/>
                  </a:cubicBezTo>
                  <a:cubicBezTo>
                    <a:pt x="268" y="147"/>
                    <a:pt x="171" y="99"/>
                    <a:pt x="62" y="9"/>
                  </a:cubicBezTo>
                  <a:cubicBezTo>
                    <a:pt x="55" y="4"/>
                    <a:pt x="47" y="1"/>
                    <a:pt x="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9" name="Google Shape;1139;p33"/>
            <p:cNvSpPr/>
            <p:nvPr/>
          </p:nvSpPr>
          <p:spPr>
            <a:xfrm rot="749980">
              <a:off x="2133951" y="3447461"/>
              <a:ext cx="37993" cy="39187"/>
            </a:xfrm>
            <a:custGeom>
              <a:avLst/>
              <a:gdLst/>
              <a:ahLst/>
              <a:cxnLst/>
              <a:rect l="l" t="t" r="r" b="b"/>
              <a:pathLst>
                <a:path w="509" h="525" extrusionOk="0">
                  <a:moveTo>
                    <a:pt x="140" y="0"/>
                  </a:moveTo>
                  <a:cubicBezTo>
                    <a:pt x="130" y="0"/>
                    <a:pt x="118" y="3"/>
                    <a:pt x="104" y="11"/>
                  </a:cubicBezTo>
                  <a:cubicBezTo>
                    <a:pt x="0" y="76"/>
                    <a:pt x="3" y="257"/>
                    <a:pt x="3" y="276"/>
                  </a:cubicBezTo>
                  <a:cubicBezTo>
                    <a:pt x="3" y="297"/>
                    <a:pt x="15" y="316"/>
                    <a:pt x="37" y="316"/>
                  </a:cubicBezTo>
                  <a:cubicBezTo>
                    <a:pt x="39" y="316"/>
                    <a:pt x="41" y="316"/>
                    <a:pt x="42" y="315"/>
                  </a:cubicBezTo>
                  <a:cubicBezTo>
                    <a:pt x="62" y="315"/>
                    <a:pt x="78" y="299"/>
                    <a:pt x="78" y="276"/>
                  </a:cubicBezTo>
                  <a:cubicBezTo>
                    <a:pt x="78" y="235"/>
                    <a:pt x="90" y="117"/>
                    <a:pt x="143" y="78"/>
                  </a:cubicBezTo>
                  <a:cubicBezTo>
                    <a:pt x="159" y="106"/>
                    <a:pt x="173" y="212"/>
                    <a:pt x="171" y="310"/>
                  </a:cubicBezTo>
                  <a:cubicBezTo>
                    <a:pt x="171" y="318"/>
                    <a:pt x="173" y="329"/>
                    <a:pt x="182" y="338"/>
                  </a:cubicBezTo>
                  <a:cubicBezTo>
                    <a:pt x="187" y="343"/>
                    <a:pt x="198" y="346"/>
                    <a:pt x="210" y="346"/>
                  </a:cubicBezTo>
                  <a:cubicBezTo>
                    <a:pt x="219" y="346"/>
                    <a:pt x="229" y="346"/>
                    <a:pt x="239" y="346"/>
                  </a:cubicBezTo>
                  <a:cubicBezTo>
                    <a:pt x="323" y="346"/>
                    <a:pt x="400" y="356"/>
                    <a:pt x="430" y="368"/>
                  </a:cubicBezTo>
                  <a:cubicBezTo>
                    <a:pt x="405" y="394"/>
                    <a:pt x="310" y="427"/>
                    <a:pt x="221" y="449"/>
                  </a:cubicBezTo>
                  <a:cubicBezTo>
                    <a:pt x="201" y="452"/>
                    <a:pt x="184" y="472"/>
                    <a:pt x="193" y="494"/>
                  </a:cubicBezTo>
                  <a:cubicBezTo>
                    <a:pt x="196" y="511"/>
                    <a:pt x="212" y="525"/>
                    <a:pt x="229" y="525"/>
                  </a:cubicBezTo>
                  <a:cubicBezTo>
                    <a:pt x="235" y="525"/>
                    <a:pt x="237" y="525"/>
                    <a:pt x="229" y="522"/>
                  </a:cubicBezTo>
                  <a:cubicBezTo>
                    <a:pt x="304" y="505"/>
                    <a:pt x="477" y="458"/>
                    <a:pt x="503" y="380"/>
                  </a:cubicBezTo>
                  <a:cubicBezTo>
                    <a:pt x="508" y="360"/>
                    <a:pt x="505" y="343"/>
                    <a:pt x="491" y="327"/>
                  </a:cubicBezTo>
                  <a:cubicBezTo>
                    <a:pt x="455" y="282"/>
                    <a:pt x="332" y="271"/>
                    <a:pt x="240" y="271"/>
                  </a:cubicBezTo>
                  <a:cubicBezTo>
                    <a:pt x="240" y="173"/>
                    <a:pt x="229" y="39"/>
                    <a:pt x="173" y="9"/>
                  </a:cubicBezTo>
                  <a:cubicBezTo>
                    <a:pt x="165" y="5"/>
                    <a:pt x="155" y="0"/>
                    <a:pt x="1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0" name="Google Shape;1140;p33"/>
            <p:cNvSpPr/>
            <p:nvPr/>
          </p:nvSpPr>
          <p:spPr>
            <a:xfrm rot="749980">
              <a:off x="2100791" y="3475248"/>
              <a:ext cx="41277" cy="44486"/>
            </a:xfrm>
            <a:custGeom>
              <a:avLst/>
              <a:gdLst/>
              <a:ahLst/>
              <a:cxnLst/>
              <a:rect l="l" t="t" r="r" b="b"/>
              <a:pathLst>
                <a:path w="553" h="596" extrusionOk="0">
                  <a:moveTo>
                    <a:pt x="262" y="0"/>
                  </a:moveTo>
                  <a:cubicBezTo>
                    <a:pt x="256" y="0"/>
                    <a:pt x="251" y="1"/>
                    <a:pt x="246" y="4"/>
                  </a:cubicBezTo>
                  <a:cubicBezTo>
                    <a:pt x="14" y="126"/>
                    <a:pt x="9" y="168"/>
                    <a:pt x="3" y="185"/>
                  </a:cubicBezTo>
                  <a:cubicBezTo>
                    <a:pt x="0" y="205"/>
                    <a:pt x="9" y="219"/>
                    <a:pt x="17" y="227"/>
                  </a:cubicBezTo>
                  <a:cubicBezTo>
                    <a:pt x="37" y="246"/>
                    <a:pt x="92" y="258"/>
                    <a:pt x="181" y="258"/>
                  </a:cubicBezTo>
                  <a:cubicBezTo>
                    <a:pt x="206" y="258"/>
                    <a:pt x="235" y="257"/>
                    <a:pt x="265" y="255"/>
                  </a:cubicBezTo>
                  <a:cubicBezTo>
                    <a:pt x="296" y="414"/>
                    <a:pt x="352" y="587"/>
                    <a:pt x="433" y="595"/>
                  </a:cubicBezTo>
                  <a:lnTo>
                    <a:pt x="441" y="595"/>
                  </a:lnTo>
                  <a:cubicBezTo>
                    <a:pt x="458" y="595"/>
                    <a:pt x="475" y="587"/>
                    <a:pt x="489" y="581"/>
                  </a:cubicBezTo>
                  <a:cubicBezTo>
                    <a:pt x="553" y="525"/>
                    <a:pt x="553" y="308"/>
                    <a:pt x="547" y="246"/>
                  </a:cubicBezTo>
                  <a:cubicBezTo>
                    <a:pt x="547" y="224"/>
                    <a:pt x="533" y="207"/>
                    <a:pt x="511" y="207"/>
                  </a:cubicBezTo>
                  <a:cubicBezTo>
                    <a:pt x="489" y="207"/>
                    <a:pt x="472" y="224"/>
                    <a:pt x="472" y="246"/>
                  </a:cubicBezTo>
                  <a:cubicBezTo>
                    <a:pt x="472" y="364"/>
                    <a:pt x="461" y="486"/>
                    <a:pt x="441" y="517"/>
                  </a:cubicBezTo>
                  <a:cubicBezTo>
                    <a:pt x="408" y="489"/>
                    <a:pt x="363" y="352"/>
                    <a:pt x="335" y="213"/>
                  </a:cubicBezTo>
                  <a:cubicBezTo>
                    <a:pt x="333" y="197"/>
                    <a:pt x="318" y="182"/>
                    <a:pt x="300" y="182"/>
                  </a:cubicBezTo>
                  <a:cubicBezTo>
                    <a:pt x="299" y="182"/>
                    <a:pt x="298" y="182"/>
                    <a:pt x="296" y="182"/>
                  </a:cubicBezTo>
                  <a:cubicBezTo>
                    <a:pt x="261" y="184"/>
                    <a:pt x="225" y="184"/>
                    <a:pt x="192" y="184"/>
                  </a:cubicBezTo>
                  <a:cubicBezTo>
                    <a:pt x="159" y="184"/>
                    <a:pt x="129" y="184"/>
                    <a:pt x="106" y="182"/>
                  </a:cubicBezTo>
                  <a:cubicBezTo>
                    <a:pt x="143" y="152"/>
                    <a:pt x="218" y="110"/>
                    <a:pt x="279" y="73"/>
                  </a:cubicBezTo>
                  <a:cubicBezTo>
                    <a:pt x="302" y="65"/>
                    <a:pt x="307" y="40"/>
                    <a:pt x="296" y="23"/>
                  </a:cubicBezTo>
                  <a:cubicBezTo>
                    <a:pt x="290" y="7"/>
                    <a:pt x="276" y="0"/>
                    <a:pt x="2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1" name="Google Shape;1141;p33"/>
            <p:cNvSpPr/>
            <p:nvPr/>
          </p:nvSpPr>
          <p:spPr>
            <a:xfrm rot="749980">
              <a:off x="1788462" y="4255537"/>
              <a:ext cx="88376" cy="84569"/>
            </a:xfrm>
            <a:custGeom>
              <a:avLst/>
              <a:gdLst/>
              <a:ahLst/>
              <a:cxnLst/>
              <a:rect l="l" t="t" r="r" b="b"/>
              <a:pathLst>
                <a:path w="1184" h="1133" extrusionOk="0">
                  <a:moveTo>
                    <a:pt x="696" y="84"/>
                  </a:moveTo>
                  <a:cubicBezTo>
                    <a:pt x="710" y="137"/>
                    <a:pt x="729" y="237"/>
                    <a:pt x="754" y="363"/>
                  </a:cubicBezTo>
                  <a:cubicBezTo>
                    <a:pt x="670" y="343"/>
                    <a:pt x="581" y="321"/>
                    <a:pt x="492" y="302"/>
                  </a:cubicBezTo>
                  <a:cubicBezTo>
                    <a:pt x="617" y="148"/>
                    <a:pt x="670" y="103"/>
                    <a:pt x="696" y="84"/>
                  </a:cubicBezTo>
                  <a:close/>
                  <a:moveTo>
                    <a:pt x="112" y="321"/>
                  </a:moveTo>
                  <a:cubicBezTo>
                    <a:pt x="157" y="321"/>
                    <a:pt x="246" y="332"/>
                    <a:pt x="361" y="352"/>
                  </a:cubicBezTo>
                  <a:cubicBezTo>
                    <a:pt x="325" y="399"/>
                    <a:pt x="288" y="447"/>
                    <a:pt x="249" y="502"/>
                  </a:cubicBezTo>
                  <a:cubicBezTo>
                    <a:pt x="152" y="396"/>
                    <a:pt x="124" y="343"/>
                    <a:pt x="112" y="321"/>
                  </a:cubicBezTo>
                  <a:close/>
                  <a:moveTo>
                    <a:pt x="849" y="472"/>
                  </a:moveTo>
                  <a:cubicBezTo>
                    <a:pt x="1005" y="522"/>
                    <a:pt x="1069" y="553"/>
                    <a:pt x="1089" y="567"/>
                  </a:cubicBezTo>
                  <a:cubicBezTo>
                    <a:pt x="1061" y="583"/>
                    <a:pt x="1000" y="611"/>
                    <a:pt x="877" y="653"/>
                  </a:cubicBezTo>
                  <a:cubicBezTo>
                    <a:pt x="869" y="594"/>
                    <a:pt x="860" y="536"/>
                    <a:pt x="849" y="472"/>
                  </a:cubicBezTo>
                  <a:close/>
                  <a:moveTo>
                    <a:pt x="442" y="371"/>
                  </a:moveTo>
                  <a:cubicBezTo>
                    <a:pt x="548" y="396"/>
                    <a:pt x="665" y="424"/>
                    <a:pt x="768" y="452"/>
                  </a:cubicBezTo>
                  <a:cubicBezTo>
                    <a:pt x="779" y="530"/>
                    <a:pt x="793" y="608"/>
                    <a:pt x="804" y="681"/>
                  </a:cubicBezTo>
                  <a:cubicBezTo>
                    <a:pt x="710" y="709"/>
                    <a:pt x="603" y="740"/>
                    <a:pt x="503" y="767"/>
                  </a:cubicBezTo>
                  <a:cubicBezTo>
                    <a:pt x="428" y="695"/>
                    <a:pt x="358" y="625"/>
                    <a:pt x="297" y="564"/>
                  </a:cubicBezTo>
                  <a:cubicBezTo>
                    <a:pt x="350" y="494"/>
                    <a:pt x="394" y="427"/>
                    <a:pt x="442" y="371"/>
                  </a:cubicBezTo>
                  <a:close/>
                  <a:moveTo>
                    <a:pt x="255" y="625"/>
                  </a:moveTo>
                  <a:cubicBezTo>
                    <a:pt x="302" y="678"/>
                    <a:pt x="361" y="731"/>
                    <a:pt x="419" y="793"/>
                  </a:cubicBezTo>
                  <a:cubicBezTo>
                    <a:pt x="277" y="829"/>
                    <a:pt x="163" y="848"/>
                    <a:pt x="99" y="851"/>
                  </a:cubicBezTo>
                  <a:cubicBezTo>
                    <a:pt x="129" y="807"/>
                    <a:pt x="191" y="723"/>
                    <a:pt x="255" y="625"/>
                  </a:cubicBezTo>
                  <a:close/>
                  <a:moveTo>
                    <a:pt x="810" y="754"/>
                  </a:moveTo>
                  <a:cubicBezTo>
                    <a:pt x="835" y="932"/>
                    <a:pt x="835" y="1013"/>
                    <a:pt x="832" y="1046"/>
                  </a:cubicBezTo>
                  <a:cubicBezTo>
                    <a:pt x="790" y="1019"/>
                    <a:pt x="698" y="946"/>
                    <a:pt x="570" y="829"/>
                  </a:cubicBezTo>
                  <a:cubicBezTo>
                    <a:pt x="654" y="804"/>
                    <a:pt x="737" y="779"/>
                    <a:pt x="810" y="754"/>
                  </a:cubicBezTo>
                  <a:close/>
                  <a:moveTo>
                    <a:pt x="710" y="0"/>
                  </a:moveTo>
                  <a:cubicBezTo>
                    <a:pt x="668" y="0"/>
                    <a:pt x="603" y="37"/>
                    <a:pt x="414" y="279"/>
                  </a:cubicBezTo>
                  <a:cubicBezTo>
                    <a:pt x="285" y="255"/>
                    <a:pt x="183" y="242"/>
                    <a:pt x="123" y="242"/>
                  </a:cubicBezTo>
                  <a:cubicBezTo>
                    <a:pt x="113" y="242"/>
                    <a:pt x="103" y="242"/>
                    <a:pt x="96" y="243"/>
                  </a:cubicBezTo>
                  <a:cubicBezTo>
                    <a:pt x="57" y="246"/>
                    <a:pt x="43" y="268"/>
                    <a:pt x="40" y="279"/>
                  </a:cubicBezTo>
                  <a:cubicBezTo>
                    <a:pt x="26" y="318"/>
                    <a:pt x="37" y="377"/>
                    <a:pt x="205" y="561"/>
                  </a:cubicBezTo>
                  <a:cubicBezTo>
                    <a:pt x="96" y="714"/>
                    <a:pt x="12" y="837"/>
                    <a:pt x="9" y="846"/>
                  </a:cubicBezTo>
                  <a:cubicBezTo>
                    <a:pt x="1" y="862"/>
                    <a:pt x="1" y="879"/>
                    <a:pt x="12" y="893"/>
                  </a:cubicBezTo>
                  <a:cubicBezTo>
                    <a:pt x="26" y="918"/>
                    <a:pt x="57" y="921"/>
                    <a:pt x="85" y="921"/>
                  </a:cubicBezTo>
                  <a:cubicBezTo>
                    <a:pt x="179" y="921"/>
                    <a:pt x="366" y="879"/>
                    <a:pt x="486" y="848"/>
                  </a:cubicBezTo>
                  <a:cubicBezTo>
                    <a:pt x="559" y="918"/>
                    <a:pt x="785" y="1125"/>
                    <a:pt x="846" y="1133"/>
                  </a:cubicBezTo>
                  <a:lnTo>
                    <a:pt x="852" y="1133"/>
                  </a:lnTo>
                  <a:cubicBezTo>
                    <a:pt x="866" y="1133"/>
                    <a:pt x="880" y="1127"/>
                    <a:pt x="891" y="1111"/>
                  </a:cubicBezTo>
                  <a:cubicBezTo>
                    <a:pt x="905" y="1097"/>
                    <a:pt x="933" y="1060"/>
                    <a:pt x="891" y="723"/>
                  </a:cubicBezTo>
                  <a:cubicBezTo>
                    <a:pt x="1128" y="642"/>
                    <a:pt x="1156" y="608"/>
                    <a:pt x="1164" y="597"/>
                  </a:cubicBezTo>
                  <a:cubicBezTo>
                    <a:pt x="1178" y="583"/>
                    <a:pt x="1184" y="561"/>
                    <a:pt x="1175" y="544"/>
                  </a:cubicBezTo>
                  <a:cubicBezTo>
                    <a:pt x="1170" y="522"/>
                    <a:pt x="1156" y="475"/>
                    <a:pt x="838" y="382"/>
                  </a:cubicBezTo>
                  <a:cubicBezTo>
                    <a:pt x="813" y="249"/>
                    <a:pt x="782" y="95"/>
                    <a:pt x="763" y="39"/>
                  </a:cubicBezTo>
                  <a:cubicBezTo>
                    <a:pt x="754" y="14"/>
                    <a:pt x="735" y="0"/>
                    <a:pt x="7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2" name="Google Shape;1142;p33"/>
            <p:cNvSpPr/>
            <p:nvPr/>
          </p:nvSpPr>
          <p:spPr>
            <a:xfrm rot="749980">
              <a:off x="980752" y="3204023"/>
              <a:ext cx="89197" cy="86510"/>
            </a:xfrm>
            <a:custGeom>
              <a:avLst/>
              <a:gdLst/>
              <a:ahLst/>
              <a:cxnLst/>
              <a:rect l="l" t="t" r="r" b="b"/>
              <a:pathLst>
                <a:path w="1195" h="1159" extrusionOk="0">
                  <a:moveTo>
                    <a:pt x="837" y="73"/>
                  </a:moveTo>
                  <a:cubicBezTo>
                    <a:pt x="837" y="106"/>
                    <a:pt x="829" y="170"/>
                    <a:pt x="793" y="296"/>
                  </a:cubicBezTo>
                  <a:cubicBezTo>
                    <a:pt x="745" y="274"/>
                    <a:pt x="684" y="249"/>
                    <a:pt x="628" y="221"/>
                  </a:cubicBezTo>
                  <a:cubicBezTo>
                    <a:pt x="754" y="115"/>
                    <a:pt x="815" y="84"/>
                    <a:pt x="837" y="73"/>
                  </a:cubicBezTo>
                  <a:close/>
                  <a:moveTo>
                    <a:pt x="221" y="137"/>
                  </a:moveTo>
                  <a:lnTo>
                    <a:pt x="221" y="137"/>
                  </a:lnTo>
                  <a:cubicBezTo>
                    <a:pt x="274" y="151"/>
                    <a:pt x="372" y="190"/>
                    <a:pt x="486" y="240"/>
                  </a:cubicBezTo>
                  <a:cubicBezTo>
                    <a:pt x="419" y="296"/>
                    <a:pt x="349" y="360"/>
                    <a:pt x="288" y="422"/>
                  </a:cubicBezTo>
                  <a:cubicBezTo>
                    <a:pt x="226" y="235"/>
                    <a:pt x="218" y="165"/>
                    <a:pt x="221" y="137"/>
                  </a:cubicBezTo>
                  <a:close/>
                  <a:moveTo>
                    <a:pt x="843" y="405"/>
                  </a:moveTo>
                  <a:cubicBezTo>
                    <a:pt x="1002" y="489"/>
                    <a:pt x="1069" y="533"/>
                    <a:pt x="1094" y="553"/>
                  </a:cubicBezTo>
                  <a:cubicBezTo>
                    <a:pt x="1047" y="572"/>
                    <a:pt x="932" y="608"/>
                    <a:pt x="765" y="650"/>
                  </a:cubicBezTo>
                  <a:cubicBezTo>
                    <a:pt x="793" y="567"/>
                    <a:pt x="818" y="483"/>
                    <a:pt x="843" y="405"/>
                  </a:cubicBezTo>
                  <a:close/>
                  <a:moveTo>
                    <a:pt x="561" y="276"/>
                  </a:moveTo>
                  <a:cubicBezTo>
                    <a:pt x="637" y="307"/>
                    <a:pt x="706" y="343"/>
                    <a:pt x="770" y="374"/>
                  </a:cubicBezTo>
                  <a:cubicBezTo>
                    <a:pt x="745" y="469"/>
                    <a:pt x="712" y="572"/>
                    <a:pt x="678" y="673"/>
                  </a:cubicBezTo>
                  <a:cubicBezTo>
                    <a:pt x="578" y="695"/>
                    <a:pt x="475" y="714"/>
                    <a:pt x="391" y="728"/>
                  </a:cubicBezTo>
                  <a:cubicBezTo>
                    <a:pt x="360" y="645"/>
                    <a:pt x="335" y="569"/>
                    <a:pt x="310" y="502"/>
                  </a:cubicBezTo>
                  <a:cubicBezTo>
                    <a:pt x="397" y="427"/>
                    <a:pt x="483" y="346"/>
                    <a:pt x="561" y="276"/>
                  </a:cubicBezTo>
                  <a:close/>
                  <a:moveTo>
                    <a:pt x="257" y="561"/>
                  </a:moveTo>
                  <a:cubicBezTo>
                    <a:pt x="274" y="617"/>
                    <a:pt x="293" y="678"/>
                    <a:pt x="319" y="740"/>
                  </a:cubicBezTo>
                  <a:cubicBezTo>
                    <a:pt x="244" y="750"/>
                    <a:pt x="183" y="754"/>
                    <a:pt x="142" y="754"/>
                  </a:cubicBezTo>
                  <a:cubicBezTo>
                    <a:pt x="119" y="754"/>
                    <a:pt x="102" y="753"/>
                    <a:pt x="93" y="751"/>
                  </a:cubicBezTo>
                  <a:cubicBezTo>
                    <a:pt x="118" y="712"/>
                    <a:pt x="176" y="642"/>
                    <a:pt x="257" y="561"/>
                  </a:cubicBezTo>
                  <a:close/>
                  <a:moveTo>
                    <a:pt x="651" y="754"/>
                  </a:moveTo>
                  <a:lnTo>
                    <a:pt x="651" y="754"/>
                  </a:lnTo>
                  <a:cubicBezTo>
                    <a:pt x="586" y="921"/>
                    <a:pt x="545" y="1013"/>
                    <a:pt x="522" y="1055"/>
                  </a:cubicBezTo>
                  <a:cubicBezTo>
                    <a:pt x="497" y="1005"/>
                    <a:pt x="461" y="910"/>
                    <a:pt x="419" y="798"/>
                  </a:cubicBezTo>
                  <a:cubicBezTo>
                    <a:pt x="489" y="790"/>
                    <a:pt x="567" y="770"/>
                    <a:pt x="651" y="754"/>
                  </a:cubicBezTo>
                  <a:close/>
                  <a:moveTo>
                    <a:pt x="863" y="0"/>
                  </a:moveTo>
                  <a:cubicBezTo>
                    <a:pt x="846" y="0"/>
                    <a:pt x="787" y="0"/>
                    <a:pt x="556" y="193"/>
                  </a:cubicBezTo>
                  <a:cubicBezTo>
                    <a:pt x="433" y="137"/>
                    <a:pt x="288" y="78"/>
                    <a:pt x="229" y="62"/>
                  </a:cubicBezTo>
                  <a:cubicBezTo>
                    <a:pt x="224" y="62"/>
                    <a:pt x="215" y="59"/>
                    <a:pt x="210" y="59"/>
                  </a:cubicBezTo>
                  <a:cubicBezTo>
                    <a:pt x="193" y="59"/>
                    <a:pt x="176" y="70"/>
                    <a:pt x="165" y="84"/>
                  </a:cubicBezTo>
                  <a:cubicBezTo>
                    <a:pt x="140" y="115"/>
                    <a:pt x="132" y="184"/>
                    <a:pt x="229" y="486"/>
                  </a:cubicBezTo>
                  <a:cubicBezTo>
                    <a:pt x="160" y="555"/>
                    <a:pt x="54" y="664"/>
                    <a:pt x="20" y="726"/>
                  </a:cubicBezTo>
                  <a:cubicBezTo>
                    <a:pt x="1" y="754"/>
                    <a:pt x="9" y="779"/>
                    <a:pt x="14" y="790"/>
                  </a:cubicBezTo>
                  <a:cubicBezTo>
                    <a:pt x="31" y="818"/>
                    <a:pt x="71" y="830"/>
                    <a:pt x="142" y="830"/>
                  </a:cubicBezTo>
                  <a:cubicBezTo>
                    <a:pt x="193" y="830"/>
                    <a:pt x="259" y="824"/>
                    <a:pt x="344" y="812"/>
                  </a:cubicBezTo>
                  <a:cubicBezTo>
                    <a:pt x="411" y="985"/>
                    <a:pt x="466" y="1125"/>
                    <a:pt x="469" y="1130"/>
                  </a:cubicBezTo>
                  <a:cubicBezTo>
                    <a:pt x="475" y="1147"/>
                    <a:pt x="494" y="1158"/>
                    <a:pt x="511" y="1158"/>
                  </a:cubicBezTo>
                  <a:cubicBezTo>
                    <a:pt x="542" y="1158"/>
                    <a:pt x="586" y="1158"/>
                    <a:pt x="740" y="742"/>
                  </a:cubicBezTo>
                  <a:cubicBezTo>
                    <a:pt x="837" y="723"/>
                    <a:pt x="1136" y="648"/>
                    <a:pt x="1178" y="603"/>
                  </a:cubicBezTo>
                  <a:cubicBezTo>
                    <a:pt x="1186" y="595"/>
                    <a:pt x="1195" y="578"/>
                    <a:pt x="1192" y="561"/>
                  </a:cubicBezTo>
                  <a:cubicBezTo>
                    <a:pt x="1186" y="542"/>
                    <a:pt x="1181" y="500"/>
                    <a:pt x="871" y="341"/>
                  </a:cubicBezTo>
                  <a:cubicBezTo>
                    <a:pt x="935" y="98"/>
                    <a:pt x="921" y="56"/>
                    <a:pt x="918" y="42"/>
                  </a:cubicBezTo>
                  <a:cubicBezTo>
                    <a:pt x="913" y="17"/>
                    <a:pt x="890" y="0"/>
                    <a:pt x="8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3" name="Google Shape;1143;p33"/>
            <p:cNvSpPr/>
            <p:nvPr/>
          </p:nvSpPr>
          <p:spPr>
            <a:xfrm rot="749980">
              <a:off x="812935" y="3710350"/>
              <a:ext cx="63595" cy="63595"/>
            </a:xfrm>
            <a:custGeom>
              <a:avLst/>
              <a:gdLst/>
              <a:ahLst/>
              <a:cxnLst/>
              <a:rect l="l" t="t" r="r" b="b"/>
              <a:pathLst>
                <a:path w="852" h="852" extrusionOk="0">
                  <a:moveTo>
                    <a:pt x="458" y="101"/>
                  </a:moveTo>
                  <a:cubicBezTo>
                    <a:pt x="469" y="140"/>
                    <a:pt x="483" y="187"/>
                    <a:pt x="489" y="218"/>
                  </a:cubicBezTo>
                  <a:cubicBezTo>
                    <a:pt x="505" y="302"/>
                    <a:pt x="514" y="324"/>
                    <a:pt x="525" y="338"/>
                  </a:cubicBezTo>
                  <a:cubicBezTo>
                    <a:pt x="533" y="352"/>
                    <a:pt x="553" y="358"/>
                    <a:pt x="637" y="391"/>
                  </a:cubicBezTo>
                  <a:cubicBezTo>
                    <a:pt x="667" y="399"/>
                    <a:pt x="709" y="419"/>
                    <a:pt x="743" y="433"/>
                  </a:cubicBezTo>
                  <a:cubicBezTo>
                    <a:pt x="695" y="452"/>
                    <a:pt x="617" y="480"/>
                    <a:pt x="553" y="505"/>
                  </a:cubicBezTo>
                  <a:cubicBezTo>
                    <a:pt x="544" y="508"/>
                    <a:pt x="533" y="517"/>
                    <a:pt x="531" y="525"/>
                  </a:cubicBezTo>
                  <a:cubicBezTo>
                    <a:pt x="497" y="606"/>
                    <a:pt x="455" y="692"/>
                    <a:pt x="427" y="743"/>
                  </a:cubicBezTo>
                  <a:cubicBezTo>
                    <a:pt x="405" y="687"/>
                    <a:pt x="380" y="592"/>
                    <a:pt x="360" y="511"/>
                  </a:cubicBezTo>
                  <a:cubicBezTo>
                    <a:pt x="358" y="497"/>
                    <a:pt x="344" y="489"/>
                    <a:pt x="330" y="483"/>
                  </a:cubicBezTo>
                  <a:cubicBezTo>
                    <a:pt x="249" y="469"/>
                    <a:pt x="157" y="450"/>
                    <a:pt x="109" y="436"/>
                  </a:cubicBezTo>
                  <a:cubicBezTo>
                    <a:pt x="159" y="408"/>
                    <a:pt x="263" y="363"/>
                    <a:pt x="349" y="321"/>
                  </a:cubicBezTo>
                  <a:cubicBezTo>
                    <a:pt x="360" y="316"/>
                    <a:pt x="366" y="310"/>
                    <a:pt x="372" y="299"/>
                  </a:cubicBezTo>
                  <a:cubicBezTo>
                    <a:pt x="399" y="229"/>
                    <a:pt x="433" y="148"/>
                    <a:pt x="458" y="101"/>
                  </a:cubicBezTo>
                  <a:close/>
                  <a:moveTo>
                    <a:pt x="464" y="0"/>
                  </a:moveTo>
                  <a:cubicBezTo>
                    <a:pt x="441" y="0"/>
                    <a:pt x="405" y="0"/>
                    <a:pt x="305" y="266"/>
                  </a:cubicBezTo>
                  <a:cubicBezTo>
                    <a:pt x="17" y="380"/>
                    <a:pt x="12" y="413"/>
                    <a:pt x="3" y="433"/>
                  </a:cubicBezTo>
                  <a:cubicBezTo>
                    <a:pt x="0" y="441"/>
                    <a:pt x="3" y="461"/>
                    <a:pt x="12" y="469"/>
                  </a:cubicBezTo>
                  <a:cubicBezTo>
                    <a:pt x="17" y="480"/>
                    <a:pt x="42" y="508"/>
                    <a:pt x="291" y="558"/>
                  </a:cubicBezTo>
                  <a:cubicBezTo>
                    <a:pt x="363" y="851"/>
                    <a:pt x="391" y="851"/>
                    <a:pt x="419" y="851"/>
                  </a:cubicBezTo>
                  <a:cubicBezTo>
                    <a:pt x="444" y="846"/>
                    <a:pt x="472" y="846"/>
                    <a:pt x="589" y="575"/>
                  </a:cubicBezTo>
                  <a:cubicBezTo>
                    <a:pt x="662" y="550"/>
                    <a:pt x="801" y="497"/>
                    <a:pt x="835" y="469"/>
                  </a:cubicBezTo>
                  <a:cubicBezTo>
                    <a:pt x="843" y="461"/>
                    <a:pt x="851" y="441"/>
                    <a:pt x="849" y="427"/>
                  </a:cubicBezTo>
                  <a:cubicBezTo>
                    <a:pt x="840" y="394"/>
                    <a:pt x="801" y="377"/>
                    <a:pt x="656" y="324"/>
                  </a:cubicBezTo>
                  <a:cubicBezTo>
                    <a:pt x="631" y="313"/>
                    <a:pt x="597" y="302"/>
                    <a:pt x="584" y="296"/>
                  </a:cubicBezTo>
                  <a:cubicBezTo>
                    <a:pt x="575" y="279"/>
                    <a:pt x="564" y="240"/>
                    <a:pt x="558" y="210"/>
                  </a:cubicBezTo>
                  <a:cubicBezTo>
                    <a:pt x="533" y="104"/>
                    <a:pt x="517" y="42"/>
                    <a:pt x="500" y="17"/>
                  </a:cubicBezTo>
                  <a:cubicBezTo>
                    <a:pt x="491" y="9"/>
                    <a:pt x="478" y="0"/>
                    <a:pt x="4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4" name="Google Shape;1144;p33"/>
            <p:cNvSpPr/>
            <p:nvPr/>
          </p:nvSpPr>
          <p:spPr>
            <a:xfrm rot="749980">
              <a:off x="1750022" y="3255848"/>
              <a:ext cx="63595" cy="63595"/>
            </a:xfrm>
            <a:custGeom>
              <a:avLst/>
              <a:gdLst/>
              <a:ahLst/>
              <a:cxnLst/>
              <a:rect l="l" t="t" r="r" b="b"/>
              <a:pathLst>
                <a:path w="852" h="852" extrusionOk="0">
                  <a:moveTo>
                    <a:pt x="461" y="103"/>
                  </a:moveTo>
                  <a:cubicBezTo>
                    <a:pt x="472" y="143"/>
                    <a:pt x="486" y="190"/>
                    <a:pt x="494" y="223"/>
                  </a:cubicBezTo>
                  <a:cubicBezTo>
                    <a:pt x="511" y="307"/>
                    <a:pt x="516" y="327"/>
                    <a:pt x="528" y="341"/>
                  </a:cubicBezTo>
                  <a:cubicBezTo>
                    <a:pt x="539" y="355"/>
                    <a:pt x="555" y="363"/>
                    <a:pt x="639" y="394"/>
                  </a:cubicBezTo>
                  <a:cubicBezTo>
                    <a:pt x="670" y="405"/>
                    <a:pt x="712" y="421"/>
                    <a:pt x="748" y="435"/>
                  </a:cubicBezTo>
                  <a:cubicBezTo>
                    <a:pt x="698" y="455"/>
                    <a:pt x="622" y="483"/>
                    <a:pt x="555" y="508"/>
                  </a:cubicBezTo>
                  <a:cubicBezTo>
                    <a:pt x="550" y="511"/>
                    <a:pt x="539" y="519"/>
                    <a:pt x="536" y="528"/>
                  </a:cubicBezTo>
                  <a:cubicBezTo>
                    <a:pt x="500" y="608"/>
                    <a:pt x="458" y="695"/>
                    <a:pt x="430" y="745"/>
                  </a:cubicBezTo>
                  <a:cubicBezTo>
                    <a:pt x="410" y="689"/>
                    <a:pt x="385" y="594"/>
                    <a:pt x="363" y="516"/>
                  </a:cubicBezTo>
                  <a:cubicBezTo>
                    <a:pt x="360" y="502"/>
                    <a:pt x="346" y="491"/>
                    <a:pt x="332" y="488"/>
                  </a:cubicBezTo>
                  <a:cubicBezTo>
                    <a:pt x="251" y="475"/>
                    <a:pt x="162" y="452"/>
                    <a:pt x="112" y="438"/>
                  </a:cubicBezTo>
                  <a:cubicBezTo>
                    <a:pt x="162" y="408"/>
                    <a:pt x="262" y="363"/>
                    <a:pt x="355" y="324"/>
                  </a:cubicBezTo>
                  <a:cubicBezTo>
                    <a:pt x="363" y="318"/>
                    <a:pt x="371" y="313"/>
                    <a:pt x="374" y="302"/>
                  </a:cubicBezTo>
                  <a:cubicBezTo>
                    <a:pt x="402" y="232"/>
                    <a:pt x="438" y="154"/>
                    <a:pt x="461" y="103"/>
                  </a:cubicBezTo>
                  <a:close/>
                  <a:moveTo>
                    <a:pt x="466" y="0"/>
                  </a:moveTo>
                  <a:cubicBezTo>
                    <a:pt x="441" y="0"/>
                    <a:pt x="405" y="0"/>
                    <a:pt x="304" y="265"/>
                  </a:cubicBezTo>
                  <a:cubicBezTo>
                    <a:pt x="20" y="380"/>
                    <a:pt x="11" y="413"/>
                    <a:pt x="6" y="433"/>
                  </a:cubicBezTo>
                  <a:cubicBezTo>
                    <a:pt x="0" y="441"/>
                    <a:pt x="6" y="461"/>
                    <a:pt x="11" y="469"/>
                  </a:cubicBezTo>
                  <a:cubicBezTo>
                    <a:pt x="20" y="480"/>
                    <a:pt x="42" y="508"/>
                    <a:pt x="290" y="558"/>
                  </a:cubicBezTo>
                  <a:cubicBezTo>
                    <a:pt x="363" y="851"/>
                    <a:pt x="391" y="851"/>
                    <a:pt x="419" y="851"/>
                  </a:cubicBezTo>
                  <a:cubicBezTo>
                    <a:pt x="444" y="846"/>
                    <a:pt x="472" y="846"/>
                    <a:pt x="592" y="575"/>
                  </a:cubicBezTo>
                  <a:cubicBezTo>
                    <a:pt x="664" y="547"/>
                    <a:pt x="804" y="497"/>
                    <a:pt x="834" y="469"/>
                  </a:cubicBezTo>
                  <a:cubicBezTo>
                    <a:pt x="846" y="461"/>
                    <a:pt x="851" y="441"/>
                    <a:pt x="848" y="427"/>
                  </a:cubicBezTo>
                  <a:cubicBezTo>
                    <a:pt x="843" y="394"/>
                    <a:pt x="804" y="377"/>
                    <a:pt x="656" y="324"/>
                  </a:cubicBezTo>
                  <a:cubicBezTo>
                    <a:pt x="634" y="313"/>
                    <a:pt x="597" y="302"/>
                    <a:pt x="583" y="296"/>
                  </a:cubicBezTo>
                  <a:cubicBezTo>
                    <a:pt x="578" y="279"/>
                    <a:pt x="567" y="240"/>
                    <a:pt x="558" y="209"/>
                  </a:cubicBezTo>
                  <a:cubicBezTo>
                    <a:pt x="536" y="103"/>
                    <a:pt x="516" y="42"/>
                    <a:pt x="500" y="17"/>
                  </a:cubicBezTo>
                  <a:cubicBezTo>
                    <a:pt x="494" y="9"/>
                    <a:pt x="480" y="0"/>
                    <a:pt x="4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5" name="Google Shape;1145;p33"/>
            <p:cNvSpPr/>
            <p:nvPr/>
          </p:nvSpPr>
          <p:spPr>
            <a:xfrm rot="749980">
              <a:off x="1070531" y="3187310"/>
              <a:ext cx="275129" cy="240794"/>
            </a:xfrm>
            <a:custGeom>
              <a:avLst/>
              <a:gdLst/>
              <a:ahLst/>
              <a:cxnLst/>
              <a:rect l="l" t="t" r="r" b="b"/>
              <a:pathLst>
                <a:path w="3686" h="3226" extrusionOk="0">
                  <a:moveTo>
                    <a:pt x="2809" y="1"/>
                  </a:moveTo>
                  <a:cubicBezTo>
                    <a:pt x="310" y="1"/>
                    <a:pt x="0" y="3203"/>
                    <a:pt x="0" y="3203"/>
                  </a:cubicBezTo>
                  <a:lnTo>
                    <a:pt x="335" y="3226"/>
                  </a:lnTo>
                  <a:cubicBezTo>
                    <a:pt x="794" y="735"/>
                    <a:pt x="2311" y="321"/>
                    <a:pt x="3257" y="321"/>
                  </a:cubicBezTo>
                  <a:cubicBezTo>
                    <a:pt x="3419" y="321"/>
                    <a:pt x="3565" y="333"/>
                    <a:pt x="3685" y="349"/>
                  </a:cubicBezTo>
                  <a:lnTo>
                    <a:pt x="3685" y="118"/>
                  </a:lnTo>
                  <a:cubicBezTo>
                    <a:pt x="3367" y="37"/>
                    <a:pt x="3075" y="1"/>
                    <a:pt x="28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6" name="Google Shape;1146;p33"/>
            <p:cNvSpPr/>
            <p:nvPr/>
          </p:nvSpPr>
          <p:spPr>
            <a:xfrm rot="749980">
              <a:off x="1122187" y="3254347"/>
              <a:ext cx="216013" cy="182574"/>
            </a:xfrm>
            <a:custGeom>
              <a:avLst/>
              <a:gdLst/>
              <a:ahLst/>
              <a:cxnLst/>
              <a:rect l="l" t="t" r="r" b="b"/>
              <a:pathLst>
                <a:path w="2894" h="2446" extrusionOk="0">
                  <a:moveTo>
                    <a:pt x="2380" y="1"/>
                  </a:moveTo>
                  <a:cubicBezTo>
                    <a:pt x="1500" y="1"/>
                    <a:pt x="374" y="424"/>
                    <a:pt x="0" y="2423"/>
                  </a:cubicBezTo>
                  <a:lnTo>
                    <a:pt x="363" y="2445"/>
                  </a:lnTo>
                  <a:cubicBezTo>
                    <a:pt x="391" y="446"/>
                    <a:pt x="2208" y="298"/>
                    <a:pt x="2745" y="298"/>
                  </a:cubicBezTo>
                  <a:cubicBezTo>
                    <a:pt x="2839" y="298"/>
                    <a:pt x="2893" y="303"/>
                    <a:pt x="2893" y="303"/>
                  </a:cubicBezTo>
                  <a:lnTo>
                    <a:pt x="2893" y="46"/>
                  </a:lnTo>
                  <a:cubicBezTo>
                    <a:pt x="2739" y="20"/>
                    <a:pt x="2565" y="1"/>
                    <a:pt x="23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7" name="Google Shape;1147;p33"/>
            <p:cNvSpPr/>
            <p:nvPr/>
          </p:nvSpPr>
          <p:spPr>
            <a:xfrm rot="749980">
              <a:off x="1092425" y="3213543"/>
              <a:ext cx="250423" cy="218476"/>
            </a:xfrm>
            <a:custGeom>
              <a:avLst/>
              <a:gdLst/>
              <a:ahLst/>
              <a:cxnLst/>
              <a:rect l="l" t="t" r="r" b="b"/>
              <a:pathLst>
                <a:path w="3355" h="2927" extrusionOk="0">
                  <a:moveTo>
                    <a:pt x="2926" y="0"/>
                  </a:moveTo>
                  <a:cubicBezTo>
                    <a:pt x="1980" y="0"/>
                    <a:pt x="463" y="409"/>
                    <a:pt x="1" y="2904"/>
                  </a:cubicBezTo>
                  <a:lnTo>
                    <a:pt x="461" y="2926"/>
                  </a:lnTo>
                  <a:cubicBezTo>
                    <a:pt x="835" y="927"/>
                    <a:pt x="1961" y="504"/>
                    <a:pt x="2841" y="504"/>
                  </a:cubicBezTo>
                  <a:cubicBezTo>
                    <a:pt x="3026" y="504"/>
                    <a:pt x="3200" y="523"/>
                    <a:pt x="3354" y="549"/>
                  </a:cubicBezTo>
                  <a:lnTo>
                    <a:pt x="3351" y="27"/>
                  </a:lnTo>
                  <a:cubicBezTo>
                    <a:pt x="3231" y="12"/>
                    <a:pt x="3087" y="0"/>
                    <a:pt x="29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8" name="Google Shape;1148;p33"/>
            <p:cNvSpPr/>
            <p:nvPr/>
          </p:nvSpPr>
          <p:spPr>
            <a:xfrm rot="749980">
              <a:off x="1100792" y="3212763"/>
              <a:ext cx="247064" cy="202130"/>
            </a:xfrm>
            <a:custGeom>
              <a:avLst/>
              <a:gdLst/>
              <a:ahLst/>
              <a:cxnLst/>
              <a:rect l="l" t="t" r="r" b="b"/>
              <a:pathLst>
                <a:path w="3310" h="2708" extrusionOk="0">
                  <a:moveTo>
                    <a:pt x="2916" y="1"/>
                  </a:moveTo>
                  <a:cubicBezTo>
                    <a:pt x="2486" y="1"/>
                    <a:pt x="1744" y="80"/>
                    <a:pt x="1114" y="551"/>
                  </a:cubicBezTo>
                  <a:cubicBezTo>
                    <a:pt x="506" y="1006"/>
                    <a:pt x="132" y="1717"/>
                    <a:pt x="3" y="2666"/>
                  </a:cubicBezTo>
                  <a:cubicBezTo>
                    <a:pt x="1" y="2685"/>
                    <a:pt x="14" y="2702"/>
                    <a:pt x="34" y="2708"/>
                  </a:cubicBezTo>
                  <a:lnTo>
                    <a:pt x="42" y="2708"/>
                  </a:lnTo>
                  <a:cubicBezTo>
                    <a:pt x="59" y="2708"/>
                    <a:pt x="76" y="2688"/>
                    <a:pt x="81" y="2674"/>
                  </a:cubicBezTo>
                  <a:cubicBezTo>
                    <a:pt x="210" y="1745"/>
                    <a:pt x="572" y="1050"/>
                    <a:pt x="1161" y="610"/>
                  </a:cubicBezTo>
                  <a:cubicBezTo>
                    <a:pt x="1776" y="151"/>
                    <a:pt x="2503" y="74"/>
                    <a:pt x="2921" y="74"/>
                  </a:cubicBezTo>
                  <a:cubicBezTo>
                    <a:pt x="3128" y="74"/>
                    <a:pt x="3260" y="93"/>
                    <a:pt x="3265" y="94"/>
                  </a:cubicBezTo>
                  <a:cubicBezTo>
                    <a:pt x="3267" y="94"/>
                    <a:pt x="3270" y="95"/>
                    <a:pt x="3272" y="95"/>
                  </a:cubicBezTo>
                  <a:cubicBezTo>
                    <a:pt x="3288" y="95"/>
                    <a:pt x="3304" y="82"/>
                    <a:pt x="3306" y="63"/>
                  </a:cubicBezTo>
                  <a:cubicBezTo>
                    <a:pt x="3309" y="46"/>
                    <a:pt x="3295" y="24"/>
                    <a:pt x="3276" y="21"/>
                  </a:cubicBezTo>
                  <a:cubicBezTo>
                    <a:pt x="3271" y="21"/>
                    <a:pt x="3133" y="1"/>
                    <a:pt x="29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9" name="Google Shape;1149;p33"/>
            <p:cNvSpPr/>
            <p:nvPr/>
          </p:nvSpPr>
          <p:spPr>
            <a:xfrm rot="749980">
              <a:off x="1123216" y="3249260"/>
              <a:ext cx="221686" cy="177871"/>
            </a:xfrm>
            <a:custGeom>
              <a:avLst/>
              <a:gdLst/>
              <a:ahLst/>
              <a:cxnLst/>
              <a:rect l="l" t="t" r="r" b="b"/>
              <a:pathLst>
                <a:path w="2970" h="2383" extrusionOk="0">
                  <a:moveTo>
                    <a:pt x="2612" y="1"/>
                  </a:moveTo>
                  <a:cubicBezTo>
                    <a:pt x="1936" y="1"/>
                    <a:pt x="407" y="244"/>
                    <a:pt x="6" y="2338"/>
                  </a:cubicBezTo>
                  <a:cubicBezTo>
                    <a:pt x="1" y="2358"/>
                    <a:pt x="15" y="2380"/>
                    <a:pt x="37" y="2383"/>
                  </a:cubicBezTo>
                  <a:lnTo>
                    <a:pt x="43" y="2383"/>
                  </a:lnTo>
                  <a:cubicBezTo>
                    <a:pt x="62" y="2383"/>
                    <a:pt x="79" y="2372"/>
                    <a:pt x="79" y="2355"/>
                  </a:cubicBezTo>
                  <a:cubicBezTo>
                    <a:pt x="471" y="307"/>
                    <a:pt x="1969" y="80"/>
                    <a:pt x="2619" y="80"/>
                  </a:cubicBezTo>
                  <a:cubicBezTo>
                    <a:pt x="2801" y="80"/>
                    <a:pt x="2916" y="97"/>
                    <a:pt x="2922" y="98"/>
                  </a:cubicBezTo>
                  <a:cubicBezTo>
                    <a:pt x="2923" y="98"/>
                    <a:pt x="2925" y="98"/>
                    <a:pt x="2927" y="98"/>
                  </a:cubicBezTo>
                  <a:cubicBezTo>
                    <a:pt x="2945" y="98"/>
                    <a:pt x="2964" y="85"/>
                    <a:pt x="2966" y="67"/>
                  </a:cubicBezTo>
                  <a:cubicBezTo>
                    <a:pt x="2969" y="45"/>
                    <a:pt x="2955" y="26"/>
                    <a:pt x="2936" y="23"/>
                  </a:cubicBezTo>
                  <a:cubicBezTo>
                    <a:pt x="2930" y="21"/>
                    <a:pt x="2806" y="1"/>
                    <a:pt x="26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0" name="Google Shape;1150;p33"/>
            <p:cNvSpPr/>
            <p:nvPr/>
          </p:nvSpPr>
          <p:spPr>
            <a:xfrm rot="749980">
              <a:off x="1222801" y="3195269"/>
              <a:ext cx="219969" cy="124577"/>
            </a:xfrm>
            <a:custGeom>
              <a:avLst/>
              <a:gdLst/>
              <a:ahLst/>
              <a:cxnLst/>
              <a:rect l="l" t="t" r="r" b="b"/>
              <a:pathLst>
                <a:path w="2947" h="1669" extrusionOk="0">
                  <a:moveTo>
                    <a:pt x="1144" y="0"/>
                  </a:moveTo>
                  <a:cubicBezTo>
                    <a:pt x="1070" y="0"/>
                    <a:pt x="991" y="22"/>
                    <a:pt x="913" y="75"/>
                  </a:cubicBezTo>
                  <a:cubicBezTo>
                    <a:pt x="704" y="214"/>
                    <a:pt x="622" y="414"/>
                    <a:pt x="628" y="586"/>
                  </a:cubicBezTo>
                  <a:lnTo>
                    <a:pt x="628" y="586"/>
                  </a:lnTo>
                  <a:cubicBezTo>
                    <a:pt x="621" y="586"/>
                    <a:pt x="613" y="586"/>
                    <a:pt x="605" y="586"/>
                  </a:cubicBezTo>
                  <a:cubicBezTo>
                    <a:pt x="512" y="586"/>
                    <a:pt x="413" y="624"/>
                    <a:pt x="321" y="725"/>
                  </a:cubicBezTo>
                  <a:cubicBezTo>
                    <a:pt x="0" y="1079"/>
                    <a:pt x="561" y="1664"/>
                    <a:pt x="948" y="1664"/>
                  </a:cubicBezTo>
                  <a:cubicBezTo>
                    <a:pt x="1019" y="1664"/>
                    <a:pt x="1083" y="1645"/>
                    <a:pt x="1136" y="1601"/>
                  </a:cubicBezTo>
                  <a:cubicBezTo>
                    <a:pt x="1173" y="1570"/>
                    <a:pt x="1203" y="1538"/>
                    <a:pt x="1226" y="1505"/>
                  </a:cubicBezTo>
                  <a:lnTo>
                    <a:pt x="1226" y="1505"/>
                  </a:lnTo>
                  <a:cubicBezTo>
                    <a:pt x="1339" y="1604"/>
                    <a:pt x="1533" y="1669"/>
                    <a:pt x="1820" y="1669"/>
                  </a:cubicBezTo>
                  <a:cubicBezTo>
                    <a:pt x="1840" y="1669"/>
                    <a:pt x="1862" y="1669"/>
                    <a:pt x="1883" y="1668"/>
                  </a:cubicBezTo>
                  <a:cubicBezTo>
                    <a:pt x="2106" y="1660"/>
                    <a:pt x="2209" y="1530"/>
                    <a:pt x="2239" y="1382"/>
                  </a:cubicBezTo>
                  <a:lnTo>
                    <a:pt x="2239" y="1382"/>
                  </a:lnTo>
                  <a:cubicBezTo>
                    <a:pt x="2337" y="1374"/>
                    <a:pt x="2450" y="1330"/>
                    <a:pt x="2570" y="1238"/>
                  </a:cubicBezTo>
                  <a:cubicBezTo>
                    <a:pt x="2947" y="949"/>
                    <a:pt x="2606" y="404"/>
                    <a:pt x="2313" y="404"/>
                  </a:cubicBezTo>
                  <a:cubicBezTo>
                    <a:pt x="2272" y="404"/>
                    <a:pt x="2233" y="415"/>
                    <a:pt x="2196" y="438"/>
                  </a:cubicBezTo>
                  <a:cubicBezTo>
                    <a:pt x="2196" y="438"/>
                    <a:pt x="2245" y="6"/>
                    <a:pt x="1907" y="6"/>
                  </a:cubicBezTo>
                  <a:cubicBezTo>
                    <a:pt x="1851" y="6"/>
                    <a:pt x="1783" y="19"/>
                    <a:pt x="1702" y="47"/>
                  </a:cubicBezTo>
                  <a:cubicBezTo>
                    <a:pt x="1609" y="80"/>
                    <a:pt x="1536" y="122"/>
                    <a:pt x="1481" y="169"/>
                  </a:cubicBezTo>
                  <a:lnTo>
                    <a:pt x="1481" y="169"/>
                  </a:lnTo>
                  <a:cubicBezTo>
                    <a:pt x="1397" y="73"/>
                    <a:pt x="1277" y="0"/>
                    <a:pt x="11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1" name="Google Shape;1151;p33"/>
            <p:cNvSpPr/>
            <p:nvPr/>
          </p:nvSpPr>
          <p:spPr>
            <a:xfrm rot="749980">
              <a:off x="1234414" y="3192725"/>
              <a:ext cx="198696" cy="130175"/>
            </a:xfrm>
            <a:custGeom>
              <a:avLst/>
              <a:gdLst/>
              <a:ahLst/>
              <a:cxnLst/>
              <a:rect l="l" t="t" r="r" b="b"/>
              <a:pathLst>
                <a:path w="2662" h="1744" extrusionOk="0">
                  <a:moveTo>
                    <a:pt x="1323" y="263"/>
                  </a:moveTo>
                  <a:cubicBezTo>
                    <a:pt x="1418" y="391"/>
                    <a:pt x="1437" y="542"/>
                    <a:pt x="1365" y="603"/>
                  </a:cubicBezTo>
                  <a:cubicBezTo>
                    <a:pt x="1344" y="622"/>
                    <a:pt x="1322" y="631"/>
                    <a:pt x="1303" y="631"/>
                  </a:cubicBezTo>
                  <a:cubicBezTo>
                    <a:pt x="1271" y="631"/>
                    <a:pt x="1244" y="607"/>
                    <a:pt x="1228" y="564"/>
                  </a:cubicBezTo>
                  <a:cubicBezTo>
                    <a:pt x="1197" y="489"/>
                    <a:pt x="1217" y="366"/>
                    <a:pt x="1323" y="263"/>
                  </a:cubicBezTo>
                  <a:close/>
                  <a:moveTo>
                    <a:pt x="517" y="670"/>
                  </a:moveTo>
                  <a:cubicBezTo>
                    <a:pt x="684" y="701"/>
                    <a:pt x="804" y="854"/>
                    <a:pt x="798" y="918"/>
                  </a:cubicBezTo>
                  <a:cubicBezTo>
                    <a:pt x="798" y="924"/>
                    <a:pt x="798" y="938"/>
                    <a:pt x="765" y="938"/>
                  </a:cubicBezTo>
                  <a:cubicBezTo>
                    <a:pt x="762" y="938"/>
                    <a:pt x="754" y="935"/>
                    <a:pt x="748" y="935"/>
                  </a:cubicBezTo>
                  <a:cubicBezTo>
                    <a:pt x="628" y="921"/>
                    <a:pt x="539" y="812"/>
                    <a:pt x="517" y="670"/>
                  </a:cubicBezTo>
                  <a:close/>
                  <a:moveTo>
                    <a:pt x="1923" y="1010"/>
                  </a:moveTo>
                  <a:cubicBezTo>
                    <a:pt x="1939" y="1010"/>
                    <a:pt x="1962" y="1024"/>
                    <a:pt x="1981" y="1047"/>
                  </a:cubicBezTo>
                  <a:cubicBezTo>
                    <a:pt x="2034" y="1108"/>
                    <a:pt x="2076" y="1247"/>
                    <a:pt x="2059" y="1381"/>
                  </a:cubicBezTo>
                  <a:lnTo>
                    <a:pt x="2054" y="1381"/>
                  </a:lnTo>
                  <a:cubicBezTo>
                    <a:pt x="1953" y="1381"/>
                    <a:pt x="1870" y="1339"/>
                    <a:pt x="1836" y="1267"/>
                  </a:cubicBezTo>
                  <a:cubicBezTo>
                    <a:pt x="1800" y="1200"/>
                    <a:pt x="1814" y="1119"/>
                    <a:pt x="1870" y="1047"/>
                  </a:cubicBezTo>
                  <a:cubicBezTo>
                    <a:pt x="1881" y="1033"/>
                    <a:pt x="1900" y="1010"/>
                    <a:pt x="1923" y="1010"/>
                  </a:cubicBezTo>
                  <a:close/>
                  <a:moveTo>
                    <a:pt x="1044" y="1141"/>
                  </a:moveTo>
                  <a:cubicBezTo>
                    <a:pt x="1049" y="1141"/>
                    <a:pt x="1069" y="1150"/>
                    <a:pt x="1089" y="1186"/>
                  </a:cubicBezTo>
                  <a:cubicBezTo>
                    <a:pt x="1125" y="1256"/>
                    <a:pt x="1130" y="1373"/>
                    <a:pt x="1072" y="1485"/>
                  </a:cubicBezTo>
                  <a:cubicBezTo>
                    <a:pt x="996" y="1406"/>
                    <a:pt x="977" y="1309"/>
                    <a:pt x="1008" y="1200"/>
                  </a:cubicBezTo>
                  <a:cubicBezTo>
                    <a:pt x="1019" y="1158"/>
                    <a:pt x="1036" y="1141"/>
                    <a:pt x="1044" y="1141"/>
                  </a:cubicBezTo>
                  <a:close/>
                  <a:moveTo>
                    <a:pt x="980" y="73"/>
                  </a:moveTo>
                  <a:cubicBezTo>
                    <a:pt x="1083" y="73"/>
                    <a:pt x="1186" y="118"/>
                    <a:pt x="1267" y="201"/>
                  </a:cubicBezTo>
                  <a:cubicBezTo>
                    <a:pt x="1133" y="330"/>
                    <a:pt x="1111" y="483"/>
                    <a:pt x="1147" y="589"/>
                  </a:cubicBezTo>
                  <a:cubicBezTo>
                    <a:pt x="1172" y="662"/>
                    <a:pt x="1228" y="709"/>
                    <a:pt x="1292" y="709"/>
                  </a:cubicBezTo>
                  <a:cubicBezTo>
                    <a:pt x="1328" y="709"/>
                    <a:pt x="1370" y="689"/>
                    <a:pt x="1407" y="659"/>
                  </a:cubicBezTo>
                  <a:cubicBezTo>
                    <a:pt x="1521" y="558"/>
                    <a:pt x="1482" y="360"/>
                    <a:pt x="1370" y="212"/>
                  </a:cubicBezTo>
                  <a:cubicBezTo>
                    <a:pt x="1423" y="173"/>
                    <a:pt x="1482" y="143"/>
                    <a:pt x="1552" y="118"/>
                  </a:cubicBezTo>
                  <a:cubicBezTo>
                    <a:pt x="1625" y="93"/>
                    <a:pt x="1690" y="81"/>
                    <a:pt x="1745" y="81"/>
                  </a:cubicBezTo>
                  <a:cubicBezTo>
                    <a:pt x="1822" y="81"/>
                    <a:pt x="1881" y="104"/>
                    <a:pt x="1923" y="151"/>
                  </a:cubicBezTo>
                  <a:cubicBezTo>
                    <a:pt x="2023" y="257"/>
                    <a:pt x="1998" y="463"/>
                    <a:pt x="1998" y="466"/>
                  </a:cubicBezTo>
                  <a:cubicBezTo>
                    <a:pt x="1995" y="480"/>
                    <a:pt x="2004" y="494"/>
                    <a:pt x="2018" y="503"/>
                  </a:cubicBezTo>
                  <a:cubicBezTo>
                    <a:pt x="2023" y="505"/>
                    <a:pt x="2029" y="507"/>
                    <a:pt x="2036" y="507"/>
                  </a:cubicBezTo>
                  <a:cubicBezTo>
                    <a:pt x="2043" y="507"/>
                    <a:pt x="2051" y="505"/>
                    <a:pt x="2059" y="503"/>
                  </a:cubicBezTo>
                  <a:cubicBezTo>
                    <a:pt x="2090" y="483"/>
                    <a:pt x="2121" y="475"/>
                    <a:pt x="2157" y="475"/>
                  </a:cubicBezTo>
                  <a:cubicBezTo>
                    <a:pt x="2297" y="475"/>
                    <a:pt x="2456" y="620"/>
                    <a:pt x="2520" y="801"/>
                  </a:cubicBezTo>
                  <a:cubicBezTo>
                    <a:pt x="2578" y="977"/>
                    <a:pt x="2534" y="1133"/>
                    <a:pt x="2394" y="1242"/>
                  </a:cubicBezTo>
                  <a:cubicBezTo>
                    <a:pt x="2305" y="1312"/>
                    <a:pt x="2216" y="1353"/>
                    <a:pt x="2132" y="1370"/>
                  </a:cubicBezTo>
                  <a:cubicBezTo>
                    <a:pt x="2149" y="1217"/>
                    <a:pt x="2101" y="1066"/>
                    <a:pt x="2037" y="994"/>
                  </a:cubicBezTo>
                  <a:cubicBezTo>
                    <a:pt x="2004" y="952"/>
                    <a:pt x="1965" y="932"/>
                    <a:pt x="1923" y="932"/>
                  </a:cubicBezTo>
                  <a:cubicBezTo>
                    <a:pt x="1892" y="932"/>
                    <a:pt x="1850" y="940"/>
                    <a:pt x="1808" y="996"/>
                  </a:cubicBezTo>
                  <a:cubicBezTo>
                    <a:pt x="1733" y="1094"/>
                    <a:pt x="1719" y="1203"/>
                    <a:pt x="1766" y="1298"/>
                  </a:cubicBezTo>
                  <a:cubicBezTo>
                    <a:pt x="1811" y="1392"/>
                    <a:pt x="1912" y="1448"/>
                    <a:pt x="2037" y="1454"/>
                  </a:cubicBezTo>
                  <a:cubicBezTo>
                    <a:pt x="2004" y="1554"/>
                    <a:pt x="1923" y="1657"/>
                    <a:pt x="1727" y="1663"/>
                  </a:cubicBezTo>
                  <a:cubicBezTo>
                    <a:pt x="1705" y="1666"/>
                    <a:pt x="1686" y="1666"/>
                    <a:pt x="1663" y="1666"/>
                  </a:cubicBezTo>
                  <a:cubicBezTo>
                    <a:pt x="1370" y="1666"/>
                    <a:pt x="1211" y="1602"/>
                    <a:pt x="1125" y="1535"/>
                  </a:cubicBezTo>
                  <a:cubicBezTo>
                    <a:pt x="1211" y="1395"/>
                    <a:pt x="1200" y="1242"/>
                    <a:pt x="1144" y="1141"/>
                  </a:cubicBezTo>
                  <a:cubicBezTo>
                    <a:pt x="1114" y="1088"/>
                    <a:pt x="1075" y="1058"/>
                    <a:pt x="1033" y="1058"/>
                  </a:cubicBezTo>
                  <a:cubicBezTo>
                    <a:pt x="1005" y="1058"/>
                    <a:pt x="952" y="1074"/>
                    <a:pt x="924" y="1172"/>
                  </a:cubicBezTo>
                  <a:cubicBezTo>
                    <a:pt x="888" y="1306"/>
                    <a:pt x="918" y="1440"/>
                    <a:pt x="1016" y="1540"/>
                  </a:cubicBezTo>
                  <a:cubicBezTo>
                    <a:pt x="999" y="1563"/>
                    <a:pt x="977" y="1582"/>
                    <a:pt x="952" y="1604"/>
                  </a:cubicBezTo>
                  <a:cubicBezTo>
                    <a:pt x="907" y="1638"/>
                    <a:pt x="854" y="1655"/>
                    <a:pt x="790" y="1655"/>
                  </a:cubicBezTo>
                  <a:cubicBezTo>
                    <a:pt x="561" y="1655"/>
                    <a:pt x="254" y="1426"/>
                    <a:pt x="143" y="1178"/>
                  </a:cubicBezTo>
                  <a:cubicBezTo>
                    <a:pt x="98" y="1074"/>
                    <a:pt x="67" y="915"/>
                    <a:pt x="190" y="781"/>
                  </a:cubicBezTo>
                  <a:cubicBezTo>
                    <a:pt x="263" y="701"/>
                    <a:pt x="346" y="659"/>
                    <a:pt x="433" y="656"/>
                  </a:cubicBezTo>
                  <a:cubicBezTo>
                    <a:pt x="455" y="843"/>
                    <a:pt x="575" y="982"/>
                    <a:pt x="734" y="999"/>
                  </a:cubicBezTo>
                  <a:cubicBezTo>
                    <a:pt x="747" y="1001"/>
                    <a:pt x="758" y="1002"/>
                    <a:pt x="768" y="1002"/>
                  </a:cubicBezTo>
                  <a:cubicBezTo>
                    <a:pt x="842" y="1002"/>
                    <a:pt x="866" y="954"/>
                    <a:pt x="868" y="910"/>
                  </a:cubicBezTo>
                  <a:cubicBezTo>
                    <a:pt x="874" y="801"/>
                    <a:pt x="709" y="617"/>
                    <a:pt x="503" y="586"/>
                  </a:cubicBezTo>
                  <a:cubicBezTo>
                    <a:pt x="511" y="416"/>
                    <a:pt x="609" y="251"/>
                    <a:pt x="771" y="140"/>
                  </a:cubicBezTo>
                  <a:cubicBezTo>
                    <a:pt x="840" y="98"/>
                    <a:pt x="910" y="73"/>
                    <a:pt x="980" y="73"/>
                  </a:cubicBezTo>
                  <a:close/>
                  <a:moveTo>
                    <a:pt x="988" y="0"/>
                  </a:moveTo>
                  <a:cubicBezTo>
                    <a:pt x="899" y="0"/>
                    <a:pt x="818" y="28"/>
                    <a:pt x="737" y="81"/>
                  </a:cubicBezTo>
                  <a:cubicBezTo>
                    <a:pt x="547" y="201"/>
                    <a:pt x="439" y="391"/>
                    <a:pt x="433" y="586"/>
                  </a:cubicBezTo>
                  <a:cubicBezTo>
                    <a:pt x="324" y="589"/>
                    <a:pt x="221" y="642"/>
                    <a:pt x="137" y="737"/>
                  </a:cubicBezTo>
                  <a:cubicBezTo>
                    <a:pt x="23" y="865"/>
                    <a:pt x="1" y="1035"/>
                    <a:pt x="81" y="1217"/>
                  </a:cubicBezTo>
                  <a:cubicBezTo>
                    <a:pt x="204" y="1493"/>
                    <a:pt x="539" y="1736"/>
                    <a:pt x="796" y="1736"/>
                  </a:cubicBezTo>
                  <a:cubicBezTo>
                    <a:pt x="879" y="1736"/>
                    <a:pt x="952" y="1716"/>
                    <a:pt x="1008" y="1666"/>
                  </a:cubicBezTo>
                  <a:cubicBezTo>
                    <a:pt x="1036" y="1646"/>
                    <a:pt x="1061" y="1621"/>
                    <a:pt x="1083" y="1596"/>
                  </a:cubicBezTo>
                  <a:cubicBezTo>
                    <a:pt x="1214" y="1691"/>
                    <a:pt x="1418" y="1744"/>
                    <a:pt x="1669" y="1744"/>
                  </a:cubicBezTo>
                  <a:lnTo>
                    <a:pt x="1733" y="1744"/>
                  </a:lnTo>
                  <a:cubicBezTo>
                    <a:pt x="1934" y="1736"/>
                    <a:pt x="2076" y="1632"/>
                    <a:pt x="2121" y="1454"/>
                  </a:cubicBezTo>
                  <a:cubicBezTo>
                    <a:pt x="2227" y="1440"/>
                    <a:pt x="2338" y="1387"/>
                    <a:pt x="2442" y="1309"/>
                  </a:cubicBezTo>
                  <a:cubicBezTo>
                    <a:pt x="2609" y="1183"/>
                    <a:pt x="2662" y="991"/>
                    <a:pt x="2592" y="784"/>
                  </a:cubicBezTo>
                  <a:cubicBezTo>
                    <a:pt x="2522" y="572"/>
                    <a:pt x="2330" y="408"/>
                    <a:pt x="2160" y="408"/>
                  </a:cubicBezTo>
                  <a:cubicBezTo>
                    <a:pt x="2132" y="408"/>
                    <a:pt x="2107" y="410"/>
                    <a:pt x="2082" y="419"/>
                  </a:cubicBezTo>
                  <a:cubicBezTo>
                    <a:pt x="2082" y="338"/>
                    <a:pt x="2068" y="198"/>
                    <a:pt x="1984" y="104"/>
                  </a:cubicBezTo>
                  <a:cubicBezTo>
                    <a:pt x="1927" y="42"/>
                    <a:pt x="1851" y="11"/>
                    <a:pt x="1755" y="11"/>
                  </a:cubicBezTo>
                  <a:cubicBezTo>
                    <a:pt x="1691" y="11"/>
                    <a:pt x="1617" y="25"/>
                    <a:pt x="1535" y="53"/>
                  </a:cubicBezTo>
                  <a:cubicBezTo>
                    <a:pt x="1454" y="81"/>
                    <a:pt x="1384" y="115"/>
                    <a:pt x="1328" y="157"/>
                  </a:cubicBezTo>
                  <a:cubicBezTo>
                    <a:pt x="1231" y="56"/>
                    <a:pt x="1108" y="0"/>
                    <a:pt x="9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2" name="Google Shape;1152;p33"/>
            <p:cNvSpPr/>
            <p:nvPr/>
          </p:nvSpPr>
          <p:spPr>
            <a:xfrm rot="749980">
              <a:off x="1001998" y="3344980"/>
              <a:ext cx="220268" cy="124577"/>
            </a:xfrm>
            <a:custGeom>
              <a:avLst/>
              <a:gdLst/>
              <a:ahLst/>
              <a:cxnLst/>
              <a:rect l="l" t="t" r="r" b="b"/>
              <a:pathLst>
                <a:path w="2951" h="1669" extrusionOk="0">
                  <a:moveTo>
                    <a:pt x="1806" y="0"/>
                  </a:moveTo>
                  <a:cubicBezTo>
                    <a:pt x="1672" y="0"/>
                    <a:pt x="1552" y="72"/>
                    <a:pt x="1468" y="168"/>
                  </a:cubicBezTo>
                  <a:lnTo>
                    <a:pt x="1468" y="168"/>
                  </a:lnTo>
                  <a:cubicBezTo>
                    <a:pt x="1413" y="122"/>
                    <a:pt x="1340" y="79"/>
                    <a:pt x="1246" y="46"/>
                  </a:cubicBezTo>
                  <a:cubicBezTo>
                    <a:pt x="1166" y="18"/>
                    <a:pt x="1098" y="6"/>
                    <a:pt x="1041" y="6"/>
                  </a:cubicBezTo>
                  <a:cubicBezTo>
                    <a:pt x="703" y="6"/>
                    <a:pt x="753" y="437"/>
                    <a:pt x="753" y="437"/>
                  </a:cubicBezTo>
                  <a:cubicBezTo>
                    <a:pt x="716" y="414"/>
                    <a:pt x="677" y="404"/>
                    <a:pt x="637" y="404"/>
                  </a:cubicBezTo>
                  <a:cubicBezTo>
                    <a:pt x="344" y="404"/>
                    <a:pt x="1" y="948"/>
                    <a:pt x="379" y="1238"/>
                  </a:cubicBezTo>
                  <a:cubicBezTo>
                    <a:pt x="498" y="1330"/>
                    <a:pt x="612" y="1373"/>
                    <a:pt x="709" y="1381"/>
                  </a:cubicBezTo>
                  <a:lnTo>
                    <a:pt x="709" y="1381"/>
                  </a:lnTo>
                  <a:cubicBezTo>
                    <a:pt x="739" y="1530"/>
                    <a:pt x="842" y="1660"/>
                    <a:pt x="1065" y="1667"/>
                  </a:cubicBezTo>
                  <a:cubicBezTo>
                    <a:pt x="1089" y="1668"/>
                    <a:pt x="1113" y="1669"/>
                    <a:pt x="1136" y="1669"/>
                  </a:cubicBezTo>
                  <a:cubicBezTo>
                    <a:pt x="1419" y="1669"/>
                    <a:pt x="1611" y="1604"/>
                    <a:pt x="1723" y="1505"/>
                  </a:cubicBezTo>
                  <a:lnTo>
                    <a:pt x="1723" y="1505"/>
                  </a:lnTo>
                  <a:cubicBezTo>
                    <a:pt x="1746" y="1538"/>
                    <a:pt x="1776" y="1570"/>
                    <a:pt x="1813" y="1600"/>
                  </a:cubicBezTo>
                  <a:cubicBezTo>
                    <a:pt x="1865" y="1644"/>
                    <a:pt x="1930" y="1664"/>
                    <a:pt x="2001" y="1664"/>
                  </a:cubicBezTo>
                  <a:cubicBezTo>
                    <a:pt x="2388" y="1664"/>
                    <a:pt x="2950" y="1081"/>
                    <a:pt x="2627" y="727"/>
                  </a:cubicBezTo>
                  <a:cubicBezTo>
                    <a:pt x="2535" y="625"/>
                    <a:pt x="2436" y="587"/>
                    <a:pt x="2343" y="587"/>
                  </a:cubicBezTo>
                  <a:cubicBezTo>
                    <a:pt x="2335" y="587"/>
                    <a:pt x="2328" y="588"/>
                    <a:pt x="2321" y="588"/>
                  </a:cubicBezTo>
                  <a:lnTo>
                    <a:pt x="2321" y="588"/>
                  </a:lnTo>
                  <a:cubicBezTo>
                    <a:pt x="2328" y="416"/>
                    <a:pt x="2247" y="215"/>
                    <a:pt x="2036" y="74"/>
                  </a:cubicBezTo>
                  <a:cubicBezTo>
                    <a:pt x="1957" y="22"/>
                    <a:pt x="1879" y="0"/>
                    <a:pt x="18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3" name="Google Shape;1153;p33"/>
            <p:cNvSpPr/>
            <p:nvPr/>
          </p:nvSpPr>
          <p:spPr>
            <a:xfrm rot="749980">
              <a:off x="1012117" y="3341753"/>
              <a:ext cx="198547" cy="130474"/>
            </a:xfrm>
            <a:custGeom>
              <a:avLst/>
              <a:gdLst/>
              <a:ahLst/>
              <a:cxnLst/>
              <a:rect l="l" t="t" r="r" b="b"/>
              <a:pathLst>
                <a:path w="2660" h="1748" extrusionOk="0">
                  <a:moveTo>
                    <a:pt x="1334" y="266"/>
                  </a:moveTo>
                  <a:cubicBezTo>
                    <a:pt x="1443" y="369"/>
                    <a:pt x="1460" y="492"/>
                    <a:pt x="1429" y="570"/>
                  </a:cubicBezTo>
                  <a:cubicBezTo>
                    <a:pt x="1414" y="612"/>
                    <a:pt x="1387" y="635"/>
                    <a:pt x="1356" y="635"/>
                  </a:cubicBezTo>
                  <a:cubicBezTo>
                    <a:pt x="1336" y="635"/>
                    <a:pt x="1314" y="626"/>
                    <a:pt x="1293" y="606"/>
                  </a:cubicBezTo>
                  <a:cubicBezTo>
                    <a:pt x="1220" y="542"/>
                    <a:pt x="1237" y="394"/>
                    <a:pt x="1334" y="266"/>
                  </a:cubicBezTo>
                  <a:close/>
                  <a:moveTo>
                    <a:pt x="2141" y="673"/>
                  </a:moveTo>
                  <a:lnTo>
                    <a:pt x="2141" y="673"/>
                  </a:lnTo>
                  <a:cubicBezTo>
                    <a:pt x="2121" y="815"/>
                    <a:pt x="2029" y="921"/>
                    <a:pt x="1906" y="935"/>
                  </a:cubicBezTo>
                  <a:cubicBezTo>
                    <a:pt x="1904" y="938"/>
                    <a:pt x="1898" y="938"/>
                    <a:pt x="1890" y="938"/>
                  </a:cubicBezTo>
                  <a:cubicBezTo>
                    <a:pt x="1856" y="938"/>
                    <a:pt x="1856" y="924"/>
                    <a:pt x="1856" y="919"/>
                  </a:cubicBezTo>
                  <a:cubicBezTo>
                    <a:pt x="1856" y="857"/>
                    <a:pt x="1973" y="709"/>
                    <a:pt x="2141" y="673"/>
                  </a:cubicBezTo>
                  <a:close/>
                  <a:moveTo>
                    <a:pt x="735" y="1016"/>
                  </a:moveTo>
                  <a:cubicBezTo>
                    <a:pt x="757" y="1016"/>
                    <a:pt x="774" y="1033"/>
                    <a:pt x="788" y="1050"/>
                  </a:cubicBezTo>
                  <a:cubicBezTo>
                    <a:pt x="843" y="1122"/>
                    <a:pt x="855" y="1203"/>
                    <a:pt x="824" y="1270"/>
                  </a:cubicBezTo>
                  <a:cubicBezTo>
                    <a:pt x="788" y="1343"/>
                    <a:pt x="707" y="1385"/>
                    <a:pt x="604" y="1385"/>
                  </a:cubicBezTo>
                  <a:cubicBezTo>
                    <a:pt x="587" y="1256"/>
                    <a:pt x="629" y="1117"/>
                    <a:pt x="679" y="1053"/>
                  </a:cubicBezTo>
                  <a:cubicBezTo>
                    <a:pt x="698" y="1030"/>
                    <a:pt x="718" y="1016"/>
                    <a:pt x="735" y="1016"/>
                  </a:cubicBezTo>
                  <a:close/>
                  <a:moveTo>
                    <a:pt x="1616" y="1145"/>
                  </a:moveTo>
                  <a:cubicBezTo>
                    <a:pt x="1625" y="1145"/>
                    <a:pt x="1641" y="1159"/>
                    <a:pt x="1655" y="1203"/>
                  </a:cubicBezTo>
                  <a:cubicBezTo>
                    <a:pt x="1689" y="1312"/>
                    <a:pt x="1664" y="1412"/>
                    <a:pt x="1594" y="1491"/>
                  </a:cubicBezTo>
                  <a:cubicBezTo>
                    <a:pt x="1535" y="1379"/>
                    <a:pt x="1541" y="1259"/>
                    <a:pt x="1577" y="1189"/>
                  </a:cubicBezTo>
                  <a:cubicBezTo>
                    <a:pt x="1588" y="1159"/>
                    <a:pt x="1608" y="1145"/>
                    <a:pt x="1616" y="1145"/>
                  </a:cubicBezTo>
                  <a:close/>
                  <a:moveTo>
                    <a:pt x="1669" y="90"/>
                  </a:moveTo>
                  <a:cubicBezTo>
                    <a:pt x="1745" y="90"/>
                    <a:pt x="1814" y="112"/>
                    <a:pt x="1879" y="157"/>
                  </a:cubicBezTo>
                  <a:cubicBezTo>
                    <a:pt x="2043" y="266"/>
                    <a:pt x="2144" y="433"/>
                    <a:pt x="2146" y="603"/>
                  </a:cubicBezTo>
                  <a:cubicBezTo>
                    <a:pt x="1937" y="631"/>
                    <a:pt x="1778" y="815"/>
                    <a:pt x="1781" y="927"/>
                  </a:cubicBezTo>
                  <a:cubicBezTo>
                    <a:pt x="1781" y="974"/>
                    <a:pt x="1812" y="1020"/>
                    <a:pt x="1896" y="1020"/>
                  </a:cubicBezTo>
                  <a:cubicBezTo>
                    <a:pt x="1903" y="1020"/>
                    <a:pt x="1910" y="1020"/>
                    <a:pt x="1918" y="1019"/>
                  </a:cubicBezTo>
                  <a:cubicBezTo>
                    <a:pt x="2077" y="1000"/>
                    <a:pt x="2197" y="860"/>
                    <a:pt x="2216" y="673"/>
                  </a:cubicBezTo>
                  <a:cubicBezTo>
                    <a:pt x="2308" y="676"/>
                    <a:pt x="2389" y="718"/>
                    <a:pt x="2462" y="799"/>
                  </a:cubicBezTo>
                  <a:cubicBezTo>
                    <a:pt x="2584" y="930"/>
                    <a:pt x="2556" y="1089"/>
                    <a:pt x="2506" y="1195"/>
                  </a:cubicBezTo>
                  <a:cubicBezTo>
                    <a:pt x="2395" y="1446"/>
                    <a:pt x="2088" y="1675"/>
                    <a:pt x="1862" y="1675"/>
                  </a:cubicBezTo>
                  <a:cubicBezTo>
                    <a:pt x="1795" y="1675"/>
                    <a:pt x="1739" y="1655"/>
                    <a:pt x="1697" y="1622"/>
                  </a:cubicBezTo>
                  <a:cubicBezTo>
                    <a:pt x="1675" y="1599"/>
                    <a:pt x="1653" y="1583"/>
                    <a:pt x="1636" y="1558"/>
                  </a:cubicBezTo>
                  <a:cubicBezTo>
                    <a:pt x="1733" y="1457"/>
                    <a:pt x="1764" y="1326"/>
                    <a:pt x="1725" y="1189"/>
                  </a:cubicBezTo>
                  <a:cubicBezTo>
                    <a:pt x="1697" y="1089"/>
                    <a:pt x="1647" y="1075"/>
                    <a:pt x="1616" y="1075"/>
                  </a:cubicBezTo>
                  <a:cubicBezTo>
                    <a:pt x="1572" y="1075"/>
                    <a:pt x="1535" y="1106"/>
                    <a:pt x="1507" y="1159"/>
                  </a:cubicBezTo>
                  <a:cubicBezTo>
                    <a:pt x="1457" y="1248"/>
                    <a:pt x="1452" y="1401"/>
                    <a:pt x="1535" y="1541"/>
                  </a:cubicBezTo>
                  <a:cubicBezTo>
                    <a:pt x="1446" y="1608"/>
                    <a:pt x="1287" y="1675"/>
                    <a:pt x="994" y="1675"/>
                  </a:cubicBezTo>
                  <a:cubicBezTo>
                    <a:pt x="972" y="1675"/>
                    <a:pt x="952" y="1672"/>
                    <a:pt x="930" y="1672"/>
                  </a:cubicBezTo>
                  <a:cubicBezTo>
                    <a:pt x="735" y="1664"/>
                    <a:pt x="657" y="1563"/>
                    <a:pt x="620" y="1463"/>
                  </a:cubicBezTo>
                  <a:cubicBezTo>
                    <a:pt x="746" y="1454"/>
                    <a:pt x="846" y="1399"/>
                    <a:pt x="885" y="1312"/>
                  </a:cubicBezTo>
                  <a:cubicBezTo>
                    <a:pt x="930" y="1217"/>
                    <a:pt x="916" y="1108"/>
                    <a:pt x="843" y="1011"/>
                  </a:cubicBezTo>
                  <a:cubicBezTo>
                    <a:pt x="799" y="955"/>
                    <a:pt x="757" y="947"/>
                    <a:pt x="729" y="947"/>
                  </a:cubicBezTo>
                  <a:cubicBezTo>
                    <a:pt x="687" y="947"/>
                    <a:pt x="648" y="966"/>
                    <a:pt x="615" y="1008"/>
                  </a:cubicBezTo>
                  <a:cubicBezTo>
                    <a:pt x="551" y="1086"/>
                    <a:pt x="503" y="1234"/>
                    <a:pt x="520" y="1385"/>
                  </a:cubicBezTo>
                  <a:cubicBezTo>
                    <a:pt x="433" y="1368"/>
                    <a:pt x="344" y="1323"/>
                    <a:pt x="258" y="1256"/>
                  </a:cubicBezTo>
                  <a:cubicBezTo>
                    <a:pt x="118" y="1147"/>
                    <a:pt x="74" y="988"/>
                    <a:pt x="132" y="815"/>
                  </a:cubicBezTo>
                  <a:cubicBezTo>
                    <a:pt x="196" y="634"/>
                    <a:pt x="358" y="489"/>
                    <a:pt x="495" y="489"/>
                  </a:cubicBezTo>
                  <a:cubicBezTo>
                    <a:pt x="531" y="489"/>
                    <a:pt x="565" y="497"/>
                    <a:pt x="592" y="517"/>
                  </a:cubicBezTo>
                  <a:cubicBezTo>
                    <a:pt x="599" y="520"/>
                    <a:pt x="606" y="521"/>
                    <a:pt x="613" y="521"/>
                  </a:cubicBezTo>
                  <a:cubicBezTo>
                    <a:pt x="620" y="521"/>
                    <a:pt x="627" y="520"/>
                    <a:pt x="634" y="517"/>
                  </a:cubicBezTo>
                  <a:cubicBezTo>
                    <a:pt x="645" y="509"/>
                    <a:pt x="657" y="495"/>
                    <a:pt x="651" y="481"/>
                  </a:cubicBezTo>
                  <a:cubicBezTo>
                    <a:pt x="651" y="481"/>
                    <a:pt x="629" y="277"/>
                    <a:pt x="729" y="165"/>
                  </a:cubicBezTo>
                  <a:cubicBezTo>
                    <a:pt x="771" y="119"/>
                    <a:pt x="831" y="95"/>
                    <a:pt x="907" y="95"/>
                  </a:cubicBezTo>
                  <a:cubicBezTo>
                    <a:pt x="962" y="95"/>
                    <a:pt x="1026" y="107"/>
                    <a:pt x="1097" y="132"/>
                  </a:cubicBezTo>
                  <a:cubicBezTo>
                    <a:pt x="1167" y="160"/>
                    <a:pt x="1231" y="188"/>
                    <a:pt x="1279" y="227"/>
                  </a:cubicBezTo>
                  <a:cubicBezTo>
                    <a:pt x="1173" y="375"/>
                    <a:pt x="1125" y="567"/>
                    <a:pt x="1245" y="673"/>
                  </a:cubicBezTo>
                  <a:cubicBezTo>
                    <a:pt x="1281" y="704"/>
                    <a:pt x="1319" y="719"/>
                    <a:pt x="1357" y="719"/>
                  </a:cubicBezTo>
                  <a:cubicBezTo>
                    <a:pt x="1419" y="719"/>
                    <a:pt x="1476" y="678"/>
                    <a:pt x="1502" y="606"/>
                  </a:cubicBezTo>
                  <a:cubicBezTo>
                    <a:pt x="1538" y="506"/>
                    <a:pt x="1516" y="350"/>
                    <a:pt x="1385" y="218"/>
                  </a:cubicBezTo>
                  <a:cubicBezTo>
                    <a:pt x="1468" y="135"/>
                    <a:pt x="1569" y="90"/>
                    <a:pt x="1669" y="90"/>
                  </a:cubicBezTo>
                  <a:close/>
                  <a:moveTo>
                    <a:pt x="1675" y="1"/>
                  </a:moveTo>
                  <a:cubicBezTo>
                    <a:pt x="1552" y="1"/>
                    <a:pt x="1429" y="57"/>
                    <a:pt x="1332" y="157"/>
                  </a:cubicBezTo>
                  <a:cubicBezTo>
                    <a:pt x="1273" y="115"/>
                    <a:pt x="1203" y="82"/>
                    <a:pt x="1125" y="54"/>
                  </a:cubicBezTo>
                  <a:cubicBezTo>
                    <a:pt x="1045" y="24"/>
                    <a:pt x="972" y="9"/>
                    <a:pt x="908" y="9"/>
                  </a:cubicBezTo>
                  <a:cubicBezTo>
                    <a:pt x="811" y="9"/>
                    <a:pt x="733" y="42"/>
                    <a:pt x="676" y="104"/>
                  </a:cubicBezTo>
                  <a:cubicBezTo>
                    <a:pt x="592" y="199"/>
                    <a:pt x="578" y="338"/>
                    <a:pt x="578" y="419"/>
                  </a:cubicBezTo>
                  <a:cubicBezTo>
                    <a:pt x="553" y="411"/>
                    <a:pt x="531" y="408"/>
                    <a:pt x="503" y="408"/>
                  </a:cubicBezTo>
                  <a:cubicBezTo>
                    <a:pt x="330" y="408"/>
                    <a:pt x="143" y="573"/>
                    <a:pt x="71" y="785"/>
                  </a:cubicBezTo>
                  <a:cubicBezTo>
                    <a:pt x="1" y="991"/>
                    <a:pt x="57" y="1178"/>
                    <a:pt x="219" y="1309"/>
                  </a:cubicBezTo>
                  <a:cubicBezTo>
                    <a:pt x="325" y="1387"/>
                    <a:pt x="436" y="1440"/>
                    <a:pt x="539" y="1454"/>
                  </a:cubicBezTo>
                  <a:cubicBezTo>
                    <a:pt x="590" y="1633"/>
                    <a:pt x="726" y="1736"/>
                    <a:pt x="927" y="1744"/>
                  </a:cubicBezTo>
                  <a:cubicBezTo>
                    <a:pt x="952" y="1747"/>
                    <a:pt x="972" y="1747"/>
                    <a:pt x="994" y="1747"/>
                  </a:cubicBezTo>
                  <a:cubicBezTo>
                    <a:pt x="1245" y="1747"/>
                    <a:pt x="1446" y="1694"/>
                    <a:pt x="1580" y="1597"/>
                  </a:cubicBezTo>
                  <a:cubicBezTo>
                    <a:pt x="1600" y="1622"/>
                    <a:pt x="1625" y="1644"/>
                    <a:pt x="1653" y="1666"/>
                  </a:cubicBezTo>
                  <a:cubicBezTo>
                    <a:pt x="1711" y="1714"/>
                    <a:pt x="1781" y="1736"/>
                    <a:pt x="1865" y="1736"/>
                  </a:cubicBezTo>
                  <a:cubicBezTo>
                    <a:pt x="2124" y="1736"/>
                    <a:pt x="2459" y="1496"/>
                    <a:pt x="2582" y="1217"/>
                  </a:cubicBezTo>
                  <a:cubicBezTo>
                    <a:pt x="2660" y="1036"/>
                    <a:pt x="2643" y="866"/>
                    <a:pt x="2526" y="737"/>
                  </a:cubicBezTo>
                  <a:cubicBezTo>
                    <a:pt x="2442" y="642"/>
                    <a:pt x="2336" y="592"/>
                    <a:pt x="2227" y="587"/>
                  </a:cubicBezTo>
                  <a:cubicBezTo>
                    <a:pt x="2222" y="391"/>
                    <a:pt x="2110" y="202"/>
                    <a:pt x="1926" y="82"/>
                  </a:cubicBezTo>
                  <a:cubicBezTo>
                    <a:pt x="1845" y="29"/>
                    <a:pt x="1759" y="1"/>
                    <a:pt x="16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4" name="Google Shape;1154;p33"/>
            <p:cNvSpPr/>
            <p:nvPr/>
          </p:nvSpPr>
          <p:spPr>
            <a:xfrm rot="749980">
              <a:off x="918746" y="4062225"/>
              <a:ext cx="289162" cy="67401"/>
            </a:xfrm>
            <a:custGeom>
              <a:avLst/>
              <a:gdLst/>
              <a:ahLst/>
              <a:cxnLst/>
              <a:rect l="l" t="t" r="r" b="b"/>
              <a:pathLst>
                <a:path w="3874" h="903" extrusionOk="0">
                  <a:moveTo>
                    <a:pt x="2697" y="0"/>
                  </a:moveTo>
                  <a:cubicBezTo>
                    <a:pt x="2693" y="0"/>
                    <a:pt x="2689" y="1"/>
                    <a:pt x="2684" y="2"/>
                  </a:cubicBezTo>
                  <a:cubicBezTo>
                    <a:pt x="2553" y="44"/>
                    <a:pt x="2188" y="560"/>
                    <a:pt x="2188" y="560"/>
                  </a:cubicBezTo>
                  <a:cubicBezTo>
                    <a:pt x="2188" y="560"/>
                    <a:pt x="2030" y="42"/>
                    <a:pt x="1921" y="42"/>
                  </a:cubicBezTo>
                  <a:cubicBezTo>
                    <a:pt x="1917" y="42"/>
                    <a:pt x="1913" y="43"/>
                    <a:pt x="1909" y="44"/>
                  </a:cubicBezTo>
                  <a:cubicBezTo>
                    <a:pt x="1800" y="86"/>
                    <a:pt x="1435" y="583"/>
                    <a:pt x="1435" y="583"/>
                  </a:cubicBezTo>
                  <a:cubicBezTo>
                    <a:pt x="1435" y="583"/>
                    <a:pt x="1338" y="123"/>
                    <a:pt x="1167" y="123"/>
                  </a:cubicBezTo>
                  <a:cubicBezTo>
                    <a:pt x="1157" y="123"/>
                    <a:pt x="1147" y="124"/>
                    <a:pt x="1136" y="128"/>
                  </a:cubicBezTo>
                  <a:cubicBezTo>
                    <a:pt x="941" y="192"/>
                    <a:pt x="681" y="624"/>
                    <a:pt x="681" y="624"/>
                  </a:cubicBezTo>
                  <a:cubicBezTo>
                    <a:pt x="681" y="624"/>
                    <a:pt x="465" y="192"/>
                    <a:pt x="356" y="192"/>
                  </a:cubicBezTo>
                  <a:cubicBezTo>
                    <a:pt x="350" y="192"/>
                    <a:pt x="346" y="193"/>
                    <a:pt x="341" y="195"/>
                  </a:cubicBezTo>
                  <a:cubicBezTo>
                    <a:pt x="235" y="237"/>
                    <a:pt x="1" y="839"/>
                    <a:pt x="65" y="839"/>
                  </a:cubicBezTo>
                  <a:cubicBezTo>
                    <a:pt x="65" y="839"/>
                    <a:pt x="2022" y="903"/>
                    <a:pt x="3050" y="903"/>
                  </a:cubicBezTo>
                  <a:cubicBezTo>
                    <a:pt x="3366" y="903"/>
                    <a:pt x="3594" y="897"/>
                    <a:pt x="3650" y="881"/>
                  </a:cubicBezTo>
                  <a:cubicBezTo>
                    <a:pt x="3874" y="823"/>
                    <a:pt x="3462" y="146"/>
                    <a:pt x="3362" y="146"/>
                  </a:cubicBezTo>
                  <a:cubicBezTo>
                    <a:pt x="3356" y="146"/>
                    <a:pt x="3352" y="148"/>
                    <a:pt x="3348" y="153"/>
                  </a:cubicBezTo>
                  <a:cubicBezTo>
                    <a:pt x="3287" y="239"/>
                    <a:pt x="2983" y="560"/>
                    <a:pt x="2983" y="560"/>
                  </a:cubicBezTo>
                  <a:cubicBezTo>
                    <a:pt x="2983" y="560"/>
                    <a:pt x="2824" y="0"/>
                    <a:pt x="269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5" name="Google Shape;1155;p33"/>
            <p:cNvSpPr/>
            <p:nvPr/>
          </p:nvSpPr>
          <p:spPr>
            <a:xfrm rot="749980">
              <a:off x="1177247" y="4231486"/>
              <a:ext cx="289386" cy="67476"/>
            </a:xfrm>
            <a:custGeom>
              <a:avLst/>
              <a:gdLst/>
              <a:ahLst/>
              <a:cxnLst/>
              <a:rect l="l" t="t" r="r" b="b"/>
              <a:pathLst>
                <a:path w="3877" h="904" extrusionOk="0">
                  <a:moveTo>
                    <a:pt x="2698" y="1"/>
                  </a:moveTo>
                  <a:cubicBezTo>
                    <a:pt x="2693" y="1"/>
                    <a:pt x="2689" y="2"/>
                    <a:pt x="2685" y="3"/>
                  </a:cubicBezTo>
                  <a:cubicBezTo>
                    <a:pt x="2556" y="45"/>
                    <a:pt x="2191" y="561"/>
                    <a:pt x="2191" y="561"/>
                  </a:cubicBezTo>
                  <a:cubicBezTo>
                    <a:pt x="2191" y="561"/>
                    <a:pt x="2033" y="43"/>
                    <a:pt x="1924" y="43"/>
                  </a:cubicBezTo>
                  <a:cubicBezTo>
                    <a:pt x="1920" y="43"/>
                    <a:pt x="1916" y="43"/>
                    <a:pt x="1912" y="45"/>
                  </a:cubicBezTo>
                  <a:cubicBezTo>
                    <a:pt x="1803" y="87"/>
                    <a:pt x="1438" y="583"/>
                    <a:pt x="1438" y="583"/>
                  </a:cubicBezTo>
                  <a:cubicBezTo>
                    <a:pt x="1438" y="583"/>
                    <a:pt x="1341" y="123"/>
                    <a:pt x="1168" y="123"/>
                  </a:cubicBezTo>
                  <a:cubicBezTo>
                    <a:pt x="1158" y="123"/>
                    <a:pt x="1147" y="125"/>
                    <a:pt x="1136" y="129"/>
                  </a:cubicBezTo>
                  <a:cubicBezTo>
                    <a:pt x="941" y="193"/>
                    <a:pt x="684" y="625"/>
                    <a:pt x="684" y="625"/>
                  </a:cubicBezTo>
                  <a:cubicBezTo>
                    <a:pt x="684" y="625"/>
                    <a:pt x="468" y="193"/>
                    <a:pt x="356" y="193"/>
                  </a:cubicBezTo>
                  <a:cubicBezTo>
                    <a:pt x="351" y="193"/>
                    <a:pt x="346" y="193"/>
                    <a:pt x="341" y="195"/>
                  </a:cubicBezTo>
                  <a:cubicBezTo>
                    <a:pt x="238" y="240"/>
                    <a:pt x="1" y="840"/>
                    <a:pt x="68" y="840"/>
                  </a:cubicBezTo>
                  <a:cubicBezTo>
                    <a:pt x="68" y="840"/>
                    <a:pt x="2025" y="904"/>
                    <a:pt x="3053" y="904"/>
                  </a:cubicBezTo>
                  <a:cubicBezTo>
                    <a:pt x="3369" y="904"/>
                    <a:pt x="3597" y="898"/>
                    <a:pt x="3653" y="882"/>
                  </a:cubicBezTo>
                  <a:cubicBezTo>
                    <a:pt x="3877" y="821"/>
                    <a:pt x="3465" y="147"/>
                    <a:pt x="3365" y="147"/>
                  </a:cubicBezTo>
                  <a:cubicBezTo>
                    <a:pt x="3360" y="147"/>
                    <a:pt x="3355" y="149"/>
                    <a:pt x="3351" y="154"/>
                  </a:cubicBezTo>
                  <a:cubicBezTo>
                    <a:pt x="3290" y="240"/>
                    <a:pt x="2986" y="561"/>
                    <a:pt x="2986" y="561"/>
                  </a:cubicBezTo>
                  <a:cubicBezTo>
                    <a:pt x="2986" y="561"/>
                    <a:pt x="2827" y="1"/>
                    <a:pt x="26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6" name="Google Shape;1156;p33"/>
            <p:cNvSpPr/>
            <p:nvPr/>
          </p:nvSpPr>
          <p:spPr>
            <a:xfrm rot="749980">
              <a:off x="1446389" y="4206874"/>
              <a:ext cx="289162" cy="67476"/>
            </a:xfrm>
            <a:custGeom>
              <a:avLst/>
              <a:gdLst/>
              <a:ahLst/>
              <a:cxnLst/>
              <a:rect l="l" t="t" r="r" b="b"/>
              <a:pathLst>
                <a:path w="3874" h="904" extrusionOk="0">
                  <a:moveTo>
                    <a:pt x="2694" y="1"/>
                  </a:moveTo>
                  <a:cubicBezTo>
                    <a:pt x="2690" y="1"/>
                    <a:pt x="2685" y="2"/>
                    <a:pt x="2681" y="3"/>
                  </a:cubicBezTo>
                  <a:cubicBezTo>
                    <a:pt x="2553" y="45"/>
                    <a:pt x="2187" y="561"/>
                    <a:pt x="2187" y="561"/>
                  </a:cubicBezTo>
                  <a:cubicBezTo>
                    <a:pt x="2187" y="561"/>
                    <a:pt x="2029" y="43"/>
                    <a:pt x="1920" y="43"/>
                  </a:cubicBezTo>
                  <a:cubicBezTo>
                    <a:pt x="1916" y="43"/>
                    <a:pt x="1912" y="43"/>
                    <a:pt x="1908" y="45"/>
                  </a:cubicBezTo>
                  <a:cubicBezTo>
                    <a:pt x="1799" y="87"/>
                    <a:pt x="1434" y="583"/>
                    <a:pt x="1434" y="583"/>
                  </a:cubicBezTo>
                  <a:cubicBezTo>
                    <a:pt x="1434" y="583"/>
                    <a:pt x="1338" y="126"/>
                    <a:pt x="1166" y="126"/>
                  </a:cubicBezTo>
                  <a:cubicBezTo>
                    <a:pt x="1155" y="126"/>
                    <a:pt x="1144" y="128"/>
                    <a:pt x="1133" y="131"/>
                  </a:cubicBezTo>
                  <a:cubicBezTo>
                    <a:pt x="937" y="196"/>
                    <a:pt x="681" y="628"/>
                    <a:pt x="681" y="628"/>
                  </a:cubicBezTo>
                  <a:cubicBezTo>
                    <a:pt x="681" y="628"/>
                    <a:pt x="464" y="195"/>
                    <a:pt x="353" y="195"/>
                  </a:cubicBezTo>
                  <a:cubicBezTo>
                    <a:pt x="347" y="195"/>
                    <a:pt x="342" y="196"/>
                    <a:pt x="338" y="198"/>
                  </a:cubicBezTo>
                  <a:cubicBezTo>
                    <a:pt x="237" y="240"/>
                    <a:pt x="0" y="840"/>
                    <a:pt x="64" y="840"/>
                  </a:cubicBezTo>
                  <a:cubicBezTo>
                    <a:pt x="64" y="840"/>
                    <a:pt x="2022" y="904"/>
                    <a:pt x="3049" y="904"/>
                  </a:cubicBezTo>
                  <a:cubicBezTo>
                    <a:pt x="3365" y="904"/>
                    <a:pt x="3593" y="898"/>
                    <a:pt x="3649" y="882"/>
                  </a:cubicBezTo>
                  <a:cubicBezTo>
                    <a:pt x="3873" y="824"/>
                    <a:pt x="3461" y="147"/>
                    <a:pt x="3362" y="147"/>
                  </a:cubicBezTo>
                  <a:cubicBezTo>
                    <a:pt x="3356" y="147"/>
                    <a:pt x="3351" y="149"/>
                    <a:pt x="3348" y="154"/>
                  </a:cubicBezTo>
                  <a:cubicBezTo>
                    <a:pt x="3286" y="237"/>
                    <a:pt x="2982" y="561"/>
                    <a:pt x="2982" y="561"/>
                  </a:cubicBezTo>
                  <a:cubicBezTo>
                    <a:pt x="2982" y="561"/>
                    <a:pt x="2823" y="1"/>
                    <a:pt x="26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7" name="Google Shape;1157;p33"/>
            <p:cNvSpPr/>
            <p:nvPr/>
          </p:nvSpPr>
          <p:spPr>
            <a:xfrm rot="749980">
              <a:off x="1824081" y="3469792"/>
              <a:ext cx="212953" cy="120621"/>
            </a:xfrm>
            <a:custGeom>
              <a:avLst/>
              <a:gdLst/>
              <a:ahLst/>
              <a:cxnLst/>
              <a:rect l="l" t="t" r="r" b="b"/>
              <a:pathLst>
                <a:path w="2853" h="1616" extrusionOk="0">
                  <a:moveTo>
                    <a:pt x="1735" y="1"/>
                  </a:moveTo>
                  <a:cubicBezTo>
                    <a:pt x="1604" y="1"/>
                    <a:pt x="1487" y="74"/>
                    <a:pt x="1406" y="171"/>
                  </a:cubicBezTo>
                  <a:lnTo>
                    <a:pt x="1406" y="171"/>
                  </a:lnTo>
                  <a:cubicBezTo>
                    <a:pt x="1352" y="128"/>
                    <a:pt x="1282" y="88"/>
                    <a:pt x="1192" y="58"/>
                  </a:cubicBezTo>
                  <a:cubicBezTo>
                    <a:pt x="1116" y="32"/>
                    <a:pt x="1052" y="21"/>
                    <a:pt x="998" y="21"/>
                  </a:cubicBezTo>
                  <a:cubicBezTo>
                    <a:pt x="667" y="21"/>
                    <a:pt x="721" y="440"/>
                    <a:pt x="721" y="440"/>
                  </a:cubicBezTo>
                  <a:cubicBezTo>
                    <a:pt x="686" y="419"/>
                    <a:pt x="648" y="409"/>
                    <a:pt x="610" y="409"/>
                  </a:cubicBezTo>
                  <a:cubicBezTo>
                    <a:pt x="327" y="409"/>
                    <a:pt x="1" y="943"/>
                    <a:pt x="369" y="1213"/>
                  </a:cubicBezTo>
                  <a:cubicBezTo>
                    <a:pt x="486" y="1300"/>
                    <a:pt x="596" y="1340"/>
                    <a:pt x="691" y="1345"/>
                  </a:cubicBezTo>
                  <a:lnTo>
                    <a:pt x="691" y="1345"/>
                  </a:lnTo>
                  <a:cubicBezTo>
                    <a:pt x="722" y="1488"/>
                    <a:pt x="823" y="1612"/>
                    <a:pt x="1039" y="1615"/>
                  </a:cubicBezTo>
                  <a:cubicBezTo>
                    <a:pt x="1051" y="1615"/>
                    <a:pt x="1064" y="1615"/>
                    <a:pt x="1076" y="1615"/>
                  </a:cubicBezTo>
                  <a:cubicBezTo>
                    <a:pt x="1365" y="1615"/>
                    <a:pt x="1561" y="1549"/>
                    <a:pt x="1672" y="1449"/>
                  </a:cubicBezTo>
                  <a:lnTo>
                    <a:pt x="1672" y="1449"/>
                  </a:lnTo>
                  <a:cubicBezTo>
                    <a:pt x="1695" y="1482"/>
                    <a:pt x="1725" y="1513"/>
                    <a:pt x="1761" y="1542"/>
                  </a:cubicBezTo>
                  <a:cubicBezTo>
                    <a:pt x="1811" y="1582"/>
                    <a:pt x="1871" y="1599"/>
                    <a:pt x="1937" y="1599"/>
                  </a:cubicBezTo>
                  <a:cubicBezTo>
                    <a:pt x="2311" y="1599"/>
                    <a:pt x="2852" y="1023"/>
                    <a:pt x="2534" y="686"/>
                  </a:cubicBezTo>
                  <a:cubicBezTo>
                    <a:pt x="2445" y="591"/>
                    <a:pt x="2351" y="555"/>
                    <a:pt x="2262" y="555"/>
                  </a:cubicBezTo>
                  <a:cubicBezTo>
                    <a:pt x="2253" y="555"/>
                    <a:pt x="2244" y="556"/>
                    <a:pt x="2234" y="557"/>
                  </a:cubicBezTo>
                  <a:lnTo>
                    <a:pt x="2234" y="557"/>
                  </a:lnTo>
                  <a:cubicBezTo>
                    <a:pt x="2238" y="391"/>
                    <a:pt x="2156" y="200"/>
                    <a:pt x="1951" y="69"/>
                  </a:cubicBezTo>
                  <a:cubicBezTo>
                    <a:pt x="1878" y="21"/>
                    <a:pt x="1805" y="1"/>
                    <a:pt x="17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8" name="Google Shape;1158;p33"/>
            <p:cNvSpPr/>
            <p:nvPr/>
          </p:nvSpPr>
          <p:spPr>
            <a:xfrm rot="749980">
              <a:off x="1833014" y="3466725"/>
              <a:ext cx="192277" cy="126667"/>
            </a:xfrm>
            <a:custGeom>
              <a:avLst/>
              <a:gdLst/>
              <a:ahLst/>
              <a:cxnLst/>
              <a:rect l="l" t="t" r="r" b="b"/>
              <a:pathLst>
                <a:path w="2576" h="1697" extrusionOk="0">
                  <a:moveTo>
                    <a:pt x="1293" y="265"/>
                  </a:moveTo>
                  <a:cubicBezTo>
                    <a:pt x="1393" y="363"/>
                    <a:pt x="1413" y="477"/>
                    <a:pt x="1385" y="558"/>
                  </a:cubicBezTo>
                  <a:cubicBezTo>
                    <a:pt x="1373" y="598"/>
                    <a:pt x="1347" y="620"/>
                    <a:pt x="1316" y="620"/>
                  </a:cubicBezTo>
                  <a:cubicBezTo>
                    <a:pt x="1297" y="620"/>
                    <a:pt x="1277" y="612"/>
                    <a:pt x="1256" y="595"/>
                  </a:cubicBezTo>
                  <a:cubicBezTo>
                    <a:pt x="1184" y="530"/>
                    <a:pt x="1203" y="391"/>
                    <a:pt x="1293" y="265"/>
                  </a:cubicBezTo>
                  <a:close/>
                  <a:moveTo>
                    <a:pt x="2068" y="642"/>
                  </a:moveTo>
                  <a:lnTo>
                    <a:pt x="2068" y="642"/>
                  </a:lnTo>
                  <a:cubicBezTo>
                    <a:pt x="2051" y="781"/>
                    <a:pt x="1968" y="882"/>
                    <a:pt x="1856" y="896"/>
                  </a:cubicBezTo>
                  <a:cubicBezTo>
                    <a:pt x="1851" y="901"/>
                    <a:pt x="1842" y="901"/>
                    <a:pt x="1837" y="901"/>
                  </a:cubicBezTo>
                  <a:cubicBezTo>
                    <a:pt x="1803" y="901"/>
                    <a:pt x="1803" y="890"/>
                    <a:pt x="1803" y="882"/>
                  </a:cubicBezTo>
                  <a:cubicBezTo>
                    <a:pt x="1798" y="823"/>
                    <a:pt x="1912" y="678"/>
                    <a:pt x="2068" y="642"/>
                  </a:cubicBezTo>
                  <a:close/>
                  <a:moveTo>
                    <a:pt x="721" y="993"/>
                  </a:moveTo>
                  <a:cubicBezTo>
                    <a:pt x="740" y="993"/>
                    <a:pt x="763" y="1013"/>
                    <a:pt x="768" y="1030"/>
                  </a:cubicBezTo>
                  <a:cubicBezTo>
                    <a:pt x="824" y="1102"/>
                    <a:pt x="838" y="1180"/>
                    <a:pt x="807" y="1242"/>
                  </a:cubicBezTo>
                  <a:cubicBezTo>
                    <a:pt x="771" y="1309"/>
                    <a:pt x="696" y="1351"/>
                    <a:pt x="598" y="1353"/>
                  </a:cubicBezTo>
                  <a:cubicBezTo>
                    <a:pt x="581" y="1228"/>
                    <a:pt x="618" y="1091"/>
                    <a:pt x="668" y="1030"/>
                  </a:cubicBezTo>
                  <a:cubicBezTo>
                    <a:pt x="684" y="1007"/>
                    <a:pt x="701" y="993"/>
                    <a:pt x="721" y="993"/>
                  </a:cubicBezTo>
                  <a:close/>
                  <a:moveTo>
                    <a:pt x="1574" y="1105"/>
                  </a:moveTo>
                  <a:cubicBezTo>
                    <a:pt x="1580" y="1105"/>
                    <a:pt x="1594" y="1119"/>
                    <a:pt x="1608" y="1161"/>
                  </a:cubicBezTo>
                  <a:cubicBezTo>
                    <a:pt x="1641" y="1264"/>
                    <a:pt x="1622" y="1356"/>
                    <a:pt x="1558" y="1434"/>
                  </a:cubicBezTo>
                  <a:cubicBezTo>
                    <a:pt x="1496" y="1328"/>
                    <a:pt x="1502" y="1214"/>
                    <a:pt x="1535" y="1147"/>
                  </a:cubicBezTo>
                  <a:cubicBezTo>
                    <a:pt x="1549" y="1116"/>
                    <a:pt x="1566" y="1105"/>
                    <a:pt x="1574" y="1105"/>
                  </a:cubicBezTo>
                  <a:close/>
                  <a:moveTo>
                    <a:pt x="1620" y="81"/>
                  </a:moveTo>
                  <a:cubicBezTo>
                    <a:pt x="1686" y="81"/>
                    <a:pt x="1752" y="100"/>
                    <a:pt x="1814" y="140"/>
                  </a:cubicBezTo>
                  <a:cubicBezTo>
                    <a:pt x="1973" y="243"/>
                    <a:pt x="2071" y="402"/>
                    <a:pt x="2079" y="564"/>
                  </a:cubicBezTo>
                  <a:cubicBezTo>
                    <a:pt x="1884" y="600"/>
                    <a:pt x="1731" y="779"/>
                    <a:pt x="1733" y="885"/>
                  </a:cubicBezTo>
                  <a:cubicBezTo>
                    <a:pt x="1736" y="927"/>
                    <a:pt x="1764" y="974"/>
                    <a:pt x="1842" y="974"/>
                  </a:cubicBezTo>
                  <a:cubicBezTo>
                    <a:pt x="1848" y="974"/>
                    <a:pt x="1859" y="974"/>
                    <a:pt x="1870" y="971"/>
                  </a:cubicBezTo>
                  <a:cubicBezTo>
                    <a:pt x="2024" y="949"/>
                    <a:pt x="2138" y="812"/>
                    <a:pt x="2155" y="631"/>
                  </a:cubicBezTo>
                  <a:cubicBezTo>
                    <a:pt x="2238" y="636"/>
                    <a:pt x="2319" y="673"/>
                    <a:pt x="2389" y="751"/>
                  </a:cubicBezTo>
                  <a:cubicBezTo>
                    <a:pt x="2509" y="879"/>
                    <a:pt x="2481" y="1033"/>
                    <a:pt x="2434" y="1136"/>
                  </a:cubicBezTo>
                  <a:cubicBezTo>
                    <a:pt x="2330" y="1381"/>
                    <a:pt x="2038" y="1602"/>
                    <a:pt x="1817" y="1602"/>
                  </a:cubicBezTo>
                  <a:cubicBezTo>
                    <a:pt x="1759" y="1602"/>
                    <a:pt x="1706" y="1582"/>
                    <a:pt x="1664" y="1551"/>
                  </a:cubicBezTo>
                  <a:cubicBezTo>
                    <a:pt x="1644" y="1535"/>
                    <a:pt x="1622" y="1512"/>
                    <a:pt x="1605" y="1493"/>
                  </a:cubicBezTo>
                  <a:cubicBezTo>
                    <a:pt x="1694" y="1395"/>
                    <a:pt x="1728" y="1270"/>
                    <a:pt x="1686" y="1136"/>
                  </a:cubicBezTo>
                  <a:cubicBezTo>
                    <a:pt x="1653" y="1044"/>
                    <a:pt x="1605" y="1030"/>
                    <a:pt x="1577" y="1030"/>
                  </a:cubicBezTo>
                  <a:cubicBezTo>
                    <a:pt x="1535" y="1030"/>
                    <a:pt x="1496" y="1060"/>
                    <a:pt x="1468" y="1113"/>
                  </a:cubicBezTo>
                  <a:cubicBezTo>
                    <a:pt x="1424" y="1203"/>
                    <a:pt x="1415" y="1351"/>
                    <a:pt x="1499" y="1484"/>
                  </a:cubicBezTo>
                  <a:cubicBezTo>
                    <a:pt x="1413" y="1551"/>
                    <a:pt x="1251" y="1621"/>
                    <a:pt x="952" y="1621"/>
                  </a:cubicBezTo>
                  <a:lnTo>
                    <a:pt x="919" y="1621"/>
                  </a:lnTo>
                  <a:cubicBezTo>
                    <a:pt x="735" y="1618"/>
                    <a:pt x="654" y="1524"/>
                    <a:pt x="618" y="1426"/>
                  </a:cubicBezTo>
                  <a:cubicBezTo>
                    <a:pt x="735" y="1420"/>
                    <a:pt x="835" y="1362"/>
                    <a:pt x="883" y="1286"/>
                  </a:cubicBezTo>
                  <a:cubicBezTo>
                    <a:pt x="927" y="1192"/>
                    <a:pt x="910" y="1088"/>
                    <a:pt x="838" y="993"/>
                  </a:cubicBezTo>
                  <a:cubicBezTo>
                    <a:pt x="796" y="940"/>
                    <a:pt x="754" y="932"/>
                    <a:pt x="726" y="932"/>
                  </a:cubicBezTo>
                  <a:cubicBezTo>
                    <a:pt x="684" y="932"/>
                    <a:pt x="648" y="952"/>
                    <a:pt x="615" y="993"/>
                  </a:cubicBezTo>
                  <a:cubicBezTo>
                    <a:pt x="556" y="1066"/>
                    <a:pt x="509" y="1211"/>
                    <a:pt x="528" y="1356"/>
                  </a:cubicBezTo>
                  <a:cubicBezTo>
                    <a:pt x="447" y="1342"/>
                    <a:pt x="361" y="1300"/>
                    <a:pt x="277" y="1239"/>
                  </a:cubicBezTo>
                  <a:cubicBezTo>
                    <a:pt x="85" y="1094"/>
                    <a:pt x="124" y="893"/>
                    <a:pt x="152" y="812"/>
                  </a:cubicBezTo>
                  <a:cubicBezTo>
                    <a:pt x="207" y="639"/>
                    <a:pt x="361" y="494"/>
                    <a:pt x="492" y="494"/>
                  </a:cubicBezTo>
                  <a:cubicBezTo>
                    <a:pt x="525" y="494"/>
                    <a:pt x="556" y="502"/>
                    <a:pt x="584" y="519"/>
                  </a:cubicBezTo>
                  <a:cubicBezTo>
                    <a:pt x="591" y="524"/>
                    <a:pt x="597" y="527"/>
                    <a:pt x="603" y="527"/>
                  </a:cubicBezTo>
                  <a:cubicBezTo>
                    <a:pt x="611" y="527"/>
                    <a:pt x="618" y="524"/>
                    <a:pt x="626" y="519"/>
                  </a:cubicBezTo>
                  <a:cubicBezTo>
                    <a:pt x="637" y="508"/>
                    <a:pt x="645" y="494"/>
                    <a:pt x="643" y="480"/>
                  </a:cubicBezTo>
                  <a:cubicBezTo>
                    <a:pt x="643" y="477"/>
                    <a:pt x="618" y="279"/>
                    <a:pt x="712" y="171"/>
                  </a:cubicBezTo>
                  <a:cubicBezTo>
                    <a:pt x="753" y="124"/>
                    <a:pt x="810" y="101"/>
                    <a:pt x="882" y="101"/>
                  </a:cubicBezTo>
                  <a:cubicBezTo>
                    <a:pt x="934" y="101"/>
                    <a:pt x="995" y="113"/>
                    <a:pt x="1064" y="137"/>
                  </a:cubicBezTo>
                  <a:cubicBezTo>
                    <a:pt x="1131" y="157"/>
                    <a:pt x="1189" y="184"/>
                    <a:pt x="1240" y="221"/>
                  </a:cubicBezTo>
                  <a:cubicBezTo>
                    <a:pt x="1134" y="363"/>
                    <a:pt x="1095" y="556"/>
                    <a:pt x="1212" y="653"/>
                  </a:cubicBezTo>
                  <a:cubicBezTo>
                    <a:pt x="1248" y="681"/>
                    <a:pt x="1284" y="698"/>
                    <a:pt x="1323" y="698"/>
                  </a:cubicBezTo>
                  <a:cubicBezTo>
                    <a:pt x="1385" y="698"/>
                    <a:pt x="1438" y="653"/>
                    <a:pt x="1463" y="583"/>
                  </a:cubicBezTo>
                  <a:cubicBezTo>
                    <a:pt x="1496" y="483"/>
                    <a:pt x="1471" y="327"/>
                    <a:pt x="1343" y="207"/>
                  </a:cubicBezTo>
                  <a:cubicBezTo>
                    <a:pt x="1423" y="125"/>
                    <a:pt x="1521" y="81"/>
                    <a:pt x="1620" y="81"/>
                  </a:cubicBezTo>
                  <a:close/>
                  <a:moveTo>
                    <a:pt x="1611" y="0"/>
                  </a:moveTo>
                  <a:cubicBezTo>
                    <a:pt x="1491" y="0"/>
                    <a:pt x="1371" y="53"/>
                    <a:pt x="1276" y="154"/>
                  </a:cubicBezTo>
                  <a:cubicBezTo>
                    <a:pt x="1220" y="115"/>
                    <a:pt x="1156" y="81"/>
                    <a:pt x="1078" y="56"/>
                  </a:cubicBezTo>
                  <a:cubicBezTo>
                    <a:pt x="1003" y="30"/>
                    <a:pt x="934" y="18"/>
                    <a:pt x="874" y="18"/>
                  </a:cubicBezTo>
                  <a:cubicBezTo>
                    <a:pt x="776" y="18"/>
                    <a:pt x="699" y="50"/>
                    <a:pt x="645" y="112"/>
                  </a:cubicBezTo>
                  <a:cubicBezTo>
                    <a:pt x="567" y="204"/>
                    <a:pt x="556" y="338"/>
                    <a:pt x="556" y="416"/>
                  </a:cubicBezTo>
                  <a:cubicBezTo>
                    <a:pt x="531" y="408"/>
                    <a:pt x="509" y="405"/>
                    <a:pt x="486" y="405"/>
                  </a:cubicBezTo>
                  <a:cubicBezTo>
                    <a:pt x="322" y="405"/>
                    <a:pt x="140" y="569"/>
                    <a:pt x="71" y="776"/>
                  </a:cubicBezTo>
                  <a:cubicBezTo>
                    <a:pt x="1" y="977"/>
                    <a:pt x="57" y="1161"/>
                    <a:pt x="221" y="1284"/>
                  </a:cubicBezTo>
                  <a:cubicBezTo>
                    <a:pt x="325" y="1362"/>
                    <a:pt x="433" y="1406"/>
                    <a:pt x="534" y="1420"/>
                  </a:cubicBezTo>
                  <a:cubicBezTo>
                    <a:pt x="584" y="1591"/>
                    <a:pt x="721" y="1691"/>
                    <a:pt x="916" y="1697"/>
                  </a:cubicBezTo>
                  <a:lnTo>
                    <a:pt x="950" y="1697"/>
                  </a:lnTo>
                  <a:cubicBezTo>
                    <a:pt x="1209" y="1697"/>
                    <a:pt x="1410" y="1644"/>
                    <a:pt x="1544" y="1549"/>
                  </a:cubicBezTo>
                  <a:cubicBezTo>
                    <a:pt x="1563" y="1574"/>
                    <a:pt x="1583" y="1593"/>
                    <a:pt x="1613" y="1616"/>
                  </a:cubicBezTo>
                  <a:cubicBezTo>
                    <a:pt x="1669" y="1660"/>
                    <a:pt x="1733" y="1680"/>
                    <a:pt x="1812" y="1680"/>
                  </a:cubicBezTo>
                  <a:cubicBezTo>
                    <a:pt x="2057" y="1680"/>
                    <a:pt x="2378" y="1443"/>
                    <a:pt x="2498" y="1172"/>
                  </a:cubicBezTo>
                  <a:cubicBezTo>
                    <a:pt x="2576" y="991"/>
                    <a:pt x="2554" y="826"/>
                    <a:pt x="2439" y="701"/>
                  </a:cubicBezTo>
                  <a:cubicBezTo>
                    <a:pt x="2350" y="611"/>
                    <a:pt x="2258" y="561"/>
                    <a:pt x="2149" y="558"/>
                  </a:cubicBezTo>
                  <a:cubicBezTo>
                    <a:pt x="2138" y="366"/>
                    <a:pt x="2029" y="187"/>
                    <a:pt x="1848" y="73"/>
                  </a:cubicBezTo>
                  <a:cubicBezTo>
                    <a:pt x="1772" y="25"/>
                    <a:pt x="1692" y="0"/>
                    <a:pt x="16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9" name="Google Shape;1159;p33"/>
            <p:cNvSpPr/>
            <p:nvPr/>
          </p:nvSpPr>
          <p:spPr>
            <a:xfrm rot="749980">
              <a:off x="1326171" y="3394682"/>
              <a:ext cx="6046" cy="53369"/>
            </a:xfrm>
            <a:custGeom>
              <a:avLst/>
              <a:gdLst/>
              <a:ahLst/>
              <a:cxnLst/>
              <a:rect l="l" t="t" r="r" b="b"/>
              <a:pathLst>
                <a:path w="81" h="715" extrusionOk="0">
                  <a:moveTo>
                    <a:pt x="42" y="0"/>
                  </a:moveTo>
                  <a:cubicBezTo>
                    <a:pt x="22" y="0"/>
                    <a:pt x="6" y="17"/>
                    <a:pt x="6" y="39"/>
                  </a:cubicBezTo>
                  <a:lnTo>
                    <a:pt x="0" y="678"/>
                  </a:lnTo>
                  <a:cubicBezTo>
                    <a:pt x="0" y="698"/>
                    <a:pt x="20" y="715"/>
                    <a:pt x="39" y="715"/>
                  </a:cubicBezTo>
                  <a:cubicBezTo>
                    <a:pt x="61" y="715"/>
                    <a:pt x="75" y="698"/>
                    <a:pt x="78" y="678"/>
                  </a:cubicBezTo>
                  <a:lnTo>
                    <a:pt x="81" y="39"/>
                  </a:lnTo>
                  <a:cubicBezTo>
                    <a:pt x="81" y="17"/>
                    <a:pt x="64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0" name="Google Shape;1160;p33"/>
            <p:cNvSpPr/>
            <p:nvPr/>
          </p:nvSpPr>
          <p:spPr>
            <a:xfrm rot="749980">
              <a:off x="1306439" y="3404614"/>
              <a:ext cx="46278" cy="33141"/>
            </a:xfrm>
            <a:custGeom>
              <a:avLst/>
              <a:gdLst/>
              <a:ahLst/>
              <a:cxnLst/>
              <a:rect l="l" t="t" r="r" b="b"/>
              <a:pathLst>
                <a:path w="620" h="444" extrusionOk="0">
                  <a:moveTo>
                    <a:pt x="572" y="1"/>
                  </a:moveTo>
                  <a:cubicBezTo>
                    <a:pt x="565" y="1"/>
                    <a:pt x="558" y="3"/>
                    <a:pt x="552" y="8"/>
                  </a:cubicBezTo>
                  <a:lnTo>
                    <a:pt x="25" y="373"/>
                  </a:lnTo>
                  <a:cubicBezTo>
                    <a:pt x="8" y="384"/>
                    <a:pt x="0" y="410"/>
                    <a:pt x="14" y="426"/>
                  </a:cubicBezTo>
                  <a:cubicBezTo>
                    <a:pt x="22" y="437"/>
                    <a:pt x="34" y="443"/>
                    <a:pt x="47" y="443"/>
                  </a:cubicBezTo>
                  <a:cubicBezTo>
                    <a:pt x="53" y="443"/>
                    <a:pt x="61" y="440"/>
                    <a:pt x="67" y="437"/>
                  </a:cubicBezTo>
                  <a:lnTo>
                    <a:pt x="594" y="72"/>
                  </a:lnTo>
                  <a:cubicBezTo>
                    <a:pt x="611" y="61"/>
                    <a:pt x="619" y="36"/>
                    <a:pt x="605" y="19"/>
                  </a:cubicBezTo>
                  <a:cubicBezTo>
                    <a:pt x="598" y="8"/>
                    <a:pt x="585" y="1"/>
                    <a:pt x="5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1" name="Google Shape;1161;p33"/>
            <p:cNvSpPr/>
            <p:nvPr/>
          </p:nvSpPr>
          <p:spPr>
            <a:xfrm rot="749980">
              <a:off x="1311572" y="3402762"/>
              <a:ext cx="36127" cy="37022"/>
            </a:xfrm>
            <a:custGeom>
              <a:avLst/>
              <a:gdLst/>
              <a:ahLst/>
              <a:cxnLst/>
              <a:rect l="l" t="t" r="r" b="b"/>
              <a:pathLst>
                <a:path w="484" h="496" extrusionOk="0">
                  <a:moveTo>
                    <a:pt x="44" y="1"/>
                  </a:moveTo>
                  <a:cubicBezTo>
                    <a:pt x="35" y="1"/>
                    <a:pt x="26" y="4"/>
                    <a:pt x="18" y="11"/>
                  </a:cubicBezTo>
                  <a:cubicBezTo>
                    <a:pt x="1" y="27"/>
                    <a:pt x="1" y="47"/>
                    <a:pt x="15" y="64"/>
                  </a:cubicBezTo>
                  <a:lnTo>
                    <a:pt x="414" y="482"/>
                  </a:lnTo>
                  <a:cubicBezTo>
                    <a:pt x="419" y="493"/>
                    <a:pt x="430" y="496"/>
                    <a:pt x="442" y="496"/>
                  </a:cubicBezTo>
                  <a:cubicBezTo>
                    <a:pt x="447" y="496"/>
                    <a:pt x="458" y="493"/>
                    <a:pt x="464" y="485"/>
                  </a:cubicBezTo>
                  <a:cubicBezTo>
                    <a:pt x="483" y="471"/>
                    <a:pt x="483" y="451"/>
                    <a:pt x="469" y="435"/>
                  </a:cubicBezTo>
                  <a:lnTo>
                    <a:pt x="71" y="16"/>
                  </a:lnTo>
                  <a:cubicBezTo>
                    <a:pt x="63" y="6"/>
                    <a:pt x="54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2" name="Google Shape;1162;p33"/>
            <p:cNvSpPr/>
            <p:nvPr/>
          </p:nvSpPr>
          <p:spPr>
            <a:xfrm rot="749980">
              <a:off x="1301762" y="3416981"/>
              <a:ext cx="51503" cy="6345"/>
            </a:xfrm>
            <a:custGeom>
              <a:avLst/>
              <a:gdLst/>
              <a:ahLst/>
              <a:cxnLst/>
              <a:rect l="l" t="t" r="r" b="b"/>
              <a:pathLst>
                <a:path w="690" h="85" extrusionOk="0">
                  <a:moveTo>
                    <a:pt x="651" y="0"/>
                  </a:moveTo>
                  <a:lnTo>
                    <a:pt x="37" y="6"/>
                  </a:lnTo>
                  <a:cubicBezTo>
                    <a:pt x="18" y="6"/>
                    <a:pt x="1" y="26"/>
                    <a:pt x="1" y="45"/>
                  </a:cubicBezTo>
                  <a:cubicBezTo>
                    <a:pt x="1" y="67"/>
                    <a:pt x="18" y="84"/>
                    <a:pt x="37" y="84"/>
                  </a:cubicBezTo>
                  <a:lnTo>
                    <a:pt x="651" y="76"/>
                  </a:lnTo>
                  <a:cubicBezTo>
                    <a:pt x="673" y="76"/>
                    <a:pt x="690" y="59"/>
                    <a:pt x="690" y="40"/>
                  </a:cubicBezTo>
                  <a:cubicBezTo>
                    <a:pt x="690" y="17"/>
                    <a:pt x="673" y="0"/>
                    <a:pt x="6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3" name="Google Shape;1163;p33"/>
            <p:cNvSpPr/>
            <p:nvPr/>
          </p:nvSpPr>
          <p:spPr>
            <a:xfrm rot="749980">
              <a:off x="2071162" y="4054656"/>
              <a:ext cx="6121" cy="53369"/>
            </a:xfrm>
            <a:custGeom>
              <a:avLst/>
              <a:gdLst/>
              <a:ahLst/>
              <a:cxnLst/>
              <a:rect l="l" t="t" r="r" b="b"/>
              <a:pathLst>
                <a:path w="82" h="715" extrusionOk="0">
                  <a:moveTo>
                    <a:pt x="42" y="1"/>
                  </a:moveTo>
                  <a:cubicBezTo>
                    <a:pt x="23" y="1"/>
                    <a:pt x="3" y="17"/>
                    <a:pt x="3" y="40"/>
                  </a:cubicBezTo>
                  <a:lnTo>
                    <a:pt x="1" y="679"/>
                  </a:lnTo>
                  <a:cubicBezTo>
                    <a:pt x="1" y="698"/>
                    <a:pt x="17" y="715"/>
                    <a:pt x="40" y="715"/>
                  </a:cubicBezTo>
                  <a:cubicBezTo>
                    <a:pt x="59" y="715"/>
                    <a:pt x="79" y="698"/>
                    <a:pt x="79" y="679"/>
                  </a:cubicBezTo>
                  <a:lnTo>
                    <a:pt x="82" y="40"/>
                  </a:lnTo>
                  <a:cubicBezTo>
                    <a:pt x="82" y="17"/>
                    <a:pt x="65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4" name="Google Shape;1164;p33"/>
            <p:cNvSpPr/>
            <p:nvPr/>
          </p:nvSpPr>
          <p:spPr>
            <a:xfrm rot="749980">
              <a:off x="2051425" y="4064637"/>
              <a:ext cx="46129" cy="33066"/>
            </a:xfrm>
            <a:custGeom>
              <a:avLst/>
              <a:gdLst/>
              <a:ahLst/>
              <a:cxnLst/>
              <a:rect l="l" t="t" r="r" b="b"/>
              <a:pathLst>
                <a:path w="618" h="443" extrusionOk="0">
                  <a:moveTo>
                    <a:pt x="572" y="0"/>
                  </a:moveTo>
                  <a:cubicBezTo>
                    <a:pt x="565" y="0"/>
                    <a:pt x="559" y="2"/>
                    <a:pt x="553" y="7"/>
                  </a:cubicBezTo>
                  <a:lnTo>
                    <a:pt x="26" y="373"/>
                  </a:lnTo>
                  <a:cubicBezTo>
                    <a:pt x="9" y="384"/>
                    <a:pt x="1" y="409"/>
                    <a:pt x="15" y="426"/>
                  </a:cubicBezTo>
                  <a:cubicBezTo>
                    <a:pt x="23" y="437"/>
                    <a:pt x="31" y="442"/>
                    <a:pt x="45" y="442"/>
                  </a:cubicBezTo>
                  <a:cubicBezTo>
                    <a:pt x="54" y="442"/>
                    <a:pt x="65" y="440"/>
                    <a:pt x="68" y="437"/>
                  </a:cubicBezTo>
                  <a:lnTo>
                    <a:pt x="592" y="71"/>
                  </a:lnTo>
                  <a:cubicBezTo>
                    <a:pt x="612" y="60"/>
                    <a:pt x="617" y="35"/>
                    <a:pt x="603" y="18"/>
                  </a:cubicBezTo>
                  <a:cubicBezTo>
                    <a:pt x="596" y="7"/>
                    <a:pt x="584" y="0"/>
                    <a:pt x="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5" name="Google Shape;1165;p33"/>
            <p:cNvSpPr/>
            <p:nvPr/>
          </p:nvSpPr>
          <p:spPr>
            <a:xfrm rot="749980">
              <a:off x="2056630" y="4062735"/>
              <a:ext cx="36052" cy="37097"/>
            </a:xfrm>
            <a:custGeom>
              <a:avLst/>
              <a:gdLst/>
              <a:ahLst/>
              <a:cxnLst/>
              <a:rect l="l" t="t" r="r" b="b"/>
              <a:pathLst>
                <a:path w="483" h="497" extrusionOk="0">
                  <a:moveTo>
                    <a:pt x="42" y="1"/>
                  </a:moveTo>
                  <a:cubicBezTo>
                    <a:pt x="34" y="1"/>
                    <a:pt x="25" y="4"/>
                    <a:pt x="17" y="11"/>
                  </a:cubicBezTo>
                  <a:cubicBezTo>
                    <a:pt x="0" y="25"/>
                    <a:pt x="0" y="47"/>
                    <a:pt x="14" y="64"/>
                  </a:cubicBezTo>
                  <a:lnTo>
                    <a:pt x="413" y="482"/>
                  </a:lnTo>
                  <a:cubicBezTo>
                    <a:pt x="419" y="493"/>
                    <a:pt x="430" y="496"/>
                    <a:pt x="441" y="496"/>
                  </a:cubicBezTo>
                  <a:cubicBezTo>
                    <a:pt x="447" y="496"/>
                    <a:pt x="458" y="493"/>
                    <a:pt x="463" y="485"/>
                  </a:cubicBezTo>
                  <a:cubicBezTo>
                    <a:pt x="483" y="471"/>
                    <a:pt x="483" y="452"/>
                    <a:pt x="469" y="435"/>
                  </a:cubicBezTo>
                  <a:lnTo>
                    <a:pt x="70" y="16"/>
                  </a:lnTo>
                  <a:cubicBezTo>
                    <a:pt x="63" y="6"/>
                    <a:pt x="53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6" name="Google Shape;1166;p33"/>
            <p:cNvSpPr/>
            <p:nvPr/>
          </p:nvSpPr>
          <p:spPr>
            <a:xfrm rot="749980">
              <a:off x="2047046" y="4077011"/>
              <a:ext cx="51503" cy="6345"/>
            </a:xfrm>
            <a:custGeom>
              <a:avLst/>
              <a:gdLst/>
              <a:ahLst/>
              <a:cxnLst/>
              <a:rect l="l" t="t" r="r" b="b"/>
              <a:pathLst>
                <a:path w="690" h="85" extrusionOk="0">
                  <a:moveTo>
                    <a:pt x="650" y="1"/>
                  </a:moveTo>
                  <a:lnTo>
                    <a:pt x="36" y="6"/>
                  </a:lnTo>
                  <a:cubicBezTo>
                    <a:pt x="17" y="6"/>
                    <a:pt x="0" y="26"/>
                    <a:pt x="0" y="45"/>
                  </a:cubicBezTo>
                  <a:cubicBezTo>
                    <a:pt x="0" y="68"/>
                    <a:pt x="17" y="84"/>
                    <a:pt x="36" y="84"/>
                  </a:cubicBezTo>
                  <a:lnTo>
                    <a:pt x="650" y="76"/>
                  </a:lnTo>
                  <a:cubicBezTo>
                    <a:pt x="673" y="76"/>
                    <a:pt x="689" y="59"/>
                    <a:pt x="689" y="40"/>
                  </a:cubicBezTo>
                  <a:cubicBezTo>
                    <a:pt x="689" y="17"/>
                    <a:pt x="673" y="1"/>
                    <a:pt x="6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7" name="Google Shape;1167;p33"/>
            <p:cNvSpPr/>
            <p:nvPr/>
          </p:nvSpPr>
          <p:spPr>
            <a:xfrm rot="749980">
              <a:off x="924627" y="3348189"/>
              <a:ext cx="39485" cy="39038"/>
            </a:xfrm>
            <a:custGeom>
              <a:avLst/>
              <a:gdLst/>
              <a:ahLst/>
              <a:cxnLst/>
              <a:rect l="l" t="t" r="r" b="b"/>
              <a:pathLst>
                <a:path w="529" h="523" extrusionOk="0">
                  <a:moveTo>
                    <a:pt x="263" y="73"/>
                  </a:moveTo>
                  <a:cubicBezTo>
                    <a:pt x="313" y="73"/>
                    <a:pt x="361" y="93"/>
                    <a:pt x="397" y="129"/>
                  </a:cubicBezTo>
                  <a:cubicBezTo>
                    <a:pt x="428" y="163"/>
                    <a:pt x="447" y="213"/>
                    <a:pt x="447" y="260"/>
                  </a:cubicBezTo>
                  <a:cubicBezTo>
                    <a:pt x="444" y="364"/>
                    <a:pt x="361" y="447"/>
                    <a:pt x="260" y="447"/>
                  </a:cubicBezTo>
                  <a:cubicBezTo>
                    <a:pt x="154" y="447"/>
                    <a:pt x="76" y="364"/>
                    <a:pt x="76" y="258"/>
                  </a:cubicBezTo>
                  <a:cubicBezTo>
                    <a:pt x="76" y="157"/>
                    <a:pt x="160" y="73"/>
                    <a:pt x="263" y="73"/>
                  </a:cubicBezTo>
                  <a:close/>
                  <a:moveTo>
                    <a:pt x="263" y="1"/>
                  </a:moveTo>
                  <a:cubicBezTo>
                    <a:pt x="121" y="1"/>
                    <a:pt x="1" y="118"/>
                    <a:pt x="1" y="260"/>
                  </a:cubicBezTo>
                  <a:cubicBezTo>
                    <a:pt x="1" y="405"/>
                    <a:pt x="118" y="523"/>
                    <a:pt x="263" y="523"/>
                  </a:cubicBezTo>
                  <a:cubicBezTo>
                    <a:pt x="405" y="523"/>
                    <a:pt x="525" y="405"/>
                    <a:pt x="528" y="260"/>
                  </a:cubicBezTo>
                  <a:cubicBezTo>
                    <a:pt x="528" y="191"/>
                    <a:pt x="503" y="126"/>
                    <a:pt x="453" y="76"/>
                  </a:cubicBezTo>
                  <a:cubicBezTo>
                    <a:pt x="400" y="29"/>
                    <a:pt x="333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8" name="Google Shape;1168;p33"/>
            <p:cNvSpPr/>
            <p:nvPr/>
          </p:nvSpPr>
          <p:spPr>
            <a:xfrm rot="749980">
              <a:off x="1482757" y="3182924"/>
              <a:ext cx="39485" cy="39038"/>
            </a:xfrm>
            <a:custGeom>
              <a:avLst/>
              <a:gdLst/>
              <a:ahLst/>
              <a:cxnLst/>
              <a:rect l="l" t="t" r="r" b="b"/>
              <a:pathLst>
                <a:path w="529" h="523" extrusionOk="0">
                  <a:moveTo>
                    <a:pt x="263" y="73"/>
                  </a:moveTo>
                  <a:cubicBezTo>
                    <a:pt x="313" y="73"/>
                    <a:pt x="358" y="93"/>
                    <a:pt x="397" y="129"/>
                  </a:cubicBezTo>
                  <a:cubicBezTo>
                    <a:pt x="428" y="163"/>
                    <a:pt x="447" y="213"/>
                    <a:pt x="447" y="260"/>
                  </a:cubicBezTo>
                  <a:cubicBezTo>
                    <a:pt x="445" y="363"/>
                    <a:pt x="361" y="447"/>
                    <a:pt x="260" y="447"/>
                  </a:cubicBezTo>
                  <a:cubicBezTo>
                    <a:pt x="154" y="447"/>
                    <a:pt x="76" y="363"/>
                    <a:pt x="76" y="257"/>
                  </a:cubicBezTo>
                  <a:cubicBezTo>
                    <a:pt x="76" y="157"/>
                    <a:pt x="160" y="73"/>
                    <a:pt x="263" y="73"/>
                  </a:cubicBezTo>
                  <a:close/>
                  <a:moveTo>
                    <a:pt x="263" y="1"/>
                  </a:moveTo>
                  <a:cubicBezTo>
                    <a:pt x="121" y="1"/>
                    <a:pt x="1" y="118"/>
                    <a:pt x="1" y="260"/>
                  </a:cubicBezTo>
                  <a:cubicBezTo>
                    <a:pt x="1" y="405"/>
                    <a:pt x="118" y="522"/>
                    <a:pt x="263" y="522"/>
                  </a:cubicBezTo>
                  <a:cubicBezTo>
                    <a:pt x="403" y="522"/>
                    <a:pt x="525" y="405"/>
                    <a:pt x="528" y="260"/>
                  </a:cubicBezTo>
                  <a:cubicBezTo>
                    <a:pt x="528" y="190"/>
                    <a:pt x="500" y="126"/>
                    <a:pt x="453" y="76"/>
                  </a:cubicBezTo>
                  <a:cubicBezTo>
                    <a:pt x="400" y="29"/>
                    <a:pt x="333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9" name="Google Shape;1169;p33"/>
            <p:cNvSpPr/>
            <p:nvPr/>
          </p:nvSpPr>
          <p:spPr>
            <a:xfrm rot="749980">
              <a:off x="1547875" y="4316254"/>
              <a:ext cx="39411" cy="39038"/>
            </a:xfrm>
            <a:custGeom>
              <a:avLst/>
              <a:gdLst/>
              <a:ahLst/>
              <a:cxnLst/>
              <a:rect l="l" t="t" r="r" b="b"/>
              <a:pathLst>
                <a:path w="528" h="523" extrusionOk="0">
                  <a:moveTo>
                    <a:pt x="265" y="73"/>
                  </a:moveTo>
                  <a:cubicBezTo>
                    <a:pt x="310" y="73"/>
                    <a:pt x="360" y="96"/>
                    <a:pt x="396" y="129"/>
                  </a:cubicBezTo>
                  <a:cubicBezTo>
                    <a:pt x="430" y="166"/>
                    <a:pt x="449" y="213"/>
                    <a:pt x="449" y="263"/>
                  </a:cubicBezTo>
                  <a:cubicBezTo>
                    <a:pt x="447" y="364"/>
                    <a:pt x="363" y="447"/>
                    <a:pt x="262" y="447"/>
                  </a:cubicBezTo>
                  <a:cubicBezTo>
                    <a:pt x="156" y="447"/>
                    <a:pt x="76" y="364"/>
                    <a:pt x="76" y="258"/>
                  </a:cubicBezTo>
                  <a:cubicBezTo>
                    <a:pt x="76" y="157"/>
                    <a:pt x="159" y="73"/>
                    <a:pt x="265" y="73"/>
                  </a:cubicBezTo>
                  <a:close/>
                  <a:moveTo>
                    <a:pt x="262" y="1"/>
                  </a:moveTo>
                  <a:cubicBezTo>
                    <a:pt x="117" y="1"/>
                    <a:pt x="0" y="118"/>
                    <a:pt x="0" y="260"/>
                  </a:cubicBezTo>
                  <a:cubicBezTo>
                    <a:pt x="0" y="405"/>
                    <a:pt x="115" y="523"/>
                    <a:pt x="262" y="523"/>
                  </a:cubicBezTo>
                  <a:cubicBezTo>
                    <a:pt x="405" y="523"/>
                    <a:pt x="522" y="405"/>
                    <a:pt x="527" y="260"/>
                  </a:cubicBezTo>
                  <a:cubicBezTo>
                    <a:pt x="527" y="191"/>
                    <a:pt x="500" y="126"/>
                    <a:pt x="449" y="76"/>
                  </a:cubicBezTo>
                  <a:cubicBezTo>
                    <a:pt x="396" y="29"/>
                    <a:pt x="332" y="1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0" name="Google Shape;1170;p33"/>
            <p:cNvSpPr/>
            <p:nvPr/>
          </p:nvSpPr>
          <p:spPr>
            <a:xfrm rot="749980">
              <a:off x="863199" y="3940751"/>
              <a:ext cx="39262" cy="39187"/>
            </a:xfrm>
            <a:custGeom>
              <a:avLst/>
              <a:gdLst/>
              <a:ahLst/>
              <a:cxnLst/>
              <a:rect l="l" t="t" r="r" b="b"/>
              <a:pathLst>
                <a:path w="526" h="525" extrusionOk="0">
                  <a:moveTo>
                    <a:pt x="260" y="73"/>
                  </a:moveTo>
                  <a:cubicBezTo>
                    <a:pt x="311" y="73"/>
                    <a:pt x="361" y="95"/>
                    <a:pt x="394" y="129"/>
                  </a:cubicBezTo>
                  <a:cubicBezTo>
                    <a:pt x="425" y="165"/>
                    <a:pt x="447" y="212"/>
                    <a:pt x="447" y="263"/>
                  </a:cubicBezTo>
                  <a:cubicBezTo>
                    <a:pt x="445" y="363"/>
                    <a:pt x="361" y="447"/>
                    <a:pt x="258" y="447"/>
                  </a:cubicBezTo>
                  <a:cubicBezTo>
                    <a:pt x="154" y="447"/>
                    <a:pt x="73" y="363"/>
                    <a:pt x="73" y="260"/>
                  </a:cubicBezTo>
                  <a:cubicBezTo>
                    <a:pt x="73" y="157"/>
                    <a:pt x="157" y="73"/>
                    <a:pt x="260" y="73"/>
                  </a:cubicBezTo>
                  <a:close/>
                  <a:moveTo>
                    <a:pt x="260" y="0"/>
                  </a:moveTo>
                  <a:cubicBezTo>
                    <a:pt x="118" y="0"/>
                    <a:pt x="1" y="120"/>
                    <a:pt x="1" y="263"/>
                  </a:cubicBezTo>
                  <a:cubicBezTo>
                    <a:pt x="1" y="405"/>
                    <a:pt x="115" y="525"/>
                    <a:pt x="260" y="525"/>
                  </a:cubicBezTo>
                  <a:cubicBezTo>
                    <a:pt x="405" y="525"/>
                    <a:pt x="523" y="405"/>
                    <a:pt x="525" y="263"/>
                  </a:cubicBezTo>
                  <a:cubicBezTo>
                    <a:pt x="525" y="193"/>
                    <a:pt x="500" y="126"/>
                    <a:pt x="450" y="79"/>
                  </a:cubicBezTo>
                  <a:cubicBezTo>
                    <a:pt x="397" y="28"/>
                    <a:pt x="330" y="0"/>
                    <a:pt x="2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1" name="Google Shape;1171;p33"/>
            <p:cNvSpPr/>
            <p:nvPr/>
          </p:nvSpPr>
          <p:spPr>
            <a:xfrm rot="749980">
              <a:off x="1981618" y="3575795"/>
              <a:ext cx="173766" cy="224672"/>
            </a:xfrm>
            <a:custGeom>
              <a:avLst/>
              <a:gdLst/>
              <a:ahLst/>
              <a:cxnLst/>
              <a:rect l="l" t="t" r="r" b="b"/>
              <a:pathLst>
                <a:path w="2328" h="3010" extrusionOk="0">
                  <a:moveTo>
                    <a:pt x="1228" y="1"/>
                  </a:moveTo>
                  <a:cubicBezTo>
                    <a:pt x="980" y="1"/>
                    <a:pt x="12" y="2941"/>
                    <a:pt x="12" y="2941"/>
                  </a:cubicBezTo>
                  <a:cubicBezTo>
                    <a:pt x="0" y="2989"/>
                    <a:pt x="400" y="3010"/>
                    <a:pt x="869" y="3010"/>
                  </a:cubicBezTo>
                  <a:cubicBezTo>
                    <a:pt x="1511" y="3010"/>
                    <a:pt x="2283" y="2971"/>
                    <a:pt x="2300" y="2913"/>
                  </a:cubicBezTo>
                  <a:cubicBezTo>
                    <a:pt x="2327" y="2813"/>
                    <a:pt x="1460" y="148"/>
                    <a:pt x="1245" y="6"/>
                  </a:cubicBezTo>
                  <a:cubicBezTo>
                    <a:pt x="1240" y="3"/>
                    <a:pt x="1234" y="1"/>
                    <a:pt x="12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2" name="Google Shape;1172;p33"/>
            <p:cNvSpPr/>
            <p:nvPr/>
          </p:nvSpPr>
          <p:spPr>
            <a:xfrm rot="749980">
              <a:off x="2058232" y="3631792"/>
              <a:ext cx="8360" cy="206235"/>
            </a:xfrm>
            <a:custGeom>
              <a:avLst/>
              <a:gdLst/>
              <a:ahLst/>
              <a:cxnLst/>
              <a:rect l="l" t="t" r="r" b="b"/>
              <a:pathLst>
                <a:path w="112" h="2763" extrusionOk="0">
                  <a:moveTo>
                    <a:pt x="73" y="1"/>
                  </a:moveTo>
                  <a:cubicBezTo>
                    <a:pt x="53" y="1"/>
                    <a:pt x="34" y="20"/>
                    <a:pt x="34" y="40"/>
                  </a:cubicBezTo>
                  <a:cubicBezTo>
                    <a:pt x="34" y="62"/>
                    <a:pt x="0" y="2246"/>
                    <a:pt x="17" y="2726"/>
                  </a:cubicBezTo>
                  <a:cubicBezTo>
                    <a:pt x="17" y="2746"/>
                    <a:pt x="34" y="2763"/>
                    <a:pt x="56" y="2763"/>
                  </a:cubicBezTo>
                  <a:cubicBezTo>
                    <a:pt x="81" y="2763"/>
                    <a:pt x="95" y="2746"/>
                    <a:pt x="95" y="2721"/>
                  </a:cubicBezTo>
                  <a:cubicBezTo>
                    <a:pt x="81" y="2246"/>
                    <a:pt x="112" y="62"/>
                    <a:pt x="112" y="40"/>
                  </a:cubicBezTo>
                  <a:cubicBezTo>
                    <a:pt x="112" y="20"/>
                    <a:pt x="95" y="1"/>
                    <a:pt x="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3" name="Google Shape;1173;p33"/>
            <p:cNvSpPr/>
            <p:nvPr/>
          </p:nvSpPr>
          <p:spPr>
            <a:xfrm rot="749980">
              <a:off x="2019628" y="3831984"/>
              <a:ext cx="39411" cy="7166"/>
            </a:xfrm>
            <a:custGeom>
              <a:avLst/>
              <a:gdLst/>
              <a:ahLst/>
              <a:cxnLst/>
              <a:rect l="l" t="t" r="r" b="b"/>
              <a:pathLst>
                <a:path w="528" h="96" extrusionOk="0">
                  <a:moveTo>
                    <a:pt x="493" y="1"/>
                  </a:moveTo>
                  <a:cubicBezTo>
                    <a:pt x="492" y="1"/>
                    <a:pt x="490" y="1"/>
                    <a:pt x="489" y="1"/>
                  </a:cubicBezTo>
                  <a:lnTo>
                    <a:pt x="40" y="18"/>
                  </a:lnTo>
                  <a:cubicBezTo>
                    <a:pt x="20" y="18"/>
                    <a:pt x="1" y="37"/>
                    <a:pt x="1" y="57"/>
                  </a:cubicBezTo>
                  <a:cubicBezTo>
                    <a:pt x="1" y="79"/>
                    <a:pt x="20" y="96"/>
                    <a:pt x="40" y="96"/>
                  </a:cubicBezTo>
                  <a:lnTo>
                    <a:pt x="489" y="79"/>
                  </a:lnTo>
                  <a:cubicBezTo>
                    <a:pt x="511" y="79"/>
                    <a:pt x="528" y="60"/>
                    <a:pt x="528" y="40"/>
                  </a:cubicBezTo>
                  <a:cubicBezTo>
                    <a:pt x="528" y="19"/>
                    <a:pt x="513" y="1"/>
                    <a:pt x="4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4" name="Google Shape;1174;p33"/>
            <p:cNvSpPr/>
            <p:nvPr/>
          </p:nvSpPr>
          <p:spPr>
            <a:xfrm rot="749980">
              <a:off x="2041473" y="3672633"/>
              <a:ext cx="61132" cy="44263"/>
            </a:xfrm>
            <a:custGeom>
              <a:avLst/>
              <a:gdLst/>
              <a:ahLst/>
              <a:cxnLst/>
              <a:rect l="l" t="t" r="r" b="b"/>
              <a:pathLst>
                <a:path w="819" h="593" extrusionOk="0">
                  <a:moveTo>
                    <a:pt x="47" y="1"/>
                  </a:moveTo>
                  <a:cubicBezTo>
                    <a:pt x="40" y="1"/>
                    <a:pt x="32" y="3"/>
                    <a:pt x="26" y="7"/>
                  </a:cubicBezTo>
                  <a:cubicBezTo>
                    <a:pt x="7" y="18"/>
                    <a:pt x="1" y="41"/>
                    <a:pt x="12" y="60"/>
                  </a:cubicBezTo>
                  <a:cubicBezTo>
                    <a:pt x="336" y="590"/>
                    <a:pt x="386" y="593"/>
                    <a:pt x="411" y="593"/>
                  </a:cubicBezTo>
                  <a:cubicBezTo>
                    <a:pt x="425" y="593"/>
                    <a:pt x="442" y="582"/>
                    <a:pt x="447" y="576"/>
                  </a:cubicBezTo>
                  <a:cubicBezTo>
                    <a:pt x="472" y="537"/>
                    <a:pt x="693" y="244"/>
                    <a:pt x="804" y="94"/>
                  </a:cubicBezTo>
                  <a:cubicBezTo>
                    <a:pt x="818" y="77"/>
                    <a:pt x="816" y="55"/>
                    <a:pt x="796" y="41"/>
                  </a:cubicBezTo>
                  <a:cubicBezTo>
                    <a:pt x="790" y="35"/>
                    <a:pt x="783" y="33"/>
                    <a:pt x="776" y="33"/>
                  </a:cubicBezTo>
                  <a:cubicBezTo>
                    <a:pt x="765" y="33"/>
                    <a:pt x="754" y="39"/>
                    <a:pt x="746" y="49"/>
                  </a:cubicBezTo>
                  <a:cubicBezTo>
                    <a:pt x="735" y="66"/>
                    <a:pt x="484" y="400"/>
                    <a:pt x="405" y="506"/>
                  </a:cubicBezTo>
                  <a:cubicBezTo>
                    <a:pt x="350" y="442"/>
                    <a:pt x="205" y="222"/>
                    <a:pt x="79" y="21"/>
                  </a:cubicBezTo>
                  <a:cubicBezTo>
                    <a:pt x="72" y="7"/>
                    <a:pt x="60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5" name="Google Shape;1175;p33"/>
            <p:cNvSpPr/>
            <p:nvPr/>
          </p:nvSpPr>
          <p:spPr>
            <a:xfrm rot="749980">
              <a:off x="2010895" y="3722624"/>
              <a:ext cx="98005" cy="51055"/>
            </a:xfrm>
            <a:custGeom>
              <a:avLst/>
              <a:gdLst/>
              <a:ahLst/>
              <a:cxnLst/>
              <a:rect l="l" t="t" r="r" b="b"/>
              <a:pathLst>
                <a:path w="1313" h="684" extrusionOk="0">
                  <a:moveTo>
                    <a:pt x="44" y="0"/>
                  </a:moveTo>
                  <a:cubicBezTo>
                    <a:pt x="37" y="0"/>
                    <a:pt x="30" y="3"/>
                    <a:pt x="23" y="8"/>
                  </a:cubicBezTo>
                  <a:cubicBezTo>
                    <a:pt x="6" y="22"/>
                    <a:pt x="1" y="44"/>
                    <a:pt x="15" y="61"/>
                  </a:cubicBezTo>
                  <a:cubicBezTo>
                    <a:pt x="249" y="343"/>
                    <a:pt x="550" y="678"/>
                    <a:pt x="651" y="678"/>
                  </a:cubicBezTo>
                  <a:cubicBezTo>
                    <a:pt x="654" y="678"/>
                    <a:pt x="654" y="678"/>
                    <a:pt x="654" y="683"/>
                  </a:cubicBezTo>
                  <a:cubicBezTo>
                    <a:pt x="751" y="669"/>
                    <a:pt x="1170" y="243"/>
                    <a:pt x="1295" y="114"/>
                  </a:cubicBezTo>
                  <a:cubicBezTo>
                    <a:pt x="1312" y="100"/>
                    <a:pt x="1309" y="75"/>
                    <a:pt x="1295" y="61"/>
                  </a:cubicBezTo>
                  <a:cubicBezTo>
                    <a:pt x="1289" y="53"/>
                    <a:pt x="1279" y="50"/>
                    <a:pt x="1270" y="50"/>
                  </a:cubicBezTo>
                  <a:cubicBezTo>
                    <a:pt x="1260" y="50"/>
                    <a:pt x="1250" y="54"/>
                    <a:pt x="1242" y="61"/>
                  </a:cubicBezTo>
                  <a:cubicBezTo>
                    <a:pt x="991" y="321"/>
                    <a:pt x="698" y="594"/>
                    <a:pt x="648" y="608"/>
                  </a:cubicBezTo>
                  <a:cubicBezTo>
                    <a:pt x="587" y="600"/>
                    <a:pt x="305" y="296"/>
                    <a:pt x="76" y="17"/>
                  </a:cubicBezTo>
                  <a:cubicBezTo>
                    <a:pt x="68" y="6"/>
                    <a:pt x="56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6" name="Google Shape;1176;p33"/>
            <p:cNvSpPr/>
            <p:nvPr/>
          </p:nvSpPr>
          <p:spPr>
            <a:xfrm rot="749980">
              <a:off x="862046" y="3427007"/>
              <a:ext cx="173915" cy="224821"/>
            </a:xfrm>
            <a:custGeom>
              <a:avLst/>
              <a:gdLst/>
              <a:ahLst/>
              <a:cxnLst/>
              <a:rect l="l" t="t" r="r" b="b"/>
              <a:pathLst>
                <a:path w="2330" h="3012" extrusionOk="0">
                  <a:moveTo>
                    <a:pt x="1227" y="1"/>
                  </a:moveTo>
                  <a:cubicBezTo>
                    <a:pt x="980" y="1"/>
                    <a:pt x="14" y="2941"/>
                    <a:pt x="14" y="2941"/>
                  </a:cubicBezTo>
                  <a:cubicBezTo>
                    <a:pt x="1" y="2991"/>
                    <a:pt x="403" y="3012"/>
                    <a:pt x="874" y="3012"/>
                  </a:cubicBezTo>
                  <a:cubicBezTo>
                    <a:pt x="1514" y="3012"/>
                    <a:pt x="2282" y="2973"/>
                    <a:pt x="2301" y="2913"/>
                  </a:cubicBezTo>
                  <a:cubicBezTo>
                    <a:pt x="2329" y="2813"/>
                    <a:pt x="1459" y="148"/>
                    <a:pt x="1244" y="6"/>
                  </a:cubicBezTo>
                  <a:cubicBezTo>
                    <a:pt x="1239" y="3"/>
                    <a:pt x="1233" y="1"/>
                    <a:pt x="12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7" name="Google Shape;1177;p33"/>
            <p:cNvSpPr/>
            <p:nvPr/>
          </p:nvSpPr>
          <p:spPr>
            <a:xfrm rot="749980">
              <a:off x="938557" y="3483192"/>
              <a:ext cx="8360" cy="206235"/>
            </a:xfrm>
            <a:custGeom>
              <a:avLst/>
              <a:gdLst/>
              <a:ahLst/>
              <a:cxnLst/>
              <a:rect l="l" t="t" r="r" b="b"/>
              <a:pathLst>
                <a:path w="112" h="2763" extrusionOk="0">
                  <a:moveTo>
                    <a:pt x="73" y="1"/>
                  </a:moveTo>
                  <a:cubicBezTo>
                    <a:pt x="53" y="1"/>
                    <a:pt x="36" y="17"/>
                    <a:pt x="36" y="37"/>
                  </a:cubicBezTo>
                  <a:cubicBezTo>
                    <a:pt x="36" y="59"/>
                    <a:pt x="0" y="2246"/>
                    <a:pt x="17" y="2723"/>
                  </a:cubicBezTo>
                  <a:cubicBezTo>
                    <a:pt x="17" y="2743"/>
                    <a:pt x="36" y="2762"/>
                    <a:pt x="56" y="2762"/>
                  </a:cubicBezTo>
                  <a:cubicBezTo>
                    <a:pt x="75" y="2762"/>
                    <a:pt x="95" y="2743"/>
                    <a:pt x="95" y="2721"/>
                  </a:cubicBezTo>
                  <a:cubicBezTo>
                    <a:pt x="81" y="2246"/>
                    <a:pt x="112" y="59"/>
                    <a:pt x="112" y="37"/>
                  </a:cubicBezTo>
                  <a:cubicBezTo>
                    <a:pt x="112" y="17"/>
                    <a:pt x="95" y="1"/>
                    <a:pt x="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8" name="Google Shape;1178;p33"/>
            <p:cNvSpPr/>
            <p:nvPr/>
          </p:nvSpPr>
          <p:spPr>
            <a:xfrm rot="749980">
              <a:off x="900262" y="3682970"/>
              <a:ext cx="39187" cy="7240"/>
            </a:xfrm>
            <a:custGeom>
              <a:avLst/>
              <a:gdLst/>
              <a:ahLst/>
              <a:cxnLst/>
              <a:rect l="l" t="t" r="r" b="b"/>
              <a:pathLst>
                <a:path w="525" h="97" extrusionOk="0">
                  <a:moveTo>
                    <a:pt x="492" y="1"/>
                  </a:moveTo>
                  <a:cubicBezTo>
                    <a:pt x="491" y="1"/>
                    <a:pt x="490" y="1"/>
                    <a:pt x="488" y="1"/>
                  </a:cubicBezTo>
                  <a:lnTo>
                    <a:pt x="37" y="18"/>
                  </a:lnTo>
                  <a:cubicBezTo>
                    <a:pt x="17" y="18"/>
                    <a:pt x="0" y="37"/>
                    <a:pt x="0" y="57"/>
                  </a:cubicBezTo>
                  <a:cubicBezTo>
                    <a:pt x="0" y="79"/>
                    <a:pt x="17" y="96"/>
                    <a:pt x="37" y="96"/>
                  </a:cubicBezTo>
                  <a:lnTo>
                    <a:pt x="488" y="79"/>
                  </a:lnTo>
                  <a:cubicBezTo>
                    <a:pt x="508" y="79"/>
                    <a:pt x="525" y="60"/>
                    <a:pt x="525" y="40"/>
                  </a:cubicBezTo>
                  <a:cubicBezTo>
                    <a:pt x="525" y="19"/>
                    <a:pt x="510" y="1"/>
                    <a:pt x="4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9" name="Google Shape;1179;p33"/>
            <p:cNvSpPr/>
            <p:nvPr/>
          </p:nvSpPr>
          <p:spPr>
            <a:xfrm rot="749980">
              <a:off x="921886" y="3523595"/>
              <a:ext cx="61132" cy="44337"/>
            </a:xfrm>
            <a:custGeom>
              <a:avLst/>
              <a:gdLst/>
              <a:ahLst/>
              <a:cxnLst/>
              <a:rect l="l" t="t" r="r" b="b"/>
              <a:pathLst>
                <a:path w="819" h="594" extrusionOk="0">
                  <a:moveTo>
                    <a:pt x="48" y="1"/>
                  </a:moveTo>
                  <a:cubicBezTo>
                    <a:pt x="41" y="1"/>
                    <a:pt x="33" y="3"/>
                    <a:pt x="26" y="7"/>
                  </a:cubicBezTo>
                  <a:cubicBezTo>
                    <a:pt x="7" y="19"/>
                    <a:pt x="1" y="41"/>
                    <a:pt x="12" y="60"/>
                  </a:cubicBezTo>
                  <a:cubicBezTo>
                    <a:pt x="339" y="590"/>
                    <a:pt x="386" y="593"/>
                    <a:pt x="411" y="593"/>
                  </a:cubicBezTo>
                  <a:cubicBezTo>
                    <a:pt x="419" y="593"/>
                    <a:pt x="439" y="585"/>
                    <a:pt x="450" y="571"/>
                  </a:cubicBezTo>
                  <a:cubicBezTo>
                    <a:pt x="472" y="537"/>
                    <a:pt x="693" y="244"/>
                    <a:pt x="804" y="94"/>
                  </a:cubicBezTo>
                  <a:cubicBezTo>
                    <a:pt x="818" y="77"/>
                    <a:pt x="816" y="55"/>
                    <a:pt x="799" y="41"/>
                  </a:cubicBezTo>
                  <a:cubicBezTo>
                    <a:pt x="791" y="35"/>
                    <a:pt x="784" y="33"/>
                    <a:pt x="776" y="33"/>
                  </a:cubicBezTo>
                  <a:cubicBezTo>
                    <a:pt x="765" y="33"/>
                    <a:pt x="754" y="39"/>
                    <a:pt x="746" y="49"/>
                  </a:cubicBezTo>
                  <a:cubicBezTo>
                    <a:pt x="735" y="66"/>
                    <a:pt x="484" y="401"/>
                    <a:pt x="408" y="507"/>
                  </a:cubicBezTo>
                  <a:cubicBezTo>
                    <a:pt x="352" y="443"/>
                    <a:pt x="205" y="222"/>
                    <a:pt x="79" y="21"/>
                  </a:cubicBezTo>
                  <a:cubicBezTo>
                    <a:pt x="72" y="7"/>
                    <a:pt x="61" y="1"/>
                    <a:pt x="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0" name="Google Shape;1180;p33"/>
            <p:cNvSpPr/>
            <p:nvPr/>
          </p:nvSpPr>
          <p:spPr>
            <a:xfrm rot="749980">
              <a:off x="891536" y="3573627"/>
              <a:ext cx="97930" cy="51055"/>
            </a:xfrm>
            <a:custGeom>
              <a:avLst/>
              <a:gdLst/>
              <a:ahLst/>
              <a:cxnLst/>
              <a:rect l="l" t="t" r="r" b="b"/>
              <a:pathLst>
                <a:path w="1312" h="684" extrusionOk="0">
                  <a:moveTo>
                    <a:pt x="41" y="1"/>
                  </a:moveTo>
                  <a:cubicBezTo>
                    <a:pt x="34" y="1"/>
                    <a:pt x="27" y="3"/>
                    <a:pt x="20" y="8"/>
                  </a:cubicBezTo>
                  <a:cubicBezTo>
                    <a:pt x="3" y="22"/>
                    <a:pt x="1" y="45"/>
                    <a:pt x="15" y="61"/>
                  </a:cubicBezTo>
                  <a:cubicBezTo>
                    <a:pt x="246" y="343"/>
                    <a:pt x="547" y="678"/>
                    <a:pt x="648" y="678"/>
                  </a:cubicBezTo>
                  <a:cubicBezTo>
                    <a:pt x="648" y="678"/>
                    <a:pt x="651" y="678"/>
                    <a:pt x="651" y="684"/>
                  </a:cubicBezTo>
                  <a:cubicBezTo>
                    <a:pt x="748" y="670"/>
                    <a:pt x="1167" y="243"/>
                    <a:pt x="1292" y="114"/>
                  </a:cubicBezTo>
                  <a:cubicBezTo>
                    <a:pt x="1312" y="100"/>
                    <a:pt x="1306" y="75"/>
                    <a:pt x="1292" y="61"/>
                  </a:cubicBezTo>
                  <a:cubicBezTo>
                    <a:pt x="1286" y="53"/>
                    <a:pt x="1277" y="50"/>
                    <a:pt x="1268" y="50"/>
                  </a:cubicBezTo>
                  <a:cubicBezTo>
                    <a:pt x="1259" y="50"/>
                    <a:pt x="1249" y="54"/>
                    <a:pt x="1242" y="61"/>
                  </a:cubicBezTo>
                  <a:cubicBezTo>
                    <a:pt x="991" y="321"/>
                    <a:pt x="698" y="594"/>
                    <a:pt x="645" y="608"/>
                  </a:cubicBezTo>
                  <a:cubicBezTo>
                    <a:pt x="584" y="600"/>
                    <a:pt x="302" y="296"/>
                    <a:pt x="73" y="17"/>
                  </a:cubicBezTo>
                  <a:cubicBezTo>
                    <a:pt x="65" y="7"/>
                    <a:pt x="53" y="1"/>
                    <a:pt x="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1" name="Google Shape;1181;p33"/>
            <p:cNvSpPr/>
            <p:nvPr/>
          </p:nvSpPr>
          <p:spPr>
            <a:xfrm rot="749980">
              <a:off x="1475435" y="3294895"/>
              <a:ext cx="309091" cy="170706"/>
            </a:xfrm>
            <a:custGeom>
              <a:avLst/>
              <a:gdLst/>
              <a:ahLst/>
              <a:cxnLst/>
              <a:rect l="l" t="t" r="r" b="b"/>
              <a:pathLst>
                <a:path w="4141" h="2287" extrusionOk="0">
                  <a:moveTo>
                    <a:pt x="971" y="1"/>
                  </a:moveTo>
                  <a:cubicBezTo>
                    <a:pt x="787" y="1"/>
                    <a:pt x="1" y="2041"/>
                    <a:pt x="42" y="2219"/>
                  </a:cubicBezTo>
                  <a:cubicBezTo>
                    <a:pt x="54" y="2268"/>
                    <a:pt x="373" y="2286"/>
                    <a:pt x="823" y="2286"/>
                  </a:cubicBezTo>
                  <a:cubicBezTo>
                    <a:pt x="1969" y="2286"/>
                    <a:pt x="3968" y="2171"/>
                    <a:pt x="3968" y="2171"/>
                  </a:cubicBezTo>
                  <a:cubicBezTo>
                    <a:pt x="4140" y="2127"/>
                    <a:pt x="3125" y="224"/>
                    <a:pt x="2970" y="224"/>
                  </a:cubicBezTo>
                  <a:cubicBezTo>
                    <a:pt x="2969" y="224"/>
                    <a:pt x="2969" y="224"/>
                    <a:pt x="2969" y="224"/>
                  </a:cubicBezTo>
                  <a:cubicBezTo>
                    <a:pt x="2815" y="224"/>
                    <a:pt x="2283" y="1332"/>
                    <a:pt x="2216" y="1465"/>
                  </a:cubicBezTo>
                  <a:cubicBezTo>
                    <a:pt x="2213" y="1471"/>
                    <a:pt x="2209" y="1473"/>
                    <a:pt x="2203" y="1473"/>
                  </a:cubicBezTo>
                  <a:cubicBezTo>
                    <a:pt x="2070" y="1473"/>
                    <a:pt x="1146" y="20"/>
                    <a:pt x="974" y="1"/>
                  </a:cubicBezTo>
                  <a:cubicBezTo>
                    <a:pt x="973" y="1"/>
                    <a:pt x="972" y="1"/>
                    <a:pt x="9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2" name="Google Shape;1182;p33"/>
            <p:cNvSpPr/>
            <p:nvPr/>
          </p:nvSpPr>
          <p:spPr>
            <a:xfrm rot="749980">
              <a:off x="1513228" y="3262109"/>
              <a:ext cx="112709" cy="115919"/>
            </a:xfrm>
            <a:custGeom>
              <a:avLst/>
              <a:gdLst/>
              <a:ahLst/>
              <a:cxnLst/>
              <a:rect l="l" t="t" r="r" b="b"/>
              <a:pathLst>
                <a:path w="1510" h="1553" extrusionOk="0">
                  <a:moveTo>
                    <a:pt x="568" y="0"/>
                  </a:moveTo>
                  <a:cubicBezTo>
                    <a:pt x="563" y="0"/>
                    <a:pt x="559" y="1"/>
                    <a:pt x="556" y="3"/>
                  </a:cubicBezTo>
                  <a:cubicBezTo>
                    <a:pt x="445" y="67"/>
                    <a:pt x="4" y="1418"/>
                    <a:pt x="4" y="1418"/>
                  </a:cubicBezTo>
                  <a:cubicBezTo>
                    <a:pt x="4" y="1418"/>
                    <a:pt x="0" y="1449"/>
                    <a:pt x="31" y="1449"/>
                  </a:cubicBezTo>
                  <a:cubicBezTo>
                    <a:pt x="75" y="1449"/>
                    <a:pt x="189" y="1385"/>
                    <a:pt x="484" y="1077"/>
                  </a:cubicBezTo>
                  <a:cubicBezTo>
                    <a:pt x="492" y="1069"/>
                    <a:pt x="500" y="1065"/>
                    <a:pt x="508" y="1065"/>
                  </a:cubicBezTo>
                  <a:cubicBezTo>
                    <a:pt x="594" y="1065"/>
                    <a:pt x="665" y="1518"/>
                    <a:pt x="785" y="1549"/>
                  </a:cubicBezTo>
                  <a:cubicBezTo>
                    <a:pt x="795" y="1551"/>
                    <a:pt x="804" y="1552"/>
                    <a:pt x="812" y="1552"/>
                  </a:cubicBezTo>
                  <a:cubicBezTo>
                    <a:pt x="1003" y="1552"/>
                    <a:pt x="980" y="1017"/>
                    <a:pt x="1016" y="1017"/>
                  </a:cubicBezTo>
                  <a:cubicBezTo>
                    <a:pt x="1018" y="1017"/>
                    <a:pt x="1020" y="1018"/>
                    <a:pt x="1022" y="1021"/>
                  </a:cubicBezTo>
                  <a:cubicBezTo>
                    <a:pt x="1055" y="1071"/>
                    <a:pt x="1265" y="1300"/>
                    <a:pt x="1394" y="1300"/>
                  </a:cubicBezTo>
                  <a:cubicBezTo>
                    <a:pt x="1439" y="1300"/>
                    <a:pt x="1474" y="1273"/>
                    <a:pt x="1488" y="1200"/>
                  </a:cubicBezTo>
                  <a:cubicBezTo>
                    <a:pt x="1510" y="1105"/>
                    <a:pt x="716" y="0"/>
                    <a:pt x="5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3" name="Google Shape;1183;p33"/>
            <p:cNvSpPr/>
            <p:nvPr/>
          </p:nvSpPr>
          <p:spPr>
            <a:xfrm rot="749980">
              <a:off x="1510254" y="3258702"/>
              <a:ext cx="118307" cy="121890"/>
            </a:xfrm>
            <a:custGeom>
              <a:avLst/>
              <a:gdLst/>
              <a:ahLst/>
              <a:cxnLst/>
              <a:rect l="l" t="t" r="r" b="b"/>
              <a:pathLst>
                <a:path w="1585" h="1633" extrusionOk="0">
                  <a:moveTo>
                    <a:pt x="611" y="76"/>
                  </a:moveTo>
                  <a:cubicBezTo>
                    <a:pt x="656" y="93"/>
                    <a:pt x="815" y="243"/>
                    <a:pt x="1094" y="617"/>
                  </a:cubicBezTo>
                  <a:cubicBezTo>
                    <a:pt x="1323" y="924"/>
                    <a:pt x="1487" y="1189"/>
                    <a:pt x="1490" y="1231"/>
                  </a:cubicBezTo>
                  <a:cubicBezTo>
                    <a:pt x="1476" y="1301"/>
                    <a:pt x="1448" y="1301"/>
                    <a:pt x="1434" y="1301"/>
                  </a:cubicBezTo>
                  <a:cubicBezTo>
                    <a:pt x="1334" y="1301"/>
                    <a:pt x="1133" y="1091"/>
                    <a:pt x="1097" y="1038"/>
                  </a:cubicBezTo>
                  <a:cubicBezTo>
                    <a:pt x="1083" y="1022"/>
                    <a:pt x="1069" y="1019"/>
                    <a:pt x="1058" y="1019"/>
                  </a:cubicBezTo>
                  <a:cubicBezTo>
                    <a:pt x="1016" y="1019"/>
                    <a:pt x="1010" y="1058"/>
                    <a:pt x="999" y="1164"/>
                  </a:cubicBezTo>
                  <a:cubicBezTo>
                    <a:pt x="985" y="1295"/>
                    <a:pt x="957" y="1555"/>
                    <a:pt x="857" y="1555"/>
                  </a:cubicBezTo>
                  <a:cubicBezTo>
                    <a:pt x="848" y="1555"/>
                    <a:pt x="843" y="1555"/>
                    <a:pt x="834" y="1552"/>
                  </a:cubicBezTo>
                  <a:cubicBezTo>
                    <a:pt x="790" y="1541"/>
                    <a:pt x="737" y="1398"/>
                    <a:pt x="703" y="1304"/>
                  </a:cubicBezTo>
                  <a:cubicBezTo>
                    <a:pt x="653" y="1170"/>
                    <a:pt x="617" y="1072"/>
                    <a:pt x="550" y="1072"/>
                  </a:cubicBezTo>
                  <a:cubicBezTo>
                    <a:pt x="536" y="1072"/>
                    <a:pt x="519" y="1078"/>
                    <a:pt x="497" y="1094"/>
                  </a:cubicBezTo>
                  <a:cubicBezTo>
                    <a:pt x="229" y="1379"/>
                    <a:pt x="123" y="1437"/>
                    <a:pt x="84" y="1451"/>
                  </a:cubicBezTo>
                  <a:cubicBezTo>
                    <a:pt x="290" y="818"/>
                    <a:pt x="541" y="149"/>
                    <a:pt x="611" y="76"/>
                  </a:cubicBezTo>
                  <a:close/>
                  <a:moveTo>
                    <a:pt x="608" y="1"/>
                  </a:moveTo>
                  <a:cubicBezTo>
                    <a:pt x="597" y="1"/>
                    <a:pt x="586" y="3"/>
                    <a:pt x="578" y="12"/>
                  </a:cubicBezTo>
                  <a:cubicBezTo>
                    <a:pt x="461" y="82"/>
                    <a:pt x="109" y="1131"/>
                    <a:pt x="6" y="1451"/>
                  </a:cubicBezTo>
                  <a:cubicBezTo>
                    <a:pt x="0" y="1451"/>
                    <a:pt x="0" y="1454"/>
                    <a:pt x="0" y="1457"/>
                  </a:cubicBezTo>
                  <a:cubicBezTo>
                    <a:pt x="0" y="1463"/>
                    <a:pt x="0" y="1490"/>
                    <a:pt x="20" y="1510"/>
                  </a:cubicBezTo>
                  <a:cubicBezTo>
                    <a:pt x="25" y="1521"/>
                    <a:pt x="42" y="1532"/>
                    <a:pt x="67" y="1532"/>
                  </a:cubicBezTo>
                  <a:cubicBezTo>
                    <a:pt x="120" y="1532"/>
                    <a:pt x="221" y="1493"/>
                    <a:pt x="550" y="1150"/>
                  </a:cubicBezTo>
                  <a:cubicBezTo>
                    <a:pt x="569" y="1175"/>
                    <a:pt x="606" y="1270"/>
                    <a:pt x="631" y="1331"/>
                  </a:cubicBezTo>
                  <a:cubicBezTo>
                    <a:pt x="684" y="1476"/>
                    <a:pt x="734" y="1608"/>
                    <a:pt x="818" y="1630"/>
                  </a:cubicBezTo>
                  <a:cubicBezTo>
                    <a:pt x="829" y="1630"/>
                    <a:pt x="840" y="1633"/>
                    <a:pt x="854" y="1633"/>
                  </a:cubicBezTo>
                  <a:cubicBezTo>
                    <a:pt x="1024" y="1633"/>
                    <a:pt x="1055" y="1345"/>
                    <a:pt x="1071" y="1172"/>
                  </a:cubicBezTo>
                  <a:cubicBezTo>
                    <a:pt x="1071" y="1161"/>
                    <a:pt x="1071" y="1147"/>
                    <a:pt x="1074" y="1136"/>
                  </a:cubicBezTo>
                  <a:cubicBezTo>
                    <a:pt x="1152" y="1228"/>
                    <a:pt x="1311" y="1379"/>
                    <a:pt x="1431" y="1379"/>
                  </a:cubicBezTo>
                  <a:cubicBezTo>
                    <a:pt x="1470" y="1379"/>
                    <a:pt x="1543" y="1359"/>
                    <a:pt x="1562" y="1245"/>
                  </a:cubicBezTo>
                  <a:cubicBezTo>
                    <a:pt x="1585" y="1147"/>
                    <a:pt x="1136" y="534"/>
                    <a:pt x="946" y="308"/>
                  </a:cubicBezTo>
                  <a:cubicBezTo>
                    <a:pt x="692" y="1"/>
                    <a:pt x="633" y="1"/>
                    <a:pt x="6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4" name="Google Shape;1184;p33"/>
            <p:cNvSpPr/>
            <p:nvPr/>
          </p:nvSpPr>
          <p:spPr>
            <a:xfrm rot="749980">
              <a:off x="1658672" y="3318507"/>
              <a:ext cx="91735" cy="99199"/>
            </a:xfrm>
            <a:custGeom>
              <a:avLst/>
              <a:gdLst/>
              <a:ahLst/>
              <a:cxnLst/>
              <a:rect l="l" t="t" r="r" b="b"/>
              <a:pathLst>
                <a:path w="1229" h="1329" extrusionOk="0">
                  <a:moveTo>
                    <a:pt x="599" y="1"/>
                  </a:moveTo>
                  <a:cubicBezTo>
                    <a:pt x="457" y="1"/>
                    <a:pt x="79" y="784"/>
                    <a:pt x="79" y="784"/>
                  </a:cubicBezTo>
                  <a:cubicBezTo>
                    <a:pt x="1" y="977"/>
                    <a:pt x="21" y="1038"/>
                    <a:pt x="76" y="1038"/>
                  </a:cubicBezTo>
                  <a:cubicBezTo>
                    <a:pt x="165" y="1038"/>
                    <a:pt x="345" y="882"/>
                    <a:pt x="361" y="859"/>
                  </a:cubicBezTo>
                  <a:cubicBezTo>
                    <a:pt x="361" y="858"/>
                    <a:pt x="362" y="858"/>
                    <a:pt x="363" y="858"/>
                  </a:cubicBezTo>
                  <a:cubicBezTo>
                    <a:pt x="382" y="858"/>
                    <a:pt x="409" y="1328"/>
                    <a:pt x="535" y="1328"/>
                  </a:cubicBezTo>
                  <a:cubicBezTo>
                    <a:pt x="537" y="1328"/>
                    <a:pt x="538" y="1328"/>
                    <a:pt x="539" y="1328"/>
                  </a:cubicBezTo>
                  <a:cubicBezTo>
                    <a:pt x="671" y="1320"/>
                    <a:pt x="793" y="826"/>
                    <a:pt x="793" y="826"/>
                  </a:cubicBezTo>
                  <a:cubicBezTo>
                    <a:pt x="793" y="826"/>
                    <a:pt x="1012" y="1053"/>
                    <a:pt x="1114" y="1053"/>
                  </a:cubicBezTo>
                  <a:cubicBezTo>
                    <a:pt x="1128" y="1053"/>
                    <a:pt x="1139" y="1049"/>
                    <a:pt x="1148" y="1041"/>
                  </a:cubicBezTo>
                  <a:cubicBezTo>
                    <a:pt x="1228" y="963"/>
                    <a:pt x="737" y="148"/>
                    <a:pt x="626" y="14"/>
                  </a:cubicBezTo>
                  <a:cubicBezTo>
                    <a:pt x="618" y="5"/>
                    <a:pt x="609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5" name="Google Shape;1185;p33"/>
            <p:cNvSpPr/>
            <p:nvPr/>
          </p:nvSpPr>
          <p:spPr>
            <a:xfrm rot="749980">
              <a:off x="1656616" y="3315819"/>
              <a:ext cx="98527" cy="105245"/>
            </a:xfrm>
            <a:custGeom>
              <a:avLst/>
              <a:gdLst/>
              <a:ahLst/>
              <a:cxnLst/>
              <a:rect l="l" t="t" r="r" b="b"/>
              <a:pathLst>
                <a:path w="1320" h="1410" extrusionOk="0">
                  <a:moveTo>
                    <a:pt x="628" y="76"/>
                  </a:moveTo>
                  <a:cubicBezTo>
                    <a:pt x="854" y="347"/>
                    <a:pt x="1169" y="1003"/>
                    <a:pt x="1155" y="1053"/>
                  </a:cubicBezTo>
                  <a:cubicBezTo>
                    <a:pt x="1155" y="1053"/>
                    <a:pt x="1152" y="1056"/>
                    <a:pt x="1144" y="1056"/>
                  </a:cubicBezTo>
                  <a:cubicBezTo>
                    <a:pt x="1085" y="1056"/>
                    <a:pt x="935" y="930"/>
                    <a:pt x="851" y="843"/>
                  </a:cubicBezTo>
                  <a:cubicBezTo>
                    <a:pt x="842" y="835"/>
                    <a:pt x="832" y="831"/>
                    <a:pt x="822" y="831"/>
                  </a:cubicBezTo>
                  <a:cubicBezTo>
                    <a:pt x="818" y="831"/>
                    <a:pt x="815" y="832"/>
                    <a:pt x="812" y="832"/>
                  </a:cubicBezTo>
                  <a:cubicBezTo>
                    <a:pt x="798" y="835"/>
                    <a:pt x="787" y="846"/>
                    <a:pt x="784" y="860"/>
                  </a:cubicBezTo>
                  <a:cubicBezTo>
                    <a:pt x="728" y="1086"/>
                    <a:pt x="625" y="1326"/>
                    <a:pt x="561" y="1334"/>
                  </a:cubicBezTo>
                  <a:lnTo>
                    <a:pt x="558" y="1374"/>
                  </a:lnTo>
                  <a:lnTo>
                    <a:pt x="558" y="1334"/>
                  </a:lnTo>
                  <a:cubicBezTo>
                    <a:pt x="519" y="1334"/>
                    <a:pt x="486" y="1220"/>
                    <a:pt x="446" y="991"/>
                  </a:cubicBezTo>
                  <a:cubicBezTo>
                    <a:pt x="430" y="891"/>
                    <a:pt x="427" y="863"/>
                    <a:pt x="388" y="863"/>
                  </a:cubicBezTo>
                  <a:cubicBezTo>
                    <a:pt x="377" y="863"/>
                    <a:pt x="360" y="874"/>
                    <a:pt x="360" y="880"/>
                  </a:cubicBezTo>
                  <a:cubicBezTo>
                    <a:pt x="338" y="902"/>
                    <a:pt x="179" y="1039"/>
                    <a:pt x="103" y="1039"/>
                  </a:cubicBezTo>
                  <a:cubicBezTo>
                    <a:pt x="102" y="1039"/>
                    <a:pt x="101" y="1039"/>
                    <a:pt x="101" y="1039"/>
                  </a:cubicBezTo>
                  <a:cubicBezTo>
                    <a:pt x="98" y="1033"/>
                    <a:pt x="81" y="1000"/>
                    <a:pt x="142" y="838"/>
                  </a:cubicBezTo>
                  <a:cubicBezTo>
                    <a:pt x="343" y="425"/>
                    <a:pt x="566" y="76"/>
                    <a:pt x="628" y="76"/>
                  </a:cubicBezTo>
                  <a:close/>
                  <a:moveTo>
                    <a:pt x="622" y="1"/>
                  </a:moveTo>
                  <a:cubicBezTo>
                    <a:pt x="469" y="1"/>
                    <a:pt x="162" y="620"/>
                    <a:pt x="67" y="810"/>
                  </a:cubicBezTo>
                  <a:cubicBezTo>
                    <a:pt x="11" y="952"/>
                    <a:pt x="0" y="1039"/>
                    <a:pt x="31" y="1083"/>
                  </a:cubicBezTo>
                  <a:cubicBezTo>
                    <a:pt x="45" y="1103"/>
                    <a:pt x="70" y="1117"/>
                    <a:pt x="101" y="1117"/>
                  </a:cubicBezTo>
                  <a:cubicBezTo>
                    <a:pt x="179" y="1117"/>
                    <a:pt x="296" y="1033"/>
                    <a:pt x="363" y="975"/>
                  </a:cubicBezTo>
                  <a:cubicBezTo>
                    <a:pt x="366" y="986"/>
                    <a:pt x="366" y="997"/>
                    <a:pt x="371" y="1005"/>
                  </a:cubicBezTo>
                  <a:cubicBezTo>
                    <a:pt x="405" y="1220"/>
                    <a:pt x="446" y="1410"/>
                    <a:pt x="558" y="1410"/>
                  </a:cubicBezTo>
                  <a:cubicBezTo>
                    <a:pt x="561" y="1410"/>
                    <a:pt x="566" y="1410"/>
                    <a:pt x="558" y="1407"/>
                  </a:cubicBezTo>
                  <a:cubicBezTo>
                    <a:pt x="692" y="1396"/>
                    <a:pt x="790" y="1100"/>
                    <a:pt x="834" y="941"/>
                  </a:cubicBezTo>
                  <a:cubicBezTo>
                    <a:pt x="910" y="1014"/>
                    <a:pt x="1049" y="1131"/>
                    <a:pt x="1138" y="1131"/>
                  </a:cubicBezTo>
                  <a:cubicBezTo>
                    <a:pt x="1161" y="1131"/>
                    <a:pt x="1183" y="1125"/>
                    <a:pt x="1200" y="1109"/>
                  </a:cubicBezTo>
                  <a:cubicBezTo>
                    <a:pt x="1320" y="989"/>
                    <a:pt x="734" y="99"/>
                    <a:pt x="678" y="29"/>
                  </a:cubicBezTo>
                  <a:cubicBezTo>
                    <a:pt x="664" y="12"/>
                    <a:pt x="642" y="1"/>
                    <a:pt x="6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6" name="Google Shape;1186;p33"/>
            <p:cNvSpPr/>
            <p:nvPr/>
          </p:nvSpPr>
          <p:spPr>
            <a:xfrm rot="749980">
              <a:off x="790929" y="4122882"/>
              <a:ext cx="234300" cy="127563"/>
            </a:xfrm>
            <a:custGeom>
              <a:avLst/>
              <a:gdLst/>
              <a:ahLst/>
              <a:cxnLst/>
              <a:rect l="l" t="t" r="r" b="b"/>
              <a:pathLst>
                <a:path w="3139" h="1709" extrusionOk="0">
                  <a:moveTo>
                    <a:pt x="35" y="0"/>
                  </a:moveTo>
                  <a:cubicBezTo>
                    <a:pt x="18" y="0"/>
                    <a:pt x="5" y="13"/>
                    <a:pt x="3" y="32"/>
                  </a:cubicBezTo>
                  <a:cubicBezTo>
                    <a:pt x="3" y="35"/>
                    <a:pt x="0" y="66"/>
                    <a:pt x="0" y="121"/>
                  </a:cubicBezTo>
                  <a:cubicBezTo>
                    <a:pt x="0" y="141"/>
                    <a:pt x="0" y="163"/>
                    <a:pt x="3" y="188"/>
                  </a:cubicBezTo>
                  <a:cubicBezTo>
                    <a:pt x="3" y="205"/>
                    <a:pt x="20" y="225"/>
                    <a:pt x="42" y="225"/>
                  </a:cubicBezTo>
                  <a:lnTo>
                    <a:pt x="45" y="225"/>
                  </a:lnTo>
                  <a:cubicBezTo>
                    <a:pt x="64" y="225"/>
                    <a:pt x="84" y="205"/>
                    <a:pt x="78" y="186"/>
                  </a:cubicBezTo>
                  <a:cubicBezTo>
                    <a:pt x="75" y="160"/>
                    <a:pt x="75" y="141"/>
                    <a:pt x="75" y="121"/>
                  </a:cubicBezTo>
                  <a:cubicBezTo>
                    <a:pt x="75" y="74"/>
                    <a:pt x="78" y="40"/>
                    <a:pt x="78" y="40"/>
                  </a:cubicBezTo>
                  <a:cubicBezTo>
                    <a:pt x="78" y="21"/>
                    <a:pt x="64" y="4"/>
                    <a:pt x="45" y="1"/>
                  </a:cubicBezTo>
                  <a:cubicBezTo>
                    <a:pt x="41" y="1"/>
                    <a:pt x="38" y="0"/>
                    <a:pt x="35" y="0"/>
                  </a:cubicBezTo>
                  <a:close/>
                  <a:moveTo>
                    <a:pt x="2918" y="395"/>
                  </a:moveTo>
                  <a:cubicBezTo>
                    <a:pt x="2904" y="395"/>
                    <a:pt x="2890" y="403"/>
                    <a:pt x="2885" y="414"/>
                  </a:cubicBezTo>
                  <a:cubicBezTo>
                    <a:pt x="2874" y="431"/>
                    <a:pt x="2879" y="456"/>
                    <a:pt x="2899" y="467"/>
                  </a:cubicBezTo>
                  <a:cubicBezTo>
                    <a:pt x="2910" y="473"/>
                    <a:pt x="2924" y="484"/>
                    <a:pt x="2941" y="498"/>
                  </a:cubicBezTo>
                  <a:cubicBezTo>
                    <a:pt x="2946" y="506"/>
                    <a:pt x="2957" y="509"/>
                    <a:pt x="2968" y="509"/>
                  </a:cubicBezTo>
                  <a:cubicBezTo>
                    <a:pt x="2977" y="509"/>
                    <a:pt x="2988" y="506"/>
                    <a:pt x="2994" y="495"/>
                  </a:cubicBezTo>
                  <a:cubicBezTo>
                    <a:pt x="3010" y="481"/>
                    <a:pt x="3010" y="456"/>
                    <a:pt x="2991" y="442"/>
                  </a:cubicBezTo>
                  <a:cubicBezTo>
                    <a:pt x="2974" y="425"/>
                    <a:pt x="2957" y="412"/>
                    <a:pt x="2935" y="400"/>
                  </a:cubicBezTo>
                  <a:cubicBezTo>
                    <a:pt x="2930" y="397"/>
                    <a:pt x="2924" y="395"/>
                    <a:pt x="2918" y="395"/>
                  </a:cubicBezTo>
                  <a:close/>
                  <a:moveTo>
                    <a:pt x="62" y="296"/>
                  </a:moveTo>
                  <a:cubicBezTo>
                    <a:pt x="59" y="296"/>
                    <a:pt x="56" y="296"/>
                    <a:pt x="53" y="297"/>
                  </a:cubicBezTo>
                  <a:cubicBezTo>
                    <a:pt x="31" y="300"/>
                    <a:pt x="17" y="319"/>
                    <a:pt x="20" y="342"/>
                  </a:cubicBezTo>
                  <a:cubicBezTo>
                    <a:pt x="31" y="389"/>
                    <a:pt x="42" y="442"/>
                    <a:pt x="59" y="492"/>
                  </a:cubicBezTo>
                  <a:cubicBezTo>
                    <a:pt x="61" y="509"/>
                    <a:pt x="75" y="520"/>
                    <a:pt x="92" y="520"/>
                  </a:cubicBezTo>
                  <a:lnTo>
                    <a:pt x="109" y="520"/>
                  </a:lnTo>
                  <a:cubicBezTo>
                    <a:pt x="126" y="512"/>
                    <a:pt x="140" y="492"/>
                    <a:pt x="131" y="470"/>
                  </a:cubicBezTo>
                  <a:cubicBezTo>
                    <a:pt x="117" y="425"/>
                    <a:pt x="109" y="375"/>
                    <a:pt x="98" y="328"/>
                  </a:cubicBezTo>
                  <a:cubicBezTo>
                    <a:pt x="93" y="309"/>
                    <a:pt x="78" y="296"/>
                    <a:pt x="62" y="296"/>
                  </a:cubicBezTo>
                  <a:close/>
                  <a:moveTo>
                    <a:pt x="1509" y="651"/>
                  </a:moveTo>
                  <a:cubicBezTo>
                    <a:pt x="1459" y="651"/>
                    <a:pt x="1412" y="663"/>
                    <a:pt x="1367" y="688"/>
                  </a:cubicBezTo>
                  <a:cubicBezTo>
                    <a:pt x="1345" y="699"/>
                    <a:pt x="1339" y="721"/>
                    <a:pt x="1348" y="741"/>
                  </a:cubicBezTo>
                  <a:cubicBezTo>
                    <a:pt x="1356" y="755"/>
                    <a:pt x="1370" y="760"/>
                    <a:pt x="1384" y="760"/>
                  </a:cubicBezTo>
                  <a:cubicBezTo>
                    <a:pt x="1386" y="760"/>
                    <a:pt x="1390" y="759"/>
                    <a:pt x="1394" y="759"/>
                  </a:cubicBezTo>
                  <a:cubicBezTo>
                    <a:pt x="1397" y="759"/>
                    <a:pt x="1399" y="759"/>
                    <a:pt x="1401" y="760"/>
                  </a:cubicBezTo>
                  <a:cubicBezTo>
                    <a:pt x="1437" y="744"/>
                    <a:pt x="1473" y="732"/>
                    <a:pt x="1509" y="732"/>
                  </a:cubicBezTo>
                  <a:cubicBezTo>
                    <a:pt x="1511" y="731"/>
                    <a:pt x="1513" y="731"/>
                    <a:pt x="1515" y="731"/>
                  </a:cubicBezTo>
                  <a:cubicBezTo>
                    <a:pt x="1519" y="731"/>
                    <a:pt x="1522" y="732"/>
                    <a:pt x="1526" y="732"/>
                  </a:cubicBezTo>
                  <a:cubicBezTo>
                    <a:pt x="1548" y="732"/>
                    <a:pt x="1565" y="718"/>
                    <a:pt x="1568" y="699"/>
                  </a:cubicBezTo>
                  <a:cubicBezTo>
                    <a:pt x="1568" y="677"/>
                    <a:pt x="1554" y="660"/>
                    <a:pt x="1534" y="657"/>
                  </a:cubicBezTo>
                  <a:cubicBezTo>
                    <a:pt x="1526" y="651"/>
                    <a:pt x="1521" y="651"/>
                    <a:pt x="1509" y="651"/>
                  </a:cubicBezTo>
                  <a:close/>
                  <a:moveTo>
                    <a:pt x="3054" y="562"/>
                  </a:moveTo>
                  <a:cubicBezTo>
                    <a:pt x="3049" y="562"/>
                    <a:pt x="3043" y="563"/>
                    <a:pt x="3038" y="565"/>
                  </a:cubicBezTo>
                  <a:cubicBezTo>
                    <a:pt x="3016" y="573"/>
                    <a:pt x="3005" y="593"/>
                    <a:pt x="3016" y="612"/>
                  </a:cubicBezTo>
                  <a:cubicBezTo>
                    <a:pt x="3033" y="651"/>
                    <a:pt x="3047" y="702"/>
                    <a:pt x="3055" y="749"/>
                  </a:cubicBezTo>
                  <a:cubicBezTo>
                    <a:pt x="3058" y="769"/>
                    <a:pt x="3074" y="783"/>
                    <a:pt x="3094" y="783"/>
                  </a:cubicBezTo>
                  <a:lnTo>
                    <a:pt x="3097" y="780"/>
                  </a:lnTo>
                  <a:cubicBezTo>
                    <a:pt x="3116" y="777"/>
                    <a:pt x="3130" y="760"/>
                    <a:pt x="3127" y="738"/>
                  </a:cubicBezTo>
                  <a:cubicBezTo>
                    <a:pt x="3122" y="682"/>
                    <a:pt x="3108" y="632"/>
                    <a:pt x="3086" y="584"/>
                  </a:cubicBezTo>
                  <a:cubicBezTo>
                    <a:pt x="3082" y="570"/>
                    <a:pt x="3068" y="562"/>
                    <a:pt x="3054" y="562"/>
                  </a:cubicBezTo>
                  <a:close/>
                  <a:moveTo>
                    <a:pt x="153" y="585"/>
                  </a:moveTo>
                  <a:cubicBezTo>
                    <a:pt x="147" y="585"/>
                    <a:pt x="141" y="587"/>
                    <a:pt x="134" y="590"/>
                  </a:cubicBezTo>
                  <a:cubicBezTo>
                    <a:pt x="114" y="596"/>
                    <a:pt x="106" y="618"/>
                    <a:pt x="117" y="637"/>
                  </a:cubicBezTo>
                  <a:cubicBezTo>
                    <a:pt x="142" y="688"/>
                    <a:pt x="167" y="732"/>
                    <a:pt x="198" y="774"/>
                  </a:cubicBezTo>
                  <a:cubicBezTo>
                    <a:pt x="207" y="785"/>
                    <a:pt x="215" y="791"/>
                    <a:pt x="229" y="791"/>
                  </a:cubicBezTo>
                  <a:cubicBezTo>
                    <a:pt x="237" y="791"/>
                    <a:pt x="243" y="788"/>
                    <a:pt x="246" y="785"/>
                  </a:cubicBezTo>
                  <a:cubicBezTo>
                    <a:pt x="265" y="774"/>
                    <a:pt x="271" y="749"/>
                    <a:pt x="257" y="732"/>
                  </a:cubicBezTo>
                  <a:cubicBezTo>
                    <a:pt x="229" y="691"/>
                    <a:pt x="204" y="651"/>
                    <a:pt x="184" y="607"/>
                  </a:cubicBezTo>
                  <a:cubicBezTo>
                    <a:pt x="178" y="593"/>
                    <a:pt x="167" y="585"/>
                    <a:pt x="153" y="585"/>
                  </a:cubicBezTo>
                  <a:close/>
                  <a:moveTo>
                    <a:pt x="1642" y="736"/>
                  </a:moveTo>
                  <a:cubicBezTo>
                    <a:pt x="1639" y="736"/>
                    <a:pt x="1636" y="737"/>
                    <a:pt x="1632" y="738"/>
                  </a:cubicBezTo>
                  <a:cubicBezTo>
                    <a:pt x="1610" y="746"/>
                    <a:pt x="1601" y="769"/>
                    <a:pt x="1607" y="788"/>
                  </a:cubicBezTo>
                  <a:cubicBezTo>
                    <a:pt x="1610" y="799"/>
                    <a:pt x="1615" y="813"/>
                    <a:pt x="1615" y="827"/>
                  </a:cubicBezTo>
                  <a:cubicBezTo>
                    <a:pt x="1615" y="852"/>
                    <a:pt x="1607" y="877"/>
                    <a:pt x="1596" y="908"/>
                  </a:cubicBezTo>
                  <a:cubicBezTo>
                    <a:pt x="1590" y="925"/>
                    <a:pt x="1596" y="950"/>
                    <a:pt x="1618" y="956"/>
                  </a:cubicBezTo>
                  <a:cubicBezTo>
                    <a:pt x="1621" y="958"/>
                    <a:pt x="1624" y="958"/>
                    <a:pt x="1632" y="958"/>
                  </a:cubicBezTo>
                  <a:cubicBezTo>
                    <a:pt x="1649" y="958"/>
                    <a:pt x="1663" y="953"/>
                    <a:pt x="1666" y="939"/>
                  </a:cubicBezTo>
                  <a:cubicBezTo>
                    <a:pt x="1685" y="900"/>
                    <a:pt x="1691" y="861"/>
                    <a:pt x="1691" y="827"/>
                  </a:cubicBezTo>
                  <a:cubicBezTo>
                    <a:pt x="1691" y="805"/>
                    <a:pt x="1688" y="785"/>
                    <a:pt x="1680" y="763"/>
                  </a:cubicBezTo>
                  <a:cubicBezTo>
                    <a:pt x="1675" y="747"/>
                    <a:pt x="1659" y="736"/>
                    <a:pt x="1642" y="736"/>
                  </a:cubicBezTo>
                  <a:close/>
                  <a:moveTo>
                    <a:pt x="1266" y="779"/>
                  </a:moveTo>
                  <a:cubicBezTo>
                    <a:pt x="1255" y="779"/>
                    <a:pt x="1244" y="785"/>
                    <a:pt x="1236" y="797"/>
                  </a:cubicBezTo>
                  <a:cubicBezTo>
                    <a:pt x="1203" y="838"/>
                    <a:pt x="1177" y="889"/>
                    <a:pt x="1163" y="942"/>
                  </a:cubicBezTo>
                  <a:cubicBezTo>
                    <a:pt x="1161" y="958"/>
                    <a:pt x="1172" y="981"/>
                    <a:pt x="1191" y="986"/>
                  </a:cubicBezTo>
                  <a:cubicBezTo>
                    <a:pt x="1197" y="992"/>
                    <a:pt x="1200" y="992"/>
                    <a:pt x="1203" y="992"/>
                  </a:cubicBezTo>
                  <a:cubicBezTo>
                    <a:pt x="1216" y="992"/>
                    <a:pt x="1233" y="981"/>
                    <a:pt x="1236" y="964"/>
                  </a:cubicBezTo>
                  <a:cubicBezTo>
                    <a:pt x="1247" y="916"/>
                    <a:pt x="1269" y="875"/>
                    <a:pt x="1297" y="841"/>
                  </a:cubicBezTo>
                  <a:cubicBezTo>
                    <a:pt x="1311" y="827"/>
                    <a:pt x="1306" y="802"/>
                    <a:pt x="1289" y="788"/>
                  </a:cubicBezTo>
                  <a:cubicBezTo>
                    <a:pt x="1282" y="782"/>
                    <a:pt x="1274" y="779"/>
                    <a:pt x="1266" y="779"/>
                  </a:cubicBezTo>
                  <a:close/>
                  <a:moveTo>
                    <a:pt x="323" y="837"/>
                  </a:moveTo>
                  <a:cubicBezTo>
                    <a:pt x="314" y="837"/>
                    <a:pt x="305" y="840"/>
                    <a:pt x="299" y="847"/>
                  </a:cubicBezTo>
                  <a:cubicBezTo>
                    <a:pt x="282" y="861"/>
                    <a:pt x="282" y="883"/>
                    <a:pt x="296" y="900"/>
                  </a:cubicBezTo>
                  <a:cubicBezTo>
                    <a:pt x="332" y="939"/>
                    <a:pt x="368" y="972"/>
                    <a:pt x="410" y="1006"/>
                  </a:cubicBezTo>
                  <a:cubicBezTo>
                    <a:pt x="419" y="1009"/>
                    <a:pt x="424" y="1011"/>
                    <a:pt x="435" y="1011"/>
                  </a:cubicBezTo>
                  <a:cubicBezTo>
                    <a:pt x="446" y="1011"/>
                    <a:pt x="458" y="1006"/>
                    <a:pt x="466" y="1000"/>
                  </a:cubicBezTo>
                  <a:cubicBezTo>
                    <a:pt x="480" y="986"/>
                    <a:pt x="477" y="964"/>
                    <a:pt x="460" y="950"/>
                  </a:cubicBezTo>
                  <a:cubicBezTo>
                    <a:pt x="421" y="916"/>
                    <a:pt x="388" y="886"/>
                    <a:pt x="352" y="852"/>
                  </a:cubicBezTo>
                  <a:cubicBezTo>
                    <a:pt x="344" y="842"/>
                    <a:pt x="333" y="837"/>
                    <a:pt x="323" y="837"/>
                  </a:cubicBezTo>
                  <a:close/>
                  <a:moveTo>
                    <a:pt x="3096" y="860"/>
                  </a:moveTo>
                  <a:cubicBezTo>
                    <a:pt x="3080" y="860"/>
                    <a:pt x="3061" y="876"/>
                    <a:pt x="3061" y="897"/>
                  </a:cubicBezTo>
                  <a:cubicBezTo>
                    <a:pt x="3061" y="942"/>
                    <a:pt x="3055" y="989"/>
                    <a:pt x="3044" y="1039"/>
                  </a:cubicBezTo>
                  <a:cubicBezTo>
                    <a:pt x="3038" y="1062"/>
                    <a:pt x="3052" y="1081"/>
                    <a:pt x="3072" y="1084"/>
                  </a:cubicBezTo>
                  <a:lnTo>
                    <a:pt x="3083" y="1084"/>
                  </a:lnTo>
                  <a:cubicBezTo>
                    <a:pt x="3097" y="1084"/>
                    <a:pt x="3114" y="1070"/>
                    <a:pt x="3114" y="1056"/>
                  </a:cubicBezTo>
                  <a:cubicBezTo>
                    <a:pt x="3125" y="1003"/>
                    <a:pt x="3130" y="953"/>
                    <a:pt x="3133" y="900"/>
                  </a:cubicBezTo>
                  <a:cubicBezTo>
                    <a:pt x="3139" y="877"/>
                    <a:pt x="3119" y="861"/>
                    <a:pt x="3100" y="861"/>
                  </a:cubicBezTo>
                  <a:cubicBezTo>
                    <a:pt x="3098" y="860"/>
                    <a:pt x="3097" y="860"/>
                    <a:pt x="3096" y="860"/>
                  </a:cubicBezTo>
                  <a:close/>
                  <a:moveTo>
                    <a:pt x="563" y="1017"/>
                  </a:moveTo>
                  <a:cubicBezTo>
                    <a:pt x="551" y="1017"/>
                    <a:pt x="538" y="1025"/>
                    <a:pt x="530" y="1036"/>
                  </a:cubicBezTo>
                  <a:cubicBezTo>
                    <a:pt x="519" y="1053"/>
                    <a:pt x="527" y="1078"/>
                    <a:pt x="544" y="1089"/>
                  </a:cubicBezTo>
                  <a:cubicBezTo>
                    <a:pt x="586" y="1112"/>
                    <a:pt x="633" y="1137"/>
                    <a:pt x="684" y="1159"/>
                  </a:cubicBezTo>
                  <a:cubicBezTo>
                    <a:pt x="686" y="1159"/>
                    <a:pt x="689" y="1162"/>
                    <a:pt x="698" y="1162"/>
                  </a:cubicBezTo>
                  <a:cubicBezTo>
                    <a:pt x="712" y="1162"/>
                    <a:pt x="725" y="1151"/>
                    <a:pt x="737" y="1137"/>
                  </a:cubicBezTo>
                  <a:cubicBezTo>
                    <a:pt x="742" y="1120"/>
                    <a:pt x="737" y="1098"/>
                    <a:pt x="714" y="1089"/>
                  </a:cubicBezTo>
                  <a:cubicBezTo>
                    <a:pt x="667" y="1067"/>
                    <a:pt x="622" y="1048"/>
                    <a:pt x="580" y="1022"/>
                  </a:cubicBezTo>
                  <a:cubicBezTo>
                    <a:pt x="575" y="1019"/>
                    <a:pt x="569" y="1017"/>
                    <a:pt x="563" y="1017"/>
                  </a:cubicBezTo>
                  <a:close/>
                  <a:moveTo>
                    <a:pt x="1551" y="1006"/>
                  </a:moveTo>
                  <a:cubicBezTo>
                    <a:pt x="1540" y="1006"/>
                    <a:pt x="1529" y="1011"/>
                    <a:pt x="1521" y="1020"/>
                  </a:cubicBezTo>
                  <a:cubicBezTo>
                    <a:pt x="1490" y="1050"/>
                    <a:pt x="1451" y="1078"/>
                    <a:pt x="1409" y="1103"/>
                  </a:cubicBezTo>
                  <a:cubicBezTo>
                    <a:pt x="1392" y="1112"/>
                    <a:pt x="1384" y="1137"/>
                    <a:pt x="1395" y="1154"/>
                  </a:cubicBezTo>
                  <a:cubicBezTo>
                    <a:pt x="1401" y="1168"/>
                    <a:pt x="1415" y="1176"/>
                    <a:pt x="1428" y="1176"/>
                  </a:cubicBezTo>
                  <a:cubicBezTo>
                    <a:pt x="1434" y="1176"/>
                    <a:pt x="1440" y="1176"/>
                    <a:pt x="1448" y="1165"/>
                  </a:cubicBezTo>
                  <a:cubicBezTo>
                    <a:pt x="1495" y="1137"/>
                    <a:pt x="1537" y="1106"/>
                    <a:pt x="1576" y="1067"/>
                  </a:cubicBezTo>
                  <a:cubicBezTo>
                    <a:pt x="1590" y="1053"/>
                    <a:pt x="1588" y="1028"/>
                    <a:pt x="1574" y="1014"/>
                  </a:cubicBezTo>
                  <a:cubicBezTo>
                    <a:pt x="1567" y="1008"/>
                    <a:pt x="1559" y="1006"/>
                    <a:pt x="1551" y="1006"/>
                  </a:cubicBezTo>
                  <a:close/>
                  <a:moveTo>
                    <a:pt x="838" y="1138"/>
                  </a:moveTo>
                  <a:cubicBezTo>
                    <a:pt x="822" y="1138"/>
                    <a:pt x="808" y="1149"/>
                    <a:pt x="801" y="1165"/>
                  </a:cubicBezTo>
                  <a:cubicBezTo>
                    <a:pt x="795" y="1182"/>
                    <a:pt x="806" y="1204"/>
                    <a:pt x="826" y="1209"/>
                  </a:cubicBezTo>
                  <a:cubicBezTo>
                    <a:pt x="879" y="1229"/>
                    <a:pt x="932" y="1237"/>
                    <a:pt x="979" y="1246"/>
                  </a:cubicBezTo>
                  <a:lnTo>
                    <a:pt x="988" y="1246"/>
                  </a:lnTo>
                  <a:cubicBezTo>
                    <a:pt x="1007" y="1246"/>
                    <a:pt x="1021" y="1232"/>
                    <a:pt x="1021" y="1215"/>
                  </a:cubicBezTo>
                  <a:cubicBezTo>
                    <a:pt x="1024" y="1193"/>
                    <a:pt x="1010" y="1176"/>
                    <a:pt x="990" y="1173"/>
                  </a:cubicBezTo>
                  <a:cubicBezTo>
                    <a:pt x="946" y="1165"/>
                    <a:pt x="896" y="1154"/>
                    <a:pt x="848" y="1140"/>
                  </a:cubicBezTo>
                  <a:cubicBezTo>
                    <a:pt x="845" y="1139"/>
                    <a:pt x="841" y="1138"/>
                    <a:pt x="838" y="1138"/>
                  </a:cubicBezTo>
                  <a:close/>
                  <a:moveTo>
                    <a:pt x="1191" y="1064"/>
                  </a:moveTo>
                  <a:cubicBezTo>
                    <a:pt x="1189" y="1064"/>
                    <a:pt x="1187" y="1064"/>
                    <a:pt x="1186" y="1064"/>
                  </a:cubicBezTo>
                  <a:cubicBezTo>
                    <a:pt x="1163" y="1067"/>
                    <a:pt x="1150" y="1084"/>
                    <a:pt x="1155" y="1106"/>
                  </a:cubicBezTo>
                  <a:cubicBezTo>
                    <a:pt x="1158" y="1126"/>
                    <a:pt x="1163" y="1151"/>
                    <a:pt x="1172" y="1173"/>
                  </a:cubicBezTo>
                  <a:cubicBezTo>
                    <a:pt x="1161" y="1173"/>
                    <a:pt x="1147" y="1176"/>
                    <a:pt x="1136" y="1176"/>
                  </a:cubicBezTo>
                  <a:cubicBezTo>
                    <a:pt x="1116" y="1176"/>
                    <a:pt x="1099" y="1193"/>
                    <a:pt x="1099" y="1215"/>
                  </a:cubicBezTo>
                  <a:cubicBezTo>
                    <a:pt x="1099" y="1232"/>
                    <a:pt x="1113" y="1252"/>
                    <a:pt x="1129" y="1252"/>
                  </a:cubicBezTo>
                  <a:cubicBezTo>
                    <a:pt x="1131" y="1252"/>
                    <a:pt x="1133" y="1252"/>
                    <a:pt x="1136" y="1251"/>
                  </a:cubicBezTo>
                  <a:cubicBezTo>
                    <a:pt x="1155" y="1248"/>
                    <a:pt x="1175" y="1248"/>
                    <a:pt x="1194" y="1246"/>
                  </a:cubicBezTo>
                  <a:cubicBezTo>
                    <a:pt x="1200" y="1251"/>
                    <a:pt x="1203" y="1257"/>
                    <a:pt x="1205" y="1262"/>
                  </a:cubicBezTo>
                  <a:cubicBezTo>
                    <a:pt x="1214" y="1276"/>
                    <a:pt x="1228" y="1285"/>
                    <a:pt x="1242" y="1285"/>
                  </a:cubicBezTo>
                  <a:cubicBezTo>
                    <a:pt x="1247" y="1285"/>
                    <a:pt x="1256" y="1285"/>
                    <a:pt x="1256" y="1276"/>
                  </a:cubicBezTo>
                  <a:cubicBezTo>
                    <a:pt x="1269" y="1271"/>
                    <a:pt x="1278" y="1251"/>
                    <a:pt x="1272" y="1235"/>
                  </a:cubicBezTo>
                  <a:cubicBezTo>
                    <a:pt x="1278" y="1232"/>
                    <a:pt x="1286" y="1232"/>
                    <a:pt x="1295" y="1229"/>
                  </a:cubicBezTo>
                  <a:cubicBezTo>
                    <a:pt x="1314" y="1223"/>
                    <a:pt x="1328" y="1204"/>
                    <a:pt x="1322" y="1182"/>
                  </a:cubicBezTo>
                  <a:cubicBezTo>
                    <a:pt x="1318" y="1165"/>
                    <a:pt x="1303" y="1152"/>
                    <a:pt x="1285" y="1152"/>
                  </a:cubicBezTo>
                  <a:cubicBezTo>
                    <a:pt x="1282" y="1152"/>
                    <a:pt x="1278" y="1153"/>
                    <a:pt x="1275" y="1154"/>
                  </a:cubicBezTo>
                  <a:cubicBezTo>
                    <a:pt x="1264" y="1154"/>
                    <a:pt x="1256" y="1159"/>
                    <a:pt x="1244" y="1162"/>
                  </a:cubicBezTo>
                  <a:cubicBezTo>
                    <a:pt x="1239" y="1140"/>
                    <a:pt x="1230" y="1120"/>
                    <a:pt x="1228" y="1095"/>
                  </a:cubicBezTo>
                  <a:cubicBezTo>
                    <a:pt x="1225" y="1077"/>
                    <a:pt x="1209" y="1064"/>
                    <a:pt x="1191" y="1064"/>
                  </a:cubicBezTo>
                  <a:close/>
                  <a:moveTo>
                    <a:pt x="3034" y="1152"/>
                  </a:moveTo>
                  <a:cubicBezTo>
                    <a:pt x="3019" y="1152"/>
                    <a:pt x="3003" y="1159"/>
                    <a:pt x="2999" y="1176"/>
                  </a:cubicBezTo>
                  <a:cubicBezTo>
                    <a:pt x="2982" y="1223"/>
                    <a:pt x="2957" y="1265"/>
                    <a:pt x="2932" y="1304"/>
                  </a:cubicBezTo>
                  <a:cubicBezTo>
                    <a:pt x="2918" y="1321"/>
                    <a:pt x="2927" y="1346"/>
                    <a:pt x="2943" y="1357"/>
                  </a:cubicBezTo>
                  <a:cubicBezTo>
                    <a:pt x="2949" y="1360"/>
                    <a:pt x="2957" y="1363"/>
                    <a:pt x="2963" y="1363"/>
                  </a:cubicBezTo>
                  <a:cubicBezTo>
                    <a:pt x="2977" y="1363"/>
                    <a:pt x="2991" y="1357"/>
                    <a:pt x="2996" y="1343"/>
                  </a:cubicBezTo>
                  <a:cubicBezTo>
                    <a:pt x="3024" y="1301"/>
                    <a:pt x="3047" y="1251"/>
                    <a:pt x="3069" y="1204"/>
                  </a:cubicBezTo>
                  <a:cubicBezTo>
                    <a:pt x="3074" y="1187"/>
                    <a:pt x="3069" y="1162"/>
                    <a:pt x="3047" y="1154"/>
                  </a:cubicBezTo>
                  <a:cubicBezTo>
                    <a:pt x="3043" y="1152"/>
                    <a:pt x="3038" y="1152"/>
                    <a:pt x="3034" y="1152"/>
                  </a:cubicBezTo>
                  <a:close/>
                  <a:moveTo>
                    <a:pt x="1332" y="1323"/>
                  </a:moveTo>
                  <a:cubicBezTo>
                    <a:pt x="1322" y="1323"/>
                    <a:pt x="1311" y="1327"/>
                    <a:pt x="1303" y="1335"/>
                  </a:cubicBezTo>
                  <a:cubicBezTo>
                    <a:pt x="1289" y="1349"/>
                    <a:pt x="1295" y="1374"/>
                    <a:pt x="1309" y="1388"/>
                  </a:cubicBezTo>
                  <a:cubicBezTo>
                    <a:pt x="1345" y="1424"/>
                    <a:pt x="1384" y="1455"/>
                    <a:pt x="1434" y="1486"/>
                  </a:cubicBezTo>
                  <a:cubicBezTo>
                    <a:pt x="1440" y="1488"/>
                    <a:pt x="1448" y="1494"/>
                    <a:pt x="1454" y="1494"/>
                  </a:cubicBezTo>
                  <a:cubicBezTo>
                    <a:pt x="1468" y="1494"/>
                    <a:pt x="1479" y="1488"/>
                    <a:pt x="1484" y="1472"/>
                  </a:cubicBezTo>
                  <a:cubicBezTo>
                    <a:pt x="1495" y="1455"/>
                    <a:pt x="1490" y="1430"/>
                    <a:pt x="1470" y="1419"/>
                  </a:cubicBezTo>
                  <a:cubicBezTo>
                    <a:pt x="1426" y="1391"/>
                    <a:pt x="1387" y="1363"/>
                    <a:pt x="1356" y="1332"/>
                  </a:cubicBezTo>
                  <a:cubicBezTo>
                    <a:pt x="1350" y="1326"/>
                    <a:pt x="1341" y="1323"/>
                    <a:pt x="1332" y="1323"/>
                  </a:cubicBezTo>
                  <a:close/>
                  <a:moveTo>
                    <a:pt x="2872" y="1405"/>
                  </a:moveTo>
                  <a:cubicBezTo>
                    <a:pt x="2862" y="1405"/>
                    <a:pt x="2853" y="1409"/>
                    <a:pt x="2846" y="1416"/>
                  </a:cubicBezTo>
                  <a:cubicBezTo>
                    <a:pt x="2809" y="1452"/>
                    <a:pt x="2773" y="1480"/>
                    <a:pt x="2734" y="1508"/>
                  </a:cubicBezTo>
                  <a:cubicBezTo>
                    <a:pt x="2717" y="1516"/>
                    <a:pt x="2712" y="1541"/>
                    <a:pt x="2723" y="1558"/>
                  </a:cubicBezTo>
                  <a:cubicBezTo>
                    <a:pt x="2731" y="1569"/>
                    <a:pt x="2740" y="1578"/>
                    <a:pt x="2754" y="1578"/>
                  </a:cubicBezTo>
                  <a:cubicBezTo>
                    <a:pt x="2762" y="1578"/>
                    <a:pt x="2768" y="1572"/>
                    <a:pt x="2776" y="1569"/>
                  </a:cubicBezTo>
                  <a:cubicBezTo>
                    <a:pt x="2821" y="1539"/>
                    <a:pt x="2860" y="1508"/>
                    <a:pt x="2899" y="1469"/>
                  </a:cubicBezTo>
                  <a:cubicBezTo>
                    <a:pt x="2913" y="1455"/>
                    <a:pt x="2913" y="1430"/>
                    <a:pt x="2899" y="1416"/>
                  </a:cubicBezTo>
                  <a:cubicBezTo>
                    <a:pt x="2892" y="1409"/>
                    <a:pt x="2882" y="1405"/>
                    <a:pt x="2872" y="1405"/>
                  </a:cubicBezTo>
                  <a:close/>
                  <a:moveTo>
                    <a:pt x="1584" y="1486"/>
                  </a:moveTo>
                  <a:cubicBezTo>
                    <a:pt x="1570" y="1486"/>
                    <a:pt x="1557" y="1494"/>
                    <a:pt x="1548" y="1511"/>
                  </a:cubicBezTo>
                  <a:cubicBezTo>
                    <a:pt x="1540" y="1527"/>
                    <a:pt x="1548" y="1550"/>
                    <a:pt x="1568" y="1558"/>
                  </a:cubicBezTo>
                  <a:cubicBezTo>
                    <a:pt x="1613" y="1580"/>
                    <a:pt x="1663" y="1597"/>
                    <a:pt x="1716" y="1614"/>
                  </a:cubicBezTo>
                  <a:cubicBezTo>
                    <a:pt x="1721" y="1620"/>
                    <a:pt x="1727" y="1620"/>
                    <a:pt x="1730" y="1620"/>
                  </a:cubicBezTo>
                  <a:cubicBezTo>
                    <a:pt x="1747" y="1620"/>
                    <a:pt x="1760" y="1608"/>
                    <a:pt x="1758" y="1592"/>
                  </a:cubicBezTo>
                  <a:cubicBezTo>
                    <a:pt x="1763" y="1569"/>
                    <a:pt x="1755" y="1550"/>
                    <a:pt x="1733" y="1541"/>
                  </a:cubicBezTo>
                  <a:cubicBezTo>
                    <a:pt x="1685" y="1527"/>
                    <a:pt x="1638" y="1511"/>
                    <a:pt x="1596" y="1488"/>
                  </a:cubicBezTo>
                  <a:cubicBezTo>
                    <a:pt x="1592" y="1487"/>
                    <a:pt x="1588" y="1486"/>
                    <a:pt x="1584" y="1486"/>
                  </a:cubicBezTo>
                  <a:close/>
                  <a:moveTo>
                    <a:pt x="1871" y="1581"/>
                  </a:moveTo>
                  <a:cubicBezTo>
                    <a:pt x="1855" y="1581"/>
                    <a:pt x="1842" y="1593"/>
                    <a:pt x="1836" y="1611"/>
                  </a:cubicBezTo>
                  <a:cubicBezTo>
                    <a:pt x="1830" y="1633"/>
                    <a:pt x="1844" y="1650"/>
                    <a:pt x="1866" y="1656"/>
                  </a:cubicBezTo>
                  <a:cubicBezTo>
                    <a:pt x="1911" y="1667"/>
                    <a:pt x="1956" y="1675"/>
                    <a:pt x="2006" y="1684"/>
                  </a:cubicBezTo>
                  <a:lnTo>
                    <a:pt x="2020" y="1689"/>
                  </a:lnTo>
                  <a:lnTo>
                    <a:pt x="2026" y="1689"/>
                  </a:lnTo>
                  <a:cubicBezTo>
                    <a:pt x="2042" y="1689"/>
                    <a:pt x="2056" y="1675"/>
                    <a:pt x="2062" y="1659"/>
                  </a:cubicBezTo>
                  <a:cubicBezTo>
                    <a:pt x="2065" y="1639"/>
                    <a:pt x="2051" y="1617"/>
                    <a:pt x="2028" y="1614"/>
                  </a:cubicBezTo>
                  <a:lnTo>
                    <a:pt x="2014" y="1611"/>
                  </a:lnTo>
                  <a:cubicBezTo>
                    <a:pt x="1970" y="1603"/>
                    <a:pt x="1925" y="1594"/>
                    <a:pt x="1883" y="1583"/>
                  </a:cubicBezTo>
                  <a:cubicBezTo>
                    <a:pt x="1879" y="1582"/>
                    <a:pt x="1875" y="1581"/>
                    <a:pt x="1871" y="1581"/>
                  </a:cubicBezTo>
                  <a:close/>
                  <a:moveTo>
                    <a:pt x="2618" y="1568"/>
                  </a:moveTo>
                  <a:cubicBezTo>
                    <a:pt x="2614" y="1568"/>
                    <a:pt x="2610" y="1568"/>
                    <a:pt x="2606" y="1569"/>
                  </a:cubicBezTo>
                  <a:cubicBezTo>
                    <a:pt x="2558" y="1586"/>
                    <a:pt x="2514" y="1600"/>
                    <a:pt x="2466" y="1611"/>
                  </a:cubicBezTo>
                  <a:cubicBezTo>
                    <a:pt x="2447" y="1614"/>
                    <a:pt x="2433" y="1636"/>
                    <a:pt x="2438" y="1656"/>
                  </a:cubicBezTo>
                  <a:cubicBezTo>
                    <a:pt x="2441" y="1675"/>
                    <a:pt x="2458" y="1689"/>
                    <a:pt x="2475" y="1689"/>
                  </a:cubicBezTo>
                  <a:cubicBezTo>
                    <a:pt x="2480" y="1689"/>
                    <a:pt x="2480" y="1689"/>
                    <a:pt x="2483" y="1684"/>
                  </a:cubicBezTo>
                  <a:cubicBezTo>
                    <a:pt x="2536" y="1675"/>
                    <a:pt x="2583" y="1659"/>
                    <a:pt x="2634" y="1639"/>
                  </a:cubicBezTo>
                  <a:cubicBezTo>
                    <a:pt x="2650" y="1631"/>
                    <a:pt x="2662" y="1611"/>
                    <a:pt x="2653" y="1589"/>
                  </a:cubicBezTo>
                  <a:cubicBezTo>
                    <a:pt x="2649" y="1576"/>
                    <a:pt x="2634" y="1568"/>
                    <a:pt x="2618" y="1568"/>
                  </a:cubicBezTo>
                  <a:close/>
                  <a:moveTo>
                    <a:pt x="2179" y="1628"/>
                  </a:moveTo>
                  <a:cubicBezTo>
                    <a:pt x="2159" y="1628"/>
                    <a:pt x="2140" y="1642"/>
                    <a:pt x="2137" y="1664"/>
                  </a:cubicBezTo>
                  <a:cubicBezTo>
                    <a:pt x="2134" y="1684"/>
                    <a:pt x="2151" y="1703"/>
                    <a:pt x="2173" y="1706"/>
                  </a:cubicBezTo>
                  <a:cubicBezTo>
                    <a:pt x="2204" y="1706"/>
                    <a:pt x="2232" y="1709"/>
                    <a:pt x="2260" y="1709"/>
                  </a:cubicBezTo>
                  <a:cubicBezTo>
                    <a:pt x="2285" y="1709"/>
                    <a:pt x="2304" y="1709"/>
                    <a:pt x="2330" y="1706"/>
                  </a:cubicBezTo>
                  <a:cubicBezTo>
                    <a:pt x="2349" y="1706"/>
                    <a:pt x="2366" y="1689"/>
                    <a:pt x="2363" y="1667"/>
                  </a:cubicBezTo>
                  <a:cubicBezTo>
                    <a:pt x="2363" y="1647"/>
                    <a:pt x="2346" y="1633"/>
                    <a:pt x="2327" y="1633"/>
                  </a:cubicBezTo>
                  <a:cubicBezTo>
                    <a:pt x="2279" y="1633"/>
                    <a:pt x="2232" y="1633"/>
                    <a:pt x="2179" y="16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7" name="Google Shape;1187;p33"/>
            <p:cNvSpPr/>
            <p:nvPr/>
          </p:nvSpPr>
          <p:spPr>
            <a:xfrm rot="749980">
              <a:off x="1843295" y="3329985"/>
              <a:ext cx="252214" cy="112560"/>
            </a:xfrm>
            <a:custGeom>
              <a:avLst/>
              <a:gdLst/>
              <a:ahLst/>
              <a:cxnLst/>
              <a:rect l="l" t="t" r="r" b="b"/>
              <a:pathLst>
                <a:path w="3379" h="1508" extrusionOk="0">
                  <a:moveTo>
                    <a:pt x="1099" y="1"/>
                  </a:moveTo>
                  <a:cubicBezTo>
                    <a:pt x="1060" y="1"/>
                    <a:pt x="1027" y="3"/>
                    <a:pt x="988" y="6"/>
                  </a:cubicBezTo>
                  <a:cubicBezTo>
                    <a:pt x="965" y="9"/>
                    <a:pt x="949" y="29"/>
                    <a:pt x="951" y="48"/>
                  </a:cubicBezTo>
                  <a:cubicBezTo>
                    <a:pt x="957" y="70"/>
                    <a:pt x="971" y="84"/>
                    <a:pt x="990" y="84"/>
                  </a:cubicBezTo>
                  <a:cubicBezTo>
                    <a:pt x="990" y="84"/>
                    <a:pt x="993" y="84"/>
                    <a:pt x="999" y="79"/>
                  </a:cubicBezTo>
                  <a:cubicBezTo>
                    <a:pt x="1032" y="76"/>
                    <a:pt x="1069" y="73"/>
                    <a:pt x="1099" y="73"/>
                  </a:cubicBezTo>
                  <a:cubicBezTo>
                    <a:pt x="1113" y="73"/>
                    <a:pt x="1130" y="76"/>
                    <a:pt x="1144" y="76"/>
                  </a:cubicBezTo>
                  <a:cubicBezTo>
                    <a:pt x="1145" y="76"/>
                    <a:pt x="1146" y="76"/>
                    <a:pt x="1148" y="76"/>
                  </a:cubicBezTo>
                  <a:cubicBezTo>
                    <a:pt x="1163" y="76"/>
                    <a:pt x="1180" y="60"/>
                    <a:pt x="1183" y="40"/>
                  </a:cubicBezTo>
                  <a:cubicBezTo>
                    <a:pt x="1186" y="23"/>
                    <a:pt x="1169" y="6"/>
                    <a:pt x="1147" y="3"/>
                  </a:cubicBezTo>
                  <a:cubicBezTo>
                    <a:pt x="1130" y="1"/>
                    <a:pt x="1116" y="1"/>
                    <a:pt x="1099" y="1"/>
                  </a:cubicBezTo>
                  <a:close/>
                  <a:moveTo>
                    <a:pt x="1296" y="19"/>
                  </a:moveTo>
                  <a:cubicBezTo>
                    <a:pt x="1278" y="19"/>
                    <a:pt x="1265" y="32"/>
                    <a:pt x="1258" y="48"/>
                  </a:cubicBezTo>
                  <a:cubicBezTo>
                    <a:pt x="1253" y="70"/>
                    <a:pt x="1267" y="87"/>
                    <a:pt x="1286" y="93"/>
                  </a:cubicBezTo>
                  <a:cubicBezTo>
                    <a:pt x="1334" y="104"/>
                    <a:pt x="1378" y="121"/>
                    <a:pt x="1423" y="140"/>
                  </a:cubicBezTo>
                  <a:cubicBezTo>
                    <a:pt x="1426" y="140"/>
                    <a:pt x="1431" y="143"/>
                    <a:pt x="1437" y="143"/>
                  </a:cubicBezTo>
                  <a:cubicBezTo>
                    <a:pt x="1451" y="143"/>
                    <a:pt x="1465" y="135"/>
                    <a:pt x="1476" y="118"/>
                  </a:cubicBezTo>
                  <a:cubicBezTo>
                    <a:pt x="1481" y="101"/>
                    <a:pt x="1476" y="79"/>
                    <a:pt x="1454" y="70"/>
                  </a:cubicBezTo>
                  <a:cubicBezTo>
                    <a:pt x="1409" y="48"/>
                    <a:pt x="1356" y="31"/>
                    <a:pt x="1306" y="20"/>
                  </a:cubicBezTo>
                  <a:cubicBezTo>
                    <a:pt x="1302" y="19"/>
                    <a:pt x="1299" y="19"/>
                    <a:pt x="1296" y="19"/>
                  </a:cubicBezTo>
                  <a:close/>
                  <a:moveTo>
                    <a:pt x="841" y="31"/>
                  </a:moveTo>
                  <a:cubicBezTo>
                    <a:pt x="839" y="31"/>
                    <a:pt x="837" y="31"/>
                    <a:pt x="834" y="31"/>
                  </a:cubicBezTo>
                  <a:cubicBezTo>
                    <a:pt x="792" y="40"/>
                    <a:pt x="751" y="54"/>
                    <a:pt x="706" y="68"/>
                  </a:cubicBezTo>
                  <a:lnTo>
                    <a:pt x="686" y="76"/>
                  </a:lnTo>
                  <a:cubicBezTo>
                    <a:pt x="667" y="84"/>
                    <a:pt x="656" y="104"/>
                    <a:pt x="664" y="126"/>
                  </a:cubicBezTo>
                  <a:cubicBezTo>
                    <a:pt x="667" y="140"/>
                    <a:pt x="681" y="149"/>
                    <a:pt x="697" y="149"/>
                  </a:cubicBezTo>
                  <a:cubicBezTo>
                    <a:pt x="700" y="149"/>
                    <a:pt x="706" y="149"/>
                    <a:pt x="711" y="146"/>
                  </a:cubicBezTo>
                  <a:lnTo>
                    <a:pt x="728" y="137"/>
                  </a:lnTo>
                  <a:cubicBezTo>
                    <a:pt x="770" y="123"/>
                    <a:pt x="809" y="115"/>
                    <a:pt x="851" y="104"/>
                  </a:cubicBezTo>
                  <a:cubicBezTo>
                    <a:pt x="873" y="101"/>
                    <a:pt x="884" y="79"/>
                    <a:pt x="879" y="59"/>
                  </a:cubicBezTo>
                  <a:cubicBezTo>
                    <a:pt x="876" y="40"/>
                    <a:pt x="859" y="31"/>
                    <a:pt x="841" y="31"/>
                  </a:cubicBezTo>
                  <a:close/>
                  <a:moveTo>
                    <a:pt x="560" y="131"/>
                  </a:moveTo>
                  <a:cubicBezTo>
                    <a:pt x="555" y="131"/>
                    <a:pt x="550" y="132"/>
                    <a:pt x="544" y="135"/>
                  </a:cubicBezTo>
                  <a:cubicBezTo>
                    <a:pt x="491" y="157"/>
                    <a:pt x="446" y="182"/>
                    <a:pt x="405" y="204"/>
                  </a:cubicBezTo>
                  <a:cubicBezTo>
                    <a:pt x="385" y="216"/>
                    <a:pt x="379" y="241"/>
                    <a:pt x="391" y="257"/>
                  </a:cubicBezTo>
                  <a:cubicBezTo>
                    <a:pt x="399" y="269"/>
                    <a:pt x="407" y="274"/>
                    <a:pt x="421" y="274"/>
                  </a:cubicBezTo>
                  <a:cubicBezTo>
                    <a:pt x="430" y="274"/>
                    <a:pt x="435" y="274"/>
                    <a:pt x="444" y="271"/>
                  </a:cubicBezTo>
                  <a:cubicBezTo>
                    <a:pt x="483" y="252"/>
                    <a:pt x="527" y="227"/>
                    <a:pt x="572" y="204"/>
                  </a:cubicBezTo>
                  <a:cubicBezTo>
                    <a:pt x="594" y="199"/>
                    <a:pt x="603" y="176"/>
                    <a:pt x="594" y="157"/>
                  </a:cubicBezTo>
                  <a:cubicBezTo>
                    <a:pt x="588" y="140"/>
                    <a:pt x="576" y="131"/>
                    <a:pt x="560" y="131"/>
                  </a:cubicBezTo>
                  <a:close/>
                  <a:moveTo>
                    <a:pt x="1566" y="142"/>
                  </a:moveTo>
                  <a:cubicBezTo>
                    <a:pt x="1554" y="142"/>
                    <a:pt x="1542" y="149"/>
                    <a:pt x="1534" y="160"/>
                  </a:cubicBezTo>
                  <a:cubicBezTo>
                    <a:pt x="1520" y="176"/>
                    <a:pt x="1526" y="202"/>
                    <a:pt x="1546" y="213"/>
                  </a:cubicBezTo>
                  <a:cubicBezTo>
                    <a:pt x="1587" y="238"/>
                    <a:pt x="1626" y="266"/>
                    <a:pt x="1660" y="299"/>
                  </a:cubicBezTo>
                  <a:cubicBezTo>
                    <a:pt x="1671" y="308"/>
                    <a:pt x="1677" y="310"/>
                    <a:pt x="1688" y="310"/>
                  </a:cubicBezTo>
                  <a:cubicBezTo>
                    <a:pt x="1699" y="310"/>
                    <a:pt x="1710" y="308"/>
                    <a:pt x="1716" y="299"/>
                  </a:cubicBezTo>
                  <a:cubicBezTo>
                    <a:pt x="1730" y="285"/>
                    <a:pt x="1730" y="260"/>
                    <a:pt x="1713" y="246"/>
                  </a:cubicBezTo>
                  <a:cubicBezTo>
                    <a:pt x="1671" y="210"/>
                    <a:pt x="1629" y="176"/>
                    <a:pt x="1587" y="149"/>
                  </a:cubicBezTo>
                  <a:cubicBezTo>
                    <a:pt x="1581" y="144"/>
                    <a:pt x="1573" y="142"/>
                    <a:pt x="1566" y="142"/>
                  </a:cubicBezTo>
                  <a:close/>
                  <a:moveTo>
                    <a:pt x="2595" y="248"/>
                  </a:moveTo>
                  <a:cubicBezTo>
                    <a:pt x="2555" y="248"/>
                    <a:pt x="2514" y="252"/>
                    <a:pt x="2472" y="260"/>
                  </a:cubicBezTo>
                  <a:cubicBezTo>
                    <a:pt x="2452" y="260"/>
                    <a:pt x="2438" y="282"/>
                    <a:pt x="2441" y="302"/>
                  </a:cubicBezTo>
                  <a:cubicBezTo>
                    <a:pt x="2444" y="319"/>
                    <a:pt x="2463" y="335"/>
                    <a:pt x="2480" y="335"/>
                  </a:cubicBezTo>
                  <a:lnTo>
                    <a:pt x="2483" y="333"/>
                  </a:lnTo>
                  <a:cubicBezTo>
                    <a:pt x="2525" y="327"/>
                    <a:pt x="2564" y="324"/>
                    <a:pt x="2603" y="324"/>
                  </a:cubicBezTo>
                  <a:lnTo>
                    <a:pt x="2625" y="324"/>
                  </a:lnTo>
                  <a:cubicBezTo>
                    <a:pt x="2627" y="325"/>
                    <a:pt x="2628" y="325"/>
                    <a:pt x="2630" y="325"/>
                  </a:cubicBezTo>
                  <a:cubicBezTo>
                    <a:pt x="2648" y="325"/>
                    <a:pt x="2664" y="309"/>
                    <a:pt x="2664" y="288"/>
                  </a:cubicBezTo>
                  <a:cubicBezTo>
                    <a:pt x="2667" y="269"/>
                    <a:pt x="2650" y="249"/>
                    <a:pt x="2631" y="249"/>
                  </a:cubicBezTo>
                  <a:cubicBezTo>
                    <a:pt x="2619" y="248"/>
                    <a:pt x="2607" y="248"/>
                    <a:pt x="2595" y="248"/>
                  </a:cubicBezTo>
                  <a:close/>
                  <a:moveTo>
                    <a:pt x="2782" y="273"/>
                  </a:moveTo>
                  <a:cubicBezTo>
                    <a:pt x="2766" y="273"/>
                    <a:pt x="2750" y="283"/>
                    <a:pt x="2745" y="299"/>
                  </a:cubicBezTo>
                  <a:cubicBezTo>
                    <a:pt x="2737" y="322"/>
                    <a:pt x="2748" y="341"/>
                    <a:pt x="2770" y="349"/>
                  </a:cubicBezTo>
                  <a:cubicBezTo>
                    <a:pt x="2815" y="363"/>
                    <a:pt x="2857" y="383"/>
                    <a:pt x="2896" y="408"/>
                  </a:cubicBezTo>
                  <a:cubicBezTo>
                    <a:pt x="2901" y="411"/>
                    <a:pt x="2910" y="414"/>
                    <a:pt x="2915" y="414"/>
                  </a:cubicBezTo>
                  <a:cubicBezTo>
                    <a:pt x="2929" y="414"/>
                    <a:pt x="2940" y="408"/>
                    <a:pt x="2952" y="394"/>
                  </a:cubicBezTo>
                  <a:cubicBezTo>
                    <a:pt x="2966" y="377"/>
                    <a:pt x="2957" y="352"/>
                    <a:pt x="2940" y="341"/>
                  </a:cubicBezTo>
                  <a:cubicBezTo>
                    <a:pt x="2896" y="313"/>
                    <a:pt x="2846" y="294"/>
                    <a:pt x="2793" y="274"/>
                  </a:cubicBezTo>
                  <a:cubicBezTo>
                    <a:pt x="2789" y="273"/>
                    <a:pt x="2786" y="273"/>
                    <a:pt x="2782" y="273"/>
                  </a:cubicBezTo>
                  <a:close/>
                  <a:moveTo>
                    <a:pt x="2333" y="298"/>
                  </a:moveTo>
                  <a:cubicBezTo>
                    <a:pt x="2330" y="298"/>
                    <a:pt x="2327" y="298"/>
                    <a:pt x="2324" y="299"/>
                  </a:cubicBezTo>
                  <a:cubicBezTo>
                    <a:pt x="2271" y="313"/>
                    <a:pt x="2221" y="335"/>
                    <a:pt x="2176" y="355"/>
                  </a:cubicBezTo>
                  <a:cubicBezTo>
                    <a:pt x="2157" y="363"/>
                    <a:pt x="2148" y="383"/>
                    <a:pt x="2159" y="405"/>
                  </a:cubicBezTo>
                  <a:cubicBezTo>
                    <a:pt x="2165" y="419"/>
                    <a:pt x="2179" y="425"/>
                    <a:pt x="2193" y="425"/>
                  </a:cubicBezTo>
                  <a:lnTo>
                    <a:pt x="2212" y="425"/>
                  </a:lnTo>
                  <a:cubicBezTo>
                    <a:pt x="2254" y="405"/>
                    <a:pt x="2299" y="386"/>
                    <a:pt x="2346" y="372"/>
                  </a:cubicBezTo>
                  <a:cubicBezTo>
                    <a:pt x="2366" y="366"/>
                    <a:pt x="2380" y="344"/>
                    <a:pt x="2371" y="324"/>
                  </a:cubicBezTo>
                  <a:cubicBezTo>
                    <a:pt x="2364" y="310"/>
                    <a:pt x="2349" y="298"/>
                    <a:pt x="2333" y="298"/>
                  </a:cubicBezTo>
                  <a:close/>
                  <a:moveTo>
                    <a:pt x="296" y="287"/>
                  </a:moveTo>
                  <a:cubicBezTo>
                    <a:pt x="288" y="287"/>
                    <a:pt x="281" y="290"/>
                    <a:pt x="273" y="296"/>
                  </a:cubicBezTo>
                  <a:cubicBezTo>
                    <a:pt x="232" y="330"/>
                    <a:pt x="193" y="369"/>
                    <a:pt x="162" y="408"/>
                  </a:cubicBezTo>
                  <a:cubicBezTo>
                    <a:pt x="151" y="422"/>
                    <a:pt x="151" y="447"/>
                    <a:pt x="167" y="461"/>
                  </a:cubicBezTo>
                  <a:cubicBezTo>
                    <a:pt x="176" y="467"/>
                    <a:pt x="181" y="469"/>
                    <a:pt x="193" y="469"/>
                  </a:cubicBezTo>
                  <a:cubicBezTo>
                    <a:pt x="204" y="469"/>
                    <a:pt x="212" y="464"/>
                    <a:pt x="218" y="455"/>
                  </a:cubicBezTo>
                  <a:cubicBezTo>
                    <a:pt x="246" y="422"/>
                    <a:pt x="279" y="386"/>
                    <a:pt x="318" y="355"/>
                  </a:cubicBezTo>
                  <a:cubicBezTo>
                    <a:pt x="335" y="341"/>
                    <a:pt x="338" y="322"/>
                    <a:pt x="324" y="302"/>
                  </a:cubicBezTo>
                  <a:cubicBezTo>
                    <a:pt x="316" y="292"/>
                    <a:pt x="306" y="287"/>
                    <a:pt x="296" y="287"/>
                  </a:cubicBezTo>
                  <a:close/>
                  <a:moveTo>
                    <a:pt x="1789" y="343"/>
                  </a:moveTo>
                  <a:cubicBezTo>
                    <a:pt x="1781" y="343"/>
                    <a:pt x="1773" y="346"/>
                    <a:pt x="1766" y="352"/>
                  </a:cubicBezTo>
                  <a:cubicBezTo>
                    <a:pt x="1746" y="363"/>
                    <a:pt x="1744" y="386"/>
                    <a:pt x="1758" y="405"/>
                  </a:cubicBezTo>
                  <a:cubicBezTo>
                    <a:pt x="1786" y="441"/>
                    <a:pt x="1813" y="483"/>
                    <a:pt x="1839" y="525"/>
                  </a:cubicBezTo>
                  <a:cubicBezTo>
                    <a:pt x="1844" y="539"/>
                    <a:pt x="1858" y="548"/>
                    <a:pt x="1872" y="548"/>
                  </a:cubicBezTo>
                  <a:cubicBezTo>
                    <a:pt x="1880" y="548"/>
                    <a:pt x="1886" y="548"/>
                    <a:pt x="1892" y="545"/>
                  </a:cubicBezTo>
                  <a:cubicBezTo>
                    <a:pt x="1908" y="534"/>
                    <a:pt x="1914" y="508"/>
                    <a:pt x="1905" y="492"/>
                  </a:cubicBezTo>
                  <a:cubicBezTo>
                    <a:pt x="1875" y="441"/>
                    <a:pt x="1850" y="400"/>
                    <a:pt x="1816" y="358"/>
                  </a:cubicBezTo>
                  <a:cubicBezTo>
                    <a:pt x="1810" y="348"/>
                    <a:pt x="1800" y="343"/>
                    <a:pt x="1789" y="343"/>
                  </a:cubicBezTo>
                  <a:close/>
                  <a:moveTo>
                    <a:pt x="2063" y="425"/>
                  </a:moveTo>
                  <a:cubicBezTo>
                    <a:pt x="2055" y="425"/>
                    <a:pt x="2047" y="428"/>
                    <a:pt x="2039" y="433"/>
                  </a:cubicBezTo>
                  <a:cubicBezTo>
                    <a:pt x="1995" y="467"/>
                    <a:pt x="1953" y="497"/>
                    <a:pt x="1919" y="536"/>
                  </a:cubicBezTo>
                  <a:cubicBezTo>
                    <a:pt x="1900" y="550"/>
                    <a:pt x="1905" y="575"/>
                    <a:pt x="1919" y="589"/>
                  </a:cubicBezTo>
                  <a:cubicBezTo>
                    <a:pt x="1925" y="595"/>
                    <a:pt x="1936" y="601"/>
                    <a:pt x="1947" y="601"/>
                  </a:cubicBezTo>
                  <a:cubicBezTo>
                    <a:pt x="1956" y="601"/>
                    <a:pt x="1967" y="595"/>
                    <a:pt x="1970" y="589"/>
                  </a:cubicBezTo>
                  <a:cubicBezTo>
                    <a:pt x="2006" y="553"/>
                    <a:pt x="2045" y="522"/>
                    <a:pt x="2081" y="494"/>
                  </a:cubicBezTo>
                  <a:cubicBezTo>
                    <a:pt x="2101" y="483"/>
                    <a:pt x="2106" y="461"/>
                    <a:pt x="2092" y="441"/>
                  </a:cubicBezTo>
                  <a:cubicBezTo>
                    <a:pt x="2086" y="431"/>
                    <a:pt x="2075" y="425"/>
                    <a:pt x="2063" y="425"/>
                  </a:cubicBezTo>
                  <a:close/>
                  <a:moveTo>
                    <a:pt x="3032" y="437"/>
                  </a:moveTo>
                  <a:cubicBezTo>
                    <a:pt x="3024" y="437"/>
                    <a:pt x="3015" y="440"/>
                    <a:pt x="3007" y="447"/>
                  </a:cubicBezTo>
                  <a:cubicBezTo>
                    <a:pt x="2988" y="461"/>
                    <a:pt x="2988" y="481"/>
                    <a:pt x="3002" y="497"/>
                  </a:cubicBezTo>
                  <a:cubicBezTo>
                    <a:pt x="3035" y="534"/>
                    <a:pt x="3060" y="573"/>
                    <a:pt x="3091" y="614"/>
                  </a:cubicBezTo>
                  <a:cubicBezTo>
                    <a:pt x="3097" y="623"/>
                    <a:pt x="3108" y="631"/>
                    <a:pt x="3122" y="631"/>
                  </a:cubicBezTo>
                  <a:cubicBezTo>
                    <a:pt x="3127" y="631"/>
                    <a:pt x="3136" y="631"/>
                    <a:pt x="3141" y="626"/>
                  </a:cubicBezTo>
                  <a:cubicBezTo>
                    <a:pt x="3164" y="617"/>
                    <a:pt x="3166" y="592"/>
                    <a:pt x="3155" y="575"/>
                  </a:cubicBezTo>
                  <a:cubicBezTo>
                    <a:pt x="3125" y="528"/>
                    <a:pt x="3094" y="486"/>
                    <a:pt x="3058" y="450"/>
                  </a:cubicBezTo>
                  <a:cubicBezTo>
                    <a:pt x="3050" y="441"/>
                    <a:pt x="3042" y="437"/>
                    <a:pt x="3032" y="437"/>
                  </a:cubicBezTo>
                  <a:close/>
                  <a:moveTo>
                    <a:pt x="107" y="517"/>
                  </a:moveTo>
                  <a:cubicBezTo>
                    <a:pt x="93" y="517"/>
                    <a:pt x="80" y="526"/>
                    <a:pt x="73" y="539"/>
                  </a:cubicBezTo>
                  <a:cubicBezTo>
                    <a:pt x="53" y="587"/>
                    <a:pt x="36" y="637"/>
                    <a:pt x="22" y="690"/>
                  </a:cubicBezTo>
                  <a:cubicBezTo>
                    <a:pt x="14" y="712"/>
                    <a:pt x="28" y="729"/>
                    <a:pt x="50" y="734"/>
                  </a:cubicBezTo>
                  <a:cubicBezTo>
                    <a:pt x="53" y="740"/>
                    <a:pt x="56" y="740"/>
                    <a:pt x="59" y="740"/>
                  </a:cubicBezTo>
                  <a:cubicBezTo>
                    <a:pt x="78" y="740"/>
                    <a:pt x="92" y="726"/>
                    <a:pt x="95" y="707"/>
                  </a:cubicBezTo>
                  <a:cubicBezTo>
                    <a:pt x="106" y="662"/>
                    <a:pt x="123" y="617"/>
                    <a:pt x="142" y="575"/>
                  </a:cubicBezTo>
                  <a:cubicBezTo>
                    <a:pt x="153" y="553"/>
                    <a:pt x="148" y="534"/>
                    <a:pt x="126" y="522"/>
                  </a:cubicBezTo>
                  <a:cubicBezTo>
                    <a:pt x="120" y="519"/>
                    <a:pt x="113" y="517"/>
                    <a:pt x="107" y="517"/>
                  </a:cubicBezTo>
                  <a:close/>
                  <a:moveTo>
                    <a:pt x="1933" y="607"/>
                  </a:moveTo>
                  <a:cubicBezTo>
                    <a:pt x="1929" y="607"/>
                    <a:pt x="1926" y="608"/>
                    <a:pt x="1922" y="609"/>
                  </a:cubicBezTo>
                  <a:cubicBezTo>
                    <a:pt x="1905" y="617"/>
                    <a:pt x="1894" y="637"/>
                    <a:pt x="1900" y="659"/>
                  </a:cubicBezTo>
                  <a:cubicBezTo>
                    <a:pt x="1919" y="704"/>
                    <a:pt x="1933" y="754"/>
                    <a:pt x="1942" y="799"/>
                  </a:cubicBezTo>
                  <a:cubicBezTo>
                    <a:pt x="1947" y="815"/>
                    <a:pt x="1964" y="829"/>
                    <a:pt x="1981" y="829"/>
                  </a:cubicBezTo>
                  <a:cubicBezTo>
                    <a:pt x="1981" y="829"/>
                    <a:pt x="1984" y="829"/>
                    <a:pt x="1989" y="826"/>
                  </a:cubicBezTo>
                  <a:cubicBezTo>
                    <a:pt x="2006" y="821"/>
                    <a:pt x="2020" y="801"/>
                    <a:pt x="2017" y="779"/>
                  </a:cubicBezTo>
                  <a:cubicBezTo>
                    <a:pt x="2006" y="732"/>
                    <a:pt x="1992" y="679"/>
                    <a:pt x="1970" y="631"/>
                  </a:cubicBezTo>
                  <a:cubicBezTo>
                    <a:pt x="1965" y="616"/>
                    <a:pt x="1948" y="607"/>
                    <a:pt x="1933" y="607"/>
                  </a:cubicBezTo>
                  <a:close/>
                  <a:moveTo>
                    <a:pt x="1852" y="644"/>
                  </a:moveTo>
                  <a:cubicBezTo>
                    <a:pt x="1840" y="644"/>
                    <a:pt x="1827" y="651"/>
                    <a:pt x="1822" y="662"/>
                  </a:cubicBezTo>
                  <a:cubicBezTo>
                    <a:pt x="1794" y="704"/>
                    <a:pt x="1769" y="754"/>
                    <a:pt x="1746" y="801"/>
                  </a:cubicBezTo>
                  <a:cubicBezTo>
                    <a:pt x="1741" y="818"/>
                    <a:pt x="1746" y="843"/>
                    <a:pt x="1769" y="852"/>
                  </a:cubicBezTo>
                  <a:cubicBezTo>
                    <a:pt x="1772" y="854"/>
                    <a:pt x="1774" y="854"/>
                    <a:pt x="1783" y="854"/>
                  </a:cubicBezTo>
                  <a:cubicBezTo>
                    <a:pt x="1797" y="854"/>
                    <a:pt x="1811" y="843"/>
                    <a:pt x="1816" y="832"/>
                  </a:cubicBezTo>
                  <a:cubicBezTo>
                    <a:pt x="1836" y="787"/>
                    <a:pt x="1855" y="746"/>
                    <a:pt x="1883" y="704"/>
                  </a:cubicBezTo>
                  <a:cubicBezTo>
                    <a:pt x="1897" y="687"/>
                    <a:pt x="1892" y="662"/>
                    <a:pt x="1872" y="651"/>
                  </a:cubicBezTo>
                  <a:cubicBezTo>
                    <a:pt x="1866" y="646"/>
                    <a:pt x="1859" y="644"/>
                    <a:pt x="1852" y="644"/>
                  </a:cubicBezTo>
                  <a:close/>
                  <a:moveTo>
                    <a:pt x="3193" y="689"/>
                  </a:moveTo>
                  <a:cubicBezTo>
                    <a:pt x="3188" y="689"/>
                    <a:pt x="3183" y="690"/>
                    <a:pt x="3178" y="693"/>
                  </a:cubicBezTo>
                  <a:cubicBezTo>
                    <a:pt x="3155" y="701"/>
                    <a:pt x="3147" y="720"/>
                    <a:pt x="3155" y="743"/>
                  </a:cubicBezTo>
                  <a:cubicBezTo>
                    <a:pt x="3178" y="785"/>
                    <a:pt x="3192" y="832"/>
                    <a:pt x="3208" y="882"/>
                  </a:cubicBezTo>
                  <a:cubicBezTo>
                    <a:pt x="3211" y="899"/>
                    <a:pt x="3225" y="910"/>
                    <a:pt x="3245" y="910"/>
                  </a:cubicBezTo>
                  <a:cubicBezTo>
                    <a:pt x="3248" y="910"/>
                    <a:pt x="3251" y="909"/>
                    <a:pt x="3254" y="909"/>
                  </a:cubicBezTo>
                  <a:cubicBezTo>
                    <a:pt x="3255" y="909"/>
                    <a:pt x="3257" y="909"/>
                    <a:pt x="3259" y="910"/>
                  </a:cubicBezTo>
                  <a:cubicBezTo>
                    <a:pt x="3275" y="902"/>
                    <a:pt x="3289" y="882"/>
                    <a:pt x="3281" y="860"/>
                  </a:cubicBezTo>
                  <a:cubicBezTo>
                    <a:pt x="3264" y="807"/>
                    <a:pt x="3247" y="760"/>
                    <a:pt x="3225" y="715"/>
                  </a:cubicBezTo>
                  <a:cubicBezTo>
                    <a:pt x="3221" y="698"/>
                    <a:pt x="3207" y="689"/>
                    <a:pt x="3193" y="689"/>
                  </a:cubicBezTo>
                  <a:close/>
                  <a:moveTo>
                    <a:pt x="39" y="813"/>
                  </a:moveTo>
                  <a:cubicBezTo>
                    <a:pt x="22" y="815"/>
                    <a:pt x="0" y="829"/>
                    <a:pt x="0" y="852"/>
                  </a:cubicBezTo>
                  <a:lnTo>
                    <a:pt x="0" y="866"/>
                  </a:lnTo>
                  <a:cubicBezTo>
                    <a:pt x="0" y="910"/>
                    <a:pt x="3" y="958"/>
                    <a:pt x="14" y="1008"/>
                  </a:cubicBezTo>
                  <a:cubicBezTo>
                    <a:pt x="17" y="1025"/>
                    <a:pt x="36" y="1039"/>
                    <a:pt x="53" y="1039"/>
                  </a:cubicBezTo>
                  <a:lnTo>
                    <a:pt x="56" y="1039"/>
                  </a:lnTo>
                  <a:cubicBezTo>
                    <a:pt x="78" y="1039"/>
                    <a:pt x="92" y="1016"/>
                    <a:pt x="87" y="997"/>
                  </a:cubicBezTo>
                  <a:cubicBezTo>
                    <a:pt x="81" y="952"/>
                    <a:pt x="78" y="907"/>
                    <a:pt x="78" y="866"/>
                  </a:cubicBezTo>
                  <a:lnTo>
                    <a:pt x="78" y="852"/>
                  </a:lnTo>
                  <a:cubicBezTo>
                    <a:pt x="78" y="829"/>
                    <a:pt x="59" y="813"/>
                    <a:pt x="39" y="813"/>
                  </a:cubicBezTo>
                  <a:close/>
                  <a:moveTo>
                    <a:pt x="1998" y="899"/>
                  </a:moveTo>
                  <a:cubicBezTo>
                    <a:pt x="1978" y="899"/>
                    <a:pt x="1961" y="916"/>
                    <a:pt x="1961" y="938"/>
                  </a:cubicBezTo>
                  <a:lnTo>
                    <a:pt x="1961" y="958"/>
                  </a:lnTo>
                  <a:cubicBezTo>
                    <a:pt x="1961" y="1005"/>
                    <a:pt x="1956" y="1047"/>
                    <a:pt x="1945" y="1080"/>
                  </a:cubicBezTo>
                  <a:cubicBezTo>
                    <a:pt x="1942" y="1103"/>
                    <a:pt x="1953" y="1119"/>
                    <a:pt x="1975" y="1125"/>
                  </a:cubicBezTo>
                  <a:cubicBezTo>
                    <a:pt x="1978" y="1131"/>
                    <a:pt x="1981" y="1131"/>
                    <a:pt x="1984" y="1131"/>
                  </a:cubicBezTo>
                  <a:cubicBezTo>
                    <a:pt x="2003" y="1131"/>
                    <a:pt x="2017" y="1119"/>
                    <a:pt x="2020" y="1097"/>
                  </a:cubicBezTo>
                  <a:cubicBezTo>
                    <a:pt x="2031" y="1055"/>
                    <a:pt x="2037" y="1008"/>
                    <a:pt x="2037" y="958"/>
                  </a:cubicBezTo>
                  <a:lnTo>
                    <a:pt x="2037" y="938"/>
                  </a:lnTo>
                  <a:cubicBezTo>
                    <a:pt x="2037" y="916"/>
                    <a:pt x="2020" y="899"/>
                    <a:pt x="1998" y="899"/>
                  </a:cubicBezTo>
                  <a:close/>
                  <a:moveTo>
                    <a:pt x="1738" y="920"/>
                  </a:moveTo>
                  <a:cubicBezTo>
                    <a:pt x="1721" y="920"/>
                    <a:pt x="1704" y="933"/>
                    <a:pt x="1702" y="952"/>
                  </a:cubicBezTo>
                  <a:cubicBezTo>
                    <a:pt x="1696" y="991"/>
                    <a:pt x="1691" y="1025"/>
                    <a:pt x="1691" y="1061"/>
                  </a:cubicBezTo>
                  <a:cubicBezTo>
                    <a:pt x="1691" y="1078"/>
                    <a:pt x="1691" y="1094"/>
                    <a:pt x="1696" y="1111"/>
                  </a:cubicBezTo>
                  <a:cubicBezTo>
                    <a:pt x="1699" y="1133"/>
                    <a:pt x="1713" y="1147"/>
                    <a:pt x="1733" y="1147"/>
                  </a:cubicBezTo>
                  <a:cubicBezTo>
                    <a:pt x="1738" y="1147"/>
                    <a:pt x="1738" y="1147"/>
                    <a:pt x="1738" y="1150"/>
                  </a:cubicBezTo>
                  <a:cubicBezTo>
                    <a:pt x="1758" y="1147"/>
                    <a:pt x="1774" y="1131"/>
                    <a:pt x="1772" y="1108"/>
                  </a:cubicBezTo>
                  <a:cubicBezTo>
                    <a:pt x="1769" y="1094"/>
                    <a:pt x="1769" y="1080"/>
                    <a:pt x="1769" y="1064"/>
                  </a:cubicBezTo>
                  <a:cubicBezTo>
                    <a:pt x="1769" y="1033"/>
                    <a:pt x="1772" y="997"/>
                    <a:pt x="1780" y="966"/>
                  </a:cubicBezTo>
                  <a:cubicBezTo>
                    <a:pt x="1783" y="944"/>
                    <a:pt x="1769" y="924"/>
                    <a:pt x="1746" y="921"/>
                  </a:cubicBezTo>
                  <a:cubicBezTo>
                    <a:pt x="1744" y="921"/>
                    <a:pt x="1741" y="920"/>
                    <a:pt x="1738" y="920"/>
                  </a:cubicBezTo>
                  <a:close/>
                  <a:moveTo>
                    <a:pt x="3285" y="978"/>
                  </a:moveTo>
                  <a:cubicBezTo>
                    <a:pt x="3282" y="978"/>
                    <a:pt x="3278" y="979"/>
                    <a:pt x="3275" y="980"/>
                  </a:cubicBezTo>
                  <a:cubicBezTo>
                    <a:pt x="3259" y="983"/>
                    <a:pt x="3239" y="1005"/>
                    <a:pt x="3247" y="1025"/>
                  </a:cubicBezTo>
                  <a:cubicBezTo>
                    <a:pt x="3259" y="1069"/>
                    <a:pt x="3267" y="1122"/>
                    <a:pt x="3275" y="1172"/>
                  </a:cubicBezTo>
                  <a:cubicBezTo>
                    <a:pt x="3278" y="1189"/>
                    <a:pt x="3295" y="1203"/>
                    <a:pt x="3314" y="1203"/>
                  </a:cubicBezTo>
                  <a:cubicBezTo>
                    <a:pt x="3314" y="1203"/>
                    <a:pt x="3317" y="1203"/>
                    <a:pt x="3317" y="1200"/>
                  </a:cubicBezTo>
                  <a:cubicBezTo>
                    <a:pt x="3337" y="1195"/>
                    <a:pt x="3351" y="1178"/>
                    <a:pt x="3348" y="1156"/>
                  </a:cubicBezTo>
                  <a:cubicBezTo>
                    <a:pt x="3342" y="1108"/>
                    <a:pt x="3331" y="1055"/>
                    <a:pt x="3320" y="1008"/>
                  </a:cubicBezTo>
                  <a:cubicBezTo>
                    <a:pt x="3318" y="994"/>
                    <a:pt x="3302" y="978"/>
                    <a:pt x="3285" y="978"/>
                  </a:cubicBezTo>
                  <a:close/>
                  <a:moveTo>
                    <a:pt x="1915" y="1185"/>
                  </a:moveTo>
                  <a:cubicBezTo>
                    <a:pt x="1904" y="1185"/>
                    <a:pt x="1894" y="1190"/>
                    <a:pt x="1886" y="1200"/>
                  </a:cubicBezTo>
                  <a:cubicBezTo>
                    <a:pt x="1869" y="1220"/>
                    <a:pt x="1850" y="1234"/>
                    <a:pt x="1836" y="1234"/>
                  </a:cubicBezTo>
                  <a:cubicBezTo>
                    <a:pt x="1836" y="1234"/>
                    <a:pt x="1825" y="1234"/>
                    <a:pt x="1813" y="1223"/>
                  </a:cubicBezTo>
                  <a:cubicBezTo>
                    <a:pt x="1806" y="1216"/>
                    <a:pt x="1797" y="1212"/>
                    <a:pt x="1787" y="1212"/>
                  </a:cubicBezTo>
                  <a:cubicBezTo>
                    <a:pt x="1777" y="1212"/>
                    <a:pt x="1767" y="1216"/>
                    <a:pt x="1760" y="1223"/>
                  </a:cubicBezTo>
                  <a:cubicBezTo>
                    <a:pt x="1746" y="1237"/>
                    <a:pt x="1746" y="1262"/>
                    <a:pt x="1760" y="1276"/>
                  </a:cubicBezTo>
                  <a:cubicBezTo>
                    <a:pt x="1783" y="1301"/>
                    <a:pt x="1805" y="1312"/>
                    <a:pt x="1836" y="1312"/>
                  </a:cubicBezTo>
                  <a:cubicBezTo>
                    <a:pt x="1872" y="1312"/>
                    <a:pt x="1908" y="1290"/>
                    <a:pt x="1942" y="1248"/>
                  </a:cubicBezTo>
                  <a:cubicBezTo>
                    <a:pt x="1956" y="1234"/>
                    <a:pt x="1956" y="1209"/>
                    <a:pt x="1939" y="1195"/>
                  </a:cubicBezTo>
                  <a:cubicBezTo>
                    <a:pt x="1933" y="1188"/>
                    <a:pt x="1924" y="1185"/>
                    <a:pt x="1915" y="1185"/>
                  </a:cubicBezTo>
                  <a:close/>
                  <a:moveTo>
                    <a:pt x="90" y="1107"/>
                  </a:moveTo>
                  <a:cubicBezTo>
                    <a:pt x="86" y="1107"/>
                    <a:pt x="82" y="1107"/>
                    <a:pt x="78" y="1108"/>
                  </a:cubicBezTo>
                  <a:cubicBezTo>
                    <a:pt x="56" y="1117"/>
                    <a:pt x="45" y="1136"/>
                    <a:pt x="53" y="1158"/>
                  </a:cubicBezTo>
                  <a:cubicBezTo>
                    <a:pt x="73" y="1223"/>
                    <a:pt x="95" y="1273"/>
                    <a:pt x="112" y="1304"/>
                  </a:cubicBezTo>
                  <a:cubicBezTo>
                    <a:pt x="120" y="1317"/>
                    <a:pt x="134" y="1326"/>
                    <a:pt x="148" y="1326"/>
                  </a:cubicBezTo>
                  <a:cubicBezTo>
                    <a:pt x="151" y="1326"/>
                    <a:pt x="156" y="1326"/>
                    <a:pt x="165" y="1320"/>
                  </a:cubicBezTo>
                  <a:cubicBezTo>
                    <a:pt x="184" y="1312"/>
                    <a:pt x="193" y="1290"/>
                    <a:pt x="181" y="1270"/>
                  </a:cubicBezTo>
                  <a:cubicBezTo>
                    <a:pt x="167" y="1242"/>
                    <a:pt x="148" y="1192"/>
                    <a:pt x="126" y="1133"/>
                  </a:cubicBezTo>
                  <a:cubicBezTo>
                    <a:pt x="121" y="1116"/>
                    <a:pt x="106" y="1107"/>
                    <a:pt x="90" y="1107"/>
                  </a:cubicBezTo>
                  <a:close/>
                  <a:moveTo>
                    <a:pt x="3328" y="1275"/>
                  </a:moveTo>
                  <a:cubicBezTo>
                    <a:pt x="3326" y="1275"/>
                    <a:pt x="3324" y="1275"/>
                    <a:pt x="3323" y="1276"/>
                  </a:cubicBezTo>
                  <a:cubicBezTo>
                    <a:pt x="3303" y="1278"/>
                    <a:pt x="3286" y="1298"/>
                    <a:pt x="3289" y="1317"/>
                  </a:cubicBezTo>
                  <a:cubicBezTo>
                    <a:pt x="3300" y="1410"/>
                    <a:pt x="3300" y="1468"/>
                    <a:pt x="3300" y="1468"/>
                  </a:cubicBezTo>
                  <a:cubicBezTo>
                    <a:pt x="3300" y="1488"/>
                    <a:pt x="3317" y="1507"/>
                    <a:pt x="3337" y="1507"/>
                  </a:cubicBezTo>
                  <a:cubicBezTo>
                    <a:pt x="3359" y="1507"/>
                    <a:pt x="3378" y="1488"/>
                    <a:pt x="3376" y="1468"/>
                  </a:cubicBezTo>
                  <a:cubicBezTo>
                    <a:pt x="3376" y="1465"/>
                    <a:pt x="3376" y="1404"/>
                    <a:pt x="3365" y="1312"/>
                  </a:cubicBezTo>
                  <a:cubicBezTo>
                    <a:pt x="3362" y="1291"/>
                    <a:pt x="3347" y="1275"/>
                    <a:pt x="3328" y="127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8" name="Google Shape;1188;p33"/>
            <p:cNvSpPr/>
            <p:nvPr/>
          </p:nvSpPr>
          <p:spPr>
            <a:xfrm rot="749980">
              <a:off x="1701700" y="3596395"/>
              <a:ext cx="410679" cy="587580"/>
            </a:xfrm>
            <a:custGeom>
              <a:avLst/>
              <a:gdLst/>
              <a:ahLst/>
              <a:cxnLst/>
              <a:rect l="l" t="t" r="r" b="b"/>
              <a:pathLst>
                <a:path w="5502" h="7872" extrusionOk="0">
                  <a:moveTo>
                    <a:pt x="47" y="0"/>
                  </a:moveTo>
                  <a:cubicBezTo>
                    <a:pt x="35" y="0"/>
                    <a:pt x="23" y="5"/>
                    <a:pt x="14" y="15"/>
                  </a:cubicBezTo>
                  <a:cubicBezTo>
                    <a:pt x="0" y="29"/>
                    <a:pt x="6" y="54"/>
                    <a:pt x="23" y="68"/>
                  </a:cubicBezTo>
                  <a:cubicBezTo>
                    <a:pt x="1404" y="1148"/>
                    <a:pt x="5385" y="7787"/>
                    <a:pt x="5427" y="7854"/>
                  </a:cubicBezTo>
                  <a:cubicBezTo>
                    <a:pt x="5435" y="7866"/>
                    <a:pt x="5446" y="7871"/>
                    <a:pt x="5460" y="7871"/>
                  </a:cubicBezTo>
                  <a:cubicBezTo>
                    <a:pt x="5466" y="7871"/>
                    <a:pt x="5474" y="7868"/>
                    <a:pt x="5477" y="7868"/>
                  </a:cubicBezTo>
                  <a:cubicBezTo>
                    <a:pt x="5496" y="7857"/>
                    <a:pt x="5502" y="7835"/>
                    <a:pt x="5491" y="7815"/>
                  </a:cubicBezTo>
                  <a:cubicBezTo>
                    <a:pt x="5326" y="7545"/>
                    <a:pt x="1459" y="1100"/>
                    <a:pt x="67" y="7"/>
                  </a:cubicBezTo>
                  <a:cubicBezTo>
                    <a:pt x="62" y="2"/>
                    <a:pt x="54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9" name="Google Shape;1189;p33"/>
            <p:cNvSpPr/>
            <p:nvPr/>
          </p:nvSpPr>
          <p:spPr>
            <a:xfrm rot="749980">
              <a:off x="956792" y="3492864"/>
              <a:ext cx="1047671" cy="595566"/>
            </a:xfrm>
            <a:custGeom>
              <a:avLst/>
              <a:gdLst/>
              <a:ahLst/>
              <a:cxnLst/>
              <a:rect l="l" t="t" r="r" b="b"/>
              <a:pathLst>
                <a:path w="14036" h="7979" extrusionOk="0">
                  <a:moveTo>
                    <a:pt x="10433" y="1"/>
                  </a:moveTo>
                  <a:cubicBezTo>
                    <a:pt x="10430" y="1"/>
                    <a:pt x="10427" y="2"/>
                    <a:pt x="10424" y="3"/>
                  </a:cubicBezTo>
                  <a:cubicBezTo>
                    <a:pt x="10100" y="156"/>
                    <a:pt x="3067" y="773"/>
                    <a:pt x="3067" y="773"/>
                  </a:cubicBezTo>
                  <a:cubicBezTo>
                    <a:pt x="2927" y="2436"/>
                    <a:pt x="311" y="7284"/>
                    <a:pt x="311" y="7284"/>
                  </a:cubicBezTo>
                  <a:cubicBezTo>
                    <a:pt x="1" y="7717"/>
                    <a:pt x="5265" y="7901"/>
                    <a:pt x="9352" y="7959"/>
                  </a:cubicBezTo>
                  <a:cubicBezTo>
                    <a:pt x="10321" y="7973"/>
                    <a:pt x="11224" y="7979"/>
                    <a:pt x="11971" y="7979"/>
                  </a:cubicBezTo>
                  <a:cubicBezTo>
                    <a:pt x="13222" y="7979"/>
                    <a:pt x="14035" y="7963"/>
                    <a:pt x="13992" y="7940"/>
                  </a:cubicBezTo>
                  <a:cubicBezTo>
                    <a:pt x="13812" y="7838"/>
                    <a:pt x="10801" y="1"/>
                    <a:pt x="104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0" name="Google Shape;1190;p33"/>
            <p:cNvSpPr/>
            <p:nvPr/>
          </p:nvSpPr>
          <p:spPr>
            <a:xfrm rot="749980">
              <a:off x="1557347" y="3619101"/>
              <a:ext cx="308942" cy="518685"/>
            </a:xfrm>
            <a:custGeom>
              <a:avLst/>
              <a:gdLst/>
              <a:ahLst/>
              <a:cxnLst/>
              <a:rect l="l" t="t" r="r" b="b"/>
              <a:pathLst>
                <a:path w="4139" h="6949" extrusionOk="0">
                  <a:moveTo>
                    <a:pt x="2197" y="0"/>
                  </a:moveTo>
                  <a:cubicBezTo>
                    <a:pt x="2197" y="0"/>
                    <a:pt x="1022" y="5778"/>
                    <a:pt x="1" y="6913"/>
                  </a:cubicBezTo>
                  <a:cubicBezTo>
                    <a:pt x="1" y="6913"/>
                    <a:pt x="1639" y="6948"/>
                    <a:pt x="2798" y="6948"/>
                  </a:cubicBezTo>
                  <a:cubicBezTo>
                    <a:pt x="3377" y="6948"/>
                    <a:pt x="3837" y="6939"/>
                    <a:pt x="3912" y="6913"/>
                  </a:cubicBezTo>
                  <a:cubicBezTo>
                    <a:pt x="4138" y="6841"/>
                    <a:pt x="3181" y="837"/>
                    <a:pt x="2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1" name="Google Shape;1191;p33"/>
            <p:cNvSpPr/>
            <p:nvPr/>
          </p:nvSpPr>
          <p:spPr>
            <a:xfrm rot="749980">
              <a:off x="855835" y="3452717"/>
              <a:ext cx="351339" cy="483380"/>
            </a:xfrm>
            <a:custGeom>
              <a:avLst/>
              <a:gdLst/>
              <a:ahLst/>
              <a:cxnLst/>
              <a:rect l="l" t="t" r="r" b="b"/>
              <a:pathLst>
                <a:path w="4707" h="6476" extrusionOk="0">
                  <a:moveTo>
                    <a:pt x="4667" y="1"/>
                  </a:moveTo>
                  <a:cubicBezTo>
                    <a:pt x="4653" y="1"/>
                    <a:pt x="4639" y="8"/>
                    <a:pt x="4631" y="20"/>
                  </a:cubicBezTo>
                  <a:cubicBezTo>
                    <a:pt x="4600" y="76"/>
                    <a:pt x="1141" y="5624"/>
                    <a:pt x="25" y="6406"/>
                  </a:cubicBezTo>
                  <a:cubicBezTo>
                    <a:pt x="8" y="6414"/>
                    <a:pt x="0" y="6439"/>
                    <a:pt x="14" y="6456"/>
                  </a:cubicBezTo>
                  <a:cubicBezTo>
                    <a:pt x="22" y="6467"/>
                    <a:pt x="31" y="6475"/>
                    <a:pt x="45" y="6475"/>
                  </a:cubicBezTo>
                  <a:cubicBezTo>
                    <a:pt x="53" y="6475"/>
                    <a:pt x="61" y="6475"/>
                    <a:pt x="70" y="6467"/>
                  </a:cubicBezTo>
                  <a:cubicBezTo>
                    <a:pt x="1197" y="5675"/>
                    <a:pt x="4556" y="288"/>
                    <a:pt x="4698" y="59"/>
                  </a:cubicBezTo>
                  <a:cubicBezTo>
                    <a:pt x="4706" y="39"/>
                    <a:pt x="4701" y="17"/>
                    <a:pt x="4684" y="6"/>
                  </a:cubicBezTo>
                  <a:cubicBezTo>
                    <a:pt x="4679" y="2"/>
                    <a:pt x="4673" y="1"/>
                    <a:pt x="4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2" name="Google Shape;1192;p33"/>
            <p:cNvSpPr/>
            <p:nvPr/>
          </p:nvSpPr>
          <p:spPr>
            <a:xfrm rot="749980">
              <a:off x="1379219" y="3504313"/>
              <a:ext cx="322825" cy="669685"/>
            </a:xfrm>
            <a:custGeom>
              <a:avLst/>
              <a:gdLst/>
              <a:ahLst/>
              <a:cxnLst/>
              <a:rect l="l" t="t" r="r" b="b"/>
              <a:pathLst>
                <a:path w="4325" h="8972" extrusionOk="0">
                  <a:moveTo>
                    <a:pt x="4284" y="1"/>
                  </a:moveTo>
                  <a:cubicBezTo>
                    <a:pt x="4271" y="1"/>
                    <a:pt x="4258" y="8"/>
                    <a:pt x="4249" y="25"/>
                  </a:cubicBezTo>
                  <a:cubicBezTo>
                    <a:pt x="4210" y="109"/>
                    <a:pt x="650" y="8353"/>
                    <a:pt x="17" y="8905"/>
                  </a:cubicBezTo>
                  <a:cubicBezTo>
                    <a:pt x="0" y="8919"/>
                    <a:pt x="0" y="8941"/>
                    <a:pt x="14" y="8958"/>
                  </a:cubicBezTo>
                  <a:cubicBezTo>
                    <a:pt x="23" y="8969"/>
                    <a:pt x="34" y="8972"/>
                    <a:pt x="42" y="8972"/>
                  </a:cubicBezTo>
                  <a:cubicBezTo>
                    <a:pt x="53" y="8972"/>
                    <a:pt x="62" y="8969"/>
                    <a:pt x="67" y="8961"/>
                  </a:cubicBezTo>
                  <a:cubicBezTo>
                    <a:pt x="712" y="8394"/>
                    <a:pt x="4171" y="390"/>
                    <a:pt x="4319" y="53"/>
                  </a:cubicBezTo>
                  <a:cubicBezTo>
                    <a:pt x="4324" y="33"/>
                    <a:pt x="4319" y="14"/>
                    <a:pt x="4297" y="3"/>
                  </a:cubicBezTo>
                  <a:cubicBezTo>
                    <a:pt x="4293" y="1"/>
                    <a:pt x="4289" y="1"/>
                    <a:pt x="42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3" name="Google Shape;1193;p33"/>
            <p:cNvSpPr/>
            <p:nvPr/>
          </p:nvSpPr>
          <p:spPr>
            <a:xfrm rot="749980">
              <a:off x="2028366" y="4172205"/>
              <a:ext cx="52548" cy="80464"/>
            </a:xfrm>
            <a:custGeom>
              <a:avLst/>
              <a:gdLst/>
              <a:ahLst/>
              <a:cxnLst/>
              <a:rect l="l" t="t" r="r" b="b"/>
              <a:pathLst>
                <a:path w="704" h="1078" extrusionOk="0">
                  <a:moveTo>
                    <a:pt x="1" y="1"/>
                  </a:moveTo>
                  <a:lnTo>
                    <a:pt x="107" y="1036"/>
                  </a:lnTo>
                  <a:lnTo>
                    <a:pt x="419" y="1078"/>
                  </a:lnTo>
                  <a:lnTo>
                    <a:pt x="704" y="9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4" name="Google Shape;1194;p33"/>
            <p:cNvSpPr/>
            <p:nvPr/>
          </p:nvSpPr>
          <p:spPr>
            <a:xfrm rot="749980">
              <a:off x="1283573" y="4069910"/>
              <a:ext cx="61057" cy="82330"/>
            </a:xfrm>
            <a:custGeom>
              <a:avLst/>
              <a:gdLst/>
              <a:ahLst/>
              <a:cxnLst/>
              <a:rect l="l" t="t" r="r" b="b"/>
              <a:pathLst>
                <a:path w="818" h="1103" extrusionOk="0">
                  <a:moveTo>
                    <a:pt x="686" y="1"/>
                  </a:moveTo>
                  <a:lnTo>
                    <a:pt x="0" y="196"/>
                  </a:lnTo>
                  <a:lnTo>
                    <a:pt x="519" y="1103"/>
                  </a:lnTo>
                  <a:lnTo>
                    <a:pt x="817" y="1016"/>
                  </a:lnTo>
                  <a:lnTo>
                    <a:pt x="6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5" name="Google Shape;1195;p33"/>
            <p:cNvSpPr/>
            <p:nvPr/>
          </p:nvSpPr>
          <p:spPr>
            <a:xfrm rot="749980">
              <a:off x="788887" y="3835826"/>
              <a:ext cx="53145" cy="76732"/>
            </a:xfrm>
            <a:custGeom>
              <a:avLst/>
              <a:gdLst/>
              <a:ahLst/>
              <a:cxnLst/>
              <a:rect l="l" t="t" r="r" b="b"/>
              <a:pathLst>
                <a:path w="712" h="1028" extrusionOk="0">
                  <a:moveTo>
                    <a:pt x="712" y="1"/>
                  </a:moveTo>
                  <a:lnTo>
                    <a:pt x="0" y="20"/>
                  </a:lnTo>
                  <a:lnTo>
                    <a:pt x="276" y="1027"/>
                  </a:lnTo>
                  <a:lnTo>
                    <a:pt x="586" y="1016"/>
                  </a:lnTo>
                  <a:lnTo>
                    <a:pt x="7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6" name="Google Shape;1196;p33"/>
            <p:cNvSpPr/>
            <p:nvPr/>
          </p:nvSpPr>
          <p:spPr>
            <a:xfrm rot="749980">
              <a:off x="1403906" y="3553305"/>
              <a:ext cx="27767" cy="8360"/>
            </a:xfrm>
            <a:custGeom>
              <a:avLst/>
              <a:gdLst/>
              <a:ahLst/>
              <a:cxnLst/>
              <a:rect l="l" t="t" r="r" b="b"/>
              <a:pathLst>
                <a:path w="372" h="112" extrusionOk="0">
                  <a:moveTo>
                    <a:pt x="188" y="1"/>
                  </a:moveTo>
                  <a:cubicBezTo>
                    <a:pt x="114" y="1"/>
                    <a:pt x="48" y="16"/>
                    <a:pt x="37" y="19"/>
                  </a:cubicBezTo>
                  <a:cubicBezTo>
                    <a:pt x="15" y="25"/>
                    <a:pt x="1" y="45"/>
                    <a:pt x="9" y="67"/>
                  </a:cubicBezTo>
                  <a:cubicBezTo>
                    <a:pt x="12" y="83"/>
                    <a:pt x="28" y="96"/>
                    <a:pt x="45" y="96"/>
                  </a:cubicBezTo>
                  <a:cubicBezTo>
                    <a:pt x="48" y="96"/>
                    <a:pt x="51" y="96"/>
                    <a:pt x="54" y="95"/>
                  </a:cubicBezTo>
                  <a:cubicBezTo>
                    <a:pt x="82" y="88"/>
                    <a:pt x="139" y="79"/>
                    <a:pt x="195" y="79"/>
                  </a:cubicBezTo>
                  <a:cubicBezTo>
                    <a:pt x="238" y="79"/>
                    <a:pt x="281" y="85"/>
                    <a:pt x="308" y="103"/>
                  </a:cubicBezTo>
                  <a:cubicBezTo>
                    <a:pt x="316" y="109"/>
                    <a:pt x="322" y="111"/>
                    <a:pt x="330" y="111"/>
                  </a:cubicBezTo>
                  <a:cubicBezTo>
                    <a:pt x="344" y="111"/>
                    <a:pt x="355" y="103"/>
                    <a:pt x="361" y="95"/>
                  </a:cubicBezTo>
                  <a:cubicBezTo>
                    <a:pt x="372" y="75"/>
                    <a:pt x="369" y="56"/>
                    <a:pt x="350" y="42"/>
                  </a:cubicBezTo>
                  <a:cubicBezTo>
                    <a:pt x="306" y="10"/>
                    <a:pt x="244" y="1"/>
                    <a:pt x="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7" name="Google Shape;1197;p33"/>
            <p:cNvSpPr/>
            <p:nvPr/>
          </p:nvSpPr>
          <p:spPr>
            <a:xfrm rot="749980">
              <a:off x="1360019" y="3551272"/>
              <a:ext cx="27543" cy="8285"/>
            </a:xfrm>
            <a:custGeom>
              <a:avLst/>
              <a:gdLst/>
              <a:ahLst/>
              <a:cxnLst/>
              <a:rect l="l" t="t" r="r" b="b"/>
              <a:pathLst>
                <a:path w="369" h="111" extrusionOk="0">
                  <a:moveTo>
                    <a:pt x="188" y="0"/>
                  </a:moveTo>
                  <a:cubicBezTo>
                    <a:pt x="114" y="0"/>
                    <a:pt x="47" y="17"/>
                    <a:pt x="34" y="22"/>
                  </a:cubicBezTo>
                  <a:cubicBezTo>
                    <a:pt x="15" y="24"/>
                    <a:pt x="1" y="44"/>
                    <a:pt x="6" y="66"/>
                  </a:cubicBezTo>
                  <a:cubicBezTo>
                    <a:pt x="9" y="83"/>
                    <a:pt x="25" y="95"/>
                    <a:pt x="42" y="95"/>
                  </a:cubicBezTo>
                  <a:cubicBezTo>
                    <a:pt x="45" y="95"/>
                    <a:pt x="48" y="95"/>
                    <a:pt x="51" y="94"/>
                  </a:cubicBezTo>
                  <a:cubicBezTo>
                    <a:pt x="78" y="88"/>
                    <a:pt x="131" y="80"/>
                    <a:pt x="185" y="80"/>
                  </a:cubicBezTo>
                  <a:cubicBezTo>
                    <a:pt x="231" y="80"/>
                    <a:pt x="278" y="86"/>
                    <a:pt x="308" y="105"/>
                  </a:cubicBezTo>
                  <a:cubicBezTo>
                    <a:pt x="313" y="108"/>
                    <a:pt x="321" y="111"/>
                    <a:pt x="327" y="111"/>
                  </a:cubicBezTo>
                  <a:cubicBezTo>
                    <a:pt x="338" y="111"/>
                    <a:pt x="352" y="105"/>
                    <a:pt x="358" y="94"/>
                  </a:cubicBezTo>
                  <a:cubicBezTo>
                    <a:pt x="369" y="77"/>
                    <a:pt x="366" y="55"/>
                    <a:pt x="349" y="41"/>
                  </a:cubicBezTo>
                  <a:cubicBezTo>
                    <a:pt x="305" y="10"/>
                    <a:pt x="244" y="0"/>
                    <a:pt x="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8" name="Google Shape;1198;p33"/>
            <p:cNvSpPr/>
            <p:nvPr/>
          </p:nvSpPr>
          <p:spPr>
            <a:xfrm rot="749980">
              <a:off x="1325778" y="3529843"/>
              <a:ext cx="27543" cy="8285"/>
            </a:xfrm>
            <a:custGeom>
              <a:avLst/>
              <a:gdLst/>
              <a:ahLst/>
              <a:cxnLst/>
              <a:rect l="l" t="t" r="r" b="b"/>
              <a:pathLst>
                <a:path w="369" h="111" extrusionOk="0">
                  <a:moveTo>
                    <a:pt x="189" y="0"/>
                  </a:moveTo>
                  <a:cubicBezTo>
                    <a:pt x="115" y="0"/>
                    <a:pt x="47" y="17"/>
                    <a:pt x="36" y="21"/>
                  </a:cubicBezTo>
                  <a:cubicBezTo>
                    <a:pt x="14" y="24"/>
                    <a:pt x="0" y="44"/>
                    <a:pt x="6" y="66"/>
                  </a:cubicBezTo>
                  <a:cubicBezTo>
                    <a:pt x="10" y="83"/>
                    <a:pt x="25" y="95"/>
                    <a:pt x="43" y="95"/>
                  </a:cubicBezTo>
                  <a:cubicBezTo>
                    <a:pt x="46" y="95"/>
                    <a:pt x="50" y="95"/>
                    <a:pt x="53" y="94"/>
                  </a:cubicBezTo>
                  <a:cubicBezTo>
                    <a:pt x="79" y="88"/>
                    <a:pt x="132" y="79"/>
                    <a:pt x="186" y="79"/>
                  </a:cubicBezTo>
                  <a:cubicBezTo>
                    <a:pt x="232" y="79"/>
                    <a:pt x="279" y="86"/>
                    <a:pt x="307" y="105"/>
                  </a:cubicBezTo>
                  <a:cubicBezTo>
                    <a:pt x="315" y="108"/>
                    <a:pt x="321" y="111"/>
                    <a:pt x="329" y="111"/>
                  </a:cubicBezTo>
                  <a:cubicBezTo>
                    <a:pt x="343" y="111"/>
                    <a:pt x="357" y="105"/>
                    <a:pt x="360" y="94"/>
                  </a:cubicBezTo>
                  <a:cubicBezTo>
                    <a:pt x="368" y="77"/>
                    <a:pt x="366" y="55"/>
                    <a:pt x="349" y="41"/>
                  </a:cubicBezTo>
                  <a:cubicBezTo>
                    <a:pt x="306" y="10"/>
                    <a:pt x="245" y="0"/>
                    <a:pt x="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9" name="Google Shape;1199;p33"/>
            <p:cNvSpPr/>
            <p:nvPr/>
          </p:nvSpPr>
          <p:spPr>
            <a:xfrm rot="749980">
              <a:off x="1505219" y="3553593"/>
              <a:ext cx="27767" cy="8360"/>
            </a:xfrm>
            <a:custGeom>
              <a:avLst/>
              <a:gdLst/>
              <a:ahLst/>
              <a:cxnLst/>
              <a:rect l="l" t="t" r="r" b="b"/>
              <a:pathLst>
                <a:path w="372" h="112" extrusionOk="0">
                  <a:moveTo>
                    <a:pt x="189" y="1"/>
                  </a:moveTo>
                  <a:cubicBezTo>
                    <a:pt x="114" y="1"/>
                    <a:pt x="47" y="17"/>
                    <a:pt x="36" y="22"/>
                  </a:cubicBezTo>
                  <a:cubicBezTo>
                    <a:pt x="14" y="25"/>
                    <a:pt x="0" y="44"/>
                    <a:pt x="8" y="67"/>
                  </a:cubicBezTo>
                  <a:cubicBezTo>
                    <a:pt x="11" y="83"/>
                    <a:pt x="27" y="96"/>
                    <a:pt x="44" y="96"/>
                  </a:cubicBezTo>
                  <a:cubicBezTo>
                    <a:pt x="47" y="96"/>
                    <a:pt x="50" y="95"/>
                    <a:pt x="53" y="95"/>
                  </a:cubicBezTo>
                  <a:cubicBezTo>
                    <a:pt x="80" y="89"/>
                    <a:pt x="134" y="80"/>
                    <a:pt x="187" y="80"/>
                  </a:cubicBezTo>
                  <a:cubicBezTo>
                    <a:pt x="233" y="80"/>
                    <a:pt x="279" y="86"/>
                    <a:pt x="307" y="106"/>
                  </a:cubicBezTo>
                  <a:cubicBezTo>
                    <a:pt x="315" y="109"/>
                    <a:pt x="321" y="111"/>
                    <a:pt x="329" y="111"/>
                  </a:cubicBezTo>
                  <a:cubicBezTo>
                    <a:pt x="340" y="111"/>
                    <a:pt x="354" y="106"/>
                    <a:pt x="360" y="95"/>
                  </a:cubicBezTo>
                  <a:cubicBezTo>
                    <a:pt x="371" y="78"/>
                    <a:pt x="368" y="56"/>
                    <a:pt x="349" y="42"/>
                  </a:cubicBezTo>
                  <a:cubicBezTo>
                    <a:pt x="305" y="10"/>
                    <a:pt x="245" y="1"/>
                    <a:pt x="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0" name="Google Shape;1200;p33"/>
            <p:cNvSpPr/>
            <p:nvPr/>
          </p:nvSpPr>
          <p:spPr>
            <a:xfrm rot="749980">
              <a:off x="1526890" y="3570350"/>
              <a:ext cx="27319" cy="8285"/>
            </a:xfrm>
            <a:custGeom>
              <a:avLst/>
              <a:gdLst/>
              <a:ahLst/>
              <a:cxnLst/>
              <a:rect l="l" t="t" r="r" b="b"/>
              <a:pathLst>
                <a:path w="366" h="111" extrusionOk="0">
                  <a:moveTo>
                    <a:pt x="186" y="0"/>
                  </a:moveTo>
                  <a:cubicBezTo>
                    <a:pt x="111" y="0"/>
                    <a:pt x="43" y="17"/>
                    <a:pt x="31" y="21"/>
                  </a:cubicBezTo>
                  <a:cubicBezTo>
                    <a:pt x="11" y="24"/>
                    <a:pt x="0" y="46"/>
                    <a:pt x="3" y="66"/>
                  </a:cubicBezTo>
                  <a:cubicBezTo>
                    <a:pt x="7" y="84"/>
                    <a:pt x="21" y="96"/>
                    <a:pt x="37" y="96"/>
                  </a:cubicBezTo>
                  <a:cubicBezTo>
                    <a:pt x="41" y="96"/>
                    <a:pt x="46" y="96"/>
                    <a:pt x="50" y="94"/>
                  </a:cubicBezTo>
                  <a:cubicBezTo>
                    <a:pt x="76" y="88"/>
                    <a:pt x="129" y="79"/>
                    <a:pt x="182" y="79"/>
                  </a:cubicBezTo>
                  <a:cubicBezTo>
                    <a:pt x="228" y="79"/>
                    <a:pt x="274" y="86"/>
                    <a:pt x="304" y="105"/>
                  </a:cubicBezTo>
                  <a:cubicBezTo>
                    <a:pt x="310" y="108"/>
                    <a:pt x="318" y="111"/>
                    <a:pt x="324" y="111"/>
                  </a:cubicBezTo>
                  <a:cubicBezTo>
                    <a:pt x="335" y="111"/>
                    <a:pt x="349" y="108"/>
                    <a:pt x="357" y="94"/>
                  </a:cubicBezTo>
                  <a:cubicBezTo>
                    <a:pt x="366" y="77"/>
                    <a:pt x="363" y="55"/>
                    <a:pt x="346" y="41"/>
                  </a:cubicBezTo>
                  <a:cubicBezTo>
                    <a:pt x="303" y="10"/>
                    <a:pt x="242" y="0"/>
                    <a:pt x="1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1" name="Google Shape;1201;p33"/>
            <p:cNvSpPr/>
            <p:nvPr/>
          </p:nvSpPr>
          <p:spPr>
            <a:xfrm rot="749980">
              <a:off x="1366303" y="3530526"/>
              <a:ext cx="27841" cy="8285"/>
            </a:xfrm>
            <a:custGeom>
              <a:avLst/>
              <a:gdLst/>
              <a:ahLst/>
              <a:cxnLst/>
              <a:rect l="l" t="t" r="r" b="b"/>
              <a:pathLst>
                <a:path w="373" h="111" extrusionOk="0">
                  <a:moveTo>
                    <a:pt x="190" y="0"/>
                  </a:moveTo>
                  <a:cubicBezTo>
                    <a:pt x="115" y="0"/>
                    <a:pt x="48" y="17"/>
                    <a:pt x="37" y="21"/>
                  </a:cubicBezTo>
                  <a:cubicBezTo>
                    <a:pt x="15" y="24"/>
                    <a:pt x="1" y="47"/>
                    <a:pt x="9" y="66"/>
                  </a:cubicBezTo>
                  <a:cubicBezTo>
                    <a:pt x="12" y="84"/>
                    <a:pt x="26" y="96"/>
                    <a:pt x="42" y="96"/>
                  </a:cubicBezTo>
                  <a:cubicBezTo>
                    <a:pt x="46" y="96"/>
                    <a:pt x="50" y="96"/>
                    <a:pt x="54" y="94"/>
                  </a:cubicBezTo>
                  <a:cubicBezTo>
                    <a:pt x="81" y="88"/>
                    <a:pt x="135" y="80"/>
                    <a:pt x="188" y="80"/>
                  </a:cubicBezTo>
                  <a:cubicBezTo>
                    <a:pt x="234" y="80"/>
                    <a:pt x="279" y="86"/>
                    <a:pt x="308" y="105"/>
                  </a:cubicBezTo>
                  <a:cubicBezTo>
                    <a:pt x="316" y="108"/>
                    <a:pt x="322" y="111"/>
                    <a:pt x="330" y="111"/>
                  </a:cubicBezTo>
                  <a:cubicBezTo>
                    <a:pt x="344" y="111"/>
                    <a:pt x="358" y="105"/>
                    <a:pt x="361" y="94"/>
                  </a:cubicBezTo>
                  <a:cubicBezTo>
                    <a:pt x="372" y="77"/>
                    <a:pt x="369" y="55"/>
                    <a:pt x="350" y="41"/>
                  </a:cubicBezTo>
                  <a:cubicBezTo>
                    <a:pt x="306" y="10"/>
                    <a:pt x="246" y="0"/>
                    <a:pt x="1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2" name="Google Shape;1202;p33"/>
            <p:cNvSpPr/>
            <p:nvPr/>
          </p:nvSpPr>
          <p:spPr>
            <a:xfrm rot="749980">
              <a:off x="1412538" y="3535699"/>
              <a:ext cx="27543" cy="8435"/>
            </a:xfrm>
            <a:custGeom>
              <a:avLst/>
              <a:gdLst/>
              <a:ahLst/>
              <a:cxnLst/>
              <a:rect l="l" t="t" r="r" b="b"/>
              <a:pathLst>
                <a:path w="369" h="113" extrusionOk="0">
                  <a:moveTo>
                    <a:pt x="186" y="1"/>
                  </a:moveTo>
                  <a:cubicBezTo>
                    <a:pt x="112" y="1"/>
                    <a:pt x="45" y="17"/>
                    <a:pt x="34" y="21"/>
                  </a:cubicBezTo>
                  <a:cubicBezTo>
                    <a:pt x="11" y="23"/>
                    <a:pt x="0" y="46"/>
                    <a:pt x="6" y="65"/>
                  </a:cubicBezTo>
                  <a:cubicBezTo>
                    <a:pt x="8" y="83"/>
                    <a:pt x="23" y="96"/>
                    <a:pt x="39" y="96"/>
                  </a:cubicBezTo>
                  <a:cubicBezTo>
                    <a:pt x="43" y="96"/>
                    <a:pt x="47" y="95"/>
                    <a:pt x="51" y="93"/>
                  </a:cubicBezTo>
                  <a:cubicBezTo>
                    <a:pt x="78" y="88"/>
                    <a:pt x="134" y="80"/>
                    <a:pt x="189" y="80"/>
                  </a:cubicBezTo>
                  <a:cubicBezTo>
                    <a:pt x="234" y="80"/>
                    <a:pt x="278" y="85"/>
                    <a:pt x="307" y="104"/>
                  </a:cubicBezTo>
                  <a:cubicBezTo>
                    <a:pt x="313" y="107"/>
                    <a:pt x="321" y="113"/>
                    <a:pt x="327" y="113"/>
                  </a:cubicBezTo>
                  <a:cubicBezTo>
                    <a:pt x="338" y="113"/>
                    <a:pt x="352" y="104"/>
                    <a:pt x="357" y="93"/>
                  </a:cubicBezTo>
                  <a:cubicBezTo>
                    <a:pt x="369" y="76"/>
                    <a:pt x="366" y="57"/>
                    <a:pt x="349" y="43"/>
                  </a:cubicBezTo>
                  <a:cubicBezTo>
                    <a:pt x="304" y="10"/>
                    <a:pt x="243" y="1"/>
                    <a:pt x="1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3" name="Google Shape;1203;p33"/>
            <p:cNvSpPr/>
            <p:nvPr/>
          </p:nvSpPr>
          <p:spPr>
            <a:xfrm rot="749980">
              <a:off x="1454177" y="3543119"/>
              <a:ext cx="27767" cy="8360"/>
            </a:xfrm>
            <a:custGeom>
              <a:avLst/>
              <a:gdLst/>
              <a:ahLst/>
              <a:cxnLst/>
              <a:rect l="l" t="t" r="r" b="b"/>
              <a:pathLst>
                <a:path w="372" h="112" extrusionOk="0">
                  <a:moveTo>
                    <a:pt x="187" y="1"/>
                  </a:moveTo>
                  <a:cubicBezTo>
                    <a:pt x="114" y="1"/>
                    <a:pt x="48" y="16"/>
                    <a:pt x="37" y="19"/>
                  </a:cubicBezTo>
                  <a:cubicBezTo>
                    <a:pt x="15" y="25"/>
                    <a:pt x="1" y="45"/>
                    <a:pt x="9" y="67"/>
                  </a:cubicBezTo>
                  <a:cubicBezTo>
                    <a:pt x="11" y="83"/>
                    <a:pt x="28" y="96"/>
                    <a:pt x="45" y="96"/>
                  </a:cubicBezTo>
                  <a:cubicBezTo>
                    <a:pt x="48" y="96"/>
                    <a:pt x="51" y="96"/>
                    <a:pt x="54" y="95"/>
                  </a:cubicBezTo>
                  <a:cubicBezTo>
                    <a:pt x="82" y="89"/>
                    <a:pt x="139" y="79"/>
                    <a:pt x="194" y="79"/>
                  </a:cubicBezTo>
                  <a:cubicBezTo>
                    <a:pt x="238" y="79"/>
                    <a:pt x="281" y="85"/>
                    <a:pt x="308" y="103"/>
                  </a:cubicBezTo>
                  <a:cubicBezTo>
                    <a:pt x="316" y="109"/>
                    <a:pt x="321" y="111"/>
                    <a:pt x="330" y="111"/>
                  </a:cubicBezTo>
                  <a:cubicBezTo>
                    <a:pt x="344" y="111"/>
                    <a:pt x="355" y="109"/>
                    <a:pt x="361" y="95"/>
                  </a:cubicBezTo>
                  <a:cubicBezTo>
                    <a:pt x="372" y="75"/>
                    <a:pt x="369" y="56"/>
                    <a:pt x="349" y="42"/>
                  </a:cubicBezTo>
                  <a:cubicBezTo>
                    <a:pt x="306" y="10"/>
                    <a:pt x="244" y="1"/>
                    <a:pt x="1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4" name="Google Shape;1204;p33"/>
            <p:cNvSpPr/>
            <p:nvPr/>
          </p:nvSpPr>
          <p:spPr>
            <a:xfrm rot="749980">
              <a:off x="1445871" y="3561233"/>
              <a:ext cx="27767" cy="8435"/>
            </a:xfrm>
            <a:custGeom>
              <a:avLst/>
              <a:gdLst/>
              <a:ahLst/>
              <a:cxnLst/>
              <a:rect l="l" t="t" r="r" b="b"/>
              <a:pathLst>
                <a:path w="372" h="113" extrusionOk="0">
                  <a:moveTo>
                    <a:pt x="189" y="1"/>
                  </a:moveTo>
                  <a:cubicBezTo>
                    <a:pt x="115" y="1"/>
                    <a:pt x="48" y="18"/>
                    <a:pt x="37" y="21"/>
                  </a:cubicBezTo>
                  <a:cubicBezTo>
                    <a:pt x="15" y="23"/>
                    <a:pt x="1" y="46"/>
                    <a:pt x="9" y="65"/>
                  </a:cubicBezTo>
                  <a:cubicBezTo>
                    <a:pt x="11" y="83"/>
                    <a:pt x="26" y="96"/>
                    <a:pt x="42" y="96"/>
                  </a:cubicBezTo>
                  <a:cubicBezTo>
                    <a:pt x="46" y="96"/>
                    <a:pt x="50" y="95"/>
                    <a:pt x="54" y="93"/>
                  </a:cubicBezTo>
                  <a:cubicBezTo>
                    <a:pt x="82" y="89"/>
                    <a:pt x="137" y="80"/>
                    <a:pt x="192" y="80"/>
                  </a:cubicBezTo>
                  <a:cubicBezTo>
                    <a:pt x="236" y="80"/>
                    <a:pt x="280" y="86"/>
                    <a:pt x="308" y="104"/>
                  </a:cubicBezTo>
                  <a:cubicBezTo>
                    <a:pt x="316" y="107"/>
                    <a:pt x="322" y="113"/>
                    <a:pt x="330" y="113"/>
                  </a:cubicBezTo>
                  <a:cubicBezTo>
                    <a:pt x="341" y="113"/>
                    <a:pt x="355" y="104"/>
                    <a:pt x="361" y="93"/>
                  </a:cubicBezTo>
                  <a:cubicBezTo>
                    <a:pt x="372" y="76"/>
                    <a:pt x="369" y="57"/>
                    <a:pt x="350" y="43"/>
                  </a:cubicBezTo>
                  <a:cubicBezTo>
                    <a:pt x="306" y="10"/>
                    <a:pt x="246" y="1"/>
                    <a:pt x="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5" name="Google Shape;1205;p33"/>
            <p:cNvSpPr/>
            <p:nvPr/>
          </p:nvSpPr>
          <p:spPr>
            <a:xfrm rot="749980">
              <a:off x="1483288" y="3564915"/>
              <a:ext cx="27543" cy="8360"/>
            </a:xfrm>
            <a:custGeom>
              <a:avLst/>
              <a:gdLst/>
              <a:ahLst/>
              <a:cxnLst/>
              <a:rect l="l" t="t" r="r" b="b"/>
              <a:pathLst>
                <a:path w="369" h="112" extrusionOk="0">
                  <a:moveTo>
                    <a:pt x="189" y="1"/>
                  </a:moveTo>
                  <a:cubicBezTo>
                    <a:pt x="115" y="1"/>
                    <a:pt x="48" y="17"/>
                    <a:pt x="36" y="22"/>
                  </a:cubicBezTo>
                  <a:cubicBezTo>
                    <a:pt x="14" y="25"/>
                    <a:pt x="0" y="47"/>
                    <a:pt x="6" y="67"/>
                  </a:cubicBezTo>
                  <a:cubicBezTo>
                    <a:pt x="10" y="85"/>
                    <a:pt x="24" y="97"/>
                    <a:pt x="40" y="97"/>
                  </a:cubicBezTo>
                  <a:cubicBezTo>
                    <a:pt x="44" y="97"/>
                    <a:pt x="49" y="96"/>
                    <a:pt x="53" y="95"/>
                  </a:cubicBezTo>
                  <a:cubicBezTo>
                    <a:pt x="79" y="89"/>
                    <a:pt x="132" y="80"/>
                    <a:pt x="186" y="80"/>
                  </a:cubicBezTo>
                  <a:cubicBezTo>
                    <a:pt x="232" y="80"/>
                    <a:pt x="279" y="86"/>
                    <a:pt x="307" y="106"/>
                  </a:cubicBezTo>
                  <a:cubicBezTo>
                    <a:pt x="315" y="109"/>
                    <a:pt x="321" y="111"/>
                    <a:pt x="329" y="111"/>
                  </a:cubicBezTo>
                  <a:cubicBezTo>
                    <a:pt x="343" y="111"/>
                    <a:pt x="357" y="109"/>
                    <a:pt x="360" y="95"/>
                  </a:cubicBezTo>
                  <a:cubicBezTo>
                    <a:pt x="368" y="78"/>
                    <a:pt x="366" y="56"/>
                    <a:pt x="349" y="42"/>
                  </a:cubicBezTo>
                  <a:cubicBezTo>
                    <a:pt x="306" y="10"/>
                    <a:pt x="245" y="1"/>
                    <a:pt x="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6" name="Google Shape;1206;p33"/>
            <p:cNvSpPr/>
            <p:nvPr/>
          </p:nvSpPr>
          <p:spPr>
            <a:xfrm rot="749980">
              <a:off x="1485998" y="3686749"/>
              <a:ext cx="605195" cy="444267"/>
            </a:xfrm>
            <a:custGeom>
              <a:avLst/>
              <a:gdLst/>
              <a:ahLst/>
              <a:cxnLst/>
              <a:rect l="l" t="t" r="r" b="b"/>
              <a:pathLst>
                <a:path w="8108" h="5952" extrusionOk="0">
                  <a:moveTo>
                    <a:pt x="4258" y="0"/>
                  </a:moveTo>
                  <a:cubicBezTo>
                    <a:pt x="3879" y="0"/>
                    <a:pt x="3861" y="1395"/>
                    <a:pt x="3616" y="1544"/>
                  </a:cubicBezTo>
                  <a:cubicBezTo>
                    <a:pt x="3351" y="1700"/>
                    <a:pt x="1702" y="1809"/>
                    <a:pt x="1702" y="1809"/>
                  </a:cubicBezTo>
                  <a:cubicBezTo>
                    <a:pt x="1702" y="1809"/>
                    <a:pt x="907" y="958"/>
                    <a:pt x="586" y="797"/>
                  </a:cubicBezTo>
                  <a:cubicBezTo>
                    <a:pt x="574" y="790"/>
                    <a:pt x="561" y="787"/>
                    <a:pt x="549" y="787"/>
                  </a:cubicBezTo>
                  <a:cubicBezTo>
                    <a:pt x="245" y="787"/>
                    <a:pt x="0" y="2604"/>
                    <a:pt x="0" y="2604"/>
                  </a:cubicBezTo>
                  <a:cubicBezTo>
                    <a:pt x="51" y="4366"/>
                    <a:pt x="820" y="5952"/>
                    <a:pt x="3455" y="5952"/>
                  </a:cubicBezTo>
                  <a:cubicBezTo>
                    <a:pt x="3720" y="5952"/>
                    <a:pt x="4005" y="5936"/>
                    <a:pt x="4310" y="5902"/>
                  </a:cubicBezTo>
                  <a:cubicBezTo>
                    <a:pt x="7318" y="5567"/>
                    <a:pt x="8107" y="2395"/>
                    <a:pt x="7443" y="2130"/>
                  </a:cubicBezTo>
                  <a:cubicBezTo>
                    <a:pt x="7044" y="1968"/>
                    <a:pt x="5956" y="2130"/>
                    <a:pt x="5530" y="1650"/>
                  </a:cubicBezTo>
                  <a:cubicBezTo>
                    <a:pt x="5106" y="1173"/>
                    <a:pt x="4835" y="294"/>
                    <a:pt x="4358" y="29"/>
                  </a:cubicBezTo>
                  <a:cubicBezTo>
                    <a:pt x="4322" y="9"/>
                    <a:pt x="4289" y="0"/>
                    <a:pt x="4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7" name="Google Shape;1207;p33"/>
            <p:cNvSpPr/>
            <p:nvPr/>
          </p:nvSpPr>
          <p:spPr>
            <a:xfrm rot="749980">
              <a:off x="1480005" y="3673454"/>
              <a:ext cx="175931" cy="166152"/>
            </a:xfrm>
            <a:custGeom>
              <a:avLst/>
              <a:gdLst/>
              <a:ahLst/>
              <a:cxnLst/>
              <a:rect l="l" t="t" r="r" b="b"/>
              <a:pathLst>
                <a:path w="2357" h="2226" extrusionOk="0">
                  <a:moveTo>
                    <a:pt x="733" y="1"/>
                  </a:moveTo>
                  <a:cubicBezTo>
                    <a:pt x="658" y="1"/>
                    <a:pt x="589" y="19"/>
                    <a:pt x="530" y="61"/>
                  </a:cubicBezTo>
                  <a:cubicBezTo>
                    <a:pt x="0" y="429"/>
                    <a:pt x="452" y="2225"/>
                    <a:pt x="452" y="2225"/>
                  </a:cubicBezTo>
                  <a:cubicBezTo>
                    <a:pt x="452" y="2225"/>
                    <a:pt x="2146" y="1453"/>
                    <a:pt x="2285" y="1271"/>
                  </a:cubicBezTo>
                  <a:cubicBezTo>
                    <a:pt x="2357" y="1175"/>
                    <a:pt x="1334" y="1"/>
                    <a:pt x="7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8" name="Google Shape;1208;p33"/>
            <p:cNvSpPr/>
            <p:nvPr/>
          </p:nvSpPr>
          <p:spPr>
            <a:xfrm rot="749980">
              <a:off x="1792069" y="3685220"/>
              <a:ext cx="127115" cy="127115"/>
            </a:xfrm>
            <a:custGeom>
              <a:avLst/>
              <a:gdLst/>
              <a:ahLst/>
              <a:cxnLst/>
              <a:rect l="l" t="t" r="r" b="b"/>
              <a:pathLst>
                <a:path w="1703" h="1703" extrusionOk="0">
                  <a:moveTo>
                    <a:pt x="738" y="1"/>
                  </a:moveTo>
                  <a:cubicBezTo>
                    <a:pt x="715" y="1"/>
                    <a:pt x="691" y="3"/>
                    <a:pt x="668" y="6"/>
                  </a:cubicBezTo>
                  <a:cubicBezTo>
                    <a:pt x="160" y="82"/>
                    <a:pt x="1" y="1703"/>
                    <a:pt x="1" y="1703"/>
                  </a:cubicBezTo>
                  <a:cubicBezTo>
                    <a:pt x="1" y="1703"/>
                    <a:pt x="1703" y="1574"/>
                    <a:pt x="1703" y="1387"/>
                  </a:cubicBezTo>
                  <a:cubicBezTo>
                    <a:pt x="1703" y="1283"/>
                    <a:pt x="1343" y="1"/>
                    <a:pt x="7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9" name="Google Shape;1209;p33"/>
            <p:cNvSpPr/>
            <p:nvPr/>
          </p:nvSpPr>
          <p:spPr>
            <a:xfrm rot="749980">
              <a:off x="1547376" y="3850225"/>
              <a:ext cx="543616" cy="327976"/>
            </a:xfrm>
            <a:custGeom>
              <a:avLst/>
              <a:gdLst/>
              <a:ahLst/>
              <a:cxnLst/>
              <a:rect l="l" t="t" r="r" b="b"/>
              <a:pathLst>
                <a:path w="7283" h="4394" extrusionOk="0">
                  <a:moveTo>
                    <a:pt x="6113" y="1"/>
                  </a:moveTo>
                  <a:cubicBezTo>
                    <a:pt x="6113" y="1"/>
                    <a:pt x="6012" y="2137"/>
                    <a:pt x="4996" y="2137"/>
                  </a:cubicBezTo>
                  <a:cubicBezTo>
                    <a:pt x="4961" y="2137"/>
                    <a:pt x="4926" y="2134"/>
                    <a:pt x="4889" y="2129"/>
                  </a:cubicBezTo>
                  <a:cubicBezTo>
                    <a:pt x="4366" y="2055"/>
                    <a:pt x="3504" y="1875"/>
                    <a:pt x="2621" y="1875"/>
                  </a:cubicBezTo>
                  <a:cubicBezTo>
                    <a:pt x="1621" y="1875"/>
                    <a:pt x="594" y="2106"/>
                    <a:pt x="1" y="2980"/>
                  </a:cubicBezTo>
                  <a:cubicBezTo>
                    <a:pt x="1" y="2980"/>
                    <a:pt x="1242" y="4394"/>
                    <a:pt x="2895" y="4394"/>
                  </a:cubicBezTo>
                  <a:cubicBezTo>
                    <a:pt x="3485" y="4394"/>
                    <a:pt x="4128" y="4214"/>
                    <a:pt x="4785" y="3725"/>
                  </a:cubicBezTo>
                  <a:cubicBezTo>
                    <a:pt x="7282" y="1864"/>
                    <a:pt x="6431" y="428"/>
                    <a:pt x="611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0" name="Google Shape;1210;p33"/>
            <p:cNvSpPr/>
            <p:nvPr/>
          </p:nvSpPr>
          <p:spPr>
            <a:xfrm rot="749980">
              <a:off x="1945164" y="3880968"/>
              <a:ext cx="136370" cy="101886"/>
            </a:xfrm>
            <a:custGeom>
              <a:avLst/>
              <a:gdLst/>
              <a:ahLst/>
              <a:cxnLst/>
              <a:rect l="l" t="t" r="r" b="b"/>
              <a:pathLst>
                <a:path w="1827" h="1365" extrusionOk="0">
                  <a:moveTo>
                    <a:pt x="1202" y="1"/>
                  </a:moveTo>
                  <a:cubicBezTo>
                    <a:pt x="960" y="1"/>
                    <a:pt x="738" y="181"/>
                    <a:pt x="738" y="181"/>
                  </a:cubicBezTo>
                  <a:cubicBezTo>
                    <a:pt x="0" y="796"/>
                    <a:pt x="561" y="1365"/>
                    <a:pt x="1071" y="1365"/>
                  </a:cubicBezTo>
                  <a:cubicBezTo>
                    <a:pt x="1112" y="1365"/>
                    <a:pt x="1153" y="1361"/>
                    <a:pt x="1193" y="1353"/>
                  </a:cubicBezTo>
                  <a:cubicBezTo>
                    <a:pt x="1723" y="1247"/>
                    <a:pt x="1826" y="452"/>
                    <a:pt x="1511" y="131"/>
                  </a:cubicBezTo>
                  <a:cubicBezTo>
                    <a:pt x="1415" y="34"/>
                    <a:pt x="1307" y="1"/>
                    <a:pt x="12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1" name="Google Shape;1211;p33"/>
            <p:cNvSpPr/>
            <p:nvPr/>
          </p:nvSpPr>
          <p:spPr>
            <a:xfrm rot="749980">
              <a:off x="1676946" y="3826588"/>
              <a:ext cx="74194" cy="80538"/>
            </a:xfrm>
            <a:custGeom>
              <a:avLst/>
              <a:gdLst/>
              <a:ahLst/>
              <a:cxnLst/>
              <a:rect l="l" t="t" r="r" b="b"/>
              <a:pathLst>
                <a:path w="994" h="1079" extrusionOk="0">
                  <a:moveTo>
                    <a:pt x="576" y="0"/>
                  </a:moveTo>
                  <a:cubicBezTo>
                    <a:pt x="571" y="0"/>
                    <a:pt x="565" y="2"/>
                    <a:pt x="559" y="5"/>
                  </a:cubicBezTo>
                  <a:cubicBezTo>
                    <a:pt x="539" y="10"/>
                    <a:pt x="528" y="33"/>
                    <a:pt x="539" y="52"/>
                  </a:cubicBezTo>
                  <a:cubicBezTo>
                    <a:pt x="693" y="409"/>
                    <a:pt x="849" y="939"/>
                    <a:pt x="721" y="998"/>
                  </a:cubicBezTo>
                  <a:cubicBezTo>
                    <a:pt x="708" y="1004"/>
                    <a:pt x="694" y="1006"/>
                    <a:pt x="678" y="1006"/>
                  </a:cubicBezTo>
                  <a:cubicBezTo>
                    <a:pt x="519" y="1006"/>
                    <a:pt x="231" y="722"/>
                    <a:pt x="73" y="521"/>
                  </a:cubicBezTo>
                  <a:cubicBezTo>
                    <a:pt x="69" y="512"/>
                    <a:pt x="59" y="508"/>
                    <a:pt x="48" y="508"/>
                  </a:cubicBezTo>
                  <a:cubicBezTo>
                    <a:pt x="40" y="508"/>
                    <a:pt x="31" y="510"/>
                    <a:pt x="23" y="515"/>
                  </a:cubicBezTo>
                  <a:cubicBezTo>
                    <a:pt x="4" y="524"/>
                    <a:pt x="1" y="549"/>
                    <a:pt x="15" y="566"/>
                  </a:cubicBezTo>
                  <a:cubicBezTo>
                    <a:pt x="59" y="621"/>
                    <a:pt x="430" y="1079"/>
                    <a:pt x="679" y="1079"/>
                  </a:cubicBezTo>
                  <a:cubicBezTo>
                    <a:pt x="701" y="1079"/>
                    <a:pt x="726" y="1076"/>
                    <a:pt x="751" y="1068"/>
                  </a:cubicBezTo>
                  <a:cubicBezTo>
                    <a:pt x="994" y="956"/>
                    <a:pt x="673" y="178"/>
                    <a:pt x="609" y="24"/>
                  </a:cubicBezTo>
                  <a:cubicBezTo>
                    <a:pt x="603" y="10"/>
                    <a:pt x="591" y="0"/>
                    <a:pt x="5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2" name="Google Shape;1212;p33"/>
            <p:cNvSpPr/>
            <p:nvPr/>
          </p:nvSpPr>
          <p:spPr>
            <a:xfrm rot="749980">
              <a:off x="1818902" y="3817690"/>
              <a:ext cx="59415" cy="76881"/>
            </a:xfrm>
            <a:custGeom>
              <a:avLst/>
              <a:gdLst/>
              <a:ahLst/>
              <a:cxnLst/>
              <a:rect l="l" t="t" r="r" b="b"/>
              <a:pathLst>
                <a:path w="796" h="1030" extrusionOk="0">
                  <a:moveTo>
                    <a:pt x="578" y="1"/>
                  </a:moveTo>
                  <a:cubicBezTo>
                    <a:pt x="574" y="1"/>
                    <a:pt x="570" y="1"/>
                    <a:pt x="566" y="3"/>
                  </a:cubicBezTo>
                  <a:cubicBezTo>
                    <a:pt x="544" y="6"/>
                    <a:pt x="530" y="25"/>
                    <a:pt x="539" y="48"/>
                  </a:cubicBezTo>
                  <a:cubicBezTo>
                    <a:pt x="603" y="332"/>
                    <a:pt x="692" y="829"/>
                    <a:pt x="622" y="940"/>
                  </a:cubicBezTo>
                  <a:cubicBezTo>
                    <a:pt x="614" y="952"/>
                    <a:pt x="608" y="954"/>
                    <a:pt x="603" y="954"/>
                  </a:cubicBezTo>
                  <a:cubicBezTo>
                    <a:pt x="599" y="955"/>
                    <a:pt x="596" y="956"/>
                    <a:pt x="592" y="956"/>
                  </a:cubicBezTo>
                  <a:cubicBezTo>
                    <a:pt x="480" y="956"/>
                    <a:pt x="227" y="602"/>
                    <a:pt x="78" y="343"/>
                  </a:cubicBezTo>
                  <a:cubicBezTo>
                    <a:pt x="71" y="332"/>
                    <a:pt x="56" y="324"/>
                    <a:pt x="43" y="324"/>
                  </a:cubicBezTo>
                  <a:cubicBezTo>
                    <a:pt x="37" y="324"/>
                    <a:pt x="30" y="326"/>
                    <a:pt x="25" y="329"/>
                  </a:cubicBezTo>
                  <a:cubicBezTo>
                    <a:pt x="8" y="341"/>
                    <a:pt x="0" y="366"/>
                    <a:pt x="11" y="382"/>
                  </a:cubicBezTo>
                  <a:cubicBezTo>
                    <a:pt x="73" y="494"/>
                    <a:pt x="393" y="1030"/>
                    <a:pt x="597" y="1030"/>
                  </a:cubicBezTo>
                  <a:cubicBezTo>
                    <a:pt x="601" y="1030"/>
                    <a:pt x="606" y="1028"/>
                    <a:pt x="613" y="1028"/>
                  </a:cubicBezTo>
                  <a:cubicBezTo>
                    <a:pt x="616" y="1028"/>
                    <a:pt x="620" y="1029"/>
                    <a:pt x="625" y="1030"/>
                  </a:cubicBezTo>
                  <a:cubicBezTo>
                    <a:pt x="642" y="1027"/>
                    <a:pt x="667" y="1013"/>
                    <a:pt x="686" y="982"/>
                  </a:cubicBezTo>
                  <a:cubicBezTo>
                    <a:pt x="795" y="804"/>
                    <a:pt x="631" y="106"/>
                    <a:pt x="611" y="31"/>
                  </a:cubicBezTo>
                  <a:cubicBezTo>
                    <a:pt x="609" y="13"/>
                    <a:pt x="594" y="1"/>
                    <a:pt x="5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3" name="Google Shape;1213;p33"/>
            <p:cNvSpPr/>
            <p:nvPr/>
          </p:nvSpPr>
          <p:spPr>
            <a:xfrm rot="749980">
              <a:off x="1741223" y="4027076"/>
              <a:ext cx="61281" cy="72179"/>
            </a:xfrm>
            <a:custGeom>
              <a:avLst/>
              <a:gdLst/>
              <a:ahLst/>
              <a:cxnLst/>
              <a:rect l="l" t="t" r="r" b="b"/>
              <a:pathLst>
                <a:path w="821" h="967" extrusionOk="0">
                  <a:moveTo>
                    <a:pt x="129" y="1"/>
                  </a:moveTo>
                  <a:cubicBezTo>
                    <a:pt x="109" y="1"/>
                    <a:pt x="95" y="14"/>
                    <a:pt x="93" y="32"/>
                  </a:cubicBezTo>
                  <a:cubicBezTo>
                    <a:pt x="84" y="101"/>
                    <a:pt x="0" y="746"/>
                    <a:pt x="151" y="919"/>
                  </a:cubicBezTo>
                  <a:cubicBezTo>
                    <a:pt x="179" y="949"/>
                    <a:pt x="215" y="966"/>
                    <a:pt x="252" y="966"/>
                  </a:cubicBezTo>
                  <a:cubicBezTo>
                    <a:pt x="514" y="966"/>
                    <a:pt x="787" y="308"/>
                    <a:pt x="815" y="230"/>
                  </a:cubicBezTo>
                  <a:cubicBezTo>
                    <a:pt x="821" y="213"/>
                    <a:pt x="815" y="188"/>
                    <a:pt x="793" y="182"/>
                  </a:cubicBezTo>
                  <a:cubicBezTo>
                    <a:pt x="788" y="180"/>
                    <a:pt x="783" y="179"/>
                    <a:pt x="778" y="179"/>
                  </a:cubicBezTo>
                  <a:cubicBezTo>
                    <a:pt x="764" y="179"/>
                    <a:pt x="749" y="187"/>
                    <a:pt x="745" y="202"/>
                  </a:cubicBezTo>
                  <a:cubicBezTo>
                    <a:pt x="639" y="467"/>
                    <a:pt x="411" y="888"/>
                    <a:pt x="252" y="888"/>
                  </a:cubicBezTo>
                  <a:cubicBezTo>
                    <a:pt x="235" y="888"/>
                    <a:pt x="221" y="883"/>
                    <a:pt x="207" y="869"/>
                  </a:cubicBezTo>
                  <a:cubicBezTo>
                    <a:pt x="98" y="743"/>
                    <a:pt x="140" y="230"/>
                    <a:pt x="165" y="43"/>
                  </a:cubicBezTo>
                  <a:cubicBezTo>
                    <a:pt x="168" y="20"/>
                    <a:pt x="154" y="4"/>
                    <a:pt x="134" y="1"/>
                  </a:cubicBezTo>
                  <a:cubicBezTo>
                    <a:pt x="132" y="1"/>
                    <a:pt x="131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4" name="Google Shape;1214;p33"/>
            <p:cNvSpPr/>
            <p:nvPr/>
          </p:nvSpPr>
          <p:spPr>
            <a:xfrm rot="749980">
              <a:off x="1424200" y="4030455"/>
              <a:ext cx="389630" cy="131444"/>
            </a:xfrm>
            <a:custGeom>
              <a:avLst/>
              <a:gdLst/>
              <a:ahLst/>
              <a:cxnLst/>
              <a:rect l="l" t="t" r="r" b="b"/>
              <a:pathLst>
                <a:path w="5220" h="1761" extrusionOk="0">
                  <a:moveTo>
                    <a:pt x="1430" y="1"/>
                  </a:moveTo>
                  <a:cubicBezTo>
                    <a:pt x="558" y="1"/>
                    <a:pt x="55" y="1200"/>
                    <a:pt x="55" y="1200"/>
                  </a:cubicBezTo>
                  <a:cubicBezTo>
                    <a:pt x="1" y="1626"/>
                    <a:pt x="788" y="1760"/>
                    <a:pt x="1740" y="1760"/>
                  </a:cubicBezTo>
                  <a:cubicBezTo>
                    <a:pt x="3268" y="1760"/>
                    <a:pt x="5220" y="1412"/>
                    <a:pt x="4781" y="1364"/>
                  </a:cubicBezTo>
                  <a:cubicBezTo>
                    <a:pt x="4073" y="1283"/>
                    <a:pt x="2410" y="61"/>
                    <a:pt x="1495" y="3"/>
                  </a:cubicBezTo>
                  <a:cubicBezTo>
                    <a:pt x="1473" y="1"/>
                    <a:pt x="1452" y="1"/>
                    <a:pt x="14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5" name="Google Shape;1215;p33"/>
            <p:cNvSpPr/>
            <p:nvPr/>
          </p:nvSpPr>
          <p:spPr>
            <a:xfrm rot="749980">
              <a:off x="1695098" y="4074935"/>
              <a:ext cx="301403" cy="132638"/>
            </a:xfrm>
            <a:custGeom>
              <a:avLst/>
              <a:gdLst/>
              <a:ahLst/>
              <a:cxnLst/>
              <a:rect l="l" t="t" r="r" b="b"/>
              <a:pathLst>
                <a:path w="4038" h="1777" extrusionOk="0">
                  <a:moveTo>
                    <a:pt x="3086" y="0"/>
                  </a:moveTo>
                  <a:cubicBezTo>
                    <a:pt x="3078" y="0"/>
                    <a:pt x="3071" y="1"/>
                    <a:pt x="3063" y="1"/>
                  </a:cubicBezTo>
                  <a:cubicBezTo>
                    <a:pt x="2368" y="15"/>
                    <a:pt x="932" y="1418"/>
                    <a:pt x="262" y="1641"/>
                  </a:cubicBezTo>
                  <a:cubicBezTo>
                    <a:pt x="0" y="1728"/>
                    <a:pt x="461" y="1777"/>
                    <a:pt x="1135" y="1777"/>
                  </a:cubicBezTo>
                  <a:cubicBezTo>
                    <a:pt x="2187" y="1777"/>
                    <a:pt x="3759" y="1659"/>
                    <a:pt x="3931" y="1387"/>
                  </a:cubicBezTo>
                  <a:cubicBezTo>
                    <a:pt x="3931" y="1387"/>
                    <a:pt x="4038" y="0"/>
                    <a:pt x="30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6" name="Google Shape;1216;p33"/>
            <p:cNvSpPr/>
            <p:nvPr/>
          </p:nvSpPr>
          <p:spPr>
            <a:xfrm rot="749980">
              <a:off x="1655551" y="4157914"/>
              <a:ext cx="106066" cy="64789"/>
            </a:xfrm>
            <a:custGeom>
              <a:avLst/>
              <a:gdLst/>
              <a:ahLst/>
              <a:cxnLst/>
              <a:rect l="l" t="t" r="r" b="b"/>
              <a:pathLst>
                <a:path w="1421" h="868" extrusionOk="0">
                  <a:moveTo>
                    <a:pt x="887" y="0"/>
                  </a:moveTo>
                  <a:cubicBezTo>
                    <a:pt x="603" y="0"/>
                    <a:pt x="1" y="205"/>
                    <a:pt x="1" y="393"/>
                  </a:cubicBezTo>
                  <a:cubicBezTo>
                    <a:pt x="1" y="438"/>
                    <a:pt x="29" y="456"/>
                    <a:pt x="72" y="456"/>
                  </a:cubicBezTo>
                  <a:cubicBezTo>
                    <a:pt x="147" y="456"/>
                    <a:pt x="268" y="403"/>
                    <a:pt x="369" y="351"/>
                  </a:cubicBezTo>
                  <a:lnTo>
                    <a:pt x="369" y="351"/>
                  </a:lnTo>
                  <a:cubicBezTo>
                    <a:pt x="268" y="420"/>
                    <a:pt x="154" y="519"/>
                    <a:pt x="123" y="635"/>
                  </a:cubicBezTo>
                  <a:cubicBezTo>
                    <a:pt x="111" y="678"/>
                    <a:pt x="130" y="696"/>
                    <a:pt x="168" y="696"/>
                  </a:cubicBezTo>
                  <a:cubicBezTo>
                    <a:pt x="303" y="696"/>
                    <a:pt x="679" y="481"/>
                    <a:pt x="795" y="413"/>
                  </a:cubicBezTo>
                  <a:lnTo>
                    <a:pt x="795" y="413"/>
                  </a:lnTo>
                  <a:cubicBezTo>
                    <a:pt x="716" y="463"/>
                    <a:pt x="528" y="603"/>
                    <a:pt x="528" y="797"/>
                  </a:cubicBezTo>
                  <a:cubicBezTo>
                    <a:pt x="528" y="847"/>
                    <a:pt x="550" y="867"/>
                    <a:pt x="586" y="867"/>
                  </a:cubicBezTo>
                  <a:cubicBezTo>
                    <a:pt x="722" y="867"/>
                    <a:pt x="1052" y="574"/>
                    <a:pt x="1052" y="574"/>
                  </a:cubicBezTo>
                  <a:cubicBezTo>
                    <a:pt x="1421" y="270"/>
                    <a:pt x="1197" y="47"/>
                    <a:pt x="952" y="5"/>
                  </a:cubicBezTo>
                  <a:cubicBezTo>
                    <a:pt x="933" y="2"/>
                    <a:pt x="911" y="0"/>
                    <a:pt x="8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7" name="Google Shape;1217;p33"/>
            <p:cNvSpPr/>
            <p:nvPr/>
          </p:nvSpPr>
          <p:spPr>
            <a:xfrm rot="749980">
              <a:off x="1530706" y="3710340"/>
              <a:ext cx="72925" cy="89271"/>
            </a:xfrm>
            <a:custGeom>
              <a:avLst/>
              <a:gdLst/>
              <a:ahLst/>
              <a:cxnLst/>
              <a:rect l="l" t="t" r="r" b="b"/>
              <a:pathLst>
                <a:path w="977" h="1196" extrusionOk="0">
                  <a:moveTo>
                    <a:pt x="170" y="1"/>
                  </a:moveTo>
                  <a:cubicBezTo>
                    <a:pt x="151" y="1"/>
                    <a:pt x="136" y="6"/>
                    <a:pt x="120" y="21"/>
                  </a:cubicBezTo>
                  <a:cubicBezTo>
                    <a:pt x="0" y="124"/>
                    <a:pt x="73" y="919"/>
                    <a:pt x="98" y="1159"/>
                  </a:cubicBezTo>
                  <a:cubicBezTo>
                    <a:pt x="101" y="1182"/>
                    <a:pt x="115" y="1196"/>
                    <a:pt x="134" y="1196"/>
                  </a:cubicBezTo>
                  <a:cubicBezTo>
                    <a:pt x="140" y="1196"/>
                    <a:pt x="140" y="1196"/>
                    <a:pt x="140" y="1193"/>
                  </a:cubicBezTo>
                  <a:cubicBezTo>
                    <a:pt x="159" y="1187"/>
                    <a:pt x="176" y="1171"/>
                    <a:pt x="173" y="1151"/>
                  </a:cubicBezTo>
                  <a:cubicBezTo>
                    <a:pt x="126" y="668"/>
                    <a:pt x="112" y="122"/>
                    <a:pt x="168" y="77"/>
                  </a:cubicBezTo>
                  <a:lnTo>
                    <a:pt x="168" y="77"/>
                  </a:lnTo>
                  <a:cubicBezTo>
                    <a:pt x="274" y="99"/>
                    <a:pt x="678" y="523"/>
                    <a:pt x="907" y="780"/>
                  </a:cubicBezTo>
                  <a:cubicBezTo>
                    <a:pt x="914" y="789"/>
                    <a:pt x="923" y="793"/>
                    <a:pt x="932" y="793"/>
                  </a:cubicBezTo>
                  <a:cubicBezTo>
                    <a:pt x="941" y="793"/>
                    <a:pt x="949" y="789"/>
                    <a:pt x="957" y="783"/>
                  </a:cubicBezTo>
                  <a:cubicBezTo>
                    <a:pt x="977" y="769"/>
                    <a:pt x="977" y="749"/>
                    <a:pt x="963" y="733"/>
                  </a:cubicBezTo>
                  <a:cubicBezTo>
                    <a:pt x="899" y="663"/>
                    <a:pt x="349" y="43"/>
                    <a:pt x="185" y="2"/>
                  </a:cubicBezTo>
                  <a:cubicBezTo>
                    <a:pt x="179" y="1"/>
                    <a:pt x="174" y="1"/>
                    <a:pt x="1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8" name="Google Shape;1218;p33"/>
            <p:cNvSpPr/>
            <p:nvPr/>
          </p:nvSpPr>
          <p:spPr>
            <a:xfrm rot="749980">
              <a:off x="1817453" y="3720979"/>
              <a:ext cx="66058" cy="74418"/>
            </a:xfrm>
            <a:custGeom>
              <a:avLst/>
              <a:gdLst/>
              <a:ahLst/>
              <a:cxnLst/>
              <a:rect l="l" t="t" r="r" b="b"/>
              <a:pathLst>
                <a:path w="885" h="997" extrusionOk="0">
                  <a:moveTo>
                    <a:pt x="395" y="0"/>
                  </a:moveTo>
                  <a:cubicBezTo>
                    <a:pt x="381" y="0"/>
                    <a:pt x="364" y="5"/>
                    <a:pt x="346" y="18"/>
                  </a:cubicBezTo>
                  <a:cubicBezTo>
                    <a:pt x="187" y="118"/>
                    <a:pt x="25" y="869"/>
                    <a:pt x="8" y="952"/>
                  </a:cubicBezTo>
                  <a:cubicBezTo>
                    <a:pt x="0" y="972"/>
                    <a:pt x="14" y="994"/>
                    <a:pt x="36" y="997"/>
                  </a:cubicBezTo>
                  <a:lnTo>
                    <a:pt x="42" y="997"/>
                  </a:lnTo>
                  <a:cubicBezTo>
                    <a:pt x="61" y="997"/>
                    <a:pt x="78" y="986"/>
                    <a:pt x="81" y="966"/>
                  </a:cubicBezTo>
                  <a:cubicBezTo>
                    <a:pt x="145" y="654"/>
                    <a:pt x="285" y="143"/>
                    <a:pt x="385" y="79"/>
                  </a:cubicBezTo>
                  <a:cubicBezTo>
                    <a:pt x="388" y="76"/>
                    <a:pt x="391" y="76"/>
                    <a:pt x="396" y="76"/>
                  </a:cubicBezTo>
                  <a:cubicBezTo>
                    <a:pt x="494" y="104"/>
                    <a:pt x="692" y="523"/>
                    <a:pt x="806" y="813"/>
                  </a:cubicBezTo>
                  <a:cubicBezTo>
                    <a:pt x="813" y="826"/>
                    <a:pt x="826" y="835"/>
                    <a:pt x="841" y="835"/>
                  </a:cubicBezTo>
                  <a:cubicBezTo>
                    <a:pt x="846" y="835"/>
                    <a:pt x="851" y="834"/>
                    <a:pt x="856" y="832"/>
                  </a:cubicBezTo>
                  <a:cubicBezTo>
                    <a:pt x="873" y="827"/>
                    <a:pt x="884" y="804"/>
                    <a:pt x="876" y="785"/>
                  </a:cubicBezTo>
                  <a:cubicBezTo>
                    <a:pt x="829" y="662"/>
                    <a:pt x="583" y="46"/>
                    <a:pt x="413" y="4"/>
                  </a:cubicBezTo>
                  <a:cubicBezTo>
                    <a:pt x="408" y="2"/>
                    <a:pt x="402" y="0"/>
                    <a:pt x="3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9" name="Google Shape;1219;p33"/>
            <p:cNvSpPr/>
            <p:nvPr/>
          </p:nvSpPr>
          <p:spPr>
            <a:xfrm rot="749980">
              <a:off x="1972156" y="3941839"/>
              <a:ext cx="66954" cy="168392"/>
            </a:xfrm>
            <a:custGeom>
              <a:avLst/>
              <a:gdLst/>
              <a:ahLst/>
              <a:cxnLst/>
              <a:rect l="l" t="t" r="r" b="b"/>
              <a:pathLst>
                <a:path w="897" h="2256" extrusionOk="0">
                  <a:moveTo>
                    <a:pt x="785" y="1"/>
                  </a:moveTo>
                  <a:cubicBezTo>
                    <a:pt x="783" y="1"/>
                    <a:pt x="781" y="1"/>
                    <a:pt x="779" y="1"/>
                  </a:cubicBezTo>
                  <a:cubicBezTo>
                    <a:pt x="757" y="4"/>
                    <a:pt x="743" y="26"/>
                    <a:pt x="751" y="46"/>
                  </a:cubicBezTo>
                  <a:cubicBezTo>
                    <a:pt x="751" y="51"/>
                    <a:pt x="821" y="319"/>
                    <a:pt x="765" y="715"/>
                  </a:cubicBezTo>
                  <a:cubicBezTo>
                    <a:pt x="712" y="1084"/>
                    <a:pt x="542" y="1636"/>
                    <a:pt x="15" y="2191"/>
                  </a:cubicBezTo>
                  <a:cubicBezTo>
                    <a:pt x="1" y="2205"/>
                    <a:pt x="1" y="2230"/>
                    <a:pt x="18" y="2244"/>
                  </a:cubicBezTo>
                  <a:cubicBezTo>
                    <a:pt x="26" y="2253"/>
                    <a:pt x="37" y="2255"/>
                    <a:pt x="46" y="2255"/>
                  </a:cubicBezTo>
                  <a:cubicBezTo>
                    <a:pt x="57" y="2255"/>
                    <a:pt x="68" y="2253"/>
                    <a:pt x="71" y="2241"/>
                  </a:cubicBezTo>
                  <a:cubicBezTo>
                    <a:pt x="615" y="1672"/>
                    <a:pt x="790" y="1103"/>
                    <a:pt x="841" y="724"/>
                  </a:cubicBezTo>
                  <a:cubicBezTo>
                    <a:pt x="897" y="316"/>
                    <a:pt x="827" y="40"/>
                    <a:pt x="824" y="29"/>
                  </a:cubicBezTo>
                  <a:cubicBezTo>
                    <a:pt x="821" y="12"/>
                    <a:pt x="803" y="1"/>
                    <a:pt x="7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0" name="Google Shape;1220;p33"/>
            <p:cNvSpPr/>
            <p:nvPr/>
          </p:nvSpPr>
          <p:spPr>
            <a:xfrm rot="749980">
              <a:off x="2006570" y="3903847"/>
              <a:ext cx="48219" cy="26349"/>
            </a:xfrm>
            <a:custGeom>
              <a:avLst/>
              <a:gdLst/>
              <a:ahLst/>
              <a:cxnLst/>
              <a:rect l="l" t="t" r="r" b="b"/>
              <a:pathLst>
                <a:path w="646" h="353" extrusionOk="0">
                  <a:moveTo>
                    <a:pt x="540" y="1"/>
                  </a:moveTo>
                  <a:cubicBezTo>
                    <a:pt x="336" y="1"/>
                    <a:pt x="52" y="254"/>
                    <a:pt x="17" y="289"/>
                  </a:cubicBezTo>
                  <a:cubicBezTo>
                    <a:pt x="1" y="303"/>
                    <a:pt x="1" y="322"/>
                    <a:pt x="15" y="339"/>
                  </a:cubicBezTo>
                  <a:cubicBezTo>
                    <a:pt x="20" y="350"/>
                    <a:pt x="31" y="353"/>
                    <a:pt x="43" y="353"/>
                  </a:cubicBezTo>
                  <a:cubicBezTo>
                    <a:pt x="54" y="353"/>
                    <a:pt x="62" y="353"/>
                    <a:pt x="73" y="345"/>
                  </a:cubicBezTo>
                  <a:cubicBezTo>
                    <a:pt x="160" y="262"/>
                    <a:pt x="396" y="76"/>
                    <a:pt x="541" y="76"/>
                  </a:cubicBezTo>
                  <a:cubicBezTo>
                    <a:pt x="558" y="76"/>
                    <a:pt x="575" y="79"/>
                    <a:pt x="589" y="85"/>
                  </a:cubicBezTo>
                  <a:cubicBezTo>
                    <a:pt x="594" y="87"/>
                    <a:pt x="598" y="88"/>
                    <a:pt x="603" y="88"/>
                  </a:cubicBezTo>
                  <a:cubicBezTo>
                    <a:pt x="617" y="88"/>
                    <a:pt x="631" y="80"/>
                    <a:pt x="637" y="66"/>
                  </a:cubicBezTo>
                  <a:cubicBezTo>
                    <a:pt x="645" y="46"/>
                    <a:pt x="637" y="27"/>
                    <a:pt x="617" y="15"/>
                  </a:cubicBezTo>
                  <a:cubicBezTo>
                    <a:pt x="594" y="5"/>
                    <a:pt x="568" y="1"/>
                    <a:pt x="5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1" name="Google Shape;1221;p33"/>
            <p:cNvSpPr/>
            <p:nvPr/>
          </p:nvSpPr>
          <p:spPr>
            <a:xfrm rot="749980">
              <a:off x="1545402" y="4054831"/>
              <a:ext cx="26722" cy="15152"/>
            </a:xfrm>
            <a:custGeom>
              <a:avLst/>
              <a:gdLst/>
              <a:ahLst/>
              <a:cxnLst/>
              <a:rect l="l" t="t" r="r" b="b"/>
              <a:pathLst>
                <a:path w="358" h="203" extrusionOk="0">
                  <a:moveTo>
                    <a:pt x="40" y="1"/>
                  </a:moveTo>
                  <a:cubicBezTo>
                    <a:pt x="22" y="1"/>
                    <a:pt x="6" y="14"/>
                    <a:pt x="3" y="32"/>
                  </a:cubicBezTo>
                  <a:cubicBezTo>
                    <a:pt x="0" y="54"/>
                    <a:pt x="14" y="71"/>
                    <a:pt x="34" y="74"/>
                  </a:cubicBezTo>
                  <a:cubicBezTo>
                    <a:pt x="84" y="85"/>
                    <a:pt x="235" y="119"/>
                    <a:pt x="279" y="185"/>
                  </a:cubicBezTo>
                  <a:cubicBezTo>
                    <a:pt x="285" y="197"/>
                    <a:pt x="296" y="202"/>
                    <a:pt x="310" y="202"/>
                  </a:cubicBezTo>
                  <a:cubicBezTo>
                    <a:pt x="318" y="202"/>
                    <a:pt x="324" y="199"/>
                    <a:pt x="335" y="197"/>
                  </a:cubicBezTo>
                  <a:cubicBezTo>
                    <a:pt x="352" y="185"/>
                    <a:pt x="357" y="160"/>
                    <a:pt x="343" y="144"/>
                  </a:cubicBezTo>
                  <a:cubicBezTo>
                    <a:pt x="271" y="35"/>
                    <a:pt x="70" y="4"/>
                    <a:pt x="45" y="1"/>
                  </a:cubicBezTo>
                  <a:cubicBezTo>
                    <a:pt x="43" y="1"/>
                    <a:pt x="41" y="1"/>
                    <a:pt x="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2" name="Google Shape;1222;p33"/>
            <p:cNvSpPr/>
            <p:nvPr/>
          </p:nvSpPr>
          <p:spPr>
            <a:xfrm rot="749980">
              <a:off x="1520622" y="4025941"/>
              <a:ext cx="26722" cy="15078"/>
            </a:xfrm>
            <a:custGeom>
              <a:avLst/>
              <a:gdLst/>
              <a:ahLst/>
              <a:cxnLst/>
              <a:rect l="l" t="t" r="r" b="b"/>
              <a:pathLst>
                <a:path w="358" h="202" extrusionOk="0">
                  <a:moveTo>
                    <a:pt x="40" y="0"/>
                  </a:moveTo>
                  <a:cubicBezTo>
                    <a:pt x="20" y="0"/>
                    <a:pt x="6" y="13"/>
                    <a:pt x="4" y="31"/>
                  </a:cubicBezTo>
                  <a:cubicBezTo>
                    <a:pt x="1" y="53"/>
                    <a:pt x="15" y="70"/>
                    <a:pt x="34" y="73"/>
                  </a:cubicBezTo>
                  <a:cubicBezTo>
                    <a:pt x="85" y="84"/>
                    <a:pt x="232" y="118"/>
                    <a:pt x="280" y="185"/>
                  </a:cubicBezTo>
                  <a:cubicBezTo>
                    <a:pt x="285" y="196"/>
                    <a:pt x="297" y="201"/>
                    <a:pt x="311" y="201"/>
                  </a:cubicBezTo>
                  <a:cubicBezTo>
                    <a:pt x="316" y="201"/>
                    <a:pt x="325" y="199"/>
                    <a:pt x="333" y="196"/>
                  </a:cubicBezTo>
                  <a:cubicBezTo>
                    <a:pt x="352" y="185"/>
                    <a:pt x="358" y="159"/>
                    <a:pt x="344" y="143"/>
                  </a:cubicBezTo>
                  <a:cubicBezTo>
                    <a:pt x="271" y="34"/>
                    <a:pt x="68" y="3"/>
                    <a:pt x="46" y="0"/>
                  </a:cubicBezTo>
                  <a:cubicBezTo>
                    <a:pt x="44" y="0"/>
                    <a:pt x="42" y="0"/>
                    <a:pt x="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3" name="Google Shape;1223;p33"/>
            <p:cNvSpPr/>
            <p:nvPr/>
          </p:nvSpPr>
          <p:spPr>
            <a:xfrm rot="749980">
              <a:off x="1560637" y="4040954"/>
              <a:ext cx="26946" cy="15152"/>
            </a:xfrm>
            <a:custGeom>
              <a:avLst/>
              <a:gdLst/>
              <a:ahLst/>
              <a:cxnLst/>
              <a:rect l="l" t="t" r="r" b="b"/>
              <a:pathLst>
                <a:path w="361" h="203" extrusionOk="0">
                  <a:moveTo>
                    <a:pt x="36" y="0"/>
                  </a:moveTo>
                  <a:cubicBezTo>
                    <a:pt x="21" y="0"/>
                    <a:pt x="8" y="13"/>
                    <a:pt x="6" y="32"/>
                  </a:cubicBezTo>
                  <a:cubicBezTo>
                    <a:pt x="0" y="52"/>
                    <a:pt x="14" y="71"/>
                    <a:pt x="36" y="74"/>
                  </a:cubicBezTo>
                  <a:cubicBezTo>
                    <a:pt x="84" y="85"/>
                    <a:pt x="235" y="119"/>
                    <a:pt x="279" y="185"/>
                  </a:cubicBezTo>
                  <a:cubicBezTo>
                    <a:pt x="288" y="197"/>
                    <a:pt x="299" y="202"/>
                    <a:pt x="313" y="202"/>
                  </a:cubicBezTo>
                  <a:cubicBezTo>
                    <a:pt x="318" y="202"/>
                    <a:pt x="327" y="202"/>
                    <a:pt x="335" y="197"/>
                  </a:cubicBezTo>
                  <a:cubicBezTo>
                    <a:pt x="352" y="185"/>
                    <a:pt x="360" y="160"/>
                    <a:pt x="346" y="144"/>
                  </a:cubicBezTo>
                  <a:cubicBezTo>
                    <a:pt x="274" y="35"/>
                    <a:pt x="70" y="4"/>
                    <a:pt x="45" y="1"/>
                  </a:cubicBezTo>
                  <a:cubicBezTo>
                    <a:pt x="42" y="1"/>
                    <a:pt x="39" y="0"/>
                    <a:pt x="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4" name="Google Shape;1224;p33"/>
            <p:cNvSpPr/>
            <p:nvPr/>
          </p:nvSpPr>
          <p:spPr>
            <a:xfrm rot="749980">
              <a:off x="1598355" y="4064890"/>
              <a:ext cx="26722" cy="15302"/>
            </a:xfrm>
            <a:custGeom>
              <a:avLst/>
              <a:gdLst/>
              <a:ahLst/>
              <a:cxnLst/>
              <a:rect l="l" t="t" r="r" b="b"/>
              <a:pathLst>
                <a:path w="358" h="205" extrusionOk="0">
                  <a:moveTo>
                    <a:pt x="40" y="1"/>
                  </a:moveTo>
                  <a:cubicBezTo>
                    <a:pt x="20" y="1"/>
                    <a:pt x="6" y="14"/>
                    <a:pt x="4" y="35"/>
                  </a:cubicBezTo>
                  <a:cubicBezTo>
                    <a:pt x="1" y="54"/>
                    <a:pt x="15" y="71"/>
                    <a:pt x="34" y="76"/>
                  </a:cubicBezTo>
                  <a:cubicBezTo>
                    <a:pt x="84" y="85"/>
                    <a:pt x="232" y="121"/>
                    <a:pt x="280" y="185"/>
                  </a:cubicBezTo>
                  <a:cubicBezTo>
                    <a:pt x="285" y="196"/>
                    <a:pt x="296" y="205"/>
                    <a:pt x="310" y="205"/>
                  </a:cubicBezTo>
                  <a:cubicBezTo>
                    <a:pt x="316" y="205"/>
                    <a:pt x="324" y="202"/>
                    <a:pt x="333" y="196"/>
                  </a:cubicBezTo>
                  <a:cubicBezTo>
                    <a:pt x="352" y="185"/>
                    <a:pt x="358" y="163"/>
                    <a:pt x="344" y="146"/>
                  </a:cubicBezTo>
                  <a:cubicBezTo>
                    <a:pt x="271" y="37"/>
                    <a:pt x="68" y="7"/>
                    <a:pt x="45" y="1"/>
                  </a:cubicBezTo>
                  <a:cubicBezTo>
                    <a:pt x="43" y="1"/>
                    <a:pt x="42" y="1"/>
                    <a:pt x="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5" name="Google Shape;1225;p33"/>
            <p:cNvSpPr/>
            <p:nvPr/>
          </p:nvSpPr>
          <p:spPr>
            <a:xfrm rot="749980">
              <a:off x="1583539" y="4079035"/>
              <a:ext cx="26722" cy="15152"/>
            </a:xfrm>
            <a:custGeom>
              <a:avLst/>
              <a:gdLst/>
              <a:ahLst/>
              <a:cxnLst/>
              <a:rect l="l" t="t" r="r" b="b"/>
              <a:pathLst>
                <a:path w="358" h="203" extrusionOk="0">
                  <a:moveTo>
                    <a:pt x="35" y="1"/>
                  </a:moveTo>
                  <a:cubicBezTo>
                    <a:pt x="18" y="1"/>
                    <a:pt x="5" y="13"/>
                    <a:pt x="3" y="32"/>
                  </a:cubicBezTo>
                  <a:cubicBezTo>
                    <a:pt x="0" y="52"/>
                    <a:pt x="14" y="72"/>
                    <a:pt x="34" y="74"/>
                  </a:cubicBezTo>
                  <a:cubicBezTo>
                    <a:pt x="84" y="83"/>
                    <a:pt x="232" y="119"/>
                    <a:pt x="279" y="186"/>
                  </a:cubicBezTo>
                  <a:cubicBezTo>
                    <a:pt x="285" y="197"/>
                    <a:pt x="296" y="203"/>
                    <a:pt x="310" y="203"/>
                  </a:cubicBezTo>
                  <a:cubicBezTo>
                    <a:pt x="316" y="203"/>
                    <a:pt x="324" y="203"/>
                    <a:pt x="332" y="197"/>
                  </a:cubicBezTo>
                  <a:cubicBezTo>
                    <a:pt x="352" y="186"/>
                    <a:pt x="357" y="161"/>
                    <a:pt x="343" y="144"/>
                  </a:cubicBezTo>
                  <a:cubicBezTo>
                    <a:pt x="271" y="35"/>
                    <a:pt x="67" y="5"/>
                    <a:pt x="45" y="2"/>
                  </a:cubicBezTo>
                  <a:cubicBezTo>
                    <a:pt x="42" y="1"/>
                    <a:pt x="38" y="1"/>
                    <a:pt x="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6" name="Google Shape;1226;p33"/>
            <p:cNvSpPr/>
            <p:nvPr/>
          </p:nvSpPr>
          <p:spPr>
            <a:xfrm rot="749980">
              <a:off x="1618254" y="4097679"/>
              <a:ext cx="26871" cy="15078"/>
            </a:xfrm>
            <a:custGeom>
              <a:avLst/>
              <a:gdLst/>
              <a:ahLst/>
              <a:cxnLst/>
              <a:rect l="l" t="t" r="r" b="b"/>
              <a:pathLst>
                <a:path w="360" h="202" extrusionOk="0">
                  <a:moveTo>
                    <a:pt x="40" y="1"/>
                  </a:moveTo>
                  <a:cubicBezTo>
                    <a:pt x="22" y="1"/>
                    <a:pt x="8" y="14"/>
                    <a:pt x="3" y="32"/>
                  </a:cubicBezTo>
                  <a:cubicBezTo>
                    <a:pt x="0" y="54"/>
                    <a:pt x="14" y="71"/>
                    <a:pt x="36" y="74"/>
                  </a:cubicBezTo>
                  <a:cubicBezTo>
                    <a:pt x="84" y="85"/>
                    <a:pt x="234" y="118"/>
                    <a:pt x="279" y="185"/>
                  </a:cubicBezTo>
                  <a:cubicBezTo>
                    <a:pt x="287" y="196"/>
                    <a:pt x="296" y="202"/>
                    <a:pt x="310" y="202"/>
                  </a:cubicBezTo>
                  <a:cubicBezTo>
                    <a:pt x="318" y="202"/>
                    <a:pt x="324" y="202"/>
                    <a:pt x="335" y="196"/>
                  </a:cubicBezTo>
                  <a:cubicBezTo>
                    <a:pt x="352" y="185"/>
                    <a:pt x="360" y="160"/>
                    <a:pt x="346" y="143"/>
                  </a:cubicBezTo>
                  <a:cubicBezTo>
                    <a:pt x="273" y="35"/>
                    <a:pt x="70" y="4"/>
                    <a:pt x="45" y="1"/>
                  </a:cubicBezTo>
                  <a:cubicBezTo>
                    <a:pt x="43" y="1"/>
                    <a:pt x="41" y="1"/>
                    <a:pt x="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7" name="Google Shape;1227;p33"/>
            <p:cNvSpPr/>
            <p:nvPr/>
          </p:nvSpPr>
          <p:spPr>
            <a:xfrm rot="749980">
              <a:off x="1903120" y="4141016"/>
              <a:ext cx="26722" cy="15302"/>
            </a:xfrm>
            <a:custGeom>
              <a:avLst/>
              <a:gdLst/>
              <a:ahLst/>
              <a:cxnLst/>
              <a:rect l="l" t="t" r="r" b="b"/>
              <a:pathLst>
                <a:path w="358" h="205" extrusionOk="0">
                  <a:moveTo>
                    <a:pt x="315" y="0"/>
                  </a:moveTo>
                  <a:cubicBezTo>
                    <a:pt x="314" y="0"/>
                    <a:pt x="312" y="0"/>
                    <a:pt x="310" y="1"/>
                  </a:cubicBezTo>
                  <a:cubicBezTo>
                    <a:pt x="288" y="6"/>
                    <a:pt x="84" y="37"/>
                    <a:pt x="12" y="146"/>
                  </a:cubicBezTo>
                  <a:cubicBezTo>
                    <a:pt x="1" y="162"/>
                    <a:pt x="6" y="182"/>
                    <a:pt x="23" y="196"/>
                  </a:cubicBezTo>
                  <a:cubicBezTo>
                    <a:pt x="29" y="201"/>
                    <a:pt x="37" y="204"/>
                    <a:pt x="43" y="204"/>
                  </a:cubicBezTo>
                  <a:cubicBezTo>
                    <a:pt x="57" y="204"/>
                    <a:pt x="71" y="201"/>
                    <a:pt x="79" y="188"/>
                  </a:cubicBezTo>
                  <a:cubicBezTo>
                    <a:pt x="121" y="118"/>
                    <a:pt x="269" y="82"/>
                    <a:pt x="322" y="76"/>
                  </a:cubicBezTo>
                  <a:cubicBezTo>
                    <a:pt x="338" y="70"/>
                    <a:pt x="358" y="54"/>
                    <a:pt x="352" y="34"/>
                  </a:cubicBezTo>
                  <a:cubicBezTo>
                    <a:pt x="350" y="16"/>
                    <a:pt x="335" y="0"/>
                    <a:pt x="3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8" name="Google Shape;1228;p33"/>
            <p:cNvSpPr/>
            <p:nvPr/>
          </p:nvSpPr>
          <p:spPr>
            <a:xfrm rot="749980">
              <a:off x="1938179" y="4125291"/>
              <a:ext cx="26498" cy="15302"/>
            </a:xfrm>
            <a:custGeom>
              <a:avLst/>
              <a:gdLst/>
              <a:ahLst/>
              <a:cxnLst/>
              <a:rect l="l" t="t" r="r" b="b"/>
              <a:pathLst>
                <a:path w="355" h="205" extrusionOk="0">
                  <a:moveTo>
                    <a:pt x="315" y="0"/>
                  </a:moveTo>
                  <a:cubicBezTo>
                    <a:pt x="314" y="0"/>
                    <a:pt x="312" y="1"/>
                    <a:pt x="310" y="1"/>
                  </a:cubicBezTo>
                  <a:cubicBezTo>
                    <a:pt x="285" y="6"/>
                    <a:pt x="84" y="37"/>
                    <a:pt x="12" y="146"/>
                  </a:cubicBezTo>
                  <a:cubicBezTo>
                    <a:pt x="1" y="163"/>
                    <a:pt x="3" y="182"/>
                    <a:pt x="20" y="196"/>
                  </a:cubicBezTo>
                  <a:cubicBezTo>
                    <a:pt x="29" y="202"/>
                    <a:pt x="34" y="204"/>
                    <a:pt x="42" y="204"/>
                  </a:cubicBezTo>
                  <a:cubicBezTo>
                    <a:pt x="56" y="204"/>
                    <a:pt x="68" y="202"/>
                    <a:pt x="76" y="188"/>
                  </a:cubicBezTo>
                  <a:cubicBezTo>
                    <a:pt x="118" y="118"/>
                    <a:pt x="268" y="82"/>
                    <a:pt x="321" y="76"/>
                  </a:cubicBezTo>
                  <a:cubicBezTo>
                    <a:pt x="341" y="70"/>
                    <a:pt x="355" y="54"/>
                    <a:pt x="352" y="34"/>
                  </a:cubicBezTo>
                  <a:cubicBezTo>
                    <a:pt x="350" y="16"/>
                    <a:pt x="335" y="0"/>
                    <a:pt x="3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9" name="Google Shape;1229;p33"/>
            <p:cNvSpPr/>
            <p:nvPr/>
          </p:nvSpPr>
          <p:spPr>
            <a:xfrm rot="749980">
              <a:off x="1895138" y="4122180"/>
              <a:ext cx="26572" cy="15302"/>
            </a:xfrm>
            <a:custGeom>
              <a:avLst/>
              <a:gdLst/>
              <a:ahLst/>
              <a:cxnLst/>
              <a:rect l="l" t="t" r="r" b="b"/>
              <a:pathLst>
                <a:path w="356" h="205" extrusionOk="0">
                  <a:moveTo>
                    <a:pt x="315" y="0"/>
                  </a:moveTo>
                  <a:cubicBezTo>
                    <a:pt x="313" y="0"/>
                    <a:pt x="312" y="0"/>
                    <a:pt x="310" y="0"/>
                  </a:cubicBezTo>
                  <a:cubicBezTo>
                    <a:pt x="285" y="6"/>
                    <a:pt x="84" y="37"/>
                    <a:pt x="12" y="146"/>
                  </a:cubicBezTo>
                  <a:cubicBezTo>
                    <a:pt x="1" y="162"/>
                    <a:pt x="4" y="182"/>
                    <a:pt x="20" y="196"/>
                  </a:cubicBezTo>
                  <a:cubicBezTo>
                    <a:pt x="29" y="201"/>
                    <a:pt x="34" y="204"/>
                    <a:pt x="43" y="204"/>
                  </a:cubicBezTo>
                  <a:cubicBezTo>
                    <a:pt x="57" y="204"/>
                    <a:pt x="70" y="196"/>
                    <a:pt x="76" y="187"/>
                  </a:cubicBezTo>
                  <a:cubicBezTo>
                    <a:pt x="118" y="118"/>
                    <a:pt x="269" y="81"/>
                    <a:pt x="322" y="76"/>
                  </a:cubicBezTo>
                  <a:cubicBezTo>
                    <a:pt x="338" y="70"/>
                    <a:pt x="355" y="53"/>
                    <a:pt x="352" y="34"/>
                  </a:cubicBezTo>
                  <a:cubicBezTo>
                    <a:pt x="350" y="16"/>
                    <a:pt x="333" y="0"/>
                    <a:pt x="3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0" name="Google Shape;1230;p33"/>
            <p:cNvSpPr/>
            <p:nvPr/>
          </p:nvSpPr>
          <p:spPr>
            <a:xfrm rot="749980">
              <a:off x="1851001" y="4127913"/>
              <a:ext cx="26572" cy="15078"/>
            </a:xfrm>
            <a:custGeom>
              <a:avLst/>
              <a:gdLst/>
              <a:ahLst/>
              <a:cxnLst/>
              <a:rect l="l" t="t" r="r" b="b"/>
              <a:pathLst>
                <a:path w="356" h="202" extrusionOk="0">
                  <a:moveTo>
                    <a:pt x="315" y="1"/>
                  </a:moveTo>
                  <a:cubicBezTo>
                    <a:pt x="314" y="1"/>
                    <a:pt x="312" y="1"/>
                    <a:pt x="311" y="1"/>
                  </a:cubicBezTo>
                  <a:cubicBezTo>
                    <a:pt x="286" y="4"/>
                    <a:pt x="85" y="35"/>
                    <a:pt x="9" y="143"/>
                  </a:cubicBezTo>
                  <a:cubicBezTo>
                    <a:pt x="1" y="160"/>
                    <a:pt x="4" y="182"/>
                    <a:pt x="21" y="196"/>
                  </a:cubicBezTo>
                  <a:cubicBezTo>
                    <a:pt x="29" y="199"/>
                    <a:pt x="34" y="202"/>
                    <a:pt x="43" y="202"/>
                  </a:cubicBezTo>
                  <a:cubicBezTo>
                    <a:pt x="57" y="202"/>
                    <a:pt x="65" y="199"/>
                    <a:pt x="76" y="185"/>
                  </a:cubicBezTo>
                  <a:cubicBezTo>
                    <a:pt x="118" y="115"/>
                    <a:pt x="269" y="82"/>
                    <a:pt x="319" y="74"/>
                  </a:cubicBezTo>
                  <a:cubicBezTo>
                    <a:pt x="339" y="71"/>
                    <a:pt x="355" y="54"/>
                    <a:pt x="353" y="32"/>
                  </a:cubicBezTo>
                  <a:cubicBezTo>
                    <a:pt x="350" y="16"/>
                    <a:pt x="333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1" name="Google Shape;1231;p33"/>
            <p:cNvSpPr/>
            <p:nvPr/>
          </p:nvSpPr>
          <p:spPr>
            <a:xfrm rot="749980">
              <a:off x="1858719" y="4147126"/>
              <a:ext cx="26498" cy="15302"/>
            </a:xfrm>
            <a:custGeom>
              <a:avLst/>
              <a:gdLst/>
              <a:ahLst/>
              <a:cxnLst/>
              <a:rect l="l" t="t" r="r" b="b"/>
              <a:pathLst>
                <a:path w="355" h="205" extrusionOk="0">
                  <a:moveTo>
                    <a:pt x="315" y="1"/>
                  </a:moveTo>
                  <a:cubicBezTo>
                    <a:pt x="313" y="1"/>
                    <a:pt x="312" y="1"/>
                    <a:pt x="310" y="1"/>
                  </a:cubicBezTo>
                  <a:cubicBezTo>
                    <a:pt x="285" y="6"/>
                    <a:pt x="84" y="37"/>
                    <a:pt x="11" y="146"/>
                  </a:cubicBezTo>
                  <a:cubicBezTo>
                    <a:pt x="0" y="163"/>
                    <a:pt x="3" y="182"/>
                    <a:pt x="20" y="196"/>
                  </a:cubicBezTo>
                  <a:cubicBezTo>
                    <a:pt x="28" y="202"/>
                    <a:pt x="34" y="205"/>
                    <a:pt x="42" y="205"/>
                  </a:cubicBezTo>
                  <a:cubicBezTo>
                    <a:pt x="56" y="205"/>
                    <a:pt x="67" y="196"/>
                    <a:pt x="76" y="188"/>
                  </a:cubicBezTo>
                  <a:cubicBezTo>
                    <a:pt x="117" y="118"/>
                    <a:pt x="268" y="82"/>
                    <a:pt x="321" y="76"/>
                  </a:cubicBezTo>
                  <a:cubicBezTo>
                    <a:pt x="341" y="71"/>
                    <a:pt x="355" y="54"/>
                    <a:pt x="352" y="34"/>
                  </a:cubicBezTo>
                  <a:cubicBezTo>
                    <a:pt x="349" y="16"/>
                    <a:pt x="335" y="1"/>
                    <a:pt x="3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2" name="Google Shape;1232;p33"/>
            <p:cNvSpPr/>
            <p:nvPr/>
          </p:nvSpPr>
          <p:spPr>
            <a:xfrm rot="749980">
              <a:off x="1818950" y="4149342"/>
              <a:ext cx="26722" cy="15152"/>
            </a:xfrm>
            <a:custGeom>
              <a:avLst/>
              <a:gdLst/>
              <a:ahLst/>
              <a:cxnLst/>
              <a:rect l="l" t="t" r="r" b="b"/>
              <a:pathLst>
                <a:path w="358" h="203" extrusionOk="0">
                  <a:moveTo>
                    <a:pt x="318" y="1"/>
                  </a:moveTo>
                  <a:cubicBezTo>
                    <a:pt x="316" y="1"/>
                    <a:pt x="313" y="1"/>
                    <a:pt x="311" y="2"/>
                  </a:cubicBezTo>
                  <a:cubicBezTo>
                    <a:pt x="288" y="5"/>
                    <a:pt x="85" y="35"/>
                    <a:pt x="12" y="144"/>
                  </a:cubicBezTo>
                  <a:cubicBezTo>
                    <a:pt x="1" y="161"/>
                    <a:pt x="4" y="183"/>
                    <a:pt x="23" y="197"/>
                  </a:cubicBezTo>
                  <a:cubicBezTo>
                    <a:pt x="29" y="200"/>
                    <a:pt x="37" y="203"/>
                    <a:pt x="43" y="203"/>
                  </a:cubicBezTo>
                  <a:cubicBezTo>
                    <a:pt x="57" y="203"/>
                    <a:pt x="71" y="197"/>
                    <a:pt x="79" y="186"/>
                  </a:cubicBezTo>
                  <a:cubicBezTo>
                    <a:pt x="118" y="116"/>
                    <a:pt x="269" y="80"/>
                    <a:pt x="322" y="74"/>
                  </a:cubicBezTo>
                  <a:cubicBezTo>
                    <a:pt x="338" y="72"/>
                    <a:pt x="358" y="52"/>
                    <a:pt x="352" y="33"/>
                  </a:cubicBezTo>
                  <a:cubicBezTo>
                    <a:pt x="350" y="18"/>
                    <a:pt x="337" y="1"/>
                    <a:pt x="3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3" name="Google Shape;1233;p33"/>
            <p:cNvSpPr/>
            <p:nvPr/>
          </p:nvSpPr>
          <p:spPr>
            <a:xfrm rot="749980">
              <a:off x="1004733" y="3826571"/>
              <a:ext cx="329469" cy="98452"/>
            </a:xfrm>
            <a:custGeom>
              <a:avLst/>
              <a:gdLst/>
              <a:ahLst/>
              <a:cxnLst/>
              <a:rect l="l" t="t" r="r" b="b"/>
              <a:pathLst>
                <a:path w="4414" h="1319" extrusionOk="0">
                  <a:moveTo>
                    <a:pt x="1878" y="1"/>
                  </a:moveTo>
                  <a:cubicBezTo>
                    <a:pt x="1207" y="1"/>
                    <a:pt x="306" y="15"/>
                    <a:pt x="201" y="64"/>
                  </a:cubicBezTo>
                  <a:cubicBezTo>
                    <a:pt x="45" y="139"/>
                    <a:pt x="17" y="574"/>
                    <a:pt x="9" y="1034"/>
                  </a:cubicBezTo>
                  <a:cubicBezTo>
                    <a:pt x="9" y="1082"/>
                    <a:pt x="9" y="1126"/>
                    <a:pt x="6" y="1138"/>
                  </a:cubicBezTo>
                  <a:cubicBezTo>
                    <a:pt x="0" y="1207"/>
                    <a:pt x="20" y="1244"/>
                    <a:pt x="45" y="1260"/>
                  </a:cubicBezTo>
                  <a:cubicBezTo>
                    <a:pt x="68" y="1279"/>
                    <a:pt x="98" y="1286"/>
                    <a:pt x="126" y="1286"/>
                  </a:cubicBezTo>
                  <a:cubicBezTo>
                    <a:pt x="173" y="1286"/>
                    <a:pt x="218" y="1268"/>
                    <a:pt x="226" y="1263"/>
                  </a:cubicBezTo>
                  <a:cubicBezTo>
                    <a:pt x="243" y="1258"/>
                    <a:pt x="254" y="1235"/>
                    <a:pt x="246" y="1216"/>
                  </a:cubicBezTo>
                  <a:cubicBezTo>
                    <a:pt x="241" y="1200"/>
                    <a:pt x="226" y="1192"/>
                    <a:pt x="211" y="1192"/>
                  </a:cubicBezTo>
                  <a:cubicBezTo>
                    <a:pt x="207" y="1192"/>
                    <a:pt x="202" y="1192"/>
                    <a:pt x="199" y="1193"/>
                  </a:cubicBezTo>
                  <a:cubicBezTo>
                    <a:pt x="178" y="1201"/>
                    <a:pt x="148" y="1210"/>
                    <a:pt x="123" y="1210"/>
                  </a:cubicBezTo>
                  <a:cubicBezTo>
                    <a:pt x="111" y="1210"/>
                    <a:pt x="100" y="1207"/>
                    <a:pt x="92" y="1202"/>
                  </a:cubicBezTo>
                  <a:cubicBezTo>
                    <a:pt x="79" y="1191"/>
                    <a:pt x="79" y="1166"/>
                    <a:pt x="84" y="1149"/>
                  </a:cubicBezTo>
                  <a:cubicBezTo>
                    <a:pt x="84" y="1135"/>
                    <a:pt x="84" y="1104"/>
                    <a:pt x="87" y="1037"/>
                  </a:cubicBezTo>
                  <a:cubicBezTo>
                    <a:pt x="92" y="479"/>
                    <a:pt x="146" y="175"/>
                    <a:pt x="232" y="133"/>
                  </a:cubicBezTo>
                  <a:cubicBezTo>
                    <a:pt x="319" y="93"/>
                    <a:pt x="999" y="74"/>
                    <a:pt x="1775" y="74"/>
                  </a:cubicBezTo>
                  <a:cubicBezTo>
                    <a:pt x="2864" y="74"/>
                    <a:pt x="4141" y="110"/>
                    <a:pt x="4235" y="172"/>
                  </a:cubicBezTo>
                  <a:cubicBezTo>
                    <a:pt x="4311" y="239"/>
                    <a:pt x="4316" y="1113"/>
                    <a:pt x="4283" y="1230"/>
                  </a:cubicBezTo>
                  <a:cubicBezTo>
                    <a:pt x="4277" y="1232"/>
                    <a:pt x="4277" y="1235"/>
                    <a:pt x="4272" y="1241"/>
                  </a:cubicBezTo>
                  <a:cubicBezTo>
                    <a:pt x="4265" y="1244"/>
                    <a:pt x="4257" y="1245"/>
                    <a:pt x="4247" y="1245"/>
                  </a:cubicBezTo>
                  <a:cubicBezTo>
                    <a:pt x="4206" y="1245"/>
                    <a:pt x="4138" y="1225"/>
                    <a:pt x="4096" y="1207"/>
                  </a:cubicBezTo>
                  <a:cubicBezTo>
                    <a:pt x="4092" y="1206"/>
                    <a:pt x="4088" y="1205"/>
                    <a:pt x="4084" y="1205"/>
                  </a:cubicBezTo>
                  <a:cubicBezTo>
                    <a:pt x="4070" y="1205"/>
                    <a:pt x="4057" y="1213"/>
                    <a:pt x="4048" y="1230"/>
                  </a:cubicBezTo>
                  <a:cubicBezTo>
                    <a:pt x="4040" y="1246"/>
                    <a:pt x="4048" y="1266"/>
                    <a:pt x="4068" y="1277"/>
                  </a:cubicBezTo>
                  <a:cubicBezTo>
                    <a:pt x="4087" y="1288"/>
                    <a:pt x="4171" y="1319"/>
                    <a:pt x="4241" y="1319"/>
                  </a:cubicBezTo>
                  <a:cubicBezTo>
                    <a:pt x="4263" y="1319"/>
                    <a:pt x="4286" y="1316"/>
                    <a:pt x="4302" y="1302"/>
                  </a:cubicBezTo>
                  <a:cubicBezTo>
                    <a:pt x="4327" y="1291"/>
                    <a:pt x="4344" y="1272"/>
                    <a:pt x="4353" y="1246"/>
                  </a:cubicBezTo>
                  <a:cubicBezTo>
                    <a:pt x="4369" y="1193"/>
                    <a:pt x="4414" y="197"/>
                    <a:pt x="4277" y="105"/>
                  </a:cubicBezTo>
                  <a:cubicBezTo>
                    <a:pt x="4149" y="22"/>
                    <a:pt x="2687" y="5"/>
                    <a:pt x="2241" y="2"/>
                  </a:cubicBezTo>
                  <a:cubicBezTo>
                    <a:pt x="2134" y="1"/>
                    <a:pt x="2011" y="1"/>
                    <a:pt x="18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4" name="Google Shape;1234;p33"/>
            <p:cNvSpPr/>
            <p:nvPr/>
          </p:nvSpPr>
          <p:spPr>
            <a:xfrm rot="749980">
              <a:off x="1051021" y="3736653"/>
              <a:ext cx="212281" cy="120994"/>
            </a:xfrm>
            <a:custGeom>
              <a:avLst/>
              <a:gdLst/>
              <a:ahLst/>
              <a:cxnLst/>
              <a:rect l="l" t="t" r="r" b="b"/>
              <a:pathLst>
                <a:path w="2844" h="1621" extrusionOk="0">
                  <a:moveTo>
                    <a:pt x="2798" y="0"/>
                  </a:moveTo>
                  <a:cubicBezTo>
                    <a:pt x="2792" y="0"/>
                    <a:pt x="2785" y="2"/>
                    <a:pt x="2779" y="5"/>
                  </a:cubicBezTo>
                  <a:lnTo>
                    <a:pt x="26" y="1548"/>
                  </a:lnTo>
                  <a:cubicBezTo>
                    <a:pt x="9" y="1556"/>
                    <a:pt x="1" y="1581"/>
                    <a:pt x="12" y="1598"/>
                  </a:cubicBezTo>
                  <a:cubicBezTo>
                    <a:pt x="17" y="1612"/>
                    <a:pt x="31" y="1620"/>
                    <a:pt x="45" y="1620"/>
                  </a:cubicBezTo>
                  <a:cubicBezTo>
                    <a:pt x="54" y="1620"/>
                    <a:pt x="59" y="1618"/>
                    <a:pt x="65" y="1612"/>
                  </a:cubicBezTo>
                  <a:lnTo>
                    <a:pt x="2818" y="72"/>
                  </a:lnTo>
                  <a:cubicBezTo>
                    <a:pt x="2835" y="61"/>
                    <a:pt x="2843" y="36"/>
                    <a:pt x="2832" y="19"/>
                  </a:cubicBezTo>
                  <a:cubicBezTo>
                    <a:pt x="2825" y="8"/>
                    <a:pt x="2812" y="0"/>
                    <a:pt x="27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5" name="Google Shape;1235;p33"/>
            <p:cNvSpPr/>
            <p:nvPr/>
          </p:nvSpPr>
          <p:spPr>
            <a:xfrm rot="749980">
              <a:off x="1250253" y="3748740"/>
              <a:ext cx="35679" cy="29260"/>
            </a:xfrm>
            <a:custGeom>
              <a:avLst/>
              <a:gdLst/>
              <a:ahLst/>
              <a:cxnLst/>
              <a:rect l="l" t="t" r="r" b="b"/>
              <a:pathLst>
                <a:path w="478" h="392" extrusionOk="0">
                  <a:moveTo>
                    <a:pt x="352" y="1"/>
                  </a:moveTo>
                  <a:lnTo>
                    <a:pt x="1" y="213"/>
                  </a:lnTo>
                  <a:lnTo>
                    <a:pt x="126" y="391"/>
                  </a:lnTo>
                  <a:lnTo>
                    <a:pt x="478" y="165"/>
                  </a:lnTo>
                  <a:lnTo>
                    <a:pt x="3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6" name="Google Shape;1236;p33"/>
            <p:cNvSpPr/>
            <p:nvPr/>
          </p:nvSpPr>
          <p:spPr>
            <a:xfrm rot="749980">
              <a:off x="1001233" y="3862240"/>
              <a:ext cx="20079" cy="49637"/>
            </a:xfrm>
            <a:custGeom>
              <a:avLst/>
              <a:gdLst/>
              <a:ahLst/>
              <a:cxnLst/>
              <a:rect l="l" t="t" r="r" b="b"/>
              <a:pathLst>
                <a:path w="269" h="665" extrusionOk="0">
                  <a:moveTo>
                    <a:pt x="51" y="1"/>
                  </a:moveTo>
                  <a:lnTo>
                    <a:pt x="1" y="634"/>
                  </a:lnTo>
                  <a:lnTo>
                    <a:pt x="218" y="665"/>
                  </a:lnTo>
                  <a:lnTo>
                    <a:pt x="269" y="60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7" name="Google Shape;1237;p33"/>
            <p:cNvSpPr/>
            <p:nvPr/>
          </p:nvSpPr>
          <p:spPr>
            <a:xfrm rot="749980">
              <a:off x="1290410" y="3933856"/>
              <a:ext cx="20228" cy="49637"/>
            </a:xfrm>
            <a:custGeom>
              <a:avLst/>
              <a:gdLst/>
              <a:ahLst/>
              <a:cxnLst/>
              <a:rect l="l" t="t" r="r" b="b"/>
              <a:pathLst>
                <a:path w="271" h="665" extrusionOk="0">
                  <a:moveTo>
                    <a:pt x="53" y="1"/>
                  </a:moveTo>
                  <a:lnTo>
                    <a:pt x="0" y="637"/>
                  </a:lnTo>
                  <a:lnTo>
                    <a:pt x="220" y="665"/>
                  </a:lnTo>
                  <a:lnTo>
                    <a:pt x="271" y="62"/>
                  </a:lnTo>
                  <a:lnTo>
                    <a:pt x="5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8" name="Google Shape;1238;p33"/>
            <p:cNvSpPr/>
            <p:nvPr/>
          </p:nvSpPr>
          <p:spPr>
            <a:xfrm rot="749980">
              <a:off x="999264" y="3852055"/>
              <a:ext cx="299313" cy="179737"/>
            </a:xfrm>
            <a:custGeom>
              <a:avLst/>
              <a:gdLst/>
              <a:ahLst/>
              <a:cxnLst/>
              <a:rect l="l" t="t" r="r" b="b"/>
              <a:pathLst>
                <a:path w="4010" h="2408" extrusionOk="0">
                  <a:moveTo>
                    <a:pt x="1390" y="1"/>
                  </a:moveTo>
                  <a:cubicBezTo>
                    <a:pt x="761" y="1"/>
                    <a:pt x="258" y="4"/>
                    <a:pt x="258" y="4"/>
                  </a:cubicBezTo>
                  <a:cubicBezTo>
                    <a:pt x="258" y="4"/>
                    <a:pt x="1" y="2164"/>
                    <a:pt x="160" y="2245"/>
                  </a:cubicBezTo>
                  <a:cubicBezTo>
                    <a:pt x="273" y="2300"/>
                    <a:pt x="1986" y="2407"/>
                    <a:pt x="3063" y="2407"/>
                  </a:cubicBezTo>
                  <a:cubicBezTo>
                    <a:pt x="3554" y="2407"/>
                    <a:pt x="3913" y="2385"/>
                    <a:pt x="3929" y="2325"/>
                  </a:cubicBezTo>
                  <a:cubicBezTo>
                    <a:pt x="3985" y="2133"/>
                    <a:pt x="4010" y="144"/>
                    <a:pt x="3845" y="60"/>
                  </a:cubicBezTo>
                  <a:cubicBezTo>
                    <a:pt x="3747" y="10"/>
                    <a:pt x="2404" y="1"/>
                    <a:pt x="13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9" name="Google Shape;1239;p33"/>
            <p:cNvSpPr/>
            <p:nvPr/>
          </p:nvSpPr>
          <p:spPr>
            <a:xfrm rot="749980">
              <a:off x="1035025" y="3871888"/>
              <a:ext cx="186007" cy="123010"/>
            </a:xfrm>
            <a:custGeom>
              <a:avLst/>
              <a:gdLst/>
              <a:ahLst/>
              <a:cxnLst/>
              <a:rect l="l" t="t" r="r" b="b"/>
              <a:pathLst>
                <a:path w="2492" h="1648" extrusionOk="0">
                  <a:moveTo>
                    <a:pt x="1461" y="0"/>
                  </a:moveTo>
                  <a:cubicBezTo>
                    <a:pt x="847" y="0"/>
                    <a:pt x="154" y="19"/>
                    <a:pt x="154" y="19"/>
                  </a:cubicBezTo>
                  <a:cubicBezTo>
                    <a:pt x="154" y="19"/>
                    <a:pt x="0" y="1427"/>
                    <a:pt x="51" y="1539"/>
                  </a:cubicBezTo>
                  <a:cubicBezTo>
                    <a:pt x="106" y="1648"/>
                    <a:pt x="2413" y="1648"/>
                    <a:pt x="2413" y="1648"/>
                  </a:cubicBezTo>
                  <a:cubicBezTo>
                    <a:pt x="2413" y="1648"/>
                    <a:pt x="2492" y="127"/>
                    <a:pt x="2386" y="46"/>
                  </a:cubicBezTo>
                  <a:cubicBezTo>
                    <a:pt x="2339" y="11"/>
                    <a:pt x="1922" y="0"/>
                    <a:pt x="14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0" name="Google Shape;1240;p33"/>
            <p:cNvSpPr/>
            <p:nvPr/>
          </p:nvSpPr>
          <p:spPr>
            <a:xfrm rot="749980">
              <a:off x="1236723" y="3911473"/>
              <a:ext cx="41725" cy="41725"/>
            </a:xfrm>
            <a:custGeom>
              <a:avLst/>
              <a:gdLst/>
              <a:ahLst/>
              <a:cxnLst/>
              <a:rect l="l" t="t" r="r" b="b"/>
              <a:pathLst>
                <a:path w="559" h="559" extrusionOk="0">
                  <a:moveTo>
                    <a:pt x="280" y="76"/>
                  </a:moveTo>
                  <a:cubicBezTo>
                    <a:pt x="392" y="76"/>
                    <a:pt x="484" y="168"/>
                    <a:pt x="484" y="279"/>
                  </a:cubicBezTo>
                  <a:cubicBezTo>
                    <a:pt x="484" y="391"/>
                    <a:pt x="392" y="480"/>
                    <a:pt x="280" y="480"/>
                  </a:cubicBezTo>
                  <a:cubicBezTo>
                    <a:pt x="168" y="480"/>
                    <a:pt x="79" y="391"/>
                    <a:pt x="79" y="279"/>
                  </a:cubicBezTo>
                  <a:cubicBezTo>
                    <a:pt x="79" y="168"/>
                    <a:pt x="168" y="76"/>
                    <a:pt x="280" y="76"/>
                  </a:cubicBezTo>
                  <a:close/>
                  <a:moveTo>
                    <a:pt x="280" y="0"/>
                  </a:moveTo>
                  <a:cubicBezTo>
                    <a:pt x="126" y="0"/>
                    <a:pt x="1" y="123"/>
                    <a:pt x="1" y="279"/>
                  </a:cubicBezTo>
                  <a:cubicBezTo>
                    <a:pt x="1" y="433"/>
                    <a:pt x="126" y="558"/>
                    <a:pt x="280" y="558"/>
                  </a:cubicBezTo>
                  <a:cubicBezTo>
                    <a:pt x="433" y="558"/>
                    <a:pt x="559" y="433"/>
                    <a:pt x="559" y="279"/>
                  </a:cubicBezTo>
                  <a:cubicBezTo>
                    <a:pt x="559" y="123"/>
                    <a:pt x="433" y="0"/>
                    <a:pt x="2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1" name="Google Shape;1241;p33"/>
            <p:cNvSpPr/>
            <p:nvPr/>
          </p:nvSpPr>
          <p:spPr>
            <a:xfrm rot="749980">
              <a:off x="1224913" y="3964743"/>
              <a:ext cx="41725" cy="41725"/>
            </a:xfrm>
            <a:custGeom>
              <a:avLst/>
              <a:gdLst/>
              <a:ahLst/>
              <a:cxnLst/>
              <a:rect l="l" t="t" r="r" b="b"/>
              <a:pathLst>
                <a:path w="559" h="559" extrusionOk="0">
                  <a:moveTo>
                    <a:pt x="280" y="78"/>
                  </a:moveTo>
                  <a:cubicBezTo>
                    <a:pt x="392" y="78"/>
                    <a:pt x="484" y="168"/>
                    <a:pt x="484" y="279"/>
                  </a:cubicBezTo>
                  <a:cubicBezTo>
                    <a:pt x="484" y="391"/>
                    <a:pt x="392" y="483"/>
                    <a:pt x="280" y="483"/>
                  </a:cubicBezTo>
                  <a:cubicBezTo>
                    <a:pt x="168" y="483"/>
                    <a:pt x="79" y="391"/>
                    <a:pt x="79" y="279"/>
                  </a:cubicBezTo>
                  <a:cubicBezTo>
                    <a:pt x="79" y="168"/>
                    <a:pt x="168" y="78"/>
                    <a:pt x="280" y="78"/>
                  </a:cubicBezTo>
                  <a:close/>
                  <a:moveTo>
                    <a:pt x="280" y="0"/>
                  </a:moveTo>
                  <a:cubicBezTo>
                    <a:pt x="126" y="0"/>
                    <a:pt x="1" y="126"/>
                    <a:pt x="1" y="279"/>
                  </a:cubicBezTo>
                  <a:cubicBezTo>
                    <a:pt x="1" y="433"/>
                    <a:pt x="126" y="558"/>
                    <a:pt x="280" y="558"/>
                  </a:cubicBezTo>
                  <a:cubicBezTo>
                    <a:pt x="433" y="558"/>
                    <a:pt x="559" y="433"/>
                    <a:pt x="559" y="279"/>
                  </a:cubicBezTo>
                  <a:cubicBezTo>
                    <a:pt x="559" y="126"/>
                    <a:pt x="433" y="0"/>
                    <a:pt x="2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2" name="Google Shape;1242;p33"/>
            <p:cNvSpPr/>
            <p:nvPr/>
          </p:nvSpPr>
          <p:spPr>
            <a:xfrm rot="749980">
              <a:off x="1053602" y="3908430"/>
              <a:ext cx="162943" cy="6718"/>
            </a:xfrm>
            <a:custGeom>
              <a:avLst/>
              <a:gdLst/>
              <a:ahLst/>
              <a:cxnLst/>
              <a:rect l="l" t="t" r="r" b="b"/>
              <a:pathLst>
                <a:path w="2183" h="90" extrusionOk="0">
                  <a:moveTo>
                    <a:pt x="2146" y="0"/>
                  </a:moveTo>
                  <a:lnTo>
                    <a:pt x="39" y="14"/>
                  </a:lnTo>
                  <a:cubicBezTo>
                    <a:pt x="17" y="14"/>
                    <a:pt x="0" y="31"/>
                    <a:pt x="0" y="50"/>
                  </a:cubicBezTo>
                  <a:cubicBezTo>
                    <a:pt x="0" y="73"/>
                    <a:pt x="17" y="89"/>
                    <a:pt x="39" y="89"/>
                  </a:cubicBezTo>
                  <a:lnTo>
                    <a:pt x="2146" y="75"/>
                  </a:lnTo>
                  <a:cubicBezTo>
                    <a:pt x="2165" y="75"/>
                    <a:pt x="2182" y="59"/>
                    <a:pt x="2182" y="36"/>
                  </a:cubicBezTo>
                  <a:cubicBezTo>
                    <a:pt x="2182" y="17"/>
                    <a:pt x="2165" y="0"/>
                    <a:pt x="21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3" name="Google Shape;1243;p33"/>
            <p:cNvSpPr/>
            <p:nvPr/>
          </p:nvSpPr>
          <p:spPr>
            <a:xfrm rot="749980">
              <a:off x="1043343" y="3946957"/>
              <a:ext cx="165406" cy="7315"/>
            </a:xfrm>
            <a:custGeom>
              <a:avLst/>
              <a:gdLst/>
              <a:ahLst/>
              <a:cxnLst/>
              <a:rect l="l" t="t" r="r" b="b"/>
              <a:pathLst>
                <a:path w="2216" h="98" extrusionOk="0">
                  <a:moveTo>
                    <a:pt x="2176" y="0"/>
                  </a:moveTo>
                  <a:lnTo>
                    <a:pt x="39" y="20"/>
                  </a:lnTo>
                  <a:cubicBezTo>
                    <a:pt x="20" y="20"/>
                    <a:pt x="0" y="36"/>
                    <a:pt x="0" y="59"/>
                  </a:cubicBezTo>
                  <a:cubicBezTo>
                    <a:pt x="0" y="78"/>
                    <a:pt x="20" y="98"/>
                    <a:pt x="39" y="98"/>
                  </a:cubicBezTo>
                  <a:lnTo>
                    <a:pt x="2176" y="75"/>
                  </a:lnTo>
                  <a:cubicBezTo>
                    <a:pt x="2198" y="75"/>
                    <a:pt x="2215" y="59"/>
                    <a:pt x="2215" y="36"/>
                  </a:cubicBezTo>
                  <a:cubicBezTo>
                    <a:pt x="2215" y="17"/>
                    <a:pt x="2201" y="0"/>
                    <a:pt x="21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4" name="Google Shape;1244;p33"/>
            <p:cNvSpPr/>
            <p:nvPr/>
          </p:nvSpPr>
          <p:spPr>
            <a:xfrm rot="749980">
              <a:off x="1175464" y="3894505"/>
              <a:ext cx="5673" cy="91884"/>
            </a:xfrm>
            <a:custGeom>
              <a:avLst/>
              <a:gdLst/>
              <a:ahLst/>
              <a:cxnLst/>
              <a:rect l="l" t="t" r="r" b="b"/>
              <a:pathLst>
                <a:path w="76" h="1231" extrusionOk="0">
                  <a:moveTo>
                    <a:pt x="39" y="0"/>
                  </a:moveTo>
                  <a:cubicBezTo>
                    <a:pt x="17" y="0"/>
                    <a:pt x="0" y="17"/>
                    <a:pt x="0" y="36"/>
                  </a:cubicBezTo>
                  <a:lnTo>
                    <a:pt x="0" y="1191"/>
                  </a:lnTo>
                  <a:cubicBezTo>
                    <a:pt x="0" y="1214"/>
                    <a:pt x="17" y="1231"/>
                    <a:pt x="39" y="1231"/>
                  </a:cubicBezTo>
                  <a:cubicBezTo>
                    <a:pt x="59" y="1231"/>
                    <a:pt x="76" y="1214"/>
                    <a:pt x="76" y="1191"/>
                  </a:cubicBezTo>
                  <a:lnTo>
                    <a:pt x="76" y="36"/>
                  </a:lnTo>
                  <a:cubicBezTo>
                    <a:pt x="76" y="17"/>
                    <a:pt x="59" y="0"/>
                    <a:pt x="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5" name="Google Shape;1245;p33"/>
            <p:cNvSpPr/>
            <p:nvPr/>
          </p:nvSpPr>
          <p:spPr>
            <a:xfrm rot="749980">
              <a:off x="1128656" y="3891535"/>
              <a:ext cx="5897" cy="89048"/>
            </a:xfrm>
            <a:custGeom>
              <a:avLst/>
              <a:gdLst/>
              <a:ahLst/>
              <a:cxnLst/>
              <a:rect l="l" t="t" r="r" b="b"/>
              <a:pathLst>
                <a:path w="79" h="1193" extrusionOk="0">
                  <a:moveTo>
                    <a:pt x="39" y="1"/>
                  </a:moveTo>
                  <a:cubicBezTo>
                    <a:pt x="17" y="1"/>
                    <a:pt x="0" y="18"/>
                    <a:pt x="0" y="37"/>
                  </a:cubicBezTo>
                  <a:lnTo>
                    <a:pt x="0" y="1153"/>
                  </a:lnTo>
                  <a:cubicBezTo>
                    <a:pt x="0" y="1175"/>
                    <a:pt x="17" y="1192"/>
                    <a:pt x="39" y="1192"/>
                  </a:cubicBezTo>
                  <a:cubicBezTo>
                    <a:pt x="59" y="1192"/>
                    <a:pt x="78" y="1175"/>
                    <a:pt x="78" y="1153"/>
                  </a:cubicBezTo>
                  <a:lnTo>
                    <a:pt x="78" y="37"/>
                  </a:lnTo>
                  <a:cubicBezTo>
                    <a:pt x="78" y="18"/>
                    <a:pt x="59" y="1"/>
                    <a:pt x="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6" name="Google Shape;1246;p33"/>
            <p:cNvSpPr/>
            <p:nvPr/>
          </p:nvSpPr>
          <p:spPr>
            <a:xfrm rot="749980">
              <a:off x="1088610" y="3883837"/>
              <a:ext cx="7166" cy="86510"/>
            </a:xfrm>
            <a:custGeom>
              <a:avLst/>
              <a:gdLst/>
              <a:ahLst/>
              <a:cxnLst/>
              <a:rect l="l" t="t" r="r" b="b"/>
              <a:pathLst>
                <a:path w="96" h="1159" extrusionOk="0">
                  <a:moveTo>
                    <a:pt x="59" y="1"/>
                  </a:moveTo>
                  <a:cubicBezTo>
                    <a:pt x="43" y="1"/>
                    <a:pt x="20" y="18"/>
                    <a:pt x="20" y="37"/>
                  </a:cubicBezTo>
                  <a:lnTo>
                    <a:pt x="1" y="1120"/>
                  </a:lnTo>
                  <a:cubicBezTo>
                    <a:pt x="1" y="1139"/>
                    <a:pt x="17" y="1159"/>
                    <a:pt x="37" y="1159"/>
                  </a:cubicBezTo>
                  <a:cubicBezTo>
                    <a:pt x="59" y="1159"/>
                    <a:pt x="76" y="1145"/>
                    <a:pt x="76" y="1120"/>
                  </a:cubicBezTo>
                  <a:lnTo>
                    <a:pt x="96" y="37"/>
                  </a:lnTo>
                  <a:cubicBezTo>
                    <a:pt x="96" y="18"/>
                    <a:pt x="79" y="1"/>
                    <a:pt x="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7" name="Google Shape;1247;p33"/>
            <p:cNvSpPr/>
            <p:nvPr/>
          </p:nvSpPr>
          <p:spPr>
            <a:xfrm rot="749980">
              <a:off x="1217491" y="3591699"/>
              <a:ext cx="98975" cy="99572"/>
            </a:xfrm>
            <a:custGeom>
              <a:avLst/>
              <a:gdLst/>
              <a:ahLst/>
              <a:cxnLst/>
              <a:rect l="l" t="t" r="r" b="b"/>
              <a:pathLst>
                <a:path w="1326" h="1334" extrusionOk="0">
                  <a:moveTo>
                    <a:pt x="1104" y="542"/>
                  </a:moveTo>
                  <a:cubicBezTo>
                    <a:pt x="1117" y="542"/>
                    <a:pt x="1135" y="553"/>
                    <a:pt x="1158" y="573"/>
                  </a:cubicBezTo>
                  <a:cubicBezTo>
                    <a:pt x="1200" y="623"/>
                    <a:pt x="1239" y="710"/>
                    <a:pt x="1217" y="763"/>
                  </a:cubicBezTo>
                  <a:cubicBezTo>
                    <a:pt x="1211" y="774"/>
                    <a:pt x="1200" y="805"/>
                    <a:pt x="1130" y="810"/>
                  </a:cubicBezTo>
                  <a:cubicBezTo>
                    <a:pt x="1126" y="811"/>
                    <a:pt x="1123" y="811"/>
                    <a:pt x="1119" y="811"/>
                  </a:cubicBezTo>
                  <a:cubicBezTo>
                    <a:pt x="1097" y="811"/>
                    <a:pt x="1072" y="798"/>
                    <a:pt x="1046" y="779"/>
                  </a:cubicBezTo>
                  <a:cubicBezTo>
                    <a:pt x="1032" y="740"/>
                    <a:pt x="1013" y="654"/>
                    <a:pt x="1035" y="595"/>
                  </a:cubicBezTo>
                  <a:cubicBezTo>
                    <a:pt x="1046" y="570"/>
                    <a:pt x="1069" y="553"/>
                    <a:pt x="1099" y="542"/>
                  </a:cubicBezTo>
                  <a:cubicBezTo>
                    <a:pt x="1101" y="542"/>
                    <a:pt x="1102" y="542"/>
                    <a:pt x="1104" y="542"/>
                  </a:cubicBezTo>
                  <a:close/>
                  <a:moveTo>
                    <a:pt x="528" y="989"/>
                  </a:moveTo>
                  <a:cubicBezTo>
                    <a:pt x="555" y="989"/>
                    <a:pt x="584" y="1001"/>
                    <a:pt x="603" y="1014"/>
                  </a:cubicBezTo>
                  <a:cubicBezTo>
                    <a:pt x="692" y="1067"/>
                    <a:pt x="712" y="1159"/>
                    <a:pt x="678" y="1220"/>
                  </a:cubicBezTo>
                  <a:cubicBezTo>
                    <a:pt x="662" y="1248"/>
                    <a:pt x="637" y="1262"/>
                    <a:pt x="607" y="1262"/>
                  </a:cubicBezTo>
                  <a:cubicBezTo>
                    <a:pt x="585" y="1262"/>
                    <a:pt x="560" y="1255"/>
                    <a:pt x="533" y="1240"/>
                  </a:cubicBezTo>
                  <a:cubicBezTo>
                    <a:pt x="527" y="1237"/>
                    <a:pt x="519" y="1234"/>
                    <a:pt x="514" y="1226"/>
                  </a:cubicBezTo>
                  <a:cubicBezTo>
                    <a:pt x="514" y="1223"/>
                    <a:pt x="511" y="1220"/>
                    <a:pt x="505" y="1220"/>
                  </a:cubicBezTo>
                  <a:cubicBezTo>
                    <a:pt x="438" y="1156"/>
                    <a:pt x="435" y="1061"/>
                    <a:pt x="472" y="1017"/>
                  </a:cubicBezTo>
                  <a:cubicBezTo>
                    <a:pt x="486" y="996"/>
                    <a:pt x="507" y="989"/>
                    <a:pt x="528" y="989"/>
                  </a:cubicBezTo>
                  <a:close/>
                  <a:moveTo>
                    <a:pt x="595" y="0"/>
                  </a:moveTo>
                  <a:cubicBezTo>
                    <a:pt x="545" y="0"/>
                    <a:pt x="414" y="67"/>
                    <a:pt x="14" y="503"/>
                  </a:cubicBezTo>
                  <a:cubicBezTo>
                    <a:pt x="3" y="514"/>
                    <a:pt x="0" y="531"/>
                    <a:pt x="9" y="545"/>
                  </a:cubicBezTo>
                  <a:cubicBezTo>
                    <a:pt x="17" y="570"/>
                    <a:pt x="282" y="1184"/>
                    <a:pt x="500" y="1304"/>
                  </a:cubicBezTo>
                  <a:cubicBezTo>
                    <a:pt x="538" y="1325"/>
                    <a:pt x="575" y="1334"/>
                    <a:pt x="608" y="1334"/>
                  </a:cubicBezTo>
                  <a:cubicBezTo>
                    <a:pt x="632" y="1334"/>
                    <a:pt x="654" y="1329"/>
                    <a:pt x="673" y="1321"/>
                  </a:cubicBezTo>
                  <a:cubicBezTo>
                    <a:pt x="700" y="1307"/>
                    <a:pt x="726" y="1282"/>
                    <a:pt x="739" y="1248"/>
                  </a:cubicBezTo>
                  <a:cubicBezTo>
                    <a:pt x="787" y="1159"/>
                    <a:pt x="767" y="1017"/>
                    <a:pt x="639" y="941"/>
                  </a:cubicBezTo>
                  <a:cubicBezTo>
                    <a:pt x="596" y="916"/>
                    <a:pt x="557" y="905"/>
                    <a:pt x="523" y="905"/>
                  </a:cubicBezTo>
                  <a:cubicBezTo>
                    <a:pt x="472" y="905"/>
                    <a:pt x="433" y="929"/>
                    <a:pt x="408" y="961"/>
                  </a:cubicBezTo>
                  <a:cubicBezTo>
                    <a:pt x="391" y="989"/>
                    <a:pt x="377" y="1028"/>
                    <a:pt x="374" y="1064"/>
                  </a:cubicBezTo>
                  <a:cubicBezTo>
                    <a:pt x="254" y="902"/>
                    <a:pt x="140" y="659"/>
                    <a:pt x="84" y="534"/>
                  </a:cubicBezTo>
                  <a:cubicBezTo>
                    <a:pt x="268" y="330"/>
                    <a:pt x="491" y="115"/>
                    <a:pt x="569" y="79"/>
                  </a:cubicBezTo>
                  <a:cubicBezTo>
                    <a:pt x="614" y="210"/>
                    <a:pt x="784" y="654"/>
                    <a:pt x="982" y="821"/>
                  </a:cubicBezTo>
                  <a:cubicBezTo>
                    <a:pt x="991" y="830"/>
                    <a:pt x="996" y="835"/>
                    <a:pt x="1007" y="838"/>
                  </a:cubicBezTo>
                  <a:cubicBezTo>
                    <a:pt x="1047" y="865"/>
                    <a:pt x="1084" y="884"/>
                    <a:pt x="1125" y="884"/>
                  </a:cubicBezTo>
                  <a:cubicBezTo>
                    <a:pt x="1130" y="884"/>
                    <a:pt x="1136" y="883"/>
                    <a:pt x="1141" y="883"/>
                  </a:cubicBezTo>
                  <a:cubicBezTo>
                    <a:pt x="1239" y="877"/>
                    <a:pt x="1272" y="830"/>
                    <a:pt x="1292" y="785"/>
                  </a:cubicBezTo>
                  <a:cubicBezTo>
                    <a:pt x="1325" y="704"/>
                    <a:pt x="1278" y="587"/>
                    <a:pt x="1214" y="523"/>
                  </a:cubicBezTo>
                  <a:cubicBezTo>
                    <a:pt x="1181" y="486"/>
                    <a:pt x="1142" y="468"/>
                    <a:pt x="1107" y="468"/>
                  </a:cubicBezTo>
                  <a:cubicBezTo>
                    <a:pt x="1097" y="468"/>
                    <a:pt x="1087" y="469"/>
                    <a:pt x="1077" y="473"/>
                  </a:cubicBezTo>
                  <a:cubicBezTo>
                    <a:pt x="1027" y="489"/>
                    <a:pt x="991" y="523"/>
                    <a:pt x="971" y="567"/>
                  </a:cubicBezTo>
                  <a:cubicBezTo>
                    <a:pt x="957" y="601"/>
                    <a:pt x="949" y="640"/>
                    <a:pt x="952" y="679"/>
                  </a:cubicBezTo>
                  <a:cubicBezTo>
                    <a:pt x="832" y="512"/>
                    <a:pt x="706" y="233"/>
                    <a:pt x="636" y="26"/>
                  </a:cubicBezTo>
                  <a:cubicBezTo>
                    <a:pt x="631" y="18"/>
                    <a:pt x="628" y="15"/>
                    <a:pt x="622" y="9"/>
                  </a:cubicBezTo>
                  <a:cubicBezTo>
                    <a:pt x="617" y="6"/>
                    <a:pt x="609" y="0"/>
                    <a:pt x="5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8" name="Google Shape;1248;p33"/>
            <p:cNvSpPr/>
            <p:nvPr/>
          </p:nvSpPr>
          <p:spPr>
            <a:xfrm rot="749980">
              <a:off x="1361967" y="3716759"/>
              <a:ext cx="86062" cy="84121"/>
            </a:xfrm>
            <a:custGeom>
              <a:avLst/>
              <a:gdLst/>
              <a:ahLst/>
              <a:cxnLst/>
              <a:rect l="l" t="t" r="r" b="b"/>
              <a:pathLst>
                <a:path w="1153" h="1127" extrusionOk="0">
                  <a:moveTo>
                    <a:pt x="999" y="761"/>
                  </a:moveTo>
                  <a:cubicBezTo>
                    <a:pt x="1012" y="761"/>
                    <a:pt x="1025" y="764"/>
                    <a:pt x="1041" y="769"/>
                  </a:cubicBezTo>
                  <a:cubicBezTo>
                    <a:pt x="1055" y="772"/>
                    <a:pt x="1063" y="797"/>
                    <a:pt x="1069" y="828"/>
                  </a:cubicBezTo>
                  <a:cubicBezTo>
                    <a:pt x="1074" y="894"/>
                    <a:pt x="1049" y="987"/>
                    <a:pt x="1002" y="1017"/>
                  </a:cubicBezTo>
                  <a:cubicBezTo>
                    <a:pt x="996" y="1020"/>
                    <a:pt x="985" y="1027"/>
                    <a:pt x="968" y="1027"/>
                  </a:cubicBezTo>
                  <a:cubicBezTo>
                    <a:pt x="952" y="1027"/>
                    <a:pt x="931" y="1022"/>
                    <a:pt x="904" y="1003"/>
                  </a:cubicBezTo>
                  <a:cubicBezTo>
                    <a:pt x="882" y="989"/>
                    <a:pt x="865" y="961"/>
                    <a:pt x="854" y="925"/>
                  </a:cubicBezTo>
                  <a:cubicBezTo>
                    <a:pt x="865" y="883"/>
                    <a:pt x="901" y="805"/>
                    <a:pt x="960" y="772"/>
                  </a:cubicBezTo>
                  <a:cubicBezTo>
                    <a:pt x="973" y="764"/>
                    <a:pt x="985" y="761"/>
                    <a:pt x="999" y="761"/>
                  </a:cubicBezTo>
                  <a:close/>
                  <a:moveTo>
                    <a:pt x="273" y="749"/>
                  </a:moveTo>
                  <a:cubicBezTo>
                    <a:pt x="322" y="749"/>
                    <a:pt x="348" y="799"/>
                    <a:pt x="360" y="833"/>
                  </a:cubicBezTo>
                  <a:cubicBezTo>
                    <a:pt x="399" y="931"/>
                    <a:pt x="357" y="1017"/>
                    <a:pt x="293" y="1042"/>
                  </a:cubicBezTo>
                  <a:cubicBezTo>
                    <a:pt x="282" y="1047"/>
                    <a:pt x="271" y="1050"/>
                    <a:pt x="260" y="1050"/>
                  </a:cubicBezTo>
                  <a:cubicBezTo>
                    <a:pt x="224" y="1050"/>
                    <a:pt x="189" y="1022"/>
                    <a:pt x="167" y="973"/>
                  </a:cubicBezTo>
                  <a:cubicBezTo>
                    <a:pt x="165" y="967"/>
                    <a:pt x="162" y="959"/>
                    <a:pt x="156" y="950"/>
                  </a:cubicBezTo>
                  <a:cubicBezTo>
                    <a:pt x="162" y="947"/>
                    <a:pt x="162" y="945"/>
                    <a:pt x="153" y="936"/>
                  </a:cubicBezTo>
                  <a:cubicBezTo>
                    <a:pt x="142" y="847"/>
                    <a:pt x="195" y="769"/>
                    <a:pt x="251" y="752"/>
                  </a:cubicBezTo>
                  <a:cubicBezTo>
                    <a:pt x="259" y="750"/>
                    <a:pt x="266" y="749"/>
                    <a:pt x="273" y="749"/>
                  </a:cubicBezTo>
                  <a:close/>
                  <a:moveTo>
                    <a:pt x="814" y="0"/>
                  </a:moveTo>
                  <a:cubicBezTo>
                    <a:pt x="703" y="0"/>
                    <a:pt x="517" y="18"/>
                    <a:pt x="204" y="71"/>
                  </a:cubicBezTo>
                  <a:cubicBezTo>
                    <a:pt x="190" y="74"/>
                    <a:pt x="176" y="85"/>
                    <a:pt x="170" y="99"/>
                  </a:cubicBezTo>
                  <a:cubicBezTo>
                    <a:pt x="165" y="130"/>
                    <a:pt x="0" y="777"/>
                    <a:pt x="98" y="1003"/>
                  </a:cubicBezTo>
                  <a:cubicBezTo>
                    <a:pt x="128" y="1073"/>
                    <a:pt x="179" y="1112"/>
                    <a:pt x="226" y="1120"/>
                  </a:cubicBezTo>
                  <a:cubicBezTo>
                    <a:pt x="237" y="1124"/>
                    <a:pt x="249" y="1126"/>
                    <a:pt x="259" y="1126"/>
                  </a:cubicBezTo>
                  <a:cubicBezTo>
                    <a:pt x="280" y="1126"/>
                    <a:pt x="300" y="1119"/>
                    <a:pt x="318" y="1107"/>
                  </a:cubicBezTo>
                  <a:cubicBezTo>
                    <a:pt x="413" y="1065"/>
                    <a:pt x="483" y="939"/>
                    <a:pt x="427" y="800"/>
                  </a:cubicBezTo>
                  <a:cubicBezTo>
                    <a:pt x="388" y="704"/>
                    <a:pt x="323" y="669"/>
                    <a:pt x="267" y="669"/>
                  </a:cubicBezTo>
                  <a:cubicBezTo>
                    <a:pt x="255" y="669"/>
                    <a:pt x="243" y="671"/>
                    <a:pt x="232" y="674"/>
                  </a:cubicBezTo>
                  <a:cubicBezTo>
                    <a:pt x="195" y="682"/>
                    <a:pt x="165" y="702"/>
                    <a:pt x="137" y="733"/>
                  </a:cubicBezTo>
                  <a:cubicBezTo>
                    <a:pt x="148" y="532"/>
                    <a:pt x="198" y="270"/>
                    <a:pt x="234" y="138"/>
                  </a:cubicBezTo>
                  <a:cubicBezTo>
                    <a:pt x="464" y="101"/>
                    <a:pt x="714" y="70"/>
                    <a:pt x="840" y="70"/>
                  </a:cubicBezTo>
                  <a:cubicBezTo>
                    <a:pt x="866" y="70"/>
                    <a:pt x="887" y="71"/>
                    <a:pt x="901" y="74"/>
                  </a:cubicBezTo>
                  <a:cubicBezTo>
                    <a:pt x="854" y="208"/>
                    <a:pt x="720" y="663"/>
                    <a:pt x="770" y="917"/>
                  </a:cubicBezTo>
                  <a:cubicBezTo>
                    <a:pt x="767" y="925"/>
                    <a:pt x="770" y="936"/>
                    <a:pt x="778" y="942"/>
                  </a:cubicBezTo>
                  <a:cubicBezTo>
                    <a:pt x="792" y="995"/>
                    <a:pt x="817" y="1037"/>
                    <a:pt x="854" y="1062"/>
                  </a:cubicBezTo>
                  <a:cubicBezTo>
                    <a:pt x="896" y="1090"/>
                    <a:pt x="933" y="1101"/>
                    <a:pt x="964" y="1101"/>
                  </a:cubicBezTo>
                  <a:cubicBezTo>
                    <a:pt x="993" y="1101"/>
                    <a:pt x="1017" y="1091"/>
                    <a:pt x="1035" y="1079"/>
                  </a:cubicBezTo>
                  <a:cubicBezTo>
                    <a:pt x="1116" y="1031"/>
                    <a:pt x="1152" y="908"/>
                    <a:pt x="1141" y="822"/>
                  </a:cubicBezTo>
                  <a:cubicBezTo>
                    <a:pt x="1133" y="755"/>
                    <a:pt x="1105" y="710"/>
                    <a:pt x="1063" y="696"/>
                  </a:cubicBezTo>
                  <a:cubicBezTo>
                    <a:pt x="1043" y="689"/>
                    <a:pt x="1023" y="686"/>
                    <a:pt x="1003" y="686"/>
                  </a:cubicBezTo>
                  <a:cubicBezTo>
                    <a:pt x="975" y="686"/>
                    <a:pt x="947" y="693"/>
                    <a:pt x="921" y="708"/>
                  </a:cubicBezTo>
                  <a:cubicBezTo>
                    <a:pt x="887" y="724"/>
                    <a:pt x="859" y="752"/>
                    <a:pt x="837" y="783"/>
                  </a:cubicBezTo>
                  <a:cubicBezTo>
                    <a:pt x="840" y="576"/>
                    <a:pt x="915" y="281"/>
                    <a:pt x="985" y="74"/>
                  </a:cubicBezTo>
                  <a:cubicBezTo>
                    <a:pt x="988" y="69"/>
                    <a:pt x="988" y="58"/>
                    <a:pt x="985" y="52"/>
                  </a:cubicBezTo>
                  <a:cubicBezTo>
                    <a:pt x="980" y="34"/>
                    <a:pt x="969" y="0"/>
                    <a:pt x="8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49" name="Google Shape;1249;p33"/>
          <p:cNvGrpSpPr/>
          <p:nvPr/>
        </p:nvGrpSpPr>
        <p:grpSpPr>
          <a:xfrm>
            <a:off x="3578668" y="4718796"/>
            <a:ext cx="1664640" cy="1623829"/>
            <a:chOff x="6028476" y="312972"/>
            <a:chExt cx="1248480" cy="1217872"/>
          </a:xfrm>
        </p:grpSpPr>
        <p:sp>
          <p:nvSpPr>
            <p:cNvPr id="1250" name="Google Shape;1250;p33"/>
            <p:cNvSpPr/>
            <p:nvPr/>
          </p:nvSpPr>
          <p:spPr>
            <a:xfrm rot="-746283">
              <a:off x="6125354" y="414652"/>
              <a:ext cx="1054725" cy="1014512"/>
            </a:xfrm>
            <a:custGeom>
              <a:avLst/>
              <a:gdLst/>
              <a:ahLst/>
              <a:cxnLst/>
              <a:rect l="l" t="t" r="r" b="b"/>
              <a:pathLst>
                <a:path w="22163" h="21318" extrusionOk="0">
                  <a:moveTo>
                    <a:pt x="12041" y="1"/>
                  </a:moveTo>
                  <a:cubicBezTo>
                    <a:pt x="11676" y="1"/>
                    <a:pt x="11325" y="104"/>
                    <a:pt x="11020" y="288"/>
                  </a:cubicBezTo>
                  <a:cubicBezTo>
                    <a:pt x="10864" y="358"/>
                    <a:pt x="10716" y="452"/>
                    <a:pt x="10585" y="567"/>
                  </a:cubicBezTo>
                  <a:cubicBezTo>
                    <a:pt x="10320" y="489"/>
                    <a:pt x="10044" y="447"/>
                    <a:pt x="9768" y="447"/>
                  </a:cubicBezTo>
                  <a:cubicBezTo>
                    <a:pt x="9623" y="447"/>
                    <a:pt x="9475" y="458"/>
                    <a:pt x="9330" y="483"/>
                  </a:cubicBezTo>
                  <a:cubicBezTo>
                    <a:pt x="8803" y="564"/>
                    <a:pt x="8300" y="768"/>
                    <a:pt x="7851" y="1083"/>
                  </a:cubicBezTo>
                  <a:cubicBezTo>
                    <a:pt x="7561" y="946"/>
                    <a:pt x="7246" y="874"/>
                    <a:pt x="6919" y="871"/>
                  </a:cubicBezTo>
                  <a:lnTo>
                    <a:pt x="6908" y="871"/>
                  </a:lnTo>
                  <a:cubicBezTo>
                    <a:pt x="6442" y="871"/>
                    <a:pt x="6004" y="1016"/>
                    <a:pt x="5647" y="1270"/>
                  </a:cubicBezTo>
                  <a:cubicBezTo>
                    <a:pt x="5483" y="1228"/>
                    <a:pt x="5315" y="1206"/>
                    <a:pt x="5145" y="1206"/>
                  </a:cubicBezTo>
                  <a:cubicBezTo>
                    <a:pt x="4646" y="1206"/>
                    <a:pt x="4183" y="1387"/>
                    <a:pt x="3809" y="1716"/>
                  </a:cubicBezTo>
                  <a:cubicBezTo>
                    <a:pt x="3485" y="1853"/>
                    <a:pt x="3198" y="2071"/>
                    <a:pt x="2986" y="2350"/>
                  </a:cubicBezTo>
                  <a:cubicBezTo>
                    <a:pt x="2796" y="2592"/>
                    <a:pt x="2671" y="2880"/>
                    <a:pt x="2612" y="3181"/>
                  </a:cubicBezTo>
                  <a:lnTo>
                    <a:pt x="2612" y="3186"/>
                  </a:lnTo>
                  <a:cubicBezTo>
                    <a:pt x="2556" y="3496"/>
                    <a:pt x="2570" y="3803"/>
                    <a:pt x="2654" y="4099"/>
                  </a:cubicBezTo>
                  <a:lnTo>
                    <a:pt x="2551" y="4182"/>
                  </a:lnTo>
                  <a:cubicBezTo>
                    <a:pt x="2216" y="4478"/>
                    <a:pt x="1959" y="4863"/>
                    <a:pt x="1820" y="5287"/>
                  </a:cubicBezTo>
                  <a:cubicBezTo>
                    <a:pt x="1814" y="5309"/>
                    <a:pt x="1806" y="5329"/>
                    <a:pt x="1800" y="5349"/>
                  </a:cubicBezTo>
                  <a:cubicBezTo>
                    <a:pt x="1465" y="5441"/>
                    <a:pt x="1161" y="5619"/>
                    <a:pt x="913" y="5873"/>
                  </a:cubicBezTo>
                  <a:cubicBezTo>
                    <a:pt x="779" y="6018"/>
                    <a:pt x="662" y="6177"/>
                    <a:pt x="575" y="6347"/>
                  </a:cubicBezTo>
                  <a:cubicBezTo>
                    <a:pt x="564" y="6358"/>
                    <a:pt x="559" y="6370"/>
                    <a:pt x="550" y="6381"/>
                  </a:cubicBezTo>
                  <a:cubicBezTo>
                    <a:pt x="129" y="6930"/>
                    <a:pt x="1" y="7653"/>
                    <a:pt x="210" y="8308"/>
                  </a:cubicBezTo>
                  <a:cubicBezTo>
                    <a:pt x="221" y="8356"/>
                    <a:pt x="229" y="8392"/>
                    <a:pt x="243" y="8423"/>
                  </a:cubicBezTo>
                  <a:cubicBezTo>
                    <a:pt x="277" y="8702"/>
                    <a:pt x="363" y="8978"/>
                    <a:pt x="506" y="9235"/>
                  </a:cubicBezTo>
                  <a:cubicBezTo>
                    <a:pt x="659" y="9511"/>
                    <a:pt x="871" y="9737"/>
                    <a:pt x="1122" y="9915"/>
                  </a:cubicBezTo>
                  <a:cubicBezTo>
                    <a:pt x="1122" y="9952"/>
                    <a:pt x="1128" y="9985"/>
                    <a:pt x="1131" y="10021"/>
                  </a:cubicBezTo>
                  <a:cubicBezTo>
                    <a:pt x="1131" y="10100"/>
                    <a:pt x="1133" y="10183"/>
                    <a:pt x="1145" y="10264"/>
                  </a:cubicBezTo>
                  <a:cubicBezTo>
                    <a:pt x="1170" y="10457"/>
                    <a:pt x="1212" y="10644"/>
                    <a:pt x="1270" y="10822"/>
                  </a:cubicBezTo>
                  <a:lnTo>
                    <a:pt x="1270" y="10825"/>
                  </a:lnTo>
                  <a:cubicBezTo>
                    <a:pt x="1304" y="10931"/>
                    <a:pt x="1351" y="11031"/>
                    <a:pt x="1401" y="11126"/>
                  </a:cubicBezTo>
                  <a:cubicBezTo>
                    <a:pt x="1412" y="11148"/>
                    <a:pt x="1424" y="11174"/>
                    <a:pt x="1437" y="11199"/>
                  </a:cubicBezTo>
                  <a:cubicBezTo>
                    <a:pt x="1384" y="11268"/>
                    <a:pt x="1337" y="11341"/>
                    <a:pt x="1295" y="11413"/>
                  </a:cubicBezTo>
                  <a:cubicBezTo>
                    <a:pt x="1036" y="11757"/>
                    <a:pt x="893" y="12186"/>
                    <a:pt x="899" y="12619"/>
                  </a:cubicBezTo>
                  <a:cubicBezTo>
                    <a:pt x="899" y="12666"/>
                    <a:pt x="905" y="12716"/>
                    <a:pt x="907" y="12761"/>
                  </a:cubicBezTo>
                  <a:lnTo>
                    <a:pt x="907" y="13297"/>
                  </a:lnTo>
                  <a:cubicBezTo>
                    <a:pt x="737" y="13609"/>
                    <a:pt x="634" y="13966"/>
                    <a:pt x="631" y="14348"/>
                  </a:cubicBezTo>
                  <a:cubicBezTo>
                    <a:pt x="628" y="14934"/>
                    <a:pt x="854" y="15484"/>
                    <a:pt x="1270" y="15899"/>
                  </a:cubicBezTo>
                  <a:cubicBezTo>
                    <a:pt x="1345" y="15975"/>
                    <a:pt x="1429" y="16050"/>
                    <a:pt x="1518" y="16114"/>
                  </a:cubicBezTo>
                  <a:cubicBezTo>
                    <a:pt x="1424" y="16485"/>
                    <a:pt x="1384" y="16845"/>
                    <a:pt x="1504" y="17266"/>
                  </a:cubicBezTo>
                  <a:cubicBezTo>
                    <a:pt x="1638" y="17738"/>
                    <a:pt x="1945" y="18134"/>
                    <a:pt x="2361" y="18388"/>
                  </a:cubicBezTo>
                  <a:cubicBezTo>
                    <a:pt x="2171" y="18873"/>
                    <a:pt x="2127" y="19278"/>
                    <a:pt x="2205" y="19682"/>
                  </a:cubicBezTo>
                  <a:cubicBezTo>
                    <a:pt x="2375" y="20572"/>
                    <a:pt x="3145" y="21228"/>
                    <a:pt x="4046" y="21253"/>
                  </a:cubicBezTo>
                  <a:cubicBezTo>
                    <a:pt x="4188" y="21259"/>
                    <a:pt x="6169" y="21317"/>
                    <a:pt x="7237" y="21317"/>
                  </a:cubicBezTo>
                  <a:cubicBezTo>
                    <a:pt x="7815" y="21317"/>
                    <a:pt x="8069" y="21303"/>
                    <a:pt x="8348" y="21231"/>
                  </a:cubicBezTo>
                  <a:cubicBezTo>
                    <a:pt x="8981" y="21061"/>
                    <a:pt x="9458" y="20611"/>
                    <a:pt x="9684" y="20034"/>
                  </a:cubicBezTo>
                  <a:cubicBezTo>
                    <a:pt x="9882" y="20003"/>
                    <a:pt x="10097" y="19959"/>
                    <a:pt x="10309" y="19875"/>
                  </a:cubicBezTo>
                  <a:cubicBezTo>
                    <a:pt x="10496" y="19945"/>
                    <a:pt x="10700" y="20000"/>
                    <a:pt x="10937" y="20039"/>
                  </a:cubicBezTo>
                  <a:cubicBezTo>
                    <a:pt x="11313" y="20098"/>
                    <a:pt x="11721" y="20112"/>
                    <a:pt x="11997" y="20112"/>
                  </a:cubicBezTo>
                  <a:cubicBezTo>
                    <a:pt x="12120" y="20112"/>
                    <a:pt x="12276" y="20109"/>
                    <a:pt x="12443" y="20101"/>
                  </a:cubicBezTo>
                  <a:cubicBezTo>
                    <a:pt x="12747" y="20762"/>
                    <a:pt x="13397" y="21208"/>
                    <a:pt x="14142" y="21228"/>
                  </a:cubicBezTo>
                  <a:cubicBezTo>
                    <a:pt x="14284" y="21234"/>
                    <a:pt x="16265" y="21295"/>
                    <a:pt x="17331" y="21295"/>
                  </a:cubicBezTo>
                  <a:cubicBezTo>
                    <a:pt x="17911" y="21295"/>
                    <a:pt x="18165" y="21281"/>
                    <a:pt x="18444" y="21208"/>
                  </a:cubicBezTo>
                  <a:cubicBezTo>
                    <a:pt x="19432" y="20938"/>
                    <a:pt x="20048" y="19986"/>
                    <a:pt x="19909" y="18949"/>
                  </a:cubicBezTo>
                  <a:cubicBezTo>
                    <a:pt x="19903" y="18910"/>
                    <a:pt x="19895" y="18871"/>
                    <a:pt x="19889" y="18829"/>
                  </a:cubicBezTo>
                  <a:cubicBezTo>
                    <a:pt x="19906" y="18812"/>
                    <a:pt x="19920" y="18790"/>
                    <a:pt x="19934" y="18773"/>
                  </a:cubicBezTo>
                  <a:cubicBezTo>
                    <a:pt x="19967" y="18728"/>
                    <a:pt x="20006" y="18670"/>
                    <a:pt x="20048" y="18606"/>
                  </a:cubicBezTo>
                  <a:cubicBezTo>
                    <a:pt x="20355" y="18452"/>
                    <a:pt x="20637" y="18226"/>
                    <a:pt x="20893" y="17930"/>
                  </a:cubicBezTo>
                  <a:cubicBezTo>
                    <a:pt x="21033" y="17766"/>
                    <a:pt x="21292" y="17425"/>
                    <a:pt x="21443" y="17013"/>
                  </a:cubicBezTo>
                  <a:cubicBezTo>
                    <a:pt x="21516" y="16806"/>
                    <a:pt x="21557" y="16600"/>
                    <a:pt x="21569" y="16396"/>
                  </a:cubicBezTo>
                  <a:cubicBezTo>
                    <a:pt x="21772" y="16170"/>
                    <a:pt x="21912" y="15913"/>
                    <a:pt x="21995" y="15643"/>
                  </a:cubicBezTo>
                  <a:cubicBezTo>
                    <a:pt x="22107" y="15392"/>
                    <a:pt x="22163" y="15116"/>
                    <a:pt x="22157" y="14834"/>
                  </a:cubicBezTo>
                  <a:cubicBezTo>
                    <a:pt x="22157" y="14747"/>
                    <a:pt x="22152" y="14669"/>
                    <a:pt x="22141" y="14585"/>
                  </a:cubicBezTo>
                  <a:cubicBezTo>
                    <a:pt x="22127" y="14223"/>
                    <a:pt x="22012" y="13863"/>
                    <a:pt x="21792" y="13545"/>
                  </a:cubicBezTo>
                  <a:lnTo>
                    <a:pt x="21789" y="13542"/>
                  </a:lnTo>
                  <a:cubicBezTo>
                    <a:pt x="21583" y="13249"/>
                    <a:pt x="21306" y="13026"/>
                    <a:pt x="20994" y="12881"/>
                  </a:cubicBezTo>
                  <a:cubicBezTo>
                    <a:pt x="21039" y="12242"/>
                    <a:pt x="20799" y="11782"/>
                    <a:pt x="20628" y="11542"/>
                  </a:cubicBezTo>
                  <a:cubicBezTo>
                    <a:pt x="20662" y="11478"/>
                    <a:pt x="20693" y="11411"/>
                    <a:pt x="20726" y="11341"/>
                  </a:cubicBezTo>
                  <a:cubicBezTo>
                    <a:pt x="21111" y="10454"/>
                    <a:pt x="20949" y="9469"/>
                    <a:pt x="20302" y="8774"/>
                  </a:cubicBezTo>
                  <a:cubicBezTo>
                    <a:pt x="20241" y="8705"/>
                    <a:pt x="20171" y="8643"/>
                    <a:pt x="20101" y="8579"/>
                  </a:cubicBezTo>
                  <a:cubicBezTo>
                    <a:pt x="20087" y="8560"/>
                    <a:pt x="20076" y="8543"/>
                    <a:pt x="20062" y="8523"/>
                  </a:cubicBezTo>
                  <a:cubicBezTo>
                    <a:pt x="20104" y="8509"/>
                    <a:pt x="20143" y="8495"/>
                    <a:pt x="20182" y="8479"/>
                  </a:cubicBezTo>
                  <a:cubicBezTo>
                    <a:pt x="20455" y="8364"/>
                    <a:pt x="20693" y="8197"/>
                    <a:pt x="20893" y="7993"/>
                  </a:cubicBezTo>
                  <a:cubicBezTo>
                    <a:pt x="21493" y="7625"/>
                    <a:pt x="21889" y="6969"/>
                    <a:pt x="21892" y="6208"/>
                  </a:cubicBezTo>
                  <a:cubicBezTo>
                    <a:pt x="21898" y="5982"/>
                    <a:pt x="21862" y="5761"/>
                    <a:pt x="21800" y="5549"/>
                  </a:cubicBezTo>
                  <a:cubicBezTo>
                    <a:pt x="21792" y="5421"/>
                    <a:pt x="21772" y="5293"/>
                    <a:pt x="21739" y="5162"/>
                  </a:cubicBezTo>
                  <a:cubicBezTo>
                    <a:pt x="21627" y="4726"/>
                    <a:pt x="21373" y="4350"/>
                    <a:pt x="21022" y="4082"/>
                  </a:cubicBezTo>
                  <a:cubicBezTo>
                    <a:pt x="20712" y="3627"/>
                    <a:pt x="20224" y="3320"/>
                    <a:pt x="19672" y="3242"/>
                  </a:cubicBezTo>
                  <a:cubicBezTo>
                    <a:pt x="19655" y="3234"/>
                    <a:pt x="19641" y="3231"/>
                    <a:pt x="19627" y="3223"/>
                  </a:cubicBezTo>
                  <a:lnTo>
                    <a:pt x="19624" y="3220"/>
                  </a:lnTo>
                  <a:cubicBezTo>
                    <a:pt x="19404" y="3147"/>
                    <a:pt x="19181" y="3111"/>
                    <a:pt x="18949" y="3111"/>
                  </a:cubicBezTo>
                  <a:cubicBezTo>
                    <a:pt x="18494" y="3111"/>
                    <a:pt x="18065" y="3256"/>
                    <a:pt x="17705" y="3521"/>
                  </a:cubicBezTo>
                  <a:cubicBezTo>
                    <a:pt x="17565" y="3359"/>
                    <a:pt x="17398" y="3220"/>
                    <a:pt x="17214" y="3111"/>
                  </a:cubicBezTo>
                  <a:cubicBezTo>
                    <a:pt x="16910" y="2930"/>
                    <a:pt x="16561" y="2838"/>
                    <a:pt x="16209" y="2838"/>
                  </a:cubicBezTo>
                  <a:cubicBezTo>
                    <a:pt x="16067" y="2838"/>
                    <a:pt x="15928" y="2852"/>
                    <a:pt x="15794" y="2880"/>
                  </a:cubicBezTo>
                  <a:cubicBezTo>
                    <a:pt x="15679" y="2589"/>
                    <a:pt x="15498" y="2330"/>
                    <a:pt x="15264" y="2126"/>
                  </a:cubicBezTo>
                  <a:cubicBezTo>
                    <a:pt x="15239" y="2090"/>
                    <a:pt x="15219" y="2057"/>
                    <a:pt x="15191" y="2020"/>
                  </a:cubicBezTo>
                  <a:cubicBezTo>
                    <a:pt x="14923" y="1658"/>
                    <a:pt x="14536" y="1404"/>
                    <a:pt x="14106" y="1292"/>
                  </a:cubicBezTo>
                  <a:cubicBezTo>
                    <a:pt x="14058" y="1181"/>
                    <a:pt x="13994" y="1075"/>
                    <a:pt x="13925" y="974"/>
                  </a:cubicBezTo>
                  <a:cubicBezTo>
                    <a:pt x="13704" y="662"/>
                    <a:pt x="13397" y="419"/>
                    <a:pt x="13054" y="280"/>
                  </a:cubicBezTo>
                  <a:cubicBezTo>
                    <a:pt x="12753" y="98"/>
                    <a:pt x="12413" y="1"/>
                    <a:pt x="120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1" name="Google Shape;1251;p33"/>
            <p:cNvSpPr/>
            <p:nvPr/>
          </p:nvSpPr>
          <p:spPr>
            <a:xfrm rot="-746283">
              <a:off x="6367542" y="598893"/>
              <a:ext cx="26222" cy="26174"/>
            </a:xfrm>
            <a:custGeom>
              <a:avLst/>
              <a:gdLst/>
              <a:ahLst/>
              <a:cxnLst/>
              <a:rect l="l" t="t" r="r" b="b"/>
              <a:pathLst>
                <a:path w="551" h="550" extrusionOk="0">
                  <a:moveTo>
                    <a:pt x="277" y="81"/>
                  </a:moveTo>
                  <a:cubicBezTo>
                    <a:pt x="327" y="81"/>
                    <a:pt x="380" y="103"/>
                    <a:pt x="416" y="140"/>
                  </a:cubicBezTo>
                  <a:cubicBezTo>
                    <a:pt x="450" y="176"/>
                    <a:pt x="472" y="226"/>
                    <a:pt x="472" y="276"/>
                  </a:cubicBezTo>
                  <a:cubicBezTo>
                    <a:pt x="472" y="385"/>
                    <a:pt x="383" y="472"/>
                    <a:pt x="277" y="472"/>
                  </a:cubicBezTo>
                  <a:cubicBezTo>
                    <a:pt x="165" y="472"/>
                    <a:pt x="81" y="385"/>
                    <a:pt x="81" y="276"/>
                  </a:cubicBezTo>
                  <a:cubicBezTo>
                    <a:pt x="81" y="170"/>
                    <a:pt x="168" y="81"/>
                    <a:pt x="277" y="81"/>
                  </a:cubicBezTo>
                  <a:close/>
                  <a:moveTo>
                    <a:pt x="277" y="0"/>
                  </a:moveTo>
                  <a:cubicBezTo>
                    <a:pt x="123" y="0"/>
                    <a:pt x="0" y="123"/>
                    <a:pt x="0" y="273"/>
                  </a:cubicBezTo>
                  <a:cubicBezTo>
                    <a:pt x="0" y="424"/>
                    <a:pt x="126" y="550"/>
                    <a:pt x="277" y="550"/>
                  </a:cubicBezTo>
                  <a:cubicBezTo>
                    <a:pt x="425" y="550"/>
                    <a:pt x="547" y="427"/>
                    <a:pt x="550" y="276"/>
                  </a:cubicBezTo>
                  <a:cubicBezTo>
                    <a:pt x="550" y="204"/>
                    <a:pt x="522" y="134"/>
                    <a:pt x="472" y="81"/>
                  </a:cubicBezTo>
                  <a:cubicBezTo>
                    <a:pt x="419" y="28"/>
                    <a:pt x="349" y="0"/>
                    <a:pt x="2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2" name="Google Shape;1252;p33"/>
            <p:cNvSpPr/>
            <p:nvPr/>
          </p:nvSpPr>
          <p:spPr>
            <a:xfrm rot="-746283">
              <a:off x="6609517" y="506103"/>
              <a:ext cx="3760" cy="35359"/>
            </a:xfrm>
            <a:custGeom>
              <a:avLst/>
              <a:gdLst/>
              <a:ahLst/>
              <a:cxnLst/>
              <a:rect l="l" t="t" r="r" b="b"/>
              <a:pathLst>
                <a:path w="79" h="743" extrusionOk="0">
                  <a:moveTo>
                    <a:pt x="43" y="0"/>
                  </a:moveTo>
                  <a:cubicBezTo>
                    <a:pt x="20" y="0"/>
                    <a:pt x="4" y="17"/>
                    <a:pt x="4" y="36"/>
                  </a:cubicBezTo>
                  <a:lnTo>
                    <a:pt x="1" y="703"/>
                  </a:lnTo>
                  <a:cubicBezTo>
                    <a:pt x="1" y="725"/>
                    <a:pt x="18" y="742"/>
                    <a:pt x="40" y="742"/>
                  </a:cubicBezTo>
                  <a:cubicBezTo>
                    <a:pt x="59" y="742"/>
                    <a:pt x="76" y="725"/>
                    <a:pt x="76" y="703"/>
                  </a:cubicBezTo>
                  <a:lnTo>
                    <a:pt x="79" y="36"/>
                  </a:lnTo>
                  <a:cubicBezTo>
                    <a:pt x="79" y="17"/>
                    <a:pt x="62" y="0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3" name="Google Shape;1253;p33"/>
            <p:cNvSpPr/>
            <p:nvPr/>
          </p:nvSpPr>
          <p:spPr>
            <a:xfrm rot="-746283">
              <a:off x="6596282" y="512223"/>
              <a:ext cx="30743" cy="22129"/>
            </a:xfrm>
            <a:custGeom>
              <a:avLst/>
              <a:gdLst/>
              <a:ahLst/>
              <a:cxnLst/>
              <a:rect l="l" t="t" r="r" b="b"/>
              <a:pathLst>
                <a:path w="646" h="465" extrusionOk="0">
                  <a:moveTo>
                    <a:pt x="600" y="1"/>
                  </a:moveTo>
                  <a:cubicBezTo>
                    <a:pt x="592" y="1"/>
                    <a:pt x="583" y="4"/>
                    <a:pt x="575" y="10"/>
                  </a:cubicBezTo>
                  <a:lnTo>
                    <a:pt x="26" y="392"/>
                  </a:lnTo>
                  <a:cubicBezTo>
                    <a:pt x="3" y="406"/>
                    <a:pt x="1" y="431"/>
                    <a:pt x="15" y="448"/>
                  </a:cubicBezTo>
                  <a:cubicBezTo>
                    <a:pt x="23" y="459"/>
                    <a:pt x="31" y="464"/>
                    <a:pt x="45" y="464"/>
                  </a:cubicBezTo>
                  <a:cubicBezTo>
                    <a:pt x="54" y="464"/>
                    <a:pt x="65" y="461"/>
                    <a:pt x="70" y="459"/>
                  </a:cubicBezTo>
                  <a:lnTo>
                    <a:pt x="623" y="74"/>
                  </a:lnTo>
                  <a:cubicBezTo>
                    <a:pt x="642" y="60"/>
                    <a:pt x="645" y="37"/>
                    <a:pt x="631" y="18"/>
                  </a:cubicBezTo>
                  <a:cubicBezTo>
                    <a:pt x="623" y="7"/>
                    <a:pt x="612" y="1"/>
                    <a:pt x="6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4" name="Google Shape;1254;p33"/>
            <p:cNvSpPr/>
            <p:nvPr/>
          </p:nvSpPr>
          <p:spPr>
            <a:xfrm rot="-746283">
              <a:off x="6599625" y="510999"/>
              <a:ext cx="23937" cy="24699"/>
            </a:xfrm>
            <a:custGeom>
              <a:avLst/>
              <a:gdLst/>
              <a:ahLst/>
              <a:cxnLst/>
              <a:rect l="l" t="t" r="r" b="b"/>
              <a:pathLst>
                <a:path w="503" h="519" extrusionOk="0">
                  <a:moveTo>
                    <a:pt x="45" y="0"/>
                  </a:moveTo>
                  <a:cubicBezTo>
                    <a:pt x="35" y="0"/>
                    <a:pt x="25" y="4"/>
                    <a:pt x="17" y="10"/>
                  </a:cubicBezTo>
                  <a:cubicBezTo>
                    <a:pt x="0" y="24"/>
                    <a:pt x="0" y="49"/>
                    <a:pt x="14" y="66"/>
                  </a:cubicBezTo>
                  <a:lnTo>
                    <a:pt x="430" y="504"/>
                  </a:lnTo>
                  <a:cubicBezTo>
                    <a:pt x="436" y="515"/>
                    <a:pt x="447" y="518"/>
                    <a:pt x="458" y="518"/>
                  </a:cubicBezTo>
                  <a:cubicBezTo>
                    <a:pt x="469" y="518"/>
                    <a:pt x="477" y="515"/>
                    <a:pt x="486" y="507"/>
                  </a:cubicBezTo>
                  <a:cubicBezTo>
                    <a:pt x="503" y="496"/>
                    <a:pt x="503" y="471"/>
                    <a:pt x="489" y="451"/>
                  </a:cubicBezTo>
                  <a:lnTo>
                    <a:pt x="73" y="13"/>
                  </a:lnTo>
                  <a:cubicBezTo>
                    <a:pt x="66" y="4"/>
                    <a:pt x="55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5" name="Google Shape;1255;p33"/>
            <p:cNvSpPr/>
            <p:nvPr/>
          </p:nvSpPr>
          <p:spPr>
            <a:xfrm rot="-746283">
              <a:off x="6593070" y="521335"/>
              <a:ext cx="34312" cy="3998"/>
            </a:xfrm>
            <a:custGeom>
              <a:avLst/>
              <a:gdLst/>
              <a:ahLst/>
              <a:cxnLst/>
              <a:rect l="l" t="t" r="r" b="b"/>
              <a:pathLst>
                <a:path w="721" h="84" extrusionOk="0">
                  <a:moveTo>
                    <a:pt x="681" y="0"/>
                  </a:moveTo>
                  <a:lnTo>
                    <a:pt x="40" y="9"/>
                  </a:lnTo>
                  <a:cubicBezTo>
                    <a:pt x="20" y="9"/>
                    <a:pt x="1" y="25"/>
                    <a:pt x="1" y="48"/>
                  </a:cubicBezTo>
                  <a:cubicBezTo>
                    <a:pt x="1" y="67"/>
                    <a:pt x="20" y="84"/>
                    <a:pt x="40" y="84"/>
                  </a:cubicBezTo>
                  <a:lnTo>
                    <a:pt x="681" y="78"/>
                  </a:lnTo>
                  <a:cubicBezTo>
                    <a:pt x="701" y="78"/>
                    <a:pt x="720" y="59"/>
                    <a:pt x="720" y="39"/>
                  </a:cubicBezTo>
                  <a:cubicBezTo>
                    <a:pt x="720" y="20"/>
                    <a:pt x="701" y="0"/>
                    <a:pt x="6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6" name="Google Shape;1256;p33"/>
            <p:cNvSpPr/>
            <p:nvPr/>
          </p:nvSpPr>
          <p:spPr>
            <a:xfrm rot="-746283">
              <a:off x="6933052" y="582913"/>
              <a:ext cx="50302" cy="38357"/>
            </a:xfrm>
            <a:custGeom>
              <a:avLst/>
              <a:gdLst/>
              <a:ahLst/>
              <a:cxnLst/>
              <a:rect l="l" t="t" r="r" b="b"/>
              <a:pathLst>
                <a:path w="1057" h="806" extrusionOk="0">
                  <a:moveTo>
                    <a:pt x="675" y="0"/>
                  </a:moveTo>
                  <a:cubicBezTo>
                    <a:pt x="536" y="0"/>
                    <a:pt x="482" y="198"/>
                    <a:pt x="488" y="358"/>
                  </a:cubicBezTo>
                  <a:lnTo>
                    <a:pt x="488" y="358"/>
                  </a:lnTo>
                  <a:cubicBezTo>
                    <a:pt x="418" y="313"/>
                    <a:pt x="333" y="278"/>
                    <a:pt x="256" y="278"/>
                  </a:cubicBezTo>
                  <a:cubicBezTo>
                    <a:pt x="203" y="278"/>
                    <a:pt x="154" y="295"/>
                    <a:pt x="116" y="337"/>
                  </a:cubicBezTo>
                  <a:cubicBezTo>
                    <a:pt x="0" y="471"/>
                    <a:pt x="325" y="805"/>
                    <a:pt x="596" y="805"/>
                  </a:cubicBezTo>
                  <a:cubicBezTo>
                    <a:pt x="703" y="805"/>
                    <a:pt x="801" y="753"/>
                    <a:pt x="861" y="616"/>
                  </a:cubicBezTo>
                  <a:cubicBezTo>
                    <a:pt x="861" y="616"/>
                    <a:pt x="1057" y="114"/>
                    <a:pt x="733" y="10"/>
                  </a:cubicBezTo>
                  <a:cubicBezTo>
                    <a:pt x="712" y="3"/>
                    <a:pt x="693" y="0"/>
                    <a:pt x="6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7" name="Google Shape;1257;p33"/>
            <p:cNvSpPr/>
            <p:nvPr/>
          </p:nvSpPr>
          <p:spPr>
            <a:xfrm rot="-746283">
              <a:off x="6935261" y="581098"/>
              <a:ext cx="46400" cy="42117"/>
            </a:xfrm>
            <a:custGeom>
              <a:avLst/>
              <a:gdLst/>
              <a:ahLst/>
              <a:cxnLst/>
              <a:rect l="l" t="t" r="r" b="b"/>
              <a:pathLst>
                <a:path w="975" h="885" extrusionOk="0">
                  <a:moveTo>
                    <a:pt x="495" y="482"/>
                  </a:moveTo>
                  <a:cubicBezTo>
                    <a:pt x="531" y="513"/>
                    <a:pt x="548" y="538"/>
                    <a:pt x="548" y="541"/>
                  </a:cubicBezTo>
                  <a:cubicBezTo>
                    <a:pt x="536" y="555"/>
                    <a:pt x="531" y="555"/>
                    <a:pt x="531" y="555"/>
                  </a:cubicBezTo>
                  <a:cubicBezTo>
                    <a:pt x="522" y="555"/>
                    <a:pt x="506" y="535"/>
                    <a:pt x="495" y="482"/>
                  </a:cubicBezTo>
                  <a:close/>
                  <a:moveTo>
                    <a:pt x="639" y="75"/>
                  </a:moveTo>
                  <a:cubicBezTo>
                    <a:pt x="653" y="75"/>
                    <a:pt x="667" y="78"/>
                    <a:pt x="684" y="84"/>
                  </a:cubicBezTo>
                  <a:cubicBezTo>
                    <a:pt x="743" y="103"/>
                    <a:pt x="785" y="142"/>
                    <a:pt x="813" y="195"/>
                  </a:cubicBezTo>
                  <a:cubicBezTo>
                    <a:pt x="891" y="363"/>
                    <a:pt x="785" y="636"/>
                    <a:pt x="785" y="639"/>
                  </a:cubicBezTo>
                  <a:cubicBezTo>
                    <a:pt x="734" y="748"/>
                    <a:pt x="659" y="803"/>
                    <a:pt x="556" y="803"/>
                  </a:cubicBezTo>
                  <a:cubicBezTo>
                    <a:pt x="380" y="803"/>
                    <a:pt x="171" y="644"/>
                    <a:pt x="107" y="508"/>
                  </a:cubicBezTo>
                  <a:cubicBezTo>
                    <a:pt x="90" y="471"/>
                    <a:pt x="82" y="427"/>
                    <a:pt x="104" y="399"/>
                  </a:cubicBezTo>
                  <a:cubicBezTo>
                    <a:pt x="132" y="368"/>
                    <a:pt x="168" y="354"/>
                    <a:pt x="213" y="354"/>
                  </a:cubicBezTo>
                  <a:cubicBezTo>
                    <a:pt x="269" y="354"/>
                    <a:pt x="338" y="376"/>
                    <a:pt x="408" y="424"/>
                  </a:cubicBezTo>
                  <a:cubicBezTo>
                    <a:pt x="419" y="533"/>
                    <a:pt x="453" y="639"/>
                    <a:pt x="534" y="639"/>
                  </a:cubicBezTo>
                  <a:cubicBezTo>
                    <a:pt x="559" y="639"/>
                    <a:pt x="584" y="625"/>
                    <a:pt x="606" y="605"/>
                  </a:cubicBezTo>
                  <a:cubicBezTo>
                    <a:pt x="620" y="591"/>
                    <a:pt x="631" y="569"/>
                    <a:pt x="628" y="544"/>
                  </a:cubicBezTo>
                  <a:cubicBezTo>
                    <a:pt x="626" y="485"/>
                    <a:pt x="556" y="418"/>
                    <a:pt x="489" y="374"/>
                  </a:cubicBezTo>
                  <a:cubicBezTo>
                    <a:pt x="489" y="262"/>
                    <a:pt x="520" y="159"/>
                    <a:pt x="564" y="109"/>
                  </a:cubicBezTo>
                  <a:cubicBezTo>
                    <a:pt x="588" y="86"/>
                    <a:pt x="611" y="75"/>
                    <a:pt x="639" y="75"/>
                  </a:cubicBezTo>
                  <a:close/>
                  <a:moveTo>
                    <a:pt x="639" y="0"/>
                  </a:moveTo>
                  <a:cubicBezTo>
                    <a:pt x="589" y="0"/>
                    <a:pt x="543" y="20"/>
                    <a:pt x="506" y="56"/>
                  </a:cubicBezTo>
                  <a:cubicBezTo>
                    <a:pt x="444" y="123"/>
                    <a:pt x="416" y="231"/>
                    <a:pt x="408" y="332"/>
                  </a:cubicBezTo>
                  <a:cubicBezTo>
                    <a:pt x="355" y="304"/>
                    <a:pt x="285" y="282"/>
                    <a:pt x="216" y="282"/>
                  </a:cubicBezTo>
                  <a:cubicBezTo>
                    <a:pt x="151" y="282"/>
                    <a:pt x="90" y="304"/>
                    <a:pt x="48" y="351"/>
                  </a:cubicBezTo>
                  <a:cubicBezTo>
                    <a:pt x="4" y="399"/>
                    <a:pt x="1" y="466"/>
                    <a:pt x="34" y="541"/>
                  </a:cubicBezTo>
                  <a:cubicBezTo>
                    <a:pt x="110" y="703"/>
                    <a:pt x="341" y="884"/>
                    <a:pt x="550" y="884"/>
                  </a:cubicBezTo>
                  <a:cubicBezTo>
                    <a:pt x="645" y="884"/>
                    <a:pt x="773" y="845"/>
                    <a:pt x="854" y="672"/>
                  </a:cubicBezTo>
                  <a:cubicBezTo>
                    <a:pt x="857" y="661"/>
                    <a:pt x="974" y="365"/>
                    <a:pt x="880" y="164"/>
                  </a:cubicBezTo>
                  <a:cubicBezTo>
                    <a:pt x="849" y="92"/>
                    <a:pt x="785" y="39"/>
                    <a:pt x="704" y="11"/>
                  </a:cubicBezTo>
                  <a:cubicBezTo>
                    <a:pt x="682" y="4"/>
                    <a:pt x="660" y="0"/>
                    <a:pt x="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8" name="Google Shape;1258;p33"/>
            <p:cNvSpPr/>
            <p:nvPr/>
          </p:nvSpPr>
          <p:spPr>
            <a:xfrm rot="-746283">
              <a:off x="6970204" y="613894"/>
              <a:ext cx="49445" cy="38072"/>
            </a:xfrm>
            <a:custGeom>
              <a:avLst/>
              <a:gdLst/>
              <a:ahLst/>
              <a:cxnLst/>
              <a:rect l="l" t="t" r="r" b="b"/>
              <a:pathLst>
                <a:path w="1039" h="800" extrusionOk="0">
                  <a:moveTo>
                    <a:pt x="525" y="0"/>
                  </a:moveTo>
                  <a:cubicBezTo>
                    <a:pt x="509" y="0"/>
                    <a:pt x="501" y="1"/>
                    <a:pt x="501" y="1"/>
                  </a:cubicBezTo>
                  <a:cubicBezTo>
                    <a:pt x="1" y="43"/>
                    <a:pt x="266" y="800"/>
                    <a:pt x="489" y="800"/>
                  </a:cubicBezTo>
                  <a:cubicBezTo>
                    <a:pt x="502" y="800"/>
                    <a:pt x="514" y="798"/>
                    <a:pt x="526" y="793"/>
                  </a:cubicBezTo>
                  <a:cubicBezTo>
                    <a:pt x="649" y="741"/>
                    <a:pt x="658" y="572"/>
                    <a:pt x="625" y="436"/>
                  </a:cubicBezTo>
                  <a:lnTo>
                    <a:pt x="625" y="436"/>
                  </a:lnTo>
                  <a:cubicBezTo>
                    <a:pt x="690" y="461"/>
                    <a:pt x="765" y="477"/>
                    <a:pt x="833" y="477"/>
                  </a:cubicBezTo>
                  <a:cubicBezTo>
                    <a:pt x="942" y="477"/>
                    <a:pt x="1032" y="435"/>
                    <a:pt x="1033" y="316"/>
                  </a:cubicBezTo>
                  <a:cubicBezTo>
                    <a:pt x="1038" y="19"/>
                    <a:pt x="630" y="0"/>
                    <a:pt x="5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9" name="Google Shape;1259;p33"/>
            <p:cNvSpPr/>
            <p:nvPr/>
          </p:nvSpPr>
          <p:spPr>
            <a:xfrm rot="-746283">
              <a:off x="6978061" y="610821"/>
              <a:ext cx="43449" cy="41879"/>
            </a:xfrm>
            <a:custGeom>
              <a:avLst/>
              <a:gdLst/>
              <a:ahLst/>
              <a:cxnLst/>
              <a:rect l="l" t="t" r="r" b="b"/>
              <a:pathLst>
                <a:path w="913" h="880" extrusionOk="0">
                  <a:moveTo>
                    <a:pt x="344" y="330"/>
                  </a:moveTo>
                  <a:cubicBezTo>
                    <a:pt x="355" y="336"/>
                    <a:pt x="372" y="355"/>
                    <a:pt x="391" y="400"/>
                  </a:cubicBezTo>
                  <a:cubicBezTo>
                    <a:pt x="355" y="377"/>
                    <a:pt x="333" y="355"/>
                    <a:pt x="333" y="344"/>
                  </a:cubicBezTo>
                  <a:cubicBezTo>
                    <a:pt x="333" y="344"/>
                    <a:pt x="335" y="338"/>
                    <a:pt x="344" y="330"/>
                  </a:cubicBezTo>
                  <a:close/>
                  <a:moveTo>
                    <a:pt x="358" y="79"/>
                  </a:moveTo>
                  <a:cubicBezTo>
                    <a:pt x="427" y="79"/>
                    <a:pt x="656" y="87"/>
                    <a:pt x="773" y="199"/>
                  </a:cubicBezTo>
                  <a:cubicBezTo>
                    <a:pt x="810" y="241"/>
                    <a:pt x="832" y="294"/>
                    <a:pt x="832" y="355"/>
                  </a:cubicBezTo>
                  <a:cubicBezTo>
                    <a:pt x="832" y="436"/>
                    <a:pt x="779" y="478"/>
                    <a:pt x="670" y="478"/>
                  </a:cubicBezTo>
                  <a:cubicBezTo>
                    <a:pt x="614" y="478"/>
                    <a:pt x="553" y="467"/>
                    <a:pt x="494" y="444"/>
                  </a:cubicBezTo>
                  <a:cubicBezTo>
                    <a:pt x="466" y="352"/>
                    <a:pt x="413" y="252"/>
                    <a:pt x="347" y="252"/>
                  </a:cubicBezTo>
                  <a:cubicBezTo>
                    <a:pt x="335" y="252"/>
                    <a:pt x="327" y="252"/>
                    <a:pt x="316" y="257"/>
                  </a:cubicBezTo>
                  <a:cubicBezTo>
                    <a:pt x="263" y="285"/>
                    <a:pt x="252" y="324"/>
                    <a:pt x="257" y="344"/>
                  </a:cubicBezTo>
                  <a:cubicBezTo>
                    <a:pt x="263" y="422"/>
                    <a:pt x="363" y="475"/>
                    <a:pt x="427" y="503"/>
                  </a:cubicBezTo>
                  <a:cubicBezTo>
                    <a:pt x="453" y="617"/>
                    <a:pt x="444" y="754"/>
                    <a:pt x="347" y="796"/>
                  </a:cubicBezTo>
                  <a:cubicBezTo>
                    <a:pt x="340" y="798"/>
                    <a:pt x="332" y="800"/>
                    <a:pt x="325" y="800"/>
                  </a:cubicBezTo>
                  <a:cubicBezTo>
                    <a:pt x="231" y="800"/>
                    <a:pt x="103" y="593"/>
                    <a:pt x="93" y="383"/>
                  </a:cubicBezTo>
                  <a:cubicBezTo>
                    <a:pt x="84" y="280"/>
                    <a:pt x="112" y="101"/>
                    <a:pt x="335" y="79"/>
                  </a:cubicBezTo>
                  <a:close/>
                  <a:moveTo>
                    <a:pt x="333" y="1"/>
                  </a:moveTo>
                  <a:cubicBezTo>
                    <a:pt x="123" y="17"/>
                    <a:pt x="1" y="163"/>
                    <a:pt x="12" y="386"/>
                  </a:cubicBezTo>
                  <a:cubicBezTo>
                    <a:pt x="20" y="609"/>
                    <a:pt x="162" y="880"/>
                    <a:pt x="321" y="880"/>
                  </a:cubicBezTo>
                  <a:cubicBezTo>
                    <a:pt x="338" y="880"/>
                    <a:pt x="358" y="874"/>
                    <a:pt x="377" y="863"/>
                  </a:cubicBezTo>
                  <a:cubicBezTo>
                    <a:pt x="503" y="813"/>
                    <a:pt x="531" y="665"/>
                    <a:pt x="514" y="531"/>
                  </a:cubicBezTo>
                  <a:lnTo>
                    <a:pt x="514" y="531"/>
                  </a:lnTo>
                  <a:cubicBezTo>
                    <a:pt x="567" y="545"/>
                    <a:pt x="623" y="553"/>
                    <a:pt x="670" y="553"/>
                  </a:cubicBezTo>
                  <a:cubicBezTo>
                    <a:pt x="821" y="553"/>
                    <a:pt x="913" y="481"/>
                    <a:pt x="913" y="355"/>
                  </a:cubicBezTo>
                  <a:cubicBezTo>
                    <a:pt x="913" y="271"/>
                    <a:pt x="882" y="199"/>
                    <a:pt x="826" y="143"/>
                  </a:cubicBezTo>
                  <a:cubicBezTo>
                    <a:pt x="698" y="15"/>
                    <a:pt x="458" y="1"/>
                    <a:pt x="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0" name="Google Shape;1260;p33"/>
            <p:cNvSpPr/>
            <p:nvPr/>
          </p:nvSpPr>
          <p:spPr>
            <a:xfrm rot="-746283">
              <a:off x="6938347" y="626462"/>
              <a:ext cx="41736" cy="35121"/>
            </a:xfrm>
            <a:custGeom>
              <a:avLst/>
              <a:gdLst/>
              <a:ahLst/>
              <a:cxnLst/>
              <a:rect l="l" t="t" r="r" b="b"/>
              <a:pathLst>
                <a:path w="877" h="738" extrusionOk="0">
                  <a:moveTo>
                    <a:pt x="516" y="1"/>
                  </a:moveTo>
                  <a:cubicBezTo>
                    <a:pt x="422" y="1"/>
                    <a:pt x="304" y="27"/>
                    <a:pt x="223" y="135"/>
                  </a:cubicBezTo>
                  <a:cubicBezTo>
                    <a:pt x="67" y="344"/>
                    <a:pt x="0" y="623"/>
                    <a:pt x="173" y="701"/>
                  </a:cubicBezTo>
                  <a:cubicBezTo>
                    <a:pt x="226" y="724"/>
                    <a:pt x="290" y="737"/>
                    <a:pt x="357" y="737"/>
                  </a:cubicBezTo>
                  <a:cubicBezTo>
                    <a:pt x="512" y="737"/>
                    <a:pt x="683" y="669"/>
                    <a:pt x="765" y="498"/>
                  </a:cubicBezTo>
                  <a:cubicBezTo>
                    <a:pt x="876" y="261"/>
                    <a:pt x="759" y="46"/>
                    <a:pt x="673" y="24"/>
                  </a:cubicBezTo>
                  <a:cubicBezTo>
                    <a:pt x="673" y="24"/>
                    <a:pt x="604" y="1"/>
                    <a:pt x="5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1" name="Google Shape;1261;p33"/>
            <p:cNvSpPr/>
            <p:nvPr/>
          </p:nvSpPr>
          <p:spPr>
            <a:xfrm rot="-746283">
              <a:off x="6955622" y="625809"/>
              <a:ext cx="18798" cy="18370"/>
            </a:xfrm>
            <a:custGeom>
              <a:avLst/>
              <a:gdLst/>
              <a:ahLst/>
              <a:cxnLst/>
              <a:rect l="l" t="t" r="r" b="b"/>
              <a:pathLst>
                <a:path w="395" h="386" extrusionOk="0">
                  <a:moveTo>
                    <a:pt x="1" y="1"/>
                  </a:moveTo>
                  <a:cubicBezTo>
                    <a:pt x="1" y="1"/>
                    <a:pt x="311" y="366"/>
                    <a:pt x="394" y="38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2" name="Google Shape;1262;p33"/>
            <p:cNvSpPr/>
            <p:nvPr/>
          </p:nvSpPr>
          <p:spPr>
            <a:xfrm rot="-746283">
              <a:off x="6953387" y="623920"/>
              <a:ext cx="23128" cy="22177"/>
            </a:xfrm>
            <a:custGeom>
              <a:avLst/>
              <a:gdLst/>
              <a:ahLst/>
              <a:cxnLst/>
              <a:rect l="l" t="t" r="r" b="b"/>
              <a:pathLst>
                <a:path w="486" h="466" extrusionOk="0">
                  <a:moveTo>
                    <a:pt x="49" y="0"/>
                  </a:moveTo>
                  <a:cubicBezTo>
                    <a:pt x="40" y="0"/>
                    <a:pt x="30" y="4"/>
                    <a:pt x="23" y="10"/>
                  </a:cubicBezTo>
                  <a:cubicBezTo>
                    <a:pt x="0" y="21"/>
                    <a:pt x="0" y="47"/>
                    <a:pt x="14" y="66"/>
                  </a:cubicBezTo>
                  <a:cubicBezTo>
                    <a:pt x="87" y="153"/>
                    <a:pt x="341" y="443"/>
                    <a:pt x="430" y="462"/>
                  </a:cubicBezTo>
                  <a:cubicBezTo>
                    <a:pt x="433" y="465"/>
                    <a:pt x="438" y="465"/>
                    <a:pt x="441" y="465"/>
                  </a:cubicBezTo>
                  <a:cubicBezTo>
                    <a:pt x="458" y="465"/>
                    <a:pt x="475" y="451"/>
                    <a:pt x="478" y="437"/>
                  </a:cubicBezTo>
                  <a:cubicBezTo>
                    <a:pt x="486" y="418"/>
                    <a:pt x="472" y="395"/>
                    <a:pt x="450" y="390"/>
                  </a:cubicBezTo>
                  <a:cubicBezTo>
                    <a:pt x="405" y="379"/>
                    <a:pt x="224" y="186"/>
                    <a:pt x="79" y="16"/>
                  </a:cubicBezTo>
                  <a:cubicBezTo>
                    <a:pt x="71" y="5"/>
                    <a:pt x="60" y="0"/>
                    <a:pt x="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3" name="Google Shape;1263;p33"/>
            <p:cNvSpPr/>
            <p:nvPr/>
          </p:nvSpPr>
          <p:spPr>
            <a:xfrm rot="-746283">
              <a:off x="6948543" y="633909"/>
              <a:ext cx="22986" cy="21035"/>
            </a:xfrm>
            <a:custGeom>
              <a:avLst/>
              <a:gdLst/>
              <a:ahLst/>
              <a:cxnLst/>
              <a:rect l="l" t="t" r="r" b="b"/>
              <a:pathLst>
                <a:path w="483" h="442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377" y="416"/>
                    <a:pt x="483" y="4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4" name="Google Shape;1264;p33"/>
            <p:cNvSpPr/>
            <p:nvPr/>
          </p:nvSpPr>
          <p:spPr>
            <a:xfrm rot="-746283">
              <a:off x="6946540" y="631927"/>
              <a:ext cx="27269" cy="24937"/>
            </a:xfrm>
            <a:custGeom>
              <a:avLst/>
              <a:gdLst/>
              <a:ahLst/>
              <a:cxnLst/>
              <a:rect l="l" t="t" r="r" b="b"/>
              <a:pathLst>
                <a:path w="573" h="524" extrusionOk="0">
                  <a:moveTo>
                    <a:pt x="45" y="0"/>
                  </a:moveTo>
                  <a:cubicBezTo>
                    <a:pt x="35" y="0"/>
                    <a:pt x="25" y="4"/>
                    <a:pt x="17" y="11"/>
                  </a:cubicBezTo>
                  <a:cubicBezTo>
                    <a:pt x="0" y="25"/>
                    <a:pt x="0" y="50"/>
                    <a:pt x="14" y="66"/>
                  </a:cubicBezTo>
                  <a:cubicBezTo>
                    <a:pt x="78" y="139"/>
                    <a:pt x="402" y="490"/>
                    <a:pt x="516" y="518"/>
                  </a:cubicBezTo>
                  <a:cubicBezTo>
                    <a:pt x="519" y="524"/>
                    <a:pt x="525" y="524"/>
                    <a:pt x="528" y="524"/>
                  </a:cubicBezTo>
                  <a:cubicBezTo>
                    <a:pt x="544" y="524"/>
                    <a:pt x="558" y="507"/>
                    <a:pt x="569" y="490"/>
                  </a:cubicBezTo>
                  <a:cubicBezTo>
                    <a:pt x="572" y="471"/>
                    <a:pt x="558" y="449"/>
                    <a:pt x="536" y="443"/>
                  </a:cubicBezTo>
                  <a:cubicBezTo>
                    <a:pt x="472" y="426"/>
                    <a:pt x="226" y="181"/>
                    <a:pt x="73" y="13"/>
                  </a:cubicBezTo>
                  <a:cubicBezTo>
                    <a:pt x="66" y="5"/>
                    <a:pt x="55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5" name="Google Shape;1265;p33"/>
            <p:cNvSpPr/>
            <p:nvPr/>
          </p:nvSpPr>
          <p:spPr>
            <a:xfrm rot="-746283">
              <a:off x="6979029" y="581961"/>
              <a:ext cx="11850" cy="24318"/>
            </a:xfrm>
            <a:custGeom>
              <a:avLst/>
              <a:gdLst/>
              <a:ahLst/>
              <a:cxnLst/>
              <a:rect l="l" t="t" r="r" b="b"/>
              <a:pathLst>
                <a:path w="249" h="511" extrusionOk="0">
                  <a:moveTo>
                    <a:pt x="135" y="0"/>
                  </a:moveTo>
                  <a:lnTo>
                    <a:pt x="1" y="511"/>
                  </a:lnTo>
                  <a:cubicBezTo>
                    <a:pt x="1" y="511"/>
                    <a:pt x="249" y="313"/>
                    <a:pt x="1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6" name="Google Shape;1266;p33"/>
            <p:cNvSpPr/>
            <p:nvPr/>
          </p:nvSpPr>
          <p:spPr>
            <a:xfrm rot="-746283">
              <a:off x="6976945" y="580057"/>
              <a:ext cx="16466" cy="28173"/>
            </a:xfrm>
            <a:custGeom>
              <a:avLst/>
              <a:gdLst/>
              <a:ahLst/>
              <a:cxnLst/>
              <a:rect l="l" t="t" r="r" b="b"/>
              <a:pathLst>
                <a:path w="346" h="592" extrusionOk="0">
                  <a:moveTo>
                    <a:pt x="182" y="0"/>
                  </a:moveTo>
                  <a:cubicBezTo>
                    <a:pt x="177" y="0"/>
                    <a:pt x="172" y="1"/>
                    <a:pt x="167" y="3"/>
                  </a:cubicBezTo>
                  <a:cubicBezTo>
                    <a:pt x="148" y="14"/>
                    <a:pt x="137" y="34"/>
                    <a:pt x="142" y="56"/>
                  </a:cubicBezTo>
                  <a:cubicBezTo>
                    <a:pt x="248" y="338"/>
                    <a:pt x="31" y="516"/>
                    <a:pt x="22" y="522"/>
                  </a:cubicBezTo>
                  <a:cubicBezTo>
                    <a:pt x="3" y="536"/>
                    <a:pt x="0" y="561"/>
                    <a:pt x="14" y="578"/>
                  </a:cubicBezTo>
                  <a:cubicBezTo>
                    <a:pt x="22" y="586"/>
                    <a:pt x="31" y="592"/>
                    <a:pt x="45" y="592"/>
                  </a:cubicBezTo>
                  <a:cubicBezTo>
                    <a:pt x="56" y="592"/>
                    <a:pt x="64" y="589"/>
                    <a:pt x="73" y="586"/>
                  </a:cubicBezTo>
                  <a:cubicBezTo>
                    <a:pt x="78" y="583"/>
                    <a:pt x="346" y="366"/>
                    <a:pt x="220" y="28"/>
                  </a:cubicBezTo>
                  <a:cubicBezTo>
                    <a:pt x="212" y="11"/>
                    <a:pt x="198" y="0"/>
                    <a:pt x="1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7" name="Google Shape;1267;p33"/>
            <p:cNvSpPr/>
            <p:nvPr/>
          </p:nvSpPr>
          <p:spPr>
            <a:xfrm rot="-746283">
              <a:off x="6946956" y="644640"/>
              <a:ext cx="18084" cy="16656"/>
            </a:xfrm>
            <a:custGeom>
              <a:avLst/>
              <a:gdLst/>
              <a:ahLst/>
              <a:cxnLst/>
              <a:rect l="l" t="t" r="r" b="b"/>
              <a:pathLst>
                <a:path w="380" h="350" extrusionOk="0">
                  <a:moveTo>
                    <a:pt x="0" y="1"/>
                  </a:moveTo>
                  <a:cubicBezTo>
                    <a:pt x="1" y="1"/>
                    <a:pt x="249" y="325"/>
                    <a:pt x="380" y="35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8" name="Google Shape;1268;p33"/>
            <p:cNvSpPr/>
            <p:nvPr/>
          </p:nvSpPr>
          <p:spPr>
            <a:xfrm rot="-746283">
              <a:off x="6944791" y="642707"/>
              <a:ext cx="22224" cy="20321"/>
            </a:xfrm>
            <a:custGeom>
              <a:avLst/>
              <a:gdLst/>
              <a:ahLst/>
              <a:cxnLst/>
              <a:rect l="l" t="t" r="r" b="b"/>
              <a:pathLst>
                <a:path w="467" h="427" extrusionOk="0">
                  <a:moveTo>
                    <a:pt x="44" y="1"/>
                  </a:moveTo>
                  <a:cubicBezTo>
                    <a:pt x="36" y="1"/>
                    <a:pt x="28" y="3"/>
                    <a:pt x="20" y="8"/>
                  </a:cubicBezTo>
                  <a:cubicBezTo>
                    <a:pt x="4" y="22"/>
                    <a:pt x="1" y="47"/>
                    <a:pt x="15" y="64"/>
                  </a:cubicBezTo>
                  <a:cubicBezTo>
                    <a:pt x="40" y="100"/>
                    <a:pt x="277" y="402"/>
                    <a:pt x="419" y="427"/>
                  </a:cubicBezTo>
                  <a:lnTo>
                    <a:pt x="425" y="427"/>
                  </a:lnTo>
                  <a:cubicBezTo>
                    <a:pt x="444" y="427"/>
                    <a:pt x="461" y="413"/>
                    <a:pt x="464" y="393"/>
                  </a:cubicBezTo>
                  <a:cubicBezTo>
                    <a:pt x="467" y="371"/>
                    <a:pt x="453" y="352"/>
                    <a:pt x="433" y="349"/>
                  </a:cubicBezTo>
                  <a:cubicBezTo>
                    <a:pt x="350" y="332"/>
                    <a:pt x="171" y="140"/>
                    <a:pt x="76" y="17"/>
                  </a:cubicBezTo>
                  <a:cubicBezTo>
                    <a:pt x="68" y="7"/>
                    <a:pt x="56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9" name="Google Shape;1269;p33"/>
            <p:cNvSpPr/>
            <p:nvPr/>
          </p:nvSpPr>
          <p:spPr>
            <a:xfrm rot="-746283">
              <a:off x="6983940" y="599882"/>
              <a:ext cx="25127" cy="8138"/>
            </a:xfrm>
            <a:custGeom>
              <a:avLst/>
              <a:gdLst/>
              <a:ahLst/>
              <a:cxnLst/>
              <a:rect l="l" t="t" r="r" b="b"/>
              <a:pathLst>
                <a:path w="528" h="171" extrusionOk="0">
                  <a:moveTo>
                    <a:pt x="353" y="0"/>
                  </a:moveTo>
                  <a:cubicBezTo>
                    <a:pt x="257" y="0"/>
                    <a:pt x="130" y="35"/>
                    <a:pt x="1" y="170"/>
                  </a:cubicBezTo>
                  <a:lnTo>
                    <a:pt x="528" y="42"/>
                  </a:lnTo>
                  <a:cubicBezTo>
                    <a:pt x="528" y="42"/>
                    <a:pt x="458" y="0"/>
                    <a:pt x="3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0" name="Google Shape;1270;p33"/>
            <p:cNvSpPr/>
            <p:nvPr/>
          </p:nvSpPr>
          <p:spPr>
            <a:xfrm rot="-746283">
              <a:off x="6981702" y="598020"/>
              <a:ext cx="29220" cy="11897"/>
            </a:xfrm>
            <a:custGeom>
              <a:avLst/>
              <a:gdLst/>
              <a:ahLst/>
              <a:cxnLst/>
              <a:rect l="l" t="t" r="r" b="b"/>
              <a:pathLst>
                <a:path w="614" h="250" extrusionOk="0">
                  <a:moveTo>
                    <a:pt x="396" y="0"/>
                  </a:moveTo>
                  <a:cubicBezTo>
                    <a:pt x="290" y="0"/>
                    <a:pt x="153" y="38"/>
                    <a:pt x="14" y="182"/>
                  </a:cubicBezTo>
                  <a:cubicBezTo>
                    <a:pt x="0" y="196"/>
                    <a:pt x="0" y="224"/>
                    <a:pt x="17" y="238"/>
                  </a:cubicBezTo>
                  <a:cubicBezTo>
                    <a:pt x="25" y="247"/>
                    <a:pt x="34" y="249"/>
                    <a:pt x="45" y="249"/>
                  </a:cubicBezTo>
                  <a:cubicBezTo>
                    <a:pt x="56" y="249"/>
                    <a:pt x="64" y="247"/>
                    <a:pt x="70" y="235"/>
                  </a:cubicBezTo>
                  <a:cubicBezTo>
                    <a:pt x="191" y="109"/>
                    <a:pt x="307" y="77"/>
                    <a:pt x="395" y="77"/>
                  </a:cubicBezTo>
                  <a:cubicBezTo>
                    <a:pt x="484" y="77"/>
                    <a:pt x="544" y="110"/>
                    <a:pt x="550" y="113"/>
                  </a:cubicBezTo>
                  <a:cubicBezTo>
                    <a:pt x="557" y="117"/>
                    <a:pt x="565" y="119"/>
                    <a:pt x="572" y="119"/>
                  </a:cubicBezTo>
                  <a:cubicBezTo>
                    <a:pt x="584" y="119"/>
                    <a:pt x="596" y="113"/>
                    <a:pt x="603" y="99"/>
                  </a:cubicBezTo>
                  <a:cubicBezTo>
                    <a:pt x="614" y="82"/>
                    <a:pt x="608" y="57"/>
                    <a:pt x="589" y="49"/>
                  </a:cubicBezTo>
                  <a:cubicBezTo>
                    <a:pt x="589" y="46"/>
                    <a:pt x="511" y="0"/>
                    <a:pt x="3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1" name="Google Shape;1271;p33"/>
            <p:cNvSpPr/>
            <p:nvPr/>
          </p:nvSpPr>
          <p:spPr>
            <a:xfrm rot="-746283">
              <a:off x="6201239" y="861759"/>
              <a:ext cx="50159" cy="40261"/>
            </a:xfrm>
            <a:custGeom>
              <a:avLst/>
              <a:gdLst/>
              <a:ahLst/>
              <a:cxnLst/>
              <a:rect l="l" t="t" r="r" b="b"/>
              <a:pathLst>
                <a:path w="1054" h="846" extrusionOk="0">
                  <a:moveTo>
                    <a:pt x="327" y="1"/>
                  </a:moveTo>
                  <a:cubicBezTo>
                    <a:pt x="251" y="1"/>
                    <a:pt x="177" y="28"/>
                    <a:pt x="118" y="104"/>
                  </a:cubicBezTo>
                  <a:cubicBezTo>
                    <a:pt x="0" y="258"/>
                    <a:pt x="194" y="398"/>
                    <a:pt x="368" y="450"/>
                  </a:cubicBezTo>
                  <a:lnTo>
                    <a:pt x="368" y="450"/>
                  </a:lnTo>
                  <a:cubicBezTo>
                    <a:pt x="259" y="536"/>
                    <a:pt x="163" y="674"/>
                    <a:pt x="230" y="790"/>
                  </a:cubicBezTo>
                  <a:cubicBezTo>
                    <a:pt x="251" y="829"/>
                    <a:pt x="292" y="846"/>
                    <a:pt x="344" y="846"/>
                  </a:cubicBezTo>
                  <a:cubicBezTo>
                    <a:pt x="586" y="846"/>
                    <a:pt x="1054" y="478"/>
                    <a:pt x="735" y="182"/>
                  </a:cubicBezTo>
                  <a:cubicBezTo>
                    <a:pt x="735" y="182"/>
                    <a:pt x="523" y="1"/>
                    <a:pt x="3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2" name="Google Shape;1272;p33"/>
            <p:cNvSpPr/>
            <p:nvPr/>
          </p:nvSpPr>
          <p:spPr>
            <a:xfrm rot="-746283">
              <a:off x="6203076" y="860603"/>
              <a:ext cx="41450" cy="43830"/>
            </a:xfrm>
            <a:custGeom>
              <a:avLst/>
              <a:gdLst/>
              <a:ahLst/>
              <a:cxnLst/>
              <a:rect l="l" t="t" r="r" b="b"/>
              <a:pathLst>
                <a:path w="871" h="921" extrusionOk="0">
                  <a:moveTo>
                    <a:pt x="505" y="438"/>
                  </a:moveTo>
                  <a:cubicBezTo>
                    <a:pt x="516" y="452"/>
                    <a:pt x="514" y="458"/>
                    <a:pt x="514" y="458"/>
                  </a:cubicBezTo>
                  <a:cubicBezTo>
                    <a:pt x="514" y="458"/>
                    <a:pt x="500" y="469"/>
                    <a:pt x="463" y="469"/>
                  </a:cubicBezTo>
                  <a:cubicBezTo>
                    <a:pt x="452" y="469"/>
                    <a:pt x="444" y="469"/>
                    <a:pt x="433" y="466"/>
                  </a:cubicBezTo>
                  <a:cubicBezTo>
                    <a:pt x="463" y="447"/>
                    <a:pt x="491" y="438"/>
                    <a:pt x="505" y="438"/>
                  </a:cubicBezTo>
                  <a:close/>
                  <a:moveTo>
                    <a:pt x="290" y="76"/>
                  </a:moveTo>
                  <a:cubicBezTo>
                    <a:pt x="472" y="76"/>
                    <a:pt x="673" y="246"/>
                    <a:pt x="673" y="246"/>
                  </a:cubicBezTo>
                  <a:cubicBezTo>
                    <a:pt x="765" y="329"/>
                    <a:pt x="793" y="427"/>
                    <a:pt x="751" y="527"/>
                  </a:cubicBezTo>
                  <a:cubicBezTo>
                    <a:pt x="684" y="695"/>
                    <a:pt x="449" y="843"/>
                    <a:pt x="307" y="843"/>
                  </a:cubicBezTo>
                  <a:cubicBezTo>
                    <a:pt x="268" y="843"/>
                    <a:pt x="240" y="832"/>
                    <a:pt x="226" y="806"/>
                  </a:cubicBezTo>
                  <a:cubicBezTo>
                    <a:pt x="173" y="717"/>
                    <a:pt x="254" y="600"/>
                    <a:pt x="341" y="527"/>
                  </a:cubicBezTo>
                  <a:cubicBezTo>
                    <a:pt x="385" y="539"/>
                    <a:pt x="425" y="545"/>
                    <a:pt x="460" y="545"/>
                  </a:cubicBezTo>
                  <a:cubicBezTo>
                    <a:pt x="518" y="545"/>
                    <a:pt x="561" y="529"/>
                    <a:pt x="583" y="500"/>
                  </a:cubicBezTo>
                  <a:cubicBezTo>
                    <a:pt x="592" y="480"/>
                    <a:pt x="603" y="447"/>
                    <a:pt x="583" y="402"/>
                  </a:cubicBezTo>
                  <a:cubicBezTo>
                    <a:pt x="569" y="377"/>
                    <a:pt x="544" y="360"/>
                    <a:pt x="508" y="360"/>
                  </a:cubicBezTo>
                  <a:cubicBezTo>
                    <a:pt x="452" y="360"/>
                    <a:pt x="380" y="399"/>
                    <a:pt x="324" y="441"/>
                  </a:cubicBezTo>
                  <a:cubicBezTo>
                    <a:pt x="207" y="399"/>
                    <a:pt x="112" y="329"/>
                    <a:pt x="90" y="262"/>
                  </a:cubicBezTo>
                  <a:cubicBezTo>
                    <a:pt x="81" y="229"/>
                    <a:pt x="87" y="196"/>
                    <a:pt x="115" y="162"/>
                  </a:cubicBezTo>
                  <a:cubicBezTo>
                    <a:pt x="157" y="103"/>
                    <a:pt x="215" y="76"/>
                    <a:pt x="290" y="76"/>
                  </a:cubicBezTo>
                  <a:close/>
                  <a:moveTo>
                    <a:pt x="293" y="0"/>
                  </a:moveTo>
                  <a:cubicBezTo>
                    <a:pt x="193" y="0"/>
                    <a:pt x="112" y="42"/>
                    <a:pt x="53" y="120"/>
                  </a:cubicBezTo>
                  <a:cubicBezTo>
                    <a:pt x="11" y="173"/>
                    <a:pt x="0" y="232"/>
                    <a:pt x="17" y="290"/>
                  </a:cubicBezTo>
                  <a:cubicBezTo>
                    <a:pt x="48" y="388"/>
                    <a:pt x="154" y="461"/>
                    <a:pt x="257" y="502"/>
                  </a:cubicBezTo>
                  <a:cubicBezTo>
                    <a:pt x="157" y="597"/>
                    <a:pt x="90" y="731"/>
                    <a:pt x="157" y="848"/>
                  </a:cubicBezTo>
                  <a:cubicBezTo>
                    <a:pt x="184" y="893"/>
                    <a:pt x="237" y="921"/>
                    <a:pt x="307" y="921"/>
                  </a:cubicBezTo>
                  <a:cubicBezTo>
                    <a:pt x="477" y="921"/>
                    <a:pt x="740" y="762"/>
                    <a:pt x="823" y="561"/>
                  </a:cubicBezTo>
                  <a:cubicBezTo>
                    <a:pt x="862" y="469"/>
                    <a:pt x="871" y="329"/>
                    <a:pt x="726" y="193"/>
                  </a:cubicBezTo>
                  <a:cubicBezTo>
                    <a:pt x="717" y="184"/>
                    <a:pt x="502" y="0"/>
                    <a:pt x="2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3" name="Google Shape;1273;p33"/>
            <p:cNvSpPr/>
            <p:nvPr/>
          </p:nvSpPr>
          <p:spPr>
            <a:xfrm rot="-746283">
              <a:off x="6239655" y="833686"/>
              <a:ext cx="39975" cy="39309"/>
            </a:xfrm>
            <a:custGeom>
              <a:avLst/>
              <a:gdLst/>
              <a:ahLst/>
              <a:cxnLst/>
              <a:rect l="l" t="t" r="r" b="b"/>
              <a:pathLst>
                <a:path w="840" h="826" extrusionOk="0">
                  <a:moveTo>
                    <a:pt x="458" y="1"/>
                  </a:moveTo>
                  <a:cubicBezTo>
                    <a:pt x="201" y="1"/>
                    <a:pt x="77" y="417"/>
                    <a:pt x="77" y="417"/>
                  </a:cubicBezTo>
                  <a:cubicBezTo>
                    <a:pt x="1" y="710"/>
                    <a:pt x="262" y="826"/>
                    <a:pt x="498" y="826"/>
                  </a:cubicBezTo>
                  <a:cubicBezTo>
                    <a:pt x="675" y="826"/>
                    <a:pt x="839" y="760"/>
                    <a:pt x="833" y="654"/>
                  </a:cubicBezTo>
                  <a:cubicBezTo>
                    <a:pt x="825" y="521"/>
                    <a:pt x="668" y="457"/>
                    <a:pt x="529" y="444"/>
                  </a:cubicBezTo>
                  <a:lnTo>
                    <a:pt x="529" y="444"/>
                  </a:lnTo>
                  <a:cubicBezTo>
                    <a:pt x="645" y="305"/>
                    <a:pt x="732" y="83"/>
                    <a:pt x="551" y="18"/>
                  </a:cubicBezTo>
                  <a:cubicBezTo>
                    <a:pt x="519" y="6"/>
                    <a:pt x="488" y="1"/>
                    <a:pt x="4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4" name="Google Shape;1274;p33"/>
            <p:cNvSpPr/>
            <p:nvPr/>
          </p:nvSpPr>
          <p:spPr>
            <a:xfrm rot="-746283">
              <a:off x="6239964" y="831663"/>
              <a:ext cx="41308" cy="42926"/>
            </a:xfrm>
            <a:custGeom>
              <a:avLst/>
              <a:gdLst/>
              <a:ahLst/>
              <a:cxnLst/>
              <a:rect l="l" t="t" r="r" b="b"/>
              <a:pathLst>
                <a:path w="868" h="902" extrusionOk="0">
                  <a:moveTo>
                    <a:pt x="424" y="519"/>
                  </a:moveTo>
                  <a:lnTo>
                    <a:pt x="424" y="519"/>
                  </a:lnTo>
                  <a:cubicBezTo>
                    <a:pt x="394" y="544"/>
                    <a:pt x="369" y="556"/>
                    <a:pt x="357" y="558"/>
                  </a:cubicBezTo>
                  <a:cubicBezTo>
                    <a:pt x="357" y="558"/>
                    <a:pt x="352" y="558"/>
                    <a:pt x="343" y="544"/>
                  </a:cubicBezTo>
                  <a:cubicBezTo>
                    <a:pt x="349" y="536"/>
                    <a:pt x="374" y="522"/>
                    <a:pt x="424" y="519"/>
                  </a:cubicBezTo>
                  <a:close/>
                  <a:moveTo>
                    <a:pt x="449" y="76"/>
                  </a:moveTo>
                  <a:cubicBezTo>
                    <a:pt x="475" y="76"/>
                    <a:pt x="502" y="84"/>
                    <a:pt x="533" y="101"/>
                  </a:cubicBezTo>
                  <a:cubicBezTo>
                    <a:pt x="572" y="115"/>
                    <a:pt x="595" y="134"/>
                    <a:pt x="606" y="171"/>
                  </a:cubicBezTo>
                  <a:cubicBezTo>
                    <a:pt x="622" y="235"/>
                    <a:pt x="581" y="346"/>
                    <a:pt x="505" y="444"/>
                  </a:cubicBezTo>
                  <a:cubicBezTo>
                    <a:pt x="491" y="441"/>
                    <a:pt x="480" y="441"/>
                    <a:pt x="466" y="441"/>
                  </a:cubicBezTo>
                  <a:cubicBezTo>
                    <a:pt x="413" y="441"/>
                    <a:pt x="324" y="450"/>
                    <a:pt x="285" y="494"/>
                  </a:cubicBezTo>
                  <a:cubicBezTo>
                    <a:pt x="271" y="508"/>
                    <a:pt x="265" y="530"/>
                    <a:pt x="268" y="550"/>
                  </a:cubicBezTo>
                  <a:cubicBezTo>
                    <a:pt x="279" y="631"/>
                    <a:pt x="341" y="634"/>
                    <a:pt x="355" y="636"/>
                  </a:cubicBezTo>
                  <a:cubicBezTo>
                    <a:pt x="424" y="636"/>
                    <a:pt x="497" y="567"/>
                    <a:pt x="536" y="525"/>
                  </a:cubicBezTo>
                  <a:cubicBezTo>
                    <a:pt x="650" y="539"/>
                    <a:pt x="776" y="592"/>
                    <a:pt x="784" y="695"/>
                  </a:cubicBezTo>
                  <a:cubicBezTo>
                    <a:pt x="784" y="715"/>
                    <a:pt x="776" y="729"/>
                    <a:pt x="762" y="745"/>
                  </a:cubicBezTo>
                  <a:cubicBezTo>
                    <a:pt x="717" y="793"/>
                    <a:pt x="606" y="826"/>
                    <a:pt x="488" y="826"/>
                  </a:cubicBezTo>
                  <a:cubicBezTo>
                    <a:pt x="332" y="826"/>
                    <a:pt x="201" y="773"/>
                    <a:pt x="140" y="692"/>
                  </a:cubicBezTo>
                  <a:cubicBezTo>
                    <a:pt x="92" y="631"/>
                    <a:pt x="78" y="556"/>
                    <a:pt x="104" y="466"/>
                  </a:cubicBezTo>
                  <a:cubicBezTo>
                    <a:pt x="104" y="463"/>
                    <a:pt x="223" y="76"/>
                    <a:pt x="449" y="76"/>
                  </a:cubicBezTo>
                  <a:close/>
                  <a:moveTo>
                    <a:pt x="449" y="0"/>
                  </a:moveTo>
                  <a:cubicBezTo>
                    <a:pt x="162" y="0"/>
                    <a:pt x="34" y="424"/>
                    <a:pt x="28" y="447"/>
                  </a:cubicBezTo>
                  <a:cubicBezTo>
                    <a:pt x="0" y="561"/>
                    <a:pt x="17" y="664"/>
                    <a:pt x="76" y="742"/>
                  </a:cubicBezTo>
                  <a:cubicBezTo>
                    <a:pt x="157" y="843"/>
                    <a:pt x="310" y="901"/>
                    <a:pt x="488" y="901"/>
                  </a:cubicBezTo>
                  <a:cubicBezTo>
                    <a:pt x="634" y="901"/>
                    <a:pt x="759" y="865"/>
                    <a:pt x="820" y="801"/>
                  </a:cubicBezTo>
                  <a:cubicBezTo>
                    <a:pt x="848" y="768"/>
                    <a:pt x="868" y="729"/>
                    <a:pt x="862" y="689"/>
                  </a:cubicBezTo>
                  <a:cubicBezTo>
                    <a:pt x="854" y="553"/>
                    <a:pt x="728" y="480"/>
                    <a:pt x="592" y="452"/>
                  </a:cubicBezTo>
                  <a:cubicBezTo>
                    <a:pt x="653" y="357"/>
                    <a:pt x="706" y="240"/>
                    <a:pt x="678" y="143"/>
                  </a:cubicBezTo>
                  <a:cubicBezTo>
                    <a:pt x="661" y="84"/>
                    <a:pt x="617" y="42"/>
                    <a:pt x="553" y="17"/>
                  </a:cubicBezTo>
                  <a:cubicBezTo>
                    <a:pt x="519" y="6"/>
                    <a:pt x="483" y="0"/>
                    <a:pt x="4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5" name="Google Shape;1275;p33"/>
            <p:cNvSpPr/>
            <p:nvPr/>
          </p:nvSpPr>
          <p:spPr>
            <a:xfrm rot="-746283">
              <a:off x="6240810" y="877189"/>
              <a:ext cx="40832" cy="38690"/>
            </a:xfrm>
            <a:custGeom>
              <a:avLst/>
              <a:gdLst/>
              <a:ahLst/>
              <a:cxnLst/>
              <a:rect l="l" t="t" r="r" b="b"/>
              <a:pathLst>
                <a:path w="858" h="813" extrusionOk="0">
                  <a:moveTo>
                    <a:pt x="358" y="0"/>
                  </a:moveTo>
                  <a:cubicBezTo>
                    <a:pt x="276" y="0"/>
                    <a:pt x="211" y="29"/>
                    <a:pt x="188" y="67"/>
                  </a:cubicBezTo>
                  <a:cubicBezTo>
                    <a:pt x="188" y="67"/>
                    <a:pt x="1" y="309"/>
                    <a:pt x="146" y="530"/>
                  </a:cubicBezTo>
                  <a:cubicBezTo>
                    <a:pt x="254" y="687"/>
                    <a:pt x="414" y="812"/>
                    <a:pt x="541" y="812"/>
                  </a:cubicBezTo>
                  <a:cubicBezTo>
                    <a:pt x="587" y="812"/>
                    <a:pt x="629" y="796"/>
                    <a:pt x="662" y="759"/>
                  </a:cubicBezTo>
                  <a:cubicBezTo>
                    <a:pt x="793" y="619"/>
                    <a:pt x="857" y="323"/>
                    <a:pt x="667" y="139"/>
                  </a:cubicBezTo>
                  <a:cubicBezTo>
                    <a:pt x="565" y="37"/>
                    <a:pt x="450" y="0"/>
                    <a:pt x="3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6" name="Google Shape;1276;p33"/>
            <p:cNvSpPr/>
            <p:nvPr/>
          </p:nvSpPr>
          <p:spPr>
            <a:xfrm rot="-746283">
              <a:off x="6242995" y="881640"/>
              <a:ext cx="23652" cy="11707"/>
            </a:xfrm>
            <a:custGeom>
              <a:avLst/>
              <a:gdLst/>
              <a:ahLst/>
              <a:cxnLst/>
              <a:rect l="l" t="t" r="r" b="b"/>
              <a:pathLst>
                <a:path w="497" h="246" extrusionOk="0">
                  <a:moveTo>
                    <a:pt x="497" y="0"/>
                  </a:moveTo>
                  <a:lnTo>
                    <a:pt x="0" y="246"/>
                  </a:lnTo>
                  <a:cubicBezTo>
                    <a:pt x="0" y="246"/>
                    <a:pt x="446" y="73"/>
                    <a:pt x="4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7" name="Google Shape;1277;p33"/>
            <p:cNvSpPr/>
            <p:nvPr/>
          </p:nvSpPr>
          <p:spPr>
            <a:xfrm rot="-746283">
              <a:off x="6240854" y="879737"/>
              <a:ext cx="27935" cy="15514"/>
            </a:xfrm>
            <a:custGeom>
              <a:avLst/>
              <a:gdLst/>
              <a:ahLst/>
              <a:cxnLst/>
              <a:rect l="l" t="t" r="r" b="b"/>
              <a:pathLst>
                <a:path w="587" h="326" extrusionOk="0">
                  <a:moveTo>
                    <a:pt x="543" y="0"/>
                  </a:moveTo>
                  <a:cubicBezTo>
                    <a:pt x="529" y="0"/>
                    <a:pt x="515" y="7"/>
                    <a:pt x="505" y="18"/>
                  </a:cubicBezTo>
                  <a:cubicBezTo>
                    <a:pt x="483" y="57"/>
                    <a:pt x="240" y="169"/>
                    <a:pt x="31" y="250"/>
                  </a:cubicBezTo>
                  <a:cubicBezTo>
                    <a:pt x="12" y="261"/>
                    <a:pt x="0" y="280"/>
                    <a:pt x="9" y="303"/>
                  </a:cubicBezTo>
                  <a:cubicBezTo>
                    <a:pt x="14" y="317"/>
                    <a:pt x="28" y="325"/>
                    <a:pt x="45" y="325"/>
                  </a:cubicBezTo>
                  <a:cubicBezTo>
                    <a:pt x="53" y="325"/>
                    <a:pt x="56" y="325"/>
                    <a:pt x="65" y="322"/>
                  </a:cubicBezTo>
                  <a:cubicBezTo>
                    <a:pt x="171" y="280"/>
                    <a:pt x="528" y="138"/>
                    <a:pt x="575" y="60"/>
                  </a:cubicBezTo>
                  <a:cubicBezTo>
                    <a:pt x="586" y="40"/>
                    <a:pt x="581" y="18"/>
                    <a:pt x="561" y="4"/>
                  </a:cubicBezTo>
                  <a:cubicBezTo>
                    <a:pt x="555" y="2"/>
                    <a:pt x="549" y="0"/>
                    <a:pt x="5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8" name="Google Shape;1278;p33"/>
            <p:cNvSpPr/>
            <p:nvPr/>
          </p:nvSpPr>
          <p:spPr>
            <a:xfrm rot="-746283">
              <a:off x="6248550" y="887793"/>
              <a:ext cx="27364" cy="14895"/>
            </a:xfrm>
            <a:custGeom>
              <a:avLst/>
              <a:gdLst/>
              <a:ahLst/>
              <a:cxnLst/>
              <a:rect l="l" t="t" r="r" b="b"/>
              <a:pathLst>
                <a:path w="575" h="313" extrusionOk="0">
                  <a:moveTo>
                    <a:pt x="575" y="1"/>
                  </a:moveTo>
                  <a:lnTo>
                    <a:pt x="0" y="313"/>
                  </a:lnTo>
                  <a:cubicBezTo>
                    <a:pt x="0" y="313"/>
                    <a:pt x="513" y="93"/>
                    <a:pt x="5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9" name="Google Shape;1279;p33"/>
            <p:cNvSpPr/>
            <p:nvPr/>
          </p:nvSpPr>
          <p:spPr>
            <a:xfrm rot="-746283">
              <a:off x="6246376" y="885734"/>
              <a:ext cx="31790" cy="18703"/>
            </a:xfrm>
            <a:custGeom>
              <a:avLst/>
              <a:gdLst/>
              <a:ahLst/>
              <a:cxnLst/>
              <a:rect l="l" t="t" r="r" b="b"/>
              <a:pathLst>
                <a:path w="668" h="393" extrusionOk="0">
                  <a:moveTo>
                    <a:pt x="625" y="1"/>
                  </a:moveTo>
                  <a:cubicBezTo>
                    <a:pt x="611" y="1"/>
                    <a:pt x="599" y="7"/>
                    <a:pt x="589" y="18"/>
                  </a:cubicBezTo>
                  <a:cubicBezTo>
                    <a:pt x="550" y="74"/>
                    <a:pt x="240" y="228"/>
                    <a:pt x="31" y="317"/>
                  </a:cubicBezTo>
                  <a:cubicBezTo>
                    <a:pt x="9" y="325"/>
                    <a:pt x="0" y="348"/>
                    <a:pt x="9" y="367"/>
                  </a:cubicBezTo>
                  <a:cubicBezTo>
                    <a:pt x="12" y="384"/>
                    <a:pt x="28" y="392"/>
                    <a:pt x="45" y="392"/>
                  </a:cubicBezTo>
                  <a:cubicBezTo>
                    <a:pt x="48" y="392"/>
                    <a:pt x="56" y="392"/>
                    <a:pt x="65" y="389"/>
                  </a:cubicBezTo>
                  <a:cubicBezTo>
                    <a:pt x="157" y="350"/>
                    <a:pt x="595" y="163"/>
                    <a:pt x="659" y="60"/>
                  </a:cubicBezTo>
                  <a:cubicBezTo>
                    <a:pt x="667" y="41"/>
                    <a:pt x="662" y="18"/>
                    <a:pt x="645" y="4"/>
                  </a:cubicBezTo>
                  <a:cubicBezTo>
                    <a:pt x="638" y="2"/>
                    <a:pt x="631" y="1"/>
                    <a:pt x="6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0" name="Google Shape;1280;p33"/>
            <p:cNvSpPr/>
            <p:nvPr/>
          </p:nvSpPr>
          <p:spPr>
            <a:xfrm rot="-746283">
              <a:off x="6211906" y="850754"/>
              <a:ext cx="21035" cy="14134"/>
            </a:xfrm>
            <a:custGeom>
              <a:avLst/>
              <a:gdLst/>
              <a:ahLst/>
              <a:cxnLst/>
              <a:rect l="l" t="t" r="r" b="b"/>
              <a:pathLst>
                <a:path w="442" h="297" extrusionOk="0">
                  <a:moveTo>
                    <a:pt x="6" y="0"/>
                  </a:moveTo>
                  <a:cubicBezTo>
                    <a:pt x="4" y="0"/>
                    <a:pt x="2" y="0"/>
                    <a:pt x="1" y="0"/>
                  </a:cubicBezTo>
                  <a:lnTo>
                    <a:pt x="442" y="296"/>
                  </a:lnTo>
                  <a:cubicBezTo>
                    <a:pt x="442" y="296"/>
                    <a:pt x="337" y="0"/>
                    <a:pt x="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1" name="Google Shape;1281;p33"/>
            <p:cNvSpPr/>
            <p:nvPr/>
          </p:nvSpPr>
          <p:spPr>
            <a:xfrm rot="-746283">
              <a:off x="6209892" y="848757"/>
              <a:ext cx="25032" cy="17989"/>
            </a:xfrm>
            <a:custGeom>
              <a:avLst/>
              <a:gdLst/>
              <a:ahLst/>
              <a:cxnLst/>
              <a:rect l="l" t="t" r="r" b="b"/>
              <a:pathLst>
                <a:path w="526" h="378" extrusionOk="0">
                  <a:moveTo>
                    <a:pt x="54" y="0"/>
                  </a:moveTo>
                  <a:cubicBezTo>
                    <a:pt x="49" y="0"/>
                    <a:pt x="45" y="0"/>
                    <a:pt x="40" y="1"/>
                  </a:cubicBezTo>
                  <a:cubicBezTo>
                    <a:pt x="21" y="3"/>
                    <a:pt x="1" y="20"/>
                    <a:pt x="1" y="42"/>
                  </a:cubicBezTo>
                  <a:cubicBezTo>
                    <a:pt x="6" y="61"/>
                    <a:pt x="19" y="82"/>
                    <a:pt x="39" y="82"/>
                  </a:cubicBezTo>
                  <a:cubicBezTo>
                    <a:pt x="40" y="82"/>
                    <a:pt x="42" y="82"/>
                    <a:pt x="43" y="81"/>
                  </a:cubicBezTo>
                  <a:cubicBezTo>
                    <a:pt x="48" y="81"/>
                    <a:pt x="52" y="81"/>
                    <a:pt x="57" y="81"/>
                  </a:cubicBezTo>
                  <a:cubicBezTo>
                    <a:pt x="347" y="81"/>
                    <a:pt x="442" y="338"/>
                    <a:pt x="445" y="349"/>
                  </a:cubicBezTo>
                  <a:cubicBezTo>
                    <a:pt x="450" y="366"/>
                    <a:pt x="467" y="377"/>
                    <a:pt x="484" y="377"/>
                  </a:cubicBezTo>
                  <a:cubicBezTo>
                    <a:pt x="489" y="377"/>
                    <a:pt x="495" y="377"/>
                    <a:pt x="495" y="369"/>
                  </a:cubicBezTo>
                  <a:cubicBezTo>
                    <a:pt x="514" y="363"/>
                    <a:pt x="525" y="341"/>
                    <a:pt x="517" y="321"/>
                  </a:cubicBezTo>
                  <a:cubicBezTo>
                    <a:pt x="517" y="319"/>
                    <a:pt x="406" y="0"/>
                    <a:pt x="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2" name="Google Shape;1282;p33"/>
            <p:cNvSpPr/>
            <p:nvPr/>
          </p:nvSpPr>
          <p:spPr>
            <a:xfrm rot="-746283">
              <a:off x="6258085" y="896086"/>
              <a:ext cx="21558" cy="11612"/>
            </a:xfrm>
            <a:custGeom>
              <a:avLst/>
              <a:gdLst/>
              <a:ahLst/>
              <a:cxnLst/>
              <a:rect l="l" t="t" r="r" b="b"/>
              <a:pathLst>
                <a:path w="453" h="244" extrusionOk="0">
                  <a:moveTo>
                    <a:pt x="452" y="0"/>
                  </a:moveTo>
                  <a:lnTo>
                    <a:pt x="1" y="243"/>
                  </a:lnTo>
                  <a:cubicBezTo>
                    <a:pt x="1" y="243"/>
                    <a:pt x="388" y="115"/>
                    <a:pt x="4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3" name="Google Shape;1283;p33"/>
            <p:cNvSpPr/>
            <p:nvPr/>
          </p:nvSpPr>
          <p:spPr>
            <a:xfrm rot="-746283">
              <a:off x="6255943" y="894124"/>
              <a:ext cx="25936" cy="15514"/>
            </a:xfrm>
            <a:custGeom>
              <a:avLst/>
              <a:gdLst/>
              <a:ahLst/>
              <a:cxnLst/>
              <a:rect l="l" t="t" r="r" b="b"/>
              <a:pathLst>
                <a:path w="545" h="326" extrusionOk="0">
                  <a:moveTo>
                    <a:pt x="497" y="1"/>
                  </a:moveTo>
                  <a:cubicBezTo>
                    <a:pt x="484" y="1"/>
                    <a:pt x="471" y="9"/>
                    <a:pt x="464" y="22"/>
                  </a:cubicBezTo>
                  <a:cubicBezTo>
                    <a:pt x="422" y="94"/>
                    <a:pt x="174" y="200"/>
                    <a:pt x="32" y="251"/>
                  </a:cubicBezTo>
                  <a:cubicBezTo>
                    <a:pt x="9" y="256"/>
                    <a:pt x="1" y="279"/>
                    <a:pt x="6" y="298"/>
                  </a:cubicBezTo>
                  <a:cubicBezTo>
                    <a:pt x="15" y="315"/>
                    <a:pt x="29" y="326"/>
                    <a:pt x="46" y="326"/>
                  </a:cubicBezTo>
                  <a:lnTo>
                    <a:pt x="59" y="326"/>
                  </a:lnTo>
                  <a:cubicBezTo>
                    <a:pt x="101" y="312"/>
                    <a:pt x="464" y="186"/>
                    <a:pt x="534" y="61"/>
                  </a:cubicBezTo>
                  <a:cubicBezTo>
                    <a:pt x="545" y="44"/>
                    <a:pt x="537" y="19"/>
                    <a:pt x="517" y="8"/>
                  </a:cubicBezTo>
                  <a:cubicBezTo>
                    <a:pt x="510" y="3"/>
                    <a:pt x="503" y="1"/>
                    <a:pt x="4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4" name="Google Shape;1284;p33"/>
            <p:cNvSpPr/>
            <p:nvPr/>
          </p:nvSpPr>
          <p:spPr>
            <a:xfrm rot="-746283">
              <a:off x="6227170" y="835728"/>
              <a:ext cx="10946" cy="25936"/>
            </a:xfrm>
            <a:custGeom>
              <a:avLst/>
              <a:gdLst/>
              <a:ahLst/>
              <a:cxnLst/>
              <a:rect l="l" t="t" r="r" b="b"/>
              <a:pathLst>
                <a:path w="230" h="545" extrusionOk="0">
                  <a:moveTo>
                    <a:pt x="230" y="0"/>
                  </a:moveTo>
                  <a:lnTo>
                    <a:pt x="230" y="0"/>
                  </a:lnTo>
                  <a:cubicBezTo>
                    <a:pt x="230" y="0"/>
                    <a:pt x="1" y="196"/>
                    <a:pt x="182" y="544"/>
                  </a:cubicBezTo>
                  <a:lnTo>
                    <a:pt x="23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5" name="Google Shape;1285;p33"/>
            <p:cNvSpPr/>
            <p:nvPr/>
          </p:nvSpPr>
          <p:spPr>
            <a:xfrm rot="-746283">
              <a:off x="6224800" y="833960"/>
              <a:ext cx="15324" cy="29601"/>
            </a:xfrm>
            <a:custGeom>
              <a:avLst/>
              <a:gdLst/>
              <a:ahLst/>
              <a:cxnLst/>
              <a:rect l="l" t="t" r="r" b="b"/>
              <a:pathLst>
                <a:path w="322" h="622" extrusionOk="0">
                  <a:moveTo>
                    <a:pt x="279" y="1"/>
                  </a:moveTo>
                  <a:cubicBezTo>
                    <a:pt x="270" y="1"/>
                    <a:pt x="261" y="4"/>
                    <a:pt x="252" y="10"/>
                  </a:cubicBezTo>
                  <a:cubicBezTo>
                    <a:pt x="249" y="10"/>
                    <a:pt x="1" y="225"/>
                    <a:pt x="193" y="599"/>
                  </a:cubicBezTo>
                  <a:cubicBezTo>
                    <a:pt x="202" y="613"/>
                    <a:pt x="216" y="621"/>
                    <a:pt x="229" y="621"/>
                  </a:cubicBezTo>
                  <a:cubicBezTo>
                    <a:pt x="233" y="621"/>
                    <a:pt x="238" y="619"/>
                    <a:pt x="240" y="619"/>
                  </a:cubicBezTo>
                  <a:cubicBezTo>
                    <a:pt x="241" y="619"/>
                    <a:pt x="242" y="620"/>
                    <a:pt x="241" y="621"/>
                  </a:cubicBezTo>
                  <a:cubicBezTo>
                    <a:pt x="263" y="610"/>
                    <a:pt x="269" y="588"/>
                    <a:pt x="260" y="568"/>
                  </a:cubicBezTo>
                  <a:cubicBezTo>
                    <a:pt x="98" y="253"/>
                    <a:pt x="291" y="80"/>
                    <a:pt x="302" y="72"/>
                  </a:cubicBezTo>
                  <a:cubicBezTo>
                    <a:pt x="322" y="58"/>
                    <a:pt x="322" y="36"/>
                    <a:pt x="308" y="16"/>
                  </a:cubicBezTo>
                  <a:cubicBezTo>
                    <a:pt x="300" y="5"/>
                    <a:pt x="290" y="1"/>
                    <a:pt x="2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6" name="Google Shape;1286;p33"/>
            <p:cNvSpPr/>
            <p:nvPr/>
          </p:nvSpPr>
          <p:spPr>
            <a:xfrm rot="-746283">
              <a:off x="6274479" y="632999"/>
              <a:ext cx="58963" cy="53538"/>
            </a:xfrm>
            <a:custGeom>
              <a:avLst/>
              <a:gdLst/>
              <a:ahLst/>
              <a:cxnLst/>
              <a:rect l="l" t="t" r="r" b="b"/>
              <a:pathLst>
                <a:path w="1239" h="1125" extrusionOk="0">
                  <a:moveTo>
                    <a:pt x="642" y="78"/>
                  </a:moveTo>
                  <a:cubicBezTo>
                    <a:pt x="670" y="126"/>
                    <a:pt x="712" y="232"/>
                    <a:pt x="759" y="354"/>
                  </a:cubicBezTo>
                  <a:cubicBezTo>
                    <a:pt x="670" y="346"/>
                    <a:pt x="572" y="343"/>
                    <a:pt x="477" y="340"/>
                  </a:cubicBezTo>
                  <a:cubicBezTo>
                    <a:pt x="575" y="151"/>
                    <a:pt x="620" y="95"/>
                    <a:pt x="642" y="78"/>
                  </a:cubicBezTo>
                  <a:close/>
                  <a:moveTo>
                    <a:pt x="341" y="416"/>
                  </a:moveTo>
                  <a:cubicBezTo>
                    <a:pt x="318" y="469"/>
                    <a:pt x="290" y="527"/>
                    <a:pt x="257" y="589"/>
                  </a:cubicBezTo>
                  <a:cubicBezTo>
                    <a:pt x="140" y="497"/>
                    <a:pt x="101" y="449"/>
                    <a:pt x="87" y="430"/>
                  </a:cubicBezTo>
                  <a:cubicBezTo>
                    <a:pt x="137" y="424"/>
                    <a:pt x="226" y="416"/>
                    <a:pt x="341" y="416"/>
                  </a:cubicBezTo>
                  <a:close/>
                  <a:moveTo>
                    <a:pt x="876" y="444"/>
                  </a:moveTo>
                  <a:lnTo>
                    <a:pt x="876" y="444"/>
                  </a:lnTo>
                  <a:cubicBezTo>
                    <a:pt x="1046" y="460"/>
                    <a:pt x="1113" y="483"/>
                    <a:pt x="1141" y="497"/>
                  </a:cubicBezTo>
                  <a:cubicBezTo>
                    <a:pt x="1113" y="516"/>
                    <a:pt x="1052" y="558"/>
                    <a:pt x="938" y="625"/>
                  </a:cubicBezTo>
                  <a:cubicBezTo>
                    <a:pt x="921" y="566"/>
                    <a:pt x="899" y="502"/>
                    <a:pt x="876" y="444"/>
                  </a:cubicBezTo>
                  <a:close/>
                  <a:moveTo>
                    <a:pt x="436" y="416"/>
                  </a:moveTo>
                  <a:cubicBezTo>
                    <a:pt x="555" y="416"/>
                    <a:pt x="675" y="424"/>
                    <a:pt x="787" y="432"/>
                  </a:cubicBezTo>
                  <a:cubicBezTo>
                    <a:pt x="815" y="511"/>
                    <a:pt x="843" y="586"/>
                    <a:pt x="868" y="661"/>
                  </a:cubicBezTo>
                  <a:cubicBezTo>
                    <a:pt x="779" y="709"/>
                    <a:pt x="675" y="762"/>
                    <a:pt x="575" y="809"/>
                  </a:cubicBezTo>
                  <a:cubicBezTo>
                    <a:pt x="486" y="750"/>
                    <a:pt x="396" y="692"/>
                    <a:pt x="324" y="639"/>
                  </a:cubicBezTo>
                  <a:cubicBezTo>
                    <a:pt x="366" y="555"/>
                    <a:pt x="402" y="483"/>
                    <a:pt x="436" y="416"/>
                  </a:cubicBezTo>
                  <a:close/>
                  <a:moveTo>
                    <a:pt x="293" y="711"/>
                  </a:moveTo>
                  <a:cubicBezTo>
                    <a:pt x="352" y="753"/>
                    <a:pt x="422" y="803"/>
                    <a:pt x="491" y="848"/>
                  </a:cubicBezTo>
                  <a:cubicBezTo>
                    <a:pt x="329" y="926"/>
                    <a:pt x="226" y="960"/>
                    <a:pt x="173" y="974"/>
                  </a:cubicBezTo>
                  <a:cubicBezTo>
                    <a:pt x="198" y="921"/>
                    <a:pt x="240" y="823"/>
                    <a:pt x="293" y="711"/>
                  </a:cubicBezTo>
                  <a:close/>
                  <a:moveTo>
                    <a:pt x="896" y="737"/>
                  </a:moveTo>
                  <a:cubicBezTo>
                    <a:pt x="952" y="915"/>
                    <a:pt x="966" y="999"/>
                    <a:pt x="968" y="1032"/>
                  </a:cubicBezTo>
                  <a:cubicBezTo>
                    <a:pt x="918" y="1013"/>
                    <a:pt x="809" y="957"/>
                    <a:pt x="656" y="859"/>
                  </a:cubicBezTo>
                  <a:cubicBezTo>
                    <a:pt x="740" y="820"/>
                    <a:pt x="821" y="778"/>
                    <a:pt x="896" y="737"/>
                  </a:cubicBezTo>
                  <a:close/>
                  <a:moveTo>
                    <a:pt x="653" y="0"/>
                  </a:moveTo>
                  <a:cubicBezTo>
                    <a:pt x="611" y="0"/>
                    <a:pt x="555" y="25"/>
                    <a:pt x="391" y="343"/>
                  </a:cubicBezTo>
                  <a:lnTo>
                    <a:pt x="363" y="343"/>
                  </a:lnTo>
                  <a:cubicBezTo>
                    <a:pt x="257" y="343"/>
                    <a:pt x="123" y="346"/>
                    <a:pt x="56" y="363"/>
                  </a:cubicBezTo>
                  <a:cubicBezTo>
                    <a:pt x="17" y="374"/>
                    <a:pt x="11" y="402"/>
                    <a:pt x="6" y="413"/>
                  </a:cubicBezTo>
                  <a:cubicBezTo>
                    <a:pt x="0" y="452"/>
                    <a:pt x="20" y="511"/>
                    <a:pt x="229" y="667"/>
                  </a:cubicBezTo>
                  <a:cubicBezTo>
                    <a:pt x="145" y="843"/>
                    <a:pt x="87" y="985"/>
                    <a:pt x="84" y="990"/>
                  </a:cubicBezTo>
                  <a:cubicBezTo>
                    <a:pt x="76" y="1010"/>
                    <a:pt x="81" y="1021"/>
                    <a:pt x="90" y="1038"/>
                  </a:cubicBezTo>
                  <a:cubicBezTo>
                    <a:pt x="101" y="1049"/>
                    <a:pt x="117" y="1057"/>
                    <a:pt x="143" y="1057"/>
                  </a:cubicBezTo>
                  <a:cubicBezTo>
                    <a:pt x="223" y="1057"/>
                    <a:pt x="436" y="962"/>
                    <a:pt x="572" y="901"/>
                  </a:cubicBezTo>
                  <a:cubicBezTo>
                    <a:pt x="661" y="960"/>
                    <a:pt x="932" y="1124"/>
                    <a:pt x="993" y="1124"/>
                  </a:cubicBezTo>
                  <a:cubicBezTo>
                    <a:pt x="1010" y="1124"/>
                    <a:pt x="1024" y="1113"/>
                    <a:pt x="1035" y="1110"/>
                  </a:cubicBezTo>
                  <a:cubicBezTo>
                    <a:pt x="1049" y="1088"/>
                    <a:pt x="1077" y="1055"/>
                    <a:pt x="966" y="709"/>
                  </a:cubicBezTo>
                  <a:cubicBezTo>
                    <a:pt x="1192" y="580"/>
                    <a:pt x="1217" y="541"/>
                    <a:pt x="1225" y="527"/>
                  </a:cubicBezTo>
                  <a:cubicBezTo>
                    <a:pt x="1239" y="511"/>
                    <a:pt x="1239" y="488"/>
                    <a:pt x="1228" y="471"/>
                  </a:cubicBezTo>
                  <a:cubicBezTo>
                    <a:pt x="1217" y="446"/>
                    <a:pt x="1189" y="402"/>
                    <a:pt x="848" y="368"/>
                  </a:cubicBezTo>
                  <a:cubicBezTo>
                    <a:pt x="798" y="237"/>
                    <a:pt x="737" y="84"/>
                    <a:pt x="703" y="33"/>
                  </a:cubicBezTo>
                  <a:cubicBezTo>
                    <a:pt x="689" y="11"/>
                    <a:pt x="673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7" name="Google Shape;1287;p33"/>
            <p:cNvSpPr/>
            <p:nvPr/>
          </p:nvSpPr>
          <p:spPr>
            <a:xfrm rot="-746283">
              <a:off x="6805487" y="595261"/>
              <a:ext cx="59011" cy="53538"/>
            </a:xfrm>
            <a:custGeom>
              <a:avLst/>
              <a:gdLst/>
              <a:ahLst/>
              <a:cxnLst/>
              <a:rect l="l" t="t" r="r" b="b"/>
              <a:pathLst>
                <a:path w="1240" h="1125" extrusionOk="0">
                  <a:moveTo>
                    <a:pt x="639" y="78"/>
                  </a:moveTo>
                  <a:cubicBezTo>
                    <a:pt x="667" y="126"/>
                    <a:pt x="709" y="232"/>
                    <a:pt x="756" y="352"/>
                  </a:cubicBezTo>
                  <a:cubicBezTo>
                    <a:pt x="667" y="346"/>
                    <a:pt x="570" y="343"/>
                    <a:pt x="475" y="338"/>
                  </a:cubicBezTo>
                  <a:cubicBezTo>
                    <a:pt x="572" y="151"/>
                    <a:pt x="623" y="95"/>
                    <a:pt x="639" y="78"/>
                  </a:cubicBezTo>
                  <a:close/>
                  <a:moveTo>
                    <a:pt x="287" y="418"/>
                  </a:moveTo>
                  <a:cubicBezTo>
                    <a:pt x="305" y="418"/>
                    <a:pt x="324" y="418"/>
                    <a:pt x="344" y="419"/>
                  </a:cubicBezTo>
                  <a:cubicBezTo>
                    <a:pt x="318" y="472"/>
                    <a:pt x="291" y="530"/>
                    <a:pt x="260" y="594"/>
                  </a:cubicBezTo>
                  <a:cubicBezTo>
                    <a:pt x="140" y="500"/>
                    <a:pt x="104" y="455"/>
                    <a:pt x="90" y="433"/>
                  </a:cubicBezTo>
                  <a:cubicBezTo>
                    <a:pt x="127" y="423"/>
                    <a:pt x="198" y="418"/>
                    <a:pt x="287" y="418"/>
                  </a:cubicBezTo>
                  <a:close/>
                  <a:moveTo>
                    <a:pt x="876" y="444"/>
                  </a:moveTo>
                  <a:lnTo>
                    <a:pt x="876" y="444"/>
                  </a:lnTo>
                  <a:cubicBezTo>
                    <a:pt x="1044" y="461"/>
                    <a:pt x="1114" y="483"/>
                    <a:pt x="1141" y="497"/>
                  </a:cubicBezTo>
                  <a:cubicBezTo>
                    <a:pt x="1114" y="516"/>
                    <a:pt x="1055" y="558"/>
                    <a:pt x="941" y="625"/>
                  </a:cubicBezTo>
                  <a:cubicBezTo>
                    <a:pt x="921" y="567"/>
                    <a:pt x="902" y="505"/>
                    <a:pt x="876" y="444"/>
                  </a:cubicBezTo>
                  <a:close/>
                  <a:moveTo>
                    <a:pt x="438" y="416"/>
                  </a:moveTo>
                  <a:cubicBezTo>
                    <a:pt x="556" y="416"/>
                    <a:pt x="678" y="422"/>
                    <a:pt x="790" y="433"/>
                  </a:cubicBezTo>
                  <a:cubicBezTo>
                    <a:pt x="818" y="511"/>
                    <a:pt x="846" y="586"/>
                    <a:pt x="871" y="659"/>
                  </a:cubicBezTo>
                  <a:cubicBezTo>
                    <a:pt x="779" y="709"/>
                    <a:pt x="678" y="762"/>
                    <a:pt x="578" y="809"/>
                  </a:cubicBezTo>
                  <a:cubicBezTo>
                    <a:pt x="486" y="751"/>
                    <a:pt x="399" y="692"/>
                    <a:pt x="327" y="639"/>
                  </a:cubicBezTo>
                  <a:cubicBezTo>
                    <a:pt x="363" y="558"/>
                    <a:pt x="402" y="483"/>
                    <a:pt x="438" y="416"/>
                  </a:cubicBezTo>
                  <a:close/>
                  <a:moveTo>
                    <a:pt x="291" y="712"/>
                  </a:moveTo>
                  <a:cubicBezTo>
                    <a:pt x="352" y="756"/>
                    <a:pt x="419" y="804"/>
                    <a:pt x="489" y="848"/>
                  </a:cubicBezTo>
                  <a:cubicBezTo>
                    <a:pt x="330" y="924"/>
                    <a:pt x="224" y="960"/>
                    <a:pt x="173" y="974"/>
                  </a:cubicBezTo>
                  <a:cubicBezTo>
                    <a:pt x="196" y="921"/>
                    <a:pt x="238" y="823"/>
                    <a:pt x="291" y="712"/>
                  </a:cubicBezTo>
                  <a:close/>
                  <a:moveTo>
                    <a:pt x="899" y="740"/>
                  </a:moveTo>
                  <a:cubicBezTo>
                    <a:pt x="955" y="918"/>
                    <a:pt x="968" y="1002"/>
                    <a:pt x="971" y="1035"/>
                  </a:cubicBezTo>
                  <a:cubicBezTo>
                    <a:pt x="918" y="1016"/>
                    <a:pt x="809" y="960"/>
                    <a:pt x="656" y="862"/>
                  </a:cubicBezTo>
                  <a:cubicBezTo>
                    <a:pt x="737" y="820"/>
                    <a:pt x="821" y="779"/>
                    <a:pt x="899" y="740"/>
                  </a:cubicBezTo>
                  <a:close/>
                  <a:moveTo>
                    <a:pt x="653" y="0"/>
                  </a:moveTo>
                  <a:cubicBezTo>
                    <a:pt x="611" y="0"/>
                    <a:pt x="556" y="25"/>
                    <a:pt x="391" y="343"/>
                  </a:cubicBezTo>
                  <a:lnTo>
                    <a:pt x="363" y="343"/>
                  </a:lnTo>
                  <a:cubicBezTo>
                    <a:pt x="260" y="343"/>
                    <a:pt x="123" y="346"/>
                    <a:pt x="56" y="363"/>
                  </a:cubicBezTo>
                  <a:cubicBezTo>
                    <a:pt x="20" y="374"/>
                    <a:pt x="12" y="402"/>
                    <a:pt x="9" y="413"/>
                  </a:cubicBezTo>
                  <a:cubicBezTo>
                    <a:pt x="0" y="449"/>
                    <a:pt x="23" y="511"/>
                    <a:pt x="232" y="667"/>
                  </a:cubicBezTo>
                  <a:cubicBezTo>
                    <a:pt x="148" y="840"/>
                    <a:pt x="90" y="985"/>
                    <a:pt x="84" y="991"/>
                  </a:cubicBezTo>
                  <a:cubicBezTo>
                    <a:pt x="79" y="1007"/>
                    <a:pt x="81" y="1021"/>
                    <a:pt x="92" y="1035"/>
                  </a:cubicBezTo>
                  <a:cubicBezTo>
                    <a:pt x="104" y="1049"/>
                    <a:pt x="120" y="1058"/>
                    <a:pt x="143" y="1058"/>
                  </a:cubicBezTo>
                  <a:cubicBezTo>
                    <a:pt x="224" y="1058"/>
                    <a:pt x="438" y="963"/>
                    <a:pt x="572" y="901"/>
                  </a:cubicBezTo>
                  <a:cubicBezTo>
                    <a:pt x="664" y="960"/>
                    <a:pt x="932" y="1125"/>
                    <a:pt x="996" y="1125"/>
                  </a:cubicBezTo>
                  <a:cubicBezTo>
                    <a:pt x="1013" y="1125"/>
                    <a:pt x="1027" y="1113"/>
                    <a:pt x="1038" y="1111"/>
                  </a:cubicBezTo>
                  <a:cubicBezTo>
                    <a:pt x="1052" y="1088"/>
                    <a:pt x="1080" y="1055"/>
                    <a:pt x="968" y="709"/>
                  </a:cubicBezTo>
                  <a:cubicBezTo>
                    <a:pt x="1194" y="581"/>
                    <a:pt x="1220" y="541"/>
                    <a:pt x="1225" y="528"/>
                  </a:cubicBezTo>
                  <a:cubicBezTo>
                    <a:pt x="1239" y="511"/>
                    <a:pt x="1239" y="488"/>
                    <a:pt x="1228" y="472"/>
                  </a:cubicBezTo>
                  <a:cubicBezTo>
                    <a:pt x="1220" y="447"/>
                    <a:pt x="1192" y="402"/>
                    <a:pt x="849" y="366"/>
                  </a:cubicBezTo>
                  <a:cubicBezTo>
                    <a:pt x="801" y="237"/>
                    <a:pt x="740" y="84"/>
                    <a:pt x="706" y="31"/>
                  </a:cubicBezTo>
                  <a:cubicBezTo>
                    <a:pt x="692" y="11"/>
                    <a:pt x="676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8" name="Google Shape;1288;p33"/>
            <p:cNvSpPr/>
            <p:nvPr/>
          </p:nvSpPr>
          <p:spPr>
            <a:xfrm rot="-746283">
              <a:off x="6814987" y="831492"/>
              <a:ext cx="26222" cy="26079"/>
            </a:xfrm>
            <a:custGeom>
              <a:avLst/>
              <a:gdLst/>
              <a:ahLst/>
              <a:cxnLst/>
              <a:rect l="l" t="t" r="r" b="b"/>
              <a:pathLst>
                <a:path w="551" h="548" extrusionOk="0">
                  <a:moveTo>
                    <a:pt x="274" y="79"/>
                  </a:moveTo>
                  <a:cubicBezTo>
                    <a:pt x="327" y="79"/>
                    <a:pt x="378" y="101"/>
                    <a:pt x="414" y="140"/>
                  </a:cubicBezTo>
                  <a:cubicBezTo>
                    <a:pt x="450" y="174"/>
                    <a:pt x="470" y="224"/>
                    <a:pt x="470" y="274"/>
                  </a:cubicBezTo>
                  <a:cubicBezTo>
                    <a:pt x="470" y="383"/>
                    <a:pt x="383" y="469"/>
                    <a:pt x="274" y="469"/>
                  </a:cubicBezTo>
                  <a:cubicBezTo>
                    <a:pt x="168" y="469"/>
                    <a:pt x="79" y="383"/>
                    <a:pt x="79" y="274"/>
                  </a:cubicBezTo>
                  <a:cubicBezTo>
                    <a:pt x="79" y="168"/>
                    <a:pt x="168" y="79"/>
                    <a:pt x="274" y="79"/>
                  </a:cubicBezTo>
                  <a:close/>
                  <a:moveTo>
                    <a:pt x="274" y="1"/>
                  </a:moveTo>
                  <a:cubicBezTo>
                    <a:pt x="121" y="1"/>
                    <a:pt x="1" y="121"/>
                    <a:pt x="1" y="271"/>
                  </a:cubicBezTo>
                  <a:cubicBezTo>
                    <a:pt x="1" y="422"/>
                    <a:pt x="126" y="548"/>
                    <a:pt x="274" y="548"/>
                  </a:cubicBezTo>
                  <a:cubicBezTo>
                    <a:pt x="425" y="548"/>
                    <a:pt x="548" y="425"/>
                    <a:pt x="551" y="274"/>
                  </a:cubicBezTo>
                  <a:cubicBezTo>
                    <a:pt x="551" y="202"/>
                    <a:pt x="523" y="132"/>
                    <a:pt x="470" y="79"/>
                  </a:cubicBezTo>
                  <a:cubicBezTo>
                    <a:pt x="419" y="29"/>
                    <a:pt x="350" y="1"/>
                    <a:pt x="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9" name="Google Shape;1289;p33"/>
            <p:cNvSpPr/>
            <p:nvPr/>
          </p:nvSpPr>
          <p:spPr>
            <a:xfrm rot="-746283">
              <a:off x="6293942" y="1165183"/>
              <a:ext cx="26174" cy="26079"/>
            </a:xfrm>
            <a:custGeom>
              <a:avLst/>
              <a:gdLst/>
              <a:ahLst/>
              <a:cxnLst/>
              <a:rect l="l" t="t" r="r" b="b"/>
              <a:pathLst>
                <a:path w="550" h="548" extrusionOk="0">
                  <a:moveTo>
                    <a:pt x="277" y="79"/>
                  </a:moveTo>
                  <a:cubicBezTo>
                    <a:pt x="327" y="79"/>
                    <a:pt x="377" y="98"/>
                    <a:pt x="416" y="137"/>
                  </a:cubicBezTo>
                  <a:cubicBezTo>
                    <a:pt x="450" y="173"/>
                    <a:pt x="472" y="224"/>
                    <a:pt x="472" y="274"/>
                  </a:cubicBezTo>
                  <a:cubicBezTo>
                    <a:pt x="472" y="383"/>
                    <a:pt x="383" y="469"/>
                    <a:pt x="277" y="469"/>
                  </a:cubicBezTo>
                  <a:cubicBezTo>
                    <a:pt x="165" y="469"/>
                    <a:pt x="81" y="383"/>
                    <a:pt x="81" y="274"/>
                  </a:cubicBezTo>
                  <a:cubicBezTo>
                    <a:pt x="81" y="168"/>
                    <a:pt x="168" y="79"/>
                    <a:pt x="277" y="79"/>
                  </a:cubicBezTo>
                  <a:close/>
                  <a:moveTo>
                    <a:pt x="277" y="1"/>
                  </a:moveTo>
                  <a:cubicBezTo>
                    <a:pt x="123" y="1"/>
                    <a:pt x="0" y="120"/>
                    <a:pt x="0" y="271"/>
                  </a:cubicBezTo>
                  <a:cubicBezTo>
                    <a:pt x="0" y="422"/>
                    <a:pt x="126" y="547"/>
                    <a:pt x="277" y="547"/>
                  </a:cubicBezTo>
                  <a:cubicBezTo>
                    <a:pt x="424" y="547"/>
                    <a:pt x="547" y="425"/>
                    <a:pt x="550" y="274"/>
                  </a:cubicBezTo>
                  <a:cubicBezTo>
                    <a:pt x="550" y="201"/>
                    <a:pt x="522" y="132"/>
                    <a:pt x="472" y="79"/>
                  </a:cubicBezTo>
                  <a:cubicBezTo>
                    <a:pt x="419" y="28"/>
                    <a:pt x="349" y="1"/>
                    <a:pt x="2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0" name="Google Shape;1290;p33"/>
            <p:cNvSpPr/>
            <p:nvPr/>
          </p:nvSpPr>
          <p:spPr>
            <a:xfrm rot="-746283">
              <a:off x="6794409" y="1041334"/>
              <a:ext cx="26317" cy="26079"/>
            </a:xfrm>
            <a:custGeom>
              <a:avLst/>
              <a:gdLst/>
              <a:ahLst/>
              <a:cxnLst/>
              <a:rect l="l" t="t" r="r" b="b"/>
              <a:pathLst>
                <a:path w="553" h="548" extrusionOk="0">
                  <a:moveTo>
                    <a:pt x="279" y="84"/>
                  </a:moveTo>
                  <a:cubicBezTo>
                    <a:pt x="330" y="84"/>
                    <a:pt x="377" y="101"/>
                    <a:pt x="419" y="143"/>
                  </a:cubicBezTo>
                  <a:cubicBezTo>
                    <a:pt x="455" y="176"/>
                    <a:pt x="475" y="226"/>
                    <a:pt x="475" y="279"/>
                  </a:cubicBezTo>
                  <a:cubicBezTo>
                    <a:pt x="475" y="385"/>
                    <a:pt x="388" y="475"/>
                    <a:pt x="279" y="475"/>
                  </a:cubicBezTo>
                  <a:cubicBezTo>
                    <a:pt x="173" y="475"/>
                    <a:pt x="84" y="385"/>
                    <a:pt x="84" y="279"/>
                  </a:cubicBezTo>
                  <a:cubicBezTo>
                    <a:pt x="84" y="171"/>
                    <a:pt x="173" y="84"/>
                    <a:pt x="279" y="84"/>
                  </a:cubicBezTo>
                  <a:close/>
                  <a:moveTo>
                    <a:pt x="277" y="0"/>
                  </a:moveTo>
                  <a:cubicBezTo>
                    <a:pt x="123" y="0"/>
                    <a:pt x="0" y="123"/>
                    <a:pt x="0" y="271"/>
                  </a:cubicBezTo>
                  <a:cubicBezTo>
                    <a:pt x="0" y="422"/>
                    <a:pt x="126" y="547"/>
                    <a:pt x="277" y="547"/>
                  </a:cubicBezTo>
                  <a:cubicBezTo>
                    <a:pt x="427" y="547"/>
                    <a:pt x="553" y="430"/>
                    <a:pt x="553" y="274"/>
                  </a:cubicBezTo>
                  <a:cubicBezTo>
                    <a:pt x="553" y="201"/>
                    <a:pt x="525" y="131"/>
                    <a:pt x="472" y="81"/>
                  </a:cubicBezTo>
                  <a:cubicBezTo>
                    <a:pt x="419" y="28"/>
                    <a:pt x="349" y="0"/>
                    <a:pt x="2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1" name="Google Shape;1291;p33"/>
            <p:cNvSpPr/>
            <p:nvPr/>
          </p:nvSpPr>
          <p:spPr>
            <a:xfrm rot="-746283">
              <a:off x="6675083" y="547264"/>
              <a:ext cx="42402" cy="42688"/>
            </a:xfrm>
            <a:custGeom>
              <a:avLst/>
              <a:gdLst/>
              <a:ahLst/>
              <a:cxnLst/>
              <a:rect l="l" t="t" r="r" b="b"/>
              <a:pathLst>
                <a:path w="891" h="897" extrusionOk="0">
                  <a:moveTo>
                    <a:pt x="475" y="115"/>
                  </a:moveTo>
                  <a:cubicBezTo>
                    <a:pt x="486" y="151"/>
                    <a:pt x="494" y="201"/>
                    <a:pt x="505" y="235"/>
                  </a:cubicBezTo>
                  <a:cubicBezTo>
                    <a:pt x="528" y="324"/>
                    <a:pt x="533" y="344"/>
                    <a:pt x="545" y="358"/>
                  </a:cubicBezTo>
                  <a:cubicBezTo>
                    <a:pt x="556" y="372"/>
                    <a:pt x="572" y="380"/>
                    <a:pt x="659" y="411"/>
                  </a:cubicBezTo>
                  <a:cubicBezTo>
                    <a:pt x="690" y="422"/>
                    <a:pt x="737" y="439"/>
                    <a:pt x="770" y="452"/>
                  </a:cubicBezTo>
                  <a:cubicBezTo>
                    <a:pt x="723" y="475"/>
                    <a:pt x="642" y="505"/>
                    <a:pt x="572" y="531"/>
                  </a:cubicBezTo>
                  <a:cubicBezTo>
                    <a:pt x="561" y="533"/>
                    <a:pt x="550" y="539"/>
                    <a:pt x="547" y="550"/>
                  </a:cubicBezTo>
                  <a:cubicBezTo>
                    <a:pt x="514" y="631"/>
                    <a:pt x="469" y="720"/>
                    <a:pt x="441" y="773"/>
                  </a:cubicBezTo>
                  <a:cubicBezTo>
                    <a:pt x="419" y="720"/>
                    <a:pt x="391" y="620"/>
                    <a:pt x="372" y="536"/>
                  </a:cubicBezTo>
                  <a:cubicBezTo>
                    <a:pt x="366" y="522"/>
                    <a:pt x="358" y="511"/>
                    <a:pt x="338" y="508"/>
                  </a:cubicBezTo>
                  <a:cubicBezTo>
                    <a:pt x="254" y="494"/>
                    <a:pt x="162" y="469"/>
                    <a:pt x="109" y="455"/>
                  </a:cubicBezTo>
                  <a:cubicBezTo>
                    <a:pt x="165" y="425"/>
                    <a:pt x="268" y="380"/>
                    <a:pt x="360" y="349"/>
                  </a:cubicBezTo>
                  <a:cubicBezTo>
                    <a:pt x="369" y="341"/>
                    <a:pt x="380" y="333"/>
                    <a:pt x="383" y="324"/>
                  </a:cubicBezTo>
                  <a:cubicBezTo>
                    <a:pt x="411" y="246"/>
                    <a:pt x="447" y="162"/>
                    <a:pt x="475" y="115"/>
                  </a:cubicBezTo>
                  <a:close/>
                  <a:moveTo>
                    <a:pt x="486" y="1"/>
                  </a:moveTo>
                  <a:cubicBezTo>
                    <a:pt x="461" y="1"/>
                    <a:pt x="427" y="1"/>
                    <a:pt x="319" y="280"/>
                  </a:cubicBezTo>
                  <a:cubicBezTo>
                    <a:pt x="23" y="397"/>
                    <a:pt x="12" y="436"/>
                    <a:pt x="3" y="452"/>
                  </a:cubicBezTo>
                  <a:cubicBezTo>
                    <a:pt x="0" y="464"/>
                    <a:pt x="3" y="480"/>
                    <a:pt x="12" y="492"/>
                  </a:cubicBezTo>
                  <a:cubicBezTo>
                    <a:pt x="17" y="503"/>
                    <a:pt x="42" y="533"/>
                    <a:pt x="302" y="581"/>
                  </a:cubicBezTo>
                  <a:cubicBezTo>
                    <a:pt x="377" y="888"/>
                    <a:pt x="405" y="888"/>
                    <a:pt x="433" y="888"/>
                  </a:cubicBezTo>
                  <a:cubicBezTo>
                    <a:pt x="433" y="888"/>
                    <a:pt x="436" y="888"/>
                    <a:pt x="444" y="896"/>
                  </a:cubicBezTo>
                  <a:cubicBezTo>
                    <a:pt x="464" y="896"/>
                    <a:pt x="492" y="893"/>
                    <a:pt x="617" y="606"/>
                  </a:cubicBezTo>
                  <a:cubicBezTo>
                    <a:pt x="695" y="575"/>
                    <a:pt x="840" y="522"/>
                    <a:pt x="871" y="494"/>
                  </a:cubicBezTo>
                  <a:cubicBezTo>
                    <a:pt x="882" y="489"/>
                    <a:pt x="890" y="466"/>
                    <a:pt x="885" y="452"/>
                  </a:cubicBezTo>
                  <a:cubicBezTo>
                    <a:pt x="879" y="413"/>
                    <a:pt x="840" y="397"/>
                    <a:pt x="687" y="341"/>
                  </a:cubicBezTo>
                  <a:cubicBezTo>
                    <a:pt x="659" y="330"/>
                    <a:pt x="628" y="316"/>
                    <a:pt x="611" y="310"/>
                  </a:cubicBezTo>
                  <a:cubicBezTo>
                    <a:pt x="603" y="293"/>
                    <a:pt x="598" y="254"/>
                    <a:pt x="586" y="218"/>
                  </a:cubicBezTo>
                  <a:cubicBezTo>
                    <a:pt x="558" y="115"/>
                    <a:pt x="545" y="45"/>
                    <a:pt x="525" y="20"/>
                  </a:cubicBezTo>
                  <a:cubicBezTo>
                    <a:pt x="517" y="9"/>
                    <a:pt x="500" y="1"/>
                    <a:pt x="4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2" name="Google Shape;1292;p33"/>
            <p:cNvSpPr/>
            <p:nvPr/>
          </p:nvSpPr>
          <p:spPr>
            <a:xfrm rot="-746283">
              <a:off x="6247814" y="727250"/>
              <a:ext cx="141293" cy="80474"/>
            </a:xfrm>
            <a:custGeom>
              <a:avLst/>
              <a:gdLst/>
              <a:ahLst/>
              <a:cxnLst/>
              <a:rect l="l" t="t" r="r" b="b"/>
              <a:pathLst>
                <a:path w="2969" h="1691" extrusionOk="0">
                  <a:moveTo>
                    <a:pt x="1809" y="0"/>
                  </a:moveTo>
                  <a:cubicBezTo>
                    <a:pt x="1673" y="0"/>
                    <a:pt x="1551" y="77"/>
                    <a:pt x="1467" y="178"/>
                  </a:cubicBezTo>
                  <a:lnTo>
                    <a:pt x="1467" y="178"/>
                  </a:lnTo>
                  <a:cubicBezTo>
                    <a:pt x="1411" y="131"/>
                    <a:pt x="1337" y="90"/>
                    <a:pt x="1242" y="58"/>
                  </a:cubicBezTo>
                  <a:cubicBezTo>
                    <a:pt x="1163" y="31"/>
                    <a:pt x="1097" y="19"/>
                    <a:pt x="1041" y="19"/>
                  </a:cubicBezTo>
                  <a:cubicBezTo>
                    <a:pt x="695" y="19"/>
                    <a:pt x="751" y="459"/>
                    <a:pt x="751" y="459"/>
                  </a:cubicBezTo>
                  <a:cubicBezTo>
                    <a:pt x="716" y="438"/>
                    <a:pt x="677" y="428"/>
                    <a:pt x="638" y="428"/>
                  </a:cubicBezTo>
                  <a:cubicBezTo>
                    <a:pt x="343" y="428"/>
                    <a:pt x="1" y="985"/>
                    <a:pt x="377" y="1268"/>
                  </a:cubicBezTo>
                  <a:cubicBezTo>
                    <a:pt x="500" y="1361"/>
                    <a:pt x="617" y="1402"/>
                    <a:pt x="716" y="1408"/>
                  </a:cubicBezTo>
                  <a:lnTo>
                    <a:pt x="716" y="1408"/>
                  </a:lnTo>
                  <a:cubicBezTo>
                    <a:pt x="749" y="1557"/>
                    <a:pt x="855" y="1685"/>
                    <a:pt x="1080" y="1690"/>
                  </a:cubicBezTo>
                  <a:cubicBezTo>
                    <a:pt x="1096" y="1690"/>
                    <a:pt x="1111" y="1690"/>
                    <a:pt x="1126" y="1690"/>
                  </a:cubicBezTo>
                  <a:cubicBezTo>
                    <a:pt x="1422" y="1690"/>
                    <a:pt x="1622" y="1622"/>
                    <a:pt x="1736" y="1519"/>
                  </a:cubicBezTo>
                  <a:lnTo>
                    <a:pt x="1736" y="1519"/>
                  </a:lnTo>
                  <a:cubicBezTo>
                    <a:pt x="1760" y="1552"/>
                    <a:pt x="1791" y="1584"/>
                    <a:pt x="1828" y="1614"/>
                  </a:cubicBezTo>
                  <a:cubicBezTo>
                    <a:pt x="1881" y="1657"/>
                    <a:pt x="1944" y="1675"/>
                    <a:pt x="2014" y="1675"/>
                  </a:cubicBezTo>
                  <a:cubicBezTo>
                    <a:pt x="2405" y="1675"/>
                    <a:pt x="2969" y="1075"/>
                    <a:pt x="2637" y="721"/>
                  </a:cubicBezTo>
                  <a:cubicBezTo>
                    <a:pt x="2545" y="622"/>
                    <a:pt x="2447" y="584"/>
                    <a:pt x="2355" y="584"/>
                  </a:cubicBezTo>
                  <a:cubicBezTo>
                    <a:pt x="2346" y="584"/>
                    <a:pt x="2337" y="584"/>
                    <a:pt x="2328" y="585"/>
                  </a:cubicBezTo>
                  <a:lnTo>
                    <a:pt x="2328" y="585"/>
                  </a:lnTo>
                  <a:cubicBezTo>
                    <a:pt x="2334" y="411"/>
                    <a:pt x="2249" y="209"/>
                    <a:pt x="2035" y="71"/>
                  </a:cubicBezTo>
                  <a:cubicBezTo>
                    <a:pt x="1958" y="21"/>
                    <a:pt x="1881" y="0"/>
                    <a:pt x="18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3" name="Google Shape;1293;p33"/>
            <p:cNvSpPr/>
            <p:nvPr/>
          </p:nvSpPr>
          <p:spPr>
            <a:xfrm rot="-746283">
              <a:off x="6254387" y="725789"/>
              <a:ext cx="127635" cy="83948"/>
            </a:xfrm>
            <a:custGeom>
              <a:avLst/>
              <a:gdLst/>
              <a:ahLst/>
              <a:cxnLst/>
              <a:rect l="l" t="t" r="r" b="b"/>
              <a:pathLst>
                <a:path w="2682" h="1764" extrusionOk="0">
                  <a:moveTo>
                    <a:pt x="1337" y="268"/>
                  </a:moveTo>
                  <a:cubicBezTo>
                    <a:pt x="1440" y="374"/>
                    <a:pt x="1462" y="491"/>
                    <a:pt x="1434" y="572"/>
                  </a:cubicBezTo>
                  <a:cubicBezTo>
                    <a:pt x="1419" y="615"/>
                    <a:pt x="1392" y="638"/>
                    <a:pt x="1360" y="638"/>
                  </a:cubicBezTo>
                  <a:cubicBezTo>
                    <a:pt x="1340" y="638"/>
                    <a:pt x="1319" y="629"/>
                    <a:pt x="1298" y="611"/>
                  </a:cubicBezTo>
                  <a:cubicBezTo>
                    <a:pt x="1225" y="547"/>
                    <a:pt x="1242" y="396"/>
                    <a:pt x="1337" y="268"/>
                  </a:cubicBezTo>
                  <a:close/>
                  <a:moveTo>
                    <a:pt x="2149" y="661"/>
                  </a:moveTo>
                  <a:lnTo>
                    <a:pt x="2149" y="661"/>
                  </a:lnTo>
                  <a:cubicBezTo>
                    <a:pt x="2132" y="809"/>
                    <a:pt x="2040" y="912"/>
                    <a:pt x="1923" y="926"/>
                  </a:cubicBezTo>
                  <a:cubicBezTo>
                    <a:pt x="1914" y="932"/>
                    <a:pt x="1909" y="932"/>
                    <a:pt x="1900" y="932"/>
                  </a:cubicBezTo>
                  <a:cubicBezTo>
                    <a:pt x="1870" y="932"/>
                    <a:pt x="1870" y="921"/>
                    <a:pt x="1870" y="912"/>
                  </a:cubicBezTo>
                  <a:cubicBezTo>
                    <a:pt x="1867" y="851"/>
                    <a:pt x="1984" y="700"/>
                    <a:pt x="2149" y="661"/>
                  </a:cubicBezTo>
                  <a:close/>
                  <a:moveTo>
                    <a:pt x="743" y="1030"/>
                  </a:moveTo>
                  <a:cubicBezTo>
                    <a:pt x="765" y="1030"/>
                    <a:pt x="782" y="1049"/>
                    <a:pt x="796" y="1060"/>
                  </a:cubicBezTo>
                  <a:cubicBezTo>
                    <a:pt x="851" y="1133"/>
                    <a:pt x="865" y="1214"/>
                    <a:pt x="835" y="1278"/>
                  </a:cubicBezTo>
                  <a:cubicBezTo>
                    <a:pt x="798" y="1353"/>
                    <a:pt x="715" y="1395"/>
                    <a:pt x="614" y="1398"/>
                  </a:cubicBezTo>
                  <a:cubicBezTo>
                    <a:pt x="597" y="1270"/>
                    <a:pt x="637" y="1130"/>
                    <a:pt x="687" y="1063"/>
                  </a:cubicBezTo>
                  <a:cubicBezTo>
                    <a:pt x="709" y="1044"/>
                    <a:pt x="726" y="1030"/>
                    <a:pt x="743" y="1030"/>
                  </a:cubicBezTo>
                  <a:close/>
                  <a:moveTo>
                    <a:pt x="1630" y="1147"/>
                  </a:moveTo>
                  <a:cubicBezTo>
                    <a:pt x="1641" y="1147"/>
                    <a:pt x="1655" y="1164"/>
                    <a:pt x="1663" y="1203"/>
                  </a:cubicBezTo>
                  <a:cubicBezTo>
                    <a:pt x="1694" y="1309"/>
                    <a:pt x="1674" y="1409"/>
                    <a:pt x="1607" y="1490"/>
                  </a:cubicBezTo>
                  <a:cubicBezTo>
                    <a:pt x="1546" y="1378"/>
                    <a:pt x="1552" y="1258"/>
                    <a:pt x="1588" y="1189"/>
                  </a:cubicBezTo>
                  <a:cubicBezTo>
                    <a:pt x="1605" y="1161"/>
                    <a:pt x="1621" y="1147"/>
                    <a:pt x="1630" y="1147"/>
                  </a:cubicBezTo>
                  <a:close/>
                  <a:moveTo>
                    <a:pt x="1679" y="77"/>
                  </a:moveTo>
                  <a:cubicBezTo>
                    <a:pt x="1748" y="77"/>
                    <a:pt x="1818" y="97"/>
                    <a:pt x="1884" y="140"/>
                  </a:cubicBezTo>
                  <a:cubicBezTo>
                    <a:pt x="2051" y="246"/>
                    <a:pt x="2151" y="410"/>
                    <a:pt x="2160" y="581"/>
                  </a:cubicBezTo>
                  <a:cubicBezTo>
                    <a:pt x="1953" y="617"/>
                    <a:pt x="1789" y="804"/>
                    <a:pt x="1797" y="915"/>
                  </a:cubicBezTo>
                  <a:cubicBezTo>
                    <a:pt x="1800" y="963"/>
                    <a:pt x="1828" y="1010"/>
                    <a:pt x="1909" y="1010"/>
                  </a:cubicBezTo>
                  <a:cubicBezTo>
                    <a:pt x="1911" y="1009"/>
                    <a:pt x="1916" y="1009"/>
                    <a:pt x="1922" y="1009"/>
                  </a:cubicBezTo>
                  <a:cubicBezTo>
                    <a:pt x="1928" y="1009"/>
                    <a:pt x="1934" y="1009"/>
                    <a:pt x="1939" y="1007"/>
                  </a:cubicBezTo>
                  <a:cubicBezTo>
                    <a:pt x="2098" y="988"/>
                    <a:pt x="2218" y="843"/>
                    <a:pt x="2235" y="656"/>
                  </a:cubicBezTo>
                  <a:cubicBezTo>
                    <a:pt x="2322" y="656"/>
                    <a:pt x="2408" y="698"/>
                    <a:pt x="2481" y="779"/>
                  </a:cubicBezTo>
                  <a:cubicBezTo>
                    <a:pt x="2606" y="912"/>
                    <a:pt x="2578" y="1069"/>
                    <a:pt x="2528" y="1180"/>
                  </a:cubicBezTo>
                  <a:cubicBezTo>
                    <a:pt x="2416" y="1437"/>
                    <a:pt x="2110" y="1666"/>
                    <a:pt x="1884" y="1666"/>
                  </a:cubicBezTo>
                  <a:cubicBezTo>
                    <a:pt x="1825" y="1666"/>
                    <a:pt x="1769" y="1649"/>
                    <a:pt x="1727" y="1616"/>
                  </a:cubicBezTo>
                  <a:lnTo>
                    <a:pt x="1663" y="1551"/>
                  </a:lnTo>
                  <a:cubicBezTo>
                    <a:pt x="1758" y="1451"/>
                    <a:pt x="1789" y="1314"/>
                    <a:pt x="1747" y="1178"/>
                  </a:cubicBezTo>
                  <a:cubicBezTo>
                    <a:pt x="1716" y="1077"/>
                    <a:pt x="1663" y="1063"/>
                    <a:pt x="1635" y="1063"/>
                  </a:cubicBezTo>
                  <a:cubicBezTo>
                    <a:pt x="1593" y="1063"/>
                    <a:pt x="1552" y="1094"/>
                    <a:pt x="1524" y="1150"/>
                  </a:cubicBezTo>
                  <a:cubicBezTo>
                    <a:pt x="1476" y="1247"/>
                    <a:pt x="1468" y="1401"/>
                    <a:pt x="1557" y="1540"/>
                  </a:cubicBezTo>
                  <a:cubicBezTo>
                    <a:pt x="1465" y="1610"/>
                    <a:pt x="1295" y="1685"/>
                    <a:pt x="985" y="1685"/>
                  </a:cubicBezTo>
                  <a:lnTo>
                    <a:pt x="949" y="1685"/>
                  </a:lnTo>
                  <a:cubicBezTo>
                    <a:pt x="754" y="1685"/>
                    <a:pt x="670" y="1582"/>
                    <a:pt x="637" y="1482"/>
                  </a:cubicBezTo>
                  <a:cubicBezTo>
                    <a:pt x="756" y="1476"/>
                    <a:pt x="860" y="1415"/>
                    <a:pt x="910" y="1314"/>
                  </a:cubicBezTo>
                  <a:cubicBezTo>
                    <a:pt x="955" y="1219"/>
                    <a:pt x="938" y="1108"/>
                    <a:pt x="863" y="1010"/>
                  </a:cubicBezTo>
                  <a:cubicBezTo>
                    <a:pt x="821" y="954"/>
                    <a:pt x="773" y="943"/>
                    <a:pt x="745" y="943"/>
                  </a:cubicBezTo>
                  <a:cubicBezTo>
                    <a:pt x="703" y="943"/>
                    <a:pt x="667" y="968"/>
                    <a:pt x="631" y="1010"/>
                  </a:cubicBezTo>
                  <a:cubicBezTo>
                    <a:pt x="572" y="1088"/>
                    <a:pt x="522" y="1236"/>
                    <a:pt x="542" y="1390"/>
                  </a:cubicBezTo>
                  <a:cubicBezTo>
                    <a:pt x="458" y="1373"/>
                    <a:pt x="366" y="1331"/>
                    <a:pt x="279" y="1267"/>
                  </a:cubicBezTo>
                  <a:cubicBezTo>
                    <a:pt x="76" y="1116"/>
                    <a:pt x="118" y="907"/>
                    <a:pt x="146" y="823"/>
                  </a:cubicBezTo>
                  <a:cubicBezTo>
                    <a:pt x="207" y="642"/>
                    <a:pt x="369" y="494"/>
                    <a:pt x="505" y="494"/>
                  </a:cubicBezTo>
                  <a:cubicBezTo>
                    <a:pt x="542" y="494"/>
                    <a:pt x="572" y="505"/>
                    <a:pt x="600" y="522"/>
                  </a:cubicBezTo>
                  <a:cubicBezTo>
                    <a:pt x="607" y="528"/>
                    <a:pt x="614" y="530"/>
                    <a:pt x="621" y="530"/>
                  </a:cubicBezTo>
                  <a:cubicBezTo>
                    <a:pt x="628" y="530"/>
                    <a:pt x="635" y="528"/>
                    <a:pt x="642" y="522"/>
                  </a:cubicBezTo>
                  <a:cubicBezTo>
                    <a:pt x="653" y="516"/>
                    <a:pt x="662" y="500"/>
                    <a:pt x="659" y="483"/>
                  </a:cubicBezTo>
                  <a:cubicBezTo>
                    <a:pt x="659" y="483"/>
                    <a:pt x="634" y="274"/>
                    <a:pt x="731" y="162"/>
                  </a:cubicBezTo>
                  <a:cubicBezTo>
                    <a:pt x="772" y="116"/>
                    <a:pt x="832" y="94"/>
                    <a:pt x="909" y="94"/>
                  </a:cubicBezTo>
                  <a:cubicBezTo>
                    <a:pt x="964" y="94"/>
                    <a:pt x="1028" y="105"/>
                    <a:pt x="1100" y="129"/>
                  </a:cubicBezTo>
                  <a:cubicBezTo>
                    <a:pt x="1169" y="148"/>
                    <a:pt x="1228" y="182"/>
                    <a:pt x="1281" y="215"/>
                  </a:cubicBezTo>
                  <a:cubicBezTo>
                    <a:pt x="1172" y="366"/>
                    <a:pt x="1133" y="564"/>
                    <a:pt x="1253" y="670"/>
                  </a:cubicBezTo>
                  <a:cubicBezTo>
                    <a:pt x="1289" y="701"/>
                    <a:pt x="1329" y="715"/>
                    <a:pt x="1366" y="715"/>
                  </a:cubicBezTo>
                  <a:cubicBezTo>
                    <a:pt x="1429" y="715"/>
                    <a:pt x="1486" y="674"/>
                    <a:pt x="1513" y="600"/>
                  </a:cubicBezTo>
                  <a:cubicBezTo>
                    <a:pt x="1552" y="494"/>
                    <a:pt x="1526" y="338"/>
                    <a:pt x="1393" y="209"/>
                  </a:cubicBezTo>
                  <a:cubicBezTo>
                    <a:pt x="1476" y="123"/>
                    <a:pt x="1577" y="77"/>
                    <a:pt x="1679" y="77"/>
                  </a:cubicBezTo>
                  <a:close/>
                  <a:moveTo>
                    <a:pt x="1677" y="0"/>
                  </a:moveTo>
                  <a:cubicBezTo>
                    <a:pt x="1552" y="0"/>
                    <a:pt x="1426" y="56"/>
                    <a:pt x="1328" y="159"/>
                  </a:cubicBezTo>
                  <a:cubicBezTo>
                    <a:pt x="1270" y="115"/>
                    <a:pt x="1200" y="84"/>
                    <a:pt x="1125" y="56"/>
                  </a:cubicBezTo>
                  <a:cubicBezTo>
                    <a:pt x="1044" y="29"/>
                    <a:pt x="972" y="15"/>
                    <a:pt x="907" y="15"/>
                  </a:cubicBezTo>
                  <a:cubicBezTo>
                    <a:pt x="807" y="15"/>
                    <a:pt x="728" y="48"/>
                    <a:pt x="670" y="115"/>
                  </a:cubicBezTo>
                  <a:cubicBezTo>
                    <a:pt x="586" y="209"/>
                    <a:pt x="572" y="352"/>
                    <a:pt x="572" y="433"/>
                  </a:cubicBezTo>
                  <a:cubicBezTo>
                    <a:pt x="553" y="424"/>
                    <a:pt x="528" y="421"/>
                    <a:pt x="503" y="421"/>
                  </a:cubicBezTo>
                  <a:cubicBezTo>
                    <a:pt x="332" y="421"/>
                    <a:pt x="140" y="589"/>
                    <a:pt x="70" y="804"/>
                  </a:cubicBezTo>
                  <a:cubicBezTo>
                    <a:pt x="0" y="1013"/>
                    <a:pt x="56" y="1205"/>
                    <a:pt x="226" y="1337"/>
                  </a:cubicBezTo>
                  <a:cubicBezTo>
                    <a:pt x="332" y="1415"/>
                    <a:pt x="444" y="1465"/>
                    <a:pt x="553" y="1479"/>
                  </a:cubicBezTo>
                  <a:cubicBezTo>
                    <a:pt x="600" y="1657"/>
                    <a:pt x="743" y="1761"/>
                    <a:pt x="946" y="1763"/>
                  </a:cubicBezTo>
                  <a:lnTo>
                    <a:pt x="980" y="1763"/>
                  </a:lnTo>
                  <a:cubicBezTo>
                    <a:pt x="1250" y="1763"/>
                    <a:pt x="1462" y="1710"/>
                    <a:pt x="1605" y="1607"/>
                  </a:cubicBezTo>
                  <a:cubicBezTo>
                    <a:pt x="1627" y="1632"/>
                    <a:pt x="1649" y="1657"/>
                    <a:pt x="1677" y="1677"/>
                  </a:cubicBezTo>
                  <a:cubicBezTo>
                    <a:pt x="1739" y="1722"/>
                    <a:pt x="1808" y="1747"/>
                    <a:pt x="1886" y="1747"/>
                  </a:cubicBezTo>
                  <a:cubicBezTo>
                    <a:pt x="2146" y="1747"/>
                    <a:pt x="2481" y="1498"/>
                    <a:pt x="2603" y="1217"/>
                  </a:cubicBezTo>
                  <a:cubicBezTo>
                    <a:pt x="2681" y="1032"/>
                    <a:pt x="2662" y="857"/>
                    <a:pt x="2539" y="728"/>
                  </a:cubicBezTo>
                  <a:cubicBezTo>
                    <a:pt x="2453" y="634"/>
                    <a:pt x="2352" y="586"/>
                    <a:pt x="2241" y="583"/>
                  </a:cubicBezTo>
                  <a:cubicBezTo>
                    <a:pt x="2230" y="382"/>
                    <a:pt x="2115" y="198"/>
                    <a:pt x="1925" y="76"/>
                  </a:cubicBezTo>
                  <a:cubicBezTo>
                    <a:pt x="1845" y="28"/>
                    <a:pt x="1761" y="0"/>
                    <a:pt x="1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4" name="Google Shape;1294;p33"/>
            <p:cNvSpPr/>
            <p:nvPr/>
          </p:nvSpPr>
          <p:spPr>
            <a:xfrm rot="-746283">
              <a:off x="6886018" y="794151"/>
              <a:ext cx="141198" cy="80521"/>
            </a:xfrm>
            <a:custGeom>
              <a:avLst/>
              <a:gdLst/>
              <a:ahLst/>
              <a:cxnLst/>
              <a:rect l="l" t="t" r="r" b="b"/>
              <a:pathLst>
                <a:path w="2967" h="1692" extrusionOk="0">
                  <a:moveTo>
                    <a:pt x="1807" y="1"/>
                  </a:moveTo>
                  <a:cubicBezTo>
                    <a:pt x="1670" y="1"/>
                    <a:pt x="1548" y="78"/>
                    <a:pt x="1465" y="179"/>
                  </a:cubicBezTo>
                  <a:lnTo>
                    <a:pt x="1465" y="179"/>
                  </a:lnTo>
                  <a:cubicBezTo>
                    <a:pt x="1409" y="133"/>
                    <a:pt x="1335" y="91"/>
                    <a:pt x="1240" y="59"/>
                  </a:cubicBezTo>
                  <a:cubicBezTo>
                    <a:pt x="1161" y="32"/>
                    <a:pt x="1095" y="21"/>
                    <a:pt x="1039" y="21"/>
                  </a:cubicBezTo>
                  <a:cubicBezTo>
                    <a:pt x="694" y="21"/>
                    <a:pt x="749" y="461"/>
                    <a:pt x="749" y="461"/>
                  </a:cubicBezTo>
                  <a:cubicBezTo>
                    <a:pt x="713" y="438"/>
                    <a:pt x="673" y="428"/>
                    <a:pt x="633" y="428"/>
                  </a:cubicBezTo>
                  <a:cubicBezTo>
                    <a:pt x="337" y="428"/>
                    <a:pt x="0" y="983"/>
                    <a:pt x="376" y="1270"/>
                  </a:cubicBezTo>
                  <a:cubicBezTo>
                    <a:pt x="498" y="1362"/>
                    <a:pt x="615" y="1403"/>
                    <a:pt x="714" y="1409"/>
                  </a:cubicBezTo>
                  <a:lnTo>
                    <a:pt x="714" y="1409"/>
                  </a:lnTo>
                  <a:cubicBezTo>
                    <a:pt x="747" y="1558"/>
                    <a:pt x="852" y="1687"/>
                    <a:pt x="1079" y="1691"/>
                  </a:cubicBezTo>
                  <a:cubicBezTo>
                    <a:pt x="1094" y="1692"/>
                    <a:pt x="1109" y="1692"/>
                    <a:pt x="1124" y="1692"/>
                  </a:cubicBezTo>
                  <a:cubicBezTo>
                    <a:pt x="1421" y="1692"/>
                    <a:pt x="1622" y="1623"/>
                    <a:pt x="1736" y="1520"/>
                  </a:cubicBezTo>
                  <a:lnTo>
                    <a:pt x="1736" y="1520"/>
                  </a:lnTo>
                  <a:cubicBezTo>
                    <a:pt x="1760" y="1552"/>
                    <a:pt x="1790" y="1584"/>
                    <a:pt x="1826" y="1613"/>
                  </a:cubicBezTo>
                  <a:cubicBezTo>
                    <a:pt x="1879" y="1656"/>
                    <a:pt x="1943" y="1675"/>
                    <a:pt x="2013" y="1675"/>
                  </a:cubicBezTo>
                  <a:cubicBezTo>
                    <a:pt x="2404" y="1675"/>
                    <a:pt x="2967" y="1073"/>
                    <a:pt x="2635" y="720"/>
                  </a:cubicBezTo>
                  <a:cubicBezTo>
                    <a:pt x="2544" y="621"/>
                    <a:pt x="2446" y="584"/>
                    <a:pt x="2354" y="584"/>
                  </a:cubicBezTo>
                  <a:cubicBezTo>
                    <a:pt x="2345" y="584"/>
                    <a:pt x="2335" y="584"/>
                    <a:pt x="2326" y="585"/>
                  </a:cubicBezTo>
                  <a:lnTo>
                    <a:pt x="2326" y="585"/>
                  </a:lnTo>
                  <a:cubicBezTo>
                    <a:pt x="2331" y="411"/>
                    <a:pt x="2246" y="210"/>
                    <a:pt x="2033" y="73"/>
                  </a:cubicBezTo>
                  <a:cubicBezTo>
                    <a:pt x="1955" y="22"/>
                    <a:pt x="1879" y="1"/>
                    <a:pt x="180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5" name="Google Shape;1295;p33"/>
            <p:cNvSpPr/>
            <p:nvPr/>
          </p:nvSpPr>
          <p:spPr>
            <a:xfrm rot="-746283">
              <a:off x="6892466" y="792513"/>
              <a:ext cx="127635" cy="84091"/>
            </a:xfrm>
            <a:custGeom>
              <a:avLst/>
              <a:gdLst/>
              <a:ahLst/>
              <a:cxnLst/>
              <a:rect l="l" t="t" r="r" b="b"/>
              <a:pathLst>
                <a:path w="2682" h="1767" extrusionOk="0">
                  <a:moveTo>
                    <a:pt x="1337" y="268"/>
                  </a:moveTo>
                  <a:cubicBezTo>
                    <a:pt x="1440" y="374"/>
                    <a:pt x="1463" y="497"/>
                    <a:pt x="1435" y="572"/>
                  </a:cubicBezTo>
                  <a:cubicBezTo>
                    <a:pt x="1419" y="615"/>
                    <a:pt x="1392" y="638"/>
                    <a:pt x="1360" y="638"/>
                  </a:cubicBezTo>
                  <a:cubicBezTo>
                    <a:pt x="1341" y="638"/>
                    <a:pt x="1319" y="630"/>
                    <a:pt x="1298" y="611"/>
                  </a:cubicBezTo>
                  <a:cubicBezTo>
                    <a:pt x="1225" y="547"/>
                    <a:pt x="1242" y="399"/>
                    <a:pt x="1337" y="268"/>
                  </a:cubicBezTo>
                  <a:close/>
                  <a:moveTo>
                    <a:pt x="2149" y="667"/>
                  </a:moveTo>
                  <a:cubicBezTo>
                    <a:pt x="2132" y="809"/>
                    <a:pt x="2040" y="918"/>
                    <a:pt x="1923" y="932"/>
                  </a:cubicBezTo>
                  <a:cubicBezTo>
                    <a:pt x="1914" y="935"/>
                    <a:pt x="1909" y="935"/>
                    <a:pt x="1901" y="935"/>
                  </a:cubicBezTo>
                  <a:cubicBezTo>
                    <a:pt x="1870" y="935"/>
                    <a:pt x="1870" y="924"/>
                    <a:pt x="1870" y="918"/>
                  </a:cubicBezTo>
                  <a:cubicBezTo>
                    <a:pt x="1867" y="854"/>
                    <a:pt x="1984" y="706"/>
                    <a:pt x="2149" y="667"/>
                  </a:cubicBezTo>
                  <a:close/>
                  <a:moveTo>
                    <a:pt x="740" y="1033"/>
                  </a:moveTo>
                  <a:cubicBezTo>
                    <a:pt x="762" y="1033"/>
                    <a:pt x="782" y="1049"/>
                    <a:pt x="793" y="1063"/>
                  </a:cubicBezTo>
                  <a:cubicBezTo>
                    <a:pt x="849" y="1136"/>
                    <a:pt x="863" y="1217"/>
                    <a:pt x="832" y="1284"/>
                  </a:cubicBezTo>
                  <a:cubicBezTo>
                    <a:pt x="796" y="1356"/>
                    <a:pt x="712" y="1398"/>
                    <a:pt x="612" y="1404"/>
                  </a:cubicBezTo>
                  <a:cubicBezTo>
                    <a:pt x="595" y="1273"/>
                    <a:pt x="631" y="1133"/>
                    <a:pt x="684" y="1069"/>
                  </a:cubicBezTo>
                  <a:cubicBezTo>
                    <a:pt x="706" y="1047"/>
                    <a:pt x="723" y="1033"/>
                    <a:pt x="740" y="1033"/>
                  </a:cubicBezTo>
                  <a:close/>
                  <a:moveTo>
                    <a:pt x="1630" y="1147"/>
                  </a:moveTo>
                  <a:cubicBezTo>
                    <a:pt x="1635" y="1147"/>
                    <a:pt x="1655" y="1167"/>
                    <a:pt x="1663" y="1203"/>
                  </a:cubicBezTo>
                  <a:cubicBezTo>
                    <a:pt x="1697" y="1309"/>
                    <a:pt x="1675" y="1409"/>
                    <a:pt x="1608" y="1490"/>
                  </a:cubicBezTo>
                  <a:cubicBezTo>
                    <a:pt x="1546" y="1379"/>
                    <a:pt x="1552" y="1259"/>
                    <a:pt x="1588" y="1189"/>
                  </a:cubicBezTo>
                  <a:cubicBezTo>
                    <a:pt x="1605" y="1161"/>
                    <a:pt x="1622" y="1147"/>
                    <a:pt x="1630" y="1147"/>
                  </a:cubicBezTo>
                  <a:close/>
                  <a:moveTo>
                    <a:pt x="1677" y="74"/>
                  </a:moveTo>
                  <a:cubicBezTo>
                    <a:pt x="1745" y="74"/>
                    <a:pt x="1815" y="95"/>
                    <a:pt x="1881" y="137"/>
                  </a:cubicBezTo>
                  <a:cubicBezTo>
                    <a:pt x="2048" y="243"/>
                    <a:pt x="2149" y="408"/>
                    <a:pt x="2157" y="578"/>
                  </a:cubicBezTo>
                  <a:cubicBezTo>
                    <a:pt x="1951" y="614"/>
                    <a:pt x="1786" y="801"/>
                    <a:pt x="1794" y="913"/>
                  </a:cubicBezTo>
                  <a:cubicBezTo>
                    <a:pt x="1797" y="960"/>
                    <a:pt x="1825" y="1008"/>
                    <a:pt x="1903" y="1008"/>
                  </a:cubicBezTo>
                  <a:cubicBezTo>
                    <a:pt x="1914" y="1008"/>
                    <a:pt x="1926" y="1008"/>
                    <a:pt x="1937" y="1005"/>
                  </a:cubicBezTo>
                  <a:cubicBezTo>
                    <a:pt x="2096" y="985"/>
                    <a:pt x="2216" y="840"/>
                    <a:pt x="2232" y="653"/>
                  </a:cubicBezTo>
                  <a:cubicBezTo>
                    <a:pt x="2319" y="653"/>
                    <a:pt x="2403" y="695"/>
                    <a:pt x="2475" y="776"/>
                  </a:cubicBezTo>
                  <a:cubicBezTo>
                    <a:pt x="2601" y="910"/>
                    <a:pt x="2576" y="1066"/>
                    <a:pt x="2525" y="1181"/>
                  </a:cubicBezTo>
                  <a:cubicBezTo>
                    <a:pt x="2414" y="1434"/>
                    <a:pt x="2107" y="1663"/>
                    <a:pt x="1881" y="1663"/>
                  </a:cubicBezTo>
                  <a:cubicBezTo>
                    <a:pt x="1822" y="1663"/>
                    <a:pt x="1764" y="1646"/>
                    <a:pt x="1725" y="1613"/>
                  </a:cubicBezTo>
                  <a:cubicBezTo>
                    <a:pt x="1702" y="1593"/>
                    <a:pt x="1680" y="1574"/>
                    <a:pt x="1661" y="1552"/>
                  </a:cubicBezTo>
                  <a:cubicBezTo>
                    <a:pt x="1755" y="1451"/>
                    <a:pt x="1786" y="1314"/>
                    <a:pt x="1744" y="1181"/>
                  </a:cubicBezTo>
                  <a:cubicBezTo>
                    <a:pt x="1714" y="1077"/>
                    <a:pt x="1661" y="1063"/>
                    <a:pt x="1633" y="1063"/>
                  </a:cubicBezTo>
                  <a:cubicBezTo>
                    <a:pt x="1591" y="1063"/>
                    <a:pt x="1549" y="1097"/>
                    <a:pt x="1521" y="1153"/>
                  </a:cubicBezTo>
                  <a:cubicBezTo>
                    <a:pt x="1474" y="1250"/>
                    <a:pt x="1465" y="1404"/>
                    <a:pt x="1552" y="1543"/>
                  </a:cubicBezTo>
                  <a:cubicBezTo>
                    <a:pt x="1463" y="1613"/>
                    <a:pt x="1292" y="1685"/>
                    <a:pt x="980" y="1685"/>
                  </a:cubicBezTo>
                  <a:lnTo>
                    <a:pt x="946" y="1685"/>
                  </a:lnTo>
                  <a:cubicBezTo>
                    <a:pt x="751" y="1685"/>
                    <a:pt x="667" y="1585"/>
                    <a:pt x="631" y="1482"/>
                  </a:cubicBezTo>
                  <a:cubicBezTo>
                    <a:pt x="754" y="1476"/>
                    <a:pt x="860" y="1418"/>
                    <a:pt x="905" y="1312"/>
                  </a:cubicBezTo>
                  <a:cubicBezTo>
                    <a:pt x="949" y="1217"/>
                    <a:pt x="932" y="1105"/>
                    <a:pt x="854" y="1008"/>
                  </a:cubicBezTo>
                  <a:cubicBezTo>
                    <a:pt x="812" y="952"/>
                    <a:pt x="768" y="941"/>
                    <a:pt x="740" y="941"/>
                  </a:cubicBezTo>
                  <a:cubicBezTo>
                    <a:pt x="698" y="941"/>
                    <a:pt x="659" y="966"/>
                    <a:pt x="626" y="1008"/>
                  </a:cubicBezTo>
                  <a:cubicBezTo>
                    <a:pt x="567" y="1086"/>
                    <a:pt x="517" y="1234"/>
                    <a:pt x="534" y="1390"/>
                  </a:cubicBezTo>
                  <a:cubicBezTo>
                    <a:pt x="450" y="1370"/>
                    <a:pt x="361" y="1328"/>
                    <a:pt x="274" y="1264"/>
                  </a:cubicBezTo>
                  <a:cubicBezTo>
                    <a:pt x="70" y="1114"/>
                    <a:pt x="112" y="904"/>
                    <a:pt x="140" y="821"/>
                  </a:cubicBezTo>
                  <a:cubicBezTo>
                    <a:pt x="199" y="639"/>
                    <a:pt x="363" y="491"/>
                    <a:pt x="500" y="491"/>
                  </a:cubicBezTo>
                  <a:cubicBezTo>
                    <a:pt x="534" y="491"/>
                    <a:pt x="567" y="503"/>
                    <a:pt x="595" y="519"/>
                  </a:cubicBezTo>
                  <a:cubicBezTo>
                    <a:pt x="602" y="525"/>
                    <a:pt x="609" y="528"/>
                    <a:pt x="616" y="528"/>
                  </a:cubicBezTo>
                  <a:cubicBezTo>
                    <a:pt x="623" y="528"/>
                    <a:pt x="630" y="525"/>
                    <a:pt x="637" y="519"/>
                  </a:cubicBezTo>
                  <a:cubicBezTo>
                    <a:pt x="645" y="514"/>
                    <a:pt x="656" y="500"/>
                    <a:pt x="653" y="480"/>
                  </a:cubicBezTo>
                  <a:cubicBezTo>
                    <a:pt x="653" y="480"/>
                    <a:pt x="626" y="271"/>
                    <a:pt x="726" y="159"/>
                  </a:cubicBezTo>
                  <a:cubicBezTo>
                    <a:pt x="769" y="114"/>
                    <a:pt x="829" y="90"/>
                    <a:pt x="907" y="90"/>
                  </a:cubicBezTo>
                  <a:cubicBezTo>
                    <a:pt x="962" y="90"/>
                    <a:pt x="1025" y="102"/>
                    <a:pt x="1097" y="126"/>
                  </a:cubicBezTo>
                  <a:cubicBezTo>
                    <a:pt x="1167" y="146"/>
                    <a:pt x="1225" y="179"/>
                    <a:pt x="1278" y="212"/>
                  </a:cubicBezTo>
                  <a:cubicBezTo>
                    <a:pt x="1170" y="363"/>
                    <a:pt x="1131" y="561"/>
                    <a:pt x="1250" y="667"/>
                  </a:cubicBezTo>
                  <a:cubicBezTo>
                    <a:pt x="1287" y="698"/>
                    <a:pt x="1326" y="715"/>
                    <a:pt x="1365" y="715"/>
                  </a:cubicBezTo>
                  <a:cubicBezTo>
                    <a:pt x="1429" y="715"/>
                    <a:pt x="1482" y="670"/>
                    <a:pt x="1510" y="597"/>
                  </a:cubicBezTo>
                  <a:cubicBezTo>
                    <a:pt x="1549" y="491"/>
                    <a:pt x="1524" y="335"/>
                    <a:pt x="1390" y="207"/>
                  </a:cubicBezTo>
                  <a:cubicBezTo>
                    <a:pt x="1474" y="120"/>
                    <a:pt x="1574" y="74"/>
                    <a:pt x="1677" y="74"/>
                  </a:cubicBezTo>
                  <a:close/>
                  <a:moveTo>
                    <a:pt x="1677" y="0"/>
                  </a:moveTo>
                  <a:cubicBezTo>
                    <a:pt x="1552" y="0"/>
                    <a:pt x="1426" y="56"/>
                    <a:pt x="1329" y="162"/>
                  </a:cubicBezTo>
                  <a:cubicBezTo>
                    <a:pt x="1270" y="115"/>
                    <a:pt x="1200" y="84"/>
                    <a:pt x="1125" y="56"/>
                  </a:cubicBezTo>
                  <a:cubicBezTo>
                    <a:pt x="1045" y="30"/>
                    <a:pt x="973" y="17"/>
                    <a:pt x="909" y="17"/>
                  </a:cubicBezTo>
                  <a:cubicBezTo>
                    <a:pt x="808" y="17"/>
                    <a:pt x="728" y="50"/>
                    <a:pt x="670" y="115"/>
                  </a:cubicBezTo>
                  <a:cubicBezTo>
                    <a:pt x="587" y="210"/>
                    <a:pt x="573" y="352"/>
                    <a:pt x="573" y="433"/>
                  </a:cubicBezTo>
                  <a:cubicBezTo>
                    <a:pt x="553" y="427"/>
                    <a:pt x="528" y="422"/>
                    <a:pt x="503" y="422"/>
                  </a:cubicBezTo>
                  <a:cubicBezTo>
                    <a:pt x="333" y="422"/>
                    <a:pt x="140" y="589"/>
                    <a:pt x="70" y="807"/>
                  </a:cubicBezTo>
                  <a:cubicBezTo>
                    <a:pt x="1" y="1016"/>
                    <a:pt x="56" y="1208"/>
                    <a:pt x="227" y="1337"/>
                  </a:cubicBezTo>
                  <a:cubicBezTo>
                    <a:pt x="333" y="1418"/>
                    <a:pt x="444" y="1465"/>
                    <a:pt x="553" y="1479"/>
                  </a:cubicBezTo>
                  <a:cubicBezTo>
                    <a:pt x="600" y="1658"/>
                    <a:pt x="743" y="1761"/>
                    <a:pt x="946" y="1766"/>
                  </a:cubicBezTo>
                  <a:lnTo>
                    <a:pt x="980" y="1766"/>
                  </a:lnTo>
                  <a:cubicBezTo>
                    <a:pt x="1250" y="1766"/>
                    <a:pt x="1463" y="1713"/>
                    <a:pt x="1605" y="1605"/>
                  </a:cubicBezTo>
                  <a:cubicBezTo>
                    <a:pt x="1627" y="1630"/>
                    <a:pt x="1649" y="1655"/>
                    <a:pt x="1677" y="1674"/>
                  </a:cubicBezTo>
                  <a:cubicBezTo>
                    <a:pt x="1739" y="1719"/>
                    <a:pt x="1808" y="1744"/>
                    <a:pt x="1887" y="1744"/>
                  </a:cubicBezTo>
                  <a:cubicBezTo>
                    <a:pt x="2146" y="1744"/>
                    <a:pt x="2481" y="1496"/>
                    <a:pt x="2604" y="1214"/>
                  </a:cubicBezTo>
                  <a:cubicBezTo>
                    <a:pt x="2682" y="1030"/>
                    <a:pt x="2662" y="854"/>
                    <a:pt x="2539" y="726"/>
                  </a:cubicBezTo>
                  <a:cubicBezTo>
                    <a:pt x="2453" y="631"/>
                    <a:pt x="2352" y="583"/>
                    <a:pt x="2241" y="581"/>
                  </a:cubicBezTo>
                  <a:cubicBezTo>
                    <a:pt x="2230" y="385"/>
                    <a:pt x="2115" y="199"/>
                    <a:pt x="1926" y="79"/>
                  </a:cubicBezTo>
                  <a:cubicBezTo>
                    <a:pt x="1845" y="28"/>
                    <a:pt x="1761" y="0"/>
                    <a:pt x="1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6" name="Google Shape;1296;p33"/>
            <p:cNvSpPr/>
            <p:nvPr/>
          </p:nvSpPr>
          <p:spPr>
            <a:xfrm rot="-746283">
              <a:off x="6304616" y="1075158"/>
              <a:ext cx="3760" cy="35359"/>
            </a:xfrm>
            <a:custGeom>
              <a:avLst/>
              <a:gdLst/>
              <a:ahLst/>
              <a:cxnLst/>
              <a:rect l="l" t="t" r="r" b="b"/>
              <a:pathLst>
                <a:path w="79" h="743" extrusionOk="0">
                  <a:moveTo>
                    <a:pt x="42" y="0"/>
                  </a:moveTo>
                  <a:cubicBezTo>
                    <a:pt x="20" y="0"/>
                    <a:pt x="3" y="17"/>
                    <a:pt x="3" y="39"/>
                  </a:cubicBezTo>
                  <a:lnTo>
                    <a:pt x="0" y="703"/>
                  </a:lnTo>
                  <a:cubicBezTo>
                    <a:pt x="0" y="725"/>
                    <a:pt x="17" y="742"/>
                    <a:pt x="37" y="742"/>
                  </a:cubicBezTo>
                  <a:cubicBezTo>
                    <a:pt x="59" y="742"/>
                    <a:pt x="78" y="725"/>
                    <a:pt x="76" y="703"/>
                  </a:cubicBezTo>
                  <a:lnTo>
                    <a:pt x="78" y="39"/>
                  </a:lnTo>
                  <a:cubicBezTo>
                    <a:pt x="78" y="17"/>
                    <a:pt x="62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7" name="Google Shape;1297;p33"/>
            <p:cNvSpPr/>
            <p:nvPr/>
          </p:nvSpPr>
          <p:spPr>
            <a:xfrm rot="-746283">
              <a:off x="6291402" y="1081328"/>
              <a:ext cx="30695" cy="22224"/>
            </a:xfrm>
            <a:custGeom>
              <a:avLst/>
              <a:gdLst/>
              <a:ahLst/>
              <a:cxnLst/>
              <a:rect l="l" t="t" r="r" b="b"/>
              <a:pathLst>
                <a:path w="645" h="467" extrusionOk="0">
                  <a:moveTo>
                    <a:pt x="598" y="0"/>
                  </a:moveTo>
                  <a:cubicBezTo>
                    <a:pt x="590" y="0"/>
                    <a:pt x="582" y="3"/>
                    <a:pt x="575" y="9"/>
                  </a:cubicBezTo>
                  <a:lnTo>
                    <a:pt x="25" y="391"/>
                  </a:lnTo>
                  <a:cubicBezTo>
                    <a:pt x="3" y="405"/>
                    <a:pt x="0" y="430"/>
                    <a:pt x="14" y="447"/>
                  </a:cubicBezTo>
                  <a:cubicBezTo>
                    <a:pt x="20" y="458"/>
                    <a:pt x="31" y="466"/>
                    <a:pt x="45" y="466"/>
                  </a:cubicBezTo>
                  <a:cubicBezTo>
                    <a:pt x="56" y="466"/>
                    <a:pt x="62" y="466"/>
                    <a:pt x="70" y="458"/>
                  </a:cubicBezTo>
                  <a:lnTo>
                    <a:pt x="620" y="76"/>
                  </a:lnTo>
                  <a:cubicBezTo>
                    <a:pt x="642" y="62"/>
                    <a:pt x="645" y="36"/>
                    <a:pt x="631" y="20"/>
                  </a:cubicBezTo>
                  <a:cubicBezTo>
                    <a:pt x="622" y="6"/>
                    <a:pt x="610" y="0"/>
                    <a:pt x="5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8" name="Google Shape;1298;p33"/>
            <p:cNvSpPr/>
            <p:nvPr/>
          </p:nvSpPr>
          <p:spPr>
            <a:xfrm rot="-746283">
              <a:off x="6294692" y="1080058"/>
              <a:ext cx="23985" cy="24842"/>
            </a:xfrm>
            <a:custGeom>
              <a:avLst/>
              <a:gdLst/>
              <a:ahLst/>
              <a:cxnLst/>
              <a:rect l="l" t="t" r="r" b="b"/>
              <a:pathLst>
                <a:path w="504" h="522" extrusionOk="0">
                  <a:moveTo>
                    <a:pt x="45" y="0"/>
                  </a:moveTo>
                  <a:cubicBezTo>
                    <a:pt x="36" y="0"/>
                    <a:pt x="26" y="4"/>
                    <a:pt x="18" y="10"/>
                  </a:cubicBezTo>
                  <a:cubicBezTo>
                    <a:pt x="1" y="24"/>
                    <a:pt x="1" y="50"/>
                    <a:pt x="15" y="66"/>
                  </a:cubicBezTo>
                  <a:lnTo>
                    <a:pt x="431" y="507"/>
                  </a:lnTo>
                  <a:cubicBezTo>
                    <a:pt x="436" y="515"/>
                    <a:pt x="447" y="521"/>
                    <a:pt x="458" y="521"/>
                  </a:cubicBezTo>
                  <a:cubicBezTo>
                    <a:pt x="472" y="521"/>
                    <a:pt x="478" y="515"/>
                    <a:pt x="486" y="510"/>
                  </a:cubicBezTo>
                  <a:cubicBezTo>
                    <a:pt x="503" y="496"/>
                    <a:pt x="503" y="471"/>
                    <a:pt x="489" y="454"/>
                  </a:cubicBezTo>
                  <a:lnTo>
                    <a:pt x="73" y="13"/>
                  </a:lnTo>
                  <a:cubicBezTo>
                    <a:pt x="66" y="5"/>
                    <a:pt x="56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9" name="Google Shape;1299;p33"/>
            <p:cNvSpPr/>
            <p:nvPr/>
          </p:nvSpPr>
          <p:spPr>
            <a:xfrm rot="-746283">
              <a:off x="6288226" y="1090627"/>
              <a:ext cx="34264" cy="4045"/>
            </a:xfrm>
            <a:custGeom>
              <a:avLst/>
              <a:gdLst/>
              <a:ahLst/>
              <a:cxnLst/>
              <a:rect l="l" t="t" r="r" b="b"/>
              <a:pathLst>
                <a:path w="720" h="85" extrusionOk="0">
                  <a:moveTo>
                    <a:pt x="681" y="1"/>
                  </a:moveTo>
                  <a:lnTo>
                    <a:pt x="39" y="7"/>
                  </a:lnTo>
                  <a:cubicBezTo>
                    <a:pt x="17" y="7"/>
                    <a:pt x="0" y="26"/>
                    <a:pt x="0" y="46"/>
                  </a:cubicBezTo>
                  <a:cubicBezTo>
                    <a:pt x="0" y="68"/>
                    <a:pt x="17" y="85"/>
                    <a:pt x="39" y="85"/>
                  </a:cubicBezTo>
                  <a:lnTo>
                    <a:pt x="681" y="76"/>
                  </a:lnTo>
                  <a:cubicBezTo>
                    <a:pt x="700" y="76"/>
                    <a:pt x="720" y="60"/>
                    <a:pt x="720" y="40"/>
                  </a:cubicBezTo>
                  <a:cubicBezTo>
                    <a:pt x="720" y="18"/>
                    <a:pt x="700" y="1"/>
                    <a:pt x="6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0" name="Google Shape;1300;p33"/>
            <p:cNvSpPr/>
            <p:nvPr/>
          </p:nvSpPr>
          <p:spPr>
            <a:xfrm rot="-746283">
              <a:off x="7103841" y="1008871"/>
              <a:ext cx="3760" cy="35359"/>
            </a:xfrm>
            <a:custGeom>
              <a:avLst/>
              <a:gdLst/>
              <a:ahLst/>
              <a:cxnLst/>
              <a:rect l="l" t="t" r="r" b="b"/>
              <a:pathLst>
                <a:path w="79" h="743" extrusionOk="0">
                  <a:moveTo>
                    <a:pt x="42" y="0"/>
                  </a:moveTo>
                  <a:cubicBezTo>
                    <a:pt x="20" y="0"/>
                    <a:pt x="3" y="17"/>
                    <a:pt x="3" y="36"/>
                  </a:cubicBezTo>
                  <a:lnTo>
                    <a:pt x="0" y="703"/>
                  </a:lnTo>
                  <a:cubicBezTo>
                    <a:pt x="0" y="725"/>
                    <a:pt x="17" y="742"/>
                    <a:pt x="39" y="742"/>
                  </a:cubicBezTo>
                  <a:cubicBezTo>
                    <a:pt x="59" y="742"/>
                    <a:pt x="75" y="725"/>
                    <a:pt x="75" y="703"/>
                  </a:cubicBezTo>
                  <a:lnTo>
                    <a:pt x="78" y="36"/>
                  </a:lnTo>
                  <a:cubicBezTo>
                    <a:pt x="78" y="17"/>
                    <a:pt x="61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1" name="Google Shape;1301;p33"/>
            <p:cNvSpPr/>
            <p:nvPr/>
          </p:nvSpPr>
          <p:spPr>
            <a:xfrm rot="-746283">
              <a:off x="7090559" y="1015002"/>
              <a:ext cx="30743" cy="22129"/>
            </a:xfrm>
            <a:custGeom>
              <a:avLst/>
              <a:gdLst/>
              <a:ahLst/>
              <a:cxnLst/>
              <a:rect l="l" t="t" r="r" b="b"/>
              <a:pathLst>
                <a:path w="646" h="465" extrusionOk="0">
                  <a:moveTo>
                    <a:pt x="601" y="1"/>
                  </a:moveTo>
                  <a:cubicBezTo>
                    <a:pt x="592" y="1"/>
                    <a:pt x="584" y="4"/>
                    <a:pt x="576" y="10"/>
                  </a:cubicBezTo>
                  <a:lnTo>
                    <a:pt x="26" y="392"/>
                  </a:lnTo>
                  <a:cubicBezTo>
                    <a:pt x="4" y="406"/>
                    <a:pt x="1" y="431"/>
                    <a:pt x="15" y="448"/>
                  </a:cubicBezTo>
                  <a:cubicBezTo>
                    <a:pt x="23" y="459"/>
                    <a:pt x="32" y="464"/>
                    <a:pt x="46" y="464"/>
                  </a:cubicBezTo>
                  <a:cubicBezTo>
                    <a:pt x="54" y="464"/>
                    <a:pt x="65" y="461"/>
                    <a:pt x="71" y="459"/>
                  </a:cubicBezTo>
                  <a:lnTo>
                    <a:pt x="623" y="74"/>
                  </a:lnTo>
                  <a:cubicBezTo>
                    <a:pt x="643" y="60"/>
                    <a:pt x="645" y="37"/>
                    <a:pt x="631" y="18"/>
                  </a:cubicBezTo>
                  <a:cubicBezTo>
                    <a:pt x="623" y="7"/>
                    <a:pt x="612" y="1"/>
                    <a:pt x="6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2" name="Google Shape;1302;p33"/>
            <p:cNvSpPr/>
            <p:nvPr/>
          </p:nvSpPr>
          <p:spPr>
            <a:xfrm rot="-746283">
              <a:off x="7093903" y="1013778"/>
              <a:ext cx="23937" cy="24699"/>
            </a:xfrm>
            <a:custGeom>
              <a:avLst/>
              <a:gdLst/>
              <a:ahLst/>
              <a:cxnLst/>
              <a:rect l="l" t="t" r="r" b="b"/>
              <a:pathLst>
                <a:path w="503" h="519" extrusionOk="0">
                  <a:moveTo>
                    <a:pt x="45" y="0"/>
                  </a:moveTo>
                  <a:cubicBezTo>
                    <a:pt x="35" y="0"/>
                    <a:pt x="25" y="4"/>
                    <a:pt x="17" y="10"/>
                  </a:cubicBezTo>
                  <a:cubicBezTo>
                    <a:pt x="1" y="24"/>
                    <a:pt x="1" y="49"/>
                    <a:pt x="15" y="66"/>
                  </a:cubicBezTo>
                  <a:lnTo>
                    <a:pt x="430" y="504"/>
                  </a:lnTo>
                  <a:cubicBezTo>
                    <a:pt x="436" y="515"/>
                    <a:pt x="447" y="518"/>
                    <a:pt x="458" y="518"/>
                  </a:cubicBezTo>
                  <a:cubicBezTo>
                    <a:pt x="469" y="518"/>
                    <a:pt x="478" y="515"/>
                    <a:pt x="486" y="507"/>
                  </a:cubicBezTo>
                  <a:cubicBezTo>
                    <a:pt x="503" y="496"/>
                    <a:pt x="503" y="471"/>
                    <a:pt x="489" y="454"/>
                  </a:cubicBezTo>
                  <a:lnTo>
                    <a:pt x="73" y="13"/>
                  </a:lnTo>
                  <a:cubicBezTo>
                    <a:pt x="66" y="4"/>
                    <a:pt x="56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3" name="Google Shape;1303;p33"/>
            <p:cNvSpPr/>
            <p:nvPr/>
          </p:nvSpPr>
          <p:spPr>
            <a:xfrm rot="-746283">
              <a:off x="7087347" y="1024114"/>
              <a:ext cx="34312" cy="3998"/>
            </a:xfrm>
            <a:custGeom>
              <a:avLst/>
              <a:gdLst/>
              <a:ahLst/>
              <a:cxnLst/>
              <a:rect l="l" t="t" r="r" b="b"/>
              <a:pathLst>
                <a:path w="721" h="84" extrusionOk="0">
                  <a:moveTo>
                    <a:pt x="682" y="0"/>
                  </a:moveTo>
                  <a:lnTo>
                    <a:pt x="40" y="9"/>
                  </a:lnTo>
                  <a:cubicBezTo>
                    <a:pt x="20" y="9"/>
                    <a:pt x="1" y="25"/>
                    <a:pt x="1" y="48"/>
                  </a:cubicBezTo>
                  <a:cubicBezTo>
                    <a:pt x="1" y="67"/>
                    <a:pt x="20" y="84"/>
                    <a:pt x="40" y="84"/>
                  </a:cubicBezTo>
                  <a:lnTo>
                    <a:pt x="682" y="78"/>
                  </a:lnTo>
                  <a:cubicBezTo>
                    <a:pt x="704" y="78"/>
                    <a:pt x="721" y="62"/>
                    <a:pt x="721" y="39"/>
                  </a:cubicBezTo>
                  <a:cubicBezTo>
                    <a:pt x="721" y="20"/>
                    <a:pt x="704" y="0"/>
                    <a:pt x="6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4" name="Google Shape;1304;p33"/>
            <p:cNvSpPr/>
            <p:nvPr/>
          </p:nvSpPr>
          <p:spPr>
            <a:xfrm rot="-746283">
              <a:off x="6676054" y="623044"/>
              <a:ext cx="115738" cy="149574"/>
            </a:xfrm>
            <a:custGeom>
              <a:avLst/>
              <a:gdLst/>
              <a:ahLst/>
              <a:cxnLst/>
              <a:rect l="l" t="t" r="r" b="b"/>
              <a:pathLst>
                <a:path w="2432" h="3143" extrusionOk="0">
                  <a:moveTo>
                    <a:pt x="1150" y="1"/>
                  </a:moveTo>
                  <a:cubicBezTo>
                    <a:pt x="1144" y="1"/>
                    <a:pt x="1138" y="3"/>
                    <a:pt x="1133" y="6"/>
                  </a:cubicBezTo>
                  <a:cubicBezTo>
                    <a:pt x="907" y="154"/>
                    <a:pt x="0" y="2935"/>
                    <a:pt x="34" y="3039"/>
                  </a:cubicBezTo>
                  <a:cubicBezTo>
                    <a:pt x="50" y="3100"/>
                    <a:pt x="866" y="3142"/>
                    <a:pt x="1539" y="3142"/>
                  </a:cubicBezTo>
                  <a:cubicBezTo>
                    <a:pt x="2022" y="3142"/>
                    <a:pt x="2432" y="3121"/>
                    <a:pt x="2419" y="3069"/>
                  </a:cubicBezTo>
                  <a:cubicBezTo>
                    <a:pt x="2419" y="3069"/>
                    <a:pt x="1410" y="1"/>
                    <a:pt x="115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5" name="Google Shape;1305;p33"/>
            <p:cNvSpPr/>
            <p:nvPr/>
          </p:nvSpPr>
          <p:spPr>
            <a:xfrm rot="-746283">
              <a:off x="6735308" y="660367"/>
              <a:ext cx="5235" cy="137296"/>
            </a:xfrm>
            <a:custGeom>
              <a:avLst/>
              <a:gdLst/>
              <a:ahLst/>
              <a:cxnLst/>
              <a:rect l="l" t="t" r="r" b="b"/>
              <a:pathLst>
                <a:path w="110" h="2885" extrusionOk="0">
                  <a:moveTo>
                    <a:pt x="39" y="0"/>
                  </a:moveTo>
                  <a:cubicBezTo>
                    <a:pt x="20" y="3"/>
                    <a:pt x="0" y="20"/>
                    <a:pt x="0" y="42"/>
                  </a:cubicBezTo>
                  <a:cubicBezTo>
                    <a:pt x="0" y="67"/>
                    <a:pt x="37" y="2346"/>
                    <a:pt x="20" y="2840"/>
                  </a:cubicBezTo>
                  <a:cubicBezTo>
                    <a:pt x="14" y="2863"/>
                    <a:pt x="34" y="2885"/>
                    <a:pt x="56" y="2885"/>
                  </a:cubicBezTo>
                  <a:cubicBezTo>
                    <a:pt x="79" y="2885"/>
                    <a:pt x="95" y="2865"/>
                    <a:pt x="95" y="2840"/>
                  </a:cubicBezTo>
                  <a:cubicBezTo>
                    <a:pt x="109" y="2344"/>
                    <a:pt x="79" y="62"/>
                    <a:pt x="79" y="37"/>
                  </a:cubicBezTo>
                  <a:cubicBezTo>
                    <a:pt x="79" y="17"/>
                    <a:pt x="62" y="0"/>
                    <a:pt x="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6" name="Google Shape;1306;p33"/>
            <p:cNvSpPr/>
            <p:nvPr/>
          </p:nvSpPr>
          <p:spPr>
            <a:xfrm rot="-746283">
              <a:off x="6740118" y="793498"/>
              <a:ext cx="26317" cy="4711"/>
            </a:xfrm>
            <a:custGeom>
              <a:avLst/>
              <a:gdLst/>
              <a:ahLst/>
              <a:cxnLst/>
              <a:rect l="l" t="t" r="r" b="b"/>
              <a:pathLst>
                <a:path w="553" h="99" extrusionOk="0">
                  <a:moveTo>
                    <a:pt x="42" y="1"/>
                  </a:moveTo>
                  <a:cubicBezTo>
                    <a:pt x="22" y="1"/>
                    <a:pt x="0" y="17"/>
                    <a:pt x="0" y="40"/>
                  </a:cubicBezTo>
                  <a:cubicBezTo>
                    <a:pt x="0" y="59"/>
                    <a:pt x="20" y="82"/>
                    <a:pt x="39" y="82"/>
                  </a:cubicBezTo>
                  <a:lnTo>
                    <a:pt x="511" y="98"/>
                  </a:lnTo>
                  <a:cubicBezTo>
                    <a:pt x="530" y="98"/>
                    <a:pt x="550" y="82"/>
                    <a:pt x="553" y="59"/>
                  </a:cubicBezTo>
                  <a:cubicBezTo>
                    <a:pt x="553" y="40"/>
                    <a:pt x="536" y="17"/>
                    <a:pt x="513" y="17"/>
                  </a:cubicBezTo>
                  <a:lnTo>
                    <a:pt x="4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7" name="Google Shape;1307;p33"/>
            <p:cNvSpPr/>
            <p:nvPr/>
          </p:nvSpPr>
          <p:spPr>
            <a:xfrm rot="-746283">
              <a:off x="6711289" y="687424"/>
              <a:ext cx="40546" cy="29458"/>
            </a:xfrm>
            <a:custGeom>
              <a:avLst/>
              <a:gdLst/>
              <a:ahLst/>
              <a:cxnLst/>
              <a:rect l="l" t="t" r="r" b="b"/>
              <a:pathLst>
                <a:path w="852" h="619" extrusionOk="0">
                  <a:moveTo>
                    <a:pt x="807" y="0"/>
                  </a:moveTo>
                  <a:cubicBezTo>
                    <a:pt x="793" y="0"/>
                    <a:pt x="779" y="8"/>
                    <a:pt x="771" y="19"/>
                  </a:cubicBezTo>
                  <a:cubicBezTo>
                    <a:pt x="643" y="231"/>
                    <a:pt x="489" y="463"/>
                    <a:pt x="431" y="524"/>
                  </a:cubicBezTo>
                  <a:cubicBezTo>
                    <a:pt x="353" y="415"/>
                    <a:pt x="93" y="67"/>
                    <a:pt x="79" y="50"/>
                  </a:cubicBezTo>
                  <a:cubicBezTo>
                    <a:pt x="70" y="40"/>
                    <a:pt x="58" y="35"/>
                    <a:pt x="47" y="35"/>
                  </a:cubicBezTo>
                  <a:cubicBezTo>
                    <a:pt x="39" y="35"/>
                    <a:pt x="31" y="38"/>
                    <a:pt x="23" y="44"/>
                  </a:cubicBezTo>
                  <a:cubicBezTo>
                    <a:pt x="4" y="58"/>
                    <a:pt x="1" y="81"/>
                    <a:pt x="15" y="100"/>
                  </a:cubicBezTo>
                  <a:cubicBezTo>
                    <a:pt x="18" y="103"/>
                    <a:pt x="358" y="552"/>
                    <a:pt x="389" y="597"/>
                  </a:cubicBezTo>
                  <a:cubicBezTo>
                    <a:pt x="394" y="608"/>
                    <a:pt x="411" y="619"/>
                    <a:pt x="428" y="619"/>
                  </a:cubicBezTo>
                  <a:cubicBezTo>
                    <a:pt x="450" y="619"/>
                    <a:pt x="503" y="619"/>
                    <a:pt x="841" y="61"/>
                  </a:cubicBezTo>
                  <a:cubicBezTo>
                    <a:pt x="852" y="39"/>
                    <a:pt x="846" y="16"/>
                    <a:pt x="827" y="5"/>
                  </a:cubicBezTo>
                  <a:cubicBezTo>
                    <a:pt x="821" y="2"/>
                    <a:pt x="814" y="0"/>
                    <a:pt x="8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8" name="Google Shape;1308;p33"/>
            <p:cNvSpPr/>
            <p:nvPr/>
          </p:nvSpPr>
          <p:spPr>
            <a:xfrm rot="-746283">
              <a:off x="6706899" y="720533"/>
              <a:ext cx="65102" cy="33884"/>
            </a:xfrm>
            <a:custGeom>
              <a:avLst/>
              <a:gdLst/>
              <a:ahLst/>
              <a:cxnLst/>
              <a:rect l="l" t="t" r="r" b="b"/>
              <a:pathLst>
                <a:path w="1368" h="712" extrusionOk="0">
                  <a:moveTo>
                    <a:pt x="1323" y="0"/>
                  </a:moveTo>
                  <a:cubicBezTo>
                    <a:pt x="1310" y="0"/>
                    <a:pt x="1298" y="6"/>
                    <a:pt x="1289" y="17"/>
                  </a:cubicBezTo>
                  <a:cubicBezTo>
                    <a:pt x="1052" y="307"/>
                    <a:pt x="756" y="622"/>
                    <a:pt x="698" y="633"/>
                  </a:cubicBezTo>
                  <a:cubicBezTo>
                    <a:pt x="642" y="619"/>
                    <a:pt x="335" y="335"/>
                    <a:pt x="73" y="61"/>
                  </a:cubicBezTo>
                  <a:cubicBezTo>
                    <a:pt x="66" y="54"/>
                    <a:pt x="55" y="50"/>
                    <a:pt x="45" y="50"/>
                  </a:cubicBezTo>
                  <a:cubicBezTo>
                    <a:pt x="35" y="50"/>
                    <a:pt x="25" y="53"/>
                    <a:pt x="17" y="61"/>
                  </a:cubicBezTo>
                  <a:cubicBezTo>
                    <a:pt x="3" y="75"/>
                    <a:pt x="0" y="100"/>
                    <a:pt x="17" y="117"/>
                  </a:cubicBezTo>
                  <a:cubicBezTo>
                    <a:pt x="145" y="248"/>
                    <a:pt x="586" y="692"/>
                    <a:pt x="687" y="711"/>
                  </a:cubicBezTo>
                  <a:lnTo>
                    <a:pt x="692" y="711"/>
                  </a:lnTo>
                  <a:cubicBezTo>
                    <a:pt x="798" y="711"/>
                    <a:pt x="1111" y="362"/>
                    <a:pt x="1353" y="64"/>
                  </a:cubicBezTo>
                  <a:cubicBezTo>
                    <a:pt x="1367" y="47"/>
                    <a:pt x="1362" y="22"/>
                    <a:pt x="1345" y="8"/>
                  </a:cubicBezTo>
                  <a:cubicBezTo>
                    <a:pt x="1338" y="3"/>
                    <a:pt x="1331" y="0"/>
                    <a:pt x="13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9" name="Google Shape;1309;p33"/>
            <p:cNvSpPr/>
            <p:nvPr/>
          </p:nvSpPr>
          <p:spPr>
            <a:xfrm rot="-746283">
              <a:off x="6337760" y="1128422"/>
              <a:ext cx="115642" cy="149574"/>
            </a:xfrm>
            <a:custGeom>
              <a:avLst/>
              <a:gdLst/>
              <a:ahLst/>
              <a:cxnLst/>
              <a:rect l="l" t="t" r="r" b="b"/>
              <a:pathLst>
                <a:path w="2430" h="3143" extrusionOk="0">
                  <a:moveTo>
                    <a:pt x="1150" y="0"/>
                  </a:moveTo>
                  <a:cubicBezTo>
                    <a:pt x="1144" y="0"/>
                    <a:pt x="1139" y="2"/>
                    <a:pt x="1133" y="5"/>
                  </a:cubicBezTo>
                  <a:cubicBezTo>
                    <a:pt x="907" y="156"/>
                    <a:pt x="1" y="2934"/>
                    <a:pt x="31" y="3040"/>
                  </a:cubicBezTo>
                  <a:cubicBezTo>
                    <a:pt x="49" y="3102"/>
                    <a:pt x="860" y="3143"/>
                    <a:pt x="1532" y="3143"/>
                  </a:cubicBezTo>
                  <a:cubicBezTo>
                    <a:pt x="2017" y="3143"/>
                    <a:pt x="2430" y="3121"/>
                    <a:pt x="2417" y="3071"/>
                  </a:cubicBezTo>
                  <a:cubicBezTo>
                    <a:pt x="2417" y="3071"/>
                    <a:pt x="1406" y="0"/>
                    <a:pt x="11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0" name="Google Shape;1310;p33"/>
            <p:cNvSpPr/>
            <p:nvPr/>
          </p:nvSpPr>
          <p:spPr>
            <a:xfrm rot="-746283">
              <a:off x="6397158" y="1165799"/>
              <a:ext cx="5235" cy="137153"/>
            </a:xfrm>
            <a:custGeom>
              <a:avLst/>
              <a:gdLst/>
              <a:ahLst/>
              <a:cxnLst/>
              <a:rect l="l" t="t" r="r" b="b"/>
              <a:pathLst>
                <a:path w="110" h="2882" extrusionOk="0">
                  <a:moveTo>
                    <a:pt x="40" y="0"/>
                  </a:moveTo>
                  <a:cubicBezTo>
                    <a:pt x="17" y="3"/>
                    <a:pt x="1" y="20"/>
                    <a:pt x="1" y="42"/>
                  </a:cubicBezTo>
                  <a:cubicBezTo>
                    <a:pt x="1" y="64"/>
                    <a:pt x="34" y="2346"/>
                    <a:pt x="17" y="2840"/>
                  </a:cubicBezTo>
                  <a:cubicBezTo>
                    <a:pt x="15" y="2862"/>
                    <a:pt x="31" y="2882"/>
                    <a:pt x="56" y="2882"/>
                  </a:cubicBezTo>
                  <a:cubicBezTo>
                    <a:pt x="76" y="2882"/>
                    <a:pt x="95" y="2865"/>
                    <a:pt x="95" y="2840"/>
                  </a:cubicBezTo>
                  <a:cubicBezTo>
                    <a:pt x="109" y="2341"/>
                    <a:pt x="76" y="61"/>
                    <a:pt x="76" y="36"/>
                  </a:cubicBezTo>
                  <a:cubicBezTo>
                    <a:pt x="76" y="17"/>
                    <a:pt x="59" y="0"/>
                    <a:pt x="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1" name="Google Shape;1311;p33"/>
            <p:cNvSpPr/>
            <p:nvPr/>
          </p:nvSpPr>
          <p:spPr>
            <a:xfrm rot="-746283">
              <a:off x="6401985" y="1298943"/>
              <a:ext cx="26174" cy="4711"/>
            </a:xfrm>
            <a:custGeom>
              <a:avLst/>
              <a:gdLst/>
              <a:ahLst/>
              <a:cxnLst/>
              <a:rect l="l" t="t" r="r" b="b"/>
              <a:pathLst>
                <a:path w="550" h="99" extrusionOk="0">
                  <a:moveTo>
                    <a:pt x="42" y="0"/>
                  </a:moveTo>
                  <a:cubicBezTo>
                    <a:pt x="20" y="0"/>
                    <a:pt x="0" y="17"/>
                    <a:pt x="0" y="40"/>
                  </a:cubicBezTo>
                  <a:cubicBezTo>
                    <a:pt x="0" y="59"/>
                    <a:pt x="17" y="81"/>
                    <a:pt x="39" y="81"/>
                  </a:cubicBezTo>
                  <a:lnTo>
                    <a:pt x="508" y="98"/>
                  </a:lnTo>
                  <a:cubicBezTo>
                    <a:pt x="528" y="98"/>
                    <a:pt x="544" y="81"/>
                    <a:pt x="550" y="59"/>
                  </a:cubicBezTo>
                  <a:cubicBezTo>
                    <a:pt x="550" y="40"/>
                    <a:pt x="533" y="17"/>
                    <a:pt x="514" y="17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2" name="Google Shape;1312;p33"/>
            <p:cNvSpPr/>
            <p:nvPr/>
          </p:nvSpPr>
          <p:spPr>
            <a:xfrm rot="-746283">
              <a:off x="6373192" y="1192765"/>
              <a:ext cx="40403" cy="29553"/>
            </a:xfrm>
            <a:custGeom>
              <a:avLst/>
              <a:gdLst/>
              <a:ahLst/>
              <a:cxnLst/>
              <a:rect l="l" t="t" r="r" b="b"/>
              <a:pathLst>
                <a:path w="849" h="621" extrusionOk="0">
                  <a:moveTo>
                    <a:pt x="801" y="1"/>
                  </a:moveTo>
                  <a:cubicBezTo>
                    <a:pt x="787" y="1"/>
                    <a:pt x="775" y="7"/>
                    <a:pt x="770" y="21"/>
                  </a:cubicBezTo>
                  <a:cubicBezTo>
                    <a:pt x="639" y="233"/>
                    <a:pt x="488" y="462"/>
                    <a:pt x="427" y="526"/>
                  </a:cubicBezTo>
                  <a:cubicBezTo>
                    <a:pt x="352" y="417"/>
                    <a:pt x="89" y="68"/>
                    <a:pt x="75" y="52"/>
                  </a:cubicBezTo>
                  <a:cubicBezTo>
                    <a:pt x="67" y="41"/>
                    <a:pt x="54" y="35"/>
                    <a:pt x="42" y="35"/>
                  </a:cubicBezTo>
                  <a:cubicBezTo>
                    <a:pt x="34" y="35"/>
                    <a:pt x="26" y="38"/>
                    <a:pt x="20" y="43"/>
                  </a:cubicBezTo>
                  <a:cubicBezTo>
                    <a:pt x="3" y="57"/>
                    <a:pt x="0" y="82"/>
                    <a:pt x="14" y="99"/>
                  </a:cubicBezTo>
                  <a:cubicBezTo>
                    <a:pt x="17" y="105"/>
                    <a:pt x="354" y="554"/>
                    <a:pt x="385" y="598"/>
                  </a:cubicBezTo>
                  <a:cubicBezTo>
                    <a:pt x="394" y="610"/>
                    <a:pt x="410" y="621"/>
                    <a:pt x="424" y="621"/>
                  </a:cubicBezTo>
                  <a:cubicBezTo>
                    <a:pt x="447" y="621"/>
                    <a:pt x="502" y="615"/>
                    <a:pt x="840" y="63"/>
                  </a:cubicBezTo>
                  <a:cubicBezTo>
                    <a:pt x="848" y="40"/>
                    <a:pt x="843" y="15"/>
                    <a:pt x="826" y="7"/>
                  </a:cubicBezTo>
                  <a:cubicBezTo>
                    <a:pt x="818" y="3"/>
                    <a:pt x="809" y="1"/>
                    <a:pt x="8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3" name="Google Shape;1313;p33"/>
            <p:cNvSpPr/>
            <p:nvPr/>
          </p:nvSpPr>
          <p:spPr>
            <a:xfrm rot="-746283">
              <a:off x="6368604" y="1225948"/>
              <a:ext cx="65102" cy="33789"/>
            </a:xfrm>
            <a:custGeom>
              <a:avLst/>
              <a:gdLst/>
              <a:ahLst/>
              <a:cxnLst/>
              <a:rect l="l" t="t" r="r" b="b"/>
              <a:pathLst>
                <a:path w="1368" h="710" extrusionOk="0">
                  <a:moveTo>
                    <a:pt x="1323" y="0"/>
                  </a:moveTo>
                  <a:cubicBezTo>
                    <a:pt x="1311" y="0"/>
                    <a:pt x="1301" y="6"/>
                    <a:pt x="1292" y="17"/>
                  </a:cubicBezTo>
                  <a:cubicBezTo>
                    <a:pt x="1055" y="305"/>
                    <a:pt x="757" y="623"/>
                    <a:pt x="698" y="634"/>
                  </a:cubicBezTo>
                  <a:cubicBezTo>
                    <a:pt x="642" y="620"/>
                    <a:pt x="335" y="333"/>
                    <a:pt x="73" y="62"/>
                  </a:cubicBezTo>
                  <a:cubicBezTo>
                    <a:pt x="66" y="55"/>
                    <a:pt x="56" y="50"/>
                    <a:pt x="46" y="50"/>
                  </a:cubicBezTo>
                  <a:cubicBezTo>
                    <a:pt x="37" y="50"/>
                    <a:pt x="27" y="54"/>
                    <a:pt x="17" y="62"/>
                  </a:cubicBezTo>
                  <a:cubicBezTo>
                    <a:pt x="3" y="76"/>
                    <a:pt x="1" y="101"/>
                    <a:pt x="17" y="118"/>
                  </a:cubicBezTo>
                  <a:cubicBezTo>
                    <a:pt x="149" y="249"/>
                    <a:pt x="587" y="692"/>
                    <a:pt x="687" y="709"/>
                  </a:cubicBezTo>
                  <a:lnTo>
                    <a:pt x="695" y="709"/>
                  </a:lnTo>
                  <a:cubicBezTo>
                    <a:pt x="804" y="709"/>
                    <a:pt x="1114" y="360"/>
                    <a:pt x="1354" y="65"/>
                  </a:cubicBezTo>
                  <a:cubicBezTo>
                    <a:pt x="1368" y="48"/>
                    <a:pt x="1365" y="23"/>
                    <a:pt x="1345" y="9"/>
                  </a:cubicBezTo>
                  <a:cubicBezTo>
                    <a:pt x="1338" y="3"/>
                    <a:pt x="1330" y="0"/>
                    <a:pt x="13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4" name="Google Shape;1314;p33"/>
            <p:cNvSpPr/>
            <p:nvPr/>
          </p:nvSpPr>
          <p:spPr>
            <a:xfrm rot="-746283">
              <a:off x="6876693" y="1230237"/>
              <a:ext cx="192452" cy="44877"/>
            </a:xfrm>
            <a:custGeom>
              <a:avLst/>
              <a:gdLst/>
              <a:ahLst/>
              <a:cxnLst/>
              <a:rect l="l" t="t" r="r" b="b"/>
              <a:pathLst>
                <a:path w="4044" h="943" extrusionOk="0">
                  <a:moveTo>
                    <a:pt x="2815" y="1"/>
                  </a:moveTo>
                  <a:cubicBezTo>
                    <a:pt x="2811" y="1"/>
                    <a:pt x="2806" y="1"/>
                    <a:pt x="2802" y="3"/>
                  </a:cubicBezTo>
                  <a:cubicBezTo>
                    <a:pt x="2665" y="50"/>
                    <a:pt x="2286" y="586"/>
                    <a:pt x="2286" y="586"/>
                  </a:cubicBezTo>
                  <a:cubicBezTo>
                    <a:pt x="2286" y="586"/>
                    <a:pt x="2118" y="48"/>
                    <a:pt x="2006" y="48"/>
                  </a:cubicBezTo>
                  <a:cubicBezTo>
                    <a:pt x="2002" y="48"/>
                    <a:pt x="1997" y="49"/>
                    <a:pt x="1993" y="50"/>
                  </a:cubicBezTo>
                  <a:cubicBezTo>
                    <a:pt x="1881" y="95"/>
                    <a:pt x="1499" y="611"/>
                    <a:pt x="1499" y="611"/>
                  </a:cubicBezTo>
                  <a:cubicBezTo>
                    <a:pt x="1499" y="611"/>
                    <a:pt x="1403" y="134"/>
                    <a:pt x="1221" y="134"/>
                  </a:cubicBezTo>
                  <a:cubicBezTo>
                    <a:pt x="1210" y="134"/>
                    <a:pt x="1198" y="136"/>
                    <a:pt x="1186" y="140"/>
                  </a:cubicBezTo>
                  <a:cubicBezTo>
                    <a:pt x="983" y="207"/>
                    <a:pt x="715" y="656"/>
                    <a:pt x="715" y="656"/>
                  </a:cubicBezTo>
                  <a:cubicBezTo>
                    <a:pt x="715" y="656"/>
                    <a:pt x="490" y="207"/>
                    <a:pt x="371" y="207"/>
                  </a:cubicBezTo>
                  <a:cubicBezTo>
                    <a:pt x="365" y="207"/>
                    <a:pt x="360" y="207"/>
                    <a:pt x="355" y="209"/>
                  </a:cubicBezTo>
                  <a:cubicBezTo>
                    <a:pt x="244" y="248"/>
                    <a:pt x="1" y="876"/>
                    <a:pt x="68" y="876"/>
                  </a:cubicBezTo>
                  <a:cubicBezTo>
                    <a:pt x="68" y="876"/>
                    <a:pt x="2135" y="942"/>
                    <a:pt x="3201" y="942"/>
                  </a:cubicBezTo>
                  <a:cubicBezTo>
                    <a:pt x="3522" y="942"/>
                    <a:pt x="3752" y="936"/>
                    <a:pt x="3809" y="921"/>
                  </a:cubicBezTo>
                  <a:cubicBezTo>
                    <a:pt x="4043" y="858"/>
                    <a:pt x="3613" y="155"/>
                    <a:pt x="3511" y="155"/>
                  </a:cubicBezTo>
                  <a:cubicBezTo>
                    <a:pt x="3505" y="155"/>
                    <a:pt x="3500" y="157"/>
                    <a:pt x="3496" y="162"/>
                  </a:cubicBezTo>
                  <a:cubicBezTo>
                    <a:pt x="3429" y="248"/>
                    <a:pt x="3114" y="586"/>
                    <a:pt x="3114" y="586"/>
                  </a:cubicBezTo>
                  <a:cubicBezTo>
                    <a:pt x="3114" y="586"/>
                    <a:pt x="2945" y="1"/>
                    <a:pt x="281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5" name="Google Shape;1315;p33"/>
            <p:cNvSpPr/>
            <p:nvPr/>
          </p:nvSpPr>
          <p:spPr>
            <a:xfrm rot="-746283">
              <a:off x="6407549" y="1335302"/>
              <a:ext cx="192595" cy="44734"/>
            </a:xfrm>
            <a:custGeom>
              <a:avLst/>
              <a:gdLst/>
              <a:ahLst/>
              <a:cxnLst/>
              <a:rect l="l" t="t" r="r" b="b"/>
              <a:pathLst>
                <a:path w="4047" h="940" extrusionOk="0">
                  <a:moveTo>
                    <a:pt x="2819" y="1"/>
                  </a:moveTo>
                  <a:cubicBezTo>
                    <a:pt x="2814" y="1"/>
                    <a:pt x="2809" y="2"/>
                    <a:pt x="2805" y="3"/>
                  </a:cubicBezTo>
                  <a:cubicBezTo>
                    <a:pt x="2668" y="48"/>
                    <a:pt x="2289" y="584"/>
                    <a:pt x="2289" y="584"/>
                  </a:cubicBezTo>
                  <a:cubicBezTo>
                    <a:pt x="2289" y="584"/>
                    <a:pt x="2120" y="46"/>
                    <a:pt x="2008" y="46"/>
                  </a:cubicBezTo>
                  <a:cubicBezTo>
                    <a:pt x="2004" y="46"/>
                    <a:pt x="2000" y="46"/>
                    <a:pt x="1996" y="48"/>
                  </a:cubicBezTo>
                  <a:cubicBezTo>
                    <a:pt x="1884" y="93"/>
                    <a:pt x="1505" y="609"/>
                    <a:pt x="1505" y="609"/>
                  </a:cubicBezTo>
                  <a:cubicBezTo>
                    <a:pt x="1505" y="609"/>
                    <a:pt x="1406" y="132"/>
                    <a:pt x="1224" y="132"/>
                  </a:cubicBezTo>
                  <a:cubicBezTo>
                    <a:pt x="1213" y="132"/>
                    <a:pt x="1201" y="133"/>
                    <a:pt x="1189" y="137"/>
                  </a:cubicBezTo>
                  <a:cubicBezTo>
                    <a:pt x="989" y="204"/>
                    <a:pt x="718" y="653"/>
                    <a:pt x="718" y="653"/>
                  </a:cubicBezTo>
                  <a:cubicBezTo>
                    <a:pt x="718" y="653"/>
                    <a:pt x="493" y="204"/>
                    <a:pt x="376" y="204"/>
                  </a:cubicBezTo>
                  <a:cubicBezTo>
                    <a:pt x="371" y="204"/>
                    <a:pt x="366" y="205"/>
                    <a:pt x="361" y="207"/>
                  </a:cubicBezTo>
                  <a:cubicBezTo>
                    <a:pt x="249" y="252"/>
                    <a:pt x="1" y="874"/>
                    <a:pt x="71" y="874"/>
                  </a:cubicBezTo>
                  <a:cubicBezTo>
                    <a:pt x="71" y="874"/>
                    <a:pt x="2137" y="940"/>
                    <a:pt x="3204" y="940"/>
                  </a:cubicBezTo>
                  <a:cubicBezTo>
                    <a:pt x="3524" y="940"/>
                    <a:pt x="3755" y="934"/>
                    <a:pt x="3812" y="919"/>
                  </a:cubicBezTo>
                  <a:cubicBezTo>
                    <a:pt x="4046" y="855"/>
                    <a:pt x="3616" y="152"/>
                    <a:pt x="3514" y="152"/>
                  </a:cubicBezTo>
                  <a:cubicBezTo>
                    <a:pt x="3508" y="152"/>
                    <a:pt x="3503" y="155"/>
                    <a:pt x="3499" y="160"/>
                  </a:cubicBezTo>
                  <a:cubicBezTo>
                    <a:pt x="3432" y="246"/>
                    <a:pt x="3117" y="584"/>
                    <a:pt x="3117" y="584"/>
                  </a:cubicBezTo>
                  <a:cubicBezTo>
                    <a:pt x="3117" y="584"/>
                    <a:pt x="2949" y="1"/>
                    <a:pt x="281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6" name="Google Shape;1316;p33"/>
            <p:cNvSpPr/>
            <p:nvPr/>
          </p:nvSpPr>
          <p:spPr>
            <a:xfrm rot="-746283">
              <a:off x="6844043" y="1072294"/>
              <a:ext cx="272069" cy="123637"/>
            </a:xfrm>
            <a:custGeom>
              <a:avLst/>
              <a:gdLst/>
              <a:ahLst/>
              <a:cxnLst/>
              <a:rect l="l" t="t" r="r" b="b"/>
              <a:pathLst>
                <a:path w="5717" h="2598" extrusionOk="0">
                  <a:moveTo>
                    <a:pt x="3456" y="0"/>
                  </a:moveTo>
                  <a:cubicBezTo>
                    <a:pt x="2927" y="0"/>
                    <a:pt x="2023" y="162"/>
                    <a:pt x="2023" y="162"/>
                  </a:cubicBezTo>
                  <a:cubicBezTo>
                    <a:pt x="2023" y="162"/>
                    <a:pt x="0" y="1005"/>
                    <a:pt x="109" y="1194"/>
                  </a:cubicBezTo>
                  <a:cubicBezTo>
                    <a:pt x="221" y="1387"/>
                    <a:pt x="489" y="1778"/>
                    <a:pt x="572" y="1844"/>
                  </a:cubicBezTo>
                  <a:cubicBezTo>
                    <a:pt x="575" y="1846"/>
                    <a:pt x="578" y="1847"/>
                    <a:pt x="582" y="1847"/>
                  </a:cubicBezTo>
                  <a:cubicBezTo>
                    <a:pt x="729" y="1847"/>
                    <a:pt x="2023" y="804"/>
                    <a:pt x="2023" y="804"/>
                  </a:cubicBezTo>
                  <a:lnTo>
                    <a:pt x="2023" y="804"/>
                  </a:lnTo>
                  <a:cubicBezTo>
                    <a:pt x="2023" y="804"/>
                    <a:pt x="1445" y="2330"/>
                    <a:pt x="1524" y="2416"/>
                  </a:cubicBezTo>
                  <a:cubicBezTo>
                    <a:pt x="1587" y="2484"/>
                    <a:pt x="2281" y="2597"/>
                    <a:pt x="2580" y="2597"/>
                  </a:cubicBezTo>
                  <a:cubicBezTo>
                    <a:pt x="2663" y="2597"/>
                    <a:pt x="2716" y="2588"/>
                    <a:pt x="2715" y="2567"/>
                  </a:cubicBezTo>
                  <a:cubicBezTo>
                    <a:pt x="2706" y="2469"/>
                    <a:pt x="3041" y="943"/>
                    <a:pt x="3041" y="943"/>
                  </a:cubicBezTo>
                  <a:cubicBezTo>
                    <a:pt x="3041" y="943"/>
                    <a:pt x="3401" y="2402"/>
                    <a:pt x="3574" y="2506"/>
                  </a:cubicBezTo>
                  <a:cubicBezTo>
                    <a:pt x="3621" y="2535"/>
                    <a:pt x="3699" y="2547"/>
                    <a:pt x="3790" y="2547"/>
                  </a:cubicBezTo>
                  <a:cubicBezTo>
                    <a:pt x="4038" y="2547"/>
                    <a:pt x="4377" y="2459"/>
                    <a:pt x="4422" y="2400"/>
                  </a:cubicBezTo>
                  <a:cubicBezTo>
                    <a:pt x="4486" y="2316"/>
                    <a:pt x="3895" y="782"/>
                    <a:pt x="3895" y="782"/>
                  </a:cubicBezTo>
                  <a:lnTo>
                    <a:pt x="3895" y="782"/>
                  </a:lnTo>
                  <a:cubicBezTo>
                    <a:pt x="3895" y="782"/>
                    <a:pt x="4817" y="1706"/>
                    <a:pt x="5112" y="1706"/>
                  </a:cubicBezTo>
                  <a:cubicBezTo>
                    <a:pt x="5123" y="1706"/>
                    <a:pt x="5133" y="1705"/>
                    <a:pt x="5142" y="1702"/>
                  </a:cubicBezTo>
                  <a:cubicBezTo>
                    <a:pt x="5399" y="1627"/>
                    <a:pt x="5717" y="1136"/>
                    <a:pt x="5658" y="1052"/>
                  </a:cubicBezTo>
                  <a:cubicBezTo>
                    <a:pt x="5602" y="968"/>
                    <a:pt x="4071" y="199"/>
                    <a:pt x="3783" y="45"/>
                  </a:cubicBezTo>
                  <a:cubicBezTo>
                    <a:pt x="3722" y="13"/>
                    <a:pt x="3603" y="0"/>
                    <a:pt x="34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7" name="Google Shape;1317;p33"/>
            <p:cNvSpPr/>
            <p:nvPr/>
          </p:nvSpPr>
          <p:spPr>
            <a:xfrm rot="-746283">
              <a:off x="6831894" y="912008"/>
              <a:ext cx="219911" cy="228810"/>
            </a:xfrm>
            <a:custGeom>
              <a:avLst/>
              <a:gdLst/>
              <a:ahLst/>
              <a:cxnLst/>
              <a:rect l="l" t="t" r="r" b="b"/>
              <a:pathLst>
                <a:path w="4621" h="4808" extrusionOk="0">
                  <a:moveTo>
                    <a:pt x="2375" y="1"/>
                  </a:moveTo>
                  <a:cubicBezTo>
                    <a:pt x="2014" y="1"/>
                    <a:pt x="2136" y="1143"/>
                    <a:pt x="1923" y="1455"/>
                  </a:cubicBezTo>
                  <a:cubicBezTo>
                    <a:pt x="1923" y="1455"/>
                    <a:pt x="1607" y="930"/>
                    <a:pt x="1178" y="930"/>
                  </a:cubicBezTo>
                  <a:cubicBezTo>
                    <a:pt x="879" y="930"/>
                    <a:pt x="1326" y="1837"/>
                    <a:pt x="918" y="2534"/>
                  </a:cubicBezTo>
                  <a:cubicBezTo>
                    <a:pt x="918" y="2534"/>
                    <a:pt x="0" y="3698"/>
                    <a:pt x="1702" y="4537"/>
                  </a:cubicBezTo>
                  <a:cubicBezTo>
                    <a:pt x="2087" y="4727"/>
                    <a:pt x="2448" y="4807"/>
                    <a:pt x="2775" y="4807"/>
                  </a:cubicBezTo>
                  <a:cubicBezTo>
                    <a:pt x="3892" y="4807"/>
                    <a:pt x="4621" y="3875"/>
                    <a:pt x="4604" y="3184"/>
                  </a:cubicBezTo>
                  <a:cubicBezTo>
                    <a:pt x="4587" y="2289"/>
                    <a:pt x="3973" y="1678"/>
                    <a:pt x="4076" y="1075"/>
                  </a:cubicBezTo>
                  <a:cubicBezTo>
                    <a:pt x="4105" y="913"/>
                    <a:pt x="4036" y="842"/>
                    <a:pt x="3927" y="842"/>
                  </a:cubicBezTo>
                  <a:cubicBezTo>
                    <a:pt x="3713" y="842"/>
                    <a:pt x="3343" y="1112"/>
                    <a:pt x="3234" y="1502"/>
                  </a:cubicBezTo>
                  <a:lnTo>
                    <a:pt x="3234" y="1502"/>
                  </a:lnTo>
                  <a:cubicBezTo>
                    <a:pt x="3162" y="1048"/>
                    <a:pt x="2984" y="420"/>
                    <a:pt x="2612" y="116"/>
                  </a:cubicBezTo>
                  <a:cubicBezTo>
                    <a:pt x="2515" y="36"/>
                    <a:pt x="2438" y="1"/>
                    <a:pt x="23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8" name="Google Shape;1318;p33"/>
            <p:cNvSpPr/>
            <p:nvPr/>
          </p:nvSpPr>
          <p:spPr>
            <a:xfrm rot="-746283">
              <a:off x="6914634" y="1014432"/>
              <a:ext cx="110360" cy="104316"/>
            </a:xfrm>
            <a:custGeom>
              <a:avLst/>
              <a:gdLst/>
              <a:ahLst/>
              <a:cxnLst/>
              <a:rect l="l" t="t" r="r" b="b"/>
              <a:pathLst>
                <a:path w="2319" h="2192" extrusionOk="0">
                  <a:moveTo>
                    <a:pt x="1681" y="0"/>
                  </a:moveTo>
                  <a:cubicBezTo>
                    <a:pt x="1649" y="0"/>
                    <a:pt x="1607" y="12"/>
                    <a:pt x="1551" y="38"/>
                  </a:cubicBezTo>
                  <a:cubicBezTo>
                    <a:pt x="1191" y="206"/>
                    <a:pt x="1166" y="708"/>
                    <a:pt x="1166" y="708"/>
                  </a:cubicBezTo>
                  <a:cubicBezTo>
                    <a:pt x="1185" y="306"/>
                    <a:pt x="890" y="66"/>
                    <a:pt x="700" y="66"/>
                  </a:cubicBezTo>
                  <a:cubicBezTo>
                    <a:pt x="606" y="66"/>
                    <a:pt x="539" y="124"/>
                    <a:pt x="547" y="250"/>
                  </a:cubicBezTo>
                  <a:cubicBezTo>
                    <a:pt x="575" y="632"/>
                    <a:pt x="0" y="1040"/>
                    <a:pt x="117" y="1592"/>
                  </a:cubicBezTo>
                  <a:cubicBezTo>
                    <a:pt x="237" y="2142"/>
                    <a:pt x="1172" y="2192"/>
                    <a:pt x="1172" y="2192"/>
                  </a:cubicBezTo>
                  <a:cubicBezTo>
                    <a:pt x="2319" y="1955"/>
                    <a:pt x="2129" y="1330"/>
                    <a:pt x="1911" y="805"/>
                  </a:cubicBezTo>
                  <a:cubicBezTo>
                    <a:pt x="1727" y="360"/>
                    <a:pt x="1854" y="0"/>
                    <a:pt x="168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9" name="Google Shape;1319;p33"/>
            <p:cNvSpPr/>
            <p:nvPr/>
          </p:nvSpPr>
          <p:spPr>
            <a:xfrm rot="-746283">
              <a:off x="6852625" y="916846"/>
              <a:ext cx="42497" cy="36691"/>
            </a:xfrm>
            <a:custGeom>
              <a:avLst/>
              <a:gdLst/>
              <a:ahLst/>
              <a:cxnLst/>
              <a:rect l="l" t="t" r="r" b="b"/>
              <a:pathLst>
                <a:path w="893" h="771" extrusionOk="0">
                  <a:moveTo>
                    <a:pt x="279" y="0"/>
                  </a:moveTo>
                  <a:cubicBezTo>
                    <a:pt x="126" y="0"/>
                    <a:pt x="1" y="102"/>
                    <a:pt x="151" y="207"/>
                  </a:cubicBezTo>
                  <a:cubicBezTo>
                    <a:pt x="317" y="315"/>
                    <a:pt x="470" y="770"/>
                    <a:pt x="609" y="770"/>
                  </a:cubicBezTo>
                  <a:cubicBezTo>
                    <a:pt x="649" y="770"/>
                    <a:pt x="688" y="732"/>
                    <a:pt x="725" y="636"/>
                  </a:cubicBezTo>
                  <a:cubicBezTo>
                    <a:pt x="893" y="201"/>
                    <a:pt x="466" y="59"/>
                    <a:pt x="466" y="59"/>
                  </a:cubicBezTo>
                  <a:cubicBezTo>
                    <a:pt x="411" y="17"/>
                    <a:pt x="343" y="0"/>
                    <a:pt x="2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0" name="Google Shape;1320;p33"/>
            <p:cNvSpPr/>
            <p:nvPr/>
          </p:nvSpPr>
          <p:spPr>
            <a:xfrm rot="-746283">
              <a:off x="7018984" y="932955"/>
              <a:ext cx="37072" cy="41593"/>
            </a:xfrm>
            <a:custGeom>
              <a:avLst/>
              <a:gdLst/>
              <a:ahLst/>
              <a:cxnLst/>
              <a:rect l="l" t="t" r="r" b="b"/>
              <a:pathLst>
                <a:path w="779" h="874" extrusionOk="0">
                  <a:moveTo>
                    <a:pt x="548" y="0"/>
                  </a:moveTo>
                  <a:cubicBezTo>
                    <a:pt x="519" y="0"/>
                    <a:pt x="481" y="9"/>
                    <a:pt x="432" y="27"/>
                  </a:cubicBezTo>
                  <a:cubicBezTo>
                    <a:pt x="0" y="186"/>
                    <a:pt x="179" y="604"/>
                    <a:pt x="179" y="604"/>
                  </a:cubicBezTo>
                  <a:cubicBezTo>
                    <a:pt x="191" y="755"/>
                    <a:pt x="329" y="873"/>
                    <a:pt x="418" y="873"/>
                  </a:cubicBezTo>
                  <a:cubicBezTo>
                    <a:pt x="469" y="873"/>
                    <a:pt x="504" y="834"/>
                    <a:pt x="491" y="741"/>
                  </a:cubicBezTo>
                  <a:cubicBezTo>
                    <a:pt x="461" y="516"/>
                    <a:pt x="779" y="0"/>
                    <a:pt x="5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1" name="Google Shape;1321;p33"/>
            <p:cNvSpPr/>
            <p:nvPr/>
          </p:nvSpPr>
          <p:spPr>
            <a:xfrm rot="-746283">
              <a:off x="6393110" y="614408"/>
              <a:ext cx="150478" cy="152905"/>
            </a:xfrm>
            <a:custGeom>
              <a:avLst/>
              <a:gdLst/>
              <a:ahLst/>
              <a:cxnLst/>
              <a:rect l="l" t="t" r="r" b="b"/>
              <a:pathLst>
                <a:path w="3162" h="3213" extrusionOk="0">
                  <a:moveTo>
                    <a:pt x="1612" y="1"/>
                  </a:moveTo>
                  <a:cubicBezTo>
                    <a:pt x="1339" y="1"/>
                    <a:pt x="944" y="203"/>
                    <a:pt x="580" y="1141"/>
                  </a:cubicBezTo>
                  <a:cubicBezTo>
                    <a:pt x="1" y="2646"/>
                    <a:pt x="1587" y="3212"/>
                    <a:pt x="2344" y="3212"/>
                  </a:cubicBezTo>
                  <a:cubicBezTo>
                    <a:pt x="2418" y="3212"/>
                    <a:pt x="2484" y="3207"/>
                    <a:pt x="2539" y="3197"/>
                  </a:cubicBezTo>
                  <a:cubicBezTo>
                    <a:pt x="3161" y="3077"/>
                    <a:pt x="1956" y="117"/>
                    <a:pt x="1956" y="117"/>
                  </a:cubicBezTo>
                  <a:cubicBezTo>
                    <a:pt x="1956" y="117"/>
                    <a:pt x="1819" y="1"/>
                    <a:pt x="1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2" name="Google Shape;1322;p33"/>
            <p:cNvSpPr/>
            <p:nvPr/>
          </p:nvSpPr>
          <p:spPr>
            <a:xfrm rot="-746283">
              <a:off x="6630809" y="778975"/>
              <a:ext cx="135773" cy="191072"/>
            </a:xfrm>
            <a:custGeom>
              <a:avLst/>
              <a:gdLst/>
              <a:ahLst/>
              <a:cxnLst/>
              <a:rect l="l" t="t" r="r" b="b"/>
              <a:pathLst>
                <a:path w="2853" h="4015" extrusionOk="0">
                  <a:moveTo>
                    <a:pt x="185" y="0"/>
                  </a:moveTo>
                  <a:cubicBezTo>
                    <a:pt x="185" y="0"/>
                    <a:pt x="1" y="23"/>
                    <a:pt x="43" y="494"/>
                  </a:cubicBezTo>
                  <a:cubicBezTo>
                    <a:pt x="82" y="968"/>
                    <a:pt x="54" y="3566"/>
                    <a:pt x="199" y="3853"/>
                  </a:cubicBezTo>
                  <a:cubicBezTo>
                    <a:pt x="261" y="3973"/>
                    <a:pt x="573" y="4015"/>
                    <a:pt x="949" y="4015"/>
                  </a:cubicBezTo>
                  <a:cubicBezTo>
                    <a:pt x="1466" y="4015"/>
                    <a:pt x="2105" y="3935"/>
                    <a:pt x="2378" y="3867"/>
                  </a:cubicBezTo>
                  <a:cubicBezTo>
                    <a:pt x="2852" y="3752"/>
                    <a:pt x="2609" y="2971"/>
                    <a:pt x="2453" y="2734"/>
                  </a:cubicBezTo>
                  <a:cubicBezTo>
                    <a:pt x="2422" y="2687"/>
                    <a:pt x="2348" y="2670"/>
                    <a:pt x="2249" y="2670"/>
                  </a:cubicBezTo>
                  <a:cubicBezTo>
                    <a:pt x="2002" y="2670"/>
                    <a:pt x="1602" y="2775"/>
                    <a:pt x="1325" y="2775"/>
                  </a:cubicBezTo>
                  <a:cubicBezTo>
                    <a:pt x="1153" y="2775"/>
                    <a:pt x="1029" y="2734"/>
                    <a:pt x="1019" y="2603"/>
                  </a:cubicBezTo>
                  <a:cubicBezTo>
                    <a:pt x="832" y="115"/>
                    <a:pt x="185" y="0"/>
                    <a:pt x="1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3" name="Google Shape;1323;p33"/>
            <p:cNvSpPr/>
            <p:nvPr/>
          </p:nvSpPr>
          <p:spPr>
            <a:xfrm rot="-746283">
              <a:off x="6383080" y="721990"/>
              <a:ext cx="260172" cy="349211"/>
            </a:xfrm>
            <a:custGeom>
              <a:avLst/>
              <a:gdLst/>
              <a:ahLst/>
              <a:cxnLst/>
              <a:rect l="l" t="t" r="r" b="b"/>
              <a:pathLst>
                <a:path w="5467" h="7338" extrusionOk="0">
                  <a:moveTo>
                    <a:pt x="3201" y="1"/>
                  </a:moveTo>
                  <a:lnTo>
                    <a:pt x="3201" y="1"/>
                  </a:lnTo>
                  <a:cubicBezTo>
                    <a:pt x="3201" y="1"/>
                    <a:pt x="3209" y="1033"/>
                    <a:pt x="2810" y="1730"/>
                  </a:cubicBezTo>
                  <a:cubicBezTo>
                    <a:pt x="2759" y="1820"/>
                    <a:pt x="2677" y="1848"/>
                    <a:pt x="2570" y="1848"/>
                  </a:cubicBezTo>
                  <a:cubicBezTo>
                    <a:pt x="2407" y="1848"/>
                    <a:pt x="2186" y="1783"/>
                    <a:pt x="1935" y="1783"/>
                  </a:cubicBezTo>
                  <a:cubicBezTo>
                    <a:pt x="1787" y="1783"/>
                    <a:pt x="1629" y="1805"/>
                    <a:pt x="1465" y="1875"/>
                  </a:cubicBezTo>
                  <a:cubicBezTo>
                    <a:pt x="838" y="2143"/>
                    <a:pt x="1" y="7338"/>
                    <a:pt x="361" y="7338"/>
                  </a:cubicBezTo>
                  <a:cubicBezTo>
                    <a:pt x="721" y="7338"/>
                    <a:pt x="4808" y="6707"/>
                    <a:pt x="4808" y="6707"/>
                  </a:cubicBezTo>
                  <a:cubicBezTo>
                    <a:pt x="4808" y="6707"/>
                    <a:pt x="5466" y="3856"/>
                    <a:pt x="5466" y="2782"/>
                  </a:cubicBezTo>
                  <a:cubicBezTo>
                    <a:pt x="5466" y="1708"/>
                    <a:pt x="4766" y="1970"/>
                    <a:pt x="4319" y="1747"/>
                  </a:cubicBezTo>
                  <a:cubicBezTo>
                    <a:pt x="3873" y="1527"/>
                    <a:pt x="4375" y="335"/>
                    <a:pt x="4375" y="335"/>
                  </a:cubicBezTo>
                  <a:lnTo>
                    <a:pt x="32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4" name="Google Shape;1324;p33"/>
            <p:cNvSpPr/>
            <p:nvPr/>
          </p:nvSpPr>
          <p:spPr>
            <a:xfrm rot="-746283">
              <a:off x="6363344" y="802196"/>
              <a:ext cx="300480" cy="250701"/>
            </a:xfrm>
            <a:custGeom>
              <a:avLst/>
              <a:gdLst/>
              <a:ahLst/>
              <a:cxnLst/>
              <a:rect l="l" t="t" r="r" b="b"/>
              <a:pathLst>
                <a:path w="6314" h="5268" extrusionOk="0">
                  <a:moveTo>
                    <a:pt x="3305" y="1"/>
                  </a:moveTo>
                  <a:cubicBezTo>
                    <a:pt x="2962" y="1"/>
                    <a:pt x="1962" y="35"/>
                    <a:pt x="1700" y="424"/>
                  </a:cubicBezTo>
                  <a:cubicBezTo>
                    <a:pt x="1394" y="879"/>
                    <a:pt x="1" y="5268"/>
                    <a:pt x="752" y="5268"/>
                  </a:cubicBezTo>
                  <a:cubicBezTo>
                    <a:pt x="784" y="5268"/>
                    <a:pt x="818" y="5260"/>
                    <a:pt x="857" y="5244"/>
                  </a:cubicBezTo>
                  <a:cubicBezTo>
                    <a:pt x="1344" y="5046"/>
                    <a:pt x="2516" y="5046"/>
                    <a:pt x="3566" y="5046"/>
                  </a:cubicBezTo>
                  <a:cubicBezTo>
                    <a:pt x="4616" y="5046"/>
                    <a:pt x="5544" y="5046"/>
                    <a:pt x="5544" y="4848"/>
                  </a:cubicBezTo>
                  <a:cubicBezTo>
                    <a:pt x="5544" y="4455"/>
                    <a:pt x="6314" y="795"/>
                    <a:pt x="6024" y="505"/>
                  </a:cubicBezTo>
                  <a:cubicBezTo>
                    <a:pt x="5734" y="214"/>
                    <a:pt x="4992" y="83"/>
                    <a:pt x="4860" y="5"/>
                  </a:cubicBezTo>
                  <a:cubicBezTo>
                    <a:pt x="4856" y="2"/>
                    <a:pt x="4852" y="1"/>
                    <a:pt x="4848" y="1"/>
                  </a:cubicBezTo>
                  <a:cubicBezTo>
                    <a:pt x="4743" y="1"/>
                    <a:pt x="4884" y="1063"/>
                    <a:pt x="4439" y="1063"/>
                  </a:cubicBezTo>
                  <a:cubicBezTo>
                    <a:pt x="4065" y="1063"/>
                    <a:pt x="3421" y="2"/>
                    <a:pt x="3421" y="2"/>
                  </a:cubicBezTo>
                  <a:cubicBezTo>
                    <a:pt x="3421" y="2"/>
                    <a:pt x="3378" y="1"/>
                    <a:pt x="33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5" name="Google Shape;1325;p33"/>
            <p:cNvSpPr/>
            <p:nvPr/>
          </p:nvSpPr>
          <p:spPr>
            <a:xfrm rot="-746283">
              <a:off x="6708894" y="1176933"/>
              <a:ext cx="114357" cy="85661"/>
            </a:xfrm>
            <a:custGeom>
              <a:avLst/>
              <a:gdLst/>
              <a:ahLst/>
              <a:cxnLst/>
              <a:rect l="l" t="t" r="r" b="b"/>
              <a:pathLst>
                <a:path w="2403" h="1800" extrusionOk="0">
                  <a:moveTo>
                    <a:pt x="140" y="1"/>
                  </a:moveTo>
                  <a:cubicBezTo>
                    <a:pt x="140" y="1"/>
                    <a:pt x="1" y="1323"/>
                    <a:pt x="26" y="1594"/>
                  </a:cubicBezTo>
                  <a:cubicBezTo>
                    <a:pt x="39" y="1739"/>
                    <a:pt x="588" y="1800"/>
                    <a:pt x="1134" y="1800"/>
                  </a:cubicBezTo>
                  <a:cubicBezTo>
                    <a:pt x="1629" y="1800"/>
                    <a:pt x="2121" y="1750"/>
                    <a:pt x="2213" y="1666"/>
                  </a:cubicBezTo>
                  <a:cubicBezTo>
                    <a:pt x="2403" y="1493"/>
                    <a:pt x="980" y="899"/>
                    <a:pt x="1008" y="662"/>
                  </a:cubicBezTo>
                  <a:cubicBezTo>
                    <a:pt x="1038" y="425"/>
                    <a:pt x="1041" y="112"/>
                    <a:pt x="1041" y="112"/>
                  </a:cubicBezTo>
                  <a:lnTo>
                    <a:pt x="1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6" name="Google Shape;1326;p33"/>
            <p:cNvSpPr/>
            <p:nvPr/>
          </p:nvSpPr>
          <p:spPr>
            <a:xfrm rot="-746283">
              <a:off x="6728392" y="1241803"/>
              <a:ext cx="82615" cy="6710"/>
            </a:xfrm>
            <a:custGeom>
              <a:avLst/>
              <a:gdLst/>
              <a:ahLst/>
              <a:cxnLst/>
              <a:rect l="l" t="t" r="r" b="b"/>
              <a:pathLst>
                <a:path w="1736" h="141" extrusionOk="0">
                  <a:moveTo>
                    <a:pt x="41" y="1"/>
                  </a:moveTo>
                  <a:cubicBezTo>
                    <a:pt x="23" y="1"/>
                    <a:pt x="8" y="16"/>
                    <a:pt x="3" y="34"/>
                  </a:cubicBezTo>
                  <a:cubicBezTo>
                    <a:pt x="1" y="57"/>
                    <a:pt x="17" y="73"/>
                    <a:pt x="40" y="76"/>
                  </a:cubicBezTo>
                  <a:cubicBezTo>
                    <a:pt x="79" y="82"/>
                    <a:pt x="807" y="140"/>
                    <a:pt x="1326" y="140"/>
                  </a:cubicBezTo>
                  <a:cubicBezTo>
                    <a:pt x="1471" y="140"/>
                    <a:pt x="1602" y="132"/>
                    <a:pt x="1697" y="129"/>
                  </a:cubicBezTo>
                  <a:cubicBezTo>
                    <a:pt x="1716" y="126"/>
                    <a:pt x="1736" y="104"/>
                    <a:pt x="1730" y="85"/>
                  </a:cubicBezTo>
                  <a:cubicBezTo>
                    <a:pt x="1728" y="64"/>
                    <a:pt x="1711" y="48"/>
                    <a:pt x="1690" y="48"/>
                  </a:cubicBezTo>
                  <a:cubicBezTo>
                    <a:pt x="1689" y="48"/>
                    <a:pt x="1687" y="48"/>
                    <a:pt x="1686" y="48"/>
                  </a:cubicBezTo>
                  <a:cubicBezTo>
                    <a:pt x="1595" y="60"/>
                    <a:pt x="1469" y="64"/>
                    <a:pt x="1327" y="64"/>
                  </a:cubicBezTo>
                  <a:cubicBezTo>
                    <a:pt x="803" y="64"/>
                    <a:pt x="58" y="3"/>
                    <a:pt x="45" y="1"/>
                  </a:cubicBezTo>
                  <a:cubicBezTo>
                    <a:pt x="44" y="1"/>
                    <a:pt x="42" y="1"/>
                    <a:pt x="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7" name="Google Shape;1327;p33"/>
            <p:cNvSpPr/>
            <p:nvPr/>
          </p:nvSpPr>
          <p:spPr>
            <a:xfrm rot="-746283">
              <a:off x="6748746" y="1215204"/>
              <a:ext cx="17941" cy="14658"/>
            </a:xfrm>
            <a:custGeom>
              <a:avLst/>
              <a:gdLst/>
              <a:ahLst/>
              <a:cxnLst/>
              <a:rect l="l" t="t" r="r" b="b"/>
              <a:pathLst>
                <a:path w="377" h="308" extrusionOk="0">
                  <a:moveTo>
                    <a:pt x="329" y="1"/>
                  </a:moveTo>
                  <a:cubicBezTo>
                    <a:pt x="321" y="1"/>
                    <a:pt x="313" y="3"/>
                    <a:pt x="307" y="9"/>
                  </a:cubicBezTo>
                  <a:cubicBezTo>
                    <a:pt x="299" y="17"/>
                    <a:pt x="84" y="168"/>
                    <a:pt x="14" y="240"/>
                  </a:cubicBezTo>
                  <a:cubicBezTo>
                    <a:pt x="0" y="254"/>
                    <a:pt x="0" y="282"/>
                    <a:pt x="17" y="296"/>
                  </a:cubicBezTo>
                  <a:cubicBezTo>
                    <a:pt x="22" y="302"/>
                    <a:pt x="34" y="307"/>
                    <a:pt x="45" y="307"/>
                  </a:cubicBezTo>
                  <a:cubicBezTo>
                    <a:pt x="50" y="307"/>
                    <a:pt x="62" y="299"/>
                    <a:pt x="70" y="296"/>
                  </a:cubicBezTo>
                  <a:cubicBezTo>
                    <a:pt x="131" y="226"/>
                    <a:pt x="349" y="78"/>
                    <a:pt x="352" y="76"/>
                  </a:cubicBezTo>
                  <a:cubicBezTo>
                    <a:pt x="371" y="62"/>
                    <a:pt x="377" y="37"/>
                    <a:pt x="363" y="20"/>
                  </a:cubicBezTo>
                  <a:cubicBezTo>
                    <a:pt x="354" y="8"/>
                    <a:pt x="341" y="1"/>
                    <a:pt x="3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8" name="Google Shape;1328;p33"/>
            <p:cNvSpPr/>
            <p:nvPr/>
          </p:nvSpPr>
          <p:spPr>
            <a:xfrm rot="-746283">
              <a:off x="6756721" y="1221521"/>
              <a:ext cx="23937" cy="15800"/>
            </a:xfrm>
            <a:custGeom>
              <a:avLst/>
              <a:gdLst/>
              <a:ahLst/>
              <a:cxnLst/>
              <a:rect l="l" t="t" r="r" b="b"/>
              <a:pathLst>
                <a:path w="503" h="332" extrusionOk="0">
                  <a:moveTo>
                    <a:pt x="460" y="0"/>
                  </a:moveTo>
                  <a:cubicBezTo>
                    <a:pt x="454" y="0"/>
                    <a:pt x="447" y="2"/>
                    <a:pt x="441" y="5"/>
                  </a:cubicBezTo>
                  <a:cubicBezTo>
                    <a:pt x="260" y="109"/>
                    <a:pt x="37" y="234"/>
                    <a:pt x="14" y="268"/>
                  </a:cubicBezTo>
                  <a:cubicBezTo>
                    <a:pt x="0" y="284"/>
                    <a:pt x="3" y="309"/>
                    <a:pt x="23" y="323"/>
                  </a:cubicBezTo>
                  <a:cubicBezTo>
                    <a:pt x="28" y="329"/>
                    <a:pt x="34" y="332"/>
                    <a:pt x="45" y="332"/>
                  </a:cubicBezTo>
                  <a:cubicBezTo>
                    <a:pt x="56" y="332"/>
                    <a:pt x="67" y="326"/>
                    <a:pt x="73" y="312"/>
                  </a:cubicBezTo>
                  <a:cubicBezTo>
                    <a:pt x="95" y="290"/>
                    <a:pt x="296" y="176"/>
                    <a:pt x="477" y="72"/>
                  </a:cubicBezTo>
                  <a:cubicBezTo>
                    <a:pt x="497" y="61"/>
                    <a:pt x="502" y="39"/>
                    <a:pt x="491" y="19"/>
                  </a:cubicBezTo>
                  <a:cubicBezTo>
                    <a:pt x="486" y="8"/>
                    <a:pt x="473" y="0"/>
                    <a:pt x="4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9" name="Google Shape;1329;p33"/>
            <p:cNvSpPr/>
            <p:nvPr/>
          </p:nvSpPr>
          <p:spPr>
            <a:xfrm rot="-746283">
              <a:off x="6550469" y="1211876"/>
              <a:ext cx="114357" cy="85661"/>
            </a:xfrm>
            <a:custGeom>
              <a:avLst/>
              <a:gdLst/>
              <a:ahLst/>
              <a:cxnLst/>
              <a:rect l="l" t="t" r="r" b="b"/>
              <a:pathLst>
                <a:path w="2403" h="1800" extrusionOk="0">
                  <a:moveTo>
                    <a:pt x="140" y="1"/>
                  </a:moveTo>
                  <a:cubicBezTo>
                    <a:pt x="140" y="1"/>
                    <a:pt x="0" y="1323"/>
                    <a:pt x="26" y="1594"/>
                  </a:cubicBezTo>
                  <a:cubicBezTo>
                    <a:pt x="37" y="1739"/>
                    <a:pt x="586" y="1800"/>
                    <a:pt x="1133" y="1800"/>
                  </a:cubicBezTo>
                  <a:cubicBezTo>
                    <a:pt x="1627" y="1800"/>
                    <a:pt x="2120" y="1750"/>
                    <a:pt x="2210" y="1666"/>
                  </a:cubicBezTo>
                  <a:cubicBezTo>
                    <a:pt x="2402" y="1493"/>
                    <a:pt x="980" y="899"/>
                    <a:pt x="1008" y="662"/>
                  </a:cubicBezTo>
                  <a:cubicBezTo>
                    <a:pt x="1035" y="425"/>
                    <a:pt x="1038" y="112"/>
                    <a:pt x="1038" y="112"/>
                  </a:cubicBezTo>
                  <a:lnTo>
                    <a:pt x="1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0" name="Google Shape;1330;p33"/>
            <p:cNvSpPr/>
            <p:nvPr/>
          </p:nvSpPr>
          <p:spPr>
            <a:xfrm rot="-746283">
              <a:off x="6570108" y="1276730"/>
              <a:ext cx="82473" cy="6710"/>
            </a:xfrm>
            <a:custGeom>
              <a:avLst/>
              <a:gdLst/>
              <a:ahLst/>
              <a:cxnLst/>
              <a:rect l="l" t="t" r="r" b="b"/>
              <a:pathLst>
                <a:path w="1733" h="141" extrusionOk="0">
                  <a:moveTo>
                    <a:pt x="41" y="1"/>
                  </a:moveTo>
                  <a:cubicBezTo>
                    <a:pt x="23" y="1"/>
                    <a:pt x="6" y="16"/>
                    <a:pt x="3" y="34"/>
                  </a:cubicBezTo>
                  <a:cubicBezTo>
                    <a:pt x="0" y="57"/>
                    <a:pt x="17" y="73"/>
                    <a:pt x="39" y="76"/>
                  </a:cubicBezTo>
                  <a:cubicBezTo>
                    <a:pt x="78" y="82"/>
                    <a:pt x="806" y="140"/>
                    <a:pt x="1325" y="140"/>
                  </a:cubicBezTo>
                  <a:cubicBezTo>
                    <a:pt x="1468" y="140"/>
                    <a:pt x="1599" y="132"/>
                    <a:pt x="1696" y="129"/>
                  </a:cubicBezTo>
                  <a:cubicBezTo>
                    <a:pt x="1716" y="126"/>
                    <a:pt x="1733" y="104"/>
                    <a:pt x="1730" y="85"/>
                  </a:cubicBezTo>
                  <a:cubicBezTo>
                    <a:pt x="1727" y="64"/>
                    <a:pt x="1708" y="48"/>
                    <a:pt x="1690" y="48"/>
                  </a:cubicBezTo>
                  <a:cubicBezTo>
                    <a:pt x="1688" y="48"/>
                    <a:pt x="1687" y="48"/>
                    <a:pt x="1685" y="48"/>
                  </a:cubicBezTo>
                  <a:cubicBezTo>
                    <a:pt x="1594" y="60"/>
                    <a:pt x="1469" y="64"/>
                    <a:pt x="1327" y="64"/>
                  </a:cubicBezTo>
                  <a:cubicBezTo>
                    <a:pt x="801" y="64"/>
                    <a:pt x="56" y="3"/>
                    <a:pt x="45" y="1"/>
                  </a:cubicBezTo>
                  <a:cubicBezTo>
                    <a:pt x="43" y="1"/>
                    <a:pt x="42" y="1"/>
                    <a:pt x="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1" name="Google Shape;1331;p33"/>
            <p:cNvSpPr/>
            <p:nvPr/>
          </p:nvSpPr>
          <p:spPr>
            <a:xfrm rot="-746283">
              <a:off x="6590182" y="1250177"/>
              <a:ext cx="17941" cy="14658"/>
            </a:xfrm>
            <a:custGeom>
              <a:avLst/>
              <a:gdLst/>
              <a:ahLst/>
              <a:cxnLst/>
              <a:rect l="l" t="t" r="r" b="b"/>
              <a:pathLst>
                <a:path w="377" h="308" extrusionOk="0">
                  <a:moveTo>
                    <a:pt x="329" y="1"/>
                  </a:moveTo>
                  <a:cubicBezTo>
                    <a:pt x="321" y="1"/>
                    <a:pt x="313" y="3"/>
                    <a:pt x="307" y="9"/>
                  </a:cubicBezTo>
                  <a:cubicBezTo>
                    <a:pt x="302" y="17"/>
                    <a:pt x="84" y="168"/>
                    <a:pt x="14" y="240"/>
                  </a:cubicBezTo>
                  <a:cubicBezTo>
                    <a:pt x="0" y="254"/>
                    <a:pt x="0" y="282"/>
                    <a:pt x="17" y="296"/>
                  </a:cubicBezTo>
                  <a:cubicBezTo>
                    <a:pt x="25" y="302"/>
                    <a:pt x="37" y="307"/>
                    <a:pt x="45" y="307"/>
                  </a:cubicBezTo>
                  <a:cubicBezTo>
                    <a:pt x="56" y="307"/>
                    <a:pt x="67" y="299"/>
                    <a:pt x="70" y="296"/>
                  </a:cubicBezTo>
                  <a:cubicBezTo>
                    <a:pt x="134" y="226"/>
                    <a:pt x="349" y="78"/>
                    <a:pt x="352" y="76"/>
                  </a:cubicBezTo>
                  <a:cubicBezTo>
                    <a:pt x="374" y="62"/>
                    <a:pt x="377" y="37"/>
                    <a:pt x="363" y="20"/>
                  </a:cubicBezTo>
                  <a:cubicBezTo>
                    <a:pt x="354" y="8"/>
                    <a:pt x="341" y="1"/>
                    <a:pt x="3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2" name="Google Shape;1332;p33"/>
            <p:cNvSpPr/>
            <p:nvPr/>
          </p:nvSpPr>
          <p:spPr>
            <a:xfrm rot="-746283">
              <a:off x="6598296" y="1256463"/>
              <a:ext cx="23937" cy="15800"/>
            </a:xfrm>
            <a:custGeom>
              <a:avLst/>
              <a:gdLst/>
              <a:ahLst/>
              <a:cxnLst/>
              <a:rect l="l" t="t" r="r" b="b"/>
              <a:pathLst>
                <a:path w="503" h="332" extrusionOk="0">
                  <a:moveTo>
                    <a:pt x="457" y="0"/>
                  </a:moveTo>
                  <a:cubicBezTo>
                    <a:pt x="451" y="0"/>
                    <a:pt x="444" y="2"/>
                    <a:pt x="438" y="5"/>
                  </a:cubicBezTo>
                  <a:cubicBezTo>
                    <a:pt x="257" y="109"/>
                    <a:pt x="34" y="234"/>
                    <a:pt x="14" y="268"/>
                  </a:cubicBezTo>
                  <a:cubicBezTo>
                    <a:pt x="0" y="284"/>
                    <a:pt x="3" y="309"/>
                    <a:pt x="20" y="323"/>
                  </a:cubicBezTo>
                  <a:cubicBezTo>
                    <a:pt x="28" y="329"/>
                    <a:pt x="34" y="332"/>
                    <a:pt x="45" y="332"/>
                  </a:cubicBezTo>
                  <a:cubicBezTo>
                    <a:pt x="59" y="332"/>
                    <a:pt x="70" y="326"/>
                    <a:pt x="73" y="312"/>
                  </a:cubicBezTo>
                  <a:cubicBezTo>
                    <a:pt x="92" y="290"/>
                    <a:pt x="296" y="176"/>
                    <a:pt x="477" y="72"/>
                  </a:cubicBezTo>
                  <a:cubicBezTo>
                    <a:pt x="494" y="61"/>
                    <a:pt x="502" y="39"/>
                    <a:pt x="491" y="19"/>
                  </a:cubicBezTo>
                  <a:cubicBezTo>
                    <a:pt x="484" y="8"/>
                    <a:pt x="471" y="0"/>
                    <a:pt x="4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3" name="Google Shape;1333;p33"/>
            <p:cNvSpPr/>
            <p:nvPr/>
          </p:nvSpPr>
          <p:spPr>
            <a:xfrm rot="-746283">
              <a:off x="6408982" y="1027217"/>
              <a:ext cx="242992" cy="237995"/>
            </a:xfrm>
            <a:custGeom>
              <a:avLst/>
              <a:gdLst/>
              <a:ahLst/>
              <a:cxnLst/>
              <a:rect l="l" t="t" r="r" b="b"/>
              <a:pathLst>
                <a:path w="5106" h="5001" extrusionOk="0">
                  <a:moveTo>
                    <a:pt x="3553" y="1"/>
                  </a:moveTo>
                  <a:cubicBezTo>
                    <a:pt x="2441" y="1"/>
                    <a:pt x="1005" y="109"/>
                    <a:pt x="1005" y="109"/>
                  </a:cubicBezTo>
                  <a:cubicBezTo>
                    <a:pt x="1" y="759"/>
                    <a:pt x="475" y="2085"/>
                    <a:pt x="885" y="2266"/>
                  </a:cubicBezTo>
                  <a:cubicBezTo>
                    <a:pt x="1019" y="2324"/>
                    <a:pt x="1209" y="2339"/>
                    <a:pt x="1411" y="2339"/>
                  </a:cubicBezTo>
                  <a:cubicBezTo>
                    <a:pt x="1630" y="2339"/>
                    <a:pt x="1864" y="2321"/>
                    <a:pt x="2057" y="2321"/>
                  </a:cubicBezTo>
                  <a:cubicBezTo>
                    <a:pt x="2236" y="2321"/>
                    <a:pt x="2380" y="2336"/>
                    <a:pt x="2447" y="2394"/>
                  </a:cubicBezTo>
                  <a:cubicBezTo>
                    <a:pt x="2657" y="2573"/>
                    <a:pt x="2288" y="4685"/>
                    <a:pt x="2375" y="4860"/>
                  </a:cubicBezTo>
                  <a:cubicBezTo>
                    <a:pt x="2414" y="4944"/>
                    <a:pt x="2890" y="5001"/>
                    <a:pt x="3394" y="5001"/>
                  </a:cubicBezTo>
                  <a:cubicBezTo>
                    <a:pt x="3963" y="5001"/>
                    <a:pt x="4566" y="4928"/>
                    <a:pt x="4612" y="4740"/>
                  </a:cubicBezTo>
                  <a:cubicBezTo>
                    <a:pt x="4704" y="4389"/>
                    <a:pt x="5106" y="439"/>
                    <a:pt x="4807" y="143"/>
                  </a:cubicBezTo>
                  <a:cubicBezTo>
                    <a:pt x="4702" y="35"/>
                    <a:pt x="4179" y="1"/>
                    <a:pt x="355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4" name="Google Shape;1334;p33"/>
            <p:cNvSpPr/>
            <p:nvPr/>
          </p:nvSpPr>
          <p:spPr>
            <a:xfrm rot="-746283">
              <a:off x="6526857" y="1005349"/>
              <a:ext cx="264930" cy="231523"/>
            </a:xfrm>
            <a:custGeom>
              <a:avLst/>
              <a:gdLst/>
              <a:ahLst/>
              <a:cxnLst/>
              <a:rect l="l" t="t" r="r" b="b"/>
              <a:pathLst>
                <a:path w="5567" h="4865" extrusionOk="0">
                  <a:moveTo>
                    <a:pt x="2349" y="0"/>
                  </a:moveTo>
                  <a:cubicBezTo>
                    <a:pt x="0" y="0"/>
                    <a:pt x="940" y="1814"/>
                    <a:pt x="1318" y="1982"/>
                  </a:cubicBezTo>
                  <a:cubicBezTo>
                    <a:pt x="1433" y="2031"/>
                    <a:pt x="1597" y="2046"/>
                    <a:pt x="1776" y="2046"/>
                  </a:cubicBezTo>
                  <a:cubicBezTo>
                    <a:pt x="2064" y="2046"/>
                    <a:pt x="2394" y="2007"/>
                    <a:pt x="2640" y="2007"/>
                  </a:cubicBezTo>
                  <a:cubicBezTo>
                    <a:pt x="2794" y="2007"/>
                    <a:pt x="2915" y="2022"/>
                    <a:pt x="2972" y="2071"/>
                  </a:cubicBezTo>
                  <a:cubicBezTo>
                    <a:pt x="3176" y="2247"/>
                    <a:pt x="2824" y="4549"/>
                    <a:pt x="2914" y="4724"/>
                  </a:cubicBezTo>
                  <a:cubicBezTo>
                    <a:pt x="2953" y="4808"/>
                    <a:pt x="3429" y="4865"/>
                    <a:pt x="3933" y="4865"/>
                  </a:cubicBezTo>
                  <a:cubicBezTo>
                    <a:pt x="4502" y="4865"/>
                    <a:pt x="5105" y="4792"/>
                    <a:pt x="5151" y="4604"/>
                  </a:cubicBezTo>
                  <a:cubicBezTo>
                    <a:pt x="5238" y="4250"/>
                    <a:pt x="5567" y="713"/>
                    <a:pt x="5271" y="417"/>
                  </a:cubicBezTo>
                  <a:cubicBezTo>
                    <a:pt x="4978" y="121"/>
                    <a:pt x="2958" y="35"/>
                    <a:pt x="2958" y="35"/>
                  </a:cubicBezTo>
                  <a:cubicBezTo>
                    <a:pt x="2734" y="11"/>
                    <a:pt x="2532" y="0"/>
                    <a:pt x="23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5" name="Google Shape;1335;p33"/>
            <p:cNvSpPr/>
            <p:nvPr/>
          </p:nvSpPr>
          <p:spPr>
            <a:xfrm rot="-746283">
              <a:off x="6427642" y="834345"/>
              <a:ext cx="217912" cy="173035"/>
            </a:xfrm>
            <a:custGeom>
              <a:avLst/>
              <a:gdLst/>
              <a:ahLst/>
              <a:cxnLst/>
              <a:rect l="l" t="t" r="r" b="b"/>
              <a:pathLst>
                <a:path w="4579" h="3636" extrusionOk="0">
                  <a:moveTo>
                    <a:pt x="1139" y="1"/>
                  </a:moveTo>
                  <a:cubicBezTo>
                    <a:pt x="1139" y="1"/>
                    <a:pt x="0" y="196"/>
                    <a:pt x="48" y="851"/>
                  </a:cubicBezTo>
                  <a:cubicBezTo>
                    <a:pt x="98" y="1510"/>
                    <a:pt x="226" y="2843"/>
                    <a:pt x="706" y="3421"/>
                  </a:cubicBezTo>
                  <a:cubicBezTo>
                    <a:pt x="836" y="3577"/>
                    <a:pt x="1158" y="3635"/>
                    <a:pt x="1562" y="3635"/>
                  </a:cubicBezTo>
                  <a:cubicBezTo>
                    <a:pt x="2658" y="3635"/>
                    <a:pt x="4354" y="3209"/>
                    <a:pt x="4450" y="3164"/>
                  </a:cubicBezTo>
                  <a:cubicBezTo>
                    <a:pt x="4579" y="3100"/>
                    <a:pt x="4302" y="2712"/>
                    <a:pt x="4160" y="2489"/>
                  </a:cubicBezTo>
                  <a:cubicBezTo>
                    <a:pt x="4135" y="2451"/>
                    <a:pt x="4055" y="2437"/>
                    <a:pt x="3937" y="2437"/>
                  </a:cubicBezTo>
                  <a:cubicBezTo>
                    <a:pt x="3496" y="2437"/>
                    <a:pt x="2532" y="2643"/>
                    <a:pt x="1991" y="2643"/>
                  </a:cubicBezTo>
                  <a:cubicBezTo>
                    <a:pt x="1805" y="2643"/>
                    <a:pt x="1669" y="2619"/>
                    <a:pt x="1621" y="2553"/>
                  </a:cubicBezTo>
                  <a:cubicBezTo>
                    <a:pt x="1398" y="2249"/>
                    <a:pt x="1139" y="1"/>
                    <a:pt x="11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6" name="Google Shape;1336;p33"/>
            <p:cNvSpPr/>
            <p:nvPr/>
          </p:nvSpPr>
          <p:spPr>
            <a:xfrm rot="-746283">
              <a:off x="6363954" y="814762"/>
              <a:ext cx="161899" cy="266977"/>
            </a:xfrm>
            <a:custGeom>
              <a:avLst/>
              <a:gdLst/>
              <a:ahLst/>
              <a:cxnLst/>
              <a:rect l="l" t="t" r="r" b="b"/>
              <a:pathLst>
                <a:path w="3402" h="5610" extrusionOk="0">
                  <a:moveTo>
                    <a:pt x="2950" y="1"/>
                  </a:moveTo>
                  <a:cubicBezTo>
                    <a:pt x="2474" y="1"/>
                    <a:pt x="1313" y="76"/>
                    <a:pt x="1102" y="651"/>
                  </a:cubicBezTo>
                  <a:cubicBezTo>
                    <a:pt x="865" y="1301"/>
                    <a:pt x="0" y="5128"/>
                    <a:pt x="324" y="5516"/>
                  </a:cubicBezTo>
                  <a:cubicBezTo>
                    <a:pt x="324" y="5516"/>
                    <a:pt x="540" y="5609"/>
                    <a:pt x="896" y="5609"/>
                  </a:cubicBezTo>
                  <a:cubicBezTo>
                    <a:pt x="1274" y="5609"/>
                    <a:pt x="1809" y="5505"/>
                    <a:pt x="2413" y="5078"/>
                  </a:cubicBezTo>
                  <a:cubicBezTo>
                    <a:pt x="3024" y="4649"/>
                    <a:pt x="2665" y="3753"/>
                    <a:pt x="2812" y="2436"/>
                  </a:cubicBezTo>
                  <a:cubicBezTo>
                    <a:pt x="2957" y="1125"/>
                    <a:pt x="3401" y="20"/>
                    <a:pt x="3094" y="4"/>
                  </a:cubicBezTo>
                  <a:cubicBezTo>
                    <a:pt x="3059" y="2"/>
                    <a:pt x="3010" y="1"/>
                    <a:pt x="29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7" name="Google Shape;1337;p33"/>
            <p:cNvSpPr/>
            <p:nvPr/>
          </p:nvSpPr>
          <p:spPr>
            <a:xfrm rot="-746283">
              <a:off x="6602756" y="778992"/>
              <a:ext cx="58868" cy="237138"/>
            </a:xfrm>
            <a:custGeom>
              <a:avLst/>
              <a:gdLst/>
              <a:ahLst/>
              <a:cxnLst/>
              <a:rect l="l" t="t" r="r" b="b"/>
              <a:pathLst>
                <a:path w="1237" h="4983" extrusionOk="0">
                  <a:moveTo>
                    <a:pt x="235" y="1"/>
                  </a:moveTo>
                  <a:cubicBezTo>
                    <a:pt x="187" y="1"/>
                    <a:pt x="152" y="11"/>
                    <a:pt x="135" y="33"/>
                  </a:cubicBezTo>
                  <a:cubicBezTo>
                    <a:pt x="135" y="33"/>
                    <a:pt x="297" y="427"/>
                    <a:pt x="324" y="1386"/>
                  </a:cubicBezTo>
                  <a:cubicBezTo>
                    <a:pt x="352" y="2343"/>
                    <a:pt x="1" y="4614"/>
                    <a:pt x="104" y="4720"/>
                  </a:cubicBezTo>
                  <a:cubicBezTo>
                    <a:pt x="180" y="4794"/>
                    <a:pt x="567" y="4983"/>
                    <a:pt x="838" y="4983"/>
                  </a:cubicBezTo>
                  <a:cubicBezTo>
                    <a:pt x="944" y="4983"/>
                    <a:pt x="1032" y="4954"/>
                    <a:pt x="1078" y="4879"/>
                  </a:cubicBezTo>
                  <a:cubicBezTo>
                    <a:pt x="1237" y="4614"/>
                    <a:pt x="1217" y="1194"/>
                    <a:pt x="1217" y="887"/>
                  </a:cubicBezTo>
                  <a:cubicBezTo>
                    <a:pt x="1217" y="362"/>
                    <a:pt x="514" y="1"/>
                    <a:pt x="23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8" name="Google Shape;1338;p33"/>
            <p:cNvSpPr/>
            <p:nvPr/>
          </p:nvSpPr>
          <p:spPr>
            <a:xfrm rot="-746283">
              <a:off x="6407584" y="800161"/>
              <a:ext cx="217341" cy="215580"/>
            </a:xfrm>
            <a:custGeom>
              <a:avLst/>
              <a:gdLst/>
              <a:ahLst/>
              <a:cxnLst/>
              <a:rect l="l" t="t" r="r" b="b"/>
              <a:pathLst>
                <a:path w="4567" h="4530" extrusionOk="0">
                  <a:moveTo>
                    <a:pt x="2009" y="0"/>
                  </a:moveTo>
                  <a:cubicBezTo>
                    <a:pt x="1680" y="0"/>
                    <a:pt x="655" y="700"/>
                    <a:pt x="345" y="986"/>
                  </a:cubicBezTo>
                  <a:cubicBezTo>
                    <a:pt x="0" y="1303"/>
                    <a:pt x="463" y="4530"/>
                    <a:pt x="1063" y="4530"/>
                  </a:cubicBezTo>
                  <a:cubicBezTo>
                    <a:pt x="1075" y="4530"/>
                    <a:pt x="1087" y="4529"/>
                    <a:pt x="1098" y="4526"/>
                  </a:cubicBezTo>
                  <a:cubicBezTo>
                    <a:pt x="1720" y="4392"/>
                    <a:pt x="4153" y="4451"/>
                    <a:pt x="4360" y="4083"/>
                  </a:cubicBezTo>
                  <a:cubicBezTo>
                    <a:pt x="4566" y="3711"/>
                    <a:pt x="4329" y="3064"/>
                    <a:pt x="4329" y="3064"/>
                  </a:cubicBezTo>
                  <a:cubicBezTo>
                    <a:pt x="4322" y="3040"/>
                    <a:pt x="4214" y="3031"/>
                    <a:pt x="4049" y="3031"/>
                  </a:cubicBezTo>
                  <a:cubicBezTo>
                    <a:pt x="3679" y="3031"/>
                    <a:pt x="3024" y="3074"/>
                    <a:pt x="2603" y="3074"/>
                  </a:cubicBezTo>
                  <a:cubicBezTo>
                    <a:pt x="2404" y="3074"/>
                    <a:pt x="2258" y="3064"/>
                    <a:pt x="2217" y="3036"/>
                  </a:cubicBezTo>
                  <a:cubicBezTo>
                    <a:pt x="2055" y="2916"/>
                    <a:pt x="2231" y="277"/>
                    <a:pt x="2100" y="40"/>
                  </a:cubicBezTo>
                  <a:cubicBezTo>
                    <a:pt x="2084" y="13"/>
                    <a:pt x="2053" y="0"/>
                    <a:pt x="20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9" name="Google Shape;1339;p33"/>
            <p:cNvSpPr/>
            <p:nvPr/>
          </p:nvSpPr>
          <p:spPr>
            <a:xfrm rot="-746283">
              <a:off x="6410831" y="845120"/>
              <a:ext cx="86756" cy="186122"/>
            </a:xfrm>
            <a:custGeom>
              <a:avLst/>
              <a:gdLst/>
              <a:ahLst/>
              <a:cxnLst/>
              <a:rect l="l" t="t" r="r" b="b"/>
              <a:pathLst>
                <a:path w="1823" h="3911" extrusionOk="0">
                  <a:moveTo>
                    <a:pt x="459" y="0"/>
                  </a:moveTo>
                  <a:cubicBezTo>
                    <a:pt x="454" y="0"/>
                    <a:pt x="448" y="2"/>
                    <a:pt x="442" y="5"/>
                  </a:cubicBezTo>
                  <a:cubicBezTo>
                    <a:pt x="1" y="206"/>
                    <a:pt x="562" y="3464"/>
                    <a:pt x="567" y="3495"/>
                  </a:cubicBezTo>
                  <a:cubicBezTo>
                    <a:pt x="592" y="3634"/>
                    <a:pt x="665" y="3740"/>
                    <a:pt x="782" y="3810"/>
                  </a:cubicBezTo>
                  <a:cubicBezTo>
                    <a:pt x="902" y="3885"/>
                    <a:pt x="1064" y="3911"/>
                    <a:pt x="1220" y="3911"/>
                  </a:cubicBezTo>
                  <a:cubicBezTo>
                    <a:pt x="1507" y="3911"/>
                    <a:pt x="1778" y="3827"/>
                    <a:pt x="1789" y="3824"/>
                  </a:cubicBezTo>
                  <a:cubicBezTo>
                    <a:pt x="1809" y="3816"/>
                    <a:pt x="1823" y="3796"/>
                    <a:pt x="1817" y="3774"/>
                  </a:cubicBezTo>
                  <a:cubicBezTo>
                    <a:pt x="1810" y="3757"/>
                    <a:pt x="1795" y="3745"/>
                    <a:pt x="1777" y="3745"/>
                  </a:cubicBezTo>
                  <a:cubicBezTo>
                    <a:pt x="1774" y="3745"/>
                    <a:pt x="1770" y="3745"/>
                    <a:pt x="1767" y="3746"/>
                  </a:cubicBezTo>
                  <a:cubicBezTo>
                    <a:pt x="1763" y="3746"/>
                    <a:pt x="1490" y="3829"/>
                    <a:pt x="1212" y="3829"/>
                  </a:cubicBezTo>
                  <a:cubicBezTo>
                    <a:pt x="1069" y="3829"/>
                    <a:pt x="925" y="3807"/>
                    <a:pt x="816" y="3740"/>
                  </a:cubicBezTo>
                  <a:cubicBezTo>
                    <a:pt x="721" y="3685"/>
                    <a:pt x="662" y="3595"/>
                    <a:pt x="643" y="3481"/>
                  </a:cubicBezTo>
                  <a:cubicBezTo>
                    <a:pt x="467" y="2555"/>
                    <a:pt x="188" y="211"/>
                    <a:pt x="475" y="77"/>
                  </a:cubicBezTo>
                  <a:cubicBezTo>
                    <a:pt x="495" y="66"/>
                    <a:pt x="506" y="47"/>
                    <a:pt x="495" y="24"/>
                  </a:cubicBezTo>
                  <a:cubicBezTo>
                    <a:pt x="487" y="10"/>
                    <a:pt x="474" y="0"/>
                    <a:pt x="4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0" name="Google Shape;1340;p33"/>
            <p:cNvSpPr/>
            <p:nvPr/>
          </p:nvSpPr>
          <p:spPr>
            <a:xfrm rot="-746283">
              <a:off x="6489338" y="950519"/>
              <a:ext cx="42402" cy="34931"/>
            </a:xfrm>
            <a:custGeom>
              <a:avLst/>
              <a:gdLst/>
              <a:ahLst/>
              <a:cxnLst/>
              <a:rect l="l" t="t" r="r" b="b"/>
              <a:pathLst>
                <a:path w="891" h="734" extrusionOk="0">
                  <a:moveTo>
                    <a:pt x="780" y="1"/>
                  </a:moveTo>
                  <a:cubicBezTo>
                    <a:pt x="732" y="1"/>
                    <a:pt x="584" y="49"/>
                    <a:pt x="29" y="351"/>
                  </a:cubicBezTo>
                  <a:cubicBezTo>
                    <a:pt x="9" y="359"/>
                    <a:pt x="1" y="382"/>
                    <a:pt x="12" y="401"/>
                  </a:cubicBezTo>
                  <a:cubicBezTo>
                    <a:pt x="20" y="417"/>
                    <a:pt x="32" y="424"/>
                    <a:pt x="46" y="424"/>
                  </a:cubicBezTo>
                  <a:cubicBezTo>
                    <a:pt x="52" y="424"/>
                    <a:pt x="59" y="423"/>
                    <a:pt x="65" y="421"/>
                  </a:cubicBezTo>
                  <a:cubicBezTo>
                    <a:pt x="341" y="270"/>
                    <a:pt x="651" y="116"/>
                    <a:pt x="749" y="86"/>
                  </a:cubicBezTo>
                  <a:lnTo>
                    <a:pt x="749" y="86"/>
                  </a:lnTo>
                  <a:cubicBezTo>
                    <a:pt x="765" y="197"/>
                    <a:pt x="802" y="485"/>
                    <a:pt x="386" y="658"/>
                  </a:cubicBezTo>
                  <a:cubicBezTo>
                    <a:pt x="369" y="666"/>
                    <a:pt x="355" y="688"/>
                    <a:pt x="364" y="711"/>
                  </a:cubicBezTo>
                  <a:cubicBezTo>
                    <a:pt x="372" y="725"/>
                    <a:pt x="386" y="733"/>
                    <a:pt x="403" y="733"/>
                  </a:cubicBezTo>
                  <a:cubicBezTo>
                    <a:pt x="405" y="733"/>
                    <a:pt x="414" y="733"/>
                    <a:pt x="417" y="730"/>
                  </a:cubicBezTo>
                  <a:cubicBezTo>
                    <a:pt x="891" y="535"/>
                    <a:pt x="846" y="186"/>
                    <a:pt x="829" y="72"/>
                  </a:cubicBezTo>
                  <a:cubicBezTo>
                    <a:pt x="829" y="61"/>
                    <a:pt x="824" y="52"/>
                    <a:pt x="824" y="47"/>
                  </a:cubicBezTo>
                  <a:cubicBezTo>
                    <a:pt x="824" y="33"/>
                    <a:pt x="818" y="16"/>
                    <a:pt x="804" y="8"/>
                  </a:cubicBezTo>
                  <a:cubicBezTo>
                    <a:pt x="799" y="5"/>
                    <a:pt x="794" y="1"/>
                    <a:pt x="7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1" name="Google Shape;1341;p33"/>
            <p:cNvSpPr/>
            <p:nvPr/>
          </p:nvSpPr>
          <p:spPr>
            <a:xfrm rot="-746283">
              <a:off x="6741959" y="859593"/>
              <a:ext cx="54109" cy="83710"/>
            </a:xfrm>
            <a:custGeom>
              <a:avLst/>
              <a:gdLst/>
              <a:ahLst/>
              <a:cxnLst/>
              <a:rect l="l" t="t" r="r" b="b"/>
              <a:pathLst>
                <a:path w="1137" h="1759" extrusionOk="0">
                  <a:moveTo>
                    <a:pt x="600" y="1"/>
                  </a:moveTo>
                  <a:cubicBezTo>
                    <a:pt x="555" y="1"/>
                    <a:pt x="526" y="90"/>
                    <a:pt x="506" y="207"/>
                  </a:cubicBezTo>
                  <a:lnTo>
                    <a:pt x="506" y="207"/>
                  </a:lnTo>
                  <a:cubicBezTo>
                    <a:pt x="498" y="122"/>
                    <a:pt x="476" y="56"/>
                    <a:pt x="433" y="38"/>
                  </a:cubicBezTo>
                  <a:cubicBezTo>
                    <a:pt x="428" y="35"/>
                    <a:pt x="423" y="34"/>
                    <a:pt x="418" y="34"/>
                  </a:cubicBezTo>
                  <a:cubicBezTo>
                    <a:pt x="375" y="34"/>
                    <a:pt x="347" y="119"/>
                    <a:pt x="329" y="233"/>
                  </a:cubicBezTo>
                  <a:lnTo>
                    <a:pt x="329" y="233"/>
                  </a:lnTo>
                  <a:cubicBezTo>
                    <a:pt x="321" y="184"/>
                    <a:pt x="308" y="153"/>
                    <a:pt x="285" y="153"/>
                  </a:cubicBezTo>
                  <a:cubicBezTo>
                    <a:pt x="281" y="153"/>
                    <a:pt x="278" y="154"/>
                    <a:pt x="274" y="155"/>
                  </a:cubicBezTo>
                  <a:cubicBezTo>
                    <a:pt x="1" y="255"/>
                    <a:pt x="71" y="1204"/>
                    <a:pt x="71" y="1204"/>
                  </a:cubicBezTo>
                  <a:cubicBezTo>
                    <a:pt x="106" y="1485"/>
                    <a:pt x="252" y="1759"/>
                    <a:pt x="564" y="1759"/>
                  </a:cubicBezTo>
                  <a:cubicBezTo>
                    <a:pt x="617" y="1759"/>
                    <a:pt x="675" y="1751"/>
                    <a:pt x="737" y="1734"/>
                  </a:cubicBezTo>
                  <a:cubicBezTo>
                    <a:pt x="1136" y="1636"/>
                    <a:pt x="1013" y="668"/>
                    <a:pt x="866" y="554"/>
                  </a:cubicBezTo>
                  <a:cubicBezTo>
                    <a:pt x="848" y="540"/>
                    <a:pt x="833" y="534"/>
                    <a:pt x="819" y="534"/>
                  </a:cubicBezTo>
                  <a:cubicBezTo>
                    <a:pt x="785" y="534"/>
                    <a:pt x="765" y="573"/>
                    <a:pt x="752" y="625"/>
                  </a:cubicBezTo>
                  <a:lnTo>
                    <a:pt x="752" y="625"/>
                  </a:lnTo>
                  <a:cubicBezTo>
                    <a:pt x="760" y="417"/>
                    <a:pt x="750" y="133"/>
                    <a:pt x="642" y="24"/>
                  </a:cubicBezTo>
                  <a:cubicBezTo>
                    <a:pt x="627" y="8"/>
                    <a:pt x="613" y="1"/>
                    <a:pt x="6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2" name="Google Shape;1342;p33"/>
            <p:cNvSpPr/>
            <p:nvPr/>
          </p:nvSpPr>
          <p:spPr>
            <a:xfrm rot="-746283">
              <a:off x="6747876" y="893970"/>
              <a:ext cx="25841" cy="7614"/>
            </a:xfrm>
            <a:custGeom>
              <a:avLst/>
              <a:gdLst/>
              <a:ahLst/>
              <a:cxnLst/>
              <a:rect l="l" t="t" r="r" b="b"/>
              <a:pathLst>
                <a:path w="543" h="160" extrusionOk="0">
                  <a:moveTo>
                    <a:pt x="351" y="1"/>
                  </a:moveTo>
                  <a:cubicBezTo>
                    <a:pt x="199" y="1"/>
                    <a:pt x="39" y="81"/>
                    <a:pt x="29" y="84"/>
                  </a:cubicBezTo>
                  <a:cubicBezTo>
                    <a:pt x="6" y="96"/>
                    <a:pt x="1" y="118"/>
                    <a:pt x="9" y="137"/>
                  </a:cubicBezTo>
                  <a:cubicBezTo>
                    <a:pt x="18" y="151"/>
                    <a:pt x="32" y="160"/>
                    <a:pt x="46" y="160"/>
                  </a:cubicBezTo>
                  <a:cubicBezTo>
                    <a:pt x="48" y="160"/>
                    <a:pt x="59" y="160"/>
                    <a:pt x="62" y="154"/>
                  </a:cubicBezTo>
                  <a:cubicBezTo>
                    <a:pt x="119" y="129"/>
                    <a:pt x="247" y="80"/>
                    <a:pt x="354" y="80"/>
                  </a:cubicBezTo>
                  <a:cubicBezTo>
                    <a:pt x="400" y="80"/>
                    <a:pt x="441" y="89"/>
                    <a:pt x="472" y="112"/>
                  </a:cubicBezTo>
                  <a:cubicBezTo>
                    <a:pt x="481" y="118"/>
                    <a:pt x="490" y="121"/>
                    <a:pt x="498" y="121"/>
                  </a:cubicBezTo>
                  <a:cubicBezTo>
                    <a:pt x="510" y="121"/>
                    <a:pt x="520" y="116"/>
                    <a:pt x="528" y="107"/>
                  </a:cubicBezTo>
                  <a:cubicBezTo>
                    <a:pt x="542" y="90"/>
                    <a:pt x="539" y="65"/>
                    <a:pt x="523" y="51"/>
                  </a:cubicBezTo>
                  <a:cubicBezTo>
                    <a:pt x="474" y="14"/>
                    <a:pt x="413" y="1"/>
                    <a:pt x="3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3" name="Google Shape;1343;p33"/>
            <p:cNvSpPr/>
            <p:nvPr/>
          </p:nvSpPr>
          <p:spPr>
            <a:xfrm rot="-746283">
              <a:off x="6758691" y="865552"/>
              <a:ext cx="7329" cy="27554"/>
            </a:xfrm>
            <a:custGeom>
              <a:avLst/>
              <a:gdLst/>
              <a:ahLst/>
              <a:cxnLst/>
              <a:rect l="l" t="t" r="r" b="b"/>
              <a:pathLst>
                <a:path w="154" h="579" extrusionOk="0">
                  <a:moveTo>
                    <a:pt x="109" y="0"/>
                  </a:moveTo>
                  <a:cubicBezTo>
                    <a:pt x="92" y="0"/>
                    <a:pt x="75" y="13"/>
                    <a:pt x="73" y="32"/>
                  </a:cubicBezTo>
                  <a:cubicBezTo>
                    <a:pt x="70" y="49"/>
                    <a:pt x="1" y="398"/>
                    <a:pt x="42" y="551"/>
                  </a:cubicBezTo>
                  <a:cubicBezTo>
                    <a:pt x="45" y="568"/>
                    <a:pt x="62" y="579"/>
                    <a:pt x="81" y="579"/>
                  </a:cubicBezTo>
                  <a:cubicBezTo>
                    <a:pt x="81" y="579"/>
                    <a:pt x="84" y="579"/>
                    <a:pt x="87" y="576"/>
                  </a:cubicBezTo>
                  <a:cubicBezTo>
                    <a:pt x="109" y="568"/>
                    <a:pt x="123" y="548"/>
                    <a:pt x="115" y="526"/>
                  </a:cubicBezTo>
                  <a:cubicBezTo>
                    <a:pt x="87" y="420"/>
                    <a:pt x="129" y="144"/>
                    <a:pt x="151" y="46"/>
                  </a:cubicBezTo>
                  <a:cubicBezTo>
                    <a:pt x="154" y="24"/>
                    <a:pt x="140" y="4"/>
                    <a:pt x="118" y="2"/>
                  </a:cubicBezTo>
                  <a:cubicBezTo>
                    <a:pt x="115" y="1"/>
                    <a:pt x="112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4" name="Google Shape;1344;p33"/>
            <p:cNvSpPr/>
            <p:nvPr/>
          </p:nvSpPr>
          <p:spPr>
            <a:xfrm rot="-746283">
              <a:off x="6750079" y="867352"/>
              <a:ext cx="6282" cy="29934"/>
            </a:xfrm>
            <a:custGeom>
              <a:avLst/>
              <a:gdLst/>
              <a:ahLst/>
              <a:cxnLst/>
              <a:rect l="l" t="t" r="r" b="b"/>
              <a:pathLst>
                <a:path w="132" h="629" extrusionOk="0">
                  <a:moveTo>
                    <a:pt x="54" y="1"/>
                  </a:moveTo>
                  <a:cubicBezTo>
                    <a:pt x="29" y="1"/>
                    <a:pt x="12" y="20"/>
                    <a:pt x="12" y="40"/>
                  </a:cubicBezTo>
                  <a:cubicBezTo>
                    <a:pt x="12" y="121"/>
                    <a:pt x="1" y="517"/>
                    <a:pt x="51" y="609"/>
                  </a:cubicBezTo>
                  <a:cubicBezTo>
                    <a:pt x="57" y="623"/>
                    <a:pt x="71" y="629"/>
                    <a:pt x="85" y="629"/>
                  </a:cubicBezTo>
                  <a:cubicBezTo>
                    <a:pt x="90" y="629"/>
                    <a:pt x="96" y="629"/>
                    <a:pt x="104" y="623"/>
                  </a:cubicBezTo>
                  <a:cubicBezTo>
                    <a:pt x="124" y="612"/>
                    <a:pt x="132" y="592"/>
                    <a:pt x="121" y="570"/>
                  </a:cubicBezTo>
                  <a:cubicBezTo>
                    <a:pt x="93" y="517"/>
                    <a:pt x="85" y="232"/>
                    <a:pt x="93" y="43"/>
                  </a:cubicBezTo>
                  <a:cubicBezTo>
                    <a:pt x="93" y="23"/>
                    <a:pt x="73" y="1"/>
                    <a:pt x="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5" name="Google Shape;1345;p33"/>
            <p:cNvSpPr/>
            <p:nvPr/>
          </p:nvSpPr>
          <p:spPr>
            <a:xfrm rot="-746283">
              <a:off x="6773781" y="879578"/>
              <a:ext cx="16609" cy="27935"/>
            </a:xfrm>
            <a:custGeom>
              <a:avLst/>
              <a:gdLst/>
              <a:ahLst/>
              <a:cxnLst/>
              <a:rect l="l" t="t" r="r" b="b"/>
              <a:pathLst>
                <a:path w="349" h="587" extrusionOk="0">
                  <a:moveTo>
                    <a:pt x="152" y="1"/>
                  </a:moveTo>
                  <a:cubicBezTo>
                    <a:pt x="138" y="1"/>
                    <a:pt x="123" y="7"/>
                    <a:pt x="109" y="18"/>
                  </a:cubicBezTo>
                  <a:cubicBezTo>
                    <a:pt x="0" y="104"/>
                    <a:pt x="23" y="434"/>
                    <a:pt x="28" y="498"/>
                  </a:cubicBezTo>
                  <a:cubicBezTo>
                    <a:pt x="28" y="518"/>
                    <a:pt x="47" y="534"/>
                    <a:pt x="66" y="534"/>
                  </a:cubicBezTo>
                  <a:cubicBezTo>
                    <a:pt x="67" y="534"/>
                    <a:pt x="69" y="534"/>
                    <a:pt x="70" y="534"/>
                  </a:cubicBezTo>
                  <a:cubicBezTo>
                    <a:pt x="92" y="534"/>
                    <a:pt x="109" y="512"/>
                    <a:pt x="106" y="492"/>
                  </a:cubicBezTo>
                  <a:cubicBezTo>
                    <a:pt x="95" y="353"/>
                    <a:pt x="98" y="141"/>
                    <a:pt x="151" y="85"/>
                  </a:cubicBezTo>
                  <a:cubicBezTo>
                    <a:pt x="190" y="127"/>
                    <a:pt x="237" y="330"/>
                    <a:pt x="271" y="551"/>
                  </a:cubicBezTo>
                  <a:cubicBezTo>
                    <a:pt x="274" y="573"/>
                    <a:pt x="288" y="587"/>
                    <a:pt x="307" y="587"/>
                  </a:cubicBezTo>
                  <a:lnTo>
                    <a:pt x="313" y="587"/>
                  </a:lnTo>
                  <a:cubicBezTo>
                    <a:pt x="332" y="581"/>
                    <a:pt x="349" y="562"/>
                    <a:pt x="346" y="540"/>
                  </a:cubicBezTo>
                  <a:cubicBezTo>
                    <a:pt x="321" y="355"/>
                    <a:pt x="271" y="46"/>
                    <a:pt x="176" y="7"/>
                  </a:cubicBezTo>
                  <a:cubicBezTo>
                    <a:pt x="168" y="3"/>
                    <a:pt x="160" y="1"/>
                    <a:pt x="1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6" name="Google Shape;1346;p33"/>
            <p:cNvSpPr/>
            <p:nvPr/>
          </p:nvSpPr>
          <p:spPr>
            <a:xfrm rot="-746283">
              <a:off x="6592224" y="892618"/>
              <a:ext cx="54109" cy="83710"/>
            </a:xfrm>
            <a:custGeom>
              <a:avLst/>
              <a:gdLst/>
              <a:ahLst/>
              <a:cxnLst/>
              <a:rect l="l" t="t" r="r" b="b"/>
              <a:pathLst>
                <a:path w="1137" h="1759" extrusionOk="0">
                  <a:moveTo>
                    <a:pt x="600" y="1"/>
                  </a:moveTo>
                  <a:cubicBezTo>
                    <a:pt x="555" y="1"/>
                    <a:pt x="525" y="90"/>
                    <a:pt x="506" y="207"/>
                  </a:cubicBezTo>
                  <a:lnTo>
                    <a:pt x="506" y="207"/>
                  </a:lnTo>
                  <a:cubicBezTo>
                    <a:pt x="497" y="122"/>
                    <a:pt x="476" y="56"/>
                    <a:pt x="433" y="38"/>
                  </a:cubicBezTo>
                  <a:cubicBezTo>
                    <a:pt x="427" y="35"/>
                    <a:pt x="422" y="34"/>
                    <a:pt x="417" y="34"/>
                  </a:cubicBezTo>
                  <a:cubicBezTo>
                    <a:pt x="374" y="34"/>
                    <a:pt x="346" y="117"/>
                    <a:pt x="328" y="229"/>
                  </a:cubicBezTo>
                  <a:lnTo>
                    <a:pt x="328" y="229"/>
                  </a:lnTo>
                  <a:cubicBezTo>
                    <a:pt x="321" y="183"/>
                    <a:pt x="307" y="153"/>
                    <a:pt x="284" y="153"/>
                  </a:cubicBezTo>
                  <a:cubicBezTo>
                    <a:pt x="281" y="153"/>
                    <a:pt x="278" y="154"/>
                    <a:pt x="274" y="155"/>
                  </a:cubicBezTo>
                  <a:cubicBezTo>
                    <a:pt x="1" y="255"/>
                    <a:pt x="70" y="1204"/>
                    <a:pt x="70" y="1204"/>
                  </a:cubicBezTo>
                  <a:cubicBezTo>
                    <a:pt x="104" y="1485"/>
                    <a:pt x="249" y="1759"/>
                    <a:pt x="563" y="1759"/>
                  </a:cubicBezTo>
                  <a:cubicBezTo>
                    <a:pt x="616" y="1759"/>
                    <a:pt x="674" y="1751"/>
                    <a:pt x="737" y="1734"/>
                  </a:cubicBezTo>
                  <a:cubicBezTo>
                    <a:pt x="1136" y="1636"/>
                    <a:pt x="1013" y="668"/>
                    <a:pt x="865" y="554"/>
                  </a:cubicBezTo>
                  <a:cubicBezTo>
                    <a:pt x="847" y="540"/>
                    <a:pt x="832" y="534"/>
                    <a:pt x="818" y="534"/>
                  </a:cubicBezTo>
                  <a:cubicBezTo>
                    <a:pt x="783" y="534"/>
                    <a:pt x="762" y="574"/>
                    <a:pt x="749" y="627"/>
                  </a:cubicBezTo>
                  <a:lnTo>
                    <a:pt x="749" y="627"/>
                  </a:lnTo>
                  <a:cubicBezTo>
                    <a:pt x="758" y="418"/>
                    <a:pt x="748" y="133"/>
                    <a:pt x="642" y="24"/>
                  </a:cubicBezTo>
                  <a:cubicBezTo>
                    <a:pt x="627" y="8"/>
                    <a:pt x="613" y="1"/>
                    <a:pt x="6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7" name="Google Shape;1347;p33"/>
            <p:cNvSpPr/>
            <p:nvPr/>
          </p:nvSpPr>
          <p:spPr>
            <a:xfrm rot="-746283">
              <a:off x="6597908" y="927037"/>
              <a:ext cx="25936" cy="7614"/>
            </a:xfrm>
            <a:custGeom>
              <a:avLst/>
              <a:gdLst/>
              <a:ahLst/>
              <a:cxnLst/>
              <a:rect l="l" t="t" r="r" b="b"/>
              <a:pathLst>
                <a:path w="545" h="160" extrusionOk="0">
                  <a:moveTo>
                    <a:pt x="353" y="1"/>
                  </a:moveTo>
                  <a:cubicBezTo>
                    <a:pt x="200" y="1"/>
                    <a:pt x="38" y="81"/>
                    <a:pt x="28" y="84"/>
                  </a:cubicBezTo>
                  <a:cubicBezTo>
                    <a:pt x="8" y="96"/>
                    <a:pt x="0" y="118"/>
                    <a:pt x="11" y="137"/>
                  </a:cubicBezTo>
                  <a:cubicBezTo>
                    <a:pt x="20" y="151"/>
                    <a:pt x="34" y="160"/>
                    <a:pt x="48" y="160"/>
                  </a:cubicBezTo>
                  <a:cubicBezTo>
                    <a:pt x="53" y="160"/>
                    <a:pt x="61" y="160"/>
                    <a:pt x="64" y="154"/>
                  </a:cubicBezTo>
                  <a:cubicBezTo>
                    <a:pt x="121" y="129"/>
                    <a:pt x="249" y="80"/>
                    <a:pt x="356" y="80"/>
                  </a:cubicBezTo>
                  <a:cubicBezTo>
                    <a:pt x="402" y="80"/>
                    <a:pt x="443" y="89"/>
                    <a:pt x="474" y="112"/>
                  </a:cubicBezTo>
                  <a:cubicBezTo>
                    <a:pt x="483" y="118"/>
                    <a:pt x="492" y="121"/>
                    <a:pt x="500" y="121"/>
                  </a:cubicBezTo>
                  <a:cubicBezTo>
                    <a:pt x="512" y="121"/>
                    <a:pt x="522" y="116"/>
                    <a:pt x="530" y="107"/>
                  </a:cubicBezTo>
                  <a:cubicBezTo>
                    <a:pt x="544" y="90"/>
                    <a:pt x="541" y="65"/>
                    <a:pt x="525" y="51"/>
                  </a:cubicBezTo>
                  <a:cubicBezTo>
                    <a:pt x="476" y="14"/>
                    <a:pt x="415" y="1"/>
                    <a:pt x="3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8" name="Google Shape;1348;p33"/>
            <p:cNvSpPr/>
            <p:nvPr/>
          </p:nvSpPr>
          <p:spPr>
            <a:xfrm rot="-746283">
              <a:off x="6608818" y="898608"/>
              <a:ext cx="7329" cy="27554"/>
            </a:xfrm>
            <a:custGeom>
              <a:avLst/>
              <a:gdLst/>
              <a:ahLst/>
              <a:cxnLst/>
              <a:rect l="l" t="t" r="r" b="b"/>
              <a:pathLst>
                <a:path w="154" h="579" extrusionOk="0">
                  <a:moveTo>
                    <a:pt x="109" y="0"/>
                  </a:moveTo>
                  <a:cubicBezTo>
                    <a:pt x="92" y="0"/>
                    <a:pt x="75" y="13"/>
                    <a:pt x="73" y="32"/>
                  </a:cubicBezTo>
                  <a:cubicBezTo>
                    <a:pt x="70" y="49"/>
                    <a:pt x="1" y="398"/>
                    <a:pt x="42" y="551"/>
                  </a:cubicBezTo>
                  <a:cubicBezTo>
                    <a:pt x="45" y="568"/>
                    <a:pt x="62" y="579"/>
                    <a:pt x="79" y="579"/>
                  </a:cubicBezTo>
                  <a:cubicBezTo>
                    <a:pt x="84" y="579"/>
                    <a:pt x="87" y="579"/>
                    <a:pt x="87" y="576"/>
                  </a:cubicBezTo>
                  <a:cubicBezTo>
                    <a:pt x="107" y="568"/>
                    <a:pt x="120" y="548"/>
                    <a:pt x="115" y="526"/>
                  </a:cubicBezTo>
                  <a:cubicBezTo>
                    <a:pt x="87" y="420"/>
                    <a:pt x="129" y="144"/>
                    <a:pt x="148" y="46"/>
                  </a:cubicBezTo>
                  <a:cubicBezTo>
                    <a:pt x="154" y="24"/>
                    <a:pt x="140" y="4"/>
                    <a:pt x="118" y="2"/>
                  </a:cubicBezTo>
                  <a:cubicBezTo>
                    <a:pt x="115" y="1"/>
                    <a:pt x="112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9" name="Google Shape;1349;p33"/>
            <p:cNvSpPr/>
            <p:nvPr/>
          </p:nvSpPr>
          <p:spPr>
            <a:xfrm rot="-746283">
              <a:off x="6600206" y="900418"/>
              <a:ext cx="6187" cy="29934"/>
            </a:xfrm>
            <a:custGeom>
              <a:avLst/>
              <a:gdLst/>
              <a:ahLst/>
              <a:cxnLst/>
              <a:rect l="l" t="t" r="r" b="b"/>
              <a:pathLst>
                <a:path w="130" h="629" extrusionOk="0">
                  <a:moveTo>
                    <a:pt x="54" y="1"/>
                  </a:moveTo>
                  <a:cubicBezTo>
                    <a:pt x="29" y="1"/>
                    <a:pt x="12" y="20"/>
                    <a:pt x="12" y="40"/>
                  </a:cubicBezTo>
                  <a:cubicBezTo>
                    <a:pt x="12" y="121"/>
                    <a:pt x="1" y="517"/>
                    <a:pt x="51" y="609"/>
                  </a:cubicBezTo>
                  <a:cubicBezTo>
                    <a:pt x="57" y="623"/>
                    <a:pt x="71" y="629"/>
                    <a:pt x="85" y="629"/>
                  </a:cubicBezTo>
                  <a:cubicBezTo>
                    <a:pt x="93" y="629"/>
                    <a:pt x="98" y="629"/>
                    <a:pt x="101" y="623"/>
                  </a:cubicBezTo>
                  <a:cubicBezTo>
                    <a:pt x="124" y="612"/>
                    <a:pt x="129" y="592"/>
                    <a:pt x="121" y="570"/>
                  </a:cubicBezTo>
                  <a:cubicBezTo>
                    <a:pt x="93" y="517"/>
                    <a:pt x="85" y="232"/>
                    <a:pt x="93" y="43"/>
                  </a:cubicBezTo>
                  <a:cubicBezTo>
                    <a:pt x="93" y="23"/>
                    <a:pt x="73" y="1"/>
                    <a:pt x="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0" name="Google Shape;1350;p33"/>
            <p:cNvSpPr/>
            <p:nvPr/>
          </p:nvSpPr>
          <p:spPr>
            <a:xfrm rot="-746283">
              <a:off x="6624046" y="912603"/>
              <a:ext cx="16609" cy="27935"/>
            </a:xfrm>
            <a:custGeom>
              <a:avLst/>
              <a:gdLst/>
              <a:ahLst/>
              <a:cxnLst/>
              <a:rect l="l" t="t" r="r" b="b"/>
              <a:pathLst>
                <a:path w="349" h="587" extrusionOk="0">
                  <a:moveTo>
                    <a:pt x="152" y="1"/>
                  </a:moveTo>
                  <a:cubicBezTo>
                    <a:pt x="138" y="1"/>
                    <a:pt x="123" y="7"/>
                    <a:pt x="109" y="18"/>
                  </a:cubicBezTo>
                  <a:cubicBezTo>
                    <a:pt x="0" y="104"/>
                    <a:pt x="22" y="434"/>
                    <a:pt x="28" y="498"/>
                  </a:cubicBezTo>
                  <a:cubicBezTo>
                    <a:pt x="28" y="518"/>
                    <a:pt x="47" y="534"/>
                    <a:pt x="65" y="534"/>
                  </a:cubicBezTo>
                  <a:cubicBezTo>
                    <a:pt x="67" y="534"/>
                    <a:pt x="68" y="534"/>
                    <a:pt x="70" y="534"/>
                  </a:cubicBezTo>
                  <a:cubicBezTo>
                    <a:pt x="92" y="534"/>
                    <a:pt x="109" y="512"/>
                    <a:pt x="106" y="492"/>
                  </a:cubicBezTo>
                  <a:cubicBezTo>
                    <a:pt x="95" y="353"/>
                    <a:pt x="98" y="141"/>
                    <a:pt x="151" y="85"/>
                  </a:cubicBezTo>
                  <a:cubicBezTo>
                    <a:pt x="190" y="127"/>
                    <a:pt x="237" y="330"/>
                    <a:pt x="271" y="551"/>
                  </a:cubicBezTo>
                  <a:cubicBezTo>
                    <a:pt x="273" y="573"/>
                    <a:pt x="287" y="587"/>
                    <a:pt x="307" y="587"/>
                  </a:cubicBezTo>
                  <a:lnTo>
                    <a:pt x="312" y="587"/>
                  </a:lnTo>
                  <a:cubicBezTo>
                    <a:pt x="332" y="581"/>
                    <a:pt x="349" y="562"/>
                    <a:pt x="346" y="540"/>
                  </a:cubicBezTo>
                  <a:cubicBezTo>
                    <a:pt x="321" y="355"/>
                    <a:pt x="271" y="46"/>
                    <a:pt x="176" y="7"/>
                  </a:cubicBezTo>
                  <a:cubicBezTo>
                    <a:pt x="168" y="3"/>
                    <a:pt x="160" y="1"/>
                    <a:pt x="1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1" name="Google Shape;1351;p33"/>
            <p:cNvSpPr/>
            <p:nvPr/>
          </p:nvSpPr>
          <p:spPr>
            <a:xfrm rot="-746283">
              <a:off x="6652988" y="831944"/>
              <a:ext cx="14515" cy="150097"/>
            </a:xfrm>
            <a:custGeom>
              <a:avLst/>
              <a:gdLst/>
              <a:ahLst/>
              <a:cxnLst/>
              <a:rect l="l" t="t" r="r" b="b"/>
              <a:pathLst>
                <a:path w="305" h="3154" extrusionOk="0">
                  <a:moveTo>
                    <a:pt x="44" y="0"/>
                  </a:moveTo>
                  <a:cubicBezTo>
                    <a:pt x="43" y="0"/>
                    <a:pt x="41" y="0"/>
                    <a:pt x="40" y="1"/>
                  </a:cubicBezTo>
                  <a:cubicBezTo>
                    <a:pt x="20" y="1"/>
                    <a:pt x="1" y="20"/>
                    <a:pt x="6" y="42"/>
                  </a:cubicBezTo>
                  <a:cubicBezTo>
                    <a:pt x="6" y="68"/>
                    <a:pt x="229" y="2537"/>
                    <a:pt x="98" y="3100"/>
                  </a:cubicBezTo>
                  <a:cubicBezTo>
                    <a:pt x="95" y="3122"/>
                    <a:pt x="109" y="3142"/>
                    <a:pt x="132" y="3150"/>
                  </a:cubicBezTo>
                  <a:cubicBezTo>
                    <a:pt x="134" y="3153"/>
                    <a:pt x="137" y="3153"/>
                    <a:pt x="140" y="3153"/>
                  </a:cubicBezTo>
                  <a:cubicBezTo>
                    <a:pt x="162" y="3153"/>
                    <a:pt x="176" y="3142"/>
                    <a:pt x="176" y="3117"/>
                  </a:cubicBezTo>
                  <a:cubicBezTo>
                    <a:pt x="305" y="2542"/>
                    <a:pt x="93" y="137"/>
                    <a:pt x="81" y="34"/>
                  </a:cubicBezTo>
                  <a:cubicBezTo>
                    <a:pt x="81" y="16"/>
                    <a:pt x="65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2" name="Google Shape;1352;p33"/>
            <p:cNvSpPr/>
            <p:nvPr/>
          </p:nvSpPr>
          <p:spPr>
            <a:xfrm rot="-746283">
              <a:off x="6605201" y="1010646"/>
              <a:ext cx="32551" cy="99367"/>
            </a:xfrm>
            <a:custGeom>
              <a:avLst/>
              <a:gdLst/>
              <a:ahLst/>
              <a:cxnLst/>
              <a:rect l="l" t="t" r="r" b="b"/>
              <a:pathLst>
                <a:path w="684" h="2088" extrusionOk="0">
                  <a:moveTo>
                    <a:pt x="143" y="0"/>
                  </a:moveTo>
                  <a:cubicBezTo>
                    <a:pt x="80" y="0"/>
                    <a:pt x="35" y="16"/>
                    <a:pt x="31" y="17"/>
                  </a:cubicBezTo>
                  <a:cubicBezTo>
                    <a:pt x="8" y="26"/>
                    <a:pt x="0" y="45"/>
                    <a:pt x="6" y="68"/>
                  </a:cubicBezTo>
                  <a:cubicBezTo>
                    <a:pt x="13" y="84"/>
                    <a:pt x="27" y="94"/>
                    <a:pt x="45" y="94"/>
                  </a:cubicBezTo>
                  <a:cubicBezTo>
                    <a:pt x="48" y="94"/>
                    <a:pt x="52" y="94"/>
                    <a:pt x="56" y="93"/>
                  </a:cubicBezTo>
                  <a:cubicBezTo>
                    <a:pt x="56" y="93"/>
                    <a:pt x="89" y="81"/>
                    <a:pt x="137" y="81"/>
                  </a:cubicBezTo>
                  <a:cubicBezTo>
                    <a:pt x="189" y="81"/>
                    <a:pt x="258" y="95"/>
                    <a:pt x="324" y="151"/>
                  </a:cubicBezTo>
                  <a:cubicBezTo>
                    <a:pt x="499" y="305"/>
                    <a:pt x="647" y="754"/>
                    <a:pt x="379" y="2040"/>
                  </a:cubicBezTo>
                  <a:cubicBezTo>
                    <a:pt x="377" y="2062"/>
                    <a:pt x="391" y="2079"/>
                    <a:pt x="410" y="2087"/>
                  </a:cubicBezTo>
                  <a:lnTo>
                    <a:pt x="421" y="2087"/>
                  </a:lnTo>
                  <a:cubicBezTo>
                    <a:pt x="438" y="2087"/>
                    <a:pt x="458" y="2073"/>
                    <a:pt x="460" y="2054"/>
                  </a:cubicBezTo>
                  <a:cubicBezTo>
                    <a:pt x="684" y="994"/>
                    <a:pt x="658" y="333"/>
                    <a:pt x="379" y="90"/>
                  </a:cubicBezTo>
                  <a:cubicBezTo>
                    <a:pt x="298" y="18"/>
                    <a:pt x="210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3" name="Google Shape;1353;p33"/>
            <p:cNvSpPr/>
            <p:nvPr/>
          </p:nvSpPr>
          <p:spPr>
            <a:xfrm rot="-746283">
              <a:off x="6694812" y="1195028"/>
              <a:ext cx="88469" cy="8566"/>
            </a:xfrm>
            <a:custGeom>
              <a:avLst/>
              <a:gdLst/>
              <a:ahLst/>
              <a:cxnLst/>
              <a:rect l="l" t="t" r="r" b="b"/>
              <a:pathLst>
                <a:path w="1859" h="180" extrusionOk="0">
                  <a:moveTo>
                    <a:pt x="1811" y="0"/>
                  </a:moveTo>
                  <a:cubicBezTo>
                    <a:pt x="1806" y="0"/>
                    <a:pt x="1800" y="1"/>
                    <a:pt x="1795" y="3"/>
                  </a:cubicBezTo>
                  <a:cubicBezTo>
                    <a:pt x="1791" y="7"/>
                    <a:pt x="1576" y="99"/>
                    <a:pt x="1072" y="99"/>
                  </a:cubicBezTo>
                  <a:cubicBezTo>
                    <a:pt x="812" y="99"/>
                    <a:pt x="474" y="75"/>
                    <a:pt x="48" y="1"/>
                  </a:cubicBezTo>
                  <a:cubicBezTo>
                    <a:pt x="47" y="0"/>
                    <a:pt x="45" y="0"/>
                    <a:pt x="43" y="0"/>
                  </a:cubicBezTo>
                  <a:cubicBezTo>
                    <a:pt x="25" y="0"/>
                    <a:pt x="6" y="14"/>
                    <a:pt x="4" y="31"/>
                  </a:cubicBezTo>
                  <a:cubicBezTo>
                    <a:pt x="1" y="54"/>
                    <a:pt x="15" y="73"/>
                    <a:pt x="34" y="79"/>
                  </a:cubicBezTo>
                  <a:cubicBezTo>
                    <a:pt x="467" y="154"/>
                    <a:pt x="810" y="179"/>
                    <a:pt x="1075" y="179"/>
                  </a:cubicBezTo>
                  <a:cubicBezTo>
                    <a:pt x="1594" y="179"/>
                    <a:pt x="1814" y="84"/>
                    <a:pt x="1825" y="76"/>
                  </a:cubicBezTo>
                  <a:cubicBezTo>
                    <a:pt x="1848" y="68"/>
                    <a:pt x="1859" y="45"/>
                    <a:pt x="1848" y="26"/>
                  </a:cubicBezTo>
                  <a:cubicBezTo>
                    <a:pt x="1839" y="9"/>
                    <a:pt x="1826" y="0"/>
                    <a:pt x="18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4" name="Google Shape;1354;p33"/>
            <p:cNvSpPr/>
            <p:nvPr/>
          </p:nvSpPr>
          <p:spPr>
            <a:xfrm rot="-746283">
              <a:off x="6558405" y="1222439"/>
              <a:ext cx="73573" cy="10137"/>
            </a:xfrm>
            <a:custGeom>
              <a:avLst/>
              <a:gdLst/>
              <a:ahLst/>
              <a:cxnLst/>
              <a:rect l="l" t="t" r="r" b="b"/>
              <a:pathLst>
                <a:path w="1546" h="213" extrusionOk="0">
                  <a:moveTo>
                    <a:pt x="50" y="0"/>
                  </a:moveTo>
                  <a:cubicBezTo>
                    <a:pt x="37" y="0"/>
                    <a:pt x="23" y="6"/>
                    <a:pt x="14" y="17"/>
                  </a:cubicBezTo>
                  <a:cubicBezTo>
                    <a:pt x="0" y="34"/>
                    <a:pt x="3" y="59"/>
                    <a:pt x="23" y="73"/>
                  </a:cubicBezTo>
                  <a:cubicBezTo>
                    <a:pt x="31" y="79"/>
                    <a:pt x="218" y="212"/>
                    <a:pt x="712" y="212"/>
                  </a:cubicBezTo>
                  <a:cubicBezTo>
                    <a:pt x="921" y="212"/>
                    <a:pt x="1183" y="190"/>
                    <a:pt x="1509" y="120"/>
                  </a:cubicBezTo>
                  <a:cubicBezTo>
                    <a:pt x="1532" y="118"/>
                    <a:pt x="1546" y="98"/>
                    <a:pt x="1543" y="76"/>
                  </a:cubicBezTo>
                  <a:cubicBezTo>
                    <a:pt x="1538" y="58"/>
                    <a:pt x="1521" y="45"/>
                    <a:pt x="1501" y="45"/>
                  </a:cubicBezTo>
                  <a:cubicBezTo>
                    <a:pt x="1499" y="45"/>
                    <a:pt x="1497" y="45"/>
                    <a:pt x="1496" y="45"/>
                  </a:cubicBezTo>
                  <a:cubicBezTo>
                    <a:pt x="1178" y="108"/>
                    <a:pt x="924" y="131"/>
                    <a:pt x="723" y="131"/>
                  </a:cubicBezTo>
                  <a:cubicBezTo>
                    <a:pt x="252" y="131"/>
                    <a:pt x="76" y="8"/>
                    <a:pt x="70" y="6"/>
                  </a:cubicBezTo>
                  <a:cubicBezTo>
                    <a:pt x="64" y="2"/>
                    <a:pt x="57" y="0"/>
                    <a:pt x="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5" name="Google Shape;1355;p33"/>
            <p:cNvSpPr/>
            <p:nvPr/>
          </p:nvSpPr>
          <p:spPr>
            <a:xfrm rot="-746283">
              <a:off x="6598395" y="1104450"/>
              <a:ext cx="7900" cy="19321"/>
            </a:xfrm>
            <a:custGeom>
              <a:avLst/>
              <a:gdLst/>
              <a:ahLst/>
              <a:cxnLst/>
              <a:rect l="l" t="t" r="r" b="b"/>
              <a:pathLst>
                <a:path w="166" h="406" extrusionOk="0">
                  <a:moveTo>
                    <a:pt x="86" y="0"/>
                  </a:moveTo>
                  <a:cubicBezTo>
                    <a:pt x="85" y="0"/>
                    <a:pt x="83" y="0"/>
                    <a:pt x="81" y="1"/>
                  </a:cubicBezTo>
                  <a:cubicBezTo>
                    <a:pt x="59" y="6"/>
                    <a:pt x="45" y="26"/>
                    <a:pt x="48" y="48"/>
                  </a:cubicBezTo>
                  <a:cubicBezTo>
                    <a:pt x="56" y="104"/>
                    <a:pt x="70" y="271"/>
                    <a:pt x="14" y="341"/>
                  </a:cubicBezTo>
                  <a:cubicBezTo>
                    <a:pt x="0" y="358"/>
                    <a:pt x="3" y="383"/>
                    <a:pt x="20" y="397"/>
                  </a:cubicBezTo>
                  <a:cubicBezTo>
                    <a:pt x="28" y="402"/>
                    <a:pt x="34" y="405"/>
                    <a:pt x="45" y="405"/>
                  </a:cubicBezTo>
                  <a:cubicBezTo>
                    <a:pt x="59" y="405"/>
                    <a:pt x="70" y="400"/>
                    <a:pt x="76" y="388"/>
                  </a:cubicBezTo>
                  <a:cubicBezTo>
                    <a:pt x="165" y="277"/>
                    <a:pt x="129" y="56"/>
                    <a:pt x="126" y="34"/>
                  </a:cubicBezTo>
                  <a:cubicBezTo>
                    <a:pt x="123" y="14"/>
                    <a:pt x="105" y="0"/>
                    <a:pt x="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6" name="Google Shape;1356;p33"/>
            <p:cNvSpPr/>
            <p:nvPr/>
          </p:nvSpPr>
          <p:spPr>
            <a:xfrm rot="-746283">
              <a:off x="6601513" y="1077934"/>
              <a:ext cx="7900" cy="19321"/>
            </a:xfrm>
            <a:custGeom>
              <a:avLst/>
              <a:gdLst/>
              <a:ahLst/>
              <a:cxnLst/>
              <a:rect l="l" t="t" r="r" b="b"/>
              <a:pathLst>
                <a:path w="166" h="406" extrusionOk="0">
                  <a:moveTo>
                    <a:pt x="87" y="0"/>
                  </a:moveTo>
                  <a:cubicBezTo>
                    <a:pt x="85" y="0"/>
                    <a:pt x="83" y="0"/>
                    <a:pt x="81" y="1"/>
                  </a:cubicBezTo>
                  <a:cubicBezTo>
                    <a:pt x="59" y="6"/>
                    <a:pt x="45" y="26"/>
                    <a:pt x="51" y="48"/>
                  </a:cubicBezTo>
                  <a:cubicBezTo>
                    <a:pt x="56" y="104"/>
                    <a:pt x="70" y="271"/>
                    <a:pt x="15" y="341"/>
                  </a:cubicBezTo>
                  <a:cubicBezTo>
                    <a:pt x="1" y="358"/>
                    <a:pt x="3" y="383"/>
                    <a:pt x="23" y="397"/>
                  </a:cubicBezTo>
                  <a:cubicBezTo>
                    <a:pt x="28" y="402"/>
                    <a:pt x="37" y="405"/>
                    <a:pt x="45" y="405"/>
                  </a:cubicBezTo>
                  <a:cubicBezTo>
                    <a:pt x="59" y="405"/>
                    <a:pt x="70" y="402"/>
                    <a:pt x="76" y="388"/>
                  </a:cubicBezTo>
                  <a:cubicBezTo>
                    <a:pt x="165" y="277"/>
                    <a:pt x="129" y="56"/>
                    <a:pt x="126" y="34"/>
                  </a:cubicBezTo>
                  <a:cubicBezTo>
                    <a:pt x="124" y="14"/>
                    <a:pt x="105" y="0"/>
                    <a:pt x="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7" name="Google Shape;1357;p33"/>
            <p:cNvSpPr/>
            <p:nvPr/>
          </p:nvSpPr>
          <p:spPr>
            <a:xfrm rot="-746283">
              <a:off x="6612817" y="1105769"/>
              <a:ext cx="7757" cy="19321"/>
            </a:xfrm>
            <a:custGeom>
              <a:avLst/>
              <a:gdLst/>
              <a:ahLst/>
              <a:cxnLst/>
              <a:rect l="l" t="t" r="r" b="b"/>
              <a:pathLst>
                <a:path w="163" h="406" extrusionOk="0">
                  <a:moveTo>
                    <a:pt x="84" y="0"/>
                  </a:moveTo>
                  <a:cubicBezTo>
                    <a:pt x="83" y="0"/>
                    <a:pt x="81" y="0"/>
                    <a:pt x="79" y="1"/>
                  </a:cubicBezTo>
                  <a:cubicBezTo>
                    <a:pt x="59" y="3"/>
                    <a:pt x="45" y="26"/>
                    <a:pt x="48" y="45"/>
                  </a:cubicBezTo>
                  <a:cubicBezTo>
                    <a:pt x="56" y="101"/>
                    <a:pt x="68" y="268"/>
                    <a:pt x="15" y="338"/>
                  </a:cubicBezTo>
                  <a:cubicBezTo>
                    <a:pt x="1" y="355"/>
                    <a:pt x="3" y="380"/>
                    <a:pt x="20" y="394"/>
                  </a:cubicBezTo>
                  <a:cubicBezTo>
                    <a:pt x="28" y="402"/>
                    <a:pt x="34" y="405"/>
                    <a:pt x="45" y="405"/>
                  </a:cubicBezTo>
                  <a:cubicBezTo>
                    <a:pt x="56" y="405"/>
                    <a:pt x="65" y="402"/>
                    <a:pt x="76" y="388"/>
                  </a:cubicBezTo>
                  <a:cubicBezTo>
                    <a:pt x="162" y="277"/>
                    <a:pt x="129" y="56"/>
                    <a:pt x="126" y="31"/>
                  </a:cubicBezTo>
                  <a:cubicBezTo>
                    <a:pt x="121" y="13"/>
                    <a:pt x="104" y="0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8" name="Google Shape;1358;p33"/>
            <p:cNvSpPr/>
            <p:nvPr/>
          </p:nvSpPr>
          <p:spPr>
            <a:xfrm rot="-746283">
              <a:off x="6618198" y="1136356"/>
              <a:ext cx="7757" cy="19321"/>
            </a:xfrm>
            <a:custGeom>
              <a:avLst/>
              <a:gdLst/>
              <a:ahLst/>
              <a:cxnLst/>
              <a:rect l="l" t="t" r="r" b="b"/>
              <a:pathLst>
                <a:path w="163" h="406" extrusionOk="0">
                  <a:moveTo>
                    <a:pt x="89" y="0"/>
                  </a:moveTo>
                  <a:cubicBezTo>
                    <a:pt x="85" y="0"/>
                    <a:pt x="82" y="1"/>
                    <a:pt x="79" y="1"/>
                  </a:cubicBezTo>
                  <a:cubicBezTo>
                    <a:pt x="59" y="4"/>
                    <a:pt x="45" y="24"/>
                    <a:pt x="48" y="46"/>
                  </a:cubicBezTo>
                  <a:cubicBezTo>
                    <a:pt x="56" y="102"/>
                    <a:pt x="68" y="269"/>
                    <a:pt x="15" y="339"/>
                  </a:cubicBezTo>
                  <a:cubicBezTo>
                    <a:pt x="1" y="356"/>
                    <a:pt x="3" y="381"/>
                    <a:pt x="20" y="395"/>
                  </a:cubicBezTo>
                  <a:cubicBezTo>
                    <a:pt x="29" y="400"/>
                    <a:pt x="34" y="406"/>
                    <a:pt x="45" y="406"/>
                  </a:cubicBezTo>
                  <a:cubicBezTo>
                    <a:pt x="56" y="406"/>
                    <a:pt x="70" y="400"/>
                    <a:pt x="76" y="386"/>
                  </a:cubicBezTo>
                  <a:cubicBezTo>
                    <a:pt x="163" y="275"/>
                    <a:pt x="129" y="57"/>
                    <a:pt x="126" y="32"/>
                  </a:cubicBezTo>
                  <a:cubicBezTo>
                    <a:pt x="121" y="13"/>
                    <a:pt x="107" y="0"/>
                    <a:pt x="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9" name="Google Shape;1359;p33"/>
            <p:cNvSpPr/>
            <p:nvPr/>
          </p:nvSpPr>
          <p:spPr>
            <a:xfrm rot="-746283">
              <a:off x="6603670" y="1135223"/>
              <a:ext cx="7757" cy="19321"/>
            </a:xfrm>
            <a:custGeom>
              <a:avLst/>
              <a:gdLst/>
              <a:ahLst/>
              <a:cxnLst/>
              <a:rect l="l" t="t" r="r" b="b"/>
              <a:pathLst>
                <a:path w="163" h="406" extrusionOk="0">
                  <a:moveTo>
                    <a:pt x="85" y="1"/>
                  </a:moveTo>
                  <a:cubicBezTo>
                    <a:pt x="83" y="1"/>
                    <a:pt x="81" y="1"/>
                    <a:pt x="79" y="1"/>
                  </a:cubicBezTo>
                  <a:cubicBezTo>
                    <a:pt x="59" y="7"/>
                    <a:pt x="45" y="26"/>
                    <a:pt x="48" y="49"/>
                  </a:cubicBezTo>
                  <a:cubicBezTo>
                    <a:pt x="57" y="104"/>
                    <a:pt x="68" y="272"/>
                    <a:pt x="12" y="342"/>
                  </a:cubicBezTo>
                  <a:cubicBezTo>
                    <a:pt x="1" y="358"/>
                    <a:pt x="4" y="383"/>
                    <a:pt x="20" y="397"/>
                  </a:cubicBezTo>
                  <a:cubicBezTo>
                    <a:pt x="29" y="403"/>
                    <a:pt x="34" y="406"/>
                    <a:pt x="45" y="406"/>
                  </a:cubicBezTo>
                  <a:cubicBezTo>
                    <a:pt x="57" y="406"/>
                    <a:pt x="71" y="400"/>
                    <a:pt x="76" y="389"/>
                  </a:cubicBezTo>
                  <a:cubicBezTo>
                    <a:pt x="163" y="277"/>
                    <a:pt x="129" y="57"/>
                    <a:pt x="126" y="35"/>
                  </a:cubicBezTo>
                  <a:cubicBezTo>
                    <a:pt x="121" y="14"/>
                    <a:pt x="104" y="1"/>
                    <a:pt x="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0" name="Google Shape;1360;p33"/>
            <p:cNvSpPr/>
            <p:nvPr/>
          </p:nvSpPr>
          <p:spPr>
            <a:xfrm rot="-746283">
              <a:off x="6610548" y="1162009"/>
              <a:ext cx="7852" cy="19274"/>
            </a:xfrm>
            <a:custGeom>
              <a:avLst/>
              <a:gdLst/>
              <a:ahLst/>
              <a:cxnLst/>
              <a:rect l="l" t="t" r="r" b="b"/>
              <a:pathLst>
                <a:path w="165" h="405" extrusionOk="0">
                  <a:moveTo>
                    <a:pt x="86" y="0"/>
                  </a:moveTo>
                  <a:cubicBezTo>
                    <a:pt x="85" y="0"/>
                    <a:pt x="83" y="0"/>
                    <a:pt x="81" y="0"/>
                  </a:cubicBezTo>
                  <a:cubicBezTo>
                    <a:pt x="59" y="3"/>
                    <a:pt x="45" y="26"/>
                    <a:pt x="51" y="45"/>
                  </a:cubicBezTo>
                  <a:cubicBezTo>
                    <a:pt x="56" y="101"/>
                    <a:pt x="70" y="268"/>
                    <a:pt x="14" y="338"/>
                  </a:cubicBezTo>
                  <a:cubicBezTo>
                    <a:pt x="0" y="355"/>
                    <a:pt x="3" y="380"/>
                    <a:pt x="23" y="394"/>
                  </a:cubicBezTo>
                  <a:cubicBezTo>
                    <a:pt x="28" y="402"/>
                    <a:pt x="37" y="405"/>
                    <a:pt x="45" y="405"/>
                  </a:cubicBezTo>
                  <a:cubicBezTo>
                    <a:pt x="56" y="405"/>
                    <a:pt x="67" y="397"/>
                    <a:pt x="78" y="388"/>
                  </a:cubicBezTo>
                  <a:cubicBezTo>
                    <a:pt x="165" y="277"/>
                    <a:pt x="129" y="56"/>
                    <a:pt x="126" y="31"/>
                  </a:cubicBezTo>
                  <a:cubicBezTo>
                    <a:pt x="123" y="13"/>
                    <a:pt x="104" y="0"/>
                    <a:pt x="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1" name="Google Shape;1361;p33"/>
            <p:cNvSpPr/>
            <p:nvPr/>
          </p:nvSpPr>
          <p:spPr>
            <a:xfrm rot="-746283">
              <a:off x="6750406" y="1068052"/>
              <a:ext cx="7852" cy="19321"/>
            </a:xfrm>
            <a:custGeom>
              <a:avLst/>
              <a:gdLst/>
              <a:ahLst/>
              <a:cxnLst/>
              <a:rect l="l" t="t" r="r" b="b"/>
              <a:pathLst>
                <a:path w="165" h="406" extrusionOk="0">
                  <a:moveTo>
                    <a:pt x="87" y="1"/>
                  </a:moveTo>
                  <a:cubicBezTo>
                    <a:pt x="85" y="1"/>
                    <a:pt x="83" y="1"/>
                    <a:pt x="81" y="1"/>
                  </a:cubicBezTo>
                  <a:cubicBezTo>
                    <a:pt x="61" y="4"/>
                    <a:pt x="47" y="26"/>
                    <a:pt x="50" y="46"/>
                  </a:cubicBezTo>
                  <a:cubicBezTo>
                    <a:pt x="56" y="101"/>
                    <a:pt x="70" y="269"/>
                    <a:pt x="14" y="339"/>
                  </a:cubicBezTo>
                  <a:cubicBezTo>
                    <a:pt x="0" y="358"/>
                    <a:pt x="6" y="380"/>
                    <a:pt x="22" y="394"/>
                  </a:cubicBezTo>
                  <a:cubicBezTo>
                    <a:pt x="28" y="403"/>
                    <a:pt x="36" y="406"/>
                    <a:pt x="45" y="406"/>
                  </a:cubicBezTo>
                  <a:cubicBezTo>
                    <a:pt x="61" y="406"/>
                    <a:pt x="70" y="400"/>
                    <a:pt x="78" y="389"/>
                  </a:cubicBezTo>
                  <a:cubicBezTo>
                    <a:pt x="165" y="277"/>
                    <a:pt x="131" y="57"/>
                    <a:pt x="126" y="32"/>
                  </a:cubicBezTo>
                  <a:cubicBezTo>
                    <a:pt x="12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2" name="Google Shape;1362;p33"/>
            <p:cNvSpPr/>
            <p:nvPr/>
          </p:nvSpPr>
          <p:spPr>
            <a:xfrm rot="-746283">
              <a:off x="6753619" y="1041526"/>
              <a:ext cx="7757" cy="19321"/>
            </a:xfrm>
            <a:custGeom>
              <a:avLst/>
              <a:gdLst/>
              <a:ahLst/>
              <a:cxnLst/>
              <a:rect l="l" t="t" r="r" b="b"/>
              <a:pathLst>
                <a:path w="163" h="406" extrusionOk="0">
                  <a:moveTo>
                    <a:pt x="85" y="1"/>
                  </a:moveTo>
                  <a:cubicBezTo>
                    <a:pt x="83" y="1"/>
                    <a:pt x="81" y="1"/>
                    <a:pt x="79" y="1"/>
                  </a:cubicBezTo>
                  <a:cubicBezTo>
                    <a:pt x="60" y="4"/>
                    <a:pt x="46" y="26"/>
                    <a:pt x="48" y="46"/>
                  </a:cubicBezTo>
                  <a:cubicBezTo>
                    <a:pt x="57" y="101"/>
                    <a:pt x="71" y="269"/>
                    <a:pt x="15" y="339"/>
                  </a:cubicBezTo>
                  <a:cubicBezTo>
                    <a:pt x="1" y="358"/>
                    <a:pt x="4" y="380"/>
                    <a:pt x="20" y="394"/>
                  </a:cubicBezTo>
                  <a:cubicBezTo>
                    <a:pt x="29" y="403"/>
                    <a:pt x="34" y="405"/>
                    <a:pt x="46" y="405"/>
                  </a:cubicBezTo>
                  <a:cubicBezTo>
                    <a:pt x="60" y="405"/>
                    <a:pt x="68" y="403"/>
                    <a:pt x="76" y="389"/>
                  </a:cubicBezTo>
                  <a:cubicBezTo>
                    <a:pt x="163" y="277"/>
                    <a:pt x="129" y="57"/>
                    <a:pt x="126" y="32"/>
                  </a:cubicBezTo>
                  <a:cubicBezTo>
                    <a:pt x="121" y="14"/>
                    <a:pt x="105" y="1"/>
                    <a:pt x="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3" name="Google Shape;1363;p33"/>
            <p:cNvSpPr/>
            <p:nvPr/>
          </p:nvSpPr>
          <p:spPr>
            <a:xfrm rot="-746283">
              <a:off x="6764682" y="1069339"/>
              <a:ext cx="7852" cy="19369"/>
            </a:xfrm>
            <a:custGeom>
              <a:avLst/>
              <a:gdLst/>
              <a:ahLst/>
              <a:cxnLst/>
              <a:rect l="l" t="t" r="r" b="b"/>
              <a:pathLst>
                <a:path w="165" h="407" extrusionOk="0">
                  <a:moveTo>
                    <a:pt x="90" y="1"/>
                  </a:moveTo>
                  <a:cubicBezTo>
                    <a:pt x="87" y="1"/>
                    <a:pt x="84" y="1"/>
                    <a:pt x="81" y="2"/>
                  </a:cubicBezTo>
                  <a:cubicBezTo>
                    <a:pt x="59" y="5"/>
                    <a:pt x="45" y="24"/>
                    <a:pt x="48" y="47"/>
                  </a:cubicBezTo>
                  <a:cubicBezTo>
                    <a:pt x="56" y="102"/>
                    <a:pt x="70" y="270"/>
                    <a:pt x="14" y="340"/>
                  </a:cubicBezTo>
                  <a:cubicBezTo>
                    <a:pt x="0" y="356"/>
                    <a:pt x="3" y="381"/>
                    <a:pt x="20" y="395"/>
                  </a:cubicBezTo>
                  <a:cubicBezTo>
                    <a:pt x="28" y="401"/>
                    <a:pt x="34" y="407"/>
                    <a:pt x="45" y="407"/>
                  </a:cubicBezTo>
                  <a:cubicBezTo>
                    <a:pt x="56" y="407"/>
                    <a:pt x="70" y="401"/>
                    <a:pt x="76" y="387"/>
                  </a:cubicBezTo>
                  <a:cubicBezTo>
                    <a:pt x="165" y="275"/>
                    <a:pt x="129" y="58"/>
                    <a:pt x="126" y="33"/>
                  </a:cubicBezTo>
                  <a:cubicBezTo>
                    <a:pt x="124" y="14"/>
                    <a:pt x="107" y="1"/>
                    <a:pt x="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4" name="Google Shape;1364;p33"/>
            <p:cNvSpPr/>
            <p:nvPr/>
          </p:nvSpPr>
          <p:spPr>
            <a:xfrm rot="-746283">
              <a:off x="6770048" y="1099875"/>
              <a:ext cx="7900" cy="19321"/>
            </a:xfrm>
            <a:custGeom>
              <a:avLst/>
              <a:gdLst/>
              <a:ahLst/>
              <a:cxnLst/>
              <a:rect l="l" t="t" r="r" b="b"/>
              <a:pathLst>
                <a:path w="166" h="406" extrusionOk="0">
                  <a:moveTo>
                    <a:pt x="86" y="1"/>
                  </a:moveTo>
                  <a:cubicBezTo>
                    <a:pt x="85" y="1"/>
                    <a:pt x="83" y="1"/>
                    <a:pt x="81" y="1"/>
                  </a:cubicBezTo>
                  <a:cubicBezTo>
                    <a:pt x="59" y="7"/>
                    <a:pt x="45" y="26"/>
                    <a:pt x="48" y="49"/>
                  </a:cubicBezTo>
                  <a:cubicBezTo>
                    <a:pt x="56" y="104"/>
                    <a:pt x="70" y="272"/>
                    <a:pt x="14" y="341"/>
                  </a:cubicBezTo>
                  <a:cubicBezTo>
                    <a:pt x="0" y="358"/>
                    <a:pt x="3" y="383"/>
                    <a:pt x="20" y="397"/>
                  </a:cubicBezTo>
                  <a:cubicBezTo>
                    <a:pt x="28" y="403"/>
                    <a:pt x="34" y="406"/>
                    <a:pt x="45" y="406"/>
                  </a:cubicBezTo>
                  <a:cubicBezTo>
                    <a:pt x="59" y="406"/>
                    <a:pt x="70" y="403"/>
                    <a:pt x="76" y="389"/>
                  </a:cubicBezTo>
                  <a:cubicBezTo>
                    <a:pt x="165" y="277"/>
                    <a:pt x="129" y="57"/>
                    <a:pt x="126" y="35"/>
                  </a:cubicBezTo>
                  <a:cubicBezTo>
                    <a:pt x="123" y="14"/>
                    <a:pt x="105" y="1"/>
                    <a:pt x="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5" name="Google Shape;1365;p33"/>
            <p:cNvSpPr/>
            <p:nvPr/>
          </p:nvSpPr>
          <p:spPr>
            <a:xfrm rot="-746283">
              <a:off x="6755690" y="1098856"/>
              <a:ext cx="7852" cy="19321"/>
            </a:xfrm>
            <a:custGeom>
              <a:avLst/>
              <a:gdLst/>
              <a:ahLst/>
              <a:cxnLst/>
              <a:rect l="l" t="t" r="r" b="b"/>
              <a:pathLst>
                <a:path w="165" h="406" extrusionOk="0">
                  <a:moveTo>
                    <a:pt x="86" y="0"/>
                  </a:moveTo>
                  <a:cubicBezTo>
                    <a:pt x="85" y="0"/>
                    <a:pt x="83" y="0"/>
                    <a:pt x="81" y="1"/>
                  </a:cubicBezTo>
                  <a:cubicBezTo>
                    <a:pt x="59" y="3"/>
                    <a:pt x="45" y="26"/>
                    <a:pt x="51" y="45"/>
                  </a:cubicBezTo>
                  <a:cubicBezTo>
                    <a:pt x="56" y="101"/>
                    <a:pt x="70" y="268"/>
                    <a:pt x="14" y="338"/>
                  </a:cubicBezTo>
                  <a:cubicBezTo>
                    <a:pt x="0" y="358"/>
                    <a:pt x="3" y="380"/>
                    <a:pt x="23" y="394"/>
                  </a:cubicBezTo>
                  <a:cubicBezTo>
                    <a:pt x="28" y="402"/>
                    <a:pt x="37" y="405"/>
                    <a:pt x="45" y="405"/>
                  </a:cubicBezTo>
                  <a:cubicBezTo>
                    <a:pt x="56" y="405"/>
                    <a:pt x="70" y="402"/>
                    <a:pt x="78" y="388"/>
                  </a:cubicBezTo>
                  <a:cubicBezTo>
                    <a:pt x="165" y="277"/>
                    <a:pt x="129" y="56"/>
                    <a:pt x="126" y="31"/>
                  </a:cubicBezTo>
                  <a:cubicBezTo>
                    <a:pt x="123" y="13"/>
                    <a:pt x="104" y="0"/>
                    <a:pt x="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6" name="Google Shape;1366;p33"/>
            <p:cNvSpPr/>
            <p:nvPr/>
          </p:nvSpPr>
          <p:spPr>
            <a:xfrm rot="-746283">
              <a:off x="6762689" y="1125734"/>
              <a:ext cx="7757" cy="19321"/>
            </a:xfrm>
            <a:custGeom>
              <a:avLst/>
              <a:gdLst/>
              <a:ahLst/>
              <a:cxnLst/>
              <a:rect l="l" t="t" r="r" b="b"/>
              <a:pathLst>
                <a:path w="163" h="406" extrusionOk="0">
                  <a:moveTo>
                    <a:pt x="84" y="0"/>
                  </a:moveTo>
                  <a:cubicBezTo>
                    <a:pt x="83" y="0"/>
                    <a:pt x="81" y="0"/>
                    <a:pt x="79" y="1"/>
                  </a:cubicBezTo>
                  <a:cubicBezTo>
                    <a:pt x="59" y="3"/>
                    <a:pt x="45" y="26"/>
                    <a:pt x="48" y="45"/>
                  </a:cubicBezTo>
                  <a:cubicBezTo>
                    <a:pt x="56" y="101"/>
                    <a:pt x="70" y="268"/>
                    <a:pt x="15" y="338"/>
                  </a:cubicBezTo>
                  <a:cubicBezTo>
                    <a:pt x="1" y="355"/>
                    <a:pt x="3" y="380"/>
                    <a:pt x="20" y="394"/>
                  </a:cubicBezTo>
                  <a:cubicBezTo>
                    <a:pt x="29" y="402"/>
                    <a:pt x="34" y="405"/>
                    <a:pt x="45" y="405"/>
                  </a:cubicBezTo>
                  <a:cubicBezTo>
                    <a:pt x="54" y="405"/>
                    <a:pt x="65" y="397"/>
                    <a:pt x="76" y="388"/>
                  </a:cubicBezTo>
                  <a:cubicBezTo>
                    <a:pt x="162" y="277"/>
                    <a:pt x="129" y="56"/>
                    <a:pt x="126" y="31"/>
                  </a:cubicBezTo>
                  <a:cubicBezTo>
                    <a:pt x="121" y="13"/>
                    <a:pt x="104" y="0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7" name="Google Shape;1367;p33"/>
            <p:cNvSpPr/>
            <p:nvPr/>
          </p:nvSpPr>
          <p:spPr>
            <a:xfrm rot="-746283">
              <a:off x="6514292" y="811587"/>
              <a:ext cx="78380" cy="49065"/>
            </a:xfrm>
            <a:custGeom>
              <a:avLst/>
              <a:gdLst/>
              <a:ahLst/>
              <a:cxnLst/>
              <a:rect l="l" t="t" r="r" b="b"/>
              <a:pathLst>
                <a:path w="1647" h="1031" extrusionOk="0">
                  <a:moveTo>
                    <a:pt x="1547" y="0"/>
                  </a:moveTo>
                  <a:cubicBezTo>
                    <a:pt x="1546" y="0"/>
                    <a:pt x="1544" y="0"/>
                    <a:pt x="1543" y="1"/>
                  </a:cubicBezTo>
                  <a:cubicBezTo>
                    <a:pt x="1520" y="3"/>
                    <a:pt x="1504" y="26"/>
                    <a:pt x="1507" y="45"/>
                  </a:cubicBezTo>
                  <a:cubicBezTo>
                    <a:pt x="1507" y="48"/>
                    <a:pt x="1562" y="492"/>
                    <a:pt x="1353" y="754"/>
                  </a:cubicBezTo>
                  <a:cubicBezTo>
                    <a:pt x="1267" y="865"/>
                    <a:pt x="1141" y="927"/>
                    <a:pt x="988" y="946"/>
                  </a:cubicBezTo>
                  <a:cubicBezTo>
                    <a:pt x="966" y="949"/>
                    <a:pt x="945" y="950"/>
                    <a:pt x="924" y="950"/>
                  </a:cubicBezTo>
                  <a:cubicBezTo>
                    <a:pt x="342" y="950"/>
                    <a:pt x="86" y="67"/>
                    <a:pt x="84" y="56"/>
                  </a:cubicBezTo>
                  <a:cubicBezTo>
                    <a:pt x="79" y="40"/>
                    <a:pt x="63" y="26"/>
                    <a:pt x="47" y="26"/>
                  </a:cubicBezTo>
                  <a:cubicBezTo>
                    <a:pt x="43" y="26"/>
                    <a:pt x="40" y="27"/>
                    <a:pt x="36" y="29"/>
                  </a:cubicBezTo>
                  <a:cubicBezTo>
                    <a:pt x="14" y="37"/>
                    <a:pt x="0" y="56"/>
                    <a:pt x="8" y="79"/>
                  </a:cubicBezTo>
                  <a:cubicBezTo>
                    <a:pt x="17" y="115"/>
                    <a:pt x="279" y="1030"/>
                    <a:pt x="921" y="1030"/>
                  </a:cubicBezTo>
                  <a:cubicBezTo>
                    <a:pt x="943" y="1030"/>
                    <a:pt x="965" y="1030"/>
                    <a:pt x="1002" y="1022"/>
                  </a:cubicBezTo>
                  <a:cubicBezTo>
                    <a:pt x="1180" y="1005"/>
                    <a:pt x="1320" y="932"/>
                    <a:pt x="1420" y="804"/>
                  </a:cubicBezTo>
                  <a:cubicBezTo>
                    <a:pt x="1646" y="514"/>
                    <a:pt x="1590" y="56"/>
                    <a:pt x="1587" y="37"/>
                  </a:cubicBezTo>
                  <a:cubicBezTo>
                    <a:pt x="1585" y="16"/>
                    <a:pt x="1565" y="0"/>
                    <a:pt x="15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8" name="Google Shape;1368;p33"/>
            <p:cNvSpPr/>
            <p:nvPr/>
          </p:nvSpPr>
          <p:spPr>
            <a:xfrm rot="-746283">
              <a:off x="6463857" y="590213"/>
              <a:ext cx="180078" cy="167896"/>
            </a:xfrm>
            <a:custGeom>
              <a:avLst/>
              <a:gdLst/>
              <a:ahLst/>
              <a:cxnLst/>
              <a:rect l="l" t="t" r="r" b="b"/>
              <a:pathLst>
                <a:path w="3784" h="3528" extrusionOk="0">
                  <a:moveTo>
                    <a:pt x="2324" y="0"/>
                  </a:moveTo>
                  <a:cubicBezTo>
                    <a:pt x="1763" y="0"/>
                    <a:pt x="168" y="1170"/>
                    <a:pt x="168" y="1170"/>
                  </a:cubicBezTo>
                  <a:cubicBezTo>
                    <a:pt x="1" y="1335"/>
                    <a:pt x="690" y="3167"/>
                    <a:pt x="1038" y="3396"/>
                  </a:cubicBezTo>
                  <a:cubicBezTo>
                    <a:pt x="1184" y="3492"/>
                    <a:pt x="1528" y="3528"/>
                    <a:pt x="1888" y="3528"/>
                  </a:cubicBezTo>
                  <a:cubicBezTo>
                    <a:pt x="2375" y="3528"/>
                    <a:pt x="2890" y="3462"/>
                    <a:pt x="2980" y="3393"/>
                  </a:cubicBezTo>
                  <a:cubicBezTo>
                    <a:pt x="3784" y="2757"/>
                    <a:pt x="2852" y="219"/>
                    <a:pt x="2431" y="21"/>
                  </a:cubicBezTo>
                  <a:cubicBezTo>
                    <a:pt x="2401" y="7"/>
                    <a:pt x="2365" y="0"/>
                    <a:pt x="23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9" name="Google Shape;1369;p33"/>
            <p:cNvSpPr/>
            <p:nvPr/>
          </p:nvSpPr>
          <p:spPr>
            <a:xfrm rot="-746283">
              <a:off x="6535238" y="665507"/>
              <a:ext cx="22082" cy="28221"/>
            </a:xfrm>
            <a:custGeom>
              <a:avLst/>
              <a:gdLst/>
              <a:ahLst/>
              <a:cxnLst/>
              <a:rect l="l" t="t" r="r" b="b"/>
              <a:pathLst>
                <a:path w="464" h="593" extrusionOk="0">
                  <a:moveTo>
                    <a:pt x="282" y="0"/>
                  </a:moveTo>
                  <a:cubicBezTo>
                    <a:pt x="279" y="0"/>
                    <a:pt x="275" y="1"/>
                    <a:pt x="271" y="2"/>
                  </a:cubicBezTo>
                  <a:cubicBezTo>
                    <a:pt x="251" y="10"/>
                    <a:pt x="240" y="29"/>
                    <a:pt x="246" y="52"/>
                  </a:cubicBezTo>
                  <a:cubicBezTo>
                    <a:pt x="299" y="211"/>
                    <a:pt x="352" y="398"/>
                    <a:pt x="363" y="484"/>
                  </a:cubicBezTo>
                  <a:cubicBezTo>
                    <a:pt x="299" y="417"/>
                    <a:pt x="182" y="250"/>
                    <a:pt x="84" y="99"/>
                  </a:cubicBezTo>
                  <a:cubicBezTo>
                    <a:pt x="75" y="86"/>
                    <a:pt x="61" y="78"/>
                    <a:pt x="47" y="78"/>
                  </a:cubicBezTo>
                  <a:cubicBezTo>
                    <a:pt x="41" y="78"/>
                    <a:pt x="34" y="80"/>
                    <a:pt x="28" y="85"/>
                  </a:cubicBezTo>
                  <a:cubicBezTo>
                    <a:pt x="6" y="99"/>
                    <a:pt x="0" y="124"/>
                    <a:pt x="14" y="141"/>
                  </a:cubicBezTo>
                  <a:cubicBezTo>
                    <a:pt x="279" y="554"/>
                    <a:pt x="355" y="587"/>
                    <a:pt x="385" y="587"/>
                  </a:cubicBezTo>
                  <a:cubicBezTo>
                    <a:pt x="391" y="587"/>
                    <a:pt x="394" y="587"/>
                    <a:pt x="396" y="593"/>
                  </a:cubicBezTo>
                  <a:cubicBezTo>
                    <a:pt x="419" y="587"/>
                    <a:pt x="433" y="573"/>
                    <a:pt x="438" y="554"/>
                  </a:cubicBezTo>
                  <a:cubicBezTo>
                    <a:pt x="463" y="456"/>
                    <a:pt x="343" y="96"/>
                    <a:pt x="321" y="27"/>
                  </a:cubicBezTo>
                  <a:cubicBezTo>
                    <a:pt x="314" y="11"/>
                    <a:pt x="300" y="0"/>
                    <a:pt x="2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0" name="Google Shape;1370;p33"/>
            <p:cNvSpPr/>
            <p:nvPr/>
          </p:nvSpPr>
          <p:spPr>
            <a:xfrm rot="-746283">
              <a:off x="6584006" y="642708"/>
              <a:ext cx="22129" cy="28173"/>
            </a:xfrm>
            <a:custGeom>
              <a:avLst/>
              <a:gdLst/>
              <a:ahLst/>
              <a:cxnLst/>
              <a:rect l="l" t="t" r="r" b="b"/>
              <a:pathLst>
                <a:path w="465" h="592" extrusionOk="0">
                  <a:moveTo>
                    <a:pt x="286" y="0"/>
                  </a:moveTo>
                  <a:cubicBezTo>
                    <a:pt x="282" y="0"/>
                    <a:pt x="277" y="1"/>
                    <a:pt x="272" y="3"/>
                  </a:cubicBezTo>
                  <a:cubicBezTo>
                    <a:pt x="252" y="9"/>
                    <a:pt x="241" y="31"/>
                    <a:pt x="249" y="50"/>
                  </a:cubicBezTo>
                  <a:cubicBezTo>
                    <a:pt x="299" y="207"/>
                    <a:pt x="352" y="396"/>
                    <a:pt x="364" y="483"/>
                  </a:cubicBezTo>
                  <a:cubicBezTo>
                    <a:pt x="299" y="416"/>
                    <a:pt x="182" y="249"/>
                    <a:pt x="85" y="101"/>
                  </a:cubicBezTo>
                  <a:cubicBezTo>
                    <a:pt x="76" y="87"/>
                    <a:pt x="63" y="79"/>
                    <a:pt x="50" y="79"/>
                  </a:cubicBezTo>
                  <a:cubicBezTo>
                    <a:pt x="42" y="79"/>
                    <a:pt x="35" y="82"/>
                    <a:pt x="29" y="87"/>
                  </a:cubicBezTo>
                  <a:cubicBezTo>
                    <a:pt x="7" y="101"/>
                    <a:pt x="1" y="123"/>
                    <a:pt x="15" y="143"/>
                  </a:cubicBezTo>
                  <a:cubicBezTo>
                    <a:pt x="280" y="553"/>
                    <a:pt x="355" y="589"/>
                    <a:pt x="389" y="589"/>
                  </a:cubicBezTo>
                  <a:cubicBezTo>
                    <a:pt x="392" y="589"/>
                    <a:pt x="394" y="589"/>
                    <a:pt x="397" y="592"/>
                  </a:cubicBezTo>
                  <a:cubicBezTo>
                    <a:pt x="419" y="589"/>
                    <a:pt x="433" y="572"/>
                    <a:pt x="439" y="553"/>
                  </a:cubicBezTo>
                  <a:cubicBezTo>
                    <a:pt x="464" y="455"/>
                    <a:pt x="347" y="95"/>
                    <a:pt x="322" y="25"/>
                  </a:cubicBezTo>
                  <a:cubicBezTo>
                    <a:pt x="315" y="10"/>
                    <a:pt x="302" y="0"/>
                    <a:pt x="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1" name="Google Shape;1371;p33"/>
            <p:cNvSpPr/>
            <p:nvPr/>
          </p:nvSpPr>
          <p:spPr>
            <a:xfrm rot="-746283">
              <a:off x="6473237" y="703773"/>
              <a:ext cx="50873" cy="43449"/>
            </a:xfrm>
            <a:custGeom>
              <a:avLst/>
              <a:gdLst/>
              <a:ahLst/>
              <a:cxnLst/>
              <a:rect l="l" t="t" r="r" b="b"/>
              <a:pathLst>
                <a:path w="1069" h="913" extrusionOk="0">
                  <a:moveTo>
                    <a:pt x="369" y="1"/>
                  </a:moveTo>
                  <a:cubicBezTo>
                    <a:pt x="319" y="1"/>
                    <a:pt x="271" y="14"/>
                    <a:pt x="232" y="46"/>
                  </a:cubicBezTo>
                  <a:cubicBezTo>
                    <a:pt x="1" y="234"/>
                    <a:pt x="159" y="913"/>
                    <a:pt x="476" y="913"/>
                  </a:cubicBezTo>
                  <a:cubicBezTo>
                    <a:pt x="485" y="913"/>
                    <a:pt x="494" y="912"/>
                    <a:pt x="502" y="911"/>
                  </a:cubicBezTo>
                  <a:cubicBezTo>
                    <a:pt x="832" y="869"/>
                    <a:pt x="1069" y="521"/>
                    <a:pt x="974" y="334"/>
                  </a:cubicBezTo>
                  <a:cubicBezTo>
                    <a:pt x="974" y="334"/>
                    <a:pt x="624" y="1"/>
                    <a:pt x="3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2" name="Google Shape;1372;p33"/>
            <p:cNvSpPr/>
            <p:nvPr/>
          </p:nvSpPr>
          <p:spPr>
            <a:xfrm rot="-746283">
              <a:off x="6490467" y="711480"/>
              <a:ext cx="19940" cy="23700"/>
            </a:xfrm>
            <a:custGeom>
              <a:avLst/>
              <a:gdLst/>
              <a:ahLst/>
              <a:cxnLst/>
              <a:rect l="l" t="t" r="r" b="b"/>
              <a:pathLst>
                <a:path w="419" h="498" extrusionOk="0">
                  <a:moveTo>
                    <a:pt x="139" y="1"/>
                  </a:moveTo>
                  <a:cubicBezTo>
                    <a:pt x="130" y="1"/>
                    <a:pt x="121" y="2"/>
                    <a:pt x="112" y="4"/>
                  </a:cubicBezTo>
                  <a:cubicBezTo>
                    <a:pt x="51" y="15"/>
                    <a:pt x="17" y="60"/>
                    <a:pt x="6" y="88"/>
                  </a:cubicBezTo>
                  <a:cubicBezTo>
                    <a:pt x="0" y="110"/>
                    <a:pt x="6" y="129"/>
                    <a:pt x="28" y="141"/>
                  </a:cubicBezTo>
                  <a:cubicBezTo>
                    <a:pt x="33" y="143"/>
                    <a:pt x="39" y="144"/>
                    <a:pt x="44" y="144"/>
                  </a:cubicBezTo>
                  <a:cubicBezTo>
                    <a:pt x="58" y="144"/>
                    <a:pt x="72" y="135"/>
                    <a:pt x="78" y="121"/>
                  </a:cubicBezTo>
                  <a:cubicBezTo>
                    <a:pt x="78" y="121"/>
                    <a:pt x="92" y="88"/>
                    <a:pt x="126" y="82"/>
                  </a:cubicBezTo>
                  <a:cubicBezTo>
                    <a:pt x="129" y="81"/>
                    <a:pt x="133" y="80"/>
                    <a:pt x="137" y="80"/>
                  </a:cubicBezTo>
                  <a:cubicBezTo>
                    <a:pt x="164" y="80"/>
                    <a:pt x="205" y="102"/>
                    <a:pt x="246" y="143"/>
                  </a:cubicBezTo>
                  <a:cubicBezTo>
                    <a:pt x="296" y="194"/>
                    <a:pt x="313" y="247"/>
                    <a:pt x="296" y="302"/>
                  </a:cubicBezTo>
                  <a:cubicBezTo>
                    <a:pt x="279" y="366"/>
                    <a:pt x="218" y="414"/>
                    <a:pt x="210" y="417"/>
                  </a:cubicBezTo>
                  <a:cubicBezTo>
                    <a:pt x="208" y="417"/>
                    <a:pt x="206" y="416"/>
                    <a:pt x="205" y="416"/>
                  </a:cubicBezTo>
                  <a:cubicBezTo>
                    <a:pt x="184" y="416"/>
                    <a:pt x="167" y="432"/>
                    <a:pt x="162" y="450"/>
                  </a:cubicBezTo>
                  <a:cubicBezTo>
                    <a:pt x="159" y="473"/>
                    <a:pt x="176" y="492"/>
                    <a:pt x="198" y="498"/>
                  </a:cubicBezTo>
                  <a:lnTo>
                    <a:pt x="204" y="498"/>
                  </a:lnTo>
                  <a:cubicBezTo>
                    <a:pt x="257" y="498"/>
                    <a:pt x="324" y="431"/>
                    <a:pt x="360" y="364"/>
                  </a:cubicBezTo>
                  <a:cubicBezTo>
                    <a:pt x="385" y="308"/>
                    <a:pt x="419" y="199"/>
                    <a:pt x="307" y="88"/>
                  </a:cubicBezTo>
                  <a:cubicBezTo>
                    <a:pt x="248" y="33"/>
                    <a:pt x="191" y="1"/>
                    <a:pt x="1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3" name="Google Shape;1373;p33"/>
            <p:cNvSpPr/>
            <p:nvPr/>
          </p:nvSpPr>
          <p:spPr>
            <a:xfrm rot="-746283">
              <a:off x="6575056" y="700405"/>
              <a:ext cx="28839" cy="26650"/>
            </a:xfrm>
            <a:custGeom>
              <a:avLst/>
              <a:gdLst/>
              <a:ahLst/>
              <a:cxnLst/>
              <a:rect l="l" t="t" r="r" b="b"/>
              <a:pathLst>
                <a:path w="606" h="560" extrusionOk="0">
                  <a:moveTo>
                    <a:pt x="498" y="1"/>
                  </a:moveTo>
                  <a:cubicBezTo>
                    <a:pt x="495" y="1"/>
                    <a:pt x="492" y="1"/>
                    <a:pt x="489" y="2"/>
                  </a:cubicBezTo>
                  <a:cubicBezTo>
                    <a:pt x="466" y="5"/>
                    <a:pt x="455" y="24"/>
                    <a:pt x="458" y="46"/>
                  </a:cubicBezTo>
                  <a:cubicBezTo>
                    <a:pt x="491" y="225"/>
                    <a:pt x="514" y="437"/>
                    <a:pt x="491" y="479"/>
                  </a:cubicBezTo>
                  <a:cubicBezTo>
                    <a:pt x="436" y="476"/>
                    <a:pt x="235" y="337"/>
                    <a:pt x="70" y="203"/>
                  </a:cubicBezTo>
                  <a:cubicBezTo>
                    <a:pt x="63" y="197"/>
                    <a:pt x="55" y="194"/>
                    <a:pt x="46" y="194"/>
                  </a:cubicBezTo>
                  <a:cubicBezTo>
                    <a:pt x="34" y="194"/>
                    <a:pt x="22" y="200"/>
                    <a:pt x="14" y="211"/>
                  </a:cubicBezTo>
                  <a:cubicBezTo>
                    <a:pt x="0" y="228"/>
                    <a:pt x="3" y="250"/>
                    <a:pt x="23" y="267"/>
                  </a:cubicBezTo>
                  <a:cubicBezTo>
                    <a:pt x="330" y="512"/>
                    <a:pt x="450" y="560"/>
                    <a:pt x="503" y="560"/>
                  </a:cubicBezTo>
                  <a:cubicBezTo>
                    <a:pt x="525" y="560"/>
                    <a:pt x="539" y="551"/>
                    <a:pt x="536" y="546"/>
                  </a:cubicBezTo>
                  <a:cubicBezTo>
                    <a:pt x="606" y="490"/>
                    <a:pt x="567" y="200"/>
                    <a:pt x="533" y="32"/>
                  </a:cubicBezTo>
                  <a:cubicBezTo>
                    <a:pt x="531" y="13"/>
                    <a:pt x="516" y="1"/>
                    <a:pt x="4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4" name="Google Shape;1374;p33"/>
            <p:cNvSpPr/>
            <p:nvPr/>
          </p:nvSpPr>
          <p:spPr>
            <a:xfrm rot="-746283">
              <a:off x="6564332" y="647679"/>
              <a:ext cx="39499" cy="53586"/>
            </a:xfrm>
            <a:custGeom>
              <a:avLst/>
              <a:gdLst/>
              <a:ahLst/>
              <a:cxnLst/>
              <a:rect l="l" t="t" r="r" b="b"/>
              <a:pathLst>
                <a:path w="830" h="1126" extrusionOk="0">
                  <a:moveTo>
                    <a:pt x="44" y="0"/>
                  </a:moveTo>
                  <a:cubicBezTo>
                    <a:pt x="35" y="0"/>
                    <a:pt x="25" y="4"/>
                    <a:pt x="18" y="10"/>
                  </a:cubicBezTo>
                  <a:cubicBezTo>
                    <a:pt x="1" y="24"/>
                    <a:pt x="1" y="49"/>
                    <a:pt x="15" y="66"/>
                  </a:cubicBezTo>
                  <a:cubicBezTo>
                    <a:pt x="308" y="373"/>
                    <a:pt x="626" y="721"/>
                    <a:pt x="709" y="833"/>
                  </a:cubicBezTo>
                  <a:cubicBezTo>
                    <a:pt x="581" y="875"/>
                    <a:pt x="291" y="1006"/>
                    <a:pt x="188" y="1051"/>
                  </a:cubicBezTo>
                  <a:cubicBezTo>
                    <a:pt x="168" y="1062"/>
                    <a:pt x="157" y="1081"/>
                    <a:pt x="168" y="1104"/>
                  </a:cubicBezTo>
                  <a:cubicBezTo>
                    <a:pt x="171" y="1118"/>
                    <a:pt x="185" y="1126"/>
                    <a:pt x="202" y="1126"/>
                  </a:cubicBezTo>
                  <a:cubicBezTo>
                    <a:pt x="210" y="1126"/>
                    <a:pt x="216" y="1123"/>
                    <a:pt x="218" y="1123"/>
                  </a:cubicBezTo>
                  <a:cubicBezTo>
                    <a:pt x="461" y="1020"/>
                    <a:pt x="732" y="908"/>
                    <a:pt x="768" y="900"/>
                  </a:cubicBezTo>
                  <a:cubicBezTo>
                    <a:pt x="785" y="897"/>
                    <a:pt x="799" y="886"/>
                    <a:pt x="804" y="872"/>
                  </a:cubicBezTo>
                  <a:cubicBezTo>
                    <a:pt x="818" y="844"/>
                    <a:pt x="829" y="811"/>
                    <a:pt x="73" y="16"/>
                  </a:cubicBezTo>
                  <a:cubicBezTo>
                    <a:pt x="66" y="5"/>
                    <a:pt x="55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5" name="Google Shape;1375;p33"/>
            <p:cNvSpPr/>
            <p:nvPr/>
          </p:nvSpPr>
          <p:spPr>
            <a:xfrm rot="-746283">
              <a:off x="6430226" y="551110"/>
              <a:ext cx="164993" cy="148717"/>
            </a:xfrm>
            <a:custGeom>
              <a:avLst/>
              <a:gdLst/>
              <a:ahLst/>
              <a:cxnLst/>
              <a:rect l="l" t="t" r="r" b="b"/>
              <a:pathLst>
                <a:path w="3467" h="3125" extrusionOk="0">
                  <a:moveTo>
                    <a:pt x="1943" y="0"/>
                  </a:moveTo>
                  <a:cubicBezTo>
                    <a:pt x="1894" y="0"/>
                    <a:pt x="1843" y="4"/>
                    <a:pt x="1792" y="11"/>
                  </a:cubicBezTo>
                  <a:cubicBezTo>
                    <a:pt x="776" y="159"/>
                    <a:pt x="249" y="1381"/>
                    <a:pt x="249" y="1381"/>
                  </a:cubicBezTo>
                  <a:cubicBezTo>
                    <a:pt x="249" y="1381"/>
                    <a:pt x="1" y="1777"/>
                    <a:pt x="23" y="2321"/>
                  </a:cubicBezTo>
                  <a:cubicBezTo>
                    <a:pt x="48" y="2865"/>
                    <a:pt x="941" y="3125"/>
                    <a:pt x="941" y="3125"/>
                  </a:cubicBezTo>
                  <a:cubicBezTo>
                    <a:pt x="1298" y="2907"/>
                    <a:pt x="1228" y="1970"/>
                    <a:pt x="1228" y="1970"/>
                  </a:cubicBezTo>
                  <a:lnTo>
                    <a:pt x="1228" y="1970"/>
                  </a:lnTo>
                  <a:cubicBezTo>
                    <a:pt x="1346" y="2162"/>
                    <a:pt x="1574" y="2227"/>
                    <a:pt x="1812" y="2227"/>
                  </a:cubicBezTo>
                  <a:cubicBezTo>
                    <a:pt x="2213" y="2227"/>
                    <a:pt x="2641" y="2041"/>
                    <a:pt x="2609" y="1964"/>
                  </a:cubicBezTo>
                  <a:cubicBezTo>
                    <a:pt x="2559" y="1841"/>
                    <a:pt x="2168" y="1470"/>
                    <a:pt x="2168" y="1470"/>
                  </a:cubicBezTo>
                  <a:cubicBezTo>
                    <a:pt x="2191" y="1469"/>
                    <a:pt x="2214" y="1468"/>
                    <a:pt x="2236" y="1468"/>
                  </a:cubicBezTo>
                  <a:cubicBezTo>
                    <a:pt x="2644" y="1468"/>
                    <a:pt x="3083" y="1702"/>
                    <a:pt x="3301" y="1702"/>
                  </a:cubicBezTo>
                  <a:cubicBezTo>
                    <a:pt x="3380" y="1702"/>
                    <a:pt x="3429" y="1671"/>
                    <a:pt x="3438" y="1588"/>
                  </a:cubicBezTo>
                  <a:cubicBezTo>
                    <a:pt x="3467" y="1275"/>
                    <a:pt x="2870" y="0"/>
                    <a:pt x="19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6" name="Google Shape;1376;p33"/>
            <p:cNvSpPr/>
            <p:nvPr/>
          </p:nvSpPr>
          <p:spPr>
            <a:xfrm rot="-746283">
              <a:off x="6468169" y="577913"/>
              <a:ext cx="90325" cy="34122"/>
            </a:xfrm>
            <a:custGeom>
              <a:avLst/>
              <a:gdLst/>
              <a:ahLst/>
              <a:cxnLst/>
              <a:rect l="l" t="t" r="r" b="b"/>
              <a:pathLst>
                <a:path w="1898" h="717" extrusionOk="0">
                  <a:moveTo>
                    <a:pt x="838" y="1"/>
                  </a:moveTo>
                  <a:cubicBezTo>
                    <a:pt x="821" y="1"/>
                    <a:pt x="804" y="1"/>
                    <a:pt x="787" y="2"/>
                  </a:cubicBezTo>
                  <a:cubicBezTo>
                    <a:pt x="313" y="25"/>
                    <a:pt x="28" y="440"/>
                    <a:pt x="14" y="457"/>
                  </a:cubicBezTo>
                  <a:cubicBezTo>
                    <a:pt x="0" y="477"/>
                    <a:pt x="9" y="499"/>
                    <a:pt x="25" y="513"/>
                  </a:cubicBezTo>
                  <a:cubicBezTo>
                    <a:pt x="32" y="518"/>
                    <a:pt x="39" y="521"/>
                    <a:pt x="47" y="521"/>
                  </a:cubicBezTo>
                  <a:cubicBezTo>
                    <a:pt x="60" y="521"/>
                    <a:pt x="73" y="514"/>
                    <a:pt x="81" y="502"/>
                  </a:cubicBezTo>
                  <a:cubicBezTo>
                    <a:pt x="84" y="499"/>
                    <a:pt x="355" y="105"/>
                    <a:pt x="790" y="83"/>
                  </a:cubicBezTo>
                  <a:cubicBezTo>
                    <a:pt x="802" y="83"/>
                    <a:pt x="815" y="82"/>
                    <a:pt x="827" y="82"/>
                  </a:cubicBezTo>
                  <a:cubicBezTo>
                    <a:pt x="1150" y="82"/>
                    <a:pt x="1486" y="291"/>
                    <a:pt x="1822" y="702"/>
                  </a:cubicBezTo>
                  <a:cubicBezTo>
                    <a:pt x="1828" y="708"/>
                    <a:pt x="1842" y="716"/>
                    <a:pt x="1853" y="716"/>
                  </a:cubicBezTo>
                  <a:cubicBezTo>
                    <a:pt x="1861" y="716"/>
                    <a:pt x="1867" y="716"/>
                    <a:pt x="1878" y="702"/>
                  </a:cubicBezTo>
                  <a:cubicBezTo>
                    <a:pt x="1895" y="689"/>
                    <a:pt x="1897" y="663"/>
                    <a:pt x="1883" y="647"/>
                  </a:cubicBezTo>
                  <a:cubicBezTo>
                    <a:pt x="1535" y="221"/>
                    <a:pt x="1186" y="1"/>
                    <a:pt x="8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7" name="Google Shape;1377;p33"/>
            <p:cNvSpPr/>
            <p:nvPr/>
          </p:nvSpPr>
          <p:spPr>
            <a:xfrm rot="-746283">
              <a:off x="6460855" y="618268"/>
              <a:ext cx="75858" cy="26983"/>
            </a:xfrm>
            <a:custGeom>
              <a:avLst/>
              <a:gdLst/>
              <a:ahLst/>
              <a:cxnLst/>
              <a:rect l="l" t="t" r="r" b="b"/>
              <a:pathLst>
                <a:path w="1594" h="567" extrusionOk="0">
                  <a:moveTo>
                    <a:pt x="416" y="1"/>
                  </a:moveTo>
                  <a:cubicBezTo>
                    <a:pt x="194" y="1"/>
                    <a:pt x="39" y="38"/>
                    <a:pt x="34" y="39"/>
                  </a:cubicBezTo>
                  <a:cubicBezTo>
                    <a:pt x="15" y="45"/>
                    <a:pt x="1" y="67"/>
                    <a:pt x="6" y="86"/>
                  </a:cubicBezTo>
                  <a:cubicBezTo>
                    <a:pt x="13" y="104"/>
                    <a:pt x="27" y="117"/>
                    <a:pt x="44" y="117"/>
                  </a:cubicBezTo>
                  <a:cubicBezTo>
                    <a:pt x="48" y="117"/>
                    <a:pt x="52" y="116"/>
                    <a:pt x="57" y="114"/>
                  </a:cubicBezTo>
                  <a:cubicBezTo>
                    <a:pt x="61" y="113"/>
                    <a:pt x="208" y="78"/>
                    <a:pt x="417" y="78"/>
                  </a:cubicBezTo>
                  <a:cubicBezTo>
                    <a:pt x="733" y="78"/>
                    <a:pt x="1193" y="158"/>
                    <a:pt x="1524" y="552"/>
                  </a:cubicBezTo>
                  <a:cubicBezTo>
                    <a:pt x="1532" y="558"/>
                    <a:pt x="1546" y="566"/>
                    <a:pt x="1555" y="566"/>
                  </a:cubicBezTo>
                  <a:cubicBezTo>
                    <a:pt x="1566" y="566"/>
                    <a:pt x="1574" y="563"/>
                    <a:pt x="1572" y="558"/>
                  </a:cubicBezTo>
                  <a:cubicBezTo>
                    <a:pt x="1594" y="544"/>
                    <a:pt x="1594" y="519"/>
                    <a:pt x="1580" y="502"/>
                  </a:cubicBezTo>
                  <a:cubicBezTo>
                    <a:pt x="1233" y="85"/>
                    <a:pt x="749" y="1"/>
                    <a:pt x="4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8" name="Google Shape;1378;p33"/>
            <p:cNvSpPr/>
            <p:nvPr/>
          </p:nvSpPr>
          <p:spPr>
            <a:xfrm rot="-746283">
              <a:off x="6459948" y="642448"/>
              <a:ext cx="25651" cy="53205"/>
            </a:xfrm>
            <a:custGeom>
              <a:avLst/>
              <a:gdLst/>
              <a:ahLst/>
              <a:cxnLst/>
              <a:rect l="l" t="t" r="r" b="b"/>
              <a:pathLst>
                <a:path w="539" h="1118" extrusionOk="0">
                  <a:moveTo>
                    <a:pt x="47" y="1"/>
                  </a:moveTo>
                  <a:cubicBezTo>
                    <a:pt x="39" y="1"/>
                    <a:pt x="32" y="4"/>
                    <a:pt x="25" y="10"/>
                  </a:cubicBezTo>
                  <a:cubicBezTo>
                    <a:pt x="8" y="21"/>
                    <a:pt x="0" y="46"/>
                    <a:pt x="14" y="63"/>
                  </a:cubicBezTo>
                  <a:cubicBezTo>
                    <a:pt x="20" y="71"/>
                    <a:pt x="452" y="708"/>
                    <a:pt x="354" y="1065"/>
                  </a:cubicBezTo>
                  <a:cubicBezTo>
                    <a:pt x="346" y="1087"/>
                    <a:pt x="360" y="1106"/>
                    <a:pt x="382" y="1115"/>
                  </a:cubicBezTo>
                  <a:cubicBezTo>
                    <a:pt x="385" y="1118"/>
                    <a:pt x="388" y="1118"/>
                    <a:pt x="391" y="1118"/>
                  </a:cubicBezTo>
                  <a:cubicBezTo>
                    <a:pt x="410" y="1118"/>
                    <a:pt x="427" y="1104"/>
                    <a:pt x="430" y="1087"/>
                  </a:cubicBezTo>
                  <a:cubicBezTo>
                    <a:pt x="539" y="691"/>
                    <a:pt x="98" y="46"/>
                    <a:pt x="81" y="18"/>
                  </a:cubicBezTo>
                  <a:cubicBezTo>
                    <a:pt x="72" y="8"/>
                    <a:pt x="59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9" name="Google Shape;1379;p33"/>
            <p:cNvSpPr/>
            <p:nvPr/>
          </p:nvSpPr>
          <p:spPr>
            <a:xfrm rot="-746283">
              <a:off x="6436526" y="652000"/>
              <a:ext cx="27269" cy="72098"/>
            </a:xfrm>
            <a:custGeom>
              <a:avLst/>
              <a:gdLst/>
              <a:ahLst/>
              <a:cxnLst/>
              <a:rect l="l" t="t" r="r" b="b"/>
              <a:pathLst>
                <a:path w="573" h="1515" extrusionOk="0">
                  <a:moveTo>
                    <a:pt x="310" y="1"/>
                  </a:moveTo>
                  <a:cubicBezTo>
                    <a:pt x="293" y="1"/>
                    <a:pt x="278" y="11"/>
                    <a:pt x="271" y="27"/>
                  </a:cubicBezTo>
                  <a:cubicBezTo>
                    <a:pt x="260" y="63"/>
                    <a:pt x="1" y="886"/>
                    <a:pt x="497" y="1500"/>
                  </a:cubicBezTo>
                  <a:cubicBezTo>
                    <a:pt x="506" y="1506"/>
                    <a:pt x="520" y="1514"/>
                    <a:pt x="531" y="1514"/>
                  </a:cubicBezTo>
                  <a:cubicBezTo>
                    <a:pt x="536" y="1514"/>
                    <a:pt x="548" y="1508"/>
                    <a:pt x="550" y="1503"/>
                  </a:cubicBezTo>
                  <a:cubicBezTo>
                    <a:pt x="567" y="1489"/>
                    <a:pt x="573" y="1464"/>
                    <a:pt x="559" y="1447"/>
                  </a:cubicBezTo>
                  <a:cubicBezTo>
                    <a:pt x="87" y="870"/>
                    <a:pt x="341" y="63"/>
                    <a:pt x="344" y="52"/>
                  </a:cubicBezTo>
                  <a:cubicBezTo>
                    <a:pt x="352" y="30"/>
                    <a:pt x="341" y="10"/>
                    <a:pt x="322" y="2"/>
                  </a:cubicBezTo>
                  <a:cubicBezTo>
                    <a:pt x="318" y="1"/>
                    <a:pt x="314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0" name="Google Shape;1380;p33"/>
            <p:cNvSpPr/>
            <p:nvPr/>
          </p:nvSpPr>
          <p:spPr>
            <a:xfrm rot="-746283">
              <a:off x="6541713" y="739776"/>
              <a:ext cx="70528" cy="15752"/>
            </a:xfrm>
            <a:custGeom>
              <a:avLst/>
              <a:gdLst/>
              <a:ahLst/>
              <a:cxnLst/>
              <a:rect l="l" t="t" r="r" b="b"/>
              <a:pathLst>
                <a:path w="1482" h="331" extrusionOk="0">
                  <a:moveTo>
                    <a:pt x="47" y="1"/>
                  </a:moveTo>
                  <a:cubicBezTo>
                    <a:pt x="33" y="1"/>
                    <a:pt x="19" y="7"/>
                    <a:pt x="11" y="18"/>
                  </a:cubicBezTo>
                  <a:cubicBezTo>
                    <a:pt x="0" y="35"/>
                    <a:pt x="6" y="60"/>
                    <a:pt x="23" y="74"/>
                  </a:cubicBezTo>
                  <a:cubicBezTo>
                    <a:pt x="39" y="85"/>
                    <a:pt x="383" y="330"/>
                    <a:pt x="977" y="330"/>
                  </a:cubicBezTo>
                  <a:cubicBezTo>
                    <a:pt x="1122" y="330"/>
                    <a:pt x="1281" y="316"/>
                    <a:pt x="1448" y="280"/>
                  </a:cubicBezTo>
                  <a:cubicBezTo>
                    <a:pt x="1471" y="274"/>
                    <a:pt x="1482" y="255"/>
                    <a:pt x="1479" y="233"/>
                  </a:cubicBezTo>
                  <a:cubicBezTo>
                    <a:pt x="1476" y="215"/>
                    <a:pt x="1457" y="202"/>
                    <a:pt x="1439" y="202"/>
                  </a:cubicBezTo>
                  <a:cubicBezTo>
                    <a:pt x="1438" y="202"/>
                    <a:pt x="1436" y="202"/>
                    <a:pt x="1434" y="202"/>
                  </a:cubicBezTo>
                  <a:cubicBezTo>
                    <a:pt x="1269" y="236"/>
                    <a:pt x="1117" y="250"/>
                    <a:pt x="979" y="250"/>
                  </a:cubicBezTo>
                  <a:cubicBezTo>
                    <a:pt x="405" y="250"/>
                    <a:pt x="74" y="9"/>
                    <a:pt x="67" y="7"/>
                  </a:cubicBezTo>
                  <a:cubicBezTo>
                    <a:pt x="61" y="3"/>
                    <a:pt x="54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1" name="Google Shape;1381;p33"/>
            <p:cNvSpPr/>
            <p:nvPr/>
          </p:nvSpPr>
          <p:spPr>
            <a:xfrm rot="-746283">
              <a:off x="6828311" y="685824"/>
              <a:ext cx="129491" cy="98653"/>
            </a:xfrm>
            <a:custGeom>
              <a:avLst/>
              <a:gdLst/>
              <a:ahLst/>
              <a:cxnLst/>
              <a:rect l="l" t="t" r="r" b="b"/>
              <a:pathLst>
                <a:path w="2721" h="2073" extrusionOk="0">
                  <a:moveTo>
                    <a:pt x="2622" y="1"/>
                  </a:moveTo>
                  <a:cubicBezTo>
                    <a:pt x="2618" y="1"/>
                    <a:pt x="2615" y="1"/>
                    <a:pt x="2611" y="2"/>
                  </a:cubicBezTo>
                  <a:cubicBezTo>
                    <a:pt x="2592" y="10"/>
                    <a:pt x="2581" y="33"/>
                    <a:pt x="2586" y="52"/>
                  </a:cubicBezTo>
                  <a:cubicBezTo>
                    <a:pt x="2586" y="52"/>
                    <a:pt x="2608" y="111"/>
                    <a:pt x="2622" y="200"/>
                  </a:cubicBezTo>
                  <a:cubicBezTo>
                    <a:pt x="2625" y="220"/>
                    <a:pt x="2639" y="234"/>
                    <a:pt x="2661" y="234"/>
                  </a:cubicBezTo>
                  <a:lnTo>
                    <a:pt x="2667" y="234"/>
                  </a:lnTo>
                  <a:cubicBezTo>
                    <a:pt x="2687" y="231"/>
                    <a:pt x="2701" y="209"/>
                    <a:pt x="2698" y="189"/>
                  </a:cubicBezTo>
                  <a:cubicBezTo>
                    <a:pt x="2681" y="91"/>
                    <a:pt x="2664" y="30"/>
                    <a:pt x="2661" y="27"/>
                  </a:cubicBezTo>
                  <a:cubicBezTo>
                    <a:pt x="2655" y="11"/>
                    <a:pt x="2638" y="1"/>
                    <a:pt x="2622" y="1"/>
                  </a:cubicBezTo>
                  <a:close/>
                  <a:moveTo>
                    <a:pt x="2675" y="309"/>
                  </a:moveTo>
                  <a:cubicBezTo>
                    <a:pt x="2653" y="309"/>
                    <a:pt x="2634" y="331"/>
                    <a:pt x="2636" y="351"/>
                  </a:cubicBezTo>
                  <a:cubicBezTo>
                    <a:pt x="2639" y="368"/>
                    <a:pt x="2639" y="384"/>
                    <a:pt x="2639" y="401"/>
                  </a:cubicBezTo>
                  <a:cubicBezTo>
                    <a:pt x="2639" y="440"/>
                    <a:pt x="2636" y="474"/>
                    <a:pt x="2634" y="507"/>
                  </a:cubicBezTo>
                  <a:cubicBezTo>
                    <a:pt x="2628" y="527"/>
                    <a:pt x="2648" y="543"/>
                    <a:pt x="2667" y="549"/>
                  </a:cubicBezTo>
                  <a:lnTo>
                    <a:pt x="2670" y="549"/>
                  </a:lnTo>
                  <a:cubicBezTo>
                    <a:pt x="2692" y="549"/>
                    <a:pt x="2709" y="535"/>
                    <a:pt x="2712" y="513"/>
                  </a:cubicBezTo>
                  <a:cubicBezTo>
                    <a:pt x="2714" y="474"/>
                    <a:pt x="2720" y="440"/>
                    <a:pt x="2720" y="401"/>
                  </a:cubicBezTo>
                  <a:cubicBezTo>
                    <a:pt x="2720" y="384"/>
                    <a:pt x="2714" y="365"/>
                    <a:pt x="2714" y="348"/>
                  </a:cubicBezTo>
                  <a:cubicBezTo>
                    <a:pt x="2714" y="329"/>
                    <a:pt x="2698" y="309"/>
                    <a:pt x="2675" y="309"/>
                  </a:cubicBezTo>
                  <a:close/>
                  <a:moveTo>
                    <a:pt x="2637" y="622"/>
                  </a:moveTo>
                  <a:cubicBezTo>
                    <a:pt x="2621" y="622"/>
                    <a:pt x="2607" y="634"/>
                    <a:pt x="2600" y="652"/>
                  </a:cubicBezTo>
                  <a:cubicBezTo>
                    <a:pt x="2586" y="700"/>
                    <a:pt x="2567" y="747"/>
                    <a:pt x="2542" y="789"/>
                  </a:cubicBezTo>
                  <a:cubicBezTo>
                    <a:pt x="2530" y="806"/>
                    <a:pt x="2539" y="831"/>
                    <a:pt x="2555" y="839"/>
                  </a:cubicBezTo>
                  <a:cubicBezTo>
                    <a:pt x="2561" y="845"/>
                    <a:pt x="2569" y="847"/>
                    <a:pt x="2575" y="847"/>
                  </a:cubicBezTo>
                  <a:cubicBezTo>
                    <a:pt x="2592" y="847"/>
                    <a:pt x="2606" y="839"/>
                    <a:pt x="2611" y="828"/>
                  </a:cubicBezTo>
                  <a:cubicBezTo>
                    <a:pt x="2639" y="780"/>
                    <a:pt x="2661" y="727"/>
                    <a:pt x="2678" y="674"/>
                  </a:cubicBezTo>
                  <a:cubicBezTo>
                    <a:pt x="2681" y="652"/>
                    <a:pt x="2670" y="630"/>
                    <a:pt x="2650" y="624"/>
                  </a:cubicBezTo>
                  <a:cubicBezTo>
                    <a:pt x="2646" y="623"/>
                    <a:pt x="2642" y="622"/>
                    <a:pt x="2637" y="622"/>
                  </a:cubicBezTo>
                  <a:close/>
                  <a:moveTo>
                    <a:pt x="1504" y="731"/>
                  </a:moveTo>
                  <a:cubicBezTo>
                    <a:pt x="1488" y="731"/>
                    <a:pt x="1472" y="733"/>
                    <a:pt x="1456" y="739"/>
                  </a:cubicBezTo>
                  <a:cubicBezTo>
                    <a:pt x="1437" y="747"/>
                    <a:pt x="1426" y="767"/>
                    <a:pt x="1434" y="789"/>
                  </a:cubicBezTo>
                  <a:cubicBezTo>
                    <a:pt x="1439" y="805"/>
                    <a:pt x="1455" y="815"/>
                    <a:pt x="1471" y="815"/>
                  </a:cubicBezTo>
                  <a:cubicBezTo>
                    <a:pt x="1475" y="815"/>
                    <a:pt x="1478" y="815"/>
                    <a:pt x="1481" y="814"/>
                  </a:cubicBezTo>
                  <a:cubicBezTo>
                    <a:pt x="1490" y="811"/>
                    <a:pt x="1499" y="810"/>
                    <a:pt x="1507" y="810"/>
                  </a:cubicBezTo>
                  <a:cubicBezTo>
                    <a:pt x="1532" y="810"/>
                    <a:pt x="1555" y="823"/>
                    <a:pt x="1573" y="850"/>
                  </a:cubicBezTo>
                  <a:cubicBezTo>
                    <a:pt x="1579" y="861"/>
                    <a:pt x="1590" y="870"/>
                    <a:pt x="1604" y="870"/>
                  </a:cubicBezTo>
                  <a:cubicBezTo>
                    <a:pt x="1610" y="870"/>
                    <a:pt x="1621" y="864"/>
                    <a:pt x="1626" y="861"/>
                  </a:cubicBezTo>
                  <a:cubicBezTo>
                    <a:pt x="1646" y="847"/>
                    <a:pt x="1652" y="822"/>
                    <a:pt x="1638" y="806"/>
                  </a:cubicBezTo>
                  <a:cubicBezTo>
                    <a:pt x="1603" y="758"/>
                    <a:pt x="1556" y="731"/>
                    <a:pt x="1504" y="731"/>
                  </a:cubicBezTo>
                  <a:close/>
                  <a:moveTo>
                    <a:pt x="1339" y="821"/>
                  </a:moveTo>
                  <a:cubicBezTo>
                    <a:pt x="1329" y="821"/>
                    <a:pt x="1319" y="825"/>
                    <a:pt x="1311" y="833"/>
                  </a:cubicBezTo>
                  <a:cubicBezTo>
                    <a:pt x="1275" y="873"/>
                    <a:pt x="1258" y="914"/>
                    <a:pt x="1258" y="956"/>
                  </a:cubicBezTo>
                  <a:cubicBezTo>
                    <a:pt x="1258" y="976"/>
                    <a:pt x="1261" y="998"/>
                    <a:pt x="1272" y="1018"/>
                  </a:cubicBezTo>
                  <a:cubicBezTo>
                    <a:pt x="1281" y="1032"/>
                    <a:pt x="1294" y="1043"/>
                    <a:pt x="1308" y="1043"/>
                  </a:cubicBezTo>
                  <a:cubicBezTo>
                    <a:pt x="1311" y="1043"/>
                    <a:pt x="1317" y="1043"/>
                    <a:pt x="1325" y="1040"/>
                  </a:cubicBezTo>
                  <a:cubicBezTo>
                    <a:pt x="1345" y="1029"/>
                    <a:pt x="1356" y="1009"/>
                    <a:pt x="1345" y="987"/>
                  </a:cubicBezTo>
                  <a:cubicBezTo>
                    <a:pt x="1342" y="976"/>
                    <a:pt x="1339" y="967"/>
                    <a:pt x="1339" y="956"/>
                  </a:cubicBezTo>
                  <a:cubicBezTo>
                    <a:pt x="1339" y="934"/>
                    <a:pt x="1350" y="912"/>
                    <a:pt x="1370" y="886"/>
                  </a:cubicBezTo>
                  <a:cubicBezTo>
                    <a:pt x="1384" y="870"/>
                    <a:pt x="1384" y="845"/>
                    <a:pt x="1367" y="831"/>
                  </a:cubicBezTo>
                  <a:cubicBezTo>
                    <a:pt x="1359" y="824"/>
                    <a:pt x="1349" y="821"/>
                    <a:pt x="1339" y="821"/>
                  </a:cubicBezTo>
                  <a:close/>
                  <a:moveTo>
                    <a:pt x="2477" y="892"/>
                  </a:moveTo>
                  <a:cubicBezTo>
                    <a:pt x="2469" y="892"/>
                    <a:pt x="2460" y="896"/>
                    <a:pt x="2452" y="903"/>
                  </a:cubicBezTo>
                  <a:cubicBezTo>
                    <a:pt x="2416" y="939"/>
                    <a:pt x="2377" y="967"/>
                    <a:pt x="2332" y="990"/>
                  </a:cubicBezTo>
                  <a:cubicBezTo>
                    <a:pt x="2313" y="1001"/>
                    <a:pt x="2304" y="1023"/>
                    <a:pt x="2316" y="1043"/>
                  </a:cubicBezTo>
                  <a:cubicBezTo>
                    <a:pt x="2321" y="1057"/>
                    <a:pt x="2335" y="1065"/>
                    <a:pt x="2349" y="1065"/>
                  </a:cubicBezTo>
                  <a:cubicBezTo>
                    <a:pt x="2357" y="1065"/>
                    <a:pt x="2363" y="1059"/>
                    <a:pt x="2366" y="1059"/>
                  </a:cubicBezTo>
                  <a:cubicBezTo>
                    <a:pt x="2419" y="1032"/>
                    <a:pt x="2466" y="1001"/>
                    <a:pt x="2502" y="962"/>
                  </a:cubicBezTo>
                  <a:cubicBezTo>
                    <a:pt x="2522" y="948"/>
                    <a:pt x="2522" y="926"/>
                    <a:pt x="2505" y="906"/>
                  </a:cubicBezTo>
                  <a:cubicBezTo>
                    <a:pt x="2498" y="897"/>
                    <a:pt x="2488" y="892"/>
                    <a:pt x="2477" y="892"/>
                  </a:cubicBezTo>
                  <a:close/>
                  <a:moveTo>
                    <a:pt x="2202" y="1041"/>
                  </a:moveTo>
                  <a:cubicBezTo>
                    <a:pt x="2199" y="1041"/>
                    <a:pt x="2196" y="1042"/>
                    <a:pt x="2193" y="1043"/>
                  </a:cubicBezTo>
                  <a:cubicBezTo>
                    <a:pt x="2151" y="1057"/>
                    <a:pt x="2098" y="1068"/>
                    <a:pt x="2048" y="1079"/>
                  </a:cubicBezTo>
                  <a:cubicBezTo>
                    <a:pt x="2023" y="1082"/>
                    <a:pt x="2009" y="1101"/>
                    <a:pt x="2011" y="1124"/>
                  </a:cubicBezTo>
                  <a:cubicBezTo>
                    <a:pt x="2014" y="1143"/>
                    <a:pt x="2028" y="1157"/>
                    <a:pt x="2051" y="1157"/>
                  </a:cubicBezTo>
                  <a:cubicBezTo>
                    <a:pt x="2053" y="1157"/>
                    <a:pt x="2056" y="1157"/>
                    <a:pt x="2053" y="1154"/>
                  </a:cubicBezTo>
                  <a:cubicBezTo>
                    <a:pt x="2109" y="1149"/>
                    <a:pt x="2165" y="1138"/>
                    <a:pt x="2212" y="1121"/>
                  </a:cubicBezTo>
                  <a:cubicBezTo>
                    <a:pt x="2235" y="1112"/>
                    <a:pt x="2249" y="1093"/>
                    <a:pt x="2243" y="1071"/>
                  </a:cubicBezTo>
                  <a:cubicBezTo>
                    <a:pt x="2236" y="1054"/>
                    <a:pt x="2219" y="1041"/>
                    <a:pt x="2202" y="1041"/>
                  </a:cubicBezTo>
                  <a:close/>
                  <a:moveTo>
                    <a:pt x="1419" y="1063"/>
                  </a:moveTo>
                  <a:cubicBezTo>
                    <a:pt x="1404" y="1063"/>
                    <a:pt x="1392" y="1073"/>
                    <a:pt x="1384" y="1087"/>
                  </a:cubicBezTo>
                  <a:cubicBezTo>
                    <a:pt x="1378" y="1110"/>
                    <a:pt x="1387" y="1135"/>
                    <a:pt x="1409" y="1140"/>
                  </a:cubicBezTo>
                  <a:cubicBezTo>
                    <a:pt x="1454" y="1157"/>
                    <a:pt x="1509" y="1171"/>
                    <a:pt x="1573" y="1179"/>
                  </a:cubicBezTo>
                  <a:lnTo>
                    <a:pt x="1579" y="1179"/>
                  </a:lnTo>
                  <a:cubicBezTo>
                    <a:pt x="1599" y="1179"/>
                    <a:pt x="1615" y="1163"/>
                    <a:pt x="1615" y="1149"/>
                  </a:cubicBezTo>
                  <a:cubicBezTo>
                    <a:pt x="1618" y="1126"/>
                    <a:pt x="1601" y="1107"/>
                    <a:pt x="1579" y="1101"/>
                  </a:cubicBezTo>
                  <a:cubicBezTo>
                    <a:pt x="1523" y="1096"/>
                    <a:pt x="1476" y="1085"/>
                    <a:pt x="1437" y="1068"/>
                  </a:cubicBezTo>
                  <a:cubicBezTo>
                    <a:pt x="1431" y="1065"/>
                    <a:pt x="1425" y="1063"/>
                    <a:pt x="1419" y="1063"/>
                  </a:cubicBezTo>
                  <a:close/>
                  <a:moveTo>
                    <a:pt x="1659" y="939"/>
                  </a:moveTo>
                  <a:cubicBezTo>
                    <a:pt x="1657" y="939"/>
                    <a:pt x="1654" y="939"/>
                    <a:pt x="1652" y="939"/>
                  </a:cubicBezTo>
                  <a:cubicBezTo>
                    <a:pt x="1632" y="942"/>
                    <a:pt x="1615" y="962"/>
                    <a:pt x="1618" y="984"/>
                  </a:cubicBezTo>
                  <a:cubicBezTo>
                    <a:pt x="1621" y="1015"/>
                    <a:pt x="1624" y="1043"/>
                    <a:pt x="1624" y="1079"/>
                  </a:cubicBezTo>
                  <a:cubicBezTo>
                    <a:pt x="1624" y="1096"/>
                    <a:pt x="1624" y="1112"/>
                    <a:pt x="1621" y="1135"/>
                  </a:cubicBezTo>
                  <a:cubicBezTo>
                    <a:pt x="1621" y="1154"/>
                    <a:pt x="1638" y="1171"/>
                    <a:pt x="1660" y="1177"/>
                  </a:cubicBezTo>
                  <a:cubicBezTo>
                    <a:pt x="1662" y="1177"/>
                    <a:pt x="1663" y="1177"/>
                    <a:pt x="1665" y="1177"/>
                  </a:cubicBezTo>
                  <a:cubicBezTo>
                    <a:pt x="1680" y="1177"/>
                    <a:pt x="1692" y="1167"/>
                    <a:pt x="1699" y="1151"/>
                  </a:cubicBezTo>
                  <a:cubicBezTo>
                    <a:pt x="1699" y="1168"/>
                    <a:pt x="1716" y="1185"/>
                    <a:pt x="1735" y="1185"/>
                  </a:cubicBezTo>
                  <a:cubicBezTo>
                    <a:pt x="1788" y="1185"/>
                    <a:pt x="1841" y="1182"/>
                    <a:pt x="1897" y="1171"/>
                  </a:cubicBezTo>
                  <a:cubicBezTo>
                    <a:pt x="1917" y="1171"/>
                    <a:pt x="1936" y="1151"/>
                    <a:pt x="1931" y="1129"/>
                  </a:cubicBezTo>
                  <a:cubicBezTo>
                    <a:pt x="1931" y="1111"/>
                    <a:pt x="1914" y="1095"/>
                    <a:pt x="1894" y="1095"/>
                  </a:cubicBezTo>
                  <a:cubicBezTo>
                    <a:pt x="1892" y="1095"/>
                    <a:pt x="1890" y="1095"/>
                    <a:pt x="1889" y="1096"/>
                  </a:cubicBezTo>
                  <a:cubicBezTo>
                    <a:pt x="1839" y="1101"/>
                    <a:pt x="1785" y="1107"/>
                    <a:pt x="1735" y="1107"/>
                  </a:cubicBezTo>
                  <a:cubicBezTo>
                    <a:pt x="1721" y="1107"/>
                    <a:pt x="1707" y="1115"/>
                    <a:pt x="1702" y="1129"/>
                  </a:cubicBezTo>
                  <a:cubicBezTo>
                    <a:pt x="1705" y="1112"/>
                    <a:pt x="1705" y="1096"/>
                    <a:pt x="1705" y="1079"/>
                  </a:cubicBezTo>
                  <a:cubicBezTo>
                    <a:pt x="1705" y="1043"/>
                    <a:pt x="1705" y="1009"/>
                    <a:pt x="1699" y="973"/>
                  </a:cubicBezTo>
                  <a:cubicBezTo>
                    <a:pt x="1694" y="956"/>
                    <a:pt x="1678" y="939"/>
                    <a:pt x="1659" y="939"/>
                  </a:cubicBezTo>
                  <a:close/>
                  <a:moveTo>
                    <a:pt x="175" y="1028"/>
                  </a:moveTo>
                  <a:cubicBezTo>
                    <a:pt x="161" y="1028"/>
                    <a:pt x="149" y="1034"/>
                    <a:pt x="140" y="1045"/>
                  </a:cubicBezTo>
                  <a:cubicBezTo>
                    <a:pt x="109" y="1093"/>
                    <a:pt x="84" y="1140"/>
                    <a:pt x="61" y="1191"/>
                  </a:cubicBezTo>
                  <a:cubicBezTo>
                    <a:pt x="56" y="1210"/>
                    <a:pt x="61" y="1232"/>
                    <a:pt x="84" y="1241"/>
                  </a:cubicBezTo>
                  <a:cubicBezTo>
                    <a:pt x="89" y="1241"/>
                    <a:pt x="95" y="1246"/>
                    <a:pt x="100" y="1246"/>
                  </a:cubicBezTo>
                  <a:cubicBezTo>
                    <a:pt x="117" y="1246"/>
                    <a:pt x="131" y="1238"/>
                    <a:pt x="140" y="1221"/>
                  </a:cubicBezTo>
                  <a:cubicBezTo>
                    <a:pt x="156" y="1177"/>
                    <a:pt x="181" y="1135"/>
                    <a:pt x="209" y="1087"/>
                  </a:cubicBezTo>
                  <a:cubicBezTo>
                    <a:pt x="218" y="1068"/>
                    <a:pt x="212" y="1045"/>
                    <a:pt x="195" y="1032"/>
                  </a:cubicBezTo>
                  <a:cubicBezTo>
                    <a:pt x="188" y="1029"/>
                    <a:pt x="182" y="1028"/>
                    <a:pt x="175" y="1028"/>
                  </a:cubicBezTo>
                  <a:close/>
                  <a:moveTo>
                    <a:pt x="1636" y="1251"/>
                  </a:moveTo>
                  <a:cubicBezTo>
                    <a:pt x="1618" y="1251"/>
                    <a:pt x="1603" y="1263"/>
                    <a:pt x="1596" y="1280"/>
                  </a:cubicBezTo>
                  <a:cubicBezTo>
                    <a:pt x="1582" y="1324"/>
                    <a:pt x="1568" y="1377"/>
                    <a:pt x="1548" y="1422"/>
                  </a:cubicBezTo>
                  <a:cubicBezTo>
                    <a:pt x="1537" y="1444"/>
                    <a:pt x="1548" y="1464"/>
                    <a:pt x="1568" y="1475"/>
                  </a:cubicBezTo>
                  <a:cubicBezTo>
                    <a:pt x="1576" y="1475"/>
                    <a:pt x="1579" y="1478"/>
                    <a:pt x="1587" y="1478"/>
                  </a:cubicBezTo>
                  <a:cubicBezTo>
                    <a:pt x="1604" y="1478"/>
                    <a:pt x="1618" y="1472"/>
                    <a:pt x="1621" y="1458"/>
                  </a:cubicBezTo>
                  <a:cubicBezTo>
                    <a:pt x="1643" y="1405"/>
                    <a:pt x="1660" y="1352"/>
                    <a:pt x="1674" y="1302"/>
                  </a:cubicBezTo>
                  <a:cubicBezTo>
                    <a:pt x="1679" y="1280"/>
                    <a:pt x="1666" y="1260"/>
                    <a:pt x="1646" y="1252"/>
                  </a:cubicBezTo>
                  <a:cubicBezTo>
                    <a:pt x="1643" y="1251"/>
                    <a:pt x="1639" y="1251"/>
                    <a:pt x="1636" y="1251"/>
                  </a:cubicBezTo>
                  <a:close/>
                  <a:moveTo>
                    <a:pt x="50" y="1315"/>
                  </a:moveTo>
                  <a:cubicBezTo>
                    <a:pt x="33" y="1315"/>
                    <a:pt x="16" y="1328"/>
                    <a:pt x="14" y="1347"/>
                  </a:cubicBezTo>
                  <a:cubicBezTo>
                    <a:pt x="3" y="1389"/>
                    <a:pt x="0" y="1430"/>
                    <a:pt x="0" y="1472"/>
                  </a:cubicBezTo>
                  <a:cubicBezTo>
                    <a:pt x="0" y="1486"/>
                    <a:pt x="0" y="1500"/>
                    <a:pt x="3" y="1514"/>
                  </a:cubicBezTo>
                  <a:cubicBezTo>
                    <a:pt x="3" y="1534"/>
                    <a:pt x="20" y="1553"/>
                    <a:pt x="42" y="1553"/>
                  </a:cubicBezTo>
                  <a:cubicBezTo>
                    <a:pt x="64" y="1548"/>
                    <a:pt x="84" y="1531"/>
                    <a:pt x="84" y="1506"/>
                  </a:cubicBezTo>
                  <a:cubicBezTo>
                    <a:pt x="81" y="1497"/>
                    <a:pt x="81" y="1486"/>
                    <a:pt x="81" y="1472"/>
                  </a:cubicBezTo>
                  <a:cubicBezTo>
                    <a:pt x="81" y="1433"/>
                    <a:pt x="84" y="1397"/>
                    <a:pt x="89" y="1361"/>
                  </a:cubicBezTo>
                  <a:cubicBezTo>
                    <a:pt x="95" y="1338"/>
                    <a:pt x="81" y="1319"/>
                    <a:pt x="59" y="1316"/>
                  </a:cubicBezTo>
                  <a:cubicBezTo>
                    <a:pt x="56" y="1315"/>
                    <a:pt x="53" y="1315"/>
                    <a:pt x="50" y="1315"/>
                  </a:cubicBezTo>
                  <a:close/>
                  <a:moveTo>
                    <a:pt x="1514" y="1540"/>
                  </a:moveTo>
                  <a:cubicBezTo>
                    <a:pt x="1499" y="1540"/>
                    <a:pt x="1486" y="1547"/>
                    <a:pt x="1479" y="1559"/>
                  </a:cubicBezTo>
                  <a:cubicBezTo>
                    <a:pt x="1454" y="1603"/>
                    <a:pt x="1423" y="1643"/>
                    <a:pt x="1389" y="1682"/>
                  </a:cubicBezTo>
                  <a:cubicBezTo>
                    <a:pt x="1375" y="1698"/>
                    <a:pt x="1375" y="1723"/>
                    <a:pt x="1395" y="1737"/>
                  </a:cubicBezTo>
                  <a:cubicBezTo>
                    <a:pt x="1406" y="1743"/>
                    <a:pt x="1412" y="1746"/>
                    <a:pt x="1423" y="1746"/>
                  </a:cubicBezTo>
                  <a:cubicBezTo>
                    <a:pt x="1434" y="1746"/>
                    <a:pt x="1442" y="1743"/>
                    <a:pt x="1451" y="1732"/>
                  </a:cubicBezTo>
                  <a:cubicBezTo>
                    <a:pt x="1484" y="1690"/>
                    <a:pt x="1520" y="1645"/>
                    <a:pt x="1548" y="1601"/>
                  </a:cubicBezTo>
                  <a:cubicBezTo>
                    <a:pt x="1557" y="1581"/>
                    <a:pt x="1551" y="1556"/>
                    <a:pt x="1534" y="1545"/>
                  </a:cubicBezTo>
                  <a:cubicBezTo>
                    <a:pt x="1527" y="1541"/>
                    <a:pt x="1520" y="1540"/>
                    <a:pt x="1514" y="1540"/>
                  </a:cubicBezTo>
                  <a:close/>
                  <a:moveTo>
                    <a:pt x="77" y="1625"/>
                  </a:moveTo>
                  <a:cubicBezTo>
                    <a:pt x="72" y="1625"/>
                    <a:pt x="67" y="1626"/>
                    <a:pt x="61" y="1629"/>
                  </a:cubicBezTo>
                  <a:cubicBezTo>
                    <a:pt x="45" y="1640"/>
                    <a:pt x="31" y="1659"/>
                    <a:pt x="42" y="1682"/>
                  </a:cubicBezTo>
                  <a:cubicBezTo>
                    <a:pt x="61" y="1729"/>
                    <a:pt x="89" y="1779"/>
                    <a:pt x="128" y="1824"/>
                  </a:cubicBezTo>
                  <a:cubicBezTo>
                    <a:pt x="140" y="1832"/>
                    <a:pt x="151" y="1838"/>
                    <a:pt x="159" y="1838"/>
                  </a:cubicBezTo>
                  <a:cubicBezTo>
                    <a:pt x="170" y="1838"/>
                    <a:pt x="179" y="1835"/>
                    <a:pt x="187" y="1827"/>
                  </a:cubicBezTo>
                  <a:cubicBezTo>
                    <a:pt x="204" y="1813"/>
                    <a:pt x="204" y="1790"/>
                    <a:pt x="190" y="1771"/>
                  </a:cubicBezTo>
                  <a:cubicBezTo>
                    <a:pt x="159" y="1735"/>
                    <a:pt x="131" y="1696"/>
                    <a:pt x="114" y="1651"/>
                  </a:cubicBezTo>
                  <a:cubicBezTo>
                    <a:pt x="106" y="1636"/>
                    <a:pt x="93" y="1625"/>
                    <a:pt x="77" y="1625"/>
                  </a:cubicBezTo>
                  <a:close/>
                  <a:moveTo>
                    <a:pt x="1307" y="1780"/>
                  </a:moveTo>
                  <a:cubicBezTo>
                    <a:pt x="1299" y="1780"/>
                    <a:pt x="1290" y="1783"/>
                    <a:pt x="1283" y="1790"/>
                  </a:cubicBezTo>
                  <a:cubicBezTo>
                    <a:pt x="1241" y="1818"/>
                    <a:pt x="1202" y="1849"/>
                    <a:pt x="1158" y="1874"/>
                  </a:cubicBezTo>
                  <a:cubicBezTo>
                    <a:pt x="1135" y="1882"/>
                    <a:pt x="1133" y="1905"/>
                    <a:pt x="1144" y="1924"/>
                  </a:cubicBezTo>
                  <a:cubicBezTo>
                    <a:pt x="1149" y="1938"/>
                    <a:pt x="1163" y="1947"/>
                    <a:pt x="1177" y="1947"/>
                  </a:cubicBezTo>
                  <a:lnTo>
                    <a:pt x="1197" y="1947"/>
                  </a:lnTo>
                  <a:cubicBezTo>
                    <a:pt x="1244" y="1919"/>
                    <a:pt x="1289" y="1885"/>
                    <a:pt x="1331" y="1852"/>
                  </a:cubicBezTo>
                  <a:cubicBezTo>
                    <a:pt x="1350" y="1838"/>
                    <a:pt x="1353" y="1813"/>
                    <a:pt x="1339" y="1796"/>
                  </a:cubicBezTo>
                  <a:cubicBezTo>
                    <a:pt x="1331" y="1786"/>
                    <a:pt x="1319" y="1780"/>
                    <a:pt x="1307" y="1780"/>
                  </a:cubicBezTo>
                  <a:close/>
                  <a:moveTo>
                    <a:pt x="283" y="1861"/>
                  </a:moveTo>
                  <a:cubicBezTo>
                    <a:pt x="270" y="1861"/>
                    <a:pt x="257" y="1869"/>
                    <a:pt x="248" y="1880"/>
                  </a:cubicBezTo>
                  <a:cubicBezTo>
                    <a:pt x="234" y="1896"/>
                    <a:pt x="240" y="1921"/>
                    <a:pt x="257" y="1935"/>
                  </a:cubicBezTo>
                  <a:cubicBezTo>
                    <a:pt x="299" y="1966"/>
                    <a:pt x="352" y="1991"/>
                    <a:pt x="405" y="2014"/>
                  </a:cubicBezTo>
                  <a:cubicBezTo>
                    <a:pt x="407" y="2016"/>
                    <a:pt x="410" y="2016"/>
                    <a:pt x="418" y="2016"/>
                  </a:cubicBezTo>
                  <a:cubicBezTo>
                    <a:pt x="435" y="2016"/>
                    <a:pt x="449" y="2005"/>
                    <a:pt x="460" y="1991"/>
                  </a:cubicBezTo>
                  <a:cubicBezTo>
                    <a:pt x="466" y="1972"/>
                    <a:pt x="458" y="1947"/>
                    <a:pt x="435" y="1938"/>
                  </a:cubicBezTo>
                  <a:cubicBezTo>
                    <a:pt x="388" y="1919"/>
                    <a:pt x="340" y="1896"/>
                    <a:pt x="304" y="1868"/>
                  </a:cubicBezTo>
                  <a:cubicBezTo>
                    <a:pt x="297" y="1864"/>
                    <a:pt x="290" y="1861"/>
                    <a:pt x="283" y="1861"/>
                  </a:cubicBezTo>
                  <a:close/>
                  <a:moveTo>
                    <a:pt x="1037" y="1937"/>
                  </a:moveTo>
                  <a:cubicBezTo>
                    <a:pt x="1033" y="1937"/>
                    <a:pt x="1028" y="1937"/>
                    <a:pt x="1024" y="1938"/>
                  </a:cubicBezTo>
                  <a:cubicBezTo>
                    <a:pt x="976" y="1955"/>
                    <a:pt x="926" y="1972"/>
                    <a:pt x="879" y="1980"/>
                  </a:cubicBezTo>
                  <a:cubicBezTo>
                    <a:pt x="856" y="1983"/>
                    <a:pt x="843" y="2005"/>
                    <a:pt x="848" y="2025"/>
                  </a:cubicBezTo>
                  <a:cubicBezTo>
                    <a:pt x="851" y="2044"/>
                    <a:pt x="865" y="2058"/>
                    <a:pt x="884" y="2058"/>
                  </a:cubicBezTo>
                  <a:cubicBezTo>
                    <a:pt x="884" y="2058"/>
                    <a:pt x="890" y="2058"/>
                    <a:pt x="896" y="2061"/>
                  </a:cubicBezTo>
                  <a:cubicBezTo>
                    <a:pt x="949" y="2050"/>
                    <a:pt x="1002" y="2036"/>
                    <a:pt x="1052" y="2016"/>
                  </a:cubicBezTo>
                  <a:cubicBezTo>
                    <a:pt x="1074" y="2005"/>
                    <a:pt x="1082" y="1983"/>
                    <a:pt x="1077" y="1963"/>
                  </a:cubicBezTo>
                  <a:cubicBezTo>
                    <a:pt x="1068" y="1945"/>
                    <a:pt x="1054" y="1937"/>
                    <a:pt x="1037" y="1937"/>
                  </a:cubicBezTo>
                  <a:close/>
                  <a:moveTo>
                    <a:pt x="572" y="1980"/>
                  </a:moveTo>
                  <a:cubicBezTo>
                    <a:pt x="554" y="1980"/>
                    <a:pt x="535" y="1993"/>
                    <a:pt x="533" y="2014"/>
                  </a:cubicBezTo>
                  <a:cubicBezTo>
                    <a:pt x="530" y="2033"/>
                    <a:pt x="544" y="2055"/>
                    <a:pt x="564" y="2058"/>
                  </a:cubicBezTo>
                  <a:cubicBezTo>
                    <a:pt x="614" y="2064"/>
                    <a:pt x="670" y="2072"/>
                    <a:pt x="725" y="2072"/>
                  </a:cubicBezTo>
                  <a:cubicBezTo>
                    <a:pt x="750" y="2072"/>
                    <a:pt x="767" y="2055"/>
                    <a:pt x="767" y="2033"/>
                  </a:cubicBezTo>
                  <a:cubicBezTo>
                    <a:pt x="767" y="2014"/>
                    <a:pt x="745" y="1994"/>
                    <a:pt x="725" y="1994"/>
                  </a:cubicBezTo>
                  <a:cubicBezTo>
                    <a:pt x="675" y="1994"/>
                    <a:pt x="628" y="1991"/>
                    <a:pt x="578" y="1980"/>
                  </a:cubicBezTo>
                  <a:cubicBezTo>
                    <a:pt x="576" y="1980"/>
                    <a:pt x="574" y="1980"/>
                    <a:pt x="572" y="198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2" name="Google Shape;1382;p33"/>
            <p:cNvSpPr/>
            <p:nvPr/>
          </p:nvSpPr>
          <p:spPr>
            <a:xfrm rot="-746283">
              <a:off x="6275179" y="925120"/>
              <a:ext cx="94846" cy="112930"/>
            </a:xfrm>
            <a:custGeom>
              <a:avLst/>
              <a:gdLst/>
              <a:ahLst/>
              <a:cxnLst/>
              <a:rect l="l" t="t" r="r" b="b"/>
              <a:pathLst>
                <a:path w="1993" h="2373" extrusionOk="0">
                  <a:moveTo>
                    <a:pt x="204" y="1"/>
                  </a:moveTo>
                  <a:cubicBezTo>
                    <a:pt x="188" y="1"/>
                    <a:pt x="174" y="9"/>
                    <a:pt x="168" y="26"/>
                  </a:cubicBezTo>
                  <a:lnTo>
                    <a:pt x="157" y="46"/>
                  </a:lnTo>
                  <a:cubicBezTo>
                    <a:pt x="146" y="68"/>
                    <a:pt x="157" y="87"/>
                    <a:pt x="176" y="99"/>
                  </a:cubicBezTo>
                  <a:cubicBezTo>
                    <a:pt x="182" y="99"/>
                    <a:pt x="185" y="101"/>
                    <a:pt x="193" y="101"/>
                  </a:cubicBezTo>
                  <a:cubicBezTo>
                    <a:pt x="210" y="101"/>
                    <a:pt x="224" y="93"/>
                    <a:pt x="229" y="79"/>
                  </a:cubicBezTo>
                  <a:lnTo>
                    <a:pt x="241" y="57"/>
                  </a:lnTo>
                  <a:cubicBezTo>
                    <a:pt x="252" y="37"/>
                    <a:pt x="241" y="15"/>
                    <a:pt x="221" y="4"/>
                  </a:cubicBezTo>
                  <a:cubicBezTo>
                    <a:pt x="215" y="2"/>
                    <a:pt x="210" y="1"/>
                    <a:pt x="204" y="1"/>
                  </a:cubicBezTo>
                  <a:close/>
                  <a:moveTo>
                    <a:pt x="132" y="166"/>
                  </a:moveTo>
                  <a:cubicBezTo>
                    <a:pt x="117" y="166"/>
                    <a:pt x="103" y="176"/>
                    <a:pt x="98" y="193"/>
                  </a:cubicBezTo>
                  <a:cubicBezTo>
                    <a:pt x="82" y="244"/>
                    <a:pt x="68" y="297"/>
                    <a:pt x="54" y="347"/>
                  </a:cubicBezTo>
                  <a:cubicBezTo>
                    <a:pt x="45" y="366"/>
                    <a:pt x="59" y="389"/>
                    <a:pt x="82" y="394"/>
                  </a:cubicBezTo>
                  <a:cubicBezTo>
                    <a:pt x="84" y="397"/>
                    <a:pt x="87" y="397"/>
                    <a:pt x="90" y="397"/>
                  </a:cubicBezTo>
                  <a:cubicBezTo>
                    <a:pt x="109" y="397"/>
                    <a:pt x="126" y="389"/>
                    <a:pt x="126" y="366"/>
                  </a:cubicBezTo>
                  <a:cubicBezTo>
                    <a:pt x="140" y="319"/>
                    <a:pt x="154" y="266"/>
                    <a:pt x="171" y="216"/>
                  </a:cubicBezTo>
                  <a:cubicBezTo>
                    <a:pt x="179" y="199"/>
                    <a:pt x="168" y="174"/>
                    <a:pt x="146" y="168"/>
                  </a:cubicBezTo>
                  <a:cubicBezTo>
                    <a:pt x="141" y="166"/>
                    <a:pt x="137" y="166"/>
                    <a:pt x="132" y="166"/>
                  </a:cubicBezTo>
                  <a:close/>
                  <a:moveTo>
                    <a:pt x="59" y="477"/>
                  </a:moveTo>
                  <a:cubicBezTo>
                    <a:pt x="40" y="477"/>
                    <a:pt x="25" y="492"/>
                    <a:pt x="20" y="512"/>
                  </a:cubicBezTo>
                  <a:cubicBezTo>
                    <a:pt x="12" y="562"/>
                    <a:pt x="6" y="618"/>
                    <a:pt x="3" y="671"/>
                  </a:cubicBezTo>
                  <a:cubicBezTo>
                    <a:pt x="1" y="693"/>
                    <a:pt x="17" y="710"/>
                    <a:pt x="42" y="712"/>
                  </a:cubicBezTo>
                  <a:cubicBezTo>
                    <a:pt x="62" y="712"/>
                    <a:pt x="82" y="696"/>
                    <a:pt x="82" y="676"/>
                  </a:cubicBezTo>
                  <a:cubicBezTo>
                    <a:pt x="84" y="629"/>
                    <a:pt x="87" y="576"/>
                    <a:pt x="98" y="523"/>
                  </a:cubicBezTo>
                  <a:cubicBezTo>
                    <a:pt x="101" y="503"/>
                    <a:pt x="87" y="481"/>
                    <a:pt x="68" y="478"/>
                  </a:cubicBezTo>
                  <a:cubicBezTo>
                    <a:pt x="65" y="477"/>
                    <a:pt x="62" y="477"/>
                    <a:pt x="59" y="477"/>
                  </a:cubicBezTo>
                  <a:close/>
                  <a:moveTo>
                    <a:pt x="907" y="899"/>
                  </a:moveTo>
                  <a:cubicBezTo>
                    <a:pt x="881" y="899"/>
                    <a:pt x="855" y="903"/>
                    <a:pt x="829" y="910"/>
                  </a:cubicBezTo>
                  <a:cubicBezTo>
                    <a:pt x="812" y="919"/>
                    <a:pt x="798" y="938"/>
                    <a:pt x="807" y="961"/>
                  </a:cubicBezTo>
                  <a:cubicBezTo>
                    <a:pt x="812" y="975"/>
                    <a:pt x="828" y="987"/>
                    <a:pt x="845" y="987"/>
                  </a:cubicBezTo>
                  <a:cubicBezTo>
                    <a:pt x="848" y="987"/>
                    <a:pt x="851" y="987"/>
                    <a:pt x="854" y="986"/>
                  </a:cubicBezTo>
                  <a:cubicBezTo>
                    <a:pt x="871" y="981"/>
                    <a:pt x="888" y="979"/>
                    <a:pt x="905" y="979"/>
                  </a:cubicBezTo>
                  <a:cubicBezTo>
                    <a:pt x="931" y="979"/>
                    <a:pt x="955" y="984"/>
                    <a:pt x="977" y="994"/>
                  </a:cubicBezTo>
                  <a:cubicBezTo>
                    <a:pt x="983" y="1000"/>
                    <a:pt x="991" y="1003"/>
                    <a:pt x="997" y="1003"/>
                  </a:cubicBezTo>
                  <a:cubicBezTo>
                    <a:pt x="1011" y="1003"/>
                    <a:pt x="1024" y="994"/>
                    <a:pt x="1033" y="977"/>
                  </a:cubicBezTo>
                  <a:cubicBezTo>
                    <a:pt x="1044" y="961"/>
                    <a:pt x="1036" y="936"/>
                    <a:pt x="1016" y="924"/>
                  </a:cubicBezTo>
                  <a:cubicBezTo>
                    <a:pt x="984" y="908"/>
                    <a:pt x="946" y="899"/>
                    <a:pt x="907" y="899"/>
                  </a:cubicBezTo>
                  <a:close/>
                  <a:moveTo>
                    <a:pt x="49" y="790"/>
                  </a:moveTo>
                  <a:cubicBezTo>
                    <a:pt x="47" y="790"/>
                    <a:pt x="45" y="790"/>
                    <a:pt x="42" y="791"/>
                  </a:cubicBezTo>
                  <a:cubicBezTo>
                    <a:pt x="20" y="793"/>
                    <a:pt x="3" y="813"/>
                    <a:pt x="6" y="835"/>
                  </a:cubicBezTo>
                  <a:cubicBezTo>
                    <a:pt x="15" y="891"/>
                    <a:pt x="26" y="947"/>
                    <a:pt x="42" y="994"/>
                  </a:cubicBezTo>
                  <a:cubicBezTo>
                    <a:pt x="48" y="1014"/>
                    <a:pt x="62" y="1022"/>
                    <a:pt x="82" y="1022"/>
                  </a:cubicBezTo>
                  <a:cubicBezTo>
                    <a:pt x="87" y="1022"/>
                    <a:pt x="90" y="1022"/>
                    <a:pt x="95" y="1019"/>
                  </a:cubicBezTo>
                  <a:cubicBezTo>
                    <a:pt x="115" y="1014"/>
                    <a:pt x="126" y="991"/>
                    <a:pt x="118" y="972"/>
                  </a:cubicBezTo>
                  <a:cubicBezTo>
                    <a:pt x="104" y="924"/>
                    <a:pt x="95" y="877"/>
                    <a:pt x="87" y="824"/>
                  </a:cubicBezTo>
                  <a:cubicBezTo>
                    <a:pt x="85" y="807"/>
                    <a:pt x="67" y="790"/>
                    <a:pt x="49" y="790"/>
                  </a:cubicBezTo>
                  <a:close/>
                  <a:moveTo>
                    <a:pt x="723" y="1004"/>
                  </a:moveTo>
                  <a:cubicBezTo>
                    <a:pt x="710" y="1004"/>
                    <a:pt x="698" y="1009"/>
                    <a:pt x="690" y="1019"/>
                  </a:cubicBezTo>
                  <a:cubicBezTo>
                    <a:pt x="659" y="1061"/>
                    <a:pt x="634" y="1114"/>
                    <a:pt x="617" y="1173"/>
                  </a:cubicBezTo>
                  <a:cubicBezTo>
                    <a:pt x="612" y="1195"/>
                    <a:pt x="626" y="1215"/>
                    <a:pt x="645" y="1223"/>
                  </a:cubicBezTo>
                  <a:cubicBezTo>
                    <a:pt x="648" y="1226"/>
                    <a:pt x="653" y="1226"/>
                    <a:pt x="656" y="1226"/>
                  </a:cubicBezTo>
                  <a:cubicBezTo>
                    <a:pt x="670" y="1226"/>
                    <a:pt x="687" y="1215"/>
                    <a:pt x="698" y="1198"/>
                  </a:cubicBezTo>
                  <a:cubicBezTo>
                    <a:pt x="712" y="1145"/>
                    <a:pt x="732" y="1103"/>
                    <a:pt x="757" y="1067"/>
                  </a:cubicBezTo>
                  <a:cubicBezTo>
                    <a:pt x="768" y="1050"/>
                    <a:pt x="765" y="1028"/>
                    <a:pt x="745" y="1011"/>
                  </a:cubicBezTo>
                  <a:cubicBezTo>
                    <a:pt x="739" y="1006"/>
                    <a:pt x="731" y="1004"/>
                    <a:pt x="723" y="1004"/>
                  </a:cubicBezTo>
                  <a:close/>
                  <a:moveTo>
                    <a:pt x="1061" y="1061"/>
                  </a:moveTo>
                  <a:cubicBezTo>
                    <a:pt x="1043" y="1061"/>
                    <a:pt x="1024" y="1074"/>
                    <a:pt x="1022" y="1092"/>
                  </a:cubicBezTo>
                  <a:cubicBezTo>
                    <a:pt x="1016" y="1134"/>
                    <a:pt x="994" y="1173"/>
                    <a:pt x="960" y="1209"/>
                  </a:cubicBezTo>
                  <a:cubicBezTo>
                    <a:pt x="941" y="1223"/>
                    <a:pt x="941" y="1245"/>
                    <a:pt x="960" y="1265"/>
                  </a:cubicBezTo>
                  <a:cubicBezTo>
                    <a:pt x="966" y="1270"/>
                    <a:pt x="977" y="1273"/>
                    <a:pt x="988" y="1273"/>
                  </a:cubicBezTo>
                  <a:cubicBezTo>
                    <a:pt x="997" y="1273"/>
                    <a:pt x="1008" y="1270"/>
                    <a:pt x="1016" y="1265"/>
                  </a:cubicBezTo>
                  <a:cubicBezTo>
                    <a:pt x="1061" y="1217"/>
                    <a:pt x="1089" y="1167"/>
                    <a:pt x="1100" y="1106"/>
                  </a:cubicBezTo>
                  <a:cubicBezTo>
                    <a:pt x="1103" y="1086"/>
                    <a:pt x="1089" y="1064"/>
                    <a:pt x="1066" y="1061"/>
                  </a:cubicBezTo>
                  <a:cubicBezTo>
                    <a:pt x="1065" y="1061"/>
                    <a:pt x="1063" y="1061"/>
                    <a:pt x="1061" y="1061"/>
                  </a:cubicBezTo>
                  <a:close/>
                  <a:moveTo>
                    <a:pt x="149" y="1082"/>
                  </a:moveTo>
                  <a:cubicBezTo>
                    <a:pt x="142" y="1082"/>
                    <a:pt x="135" y="1084"/>
                    <a:pt x="129" y="1089"/>
                  </a:cubicBezTo>
                  <a:cubicBezTo>
                    <a:pt x="112" y="1103"/>
                    <a:pt x="104" y="1128"/>
                    <a:pt x="118" y="1145"/>
                  </a:cubicBezTo>
                  <a:cubicBezTo>
                    <a:pt x="154" y="1195"/>
                    <a:pt x="188" y="1237"/>
                    <a:pt x="235" y="1270"/>
                  </a:cubicBezTo>
                  <a:cubicBezTo>
                    <a:pt x="241" y="1279"/>
                    <a:pt x="249" y="1282"/>
                    <a:pt x="257" y="1282"/>
                  </a:cubicBezTo>
                  <a:cubicBezTo>
                    <a:pt x="268" y="1282"/>
                    <a:pt x="280" y="1273"/>
                    <a:pt x="294" y="1265"/>
                  </a:cubicBezTo>
                  <a:cubicBezTo>
                    <a:pt x="307" y="1245"/>
                    <a:pt x="305" y="1223"/>
                    <a:pt x="285" y="1209"/>
                  </a:cubicBezTo>
                  <a:cubicBezTo>
                    <a:pt x="243" y="1175"/>
                    <a:pt x="213" y="1142"/>
                    <a:pt x="185" y="1100"/>
                  </a:cubicBezTo>
                  <a:cubicBezTo>
                    <a:pt x="176" y="1089"/>
                    <a:pt x="162" y="1082"/>
                    <a:pt x="149" y="1082"/>
                  </a:cubicBezTo>
                  <a:close/>
                  <a:moveTo>
                    <a:pt x="861" y="1277"/>
                  </a:moveTo>
                  <a:cubicBezTo>
                    <a:pt x="855" y="1277"/>
                    <a:pt x="849" y="1278"/>
                    <a:pt x="843" y="1282"/>
                  </a:cubicBezTo>
                  <a:cubicBezTo>
                    <a:pt x="798" y="1298"/>
                    <a:pt x="754" y="1312"/>
                    <a:pt x="701" y="1321"/>
                  </a:cubicBezTo>
                  <a:cubicBezTo>
                    <a:pt x="687" y="1321"/>
                    <a:pt x="676" y="1329"/>
                    <a:pt x="670" y="1343"/>
                  </a:cubicBezTo>
                  <a:cubicBezTo>
                    <a:pt x="670" y="1323"/>
                    <a:pt x="653" y="1307"/>
                    <a:pt x="631" y="1301"/>
                  </a:cubicBezTo>
                  <a:cubicBezTo>
                    <a:pt x="612" y="1301"/>
                    <a:pt x="592" y="1321"/>
                    <a:pt x="589" y="1340"/>
                  </a:cubicBezTo>
                  <a:cubicBezTo>
                    <a:pt x="589" y="1345"/>
                    <a:pt x="588" y="1349"/>
                    <a:pt x="588" y="1353"/>
                  </a:cubicBezTo>
                  <a:lnTo>
                    <a:pt x="588" y="1353"/>
                  </a:lnTo>
                  <a:cubicBezTo>
                    <a:pt x="584" y="1339"/>
                    <a:pt x="571" y="1325"/>
                    <a:pt x="556" y="1323"/>
                  </a:cubicBezTo>
                  <a:cubicBezTo>
                    <a:pt x="506" y="1315"/>
                    <a:pt x="458" y="1301"/>
                    <a:pt x="411" y="1284"/>
                  </a:cubicBezTo>
                  <a:cubicBezTo>
                    <a:pt x="405" y="1281"/>
                    <a:pt x="400" y="1280"/>
                    <a:pt x="395" y="1280"/>
                  </a:cubicBezTo>
                  <a:cubicBezTo>
                    <a:pt x="380" y="1280"/>
                    <a:pt x="367" y="1290"/>
                    <a:pt x="360" y="1307"/>
                  </a:cubicBezTo>
                  <a:cubicBezTo>
                    <a:pt x="349" y="1326"/>
                    <a:pt x="360" y="1348"/>
                    <a:pt x="380" y="1357"/>
                  </a:cubicBezTo>
                  <a:cubicBezTo>
                    <a:pt x="430" y="1379"/>
                    <a:pt x="486" y="1393"/>
                    <a:pt x="542" y="1399"/>
                  </a:cubicBezTo>
                  <a:lnTo>
                    <a:pt x="547" y="1399"/>
                  </a:lnTo>
                  <a:cubicBezTo>
                    <a:pt x="567" y="1399"/>
                    <a:pt x="580" y="1386"/>
                    <a:pt x="587" y="1373"/>
                  </a:cubicBezTo>
                  <a:lnTo>
                    <a:pt x="587" y="1373"/>
                  </a:lnTo>
                  <a:cubicBezTo>
                    <a:pt x="586" y="1387"/>
                    <a:pt x="586" y="1400"/>
                    <a:pt x="586" y="1413"/>
                  </a:cubicBezTo>
                  <a:cubicBezTo>
                    <a:pt x="586" y="1441"/>
                    <a:pt x="586" y="1474"/>
                    <a:pt x="589" y="1505"/>
                  </a:cubicBezTo>
                  <a:cubicBezTo>
                    <a:pt x="589" y="1524"/>
                    <a:pt x="606" y="1544"/>
                    <a:pt x="628" y="1544"/>
                  </a:cubicBezTo>
                  <a:cubicBezTo>
                    <a:pt x="656" y="1538"/>
                    <a:pt x="670" y="1521"/>
                    <a:pt x="670" y="1496"/>
                  </a:cubicBezTo>
                  <a:cubicBezTo>
                    <a:pt x="670" y="1468"/>
                    <a:pt x="667" y="1441"/>
                    <a:pt x="667" y="1413"/>
                  </a:cubicBezTo>
                  <a:cubicBezTo>
                    <a:pt x="667" y="1396"/>
                    <a:pt x="670" y="1382"/>
                    <a:pt x="670" y="1368"/>
                  </a:cubicBezTo>
                  <a:cubicBezTo>
                    <a:pt x="673" y="1383"/>
                    <a:pt x="687" y="1396"/>
                    <a:pt x="706" y="1396"/>
                  </a:cubicBezTo>
                  <a:cubicBezTo>
                    <a:pt x="708" y="1396"/>
                    <a:pt x="710" y="1396"/>
                    <a:pt x="712" y="1396"/>
                  </a:cubicBezTo>
                  <a:cubicBezTo>
                    <a:pt x="771" y="1390"/>
                    <a:pt x="826" y="1376"/>
                    <a:pt x="877" y="1354"/>
                  </a:cubicBezTo>
                  <a:cubicBezTo>
                    <a:pt x="893" y="1343"/>
                    <a:pt x="907" y="1323"/>
                    <a:pt x="896" y="1301"/>
                  </a:cubicBezTo>
                  <a:cubicBezTo>
                    <a:pt x="888" y="1287"/>
                    <a:pt x="875" y="1277"/>
                    <a:pt x="861" y="1277"/>
                  </a:cubicBezTo>
                  <a:close/>
                  <a:moveTo>
                    <a:pt x="647" y="1619"/>
                  </a:moveTo>
                  <a:cubicBezTo>
                    <a:pt x="646" y="1619"/>
                    <a:pt x="644" y="1619"/>
                    <a:pt x="642" y="1619"/>
                  </a:cubicBezTo>
                  <a:cubicBezTo>
                    <a:pt x="617" y="1622"/>
                    <a:pt x="603" y="1644"/>
                    <a:pt x="606" y="1664"/>
                  </a:cubicBezTo>
                  <a:cubicBezTo>
                    <a:pt x="617" y="1717"/>
                    <a:pt x="628" y="1773"/>
                    <a:pt x="642" y="1823"/>
                  </a:cubicBezTo>
                  <a:cubicBezTo>
                    <a:pt x="645" y="1839"/>
                    <a:pt x="662" y="1853"/>
                    <a:pt x="681" y="1853"/>
                  </a:cubicBezTo>
                  <a:cubicBezTo>
                    <a:pt x="684" y="1853"/>
                    <a:pt x="687" y="1853"/>
                    <a:pt x="690" y="1851"/>
                  </a:cubicBezTo>
                  <a:cubicBezTo>
                    <a:pt x="712" y="1842"/>
                    <a:pt x="726" y="1823"/>
                    <a:pt x="718" y="1800"/>
                  </a:cubicBezTo>
                  <a:cubicBezTo>
                    <a:pt x="709" y="1756"/>
                    <a:pt x="698" y="1703"/>
                    <a:pt x="687" y="1650"/>
                  </a:cubicBezTo>
                  <a:cubicBezTo>
                    <a:pt x="684" y="1632"/>
                    <a:pt x="665" y="1619"/>
                    <a:pt x="647" y="1619"/>
                  </a:cubicBezTo>
                  <a:close/>
                  <a:moveTo>
                    <a:pt x="731" y="1922"/>
                  </a:moveTo>
                  <a:cubicBezTo>
                    <a:pt x="726" y="1922"/>
                    <a:pt x="720" y="1923"/>
                    <a:pt x="715" y="1926"/>
                  </a:cubicBezTo>
                  <a:cubicBezTo>
                    <a:pt x="695" y="1937"/>
                    <a:pt x="684" y="1957"/>
                    <a:pt x="695" y="1979"/>
                  </a:cubicBezTo>
                  <a:cubicBezTo>
                    <a:pt x="718" y="2032"/>
                    <a:pt x="743" y="2082"/>
                    <a:pt x="773" y="2124"/>
                  </a:cubicBezTo>
                  <a:cubicBezTo>
                    <a:pt x="782" y="2135"/>
                    <a:pt x="793" y="2144"/>
                    <a:pt x="807" y="2144"/>
                  </a:cubicBezTo>
                  <a:cubicBezTo>
                    <a:pt x="812" y="2144"/>
                    <a:pt x="821" y="2135"/>
                    <a:pt x="826" y="2135"/>
                  </a:cubicBezTo>
                  <a:cubicBezTo>
                    <a:pt x="849" y="2121"/>
                    <a:pt x="851" y="2096"/>
                    <a:pt x="838" y="2079"/>
                  </a:cubicBezTo>
                  <a:cubicBezTo>
                    <a:pt x="812" y="2040"/>
                    <a:pt x="787" y="1996"/>
                    <a:pt x="768" y="1945"/>
                  </a:cubicBezTo>
                  <a:cubicBezTo>
                    <a:pt x="760" y="1931"/>
                    <a:pt x="746" y="1922"/>
                    <a:pt x="731" y="1922"/>
                  </a:cubicBezTo>
                  <a:close/>
                  <a:moveTo>
                    <a:pt x="1943" y="2061"/>
                  </a:moveTo>
                  <a:cubicBezTo>
                    <a:pt x="1936" y="2061"/>
                    <a:pt x="1929" y="2063"/>
                    <a:pt x="1923" y="2068"/>
                  </a:cubicBezTo>
                  <a:cubicBezTo>
                    <a:pt x="1923" y="2068"/>
                    <a:pt x="1870" y="2104"/>
                    <a:pt x="1789" y="2146"/>
                  </a:cubicBezTo>
                  <a:cubicBezTo>
                    <a:pt x="1769" y="2157"/>
                    <a:pt x="1761" y="2177"/>
                    <a:pt x="1772" y="2199"/>
                  </a:cubicBezTo>
                  <a:cubicBezTo>
                    <a:pt x="1778" y="2213"/>
                    <a:pt x="1792" y="2219"/>
                    <a:pt x="1806" y="2219"/>
                  </a:cubicBezTo>
                  <a:cubicBezTo>
                    <a:pt x="1817" y="2219"/>
                    <a:pt x="1820" y="2216"/>
                    <a:pt x="1825" y="2216"/>
                  </a:cubicBezTo>
                  <a:cubicBezTo>
                    <a:pt x="1912" y="2174"/>
                    <a:pt x="1965" y="2138"/>
                    <a:pt x="1967" y="2135"/>
                  </a:cubicBezTo>
                  <a:cubicBezTo>
                    <a:pt x="1984" y="2121"/>
                    <a:pt x="1993" y="2096"/>
                    <a:pt x="1979" y="2079"/>
                  </a:cubicBezTo>
                  <a:cubicBezTo>
                    <a:pt x="1970" y="2069"/>
                    <a:pt x="1956" y="2061"/>
                    <a:pt x="1943" y="2061"/>
                  </a:cubicBezTo>
                  <a:close/>
                  <a:moveTo>
                    <a:pt x="913" y="2176"/>
                  </a:moveTo>
                  <a:cubicBezTo>
                    <a:pt x="902" y="2176"/>
                    <a:pt x="890" y="2181"/>
                    <a:pt x="882" y="2191"/>
                  </a:cubicBezTo>
                  <a:cubicBezTo>
                    <a:pt x="868" y="2208"/>
                    <a:pt x="871" y="2233"/>
                    <a:pt x="891" y="2247"/>
                  </a:cubicBezTo>
                  <a:cubicBezTo>
                    <a:pt x="932" y="2283"/>
                    <a:pt x="983" y="2311"/>
                    <a:pt x="1036" y="2330"/>
                  </a:cubicBezTo>
                  <a:cubicBezTo>
                    <a:pt x="1038" y="2333"/>
                    <a:pt x="1044" y="2333"/>
                    <a:pt x="1050" y="2333"/>
                  </a:cubicBezTo>
                  <a:cubicBezTo>
                    <a:pt x="1064" y="2333"/>
                    <a:pt x="1077" y="2325"/>
                    <a:pt x="1089" y="2311"/>
                  </a:cubicBezTo>
                  <a:cubicBezTo>
                    <a:pt x="1094" y="2289"/>
                    <a:pt x="1083" y="2264"/>
                    <a:pt x="1064" y="2258"/>
                  </a:cubicBezTo>
                  <a:cubicBezTo>
                    <a:pt x="1019" y="2241"/>
                    <a:pt x="977" y="2216"/>
                    <a:pt x="938" y="2185"/>
                  </a:cubicBezTo>
                  <a:cubicBezTo>
                    <a:pt x="931" y="2179"/>
                    <a:pt x="922" y="2176"/>
                    <a:pt x="913" y="2176"/>
                  </a:cubicBezTo>
                  <a:close/>
                  <a:moveTo>
                    <a:pt x="1663" y="2206"/>
                  </a:moveTo>
                  <a:cubicBezTo>
                    <a:pt x="1658" y="2206"/>
                    <a:pt x="1654" y="2207"/>
                    <a:pt x="1649" y="2208"/>
                  </a:cubicBezTo>
                  <a:cubicBezTo>
                    <a:pt x="1602" y="2230"/>
                    <a:pt x="1552" y="2244"/>
                    <a:pt x="1504" y="2258"/>
                  </a:cubicBezTo>
                  <a:cubicBezTo>
                    <a:pt x="1482" y="2264"/>
                    <a:pt x="1468" y="2286"/>
                    <a:pt x="1476" y="2305"/>
                  </a:cubicBezTo>
                  <a:cubicBezTo>
                    <a:pt x="1479" y="2319"/>
                    <a:pt x="1496" y="2333"/>
                    <a:pt x="1513" y="2333"/>
                  </a:cubicBezTo>
                  <a:lnTo>
                    <a:pt x="1527" y="2333"/>
                  </a:lnTo>
                  <a:cubicBezTo>
                    <a:pt x="1577" y="2319"/>
                    <a:pt x="1630" y="2303"/>
                    <a:pt x="1680" y="2280"/>
                  </a:cubicBezTo>
                  <a:cubicBezTo>
                    <a:pt x="1700" y="2272"/>
                    <a:pt x="1714" y="2250"/>
                    <a:pt x="1702" y="2230"/>
                  </a:cubicBezTo>
                  <a:cubicBezTo>
                    <a:pt x="1694" y="2214"/>
                    <a:pt x="1679" y="2206"/>
                    <a:pt x="1663" y="2206"/>
                  </a:cubicBezTo>
                  <a:close/>
                  <a:moveTo>
                    <a:pt x="1358" y="2288"/>
                  </a:moveTo>
                  <a:cubicBezTo>
                    <a:pt x="1357" y="2288"/>
                    <a:pt x="1355" y="2288"/>
                    <a:pt x="1354" y="2289"/>
                  </a:cubicBezTo>
                  <a:cubicBezTo>
                    <a:pt x="1326" y="2291"/>
                    <a:pt x="1295" y="2297"/>
                    <a:pt x="1267" y="2297"/>
                  </a:cubicBezTo>
                  <a:cubicBezTo>
                    <a:pt x="1245" y="2297"/>
                    <a:pt x="1228" y="2297"/>
                    <a:pt x="1206" y="2291"/>
                  </a:cubicBezTo>
                  <a:cubicBezTo>
                    <a:pt x="1204" y="2291"/>
                    <a:pt x="1203" y="2291"/>
                    <a:pt x="1202" y="2291"/>
                  </a:cubicBezTo>
                  <a:cubicBezTo>
                    <a:pt x="1184" y="2291"/>
                    <a:pt x="1169" y="2307"/>
                    <a:pt x="1164" y="2328"/>
                  </a:cubicBezTo>
                  <a:cubicBezTo>
                    <a:pt x="1161" y="2347"/>
                    <a:pt x="1178" y="2367"/>
                    <a:pt x="1200" y="2370"/>
                  </a:cubicBezTo>
                  <a:cubicBezTo>
                    <a:pt x="1220" y="2372"/>
                    <a:pt x="1242" y="2372"/>
                    <a:pt x="1267" y="2372"/>
                  </a:cubicBezTo>
                  <a:cubicBezTo>
                    <a:pt x="1298" y="2372"/>
                    <a:pt x="1329" y="2370"/>
                    <a:pt x="1365" y="2370"/>
                  </a:cubicBezTo>
                  <a:cubicBezTo>
                    <a:pt x="1384" y="2367"/>
                    <a:pt x="1401" y="2344"/>
                    <a:pt x="1398" y="2325"/>
                  </a:cubicBezTo>
                  <a:cubicBezTo>
                    <a:pt x="1396" y="2304"/>
                    <a:pt x="1376" y="2288"/>
                    <a:pt x="1358" y="22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83" name="Google Shape;1383;p33"/>
          <p:cNvGrpSpPr/>
          <p:nvPr/>
        </p:nvGrpSpPr>
        <p:grpSpPr>
          <a:xfrm>
            <a:off x="3237019" y="2337200"/>
            <a:ext cx="895349" cy="902648"/>
            <a:chOff x="6663889" y="3991400"/>
            <a:chExt cx="671512" cy="676986"/>
          </a:xfrm>
        </p:grpSpPr>
        <p:sp>
          <p:nvSpPr>
            <p:cNvPr id="1384" name="Google Shape;1384;p33"/>
            <p:cNvSpPr/>
            <p:nvPr/>
          </p:nvSpPr>
          <p:spPr>
            <a:xfrm>
              <a:off x="6663889" y="3991400"/>
              <a:ext cx="671512" cy="676986"/>
            </a:xfrm>
            <a:custGeom>
              <a:avLst/>
              <a:gdLst/>
              <a:ahLst/>
              <a:cxnLst/>
              <a:rect l="l" t="t" r="r" b="b"/>
              <a:pathLst>
                <a:path w="21836" h="22014" extrusionOk="0">
                  <a:moveTo>
                    <a:pt x="11141" y="1"/>
                  </a:moveTo>
                  <a:cubicBezTo>
                    <a:pt x="10655" y="1"/>
                    <a:pt x="10198" y="250"/>
                    <a:pt x="9737" y="409"/>
                  </a:cubicBezTo>
                  <a:cubicBezTo>
                    <a:pt x="8710" y="758"/>
                    <a:pt x="7734" y="783"/>
                    <a:pt x="6897" y="1572"/>
                  </a:cubicBezTo>
                  <a:cubicBezTo>
                    <a:pt x="6796" y="1670"/>
                    <a:pt x="6693" y="1779"/>
                    <a:pt x="6553" y="1810"/>
                  </a:cubicBezTo>
                  <a:cubicBezTo>
                    <a:pt x="6514" y="1819"/>
                    <a:pt x="6474" y="1822"/>
                    <a:pt x="6433" y="1822"/>
                  </a:cubicBezTo>
                  <a:cubicBezTo>
                    <a:pt x="6379" y="1822"/>
                    <a:pt x="6323" y="1817"/>
                    <a:pt x="6269" y="1815"/>
                  </a:cubicBezTo>
                  <a:cubicBezTo>
                    <a:pt x="6243" y="1814"/>
                    <a:pt x="6217" y="1813"/>
                    <a:pt x="6191" y="1813"/>
                  </a:cubicBezTo>
                  <a:cubicBezTo>
                    <a:pt x="5744" y="1813"/>
                    <a:pt x="5311" y="2015"/>
                    <a:pt x="4963" y="2295"/>
                  </a:cubicBezTo>
                  <a:cubicBezTo>
                    <a:pt x="4592" y="2596"/>
                    <a:pt x="4302" y="2979"/>
                    <a:pt x="4020" y="3358"/>
                  </a:cubicBezTo>
                  <a:cubicBezTo>
                    <a:pt x="3667" y="3130"/>
                    <a:pt x="3300" y="3026"/>
                    <a:pt x="2943" y="3026"/>
                  </a:cubicBezTo>
                  <a:cubicBezTo>
                    <a:pt x="2250" y="3026"/>
                    <a:pt x="1598" y="3417"/>
                    <a:pt x="1169" y="4050"/>
                  </a:cubicBezTo>
                  <a:lnTo>
                    <a:pt x="1164" y="4055"/>
                  </a:lnTo>
                  <a:cubicBezTo>
                    <a:pt x="918" y="4516"/>
                    <a:pt x="862" y="5065"/>
                    <a:pt x="1016" y="5559"/>
                  </a:cubicBezTo>
                  <a:cubicBezTo>
                    <a:pt x="1091" y="5810"/>
                    <a:pt x="1203" y="6173"/>
                    <a:pt x="1300" y="6477"/>
                  </a:cubicBezTo>
                  <a:cubicBezTo>
                    <a:pt x="1345" y="6616"/>
                    <a:pt x="1384" y="6742"/>
                    <a:pt x="1426" y="6859"/>
                  </a:cubicBezTo>
                  <a:cubicBezTo>
                    <a:pt x="1323" y="6920"/>
                    <a:pt x="1228" y="6990"/>
                    <a:pt x="1136" y="7068"/>
                  </a:cubicBezTo>
                  <a:cubicBezTo>
                    <a:pt x="904" y="7272"/>
                    <a:pt x="717" y="7529"/>
                    <a:pt x="603" y="7816"/>
                  </a:cubicBezTo>
                  <a:cubicBezTo>
                    <a:pt x="486" y="8109"/>
                    <a:pt x="435" y="8416"/>
                    <a:pt x="461" y="8723"/>
                  </a:cubicBezTo>
                  <a:cubicBezTo>
                    <a:pt x="424" y="8873"/>
                    <a:pt x="410" y="9021"/>
                    <a:pt x="416" y="9175"/>
                  </a:cubicBezTo>
                  <a:cubicBezTo>
                    <a:pt x="421" y="9529"/>
                    <a:pt x="519" y="9872"/>
                    <a:pt x="700" y="10173"/>
                  </a:cubicBezTo>
                  <a:lnTo>
                    <a:pt x="703" y="10179"/>
                  </a:lnTo>
                  <a:cubicBezTo>
                    <a:pt x="745" y="10249"/>
                    <a:pt x="793" y="10316"/>
                    <a:pt x="843" y="10383"/>
                  </a:cubicBezTo>
                  <a:cubicBezTo>
                    <a:pt x="812" y="10556"/>
                    <a:pt x="809" y="10737"/>
                    <a:pt x="826" y="10918"/>
                  </a:cubicBezTo>
                  <a:cubicBezTo>
                    <a:pt x="806" y="10941"/>
                    <a:pt x="781" y="10957"/>
                    <a:pt x="759" y="10980"/>
                  </a:cubicBezTo>
                  <a:cubicBezTo>
                    <a:pt x="614" y="11119"/>
                    <a:pt x="494" y="11275"/>
                    <a:pt x="396" y="11443"/>
                  </a:cubicBezTo>
                  <a:cubicBezTo>
                    <a:pt x="145" y="11775"/>
                    <a:pt x="0" y="12193"/>
                    <a:pt x="6" y="12639"/>
                  </a:cubicBezTo>
                  <a:cubicBezTo>
                    <a:pt x="11" y="12913"/>
                    <a:pt x="70" y="13184"/>
                    <a:pt x="179" y="13423"/>
                  </a:cubicBezTo>
                  <a:cubicBezTo>
                    <a:pt x="237" y="13596"/>
                    <a:pt x="321" y="13769"/>
                    <a:pt x="433" y="13928"/>
                  </a:cubicBezTo>
                  <a:lnTo>
                    <a:pt x="435" y="13931"/>
                  </a:lnTo>
                  <a:cubicBezTo>
                    <a:pt x="656" y="14246"/>
                    <a:pt x="946" y="14419"/>
                    <a:pt x="1256" y="14626"/>
                  </a:cubicBezTo>
                  <a:cubicBezTo>
                    <a:pt x="996" y="15086"/>
                    <a:pt x="1451" y="15641"/>
                    <a:pt x="1398" y="16163"/>
                  </a:cubicBezTo>
                  <a:cubicBezTo>
                    <a:pt x="1370" y="16422"/>
                    <a:pt x="1225" y="16646"/>
                    <a:pt x="1116" y="16883"/>
                  </a:cubicBezTo>
                  <a:cubicBezTo>
                    <a:pt x="773" y="17625"/>
                    <a:pt x="815" y="18532"/>
                    <a:pt x="1228" y="19240"/>
                  </a:cubicBezTo>
                  <a:cubicBezTo>
                    <a:pt x="1638" y="19943"/>
                    <a:pt x="2411" y="20429"/>
                    <a:pt x="3222" y="20498"/>
                  </a:cubicBezTo>
                  <a:cubicBezTo>
                    <a:pt x="3376" y="20512"/>
                    <a:pt x="3532" y="20509"/>
                    <a:pt x="3674" y="20571"/>
                  </a:cubicBezTo>
                  <a:cubicBezTo>
                    <a:pt x="3850" y="20646"/>
                    <a:pt x="3973" y="20802"/>
                    <a:pt x="4098" y="20942"/>
                  </a:cubicBezTo>
                  <a:cubicBezTo>
                    <a:pt x="4679" y="21575"/>
                    <a:pt x="5524" y="21963"/>
                    <a:pt x="6380" y="21994"/>
                  </a:cubicBezTo>
                  <a:cubicBezTo>
                    <a:pt x="6715" y="22007"/>
                    <a:pt x="7066" y="22013"/>
                    <a:pt x="7419" y="22013"/>
                  </a:cubicBezTo>
                  <a:cubicBezTo>
                    <a:pt x="7949" y="22013"/>
                    <a:pt x="8485" y="21999"/>
                    <a:pt x="8983" y="21974"/>
                  </a:cubicBezTo>
                  <a:cubicBezTo>
                    <a:pt x="9039" y="21971"/>
                    <a:pt x="9095" y="21966"/>
                    <a:pt x="9148" y="21960"/>
                  </a:cubicBezTo>
                  <a:cubicBezTo>
                    <a:pt x="9204" y="21957"/>
                    <a:pt x="9262" y="21952"/>
                    <a:pt x="9318" y="21946"/>
                  </a:cubicBezTo>
                  <a:cubicBezTo>
                    <a:pt x="9784" y="21888"/>
                    <a:pt x="10239" y="21740"/>
                    <a:pt x="10635" y="21483"/>
                  </a:cubicBezTo>
                  <a:cubicBezTo>
                    <a:pt x="10682" y="21450"/>
                    <a:pt x="10730" y="21419"/>
                    <a:pt x="10786" y="21416"/>
                  </a:cubicBezTo>
                  <a:cubicBezTo>
                    <a:pt x="10788" y="21416"/>
                    <a:pt x="10790" y="21416"/>
                    <a:pt x="10792" y="21416"/>
                  </a:cubicBezTo>
                  <a:cubicBezTo>
                    <a:pt x="10862" y="21416"/>
                    <a:pt x="10927" y="21459"/>
                    <a:pt x="10989" y="21503"/>
                  </a:cubicBezTo>
                  <a:cubicBezTo>
                    <a:pt x="11437" y="21815"/>
                    <a:pt x="12058" y="21959"/>
                    <a:pt x="12693" y="21959"/>
                  </a:cubicBezTo>
                  <a:cubicBezTo>
                    <a:pt x="13471" y="21959"/>
                    <a:pt x="14270" y="21742"/>
                    <a:pt x="14797" y="21352"/>
                  </a:cubicBezTo>
                  <a:cubicBezTo>
                    <a:pt x="15207" y="21051"/>
                    <a:pt x="15525" y="20652"/>
                    <a:pt x="15721" y="20205"/>
                  </a:cubicBezTo>
                  <a:cubicBezTo>
                    <a:pt x="15749" y="20141"/>
                    <a:pt x="15774" y="20080"/>
                    <a:pt x="15793" y="20013"/>
                  </a:cubicBezTo>
                  <a:cubicBezTo>
                    <a:pt x="16033" y="20010"/>
                    <a:pt x="16254" y="19968"/>
                    <a:pt x="16457" y="19898"/>
                  </a:cubicBezTo>
                  <a:cubicBezTo>
                    <a:pt x="16516" y="19904"/>
                    <a:pt x="16574" y="19904"/>
                    <a:pt x="16630" y="19904"/>
                  </a:cubicBezTo>
                  <a:cubicBezTo>
                    <a:pt x="16736" y="19904"/>
                    <a:pt x="16892" y="19896"/>
                    <a:pt x="17074" y="19857"/>
                  </a:cubicBezTo>
                  <a:lnTo>
                    <a:pt x="17090" y="19854"/>
                  </a:lnTo>
                  <a:cubicBezTo>
                    <a:pt x="17643" y="19723"/>
                    <a:pt x="18109" y="19357"/>
                    <a:pt x="18374" y="18863"/>
                  </a:cubicBezTo>
                  <a:cubicBezTo>
                    <a:pt x="18413" y="18855"/>
                    <a:pt x="18452" y="18844"/>
                    <a:pt x="18488" y="18836"/>
                  </a:cubicBezTo>
                  <a:cubicBezTo>
                    <a:pt x="18709" y="18908"/>
                    <a:pt x="18921" y="18947"/>
                    <a:pt x="19152" y="18947"/>
                  </a:cubicBezTo>
                  <a:cubicBezTo>
                    <a:pt x="20059" y="18947"/>
                    <a:pt x="20846" y="18336"/>
                    <a:pt x="21069" y="17457"/>
                  </a:cubicBezTo>
                  <a:lnTo>
                    <a:pt x="21074" y="17449"/>
                  </a:lnTo>
                  <a:cubicBezTo>
                    <a:pt x="21152" y="17134"/>
                    <a:pt x="21150" y="16799"/>
                    <a:pt x="21069" y="16484"/>
                  </a:cubicBezTo>
                  <a:cubicBezTo>
                    <a:pt x="21409" y="16102"/>
                    <a:pt x="21618" y="15599"/>
                    <a:pt x="21618" y="15047"/>
                  </a:cubicBezTo>
                  <a:cubicBezTo>
                    <a:pt x="21624" y="14640"/>
                    <a:pt x="21523" y="14258"/>
                    <a:pt x="21325" y="13923"/>
                  </a:cubicBezTo>
                  <a:lnTo>
                    <a:pt x="21311" y="13312"/>
                  </a:lnTo>
                  <a:lnTo>
                    <a:pt x="21217" y="13312"/>
                  </a:lnTo>
                  <a:cubicBezTo>
                    <a:pt x="21270" y="13203"/>
                    <a:pt x="21314" y="13091"/>
                    <a:pt x="21345" y="12980"/>
                  </a:cubicBezTo>
                  <a:cubicBezTo>
                    <a:pt x="21454" y="12732"/>
                    <a:pt x="21507" y="12461"/>
                    <a:pt x="21507" y="12185"/>
                  </a:cubicBezTo>
                  <a:cubicBezTo>
                    <a:pt x="21507" y="12109"/>
                    <a:pt x="21498" y="12031"/>
                    <a:pt x="21487" y="11959"/>
                  </a:cubicBezTo>
                  <a:cubicBezTo>
                    <a:pt x="21479" y="11708"/>
                    <a:pt x="21423" y="11462"/>
                    <a:pt x="21320" y="11233"/>
                  </a:cubicBezTo>
                  <a:cubicBezTo>
                    <a:pt x="21621" y="10687"/>
                    <a:pt x="21677" y="10048"/>
                    <a:pt x="21470" y="9454"/>
                  </a:cubicBezTo>
                  <a:cubicBezTo>
                    <a:pt x="21733" y="9035"/>
                    <a:pt x="21836" y="8525"/>
                    <a:pt x="21738" y="8031"/>
                  </a:cubicBezTo>
                  <a:lnTo>
                    <a:pt x="21738" y="8028"/>
                  </a:lnTo>
                  <a:cubicBezTo>
                    <a:pt x="21655" y="7598"/>
                    <a:pt x="21429" y="7211"/>
                    <a:pt x="21105" y="6926"/>
                  </a:cubicBezTo>
                  <a:cubicBezTo>
                    <a:pt x="21083" y="6893"/>
                    <a:pt x="21060" y="6859"/>
                    <a:pt x="21035" y="6826"/>
                  </a:cubicBezTo>
                  <a:lnTo>
                    <a:pt x="21027" y="6814"/>
                  </a:lnTo>
                  <a:cubicBezTo>
                    <a:pt x="20954" y="6717"/>
                    <a:pt x="20873" y="6630"/>
                    <a:pt x="20787" y="6549"/>
                  </a:cubicBezTo>
                  <a:cubicBezTo>
                    <a:pt x="20854" y="6424"/>
                    <a:pt x="20910" y="6296"/>
                    <a:pt x="20949" y="6162"/>
                  </a:cubicBezTo>
                  <a:cubicBezTo>
                    <a:pt x="21055" y="5919"/>
                    <a:pt x="21111" y="5646"/>
                    <a:pt x="21108" y="5364"/>
                  </a:cubicBezTo>
                  <a:cubicBezTo>
                    <a:pt x="21108" y="5280"/>
                    <a:pt x="21102" y="5199"/>
                    <a:pt x="21091" y="5118"/>
                  </a:cubicBezTo>
                  <a:cubicBezTo>
                    <a:pt x="21077" y="4756"/>
                    <a:pt x="20963" y="4398"/>
                    <a:pt x="20742" y="4083"/>
                  </a:cubicBezTo>
                  <a:lnTo>
                    <a:pt x="20740" y="4080"/>
                  </a:lnTo>
                  <a:cubicBezTo>
                    <a:pt x="20519" y="3765"/>
                    <a:pt x="20215" y="3525"/>
                    <a:pt x="19866" y="3386"/>
                  </a:cubicBezTo>
                  <a:cubicBezTo>
                    <a:pt x="19685" y="3277"/>
                    <a:pt x="19487" y="3199"/>
                    <a:pt x="19280" y="3154"/>
                  </a:cubicBezTo>
                  <a:cubicBezTo>
                    <a:pt x="19225" y="2951"/>
                    <a:pt x="19135" y="2744"/>
                    <a:pt x="18988" y="2543"/>
                  </a:cubicBezTo>
                  <a:lnTo>
                    <a:pt x="18985" y="2535"/>
                  </a:lnTo>
                  <a:cubicBezTo>
                    <a:pt x="18614" y="2019"/>
                    <a:pt x="18014" y="1712"/>
                    <a:pt x="17381" y="1712"/>
                  </a:cubicBezTo>
                  <a:cubicBezTo>
                    <a:pt x="16987" y="1712"/>
                    <a:pt x="16611" y="1829"/>
                    <a:pt x="16293" y="2041"/>
                  </a:cubicBezTo>
                  <a:cubicBezTo>
                    <a:pt x="16131" y="1718"/>
                    <a:pt x="15888" y="1439"/>
                    <a:pt x="15592" y="1235"/>
                  </a:cubicBezTo>
                  <a:cubicBezTo>
                    <a:pt x="15327" y="1054"/>
                    <a:pt x="15023" y="939"/>
                    <a:pt x="14708" y="895"/>
                  </a:cubicBezTo>
                  <a:cubicBezTo>
                    <a:pt x="14147" y="814"/>
                    <a:pt x="13542" y="769"/>
                    <a:pt x="12998" y="568"/>
                  </a:cubicBezTo>
                  <a:cubicBezTo>
                    <a:pt x="12644" y="440"/>
                    <a:pt x="12292" y="314"/>
                    <a:pt x="11941" y="186"/>
                  </a:cubicBezTo>
                  <a:cubicBezTo>
                    <a:pt x="11715" y="102"/>
                    <a:pt x="11483" y="21"/>
                    <a:pt x="11243" y="5"/>
                  </a:cubicBezTo>
                  <a:cubicBezTo>
                    <a:pt x="11209" y="2"/>
                    <a:pt x="11175" y="1"/>
                    <a:pt x="111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5" name="Google Shape;1385;p33"/>
            <p:cNvSpPr/>
            <p:nvPr/>
          </p:nvSpPr>
          <p:spPr>
            <a:xfrm>
              <a:off x="6762543" y="4511917"/>
              <a:ext cx="34474" cy="23433"/>
            </a:xfrm>
            <a:custGeom>
              <a:avLst/>
              <a:gdLst/>
              <a:ahLst/>
              <a:cxnLst/>
              <a:rect l="l" t="t" r="r" b="b"/>
              <a:pathLst>
                <a:path w="1121" h="762" extrusionOk="0">
                  <a:moveTo>
                    <a:pt x="366" y="0"/>
                  </a:moveTo>
                  <a:cubicBezTo>
                    <a:pt x="338" y="0"/>
                    <a:pt x="308" y="10"/>
                    <a:pt x="277" y="32"/>
                  </a:cubicBezTo>
                  <a:cubicBezTo>
                    <a:pt x="0" y="227"/>
                    <a:pt x="332" y="646"/>
                    <a:pt x="332" y="646"/>
                  </a:cubicBezTo>
                  <a:cubicBezTo>
                    <a:pt x="403" y="728"/>
                    <a:pt x="480" y="762"/>
                    <a:pt x="556" y="762"/>
                  </a:cubicBezTo>
                  <a:cubicBezTo>
                    <a:pt x="846" y="762"/>
                    <a:pt x="1121" y="271"/>
                    <a:pt x="955" y="169"/>
                  </a:cubicBezTo>
                  <a:cubicBezTo>
                    <a:pt x="927" y="152"/>
                    <a:pt x="898" y="144"/>
                    <a:pt x="868" y="144"/>
                  </a:cubicBezTo>
                  <a:cubicBezTo>
                    <a:pt x="775" y="144"/>
                    <a:pt x="678" y="217"/>
                    <a:pt x="609" y="297"/>
                  </a:cubicBezTo>
                  <a:lnTo>
                    <a:pt x="609" y="297"/>
                  </a:lnTo>
                  <a:cubicBezTo>
                    <a:pt x="573" y="157"/>
                    <a:pt x="481" y="0"/>
                    <a:pt x="36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6" name="Google Shape;1386;p33"/>
            <p:cNvSpPr/>
            <p:nvPr/>
          </p:nvSpPr>
          <p:spPr>
            <a:xfrm>
              <a:off x="6765557" y="4510656"/>
              <a:ext cx="29522" cy="25863"/>
            </a:xfrm>
            <a:custGeom>
              <a:avLst/>
              <a:gdLst/>
              <a:ahLst/>
              <a:cxnLst/>
              <a:rect l="l" t="t" r="r" b="b"/>
              <a:pathLst>
                <a:path w="960" h="841" extrusionOk="0">
                  <a:moveTo>
                    <a:pt x="488" y="433"/>
                  </a:moveTo>
                  <a:cubicBezTo>
                    <a:pt x="491" y="472"/>
                    <a:pt x="486" y="500"/>
                    <a:pt x="474" y="511"/>
                  </a:cubicBezTo>
                  <a:lnTo>
                    <a:pt x="460" y="511"/>
                  </a:lnTo>
                  <a:cubicBezTo>
                    <a:pt x="458" y="503"/>
                    <a:pt x="463" y="475"/>
                    <a:pt x="488" y="433"/>
                  </a:cubicBezTo>
                  <a:close/>
                  <a:moveTo>
                    <a:pt x="268" y="79"/>
                  </a:moveTo>
                  <a:cubicBezTo>
                    <a:pt x="352" y="79"/>
                    <a:pt x="430" y="199"/>
                    <a:pt x="466" y="324"/>
                  </a:cubicBezTo>
                  <a:cubicBezTo>
                    <a:pt x="419" y="388"/>
                    <a:pt x="368" y="472"/>
                    <a:pt x="382" y="528"/>
                  </a:cubicBezTo>
                  <a:cubicBezTo>
                    <a:pt x="391" y="547"/>
                    <a:pt x="399" y="564"/>
                    <a:pt x="421" y="575"/>
                  </a:cubicBezTo>
                  <a:cubicBezTo>
                    <a:pt x="438" y="584"/>
                    <a:pt x="458" y="589"/>
                    <a:pt x="474" y="589"/>
                  </a:cubicBezTo>
                  <a:cubicBezTo>
                    <a:pt x="502" y="589"/>
                    <a:pt x="522" y="578"/>
                    <a:pt x="539" y="558"/>
                  </a:cubicBezTo>
                  <a:cubicBezTo>
                    <a:pt x="580" y="505"/>
                    <a:pt x="566" y="402"/>
                    <a:pt x="552" y="346"/>
                  </a:cubicBezTo>
                  <a:cubicBezTo>
                    <a:pt x="613" y="284"/>
                    <a:pt x="701" y="224"/>
                    <a:pt x="776" y="224"/>
                  </a:cubicBezTo>
                  <a:cubicBezTo>
                    <a:pt x="798" y="224"/>
                    <a:pt x="818" y="229"/>
                    <a:pt x="837" y="240"/>
                  </a:cubicBezTo>
                  <a:cubicBezTo>
                    <a:pt x="884" y="268"/>
                    <a:pt x="868" y="352"/>
                    <a:pt x="857" y="388"/>
                  </a:cubicBezTo>
                  <a:cubicBezTo>
                    <a:pt x="812" y="545"/>
                    <a:pt x="639" y="765"/>
                    <a:pt x="458" y="765"/>
                  </a:cubicBezTo>
                  <a:cubicBezTo>
                    <a:pt x="388" y="765"/>
                    <a:pt x="321" y="729"/>
                    <a:pt x="265" y="662"/>
                  </a:cubicBezTo>
                  <a:cubicBezTo>
                    <a:pt x="265" y="659"/>
                    <a:pt x="84" y="433"/>
                    <a:pt x="112" y="249"/>
                  </a:cubicBezTo>
                  <a:cubicBezTo>
                    <a:pt x="123" y="185"/>
                    <a:pt x="151" y="140"/>
                    <a:pt x="201" y="101"/>
                  </a:cubicBezTo>
                  <a:cubicBezTo>
                    <a:pt x="223" y="87"/>
                    <a:pt x="248" y="79"/>
                    <a:pt x="268" y="79"/>
                  </a:cubicBezTo>
                  <a:close/>
                  <a:moveTo>
                    <a:pt x="268" y="1"/>
                  </a:moveTo>
                  <a:cubicBezTo>
                    <a:pt x="226" y="1"/>
                    <a:pt x="193" y="12"/>
                    <a:pt x="154" y="40"/>
                  </a:cubicBezTo>
                  <a:cubicBezTo>
                    <a:pt x="84" y="93"/>
                    <a:pt x="42" y="157"/>
                    <a:pt x="31" y="238"/>
                  </a:cubicBezTo>
                  <a:cubicBezTo>
                    <a:pt x="0" y="455"/>
                    <a:pt x="193" y="698"/>
                    <a:pt x="201" y="712"/>
                  </a:cubicBezTo>
                  <a:cubicBezTo>
                    <a:pt x="276" y="798"/>
                    <a:pt x="360" y="840"/>
                    <a:pt x="452" y="840"/>
                  </a:cubicBezTo>
                  <a:cubicBezTo>
                    <a:pt x="684" y="840"/>
                    <a:pt x="882" y="586"/>
                    <a:pt x="932" y="413"/>
                  </a:cubicBezTo>
                  <a:cubicBezTo>
                    <a:pt x="960" y="302"/>
                    <a:pt x="940" y="218"/>
                    <a:pt x="876" y="176"/>
                  </a:cubicBezTo>
                  <a:cubicBezTo>
                    <a:pt x="840" y="154"/>
                    <a:pt x="806" y="143"/>
                    <a:pt x="767" y="143"/>
                  </a:cubicBezTo>
                  <a:cubicBezTo>
                    <a:pt x="670" y="143"/>
                    <a:pt x="583" y="207"/>
                    <a:pt x="527" y="260"/>
                  </a:cubicBezTo>
                  <a:cubicBezTo>
                    <a:pt x="477" y="123"/>
                    <a:pt x="388" y="1"/>
                    <a:pt x="2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7" name="Google Shape;1387;p33"/>
            <p:cNvSpPr/>
            <p:nvPr/>
          </p:nvSpPr>
          <p:spPr>
            <a:xfrm>
              <a:off x="6750888" y="4539194"/>
              <a:ext cx="31214" cy="23741"/>
            </a:xfrm>
            <a:custGeom>
              <a:avLst/>
              <a:gdLst/>
              <a:ahLst/>
              <a:cxnLst/>
              <a:rect l="l" t="t" r="r" b="b"/>
              <a:pathLst>
                <a:path w="1015" h="772" extrusionOk="0">
                  <a:moveTo>
                    <a:pt x="600" y="0"/>
                  </a:moveTo>
                  <a:cubicBezTo>
                    <a:pt x="574" y="0"/>
                    <a:pt x="546" y="3"/>
                    <a:pt x="516" y="10"/>
                  </a:cubicBezTo>
                  <a:cubicBezTo>
                    <a:pt x="516" y="10"/>
                    <a:pt x="0" y="144"/>
                    <a:pt x="100" y="467"/>
                  </a:cubicBezTo>
                  <a:cubicBezTo>
                    <a:pt x="125" y="546"/>
                    <a:pt x="181" y="577"/>
                    <a:pt x="248" y="577"/>
                  </a:cubicBezTo>
                  <a:cubicBezTo>
                    <a:pt x="336" y="577"/>
                    <a:pt x="443" y="524"/>
                    <a:pt x="524" y="461"/>
                  </a:cubicBezTo>
                  <a:lnTo>
                    <a:pt x="524" y="461"/>
                  </a:lnTo>
                  <a:cubicBezTo>
                    <a:pt x="532" y="599"/>
                    <a:pt x="588" y="758"/>
                    <a:pt x="720" y="772"/>
                  </a:cubicBezTo>
                  <a:cubicBezTo>
                    <a:pt x="722" y="772"/>
                    <a:pt x="725" y="772"/>
                    <a:pt x="728" y="772"/>
                  </a:cubicBezTo>
                  <a:cubicBezTo>
                    <a:pt x="952" y="772"/>
                    <a:pt x="1014" y="0"/>
                    <a:pt x="6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8" name="Google Shape;1388;p33"/>
            <p:cNvSpPr/>
            <p:nvPr/>
          </p:nvSpPr>
          <p:spPr>
            <a:xfrm>
              <a:off x="6751903" y="4537903"/>
              <a:ext cx="28846" cy="26232"/>
            </a:xfrm>
            <a:custGeom>
              <a:avLst/>
              <a:gdLst/>
              <a:ahLst/>
              <a:cxnLst/>
              <a:rect l="l" t="t" r="r" b="b"/>
              <a:pathLst>
                <a:path w="938" h="853" extrusionOk="0">
                  <a:moveTo>
                    <a:pt x="547" y="331"/>
                  </a:moveTo>
                  <a:cubicBezTo>
                    <a:pt x="561" y="331"/>
                    <a:pt x="570" y="339"/>
                    <a:pt x="567" y="339"/>
                  </a:cubicBezTo>
                  <a:cubicBezTo>
                    <a:pt x="570" y="350"/>
                    <a:pt x="558" y="373"/>
                    <a:pt x="528" y="409"/>
                  </a:cubicBezTo>
                  <a:cubicBezTo>
                    <a:pt x="533" y="364"/>
                    <a:pt x="545" y="336"/>
                    <a:pt x="547" y="331"/>
                  </a:cubicBezTo>
                  <a:close/>
                  <a:moveTo>
                    <a:pt x="561" y="82"/>
                  </a:moveTo>
                  <a:cubicBezTo>
                    <a:pt x="651" y="82"/>
                    <a:pt x="721" y="124"/>
                    <a:pt x="768" y="205"/>
                  </a:cubicBezTo>
                  <a:cubicBezTo>
                    <a:pt x="851" y="353"/>
                    <a:pt x="837" y="593"/>
                    <a:pt x="771" y="713"/>
                  </a:cubicBezTo>
                  <a:cubicBezTo>
                    <a:pt x="757" y="741"/>
                    <a:pt x="729" y="774"/>
                    <a:pt x="695" y="774"/>
                  </a:cubicBezTo>
                  <a:lnTo>
                    <a:pt x="687" y="774"/>
                  </a:lnTo>
                  <a:cubicBezTo>
                    <a:pt x="586" y="763"/>
                    <a:pt x="539" y="635"/>
                    <a:pt x="528" y="521"/>
                  </a:cubicBezTo>
                  <a:cubicBezTo>
                    <a:pt x="581" y="476"/>
                    <a:pt x="665" y="395"/>
                    <a:pt x="639" y="323"/>
                  </a:cubicBezTo>
                  <a:cubicBezTo>
                    <a:pt x="634" y="300"/>
                    <a:pt x="617" y="267"/>
                    <a:pt x="558" y="256"/>
                  </a:cubicBezTo>
                  <a:cubicBezTo>
                    <a:pt x="556" y="253"/>
                    <a:pt x="547" y="253"/>
                    <a:pt x="545" y="253"/>
                  </a:cubicBezTo>
                  <a:cubicBezTo>
                    <a:pt x="531" y="253"/>
                    <a:pt x="514" y="256"/>
                    <a:pt x="492" y="275"/>
                  </a:cubicBezTo>
                  <a:cubicBezTo>
                    <a:pt x="455" y="317"/>
                    <a:pt x="439" y="406"/>
                    <a:pt x="444" y="482"/>
                  </a:cubicBezTo>
                  <a:cubicBezTo>
                    <a:pt x="360" y="546"/>
                    <a:pt x="271" y="579"/>
                    <a:pt x="207" y="579"/>
                  </a:cubicBezTo>
                  <a:cubicBezTo>
                    <a:pt x="146" y="579"/>
                    <a:pt x="112" y="554"/>
                    <a:pt x="95" y="498"/>
                  </a:cubicBezTo>
                  <a:cubicBezTo>
                    <a:pt x="76" y="437"/>
                    <a:pt x="81" y="381"/>
                    <a:pt x="112" y="328"/>
                  </a:cubicBezTo>
                  <a:cubicBezTo>
                    <a:pt x="201" y="163"/>
                    <a:pt x="480" y="91"/>
                    <a:pt x="486" y="91"/>
                  </a:cubicBezTo>
                  <a:cubicBezTo>
                    <a:pt x="512" y="85"/>
                    <a:pt x="537" y="82"/>
                    <a:pt x="561" y="82"/>
                  </a:cubicBezTo>
                  <a:close/>
                  <a:moveTo>
                    <a:pt x="560" y="1"/>
                  </a:moveTo>
                  <a:cubicBezTo>
                    <a:pt x="532" y="1"/>
                    <a:pt x="501" y="4"/>
                    <a:pt x="469" y="10"/>
                  </a:cubicBezTo>
                  <a:cubicBezTo>
                    <a:pt x="455" y="16"/>
                    <a:pt x="154" y="94"/>
                    <a:pt x="45" y="286"/>
                  </a:cubicBezTo>
                  <a:cubicBezTo>
                    <a:pt x="9" y="359"/>
                    <a:pt x="1" y="440"/>
                    <a:pt x="26" y="521"/>
                  </a:cubicBezTo>
                  <a:cubicBezTo>
                    <a:pt x="54" y="607"/>
                    <a:pt x="120" y="657"/>
                    <a:pt x="210" y="657"/>
                  </a:cubicBezTo>
                  <a:cubicBezTo>
                    <a:pt x="282" y="657"/>
                    <a:pt x="372" y="624"/>
                    <a:pt x="455" y="574"/>
                  </a:cubicBezTo>
                  <a:cubicBezTo>
                    <a:pt x="478" y="708"/>
                    <a:pt x="545" y="839"/>
                    <a:pt x="681" y="853"/>
                  </a:cubicBezTo>
                  <a:lnTo>
                    <a:pt x="695" y="853"/>
                  </a:lnTo>
                  <a:cubicBezTo>
                    <a:pt x="737" y="853"/>
                    <a:pt x="793" y="833"/>
                    <a:pt x="840" y="744"/>
                  </a:cubicBezTo>
                  <a:cubicBezTo>
                    <a:pt x="921" y="604"/>
                    <a:pt x="938" y="336"/>
                    <a:pt x="837" y="161"/>
                  </a:cubicBezTo>
                  <a:cubicBezTo>
                    <a:pt x="777" y="57"/>
                    <a:pt x="683" y="1"/>
                    <a:pt x="5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9" name="Google Shape;1389;p33"/>
            <p:cNvSpPr/>
            <p:nvPr/>
          </p:nvSpPr>
          <p:spPr>
            <a:xfrm>
              <a:off x="6779457" y="4535596"/>
              <a:ext cx="28938" cy="21342"/>
            </a:xfrm>
            <a:custGeom>
              <a:avLst/>
              <a:gdLst/>
              <a:ahLst/>
              <a:cxnLst/>
              <a:rect l="l" t="t" r="r" b="b"/>
              <a:pathLst>
                <a:path w="941" h="694" extrusionOk="0">
                  <a:moveTo>
                    <a:pt x="398" y="0"/>
                  </a:moveTo>
                  <a:cubicBezTo>
                    <a:pt x="251" y="0"/>
                    <a:pt x="126" y="91"/>
                    <a:pt x="126" y="91"/>
                  </a:cubicBezTo>
                  <a:cubicBezTo>
                    <a:pt x="47" y="135"/>
                    <a:pt x="0" y="370"/>
                    <a:pt x="181" y="565"/>
                  </a:cubicBezTo>
                  <a:cubicBezTo>
                    <a:pt x="266" y="657"/>
                    <a:pt x="378" y="693"/>
                    <a:pt x="487" y="693"/>
                  </a:cubicBezTo>
                  <a:cubicBezTo>
                    <a:pt x="607" y="693"/>
                    <a:pt x="725" y="649"/>
                    <a:pt x="801" y="584"/>
                  </a:cubicBezTo>
                  <a:cubicBezTo>
                    <a:pt x="940" y="462"/>
                    <a:pt x="795" y="216"/>
                    <a:pt x="586" y="60"/>
                  </a:cubicBezTo>
                  <a:cubicBezTo>
                    <a:pt x="525" y="16"/>
                    <a:pt x="459" y="0"/>
                    <a:pt x="398" y="0"/>
                  </a:cubicBezTo>
                  <a:close/>
                </a:path>
              </a:pathLst>
            </a:custGeom>
            <a:solidFill>
              <a:srgbClr val="F6D1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0" name="Google Shape;1390;p33"/>
            <p:cNvSpPr/>
            <p:nvPr/>
          </p:nvSpPr>
          <p:spPr>
            <a:xfrm>
              <a:off x="6783147" y="4535627"/>
              <a:ext cx="8088" cy="14853"/>
            </a:xfrm>
            <a:custGeom>
              <a:avLst/>
              <a:gdLst/>
              <a:ahLst/>
              <a:cxnLst/>
              <a:rect l="l" t="t" r="r" b="b"/>
              <a:pathLst>
                <a:path w="263" h="483" extrusionOk="0">
                  <a:moveTo>
                    <a:pt x="262" y="0"/>
                  </a:moveTo>
                  <a:lnTo>
                    <a:pt x="0" y="483"/>
                  </a:lnTo>
                  <a:cubicBezTo>
                    <a:pt x="73" y="438"/>
                    <a:pt x="262" y="1"/>
                    <a:pt x="2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1" name="Google Shape;1391;p33"/>
            <p:cNvSpPr/>
            <p:nvPr/>
          </p:nvSpPr>
          <p:spPr>
            <a:xfrm>
              <a:off x="6781579" y="4534397"/>
              <a:ext cx="10948" cy="17314"/>
            </a:xfrm>
            <a:custGeom>
              <a:avLst/>
              <a:gdLst/>
              <a:ahLst/>
              <a:cxnLst/>
              <a:rect l="l" t="t" r="r" b="b"/>
              <a:pathLst>
                <a:path w="356" h="563" extrusionOk="0">
                  <a:moveTo>
                    <a:pt x="310" y="1"/>
                  </a:moveTo>
                  <a:cubicBezTo>
                    <a:pt x="295" y="1"/>
                    <a:pt x="282" y="9"/>
                    <a:pt x="274" y="24"/>
                  </a:cubicBezTo>
                  <a:cubicBezTo>
                    <a:pt x="182" y="230"/>
                    <a:pt x="65" y="464"/>
                    <a:pt x="26" y="487"/>
                  </a:cubicBezTo>
                  <a:cubicBezTo>
                    <a:pt x="6" y="498"/>
                    <a:pt x="1" y="523"/>
                    <a:pt x="12" y="540"/>
                  </a:cubicBezTo>
                  <a:cubicBezTo>
                    <a:pt x="20" y="554"/>
                    <a:pt x="34" y="562"/>
                    <a:pt x="48" y="562"/>
                  </a:cubicBezTo>
                  <a:cubicBezTo>
                    <a:pt x="57" y="562"/>
                    <a:pt x="65" y="562"/>
                    <a:pt x="68" y="554"/>
                  </a:cubicBezTo>
                  <a:cubicBezTo>
                    <a:pt x="149" y="509"/>
                    <a:pt x="302" y="160"/>
                    <a:pt x="347" y="54"/>
                  </a:cubicBezTo>
                  <a:cubicBezTo>
                    <a:pt x="355" y="35"/>
                    <a:pt x="347" y="12"/>
                    <a:pt x="327" y="4"/>
                  </a:cubicBezTo>
                  <a:cubicBezTo>
                    <a:pt x="321" y="2"/>
                    <a:pt x="316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2" name="Google Shape;1392;p33"/>
            <p:cNvSpPr/>
            <p:nvPr/>
          </p:nvSpPr>
          <p:spPr>
            <a:xfrm>
              <a:off x="6787760" y="4538118"/>
              <a:ext cx="10148" cy="17191"/>
            </a:xfrm>
            <a:custGeom>
              <a:avLst/>
              <a:gdLst/>
              <a:ahLst/>
              <a:cxnLst/>
              <a:rect l="l" t="t" r="r" b="b"/>
              <a:pathLst>
                <a:path w="330" h="559" extrusionOk="0">
                  <a:moveTo>
                    <a:pt x="330" y="0"/>
                  </a:moveTo>
                  <a:lnTo>
                    <a:pt x="1" y="558"/>
                  </a:lnTo>
                  <a:cubicBezTo>
                    <a:pt x="98" y="502"/>
                    <a:pt x="330" y="1"/>
                    <a:pt x="3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3" name="Google Shape;1393;p33"/>
            <p:cNvSpPr/>
            <p:nvPr/>
          </p:nvSpPr>
          <p:spPr>
            <a:xfrm>
              <a:off x="6786315" y="4536980"/>
              <a:ext cx="12885" cy="19620"/>
            </a:xfrm>
            <a:custGeom>
              <a:avLst/>
              <a:gdLst/>
              <a:ahLst/>
              <a:cxnLst/>
              <a:rect l="l" t="t" r="r" b="b"/>
              <a:pathLst>
                <a:path w="419" h="638" extrusionOk="0">
                  <a:moveTo>
                    <a:pt x="375" y="1"/>
                  </a:moveTo>
                  <a:cubicBezTo>
                    <a:pt x="361" y="1"/>
                    <a:pt x="347" y="9"/>
                    <a:pt x="341" y="23"/>
                  </a:cubicBezTo>
                  <a:cubicBezTo>
                    <a:pt x="246" y="230"/>
                    <a:pt x="84" y="528"/>
                    <a:pt x="25" y="565"/>
                  </a:cubicBezTo>
                  <a:cubicBezTo>
                    <a:pt x="6" y="576"/>
                    <a:pt x="0" y="595"/>
                    <a:pt x="11" y="618"/>
                  </a:cubicBezTo>
                  <a:cubicBezTo>
                    <a:pt x="20" y="631"/>
                    <a:pt x="34" y="637"/>
                    <a:pt x="48" y="637"/>
                  </a:cubicBezTo>
                  <a:cubicBezTo>
                    <a:pt x="53" y="637"/>
                    <a:pt x="62" y="634"/>
                    <a:pt x="67" y="631"/>
                  </a:cubicBezTo>
                  <a:cubicBezTo>
                    <a:pt x="168" y="570"/>
                    <a:pt x="371" y="138"/>
                    <a:pt x="413" y="54"/>
                  </a:cubicBezTo>
                  <a:cubicBezTo>
                    <a:pt x="419" y="34"/>
                    <a:pt x="413" y="12"/>
                    <a:pt x="391" y="4"/>
                  </a:cubicBezTo>
                  <a:cubicBezTo>
                    <a:pt x="386" y="2"/>
                    <a:pt x="380" y="1"/>
                    <a:pt x="3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4" name="Google Shape;1394;p33"/>
            <p:cNvSpPr/>
            <p:nvPr/>
          </p:nvSpPr>
          <p:spPr>
            <a:xfrm>
              <a:off x="6759714" y="4519236"/>
              <a:ext cx="9195" cy="13746"/>
            </a:xfrm>
            <a:custGeom>
              <a:avLst/>
              <a:gdLst/>
              <a:ahLst/>
              <a:cxnLst/>
              <a:rect l="l" t="t" r="r" b="b"/>
              <a:pathLst>
                <a:path w="299" h="447" extrusionOk="0">
                  <a:moveTo>
                    <a:pt x="23" y="1"/>
                  </a:moveTo>
                  <a:cubicBezTo>
                    <a:pt x="0" y="333"/>
                    <a:pt x="299" y="447"/>
                    <a:pt x="299" y="447"/>
                  </a:cubicBezTo>
                  <a:lnTo>
                    <a:pt x="2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5" name="Google Shape;1395;p33"/>
            <p:cNvSpPr/>
            <p:nvPr/>
          </p:nvSpPr>
          <p:spPr>
            <a:xfrm>
              <a:off x="6758607" y="4517852"/>
              <a:ext cx="11778" cy="16330"/>
            </a:xfrm>
            <a:custGeom>
              <a:avLst/>
              <a:gdLst/>
              <a:ahLst/>
              <a:cxnLst/>
              <a:rect l="l" t="t" r="r" b="b"/>
              <a:pathLst>
                <a:path w="383" h="531" extrusionOk="0">
                  <a:moveTo>
                    <a:pt x="62" y="1"/>
                  </a:moveTo>
                  <a:cubicBezTo>
                    <a:pt x="42" y="1"/>
                    <a:pt x="22" y="18"/>
                    <a:pt x="20" y="40"/>
                  </a:cubicBezTo>
                  <a:cubicBezTo>
                    <a:pt x="0" y="397"/>
                    <a:pt x="315" y="523"/>
                    <a:pt x="321" y="528"/>
                  </a:cubicBezTo>
                  <a:cubicBezTo>
                    <a:pt x="324" y="531"/>
                    <a:pt x="327" y="531"/>
                    <a:pt x="335" y="531"/>
                  </a:cubicBezTo>
                  <a:cubicBezTo>
                    <a:pt x="352" y="531"/>
                    <a:pt x="366" y="520"/>
                    <a:pt x="377" y="503"/>
                  </a:cubicBezTo>
                  <a:cubicBezTo>
                    <a:pt x="382" y="481"/>
                    <a:pt x="371" y="458"/>
                    <a:pt x="352" y="450"/>
                  </a:cubicBezTo>
                  <a:cubicBezTo>
                    <a:pt x="349" y="450"/>
                    <a:pt x="84" y="341"/>
                    <a:pt x="101" y="43"/>
                  </a:cubicBezTo>
                  <a:cubicBezTo>
                    <a:pt x="101" y="20"/>
                    <a:pt x="84" y="4"/>
                    <a:pt x="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6" name="Google Shape;1396;p33"/>
            <p:cNvSpPr/>
            <p:nvPr/>
          </p:nvSpPr>
          <p:spPr>
            <a:xfrm>
              <a:off x="6793849" y="4543346"/>
              <a:ext cx="7934" cy="13593"/>
            </a:xfrm>
            <a:custGeom>
              <a:avLst/>
              <a:gdLst/>
              <a:ahLst/>
              <a:cxnLst/>
              <a:rect l="l" t="t" r="r" b="b"/>
              <a:pathLst>
                <a:path w="258" h="442" extrusionOk="0">
                  <a:moveTo>
                    <a:pt x="257" y="0"/>
                  </a:moveTo>
                  <a:lnTo>
                    <a:pt x="1" y="441"/>
                  </a:lnTo>
                  <a:cubicBezTo>
                    <a:pt x="115" y="383"/>
                    <a:pt x="257" y="1"/>
                    <a:pt x="2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7" name="Google Shape;1397;p33"/>
            <p:cNvSpPr/>
            <p:nvPr/>
          </p:nvSpPr>
          <p:spPr>
            <a:xfrm>
              <a:off x="6792496" y="4542239"/>
              <a:ext cx="10671" cy="15991"/>
            </a:xfrm>
            <a:custGeom>
              <a:avLst/>
              <a:gdLst/>
              <a:ahLst/>
              <a:cxnLst/>
              <a:rect l="l" t="t" r="r" b="b"/>
              <a:pathLst>
                <a:path w="347" h="520" extrusionOk="0">
                  <a:moveTo>
                    <a:pt x="303" y="0"/>
                  </a:moveTo>
                  <a:cubicBezTo>
                    <a:pt x="288" y="0"/>
                    <a:pt x="272" y="11"/>
                    <a:pt x="268" y="28"/>
                  </a:cubicBezTo>
                  <a:cubicBezTo>
                    <a:pt x="215" y="168"/>
                    <a:pt x="103" y="407"/>
                    <a:pt x="28" y="447"/>
                  </a:cubicBezTo>
                  <a:cubicBezTo>
                    <a:pt x="6" y="455"/>
                    <a:pt x="0" y="477"/>
                    <a:pt x="8" y="497"/>
                  </a:cubicBezTo>
                  <a:cubicBezTo>
                    <a:pt x="17" y="511"/>
                    <a:pt x="31" y="519"/>
                    <a:pt x="45" y="519"/>
                  </a:cubicBezTo>
                  <a:cubicBezTo>
                    <a:pt x="48" y="519"/>
                    <a:pt x="56" y="516"/>
                    <a:pt x="61" y="516"/>
                  </a:cubicBezTo>
                  <a:cubicBezTo>
                    <a:pt x="190" y="449"/>
                    <a:pt x="324" y="92"/>
                    <a:pt x="340" y="50"/>
                  </a:cubicBezTo>
                  <a:cubicBezTo>
                    <a:pt x="346" y="34"/>
                    <a:pt x="338" y="9"/>
                    <a:pt x="315" y="3"/>
                  </a:cubicBezTo>
                  <a:cubicBezTo>
                    <a:pt x="312" y="1"/>
                    <a:pt x="307" y="0"/>
                    <a:pt x="3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8" name="Google Shape;1398;p33"/>
            <p:cNvSpPr/>
            <p:nvPr/>
          </p:nvSpPr>
          <p:spPr>
            <a:xfrm>
              <a:off x="6751564" y="4533321"/>
              <a:ext cx="16668" cy="3352"/>
            </a:xfrm>
            <a:custGeom>
              <a:avLst/>
              <a:gdLst/>
              <a:ahLst/>
              <a:cxnLst/>
              <a:rect l="l" t="t" r="r" b="b"/>
              <a:pathLst>
                <a:path w="542" h="109" extrusionOk="0">
                  <a:moveTo>
                    <a:pt x="278" y="0"/>
                  </a:moveTo>
                  <a:cubicBezTo>
                    <a:pt x="101" y="0"/>
                    <a:pt x="0" y="109"/>
                    <a:pt x="0" y="109"/>
                  </a:cubicBezTo>
                  <a:lnTo>
                    <a:pt x="542" y="75"/>
                  </a:lnTo>
                  <a:cubicBezTo>
                    <a:pt x="441" y="20"/>
                    <a:pt x="352" y="0"/>
                    <a:pt x="2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9" name="Google Shape;1399;p33"/>
            <p:cNvSpPr/>
            <p:nvPr/>
          </p:nvSpPr>
          <p:spPr>
            <a:xfrm>
              <a:off x="6750180" y="4532214"/>
              <a:ext cx="19251" cy="5751"/>
            </a:xfrm>
            <a:custGeom>
              <a:avLst/>
              <a:gdLst/>
              <a:ahLst/>
              <a:cxnLst/>
              <a:rect l="l" t="t" r="r" b="b"/>
              <a:pathLst>
                <a:path w="626" h="187" extrusionOk="0">
                  <a:moveTo>
                    <a:pt x="318" y="0"/>
                  </a:moveTo>
                  <a:cubicBezTo>
                    <a:pt x="128" y="0"/>
                    <a:pt x="17" y="118"/>
                    <a:pt x="15" y="120"/>
                  </a:cubicBezTo>
                  <a:cubicBezTo>
                    <a:pt x="1" y="136"/>
                    <a:pt x="1" y="162"/>
                    <a:pt x="17" y="176"/>
                  </a:cubicBezTo>
                  <a:cubicBezTo>
                    <a:pt x="26" y="181"/>
                    <a:pt x="37" y="187"/>
                    <a:pt x="45" y="187"/>
                  </a:cubicBezTo>
                  <a:cubicBezTo>
                    <a:pt x="57" y="187"/>
                    <a:pt x="68" y="181"/>
                    <a:pt x="70" y="173"/>
                  </a:cubicBezTo>
                  <a:cubicBezTo>
                    <a:pt x="76" y="165"/>
                    <a:pt x="161" y="76"/>
                    <a:pt x="313" y="76"/>
                  </a:cubicBezTo>
                  <a:cubicBezTo>
                    <a:pt x="382" y="76"/>
                    <a:pt x="465" y="94"/>
                    <a:pt x="561" y="148"/>
                  </a:cubicBezTo>
                  <a:cubicBezTo>
                    <a:pt x="568" y="151"/>
                    <a:pt x="575" y="153"/>
                    <a:pt x="582" y="153"/>
                  </a:cubicBezTo>
                  <a:cubicBezTo>
                    <a:pt x="595" y="153"/>
                    <a:pt x="607" y="147"/>
                    <a:pt x="614" y="134"/>
                  </a:cubicBezTo>
                  <a:cubicBezTo>
                    <a:pt x="626" y="117"/>
                    <a:pt x="623" y="92"/>
                    <a:pt x="601" y="81"/>
                  </a:cubicBezTo>
                  <a:cubicBezTo>
                    <a:pt x="494" y="21"/>
                    <a:pt x="399" y="0"/>
                    <a:pt x="3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0" name="Google Shape;1400;p33"/>
            <p:cNvSpPr/>
            <p:nvPr/>
          </p:nvSpPr>
          <p:spPr>
            <a:xfrm>
              <a:off x="7071944" y="4102017"/>
              <a:ext cx="34750" cy="22757"/>
            </a:xfrm>
            <a:custGeom>
              <a:avLst/>
              <a:gdLst/>
              <a:ahLst/>
              <a:cxnLst/>
              <a:rect l="l" t="t" r="r" b="b"/>
              <a:pathLst>
                <a:path w="1130" h="740" extrusionOk="0">
                  <a:moveTo>
                    <a:pt x="544" y="1"/>
                  </a:moveTo>
                  <a:cubicBezTo>
                    <a:pt x="239" y="1"/>
                    <a:pt x="1" y="555"/>
                    <a:pt x="184" y="640"/>
                  </a:cubicBezTo>
                  <a:cubicBezTo>
                    <a:pt x="207" y="651"/>
                    <a:pt x="231" y="656"/>
                    <a:pt x="255" y="656"/>
                  </a:cubicBezTo>
                  <a:cubicBezTo>
                    <a:pt x="355" y="656"/>
                    <a:pt x="453" y="567"/>
                    <a:pt x="517" y="473"/>
                  </a:cubicBezTo>
                  <a:lnTo>
                    <a:pt x="517" y="473"/>
                  </a:lnTo>
                  <a:cubicBezTo>
                    <a:pt x="566" y="602"/>
                    <a:pt x="666" y="739"/>
                    <a:pt x="774" y="739"/>
                  </a:cubicBezTo>
                  <a:cubicBezTo>
                    <a:pt x="808" y="739"/>
                    <a:pt x="842" y="726"/>
                    <a:pt x="875" y="695"/>
                  </a:cubicBezTo>
                  <a:cubicBezTo>
                    <a:pt x="1129" y="472"/>
                    <a:pt x="753" y="93"/>
                    <a:pt x="753" y="93"/>
                  </a:cubicBezTo>
                  <a:cubicBezTo>
                    <a:pt x="683" y="28"/>
                    <a:pt x="612" y="1"/>
                    <a:pt x="5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1" name="Google Shape;1401;p33"/>
            <p:cNvSpPr/>
            <p:nvPr/>
          </p:nvSpPr>
          <p:spPr>
            <a:xfrm>
              <a:off x="7073881" y="4100664"/>
              <a:ext cx="29215" cy="25340"/>
            </a:xfrm>
            <a:custGeom>
              <a:avLst/>
              <a:gdLst/>
              <a:ahLst/>
              <a:cxnLst/>
              <a:rect l="l" t="t" r="r" b="b"/>
              <a:pathLst>
                <a:path w="950" h="824" extrusionOk="0">
                  <a:moveTo>
                    <a:pt x="467" y="335"/>
                  </a:moveTo>
                  <a:cubicBezTo>
                    <a:pt x="468" y="335"/>
                    <a:pt x="473" y="337"/>
                    <a:pt x="476" y="337"/>
                  </a:cubicBezTo>
                  <a:cubicBezTo>
                    <a:pt x="478" y="337"/>
                    <a:pt x="480" y="337"/>
                    <a:pt x="480" y="335"/>
                  </a:cubicBezTo>
                  <a:lnTo>
                    <a:pt x="480" y="335"/>
                  </a:lnTo>
                  <a:cubicBezTo>
                    <a:pt x="483" y="343"/>
                    <a:pt x="480" y="371"/>
                    <a:pt x="461" y="416"/>
                  </a:cubicBezTo>
                  <a:cubicBezTo>
                    <a:pt x="453" y="374"/>
                    <a:pt x="455" y="346"/>
                    <a:pt x="467" y="335"/>
                  </a:cubicBezTo>
                  <a:close/>
                  <a:moveTo>
                    <a:pt x="480" y="87"/>
                  </a:moveTo>
                  <a:cubicBezTo>
                    <a:pt x="539" y="87"/>
                    <a:pt x="603" y="115"/>
                    <a:pt x="659" y="168"/>
                  </a:cubicBezTo>
                  <a:cubicBezTo>
                    <a:pt x="662" y="168"/>
                    <a:pt x="865" y="377"/>
                    <a:pt x="857" y="561"/>
                  </a:cubicBezTo>
                  <a:cubicBezTo>
                    <a:pt x="857" y="622"/>
                    <a:pt x="832" y="675"/>
                    <a:pt x="785" y="717"/>
                  </a:cubicBezTo>
                  <a:cubicBezTo>
                    <a:pt x="759" y="737"/>
                    <a:pt x="734" y="748"/>
                    <a:pt x="712" y="748"/>
                  </a:cubicBezTo>
                  <a:cubicBezTo>
                    <a:pt x="631" y="748"/>
                    <a:pt x="545" y="639"/>
                    <a:pt x="494" y="525"/>
                  </a:cubicBezTo>
                  <a:cubicBezTo>
                    <a:pt x="536" y="455"/>
                    <a:pt x="573" y="368"/>
                    <a:pt x="553" y="315"/>
                  </a:cubicBezTo>
                  <a:cubicBezTo>
                    <a:pt x="547" y="293"/>
                    <a:pt x="533" y="276"/>
                    <a:pt x="511" y="268"/>
                  </a:cubicBezTo>
                  <a:cubicBezTo>
                    <a:pt x="496" y="263"/>
                    <a:pt x="482" y="260"/>
                    <a:pt x="469" y="260"/>
                  </a:cubicBezTo>
                  <a:cubicBezTo>
                    <a:pt x="439" y="260"/>
                    <a:pt x="414" y="273"/>
                    <a:pt x="397" y="296"/>
                  </a:cubicBezTo>
                  <a:cubicBezTo>
                    <a:pt x="358" y="357"/>
                    <a:pt x="383" y="461"/>
                    <a:pt x="405" y="516"/>
                  </a:cubicBezTo>
                  <a:cubicBezTo>
                    <a:pt x="350" y="592"/>
                    <a:pt x="265" y="664"/>
                    <a:pt x="185" y="664"/>
                  </a:cubicBezTo>
                  <a:cubicBezTo>
                    <a:pt x="168" y="664"/>
                    <a:pt x="151" y="660"/>
                    <a:pt x="135" y="653"/>
                  </a:cubicBezTo>
                  <a:cubicBezTo>
                    <a:pt x="98" y="631"/>
                    <a:pt x="84" y="569"/>
                    <a:pt x="104" y="486"/>
                  </a:cubicBezTo>
                  <a:cubicBezTo>
                    <a:pt x="146" y="296"/>
                    <a:pt x="313" y="87"/>
                    <a:pt x="480" y="87"/>
                  </a:cubicBezTo>
                  <a:close/>
                  <a:moveTo>
                    <a:pt x="483" y="0"/>
                  </a:moveTo>
                  <a:cubicBezTo>
                    <a:pt x="254" y="0"/>
                    <a:pt x="73" y="268"/>
                    <a:pt x="31" y="461"/>
                  </a:cubicBezTo>
                  <a:cubicBezTo>
                    <a:pt x="1" y="586"/>
                    <a:pt x="29" y="681"/>
                    <a:pt x="104" y="717"/>
                  </a:cubicBezTo>
                  <a:cubicBezTo>
                    <a:pt x="131" y="729"/>
                    <a:pt x="160" y="735"/>
                    <a:pt x="189" y="735"/>
                  </a:cubicBezTo>
                  <a:cubicBezTo>
                    <a:pt x="274" y="735"/>
                    <a:pt x="365" y="686"/>
                    <a:pt x="441" y="594"/>
                  </a:cubicBezTo>
                  <a:cubicBezTo>
                    <a:pt x="506" y="717"/>
                    <a:pt x="603" y="823"/>
                    <a:pt x="712" y="823"/>
                  </a:cubicBezTo>
                  <a:cubicBezTo>
                    <a:pt x="754" y="823"/>
                    <a:pt x="799" y="806"/>
                    <a:pt x="840" y="767"/>
                  </a:cubicBezTo>
                  <a:cubicBezTo>
                    <a:pt x="902" y="712"/>
                    <a:pt x="938" y="639"/>
                    <a:pt x="941" y="558"/>
                  </a:cubicBezTo>
                  <a:cubicBezTo>
                    <a:pt x="949" y="338"/>
                    <a:pt x="729" y="117"/>
                    <a:pt x="718" y="106"/>
                  </a:cubicBezTo>
                  <a:cubicBezTo>
                    <a:pt x="645" y="36"/>
                    <a:pt x="564" y="0"/>
                    <a:pt x="4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2" name="Google Shape;1402;p33"/>
            <p:cNvSpPr/>
            <p:nvPr/>
          </p:nvSpPr>
          <p:spPr>
            <a:xfrm>
              <a:off x="7084460" y="4073971"/>
              <a:ext cx="31060" cy="23310"/>
            </a:xfrm>
            <a:custGeom>
              <a:avLst/>
              <a:gdLst/>
              <a:ahLst/>
              <a:cxnLst/>
              <a:rect l="l" t="t" r="r" b="b"/>
              <a:pathLst>
                <a:path w="1010" h="758" extrusionOk="0">
                  <a:moveTo>
                    <a:pt x="225" y="1"/>
                  </a:moveTo>
                  <a:cubicBezTo>
                    <a:pt x="224" y="1"/>
                    <a:pt x="224" y="1"/>
                    <a:pt x="223" y="1"/>
                  </a:cubicBezTo>
                  <a:cubicBezTo>
                    <a:pt x="1" y="3"/>
                    <a:pt x="8" y="757"/>
                    <a:pt x="394" y="757"/>
                  </a:cubicBezTo>
                  <a:cubicBezTo>
                    <a:pt x="430" y="757"/>
                    <a:pt x="468" y="751"/>
                    <a:pt x="510" y="737"/>
                  </a:cubicBezTo>
                  <a:cubicBezTo>
                    <a:pt x="510" y="737"/>
                    <a:pt x="1010" y="547"/>
                    <a:pt x="876" y="238"/>
                  </a:cubicBezTo>
                  <a:cubicBezTo>
                    <a:pt x="846" y="171"/>
                    <a:pt x="796" y="144"/>
                    <a:pt x="739" y="144"/>
                  </a:cubicBezTo>
                  <a:cubicBezTo>
                    <a:pt x="646" y="144"/>
                    <a:pt x="534" y="213"/>
                    <a:pt x="454" y="290"/>
                  </a:cubicBezTo>
                  <a:lnTo>
                    <a:pt x="454" y="290"/>
                  </a:lnTo>
                  <a:cubicBezTo>
                    <a:pt x="432" y="153"/>
                    <a:pt x="358" y="1"/>
                    <a:pt x="2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3" name="Google Shape;1403;p33"/>
            <p:cNvSpPr/>
            <p:nvPr/>
          </p:nvSpPr>
          <p:spPr>
            <a:xfrm>
              <a:off x="7085567" y="4072956"/>
              <a:ext cx="27893" cy="25494"/>
            </a:xfrm>
            <a:custGeom>
              <a:avLst/>
              <a:gdLst/>
              <a:ahLst/>
              <a:cxnLst/>
              <a:rect l="l" t="t" r="r" b="b"/>
              <a:pathLst>
                <a:path w="907" h="829" extrusionOk="0">
                  <a:moveTo>
                    <a:pt x="391" y="416"/>
                  </a:moveTo>
                  <a:cubicBezTo>
                    <a:pt x="391" y="466"/>
                    <a:pt x="379" y="494"/>
                    <a:pt x="379" y="497"/>
                  </a:cubicBezTo>
                  <a:cubicBezTo>
                    <a:pt x="366" y="497"/>
                    <a:pt x="360" y="494"/>
                    <a:pt x="360" y="491"/>
                  </a:cubicBezTo>
                  <a:cubicBezTo>
                    <a:pt x="354" y="483"/>
                    <a:pt x="363" y="455"/>
                    <a:pt x="391" y="416"/>
                  </a:cubicBezTo>
                  <a:close/>
                  <a:moveTo>
                    <a:pt x="193" y="73"/>
                  </a:moveTo>
                  <a:cubicBezTo>
                    <a:pt x="293" y="73"/>
                    <a:pt x="354" y="198"/>
                    <a:pt x="377" y="310"/>
                  </a:cubicBezTo>
                  <a:cubicBezTo>
                    <a:pt x="332" y="357"/>
                    <a:pt x="257" y="449"/>
                    <a:pt x="282" y="519"/>
                  </a:cubicBezTo>
                  <a:cubicBezTo>
                    <a:pt x="290" y="539"/>
                    <a:pt x="310" y="572"/>
                    <a:pt x="377" y="578"/>
                  </a:cubicBezTo>
                  <a:cubicBezTo>
                    <a:pt x="393" y="578"/>
                    <a:pt x="416" y="566"/>
                    <a:pt x="430" y="550"/>
                  </a:cubicBezTo>
                  <a:cubicBezTo>
                    <a:pt x="466" y="508"/>
                    <a:pt x="472" y="413"/>
                    <a:pt x="460" y="338"/>
                  </a:cubicBezTo>
                  <a:cubicBezTo>
                    <a:pt x="541" y="260"/>
                    <a:pt x="633" y="215"/>
                    <a:pt x="700" y="215"/>
                  </a:cubicBezTo>
                  <a:cubicBezTo>
                    <a:pt x="750" y="215"/>
                    <a:pt x="781" y="237"/>
                    <a:pt x="801" y="285"/>
                  </a:cubicBezTo>
                  <a:cubicBezTo>
                    <a:pt x="829" y="343"/>
                    <a:pt x="829" y="399"/>
                    <a:pt x="806" y="455"/>
                  </a:cubicBezTo>
                  <a:cubicBezTo>
                    <a:pt x="737" y="628"/>
                    <a:pt x="466" y="731"/>
                    <a:pt x="463" y="731"/>
                  </a:cubicBezTo>
                  <a:cubicBezTo>
                    <a:pt x="424" y="742"/>
                    <a:pt x="391" y="748"/>
                    <a:pt x="360" y="748"/>
                  </a:cubicBezTo>
                  <a:cubicBezTo>
                    <a:pt x="156" y="748"/>
                    <a:pt x="81" y="497"/>
                    <a:pt x="81" y="329"/>
                  </a:cubicBezTo>
                  <a:cubicBezTo>
                    <a:pt x="81" y="184"/>
                    <a:pt x="128" y="73"/>
                    <a:pt x="193" y="73"/>
                  </a:cubicBezTo>
                  <a:close/>
                  <a:moveTo>
                    <a:pt x="187" y="0"/>
                  </a:moveTo>
                  <a:cubicBezTo>
                    <a:pt x="73" y="0"/>
                    <a:pt x="0" y="131"/>
                    <a:pt x="0" y="335"/>
                  </a:cubicBezTo>
                  <a:cubicBezTo>
                    <a:pt x="3" y="572"/>
                    <a:pt x="114" y="829"/>
                    <a:pt x="360" y="829"/>
                  </a:cubicBezTo>
                  <a:cubicBezTo>
                    <a:pt x="402" y="829"/>
                    <a:pt x="444" y="818"/>
                    <a:pt x="485" y="809"/>
                  </a:cubicBezTo>
                  <a:cubicBezTo>
                    <a:pt x="497" y="804"/>
                    <a:pt x="792" y="692"/>
                    <a:pt x="873" y="491"/>
                  </a:cubicBezTo>
                  <a:cubicBezTo>
                    <a:pt x="907" y="413"/>
                    <a:pt x="907" y="335"/>
                    <a:pt x="870" y="257"/>
                  </a:cubicBezTo>
                  <a:cubicBezTo>
                    <a:pt x="840" y="181"/>
                    <a:pt x="781" y="140"/>
                    <a:pt x="700" y="140"/>
                  </a:cubicBezTo>
                  <a:cubicBezTo>
                    <a:pt x="614" y="140"/>
                    <a:pt x="516" y="190"/>
                    <a:pt x="444" y="251"/>
                  </a:cubicBezTo>
                  <a:cubicBezTo>
                    <a:pt x="405" y="120"/>
                    <a:pt x="324" y="0"/>
                    <a:pt x="1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4" name="Google Shape;1404;p33"/>
            <p:cNvSpPr/>
            <p:nvPr/>
          </p:nvSpPr>
          <p:spPr>
            <a:xfrm>
              <a:off x="7057675" y="4082151"/>
              <a:ext cx="28938" cy="21035"/>
            </a:xfrm>
            <a:custGeom>
              <a:avLst/>
              <a:gdLst/>
              <a:ahLst/>
              <a:cxnLst/>
              <a:rect l="l" t="t" r="r" b="b"/>
              <a:pathLst>
                <a:path w="941" h="684" extrusionOk="0">
                  <a:moveTo>
                    <a:pt x="482" y="1"/>
                  </a:moveTo>
                  <a:cubicBezTo>
                    <a:pt x="342" y="1"/>
                    <a:pt x="206" y="65"/>
                    <a:pt x="129" y="147"/>
                  </a:cubicBezTo>
                  <a:cubicBezTo>
                    <a:pt x="0" y="281"/>
                    <a:pt x="171" y="513"/>
                    <a:pt x="394" y="641"/>
                  </a:cubicBezTo>
                  <a:cubicBezTo>
                    <a:pt x="447" y="672"/>
                    <a:pt x="501" y="684"/>
                    <a:pt x="552" y="684"/>
                  </a:cubicBezTo>
                  <a:cubicBezTo>
                    <a:pt x="715" y="684"/>
                    <a:pt x="848" y="566"/>
                    <a:pt x="848" y="566"/>
                  </a:cubicBezTo>
                  <a:cubicBezTo>
                    <a:pt x="921" y="513"/>
                    <a:pt x="941" y="273"/>
                    <a:pt x="745" y="97"/>
                  </a:cubicBezTo>
                  <a:cubicBezTo>
                    <a:pt x="667" y="29"/>
                    <a:pt x="574" y="1"/>
                    <a:pt x="482" y="1"/>
                  </a:cubicBezTo>
                  <a:close/>
                </a:path>
              </a:pathLst>
            </a:custGeom>
            <a:solidFill>
              <a:srgbClr val="F6D1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5" name="Google Shape;1405;p33"/>
            <p:cNvSpPr/>
            <p:nvPr/>
          </p:nvSpPr>
          <p:spPr>
            <a:xfrm>
              <a:off x="7076188" y="4087348"/>
              <a:ext cx="6489" cy="15561"/>
            </a:xfrm>
            <a:custGeom>
              <a:avLst/>
              <a:gdLst/>
              <a:ahLst/>
              <a:cxnLst/>
              <a:rect l="l" t="t" r="r" b="b"/>
              <a:pathLst>
                <a:path w="211" h="506" extrusionOk="0">
                  <a:moveTo>
                    <a:pt x="210" y="1"/>
                  </a:moveTo>
                  <a:lnTo>
                    <a:pt x="210" y="1"/>
                  </a:lnTo>
                  <a:cubicBezTo>
                    <a:pt x="140" y="51"/>
                    <a:pt x="1" y="506"/>
                    <a:pt x="1" y="506"/>
                  </a:cubicBezTo>
                  <a:lnTo>
                    <a:pt x="21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6" name="Google Shape;1406;p33"/>
            <p:cNvSpPr/>
            <p:nvPr/>
          </p:nvSpPr>
          <p:spPr>
            <a:xfrm>
              <a:off x="7074927" y="4086149"/>
              <a:ext cx="9103" cy="18144"/>
            </a:xfrm>
            <a:custGeom>
              <a:avLst/>
              <a:gdLst/>
              <a:ahLst/>
              <a:cxnLst/>
              <a:rect l="l" t="t" r="r" b="b"/>
              <a:pathLst>
                <a:path w="296" h="590" extrusionOk="0">
                  <a:moveTo>
                    <a:pt x="250" y="0"/>
                  </a:moveTo>
                  <a:cubicBezTo>
                    <a:pt x="241" y="0"/>
                    <a:pt x="233" y="3"/>
                    <a:pt x="226" y="9"/>
                  </a:cubicBezTo>
                  <a:cubicBezTo>
                    <a:pt x="154" y="65"/>
                    <a:pt x="39" y="425"/>
                    <a:pt x="3" y="536"/>
                  </a:cubicBezTo>
                  <a:cubicBezTo>
                    <a:pt x="0" y="556"/>
                    <a:pt x="11" y="578"/>
                    <a:pt x="31" y="584"/>
                  </a:cubicBezTo>
                  <a:cubicBezTo>
                    <a:pt x="36" y="589"/>
                    <a:pt x="39" y="589"/>
                    <a:pt x="42" y="589"/>
                  </a:cubicBezTo>
                  <a:cubicBezTo>
                    <a:pt x="59" y="589"/>
                    <a:pt x="73" y="578"/>
                    <a:pt x="81" y="561"/>
                  </a:cubicBezTo>
                  <a:cubicBezTo>
                    <a:pt x="148" y="347"/>
                    <a:pt x="240" y="101"/>
                    <a:pt x="276" y="73"/>
                  </a:cubicBezTo>
                  <a:cubicBezTo>
                    <a:pt x="293" y="57"/>
                    <a:pt x="296" y="34"/>
                    <a:pt x="282" y="17"/>
                  </a:cubicBezTo>
                  <a:cubicBezTo>
                    <a:pt x="274" y="6"/>
                    <a:pt x="262" y="0"/>
                    <a:pt x="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7" name="Google Shape;1407;p33"/>
            <p:cNvSpPr/>
            <p:nvPr/>
          </p:nvSpPr>
          <p:spPr>
            <a:xfrm>
              <a:off x="7069238" y="4083073"/>
              <a:ext cx="8272" cy="18205"/>
            </a:xfrm>
            <a:custGeom>
              <a:avLst/>
              <a:gdLst/>
              <a:ahLst/>
              <a:cxnLst/>
              <a:rect l="l" t="t" r="r" b="b"/>
              <a:pathLst>
                <a:path w="269" h="592" extrusionOk="0">
                  <a:moveTo>
                    <a:pt x="269" y="0"/>
                  </a:moveTo>
                  <a:lnTo>
                    <a:pt x="269" y="0"/>
                  </a:lnTo>
                  <a:cubicBezTo>
                    <a:pt x="180" y="67"/>
                    <a:pt x="1" y="592"/>
                    <a:pt x="1" y="592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8" name="Google Shape;1408;p33"/>
            <p:cNvSpPr/>
            <p:nvPr/>
          </p:nvSpPr>
          <p:spPr>
            <a:xfrm>
              <a:off x="7067884" y="4081782"/>
              <a:ext cx="11009" cy="20604"/>
            </a:xfrm>
            <a:custGeom>
              <a:avLst/>
              <a:gdLst/>
              <a:ahLst/>
              <a:cxnLst/>
              <a:rect l="l" t="t" r="r" b="b"/>
              <a:pathLst>
                <a:path w="358" h="670" extrusionOk="0">
                  <a:moveTo>
                    <a:pt x="312" y="0"/>
                  </a:moveTo>
                  <a:cubicBezTo>
                    <a:pt x="304" y="0"/>
                    <a:pt x="296" y="3"/>
                    <a:pt x="288" y="9"/>
                  </a:cubicBezTo>
                  <a:cubicBezTo>
                    <a:pt x="196" y="79"/>
                    <a:pt x="37" y="531"/>
                    <a:pt x="6" y="617"/>
                  </a:cubicBezTo>
                  <a:cubicBezTo>
                    <a:pt x="0" y="639"/>
                    <a:pt x="9" y="662"/>
                    <a:pt x="31" y="667"/>
                  </a:cubicBezTo>
                  <a:cubicBezTo>
                    <a:pt x="34" y="670"/>
                    <a:pt x="42" y="670"/>
                    <a:pt x="45" y="670"/>
                  </a:cubicBezTo>
                  <a:cubicBezTo>
                    <a:pt x="62" y="670"/>
                    <a:pt x="76" y="662"/>
                    <a:pt x="78" y="648"/>
                  </a:cubicBezTo>
                  <a:cubicBezTo>
                    <a:pt x="154" y="433"/>
                    <a:pt x="282" y="112"/>
                    <a:pt x="335" y="76"/>
                  </a:cubicBezTo>
                  <a:cubicBezTo>
                    <a:pt x="355" y="59"/>
                    <a:pt x="357" y="37"/>
                    <a:pt x="343" y="20"/>
                  </a:cubicBezTo>
                  <a:cubicBezTo>
                    <a:pt x="335" y="7"/>
                    <a:pt x="324" y="0"/>
                    <a:pt x="3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9" name="Google Shape;1409;p33"/>
            <p:cNvSpPr/>
            <p:nvPr/>
          </p:nvSpPr>
          <p:spPr>
            <a:xfrm>
              <a:off x="7098606" y="4103216"/>
              <a:ext cx="10056" cy="12824"/>
            </a:xfrm>
            <a:custGeom>
              <a:avLst/>
              <a:gdLst/>
              <a:ahLst/>
              <a:cxnLst/>
              <a:rect l="l" t="t" r="r" b="b"/>
              <a:pathLst>
                <a:path w="327" h="417" extrusionOk="0">
                  <a:moveTo>
                    <a:pt x="0" y="1"/>
                  </a:moveTo>
                  <a:lnTo>
                    <a:pt x="326" y="417"/>
                  </a:lnTo>
                  <a:cubicBezTo>
                    <a:pt x="307" y="82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0" name="Google Shape;1410;p33"/>
            <p:cNvSpPr/>
            <p:nvPr/>
          </p:nvSpPr>
          <p:spPr>
            <a:xfrm>
              <a:off x="7097315" y="4101894"/>
              <a:ext cx="12732" cy="15345"/>
            </a:xfrm>
            <a:custGeom>
              <a:avLst/>
              <a:gdLst/>
              <a:ahLst/>
              <a:cxnLst/>
              <a:rect l="l" t="t" r="r" b="b"/>
              <a:pathLst>
                <a:path w="414" h="499" extrusionOk="0">
                  <a:moveTo>
                    <a:pt x="47" y="1"/>
                  </a:moveTo>
                  <a:cubicBezTo>
                    <a:pt x="30" y="1"/>
                    <a:pt x="13" y="13"/>
                    <a:pt x="9" y="30"/>
                  </a:cubicBezTo>
                  <a:cubicBezTo>
                    <a:pt x="0" y="52"/>
                    <a:pt x="14" y="72"/>
                    <a:pt x="37" y="80"/>
                  </a:cubicBezTo>
                  <a:cubicBezTo>
                    <a:pt x="37" y="80"/>
                    <a:pt x="313" y="161"/>
                    <a:pt x="329" y="460"/>
                  </a:cubicBezTo>
                  <a:cubicBezTo>
                    <a:pt x="329" y="482"/>
                    <a:pt x="346" y="499"/>
                    <a:pt x="368" y="499"/>
                  </a:cubicBezTo>
                  <a:lnTo>
                    <a:pt x="371" y="499"/>
                  </a:lnTo>
                  <a:cubicBezTo>
                    <a:pt x="391" y="499"/>
                    <a:pt x="413" y="476"/>
                    <a:pt x="410" y="457"/>
                  </a:cubicBezTo>
                  <a:cubicBezTo>
                    <a:pt x="388" y="97"/>
                    <a:pt x="62" y="5"/>
                    <a:pt x="56" y="2"/>
                  </a:cubicBezTo>
                  <a:cubicBezTo>
                    <a:pt x="53" y="1"/>
                    <a:pt x="50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1" name="Google Shape;1411;p33"/>
            <p:cNvSpPr/>
            <p:nvPr/>
          </p:nvSpPr>
          <p:spPr>
            <a:xfrm>
              <a:off x="7064871" y="4082120"/>
              <a:ext cx="6550" cy="14361"/>
            </a:xfrm>
            <a:custGeom>
              <a:avLst/>
              <a:gdLst/>
              <a:ahLst/>
              <a:cxnLst/>
              <a:rect l="l" t="t" r="r" b="b"/>
              <a:pathLst>
                <a:path w="213" h="467" extrusionOk="0">
                  <a:moveTo>
                    <a:pt x="213" y="1"/>
                  </a:moveTo>
                  <a:lnTo>
                    <a:pt x="213" y="1"/>
                  </a:lnTo>
                  <a:cubicBezTo>
                    <a:pt x="101" y="73"/>
                    <a:pt x="1" y="466"/>
                    <a:pt x="1" y="466"/>
                  </a:cubicBez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2" name="Google Shape;1412;p33"/>
            <p:cNvSpPr/>
            <p:nvPr/>
          </p:nvSpPr>
          <p:spPr>
            <a:xfrm>
              <a:off x="7063425" y="4080859"/>
              <a:ext cx="9380" cy="16822"/>
            </a:xfrm>
            <a:custGeom>
              <a:avLst/>
              <a:gdLst/>
              <a:ahLst/>
              <a:cxnLst/>
              <a:rect l="l" t="t" r="r" b="b"/>
              <a:pathLst>
                <a:path w="305" h="547" extrusionOk="0">
                  <a:moveTo>
                    <a:pt x="257" y="0"/>
                  </a:moveTo>
                  <a:cubicBezTo>
                    <a:pt x="249" y="0"/>
                    <a:pt x="241" y="3"/>
                    <a:pt x="235" y="8"/>
                  </a:cubicBezTo>
                  <a:cubicBezTo>
                    <a:pt x="117" y="83"/>
                    <a:pt x="20" y="454"/>
                    <a:pt x="9" y="496"/>
                  </a:cubicBezTo>
                  <a:cubicBezTo>
                    <a:pt x="0" y="516"/>
                    <a:pt x="14" y="538"/>
                    <a:pt x="37" y="544"/>
                  </a:cubicBezTo>
                  <a:cubicBezTo>
                    <a:pt x="39" y="547"/>
                    <a:pt x="42" y="547"/>
                    <a:pt x="48" y="547"/>
                  </a:cubicBezTo>
                  <a:cubicBezTo>
                    <a:pt x="64" y="547"/>
                    <a:pt x="78" y="533"/>
                    <a:pt x="84" y="516"/>
                  </a:cubicBezTo>
                  <a:cubicBezTo>
                    <a:pt x="123" y="371"/>
                    <a:pt x="210" y="120"/>
                    <a:pt x="279" y="72"/>
                  </a:cubicBezTo>
                  <a:cubicBezTo>
                    <a:pt x="299" y="58"/>
                    <a:pt x="304" y="36"/>
                    <a:pt x="290" y="16"/>
                  </a:cubicBezTo>
                  <a:cubicBezTo>
                    <a:pt x="282" y="6"/>
                    <a:pt x="269" y="0"/>
                    <a:pt x="2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3" name="Google Shape;1413;p33"/>
            <p:cNvSpPr/>
            <p:nvPr/>
          </p:nvSpPr>
          <p:spPr>
            <a:xfrm>
              <a:off x="7098944" y="4097650"/>
              <a:ext cx="16422" cy="4336"/>
            </a:xfrm>
            <a:custGeom>
              <a:avLst/>
              <a:gdLst/>
              <a:ahLst/>
              <a:cxnLst/>
              <a:rect l="l" t="t" r="r" b="b"/>
              <a:pathLst>
                <a:path w="534" h="141" extrusionOk="0">
                  <a:moveTo>
                    <a:pt x="533" y="1"/>
                  </a:moveTo>
                  <a:lnTo>
                    <a:pt x="0" y="90"/>
                  </a:lnTo>
                  <a:cubicBezTo>
                    <a:pt x="87" y="127"/>
                    <a:pt x="162" y="141"/>
                    <a:pt x="227" y="141"/>
                  </a:cubicBezTo>
                  <a:cubicBezTo>
                    <a:pt x="433" y="141"/>
                    <a:pt x="533" y="1"/>
                    <a:pt x="5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4" name="Google Shape;1414;p33"/>
            <p:cNvSpPr/>
            <p:nvPr/>
          </p:nvSpPr>
          <p:spPr>
            <a:xfrm>
              <a:off x="7097653" y="4096543"/>
              <a:ext cx="19159" cy="6643"/>
            </a:xfrm>
            <a:custGeom>
              <a:avLst/>
              <a:gdLst/>
              <a:ahLst/>
              <a:cxnLst/>
              <a:rect l="l" t="t" r="r" b="b"/>
              <a:pathLst>
                <a:path w="623" h="216" extrusionOk="0">
                  <a:moveTo>
                    <a:pt x="580" y="0"/>
                  </a:moveTo>
                  <a:cubicBezTo>
                    <a:pt x="567" y="0"/>
                    <a:pt x="553" y="6"/>
                    <a:pt x="544" y="17"/>
                  </a:cubicBezTo>
                  <a:cubicBezTo>
                    <a:pt x="544" y="17"/>
                    <a:pt x="454" y="137"/>
                    <a:pt x="271" y="137"/>
                  </a:cubicBezTo>
                  <a:cubicBezTo>
                    <a:pt x="210" y="137"/>
                    <a:pt x="140" y="124"/>
                    <a:pt x="59" y="90"/>
                  </a:cubicBezTo>
                  <a:cubicBezTo>
                    <a:pt x="54" y="88"/>
                    <a:pt x="50" y="88"/>
                    <a:pt x="45" y="88"/>
                  </a:cubicBezTo>
                  <a:cubicBezTo>
                    <a:pt x="30" y="88"/>
                    <a:pt x="15" y="95"/>
                    <a:pt x="9" y="112"/>
                  </a:cubicBezTo>
                  <a:cubicBezTo>
                    <a:pt x="0" y="131"/>
                    <a:pt x="9" y="154"/>
                    <a:pt x="28" y="162"/>
                  </a:cubicBezTo>
                  <a:cubicBezTo>
                    <a:pt x="120" y="201"/>
                    <a:pt x="198" y="215"/>
                    <a:pt x="268" y="215"/>
                  </a:cubicBezTo>
                  <a:cubicBezTo>
                    <a:pt x="491" y="215"/>
                    <a:pt x="609" y="64"/>
                    <a:pt x="611" y="62"/>
                  </a:cubicBezTo>
                  <a:cubicBezTo>
                    <a:pt x="623" y="45"/>
                    <a:pt x="617" y="20"/>
                    <a:pt x="600" y="6"/>
                  </a:cubicBezTo>
                  <a:cubicBezTo>
                    <a:pt x="594" y="2"/>
                    <a:pt x="587" y="0"/>
                    <a:pt x="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5" name="Google Shape;1415;p33"/>
            <p:cNvSpPr/>
            <p:nvPr/>
          </p:nvSpPr>
          <p:spPr>
            <a:xfrm>
              <a:off x="6735511" y="4245385"/>
              <a:ext cx="37949" cy="36073"/>
            </a:xfrm>
            <a:custGeom>
              <a:avLst/>
              <a:gdLst/>
              <a:ahLst/>
              <a:cxnLst/>
              <a:rect l="l" t="t" r="r" b="b"/>
              <a:pathLst>
                <a:path w="1234" h="1173" extrusionOk="0">
                  <a:moveTo>
                    <a:pt x="740" y="81"/>
                  </a:moveTo>
                  <a:cubicBezTo>
                    <a:pt x="757" y="134"/>
                    <a:pt x="779" y="243"/>
                    <a:pt x="799" y="372"/>
                  </a:cubicBezTo>
                  <a:cubicBezTo>
                    <a:pt x="712" y="349"/>
                    <a:pt x="617" y="324"/>
                    <a:pt x="528" y="302"/>
                  </a:cubicBezTo>
                  <a:cubicBezTo>
                    <a:pt x="659" y="143"/>
                    <a:pt x="715" y="98"/>
                    <a:pt x="740" y="81"/>
                  </a:cubicBezTo>
                  <a:close/>
                  <a:moveTo>
                    <a:pt x="132" y="316"/>
                  </a:moveTo>
                  <a:cubicBezTo>
                    <a:pt x="182" y="316"/>
                    <a:pt x="271" y="330"/>
                    <a:pt x="388" y="355"/>
                  </a:cubicBezTo>
                  <a:cubicBezTo>
                    <a:pt x="349" y="399"/>
                    <a:pt x="310" y="452"/>
                    <a:pt x="269" y="508"/>
                  </a:cubicBezTo>
                  <a:cubicBezTo>
                    <a:pt x="171" y="394"/>
                    <a:pt x="143" y="338"/>
                    <a:pt x="132" y="316"/>
                  </a:cubicBezTo>
                  <a:close/>
                  <a:moveTo>
                    <a:pt x="893" y="483"/>
                  </a:moveTo>
                  <a:lnTo>
                    <a:pt x="893" y="483"/>
                  </a:lnTo>
                  <a:cubicBezTo>
                    <a:pt x="1058" y="536"/>
                    <a:pt x="1119" y="567"/>
                    <a:pt x="1144" y="589"/>
                  </a:cubicBezTo>
                  <a:cubicBezTo>
                    <a:pt x="1114" y="603"/>
                    <a:pt x="1047" y="631"/>
                    <a:pt x="921" y="673"/>
                  </a:cubicBezTo>
                  <a:cubicBezTo>
                    <a:pt x="910" y="614"/>
                    <a:pt x="905" y="547"/>
                    <a:pt x="893" y="483"/>
                  </a:cubicBezTo>
                  <a:close/>
                  <a:moveTo>
                    <a:pt x="472" y="369"/>
                  </a:moveTo>
                  <a:cubicBezTo>
                    <a:pt x="584" y="394"/>
                    <a:pt x="701" y="425"/>
                    <a:pt x="810" y="455"/>
                  </a:cubicBezTo>
                  <a:cubicBezTo>
                    <a:pt x="824" y="536"/>
                    <a:pt x="835" y="620"/>
                    <a:pt x="843" y="692"/>
                  </a:cubicBezTo>
                  <a:cubicBezTo>
                    <a:pt x="746" y="726"/>
                    <a:pt x="640" y="751"/>
                    <a:pt x="531" y="779"/>
                  </a:cubicBezTo>
                  <a:cubicBezTo>
                    <a:pt x="453" y="704"/>
                    <a:pt x="380" y="631"/>
                    <a:pt x="322" y="564"/>
                  </a:cubicBezTo>
                  <a:cubicBezTo>
                    <a:pt x="375" y="494"/>
                    <a:pt x="425" y="427"/>
                    <a:pt x="472" y="369"/>
                  </a:cubicBezTo>
                  <a:close/>
                  <a:moveTo>
                    <a:pt x="271" y="631"/>
                  </a:moveTo>
                  <a:cubicBezTo>
                    <a:pt x="324" y="684"/>
                    <a:pt x="380" y="743"/>
                    <a:pt x="444" y="804"/>
                  </a:cubicBezTo>
                  <a:cubicBezTo>
                    <a:pt x="294" y="837"/>
                    <a:pt x="171" y="857"/>
                    <a:pt x="109" y="860"/>
                  </a:cubicBezTo>
                  <a:cubicBezTo>
                    <a:pt x="140" y="815"/>
                    <a:pt x="199" y="729"/>
                    <a:pt x="271" y="631"/>
                  </a:cubicBezTo>
                  <a:close/>
                  <a:moveTo>
                    <a:pt x="857" y="773"/>
                  </a:moveTo>
                  <a:cubicBezTo>
                    <a:pt x="879" y="957"/>
                    <a:pt x="877" y="1041"/>
                    <a:pt x="871" y="1077"/>
                  </a:cubicBezTo>
                  <a:cubicBezTo>
                    <a:pt x="826" y="1050"/>
                    <a:pt x="732" y="969"/>
                    <a:pt x="600" y="846"/>
                  </a:cubicBezTo>
                  <a:cubicBezTo>
                    <a:pt x="684" y="824"/>
                    <a:pt x="773" y="801"/>
                    <a:pt x="857" y="773"/>
                  </a:cubicBezTo>
                  <a:close/>
                  <a:moveTo>
                    <a:pt x="748" y="1"/>
                  </a:moveTo>
                  <a:cubicBezTo>
                    <a:pt x="707" y="1"/>
                    <a:pt x="642" y="34"/>
                    <a:pt x="439" y="282"/>
                  </a:cubicBezTo>
                  <a:cubicBezTo>
                    <a:pt x="352" y="263"/>
                    <a:pt x="218" y="236"/>
                    <a:pt x="140" y="236"/>
                  </a:cubicBezTo>
                  <a:cubicBezTo>
                    <a:pt x="130" y="236"/>
                    <a:pt x="120" y="237"/>
                    <a:pt x="112" y="238"/>
                  </a:cubicBezTo>
                  <a:cubicBezTo>
                    <a:pt x="73" y="240"/>
                    <a:pt x="56" y="263"/>
                    <a:pt x="51" y="274"/>
                  </a:cubicBezTo>
                  <a:cubicBezTo>
                    <a:pt x="34" y="313"/>
                    <a:pt x="45" y="372"/>
                    <a:pt x="215" y="567"/>
                  </a:cubicBezTo>
                  <a:cubicBezTo>
                    <a:pt x="104" y="726"/>
                    <a:pt x="15" y="851"/>
                    <a:pt x="12" y="857"/>
                  </a:cubicBezTo>
                  <a:cubicBezTo>
                    <a:pt x="1" y="874"/>
                    <a:pt x="1" y="893"/>
                    <a:pt x="12" y="910"/>
                  </a:cubicBezTo>
                  <a:cubicBezTo>
                    <a:pt x="29" y="938"/>
                    <a:pt x="62" y="941"/>
                    <a:pt x="93" y="941"/>
                  </a:cubicBezTo>
                  <a:cubicBezTo>
                    <a:pt x="190" y="941"/>
                    <a:pt x="388" y="899"/>
                    <a:pt x="506" y="871"/>
                  </a:cubicBezTo>
                  <a:cubicBezTo>
                    <a:pt x="584" y="943"/>
                    <a:pt x="813" y="1161"/>
                    <a:pt x="877" y="1172"/>
                  </a:cubicBezTo>
                  <a:lnTo>
                    <a:pt x="885" y="1172"/>
                  </a:lnTo>
                  <a:cubicBezTo>
                    <a:pt x="899" y="1172"/>
                    <a:pt x="913" y="1164"/>
                    <a:pt x="919" y="1150"/>
                  </a:cubicBezTo>
                  <a:cubicBezTo>
                    <a:pt x="935" y="1133"/>
                    <a:pt x="963" y="1097"/>
                    <a:pt x="924" y="748"/>
                  </a:cubicBezTo>
                  <a:cubicBezTo>
                    <a:pt x="1175" y="670"/>
                    <a:pt x="1203" y="634"/>
                    <a:pt x="1214" y="623"/>
                  </a:cubicBezTo>
                  <a:cubicBezTo>
                    <a:pt x="1228" y="609"/>
                    <a:pt x="1234" y="592"/>
                    <a:pt x="1228" y="570"/>
                  </a:cubicBezTo>
                  <a:cubicBezTo>
                    <a:pt x="1220" y="547"/>
                    <a:pt x="1206" y="497"/>
                    <a:pt x="879" y="397"/>
                  </a:cubicBezTo>
                  <a:cubicBezTo>
                    <a:pt x="857" y="260"/>
                    <a:pt x="826" y="101"/>
                    <a:pt x="804" y="42"/>
                  </a:cubicBezTo>
                  <a:cubicBezTo>
                    <a:pt x="799" y="17"/>
                    <a:pt x="776" y="1"/>
                    <a:pt x="7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6" name="Google Shape;1416;p33"/>
            <p:cNvSpPr/>
            <p:nvPr/>
          </p:nvSpPr>
          <p:spPr>
            <a:xfrm>
              <a:off x="7142090" y="4512286"/>
              <a:ext cx="37426" cy="35212"/>
            </a:xfrm>
            <a:custGeom>
              <a:avLst/>
              <a:gdLst/>
              <a:ahLst/>
              <a:cxnLst/>
              <a:rect l="l" t="t" r="r" b="b"/>
              <a:pathLst>
                <a:path w="1217" h="1145" extrusionOk="0">
                  <a:moveTo>
                    <a:pt x="553" y="90"/>
                  </a:moveTo>
                  <a:cubicBezTo>
                    <a:pt x="589" y="132"/>
                    <a:pt x="651" y="224"/>
                    <a:pt x="720" y="335"/>
                  </a:cubicBezTo>
                  <a:cubicBezTo>
                    <a:pt x="634" y="346"/>
                    <a:pt x="539" y="360"/>
                    <a:pt x="447" y="377"/>
                  </a:cubicBezTo>
                  <a:cubicBezTo>
                    <a:pt x="503" y="179"/>
                    <a:pt x="536" y="115"/>
                    <a:pt x="553" y="90"/>
                  </a:cubicBezTo>
                  <a:close/>
                  <a:moveTo>
                    <a:pt x="989" y="390"/>
                  </a:moveTo>
                  <a:cubicBezTo>
                    <a:pt x="1004" y="390"/>
                    <a:pt x="1017" y="390"/>
                    <a:pt x="1030" y="391"/>
                  </a:cubicBezTo>
                  <a:cubicBezTo>
                    <a:pt x="1080" y="391"/>
                    <a:pt x="1105" y="394"/>
                    <a:pt x="1122" y="397"/>
                  </a:cubicBezTo>
                  <a:cubicBezTo>
                    <a:pt x="1102" y="422"/>
                    <a:pt x="1052" y="475"/>
                    <a:pt x="952" y="561"/>
                  </a:cubicBezTo>
                  <a:cubicBezTo>
                    <a:pt x="918" y="508"/>
                    <a:pt x="888" y="452"/>
                    <a:pt x="854" y="397"/>
                  </a:cubicBezTo>
                  <a:cubicBezTo>
                    <a:pt x="905" y="393"/>
                    <a:pt x="950" y="390"/>
                    <a:pt x="989" y="390"/>
                  </a:cubicBezTo>
                  <a:close/>
                  <a:moveTo>
                    <a:pt x="338" y="478"/>
                  </a:moveTo>
                  <a:lnTo>
                    <a:pt x="338" y="478"/>
                  </a:lnTo>
                  <a:cubicBezTo>
                    <a:pt x="321" y="536"/>
                    <a:pt x="307" y="600"/>
                    <a:pt x="288" y="667"/>
                  </a:cubicBezTo>
                  <a:cubicBezTo>
                    <a:pt x="148" y="600"/>
                    <a:pt x="104" y="561"/>
                    <a:pt x="87" y="545"/>
                  </a:cubicBezTo>
                  <a:cubicBezTo>
                    <a:pt x="132" y="522"/>
                    <a:pt x="218" y="500"/>
                    <a:pt x="338" y="478"/>
                  </a:cubicBezTo>
                  <a:close/>
                  <a:moveTo>
                    <a:pt x="768" y="405"/>
                  </a:moveTo>
                  <a:cubicBezTo>
                    <a:pt x="812" y="475"/>
                    <a:pt x="854" y="545"/>
                    <a:pt x="893" y="612"/>
                  </a:cubicBezTo>
                  <a:cubicBezTo>
                    <a:pt x="812" y="676"/>
                    <a:pt x="726" y="745"/>
                    <a:pt x="637" y="812"/>
                  </a:cubicBezTo>
                  <a:cubicBezTo>
                    <a:pt x="536" y="773"/>
                    <a:pt x="439" y="737"/>
                    <a:pt x="358" y="698"/>
                  </a:cubicBezTo>
                  <a:cubicBezTo>
                    <a:pt x="380" y="612"/>
                    <a:pt x="399" y="531"/>
                    <a:pt x="422" y="458"/>
                  </a:cubicBezTo>
                  <a:cubicBezTo>
                    <a:pt x="536" y="436"/>
                    <a:pt x="656" y="419"/>
                    <a:pt x="768" y="405"/>
                  </a:cubicBezTo>
                  <a:close/>
                  <a:moveTo>
                    <a:pt x="930" y="684"/>
                  </a:moveTo>
                  <a:cubicBezTo>
                    <a:pt x="1022" y="843"/>
                    <a:pt x="1052" y="921"/>
                    <a:pt x="1063" y="955"/>
                  </a:cubicBezTo>
                  <a:cubicBezTo>
                    <a:pt x="1008" y="946"/>
                    <a:pt x="882" y="904"/>
                    <a:pt x="726" y="849"/>
                  </a:cubicBezTo>
                  <a:cubicBezTo>
                    <a:pt x="798" y="793"/>
                    <a:pt x="865" y="737"/>
                    <a:pt x="930" y="684"/>
                  </a:cubicBezTo>
                  <a:close/>
                  <a:moveTo>
                    <a:pt x="341" y="773"/>
                  </a:moveTo>
                  <a:cubicBezTo>
                    <a:pt x="408" y="807"/>
                    <a:pt x="483" y="837"/>
                    <a:pt x="564" y="868"/>
                  </a:cubicBezTo>
                  <a:cubicBezTo>
                    <a:pt x="413" y="980"/>
                    <a:pt x="324" y="1033"/>
                    <a:pt x="279" y="1052"/>
                  </a:cubicBezTo>
                  <a:cubicBezTo>
                    <a:pt x="293" y="996"/>
                    <a:pt x="313" y="893"/>
                    <a:pt x="341" y="773"/>
                  </a:cubicBezTo>
                  <a:close/>
                  <a:moveTo>
                    <a:pt x="558" y="1"/>
                  </a:moveTo>
                  <a:cubicBezTo>
                    <a:pt x="511" y="1"/>
                    <a:pt x="461" y="31"/>
                    <a:pt x="358" y="388"/>
                  </a:cubicBezTo>
                  <a:cubicBezTo>
                    <a:pt x="257" y="408"/>
                    <a:pt x="104" y="439"/>
                    <a:pt x="37" y="475"/>
                  </a:cubicBezTo>
                  <a:cubicBezTo>
                    <a:pt x="3" y="492"/>
                    <a:pt x="1" y="519"/>
                    <a:pt x="1" y="533"/>
                  </a:cubicBezTo>
                  <a:cubicBezTo>
                    <a:pt x="1" y="575"/>
                    <a:pt x="31" y="628"/>
                    <a:pt x="266" y="740"/>
                  </a:cubicBezTo>
                  <a:cubicBezTo>
                    <a:pt x="218" y="927"/>
                    <a:pt x="190" y="1077"/>
                    <a:pt x="187" y="1086"/>
                  </a:cubicBezTo>
                  <a:cubicBezTo>
                    <a:pt x="187" y="1103"/>
                    <a:pt x="190" y="1116"/>
                    <a:pt x="201" y="1128"/>
                  </a:cubicBezTo>
                  <a:cubicBezTo>
                    <a:pt x="210" y="1133"/>
                    <a:pt x="221" y="1144"/>
                    <a:pt x="243" y="1144"/>
                  </a:cubicBezTo>
                  <a:cubicBezTo>
                    <a:pt x="299" y="1144"/>
                    <a:pt x="436" y="1063"/>
                    <a:pt x="651" y="904"/>
                  </a:cubicBezTo>
                  <a:cubicBezTo>
                    <a:pt x="829" y="969"/>
                    <a:pt x="1033" y="1036"/>
                    <a:pt x="1091" y="1036"/>
                  </a:cubicBezTo>
                  <a:cubicBezTo>
                    <a:pt x="1094" y="1036"/>
                    <a:pt x="1105" y="1033"/>
                    <a:pt x="1108" y="1033"/>
                  </a:cubicBezTo>
                  <a:cubicBezTo>
                    <a:pt x="1122" y="1027"/>
                    <a:pt x="1136" y="1019"/>
                    <a:pt x="1144" y="1005"/>
                  </a:cubicBezTo>
                  <a:cubicBezTo>
                    <a:pt x="1150" y="980"/>
                    <a:pt x="1167" y="941"/>
                    <a:pt x="994" y="628"/>
                  </a:cubicBezTo>
                  <a:cubicBezTo>
                    <a:pt x="1189" y="455"/>
                    <a:pt x="1203" y="416"/>
                    <a:pt x="1208" y="399"/>
                  </a:cubicBezTo>
                  <a:cubicBezTo>
                    <a:pt x="1217" y="383"/>
                    <a:pt x="1214" y="363"/>
                    <a:pt x="1203" y="349"/>
                  </a:cubicBezTo>
                  <a:cubicBezTo>
                    <a:pt x="1181" y="321"/>
                    <a:pt x="1136" y="307"/>
                    <a:pt x="1036" y="307"/>
                  </a:cubicBezTo>
                  <a:cubicBezTo>
                    <a:pt x="977" y="307"/>
                    <a:pt x="899" y="310"/>
                    <a:pt x="812" y="321"/>
                  </a:cubicBezTo>
                  <a:cubicBezTo>
                    <a:pt x="734" y="201"/>
                    <a:pt x="645" y="68"/>
                    <a:pt x="603" y="20"/>
                  </a:cubicBezTo>
                  <a:cubicBezTo>
                    <a:pt x="586" y="3"/>
                    <a:pt x="570" y="1"/>
                    <a:pt x="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7" name="Google Shape;1417;p33"/>
            <p:cNvSpPr/>
            <p:nvPr/>
          </p:nvSpPr>
          <p:spPr>
            <a:xfrm>
              <a:off x="6980547" y="4109920"/>
              <a:ext cx="16668" cy="16760"/>
            </a:xfrm>
            <a:custGeom>
              <a:avLst/>
              <a:gdLst/>
              <a:ahLst/>
              <a:cxnLst/>
              <a:rect l="l" t="t" r="r" b="b"/>
              <a:pathLst>
                <a:path w="542" h="545" extrusionOk="0">
                  <a:moveTo>
                    <a:pt x="274" y="81"/>
                  </a:moveTo>
                  <a:cubicBezTo>
                    <a:pt x="324" y="81"/>
                    <a:pt x="371" y="101"/>
                    <a:pt x="405" y="140"/>
                  </a:cubicBezTo>
                  <a:cubicBezTo>
                    <a:pt x="441" y="173"/>
                    <a:pt x="461" y="224"/>
                    <a:pt x="461" y="277"/>
                  </a:cubicBezTo>
                  <a:cubicBezTo>
                    <a:pt x="461" y="383"/>
                    <a:pt x="377" y="466"/>
                    <a:pt x="268" y="466"/>
                  </a:cubicBezTo>
                  <a:cubicBezTo>
                    <a:pt x="162" y="466"/>
                    <a:pt x="78" y="380"/>
                    <a:pt x="78" y="271"/>
                  </a:cubicBezTo>
                  <a:cubicBezTo>
                    <a:pt x="78" y="165"/>
                    <a:pt x="165" y="81"/>
                    <a:pt x="274" y="81"/>
                  </a:cubicBezTo>
                  <a:close/>
                  <a:moveTo>
                    <a:pt x="274" y="0"/>
                  </a:moveTo>
                  <a:cubicBezTo>
                    <a:pt x="123" y="0"/>
                    <a:pt x="0" y="120"/>
                    <a:pt x="0" y="271"/>
                  </a:cubicBezTo>
                  <a:cubicBezTo>
                    <a:pt x="0" y="422"/>
                    <a:pt x="123" y="544"/>
                    <a:pt x="274" y="544"/>
                  </a:cubicBezTo>
                  <a:cubicBezTo>
                    <a:pt x="419" y="544"/>
                    <a:pt x="542" y="422"/>
                    <a:pt x="542" y="271"/>
                  </a:cubicBezTo>
                  <a:cubicBezTo>
                    <a:pt x="542" y="199"/>
                    <a:pt x="516" y="132"/>
                    <a:pt x="463" y="81"/>
                  </a:cubicBezTo>
                  <a:cubicBezTo>
                    <a:pt x="416" y="28"/>
                    <a:pt x="346" y="0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8" name="Google Shape;1418;p33"/>
            <p:cNvSpPr/>
            <p:nvPr/>
          </p:nvSpPr>
          <p:spPr>
            <a:xfrm>
              <a:off x="7253199" y="4445184"/>
              <a:ext cx="16576" cy="16852"/>
            </a:xfrm>
            <a:custGeom>
              <a:avLst/>
              <a:gdLst/>
              <a:ahLst/>
              <a:cxnLst/>
              <a:rect l="l" t="t" r="r" b="b"/>
              <a:pathLst>
                <a:path w="539" h="548" extrusionOk="0">
                  <a:moveTo>
                    <a:pt x="271" y="82"/>
                  </a:moveTo>
                  <a:cubicBezTo>
                    <a:pt x="324" y="82"/>
                    <a:pt x="371" y="101"/>
                    <a:pt x="405" y="140"/>
                  </a:cubicBezTo>
                  <a:cubicBezTo>
                    <a:pt x="438" y="177"/>
                    <a:pt x="461" y="227"/>
                    <a:pt x="461" y="277"/>
                  </a:cubicBezTo>
                  <a:cubicBezTo>
                    <a:pt x="461" y="386"/>
                    <a:pt x="377" y="470"/>
                    <a:pt x="268" y="470"/>
                  </a:cubicBezTo>
                  <a:cubicBezTo>
                    <a:pt x="159" y="470"/>
                    <a:pt x="76" y="383"/>
                    <a:pt x="76" y="274"/>
                  </a:cubicBezTo>
                  <a:cubicBezTo>
                    <a:pt x="76" y="166"/>
                    <a:pt x="162" y="82"/>
                    <a:pt x="271" y="82"/>
                  </a:cubicBezTo>
                  <a:close/>
                  <a:moveTo>
                    <a:pt x="271" y="1"/>
                  </a:moveTo>
                  <a:cubicBezTo>
                    <a:pt x="120" y="1"/>
                    <a:pt x="0" y="124"/>
                    <a:pt x="0" y="274"/>
                  </a:cubicBezTo>
                  <a:cubicBezTo>
                    <a:pt x="0" y="425"/>
                    <a:pt x="120" y="548"/>
                    <a:pt x="271" y="548"/>
                  </a:cubicBezTo>
                  <a:cubicBezTo>
                    <a:pt x="422" y="548"/>
                    <a:pt x="539" y="425"/>
                    <a:pt x="539" y="274"/>
                  </a:cubicBezTo>
                  <a:cubicBezTo>
                    <a:pt x="539" y="202"/>
                    <a:pt x="516" y="135"/>
                    <a:pt x="463" y="82"/>
                  </a:cubicBezTo>
                  <a:cubicBezTo>
                    <a:pt x="413" y="32"/>
                    <a:pt x="343" y="1"/>
                    <a:pt x="2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9" name="Google Shape;1419;p33"/>
            <p:cNvSpPr/>
            <p:nvPr/>
          </p:nvSpPr>
          <p:spPr>
            <a:xfrm>
              <a:off x="6842069" y="4105707"/>
              <a:ext cx="27216" cy="27154"/>
            </a:xfrm>
            <a:custGeom>
              <a:avLst/>
              <a:gdLst/>
              <a:ahLst/>
              <a:cxnLst/>
              <a:rect l="l" t="t" r="r" b="b"/>
              <a:pathLst>
                <a:path w="885" h="883" extrusionOk="0">
                  <a:moveTo>
                    <a:pt x="469" y="112"/>
                  </a:moveTo>
                  <a:cubicBezTo>
                    <a:pt x="478" y="151"/>
                    <a:pt x="489" y="199"/>
                    <a:pt x="500" y="235"/>
                  </a:cubicBezTo>
                  <a:cubicBezTo>
                    <a:pt x="522" y="322"/>
                    <a:pt x="528" y="344"/>
                    <a:pt x="539" y="358"/>
                  </a:cubicBezTo>
                  <a:cubicBezTo>
                    <a:pt x="550" y="372"/>
                    <a:pt x="567" y="377"/>
                    <a:pt x="653" y="408"/>
                  </a:cubicBezTo>
                  <a:cubicBezTo>
                    <a:pt x="684" y="419"/>
                    <a:pt x="732" y="436"/>
                    <a:pt x="765" y="450"/>
                  </a:cubicBezTo>
                  <a:cubicBezTo>
                    <a:pt x="718" y="472"/>
                    <a:pt x="637" y="503"/>
                    <a:pt x="567" y="528"/>
                  </a:cubicBezTo>
                  <a:cubicBezTo>
                    <a:pt x="556" y="531"/>
                    <a:pt x="545" y="539"/>
                    <a:pt x="542" y="548"/>
                  </a:cubicBezTo>
                  <a:cubicBezTo>
                    <a:pt x="503" y="628"/>
                    <a:pt x="461" y="721"/>
                    <a:pt x="433" y="771"/>
                  </a:cubicBezTo>
                  <a:cubicBezTo>
                    <a:pt x="416" y="715"/>
                    <a:pt x="388" y="617"/>
                    <a:pt x="369" y="534"/>
                  </a:cubicBezTo>
                  <a:cubicBezTo>
                    <a:pt x="363" y="520"/>
                    <a:pt x="355" y="511"/>
                    <a:pt x="335" y="506"/>
                  </a:cubicBezTo>
                  <a:cubicBezTo>
                    <a:pt x="257" y="489"/>
                    <a:pt x="162" y="469"/>
                    <a:pt x="109" y="456"/>
                  </a:cubicBezTo>
                  <a:cubicBezTo>
                    <a:pt x="165" y="428"/>
                    <a:pt x="271" y="377"/>
                    <a:pt x="360" y="344"/>
                  </a:cubicBezTo>
                  <a:cubicBezTo>
                    <a:pt x="369" y="336"/>
                    <a:pt x="377" y="330"/>
                    <a:pt x="383" y="319"/>
                  </a:cubicBezTo>
                  <a:cubicBezTo>
                    <a:pt x="405" y="246"/>
                    <a:pt x="444" y="163"/>
                    <a:pt x="469" y="112"/>
                  </a:cubicBezTo>
                  <a:close/>
                  <a:moveTo>
                    <a:pt x="480" y="1"/>
                  </a:moveTo>
                  <a:cubicBezTo>
                    <a:pt x="458" y="1"/>
                    <a:pt x="425" y="1"/>
                    <a:pt x="316" y="277"/>
                  </a:cubicBezTo>
                  <a:cubicBezTo>
                    <a:pt x="23" y="394"/>
                    <a:pt x="12" y="433"/>
                    <a:pt x="6" y="450"/>
                  </a:cubicBezTo>
                  <a:cubicBezTo>
                    <a:pt x="1" y="461"/>
                    <a:pt x="6" y="478"/>
                    <a:pt x="12" y="489"/>
                  </a:cubicBezTo>
                  <a:cubicBezTo>
                    <a:pt x="20" y="500"/>
                    <a:pt x="42" y="531"/>
                    <a:pt x="302" y="581"/>
                  </a:cubicBezTo>
                  <a:cubicBezTo>
                    <a:pt x="377" y="882"/>
                    <a:pt x="405" y="882"/>
                    <a:pt x="433" y="882"/>
                  </a:cubicBezTo>
                  <a:cubicBezTo>
                    <a:pt x="458" y="880"/>
                    <a:pt x="483" y="880"/>
                    <a:pt x="612" y="601"/>
                  </a:cubicBezTo>
                  <a:cubicBezTo>
                    <a:pt x="690" y="570"/>
                    <a:pt x="835" y="517"/>
                    <a:pt x="865" y="489"/>
                  </a:cubicBezTo>
                  <a:cubicBezTo>
                    <a:pt x="877" y="483"/>
                    <a:pt x="885" y="461"/>
                    <a:pt x="879" y="447"/>
                  </a:cubicBezTo>
                  <a:cubicBezTo>
                    <a:pt x="874" y="414"/>
                    <a:pt x="832" y="394"/>
                    <a:pt x="681" y="338"/>
                  </a:cubicBezTo>
                  <a:cubicBezTo>
                    <a:pt x="653" y="333"/>
                    <a:pt x="623" y="319"/>
                    <a:pt x="606" y="310"/>
                  </a:cubicBezTo>
                  <a:cubicBezTo>
                    <a:pt x="598" y="294"/>
                    <a:pt x="592" y="255"/>
                    <a:pt x="581" y="221"/>
                  </a:cubicBezTo>
                  <a:cubicBezTo>
                    <a:pt x="553" y="112"/>
                    <a:pt x="539" y="45"/>
                    <a:pt x="517" y="23"/>
                  </a:cubicBezTo>
                  <a:cubicBezTo>
                    <a:pt x="511" y="12"/>
                    <a:pt x="492" y="1"/>
                    <a:pt x="4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0" name="Google Shape;1420;p33"/>
            <p:cNvSpPr/>
            <p:nvPr/>
          </p:nvSpPr>
          <p:spPr>
            <a:xfrm>
              <a:off x="7247694" y="4235944"/>
              <a:ext cx="27154" cy="27154"/>
            </a:xfrm>
            <a:custGeom>
              <a:avLst/>
              <a:gdLst/>
              <a:ahLst/>
              <a:cxnLst/>
              <a:rect l="l" t="t" r="r" b="b"/>
              <a:pathLst>
                <a:path w="883" h="883" extrusionOk="0">
                  <a:moveTo>
                    <a:pt x="467" y="112"/>
                  </a:moveTo>
                  <a:cubicBezTo>
                    <a:pt x="478" y="149"/>
                    <a:pt x="489" y="199"/>
                    <a:pt x="497" y="232"/>
                  </a:cubicBezTo>
                  <a:cubicBezTo>
                    <a:pt x="520" y="321"/>
                    <a:pt x="525" y="341"/>
                    <a:pt x="536" y="355"/>
                  </a:cubicBezTo>
                  <a:cubicBezTo>
                    <a:pt x="548" y="369"/>
                    <a:pt x="564" y="377"/>
                    <a:pt x="654" y="408"/>
                  </a:cubicBezTo>
                  <a:cubicBezTo>
                    <a:pt x="684" y="419"/>
                    <a:pt x="729" y="436"/>
                    <a:pt x="762" y="450"/>
                  </a:cubicBezTo>
                  <a:cubicBezTo>
                    <a:pt x="715" y="469"/>
                    <a:pt x="634" y="503"/>
                    <a:pt x="564" y="525"/>
                  </a:cubicBezTo>
                  <a:cubicBezTo>
                    <a:pt x="553" y="531"/>
                    <a:pt x="545" y="536"/>
                    <a:pt x="542" y="547"/>
                  </a:cubicBezTo>
                  <a:cubicBezTo>
                    <a:pt x="503" y="628"/>
                    <a:pt x="461" y="718"/>
                    <a:pt x="433" y="771"/>
                  </a:cubicBezTo>
                  <a:cubicBezTo>
                    <a:pt x="414" y="715"/>
                    <a:pt x="389" y="617"/>
                    <a:pt x="366" y="534"/>
                  </a:cubicBezTo>
                  <a:cubicBezTo>
                    <a:pt x="363" y="520"/>
                    <a:pt x="352" y="508"/>
                    <a:pt x="336" y="506"/>
                  </a:cubicBezTo>
                  <a:cubicBezTo>
                    <a:pt x="255" y="489"/>
                    <a:pt x="160" y="467"/>
                    <a:pt x="110" y="453"/>
                  </a:cubicBezTo>
                  <a:cubicBezTo>
                    <a:pt x="165" y="422"/>
                    <a:pt x="269" y="377"/>
                    <a:pt x="358" y="341"/>
                  </a:cubicBezTo>
                  <a:cubicBezTo>
                    <a:pt x="366" y="335"/>
                    <a:pt x="377" y="327"/>
                    <a:pt x="380" y="316"/>
                  </a:cubicBezTo>
                  <a:cubicBezTo>
                    <a:pt x="405" y="243"/>
                    <a:pt x="444" y="160"/>
                    <a:pt x="467" y="112"/>
                  </a:cubicBezTo>
                  <a:close/>
                  <a:moveTo>
                    <a:pt x="478" y="1"/>
                  </a:moveTo>
                  <a:cubicBezTo>
                    <a:pt x="458" y="1"/>
                    <a:pt x="422" y="1"/>
                    <a:pt x="313" y="274"/>
                  </a:cubicBezTo>
                  <a:cubicBezTo>
                    <a:pt x="20" y="394"/>
                    <a:pt x="12" y="433"/>
                    <a:pt x="4" y="450"/>
                  </a:cubicBezTo>
                  <a:cubicBezTo>
                    <a:pt x="1" y="461"/>
                    <a:pt x="4" y="478"/>
                    <a:pt x="12" y="489"/>
                  </a:cubicBezTo>
                  <a:cubicBezTo>
                    <a:pt x="17" y="497"/>
                    <a:pt x="43" y="531"/>
                    <a:pt x="299" y="578"/>
                  </a:cubicBezTo>
                  <a:cubicBezTo>
                    <a:pt x="377" y="882"/>
                    <a:pt x="405" y="882"/>
                    <a:pt x="433" y="882"/>
                  </a:cubicBezTo>
                  <a:cubicBezTo>
                    <a:pt x="458" y="879"/>
                    <a:pt x="481" y="879"/>
                    <a:pt x="612" y="595"/>
                  </a:cubicBezTo>
                  <a:cubicBezTo>
                    <a:pt x="687" y="567"/>
                    <a:pt x="835" y="517"/>
                    <a:pt x="866" y="489"/>
                  </a:cubicBezTo>
                  <a:cubicBezTo>
                    <a:pt x="874" y="481"/>
                    <a:pt x="882" y="461"/>
                    <a:pt x="880" y="447"/>
                  </a:cubicBezTo>
                  <a:cubicBezTo>
                    <a:pt x="871" y="411"/>
                    <a:pt x="829" y="394"/>
                    <a:pt x="681" y="338"/>
                  </a:cubicBezTo>
                  <a:cubicBezTo>
                    <a:pt x="654" y="330"/>
                    <a:pt x="620" y="316"/>
                    <a:pt x="603" y="310"/>
                  </a:cubicBezTo>
                  <a:cubicBezTo>
                    <a:pt x="598" y="294"/>
                    <a:pt x="589" y="255"/>
                    <a:pt x="578" y="218"/>
                  </a:cubicBezTo>
                  <a:cubicBezTo>
                    <a:pt x="550" y="112"/>
                    <a:pt x="536" y="45"/>
                    <a:pt x="517" y="20"/>
                  </a:cubicBezTo>
                  <a:cubicBezTo>
                    <a:pt x="508" y="9"/>
                    <a:pt x="492" y="1"/>
                    <a:pt x="4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1" name="Google Shape;1421;p33"/>
            <p:cNvSpPr/>
            <p:nvPr/>
          </p:nvSpPr>
          <p:spPr>
            <a:xfrm>
              <a:off x="6759714" y="4439710"/>
              <a:ext cx="27216" cy="27124"/>
            </a:xfrm>
            <a:custGeom>
              <a:avLst/>
              <a:gdLst/>
              <a:ahLst/>
              <a:cxnLst/>
              <a:rect l="l" t="t" r="r" b="b"/>
              <a:pathLst>
                <a:path w="885" h="882" extrusionOk="0">
                  <a:moveTo>
                    <a:pt x="472" y="112"/>
                  </a:moveTo>
                  <a:cubicBezTo>
                    <a:pt x="483" y="148"/>
                    <a:pt x="491" y="198"/>
                    <a:pt x="503" y="232"/>
                  </a:cubicBezTo>
                  <a:cubicBezTo>
                    <a:pt x="525" y="321"/>
                    <a:pt x="530" y="341"/>
                    <a:pt x="542" y="355"/>
                  </a:cubicBezTo>
                  <a:cubicBezTo>
                    <a:pt x="553" y="369"/>
                    <a:pt x="570" y="377"/>
                    <a:pt x="656" y="408"/>
                  </a:cubicBezTo>
                  <a:cubicBezTo>
                    <a:pt x="689" y="419"/>
                    <a:pt x="734" y="436"/>
                    <a:pt x="768" y="450"/>
                  </a:cubicBezTo>
                  <a:cubicBezTo>
                    <a:pt x="720" y="469"/>
                    <a:pt x="639" y="503"/>
                    <a:pt x="570" y="525"/>
                  </a:cubicBezTo>
                  <a:cubicBezTo>
                    <a:pt x="558" y="530"/>
                    <a:pt x="550" y="536"/>
                    <a:pt x="544" y="547"/>
                  </a:cubicBezTo>
                  <a:cubicBezTo>
                    <a:pt x="508" y="628"/>
                    <a:pt x="466" y="717"/>
                    <a:pt x="438" y="770"/>
                  </a:cubicBezTo>
                  <a:cubicBezTo>
                    <a:pt x="419" y="715"/>
                    <a:pt x="391" y="617"/>
                    <a:pt x="371" y="533"/>
                  </a:cubicBezTo>
                  <a:cubicBezTo>
                    <a:pt x="369" y="519"/>
                    <a:pt x="357" y="508"/>
                    <a:pt x="341" y="505"/>
                  </a:cubicBezTo>
                  <a:cubicBezTo>
                    <a:pt x="260" y="489"/>
                    <a:pt x="165" y="466"/>
                    <a:pt x="112" y="452"/>
                  </a:cubicBezTo>
                  <a:cubicBezTo>
                    <a:pt x="168" y="424"/>
                    <a:pt x="271" y="380"/>
                    <a:pt x="363" y="341"/>
                  </a:cubicBezTo>
                  <a:cubicBezTo>
                    <a:pt x="371" y="335"/>
                    <a:pt x="380" y="327"/>
                    <a:pt x="385" y="316"/>
                  </a:cubicBezTo>
                  <a:cubicBezTo>
                    <a:pt x="411" y="243"/>
                    <a:pt x="447" y="159"/>
                    <a:pt x="472" y="112"/>
                  </a:cubicBezTo>
                  <a:close/>
                  <a:moveTo>
                    <a:pt x="480" y="0"/>
                  </a:moveTo>
                  <a:cubicBezTo>
                    <a:pt x="458" y="0"/>
                    <a:pt x="424" y="0"/>
                    <a:pt x="316" y="274"/>
                  </a:cubicBezTo>
                  <a:cubicBezTo>
                    <a:pt x="23" y="394"/>
                    <a:pt x="12" y="433"/>
                    <a:pt x="6" y="450"/>
                  </a:cubicBezTo>
                  <a:cubicBezTo>
                    <a:pt x="0" y="461"/>
                    <a:pt x="6" y="477"/>
                    <a:pt x="12" y="489"/>
                  </a:cubicBezTo>
                  <a:cubicBezTo>
                    <a:pt x="20" y="497"/>
                    <a:pt x="42" y="530"/>
                    <a:pt x="302" y="578"/>
                  </a:cubicBezTo>
                  <a:cubicBezTo>
                    <a:pt x="377" y="882"/>
                    <a:pt x="405" y="882"/>
                    <a:pt x="433" y="882"/>
                  </a:cubicBezTo>
                  <a:cubicBezTo>
                    <a:pt x="458" y="882"/>
                    <a:pt x="486" y="882"/>
                    <a:pt x="611" y="597"/>
                  </a:cubicBezTo>
                  <a:cubicBezTo>
                    <a:pt x="689" y="567"/>
                    <a:pt x="835" y="517"/>
                    <a:pt x="865" y="489"/>
                  </a:cubicBezTo>
                  <a:cubicBezTo>
                    <a:pt x="876" y="480"/>
                    <a:pt x="885" y="461"/>
                    <a:pt x="879" y="447"/>
                  </a:cubicBezTo>
                  <a:cubicBezTo>
                    <a:pt x="874" y="410"/>
                    <a:pt x="832" y="394"/>
                    <a:pt x="681" y="338"/>
                  </a:cubicBezTo>
                  <a:cubicBezTo>
                    <a:pt x="653" y="330"/>
                    <a:pt x="623" y="316"/>
                    <a:pt x="606" y="310"/>
                  </a:cubicBezTo>
                  <a:cubicBezTo>
                    <a:pt x="597" y="293"/>
                    <a:pt x="592" y="254"/>
                    <a:pt x="581" y="218"/>
                  </a:cubicBezTo>
                  <a:cubicBezTo>
                    <a:pt x="553" y="112"/>
                    <a:pt x="539" y="45"/>
                    <a:pt x="517" y="20"/>
                  </a:cubicBezTo>
                  <a:cubicBezTo>
                    <a:pt x="511" y="9"/>
                    <a:pt x="491" y="0"/>
                    <a:pt x="4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2" name="Google Shape;1422;p33"/>
            <p:cNvSpPr/>
            <p:nvPr/>
          </p:nvSpPr>
          <p:spPr>
            <a:xfrm>
              <a:off x="7009978" y="4552910"/>
              <a:ext cx="90628" cy="51387"/>
            </a:xfrm>
            <a:custGeom>
              <a:avLst/>
              <a:gdLst/>
              <a:ahLst/>
              <a:cxnLst/>
              <a:rect l="l" t="t" r="r" b="b"/>
              <a:pathLst>
                <a:path w="2947" h="1671" extrusionOk="0">
                  <a:moveTo>
                    <a:pt x="1792" y="1"/>
                  </a:moveTo>
                  <a:cubicBezTo>
                    <a:pt x="1657" y="1"/>
                    <a:pt x="1536" y="75"/>
                    <a:pt x="1454" y="174"/>
                  </a:cubicBezTo>
                  <a:lnTo>
                    <a:pt x="1454" y="174"/>
                  </a:lnTo>
                  <a:cubicBezTo>
                    <a:pt x="1398" y="129"/>
                    <a:pt x="1326" y="89"/>
                    <a:pt x="1233" y="58"/>
                  </a:cubicBezTo>
                  <a:cubicBezTo>
                    <a:pt x="1155" y="31"/>
                    <a:pt x="1089" y="20"/>
                    <a:pt x="1033" y="20"/>
                  </a:cubicBezTo>
                  <a:cubicBezTo>
                    <a:pt x="689" y="20"/>
                    <a:pt x="745" y="454"/>
                    <a:pt x="745" y="454"/>
                  </a:cubicBezTo>
                  <a:cubicBezTo>
                    <a:pt x="709" y="432"/>
                    <a:pt x="671" y="422"/>
                    <a:pt x="631" y="422"/>
                  </a:cubicBezTo>
                  <a:cubicBezTo>
                    <a:pt x="338" y="422"/>
                    <a:pt x="1" y="974"/>
                    <a:pt x="380" y="1252"/>
                  </a:cubicBezTo>
                  <a:cubicBezTo>
                    <a:pt x="499" y="1340"/>
                    <a:pt x="612" y="1381"/>
                    <a:pt x="709" y="1388"/>
                  </a:cubicBezTo>
                  <a:lnTo>
                    <a:pt x="709" y="1388"/>
                  </a:lnTo>
                  <a:cubicBezTo>
                    <a:pt x="740" y="1537"/>
                    <a:pt x="845" y="1667"/>
                    <a:pt x="1069" y="1670"/>
                  </a:cubicBezTo>
                  <a:cubicBezTo>
                    <a:pt x="1084" y="1671"/>
                    <a:pt x="1099" y="1671"/>
                    <a:pt x="1114" y="1671"/>
                  </a:cubicBezTo>
                  <a:cubicBezTo>
                    <a:pt x="1410" y="1671"/>
                    <a:pt x="1610" y="1602"/>
                    <a:pt x="1723" y="1500"/>
                  </a:cubicBezTo>
                  <a:lnTo>
                    <a:pt x="1723" y="1500"/>
                  </a:lnTo>
                  <a:cubicBezTo>
                    <a:pt x="1748" y="1534"/>
                    <a:pt x="1778" y="1567"/>
                    <a:pt x="1816" y="1598"/>
                  </a:cubicBezTo>
                  <a:cubicBezTo>
                    <a:pt x="1868" y="1640"/>
                    <a:pt x="1931" y="1658"/>
                    <a:pt x="2000" y="1658"/>
                  </a:cubicBezTo>
                  <a:cubicBezTo>
                    <a:pt x="2388" y="1658"/>
                    <a:pt x="2947" y="1062"/>
                    <a:pt x="2617" y="713"/>
                  </a:cubicBezTo>
                  <a:cubicBezTo>
                    <a:pt x="2526" y="615"/>
                    <a:pt x="2429" y="578"/>
                    <a:pt x="2337" y="578"/>
                  </a:cubicBezTo>
                  <a:cubicBezTo>
                    <a:pt x="2328" y="578"/>
                    <a:pt x="2318" y="578"/>
                    <a:pt x="2309" y="579"/>
                  </a:cubicBezTo>
                  <a:lnTo>
                    <a:pt x="2309" y="579"/>
                  </a:lnTo>
                  <a:cubicBezTo>
                    <a:pt x="2314" y="407"/>
                    <a:pt x="2229" y="208"/>
                    <a:pt x="2017" y="72"/>
                  </a:cubicBezTo>
                  <a:cubicBezTo>
                    <a:pt x="1940" y="22"/>
                    <a:pt x="1864" y="1"/>
                    <a:pt x="17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3" name="Google Shape;1423;p33"/>
            <p:cNvSpPr/>
            <p:nvPr/>
          </p:nvSpPr>
          <p:spPr>
            <a:xfrm>
              <a:off x="7014098" y="4551834"/>
              <a:ext cx="81863" cy="53909"/>
            </a:xfrm>
            <a:custGeom>
              <a:avLst/>
              <a:gdLst/>
              <a:ahLst/>
              <a:cxnLst/>
              <a:rect l="l" t="t" r="r" b="b"/>
              <a:pathLst>
                <a:path w="2662" h="1753" extrusionOk="0">
                  <a:moveTo>
                    <a:pt x="1331" y="266"/>
                  </a:moveTo>
                  <a:cubicBezTo>
                    <a:pt x="1434" y="372"/>
                    <a:pt x="1451" y="489"/>
                    <a:pt x="1423" y="567"/>
                  </a:cubicBezTo>
                  <a:cubicBezTo>
                    <a:pt x="1411" y="609"/>
                    <a:pt x="1386" y="632"/>
                    <a:pt x="1355" y="632"/>
                  </a:cubicBezTo>
                  <a:cubicBezTo>
                    <a:pt x="1335" y="632"/>
                    <a:pt x="1314" y="623"/>
                    <a:pt x="1292" y="603"/>
                  </a:cubicBezTo>
                  <a:cubicBezTo>
                    <a:pt x="1219" y="542"/>
                    <a:pt x="1236" y="394"/>
                    <a:pt x="1331" y="266"/>
                  </a:cubicBezTo>
                  <a:close/>
                  <a:moveTo>
                    <a:pt x="2140" y="659"/>
                  </a:moveTo>
                  <a:lnTo>
                    <a:pt x="2140" y="659"/>
                  </a:lnTo>
                  <a:cubicBezTo>
                    <a:pt x="2118" y="804"/>
                    <a:pt x="2031" y="907"/>
                    <a:pt x="1911" y="921"/>
                  </a:cubicBezTo>
                  <a:cubicBezTo>
                    <a:pt x="1906" y="924"/>
                    <a:pt x="1897" y="924"/>
                    <a:pt x="1892" y="924"/>
                  </a:cubicBezTo>
                  <a:cubicBezTo>
                    <a:pt x="1861" y="924"/>
                    <a:pt x="1861" y="913"/>
                    <a:pt x="1861" y="907"/>
                  </a:cubicBezTo>
                  <a:cubicBezTo>
                    <a:pt x="1861" y="849"/>
                    <a:pt x="1975" y="698"/>
                    <a:pt x="2140" y="659"/>
                  </a:cubicBezTo>
                  <a:close/>
                  <a:moveTo>
                    <a:pt x="739" y="1022"/>
                  </a:moveTo>
                  <a:cubicBezTo>
                    <a:pt x="762" y="1022"/>
                    <a:pt x="778" y="1044"/>
                    <a:pt x="792" y="1052"/>
                  </a:cubicBezTo>
                  <a:cubicBezTo>
                    <a:pt x="848" y="1128"/>
                    <a:pt x="862" y="1206"/>
                    <a:pt x="831" y="1273"/>
                  </a:cubicBezTo>
                  <a:cubicBezTo>
                    <a:pt x="795" y="1345"/>
                    <a:pt x="717" y="1390"/>
                    <a:pt x="614" y="1393"/>
                  </a:cubicBezTo>
                  <a:cubicBezTo>
                    <a:pt x="594" y="1264"/>
                    <a:pt x="633" y="1119"/>
                    <a:pt x="684" y="1058"/>
                  </a:cubicBezTo>
                  <a:cubicBezTo>
                    <a:pt x="706" y="1036"/>
                    <a:pt x="723" y="1022"/>
                    <a:pt x="739" y="1022"/>
                  </a:cubicBezTo>
                  <a:close/>
                  <a:moveTo>
                    <a:pt x="1618" y="1139"/>
                  </a:moveTo>
                  <a:cubicBezTo>
                    <a:pt x="1627" y="1139"/>
                    <a:pt x="1643" y="1156"/>
                    <a:pt x="1654" y="1195"/>
                  </a:cubicBezTo>
                  <a:cubicBezTo>
                    <a:pt x="1685" y="1298"/>
                    <a:pt x="1666" y="1398"/>
                    <a:pt x="1599" y="1476"/>
                  </a:cubicBezTo>
                  <a:cubicBezTo>
                    <a:pt x="1535" y="1368"/>
                    <a:pt x="1543" y="1250"/>
                    <a:pt x="1576" y="1181"/>
                  </a:cubicBezTo>
                  <a:cubicBezTo>
                    <a:pt x="1596" y="1153"/>
                    <a:pt x="1613" y="1139"/>
                    <a:pt x="1618" y="1139"/>
                  </a:cubicBezTo>
                  <a:close/>
                  <a:moveTo>
                    <a:pt x="1661" y="75"/>
                  </a:moveTo>
                  <a:cubicBezTo>
                    <a:pt x="1729" y="75"/>
                    <a:pt x="1798" y="95"/>
                    <a:pt x="1864" y="137"/>
                  </a:cubicBezTo>
                  <a:cubicBezTo>
                    <a:pt x="2031" y="241"/>
                    <a:pt x="2132" y="405"/>
                    <a:pt x="2140" y="575"/>
                  </a:cubicBezTo>
                  <a:cubicBezTo>
                    <a:pt x="1933" y="612"/>
                    <a:pt x="1777" y="796"/>
                    <a:pt x="1780" y="907"/>
                  </a:cubicBezTo>
                  <a:cubicBezTo>
                    <a:pt x="1783" y="952"/>
                    <a:pt x="1814" y="1002"/>
                    <a:pt x="1892" y="1002"/>
                  </a:cubicBezTo>
                  <a:cubicBezTo>
                    <a:pt x="1903" y="1002"/>
                    <a:pt x="1911" y="1002"/>
                    <a:pt x="1922" y="997"/>
                  </a:cubicBezTo>
                  <a:cubicBezTo>
                    <a:pt x="2084" y="977"/>
                    <a:pt x="2201" y="838"/>
                    <a:pt x="2218" y="648"/>
                  </a:cubicBezTo>
                  <a:cubicBezTo>
                    <a:pt x="2307" y="653"/>
                    <a:pt x="2391" y="695"/>
                    <a:pt x="2464" y="771"/>
                  </a:cubicBezTo>
                  <a:cubicBezTo>
                    <a:pt x="2589" y="907"/>
                    <a:pt x="2561" y="1064"/>
                    <a:pt x="2511" y="1172"/>
                  </a:cubicBezTo>
                  <a:cubicBezTo>
                    <a:pt x="2399" y="1423"/>
                    <a:pt x="2098" y="1655"/>
                    <a:pt x="1869" y="1655"/>
                  </a:cubicBezTo>
                  <a:cubicBezTo>
                    <a:pt x="1811" y="1655"/>
                    <a:pt x="1755" y="1635"/>
                    <a:pt x="1713" y="1602"/>
                  </a:cubicBezTo>
                  <a:cubicBezTo>
                    <a:pt x="1688" y="1585"/>
                    <a:pt x="1668" y="1563"/>
                    <a:pt x="1652" y="1543"/>
                  </a:cubicBezTo>
                  <a:cubicBezTo>
                    <a:pt x="1744" y="1446"/>
                    <a:pt x="1774" y="1309"/>
                    <a:pt x="1733" y="1172"/>
                  </a:cubicBezTo>
                  <a:cubicBezTo>
                    <a:pt x="1702" y="1075"/>
                    <a:pt x="1652" y="1061"/>
                    <a:pt x="1624" y="1061"/>
                  </a:cubicBezTo>
                  <a:cubicBezTo>
                    <a:pt x="1576" y="1061"/>
                    <a:pt x="1540" y="1089"/>
                    <a:pt x="1512" y="1144"/>
                  </a:cubicBezTo>
                  <a:cubicBezTo>
                    <a:pt x="1462" y="1239"/>
                    <a:pt x="1459" y="1393"/>
                    <a:pt x="1543" y="1532"/>
                  </a:cubicBezTo>
                  <a:cubicBezTo>
                    <a:pt x="1454" y="1599"/>
                    <a:pt x="1283" y="1672"/>
                    <a:pt x="977" y="1672"/>
                  </a:cubicBezTo>
                  <a:lnTo>
                    <a:pt x="943" y="1672"/>
                  </a:lnTo>
                  <a:cubicBezTo>
                    <a:pt x="751" y="1669"/>
                    <a:pt x="667" y="1571"/>
                    <a:pt x="633" y="1468"/>
                  </a:cubicBezTo>
                  <a:cubicBezTo>
                    <a:pt x="753" y="1462"/>
                    <a:pt x="857" y="1407"/>
                    <a:pt x="904" y="1312"/>
                  </a:cubicBezTo>
                  <a:cubicBezTo>
                    <a:pt x="949" y="1217"/>
                    <a:pt x="932" y="1105"/>
                    <a:pt x="857" y="1008"/>
                  </a:cubicBezTo>
                  <a:cubicBezTo>
                    <a:pt x="809" y="952"/>
                    <a:pt x="767" y="941"/>
                    <a:pt x="739" y="941"/>
                  </a:cubicBezTo>
                  <a:cubicBezTo>
                    <a:pt x="698" y="941"/>
                    <a:pt x="661" y="963"/>
                    <a:pt x="625" y="1005"/>
                  </a:cubicBezTo>
                  <a:cubicBezTo>
                    <a:pt x="564" y="1080"/>
                    <a:pt x="516" y="1228"/>
                    <a:pt x="536" y="1382"/>
                  </a:cubicBezTo>
                  <a:cubicBezTo>
                    <a:pt x="447" y="1368"/>
                    <a:pt x="360" y="1326"/>
                    <a:pt x="274" y="1259"/>
                  </a:cubicBezTo>
                  <a:cubicBezTo>
                    <a:pt x="75" y="1108"/>
                    <a:pt x="117" y="899"/>
                    <a:pt x="145" y="821"/>
                  </a:cubicBezTo>
                  <a:cubicBezTo>
                    <a:pt x="204" y="639"/>
                    <a:pt x="363" y="492"/>
                    <a:pt x="500" y="492"/>
                  </a:cubicBezTo>
                  <a:cubicBezTo>
                    <a:pt x="536" y="492"/>
                    <a:pt x="566" y="503"/>
                    <a:pt x="594" y="520"/>
                  </a:cubicBezTo>
                  <a:cubicBezTo>
                    <a:pt x="601" y="525"/>
                    <a:pt x="608" y="528"/>
                    <a:pt x="615" y="528"/>
                  </a:cubicBezTo>
                  <a:cubicBezTo>
                    <a:pt x="622" y="528"/>
                    <a:pt x="629" y="525"/>
                    <a:pt x="636" y="520"/>
                  </a:cubicBezTo>
                  <a:cubicBezTo>
                    <a:pt x="647" y="514"/>
                    <a:pt x="656" y="494"/>
                    <a:pt x="653" y="480"/>
                  </a:cubicBezTo>
                  <a:cubicBezTo>
                    <a:pt x="650" y="478"/>
                    <a:pt x="625" y="271"/>
                    <a:pt x="723" y="160"/>
                  </a:cubicBezTo>
                  <a:cubicBezTo>
                    <a:pt x="765" y="114"/>
                    <a:pt x="824" y="91"/>
                    <a:pt x="900" y="91"/>
                  </a:cubicBezTo>
                  <a:cubicBezTo>
                    <a:pt x="955" y="91"/>
                    <a:pt x="1017" y="103"/>
                    <a:pt x="1088" y="126"/>
                  </a:cubicBezTo>
                  <a:cubicBezTo>
                    <a:pt x="1155" y="146"/>
                    <a:pt x="1219" y="179"/>
                    <a:pt x="1267" y="213"/>
                  </a:cubicBezTo>
                  <a:cubicBezTo>
                    <a:pt x="1158" y="361"/>
                    <a:pt x="1122" y="559"/>
                    <a:pt x="1239" y="659"/>
                  </a:cubicBezTo>
                  <a:cubicBezTo>
                    <a:pt x="1275" y="690"/>
                    <a:pt x="1315" y="705"/>
                    <a:pt x="1353" y="705"/>
                  </a:cubicBezTo>
                  <a:cubicBezTo>
                    <a:pt x="1416" y="705"/>
                    <a:pt x="1472" y="664"/>
                    <a:pt x="1498" y="589"/>
                  </a:cubicBezTo>
                  <a:cubicBezTo>
                    <a:pt x="1532" y="489"/>
                    <a:pt x="1507" y="333"/>
                    <a:pt x="1376" y="204"/>
                  </a:cubicBezTo>
                  <a:cubicBezTo>
                    <a:pt x="1459" y="120"/>
                    <a:pt x="1559" y="75"/>
                    <a:pt x="1661" y="75"/>
                  </a:cubicBezTo>
                  <a:close/>
                  <a:moveTo>
                    <a:pt x="1663" y="1"/>
                  </a:moveTo>
                  <a:cubicBezTo>
                    <a:pt x="1543" y="1"/>
                    <a:pt x="1417" y="56"/>
                    <a:pt x="1320" y="162"/>
                  </a:cubicBezTo>
                  <a:cubicBezTo>
                    <a:pt x="1261" y="121"/>
                    <a:pt x="1191" y="87"/>
                    <a:pt x="1113" y="59"/>
                  </a:cubicBezTo>
                  <a:cubicBezTo>
                    <a:pt x="1033" y="32"/>
                    <a:pt x="962" y="19"/>
                    <a:pt x="899" y="19"/>
                  </a:cubicBezTo>
                  <a:cubicBezTo>
                    <a:pt x="800" y="19"/>
                    <a:pt x="722" y="52"/>
                    <a:pt x="664" y="115"/>
                  </a:cubicBezTo>
                  <a:cubicBezTo>
                    <a:pt x="583" y="210"/>
                    <a:pt x="569" y="349"/>
                    <a:pt x="569" y="430"/>
                  </a:cubicBezTo>
                  <a:cubicBezTo>
                    <a:pt x="550" y="422"/>
                    <a:pt x="525" y="419"/>
                    <a:pt x="500" y="419"/>
                  </a:cubicBezTo>
                  <a:cubicBezTo>
                    <a:pt x="329" y="419"/>
                    <a:pt x="140" y="586"/>
                    <a:pt x="70" y="799"/>
                  </a:cubicBezTo>
                  <a:cubicBezTo>
                    <a:pt x="0" y="1008"/>
                    <a:pt x="62" y="1200"/>
                    <a:pt x="229" y="1326"/>
                  </a:cubicBezTo>
                  <a:cubicBezTo>
                    <a:pt x="335" y="1407"/>
                    <a:pt x="447" y="1454"/>
                    <a:pt x="553" y="1468"/>
                  </a:cubicBezTo>
                  <a:cubicBezTo>
                    <a:pt x="600" y="1644"/>
                    <a:pt x="739" y="1747"/>
                    <a:pt x="943" y="1753"/>
                  </a:cubicBezTo>
                  <a:lnTo>
                    <a:pt x="977" y="1753"/>
                  </a:lnTo>
                  <a:cubicBezTo>
                    <a:pt x="1242" y="1753"/>
                    <a:pt x="1451" y="1700"/>
                    <a:pt x="1590" y="1599"/>
                  </a:cubicBezTo>
                  <a:cubicBezTo>
                    <a:pt x="1613" y="1621"/>
                    <a:pt x="1638" y="1647"/>
                    <a:pt x="1666" y="1669"/>
                  </a:cubicBezTo>
                  <a:cubicBezTo>
                    <a:pt x="1721" y="1711"/>
                    <a:pt x="1791" y="1733"/>
                    <a:pt x="1869" y="1733"/>
                  </a:cubicBezTo>
                  <a:cubicBezTo>
                    <a:pt x="2123" y="1733"/>
                    <a:pt x="2461" y="1490"/>
                    <a:pt x="2581" y="1209"/>
                  </a:cubicBezTo>
                  <a:cubicBezTo>
                    <a:pt x="2662" y="1022"/>
                    <a:pt x="2639" y="852"/>
                    <a:pt x="2519" y="723"/>
                  </a:cubicBezTo>
                  <a:cubicBezTo>
                    <a:pt x="2427" y="628"/>
                    <a:pt x="2330" y="581"/>
                    <a:pt x="2218" y="575"/>
                  </a:cubicBezTo>
                  <a:cubicBezTo>
                    <a:pt x="2210" y="380"/>
                    <a:pt x="2095" y="199"/>
                    <a:pt x="1908" y="79"/>
                  </a:cubicBezTo>
                  <a:cubicBezTo>
                    <a:pt x="1833" y="26"/>
                    <a:pt x="1747" y="1"/>
                    <a:pt x="16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4" name="Google Shape;1424;p33"/>
            <p:cNvSpPr/>
            <p:nvPr/>
          </p:nvSpPr>
          <p:spPr>
            <a:xfrm>
              <a:off x="7192463" y="4472554"/>
              <a:ext cx="62551" cy="42069"/>
            </a:xfrm>
            <a:custGeom>
              <a:avLst/>
              <a:gdLst/>
              <a:ahLst/>
              <a:cxnLst/>
              <a:rect l="l" t="t" r="r" b="b"/>
              <a:pathLst>
                <a:path w="2034" h="1368" extrusionOk="0">
                  <a:moveTo>
                    <a:pt x="78" y="82"/>
                  </a:moveTo>
                  <a:cubicBezTo>
                    <a:pt x="193" y="104"/>
                    <a:pt x="603" y="383"/>
                    <a:pt x="840" y="559"/>
                  </a:cubicBezTo>
                  <a:cubicBezTo>
                    <a:pt x="846" y="565"/>
                    <a:pt x="856" y="568"/>
                    <a:pt x="865" y="568"/>
                  </a:cubicBezTo>
                  <a:cubicBezTo>
                    <a:pt x="868" y="568"/>
                    <a:pt x="871" y="568"/>
                    <a:pt x="873" y="567"/>
                  </a:cubicBezTo>
                  <a:cubicBezTo>
                    <a:pt x="887" y="562"/>
                    <a:pt x="893" y="556"/>
                    <a:pt x="901" y="545"/>
                  </a:cubicBezTo>
                  <a:cubicBezTo>
                    <a:pt x="1004" y="364"/>
                    <a:pt x="1130" y="163"/>
                    <a:pt x="1183" y="110"/>
                  </a:cubicBezTo>
                  <a:cubicBezTo>
                    <a:pt x="1269" y="227"/>
                    <a:pt x="1657" y="849"/>
                    <a:pt x="1920" y="1279"/>
                  </a:cubicBezTo>
                  <a:cubicBezTo>
                    <a:pt x="1783" y="1226"/>
                    <a:pt x="1465" y="1030"/>
                    <a:pt x="1244" y="888"/>
                  </a:cubicBezTo>
                  <a:cubicBezTo>
                    <a:pt x="1239" y="885"/>
                    <a:pt x="1230" y="880"/>
                    <a:pt x="1225" y="880"/>
                  </a:cubicBezTo>
                  <a:cubicBezTo>
                    <a:pt x="1214" y="880"/>
                    <a:pt x="1203" y="885"/>
                    <a:pt x="1194" y="891"/>
                  </a:cubicBezTo>
                  <a:cubicBezTo>
                    <a:pt x="1046" y="1044"/>
                    <a:pt x="865" y="1214"/>
                    <a:pt x="809" y="1242"/>
                  </a:cubicBezTo>
                  <a:cubicBezTo>
                    <a:pt x="714" y="1125"/>
                    <a:pt x="120" y="266"/>
                    <a:pt x="78" y="82"/>
                  </a:cubicBezTo>
                  <a:close/>
                  <a:moveTo>
                    <a:pt x="73" y="1"/>
                  </a:moveTo>
                  <a:cubicBezTo>
                    <a:pt x="45" y="1"/>
                    <a:pt x="31" y="12"/>
                    <a:pt x="22" y="23"/>
                  </a:cubicBezTo>
                  <a:cubicBezTo>
                    <a:pt x="11" y="34"/>
                    <a:pt x="0" y="46"/>
                    <a:pt x="3" y="73"/>
                  </a:cubicBezTo>
                  <a:cubicBezTo>
                    <a:pt x="17" y="263"/>
                    <a:pt x="728" y="1265"/>
                    <a:pt x="767" y="1306"/>
                  </a:cubicBezTo>
                  <a:cubicBezTo>
                    <a:pt x="776" y="1318"/>
                    <a:pt x="790" y="1323"/>
                    <a:pt x="806" y="1323"/>
                  </a:cubicBezTo>
                  <a:cubicBezTo>
                    <a:pt x="882" y="1323"/>
                    <a:pt x="1097" y="1111"/>
                    <a:pt x="1230" y="969"/>
                  </a:cubicBezTo>
                  <a:cubicBezTo>
                    <a:pt x="1381" y="1067"/>
                    <a:pt x="1855" y="1368"/>
                    <a:pt x="1975" y="1368"/>
                  </a:cubicBezTo>
                  <a:cubicBezTo>
                    <a:pt x="2006" y="1368"/>
                    <a:pt x="2026" y="1348"/>
                    <a:pt x="2034" y="1326"/>
                  </a:cubicBezTo>
                  <a:cubicBezTo>
                    <a:pt x="2034" y="1315"/>
                    <a:pt x="2034" y="1306"/>
                    <a:pt x="2026" y="1295"/>
                  </a:cubicBezTo>
                  <a:cubicBezTo>
                    <a:pt x="1744" y="835"/>
                    <a:pt x="1267" y="57"/>
                    <a:pt x="1216" y="26"/>
                  </a:cubicBezTo>
                  <a:cubicBezTo>
                    <a:pt x="1211" y="23"/>
                    <a:pt x="1197" y="18"/>
                    <a:pt x="1189" y="18"/>
                  </a:cubicBezTo>
                  <a:cubicBezTo>
                    <a:pt x="1169" y="18"/>
                    <a:pt x="1110" y="18"/>
                    <a:pt x="859" y="470"/>
                  </a:cubicBezTo>
                  <a:cubicBezTo>
                    <a:pt x="695" y="347"/>
                    <a:pt x="218" y="1"/>
                    <a:pt x="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5" name="Google Shape;1425;p33"/>
            <p:cNvSpPr/>
            <p:nvPr/>
          </p:nvSpPr>
          <p:spPr>
            <a:xfrm>
              <a:off x="6751472" y="4143133"/>
              <a:ext cx="52279" cy="55539"/>
            </a:xfrm>
            <a:custGeom>
              <a:avLst/>
              <a:gdLst/>
              <a:ahLst/>
              <a:cxnLst/>
              <a:rect l="l" t="t" r="r" b="b"/>
              <a:pathLst>
                <a:path w="1700" h="1806" extrusionOk="0">
                  <a:moveTo>
                    <a:pt x="101" y="109"/>
                  </a:moveTo>
                  <a:cubicBezTo>
                    <a:pt x="210" y="190"/>
                    <a:pt x="455" y="433"/>
                    <a:pt x="656" y="656"/>
                  </a:cubicBezTo>
                  <a:cubicBezTo>
                    <a:pt x="663" y="665"/>
                    <a:pt x="674" y="670"/>
                    <a:pt x="685" y="670"/>
                  </a:cubicBezTo>
                  <a:cubicBezTo>
                    <a:pt x="692" y="670"/>
                    <a:pt x="699" y="668"/>
                    <a:pt x="706" y="664"/>
                  </a:cubicBezTo>
                  <a:cubicBezTo>
                    <a:pt x="888" y="553"/>
                    <a:pt x="1100" y="433"/>
                    <a:pt x="1167" y="419"/>
                  </a:cubicBezTo>
                  <a:cubicBezTo>
                    <a:pt x="1225" y="558"/>
                    <a:pt x="1591" y="1535"/>
                    <a:pt x="1585" y="1724"/>
                  </a:cubicBezTo>
                  <a:cubicBezTo>
                    <a:pt x="1496" y="1685"/>
                    <a:pt x="1200" y="1367"/>
                    <a:pt x="963" y="1071"/>
                  </a:cubicBezTo>
                  <a:cubicBezTo>
                    <a:pt x="957" y="1063"/>
                    <a:pt x="946" y="1057"/>
                    <a:pt x="932" y="1057"/>
                  </a:cubicBezTo>
                  <a:cubicBezTo>
                    <a:pt x="921" y="1057"/>
                    <a:pt x="910" y="1060"/>
                    <a:pt x="904" y="1071"/>
                  </a:cubicBezTo>
                  <a:cubicBezTo>
                    <a:pt x="762" y="1222"/>
                    <a:pt x="584" y="1389"/>
                    <a:pt x="525" y="1423"/>
                  </a:cubicBezTo>
                  <a:cubicBezTo>
                    <a:pt x="469" y="1292"/>
                    <a:pt x="249" y="592"/>
                    <a:pt x="101" y="109"/>
                  </a:cubicBezTo>
                  <a:close/>
                  <a:moveTo>
                    <a:pt x="56" y="0"/>
                  </a:moveTo>
                  <a:cubicBezTo>
                    <a:pt x="37" y="0"/>
                    <a:pt x="17" y="11"/>
                    <a:pt x="9" y="28"/>
                  </a:cubicBezTo>
                  <a:cubicBezTo>
                    <a:pt x="1" y="39"/>
                    <a:pt x="1" y="50"/>
                    <a:pt x="3" y="62"/>
                  </a:cubicBezTo>
                  <a:cubicBezTo>
                    <a:pt x="162" y="572"/>
                    <a:pt x="433" y="1448"/>
                    <a:pt x="472" y="1490"/>
                  </a:cubicBezTo>
                  <a:cubicBezTo>
                    <a:pt x="483" y="1501"/>
                    <a:pt x="497" y="1507"/>
                    <a:pt x="511" y="1507"/>
                  </a:cubicBezTo>
                  <a:cubicBezTo>
                    <a:pt x="575" y="1507"/>
                    <a:pt x="768" y="1322"/>
                    <a:pt x="930" y="1155"/>
                  </a:cubicBezTo>
                  <a:cubicBezTo>
                    <a:pt x="1086" y="1345"/>
                    <a:pt x="1474" y="1805"/>
                    <a:pt x="1599" y="1805"/>
                  </a:cubicBezTo>
                  <a:cubicBezTo>
                    <a:pt x="1630" y="1805"/>
                    <a:pt x="1655" y="1783"/>
                    <a:pt x="1663" y="1749"/>
                  </a:cubicBezTo>
                  <a:cubicBezTo>
                    <a:pt x="1700" y="1560"/>
                    <a:pt x="1256" y="413"/>
                    <a:pt x="1231" y="363"/>
                  </a:cubicBezTo>
                  <a:cubicBezTo>
                    <a:pt x="1225" y="352"/>
                    <a:pt x="1211" y="335"/>
                    <a:pt x="1181" y="335"/>
                  </a:cubicBezTo>
                  <a:cubicBezTo>
                    <a:pt x="1089" y="335"/>
                    <a:pt x="804" y="511"/>
                    <a:pt x="695" y="575"/>
                  </a:cubicBezTo>
                  <a:cubicBezTo>
                    <a:pt x="519" y="385"/>
                    <a:pt x="157" y="0"/>
                    <a:pt x="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6" name="Google Shape;1426;p33"/>
            <p:cNvSpPr/>
            <p:nvPr/>
          </p:nvSpPr>
          <p:spPr>
            <a:xfrm>
              <a:off x="7165770" y="4102878"/>
              <a:ext cx="42069" cy="70116"/>
            </a:xfrm>
            <a:custGeom>
              <a:avLst/>
              <a:gdLst/>
              <a:ahLst/>
              <a:cxnLst/>
              <a:rect l="l" t="t" r="r" b="b"/>
              <a:pathLst>
                <a:path w="1368" h="2280" extrusionOk="0">
                  <a:moveTo>
                    <a:pt x="1049" y="118"/>
                  </a:moveTo>
                  <a:lnTo>
                    <a:pt x="1049" y="118"/>
                  </a:lnTo>
                  <a:cubicBezTo>
                    <a:pt x="1033" y="255"/>
                    <a:pt x="935" y="581"/>
                    <a:pt x="835" y="868"/>
                  </a:cubicBezTo>
                  <a:cubicBezTo>
                    <a:pt x="826" y="888"/>
                    <a:pt x="835" y="905"/>
                    <a:pt x="851" y="916"/>
                  </a:cubicBezTo>
                  <a:cubicBezTo>
                    <a:pt x="1036" y="1016"/>
                    <a:pt x="1242" y="1153"/>
                    <a:pt x="1284" y="1203"/>
                  </a:cubicBezTo>
                  <a:cubicBezTo>
                    <a:pt x="1189" y="1323"/>
                    <a:pt x="503" y="2113"/>
                    <a:pt x="335" y="2196"/>
                  </a:cubicBezTo>
                  <a:cubicBezTo>
                    <a:pt x="324" y="2099"/>
                    <a:pt x="464" y="1686"/>
                    <a:pt x="611" y="1337"/>
                  </a:cubicBezTo>
                  <a:cubicBezTo>
                    <a:pt x="614" y="1326"/>
                    <a:pt x="614" y="1318"/>
                    <a:pt x="606" y="1306"/>
                  </a:cubicBezTo>
                  <a:cubicBezTo>
                    <a:pt x="603" y="1295"/>
                    <a:pt x="592" y="1290"/>
                    <a:pt x="584" y="1287"/>
                  </a:cubicBezTo>
                  <a:cubicBezTo>
                    <a:pt x="383" y="1234"/>
                    <a:pt x="154" y="1161"/>
                    <a:pt x="90" y="1122"/>
                  </a:cubicBezTo>
                  <a:cubicBezTo>
                    <a:pt x="185" y="1008"/>
                    <a:pt x="695" y="483"/>
                    <a:pt x="1049" y="118"/>
                  </a:cubicBezTo>
                  <a:close/>
                  <a:moveTo>
                    <a:pt x="1069" y="0"/>
                  </a:moveTo>
                  <a:cubicBezTo>
                    <a:pt x="1058" y="0"/>
                    <a:pt x="1047" y="4"/>
                    <a:pt x="1038" y="12"/>
                  </a:cubicBezTo>
                  <a:cubicBezTo>
                    <a:pt x="662" y="400"/>
                    <a:pt x="26" y="1052"/>
                    <a:pt x="6" y="1108"/>
                  </a:cubicBezTo>
                  <a:cubicBezTo>
                    <a:pt x="0" y="1117"/>
                    <a:pt x="3" y="1131"/>
                    <a:pt x="12" y="1145"/>
                  </a:cubicBezTo>
                  <a:cubicBezTo>
                    <a:pt x="40" y="1206"/>
                    <a:pt x="296" y="1284"/>
                    <a:pt x="519" y="1348"/>
                  </a:cubicBezTo>
                  <a:cubicBezTo>
                    <a:pt x="411" y="1616"/>
                    <a:pt x="207" y="2149"/>
                    <a:pt x="271" y="2252"/>
                  </a:cubicBezTo>
                  <a:cubicBezTo>
                    <a:pt x="285" y="2269"/>
                    <a:pt x="305" y="2280"/>
                    <a:pt x="324" y="2280"/>
                  </a:cubicBezTo>
                  <a:cubicBezTo>
                    <a:pt x="332" y="2280"/>
                    <a:pt x="341" y="2280"/>
                    <a:pt x="349" y="2272"/>
                  </a:cubicBezTo>
                  <a:cubicBezTo>
                    <a:pt x="531" y="2213"/>
                    <a:pt x="1326" y="1278"/>
                    <a:pt x="1356" y="1234"/>
                  </a:cubicBezTo>
                  <a:cubicBezTo>
                    <a:pt x="1367" y="1223"/>
                    <a:pt x="1367" y="1206"/>
                    <a:pt x="1365" y="1192"/>
                  </a:cubicBezTo>
                  <a:cubicBezTo>
                    <a:pt x="1342" y="1114"/>
                    <a:pt x="1086" y="960"/>
                    <a:pt x="913" y="863"/>
                  </a:cubicBezTo>
                  <a:cubicBezTo>
                    <a:pt x="1016" y="570"/>
                    <a:pt x="1161" y="98"/>
                    <a:pt x="1108" y="23"/>
                  </a:cubicBezTo>
                  <a:cubicBezTo>
                    <a:pt x="1100" y="8"/>
                    <a:pt x="1085" y="0"/>
                    <a:pt x="10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7" name="Google Shape;1427;p33"/>
            <p:cNvSpPr/>
            <p:nvPr/>
          </p:nvSpPr>
          <p:spPr>
            <a:xfrm>
              <a:off x="6844560" y="4503891"/>
              <a:ext cx="41301" cy="65657"/>
            </a:xfrm>
            <a:custGeom>
              <a:avLst/>
              <a:gdLst/>
              <a:ahLst/>
              <a:cxnLst/>
              <a:rect l="l" t="t" r="r" b="b"/>
              <a:pathLst>
                <a:path w="1343" h="2135" extrusionOk="0">
                  <a:moveTo>
                    <a:pt x="1183" y="84"/>
                  </a:moveTo>
                  <a:lnTo>
                    <a:pt x="1183" y="84"/>
                  </a:lnTo>
                  <a:cubicBezTo>
                    <a:pt x="1181" y="179"/>
                    <a:pt x="977" y="564"/>
                    <a:pt x="779" y="887"/>
                  </a:cubicBezTo>
                  <a:cubicBezTo>
                    <a:pt x="770" y="893"/>
                    <a:pt x="770" y="907"/>
                    <a:pt x="776" y="918"/>
                  </a:cubicBezTo>
                  <a:cubicBezTo>
                    <a:pt x="779" y="929"/>
                    <a:pt x="784" y="935"/>
                    <a:pt x="796" y="943"/>
                  </a:cubicBezTo>
                  <a:cubicBezTo>
                    <a:pt x="985" y="1027"/>
                    <a:pt x="1200" y="1136"/>
                    <a:pt x="1256" y="1183"/>
                  </a:cubicBezTo>
                  <a:cubicBezTo>
                    <a:pt x="1147" y="1281"/>
                    <a:pt x="561" y="1721"/>
                    <a:pt x="157" y="2020"/>
                  </a:cubicBezTo>
                  <a:cubicBezTo>
                    <a:pt x="196" y="1892"/>
                    <a:pt x="344" y="1582"/>
                    <a:pt x="486" y="1317"/>
                  </a:cubicBezTo>
                  <a:cubicBezTo>
                    <a:pt x="497" y="1297"/>
                    <a:pt x="489" y="1281"/>
                    <a:pt x="475" y="1267"/>
                  </a:cubicBezTo>
                  <a:cubicBezTo>
                    <a:pt x="310" y="1138"/>
                    <a:pt x="123" y="974"/>
                    <a:pt x="93" y="918"/>
                  </a:cubicBezTo>
                  <a:cubicBezTo>
                    <a:pt x="204" y="815"/>
                    <a:pt x="1002" y="145"/>
                    <a:pt x="1183" y="84"/>
                  </a:cubicBezTo>
                  <a:close/>
                  <a:moveTo>
                    <a:pt x="1189" y="0"/>
                  </a:moveTo>
                  <a:cubicBezTo>
                    <a:pt x="1189" y="0"/>
                    <a:pt x="1178" y="6"/>
                    <a:pt x="1175" y="6"/>
                  </a:cubicBezTo>
                  <a:cubicBezTo>
                    <a:pt x="988" y="36"/>
                    <a:pt x="56" y="832"/>
                    <a:pt x="17" y="873"/>
                  </a:cubicBezTo>
                  <a:cubicBezTo>
                    <a:pt x="9" y="882"/>
                    <a:pt x="1" y="898"/>
                    <a:pt x="3" y="915"/>
                  </a:cubicBezTo>
                  <a:cubicBezTo>
                    <a:pt x="12" y="991"/>
                    <a:pt x="246" y="1186"/>
                    <a:pt x="399" y="1309"/>
                  </a:cubicBezTo>
                  <a:cubicBezTo>
                    <a:pt x="252" y="1585"/>
                    <a:pt x="31" y="2023"/>
                    <a:pt x="73" y="2106"/>
                  </a:cubicBezTo>
                  <a:cubicBezTo>
                    <a:pt x="81" y="2120"/>
                    <a:pt x="95" y="2132"/>
                    <a:pt x="112" y="2134"/>
                  </a:cubicBezTo>
                  <a:lnTo>
                    <a:pt x="120" y="2134"/>
                  </a:lnTo>
                  <a:cubicBezTo>
                    <a:pt x="126" y="2134"/>
                    <a:pt x="137" y="2132"/>
                    <a:pt x="140" y="2129"/>
                  </a:cubicBezTo>
                  <a:cubicBezTo>
                    <a:pt x="572" y="1805"/>
                    <a:pt x="1303" y="1261"/>
                    <a:pt x="1331" y="1208"/>
                  </a:cubicBezTo>
                  <a:cubicBezTo>
                    <a:pt x="1340" y="1197"/>
                    <a:pt x="1342" y="1183"/>
                    <a:pt x="1337" y="1169"/>
                  </a:cubicBezTo>
                  <a:cubicBezTo>
                    <a:pt x="1315" y="1108"/>
                    <a:pt x="1075" y="988"/>
                    <a:pt x="863" y="890"/>
                  </a:cubicBezTo>
                  <a:cubicBezTo>
                    <a:pt x="1038" y="597"/>
                    <a:pt x="1301" y="134"/>
                    <a:pt x="1245" y="34"/>
                  </a:cubicBezTo>
                  <a:cubicBezTo>
                    <a:pt x="1234" y="11"/>
                    <a:pt x="1214" y="0"/>
                    <a:pt x="11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8" name="Google Shape;1428;p33"/>
            <p:cNvSpPr/>
            <p:nvPr/>
          </p:nvSpPr>
          <p:spPr>
            <a:xfrm>
              <a:off x="6739048" y="4118070"/>
              <a:ext cx="540506" cy="413683"/>
            </a:xfrm>
            <a:custGeom>
              <a:avLst/>
              <a:gdLst/>
              <a:ahLst/>
              <a:cxnLst/>
              <a:rect l="l" t="t" r="r" b="b"/>
              <a:pathLst>
                <a:path w="17576" h="13452" extrusionOk="0">
                  <a:moveTo>
                    <a:pt x="6193" y="1"/>
                  </a:moveTo>
                  <a:cubicBezTo>
                    <a:pt x="5647" y="1"/>
                    <a:pt x="4860" y="2040"/>
                    <a:pt x="4860" y="2040"/>
                  </a:cubicBezTo>
                  <a:cubicBezTo>
                    <a:pt x="4860" y="2040"/>
                    <a:pt x="3685" y="1334"/>
                    <a:pt x="3214" y="1334"/>
                  </a:cubicBezTo>
                  <a:cubicBezTo>
                    <a:pt x="2745" y="1334"/>
                    <a:pt x="3058" y="3217"/>
                    <a:pt x="3058" y="3217"/>
                  </a:cubicBezTo>
                  <a:cubicBezTo>
                    <a:pt x="3058" y="3217"/>
                    <a:pt x="1646" y="3376"/>
                    <a:pt x="1331" y="3532"/>
                  </a:cubicBezTo>
                  <a:cubicBezTo>
                    <a:pt x="1021" y="3689"/>
                    <a:pt x="2355" y="5415"/>
                    <a:pt x="2355" y="5415"/>
                  </a:cubicBezTo>
                  <a:cubicBezTo>
                    <a:pt x="2355" y="5415"/>
                    <a:pt x="628" y="6199"/>
                    <a:pt x="315" y="6515"/>
                  </a:cubicBezTo>
                  <a:cubicBezTo>
                    <a:pt x="0" y="6824"/>
                    <a:pt x="2355" y="7845"/>
                    <a:pt x="2355" y="7845"/>
                  </a:cubicBezTo>
                  <a:cubicBezTo>
                    <a:pt x="2355" y="7845"/>
                    <a:pt x="756" y="9207"/>
                    <a:pt x="912" y="9675"/>
                  </a:cubicBezTo>
                  <a:cubicBezTo>
                    <a:pt x="1002" y="9942"/>
                    <a:pt x="1670" y="10001"/>
                    <a:pt x="2238" y="10001"/>
                  </a:cubicBezTo>
                  <a:cubicBezTo>
                    <a:pt x="2678" y="10001"/>
                    <a:pt x="3058" y="9966"/>
                    <a:pt x="3058" y="9966"/>
                  </a:cubicBezTo>
                  <a:lnTo>
                    <a:pt x="3058" y="9966"/>
                  </a:lnTo>
                  <a:cubicBezTo>
                    <a:pt x="3058" y="9966"/>
                    <a:pt x="2832" y="11034"/>
                    <a:pt x="2901" y="11877"/>
                  </a:cubicBezTo>
                  <a:cubicBezTo>
                    <a:pt x="2916" y="12040"/>
                    <a:pt x="3089" y="12101"/>
                    <a:pt x="3336" y="12101"/>
                  </a:cubicBezTo>
                  <a:cubicBezTo>
                    <a:pt x="4036" y="12101"/>
                    <a:pt x="5337" y="11614"/>
                    <a:pt x="5337" y="11614"/>
                  </a:cubicBezTo>
                  <a:cubicBezTo>
                    <a:pt x="5337" y="11614"/>
                    <a:pt x="5884" y="12476"/>
                    <a:pt x="6277" y="13260"/>
                  </a:cubicBezTo>
                  <a:cubicBezTo>
                    <a:pt x="6336" y="13380"/>
                    <a:pt x="6437" y="13430"/>
                    <a:pt x="6566" y="13430"/>
                  </a:cubicBezTo>
                  <a:cubicBezTo>
                    <a:pt x="7284" y="13430"/>
                    <a:pt x="8863" y="11849"/>
                    <a:pt x="8863" y="11849"/>
                  </a:cubicBezTo>
                  <a:cubicBezTo>
                    <a:pt x="8863" y="11849"/>
                    <a:pt x="9844" y="13452"/>
                    <a:pt x="10273" y="13452"/>
                  </a:cubicBezTo>
                  <a:cubicBezTo>
                    <a:pt x="10292" y="13452"/>
                    <a:pt x="10311" y="13449"/>
                    <a:pt x="10328" y="13442"/>
                  </a:cubicBezTo>
                  <a:cubicBezTo>
                    <a:pt x="10724" y="13283"/>
                    <a:pt x="11614" y="11531"/>
                    <a:pt x="11614" y="11531"/>
                  </a:cubicBezTo>
                  <a:cubicBezTo>
                    <a:pt x="11614" y="11531"/>
                    <a:pt x="12791" y="12239"/>
                    <a:pt x="13419" y="12555"/>
                  </a:cubicBezTo>
                  <a:cubicBezTo>
                    <a:pt x="13450" y="12570"/>
                    <a:pt x="13480" y="12577"/>
                    <a:pt x="13509" y="12577"/>
                  </a:cubicBezTo>
                  <a:cubicBezTo>
                    <a:pt x="14062" y="12577"/>
                    <a:pt x="14203" y="9885"/>
                    <a:pt x="14203" y="9885"/>
                  </a:cubicBezTo>
                  <a:cubicBezTo>
                    <a:pt x="14203" y="9885"/>
                    <a:pt x="15693" y="9885"/>
                    <a:pt x="16245" y="9653"/>
                  </a:cubicBezTo>
                  <a:cubicBezTo>
                    <a:pt x="16795" y="9419"/>
                    <a:pt x="15617" y="7692"/>
                    <a:pt x="15617" y="7692"/>
                  </a:cubicBezTo>
                  <a:cubicBezTo>
                    <a:pt x="15617" y="7692"/>
                    <a:pt x="16792" y="6833"/>
                    <a:pt x="17185" y="6205"/>
                  </a:cubicBezTo>
                  <a:cubicBezTo>
                    <a:pt x="17576" y="5577"/>
                    <a:pt x="15302" y="4871"/>
                    <a:pt x="15302" y="4871"/>
                  </a:cubicBezTo>
                  <a:cubicBezTo>
                    <a:pt x="15302" y="4871"/>
                    <a:pt x="16086" y="3069"/>
                    <a:pt x="16245" y="2517"/>
                  </a:cubicBezTo>
                  <a:cubicBezTo>
                    <a:pt x="16298" y="2334"/>
                    <a:pt x="15993" y="2273"/>
                    <a:pt x="15563" y="2273"/>
                  </a:cubicBezTo>
                  <a:cubicBezTo>
                    <a:pt x="14704" y="2273"/>
                    <a:pt x="13344" y="2517"/>
                    <a:pt x="13344" y="2517"/>
                  </a:cubicBezTo>
                  <a:cubicBezTo>
                    <a:pt x="13344" y="2517"/>
                    <a:pt x="13185" y="793"/>
                    <a:pt x="12872" y="558"/>
                  </a:cubicBezTo>
                  <a:cubicBezTo>
                    <a:pt x="12850" y="542"/>
                    <a:pt x="12822" y="534"/>
                    <a:pt x="12788" y="534"/>
                  </a:cubicBezTo>
                  <a:cubicBezTo>
                    <a:pt x="12344" y="534"/>
                    <a:pt x="10989" y="1889"/>
                    <a:pt x="10989" y="1889"/>
                  </a:cubicBezTo>
                  <a:cubicBezTo>
                    <a:pt x="10989" y="1889"/>
                    <a:pt x="9890" y="240"/>
                    <a:pt x="9656" y="165"/>
                  </a:cubicBezTo>
                  <a:cubicBezTo>
                    <a:pt x="9649" y="163"/>
                    <a:pt x="9642" y="162"/>
                    <a:pt x="9634" y="162"/>
                  </a:cubicBezTo>
                  <a:cubicBezTo>
                    <a:pt x="9341" y="162"/>
                    <a:pt x="7878" y="1524"/>
                    <a:pt x="7878" y="1524"/>
                  </a:cubicBezTo>
                  <a:cubicBezTo>
                    <a:pt x="7878" y="1524"/>
                    <a:pt x="6754" y="6"/>
                    <a:pt x="6193" y="1"/>
                  </a:cubicBezTo>
                  <a:close/>
                </a:path>
              </a:pathLst>
            </a:custGeom>
            <a:solidFill>
              <a:srgbClr val="F6D1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9" name="Google Shape;1429;p33"/>
            <p:cNvSpPr/>
            <p:nvPr/>
          </p:nvSpPr>
          <p:spPr>
            <a:xfrm>
              <a:off x="6796955" y="4158294"/>
              <a:ext cx="423493" cy="336340"/>
            </a:xfrm>
            <a:custGeom>
              <a:avLst/>
              <a:gdLst/>
              <a:ahLst/>
              <a:cxnLst/>
              <a:rect l="l" t="t" r="r" b="b"/>
              <a:pathLst>
                <a:path w="13771" h="10937" extrusionOk="0">
                  <a:moveTo>
                    <a:pt x="4824" y="65"/>
                  </a:moveTo>
                  <a:cubicBezTo>
                    <a:pt x="5239" y="65"/>
                    <a:pt x="6132" y="1262"/>
                    <a:pt x="6141" y="1276"/>
                  </a:cubicBezTo>
                  <a:cubicBezTo>
                    <a:pt x="6149" y="1287"/>
                    <a:pt x="6160" y="1290"/>
                    <a:pt x="6168" y="1293"/>
                  </a:cubicBezTo>
                  <a:cubicBezTo>
                    <a:pt x="6180" y="1293"/>
                    <a:pt x="6191" y="1290"/>
                    <a:pt x="6202" y="1284"/>
                  </a:cubicBezTo>
                  <a:cubicBezTo>
                    <a:pt x="6651" y="860"/>
                    <a:pt x="7429" y="191"/>
                    <a:pt x="7597" y="191"/>
                  </a:cubicBezTo>
                  <a:cubicBezTo>
                    <a:pt x="7725" y="232"/>
                    <a:pt x="8314" y="1061"/>
                    <a:pt x="8651" y="1569"/>
                  </a:cubicBezTo>
                  <a:cubicBezTo>
                    <a:pt x="8657" y="1580"/>
                    <a:pt x="8671" y="1583"/>
                    <a:pt x="8679" y="1586"/>
                  </a:cubicBezTo>
                  <a:cubicBezTo>
                    <a:pt x="8682" y="1586"/>
                    <a:pt x="8684" y="1587"/>
                    <a:pt x="8687" y="1587"/>
                  </a:cubicBezTo>
                  <a:cubicBezTo>
                    <a:pt x="8696" y="1587"/>
                    <a:pt x="8704" y="1583"/>
                    <a:pt x="8713" y="1574"/>
                  </a:cubicBezTo>
                  <a:cubicBezTo>
                    <a:pt x="9014" y="1273"/>
                    <a:pt x="9859" y="492"/>
                    <a:pt x="10138" y="492"/>
                  </a:cubicBezTo>
                  <a:cubicBezTo>
                    <a:pt x="10155" y="492"/>
                    <a:pt x="10169" y="495"/>
                    <a:pt x="10180" y="500"/>
                  </a:cubicBezTo>
                  <a:cubicBezTo>
                    <a:pt x="10378" y="648"/>
                    <a:pt x="10512" y="1675"/>
                    <a:pt x="10546" y="2057"/>
                  </a:cubicBezTo>
                  <a:cubicBezTo>
                    <a:pt x="10548" y="2068"/>
                    <a:pt x="10554" y="2079"/>
                    <a:pt x="10562" y="2085"/>
                  </a:cubicBezTo>
                  <a:cubicBezTo>
                    <a:pt x="10571" y="2091"/>
                    <a:pt x="10579" y="2094"/>
                    <a:pt x="10587" y="2094"/>
                  </a:cubicBezTo>
                  <a:cubicBezTo>
                    <a:pt x="10590" y="2094"/>
                    <a:pt x="10593" y="2094"/>
                    <a:pt x="10596" y="2093"/>
                  </a:cubicBezTo>
                  <a:cubicBezTo>
                    <a:pt x="10604" y="2093"/>
                    <a:pt x="11698" y="1898"/>
                    <a:pt x="12381" y="1898"/>
                  </a:cubicBezTo>
                  <a:cubicBezTo>
                    <a:pt x="12758" y="1898"/>
                    <a:pt x="12858" y="1959"/>
                    <a:pt x="12886" y="1996"/>
                  </a:cubicBezTo>
                  <a:cubicBezTo>
                    <a:pt x="12897" y="2010"/>
                    <a:pt x="12900" y="2026"/>
                    <a:pt x="12892" y="2046"/>
                  </a:cubicBezTo>
                  <a:cubicBezTo>
                    <a:pt x="12766" y="2484"/>
                    <a:pt x="12139" y="3929"/>
                    <a:pt x="12133" y="3943"/>
                  </a:cubicBezTo>
                  <a:cubicBezTo>
                    <a:pt x="12125" y="3954"/>
                    <a:pt x="12125" y="3965"/>
                    <a:pt x="12133" y="3976"/>
                  </a:cubicBezTo>
                  <a:cubicBezTo>
                    <a:pt x="12136" y="3985"/>
                    <a:pt x="12147" y="3993"/>
                    <a:pt x="12158" y="3996"/>
                  </a:cubicBezTo>
                  <a:cubicBezTo>
                    <a:pt x="12166" y="3999"/>
                    <a:pt x="13514" y="4426"/>
                    <a:pt x="13670" y="4844"/>
                  </a:cubicBezTo>
                  <a:cubicBezTo>
                    <a:pt x="13692" y="4903"/>
                    <a:pt x="13687" y="4958"/>
                    <a:pt x="13653" y="5014"/>
                  </a:cubicBezTo>
                  <a:cubicBezTo>
                    <a:pt x="13344" y="5511"/>
                    <a:pt x="12404" y="6200"/>
                    <a:pt x="12395" y="6208"/>
                  </a:cubicBezTo>
                  <a:cubicBezTo>
                    <a:pt x="12376" y="6217"/>
                    <a:pt x="12370" y="6242"/>
                    <a:pt x="12384" y="6258"/>
                  </a:cubicBezTo>
                  <a:cubicBezTo>
                    <a:pt x="12390" y="6270"/>
                    <a:pt x="13098" y="7313"/>
                    <a:pt x="12989" y="7687"/>
                  </a:cubicBezTo>
                  <a:cubicBezTo>
                    <a:pt x="12976" y="7734"/>
                    <a:pt x="12948" y="7765"/>
                    <a:pt x="12906" y="7784"/>
                  </a:cubicBezTo>
                  <a:cubicBezTo>
                    <a:pt x="12473" y="7969"/>
                    <a:pt x="11288" y="7971"/>
                    <a:pt x="11274" y="7971"/>
                  </a:cubicBezTo>
                  <a:cubicBezTo>
                    <a:pt x="11254" y="7971"/>
                    <a:pt x="11240" y="7988"/>
                    <a:pt x="11235" y="8010"/>
                  </a:cubicBezTo>
                  <a:cubicBezTo>
                    <a:pt x="11196" y="8833"/>
                    <a:pt x="11014" y="10145"/>
                    <a:pt x="10716" y="10145"/>
                  </a:cubicBezTo>
                  <a:cubicBezTo>
                    <a:pt x="10699" y="10145"/>
                    <a:pt x="10682" y="10142"/>
                    <a:pt x="10660" y="10131"/>
                  </a:cubicBezTo>
                  <a:cubicBezTo>
                    <a:pt x="10161" y="9880"/>
                    <a:pt x="9218" y="9313"/>
                    <a:pt x="9206" y="9308"/>
                  </a:cubicBezTo>
                  <a:cubicBezTo>
                    <a:pt x="9200" y="9303"/>
                    <a:pt x="9195" y="9301"/>
                    <a:pt x="9190" y="9301"/>
                  </a:cubicBezTo>
                  <a:cubicBezTo>
                    <a:pt x="9185" y="9301"/>
                    <a:pt x="9181" y="9302"/>
                    <a:pt x="9176" y="9305"/>
                  </a:cubicBezTo>
                  <a:cubicBezTo>
                    <a:pt x="9165" y="9308"/>
                    <a:pt x="9159" y="9313"/>
                    <a:pt x="9151" y="9324"/>
                  </a:cubicBezTo>
                  <a:cubicBezTo>
                    <a:pt x="8953" y="9712"/>
                    <a:pt x="8384" y="10744"/>
                    <a:pt x="8135" y="10845"/>
                  </a:cubicBezTo>
                  <a:cubicBezTo>
                    <a:pt x="8130" y="10848"/>
                    <a:pt x="8118" y="10853"/>
                    <a:pt x="8107" y="10853"/>
                  </a:cubicBezTo>
                  <a:cubicBezTo>
                    <a:pt x="7842" y="10853"/>
                    <a:pt x="7220" y="9933"/>
                    <a:pt x="7003" y="9575"/>
                  </a:cubicBezTo>
                  <a:cubicBezTo>
                    <a:pt x="7000" y="9570"/>
                    <a:pt x="6989" y="9561"/>
                    <a:pt x="6975" y="9559"/>
                  </a:cubicBezTo>
                  <a:lnTo>
                    <a:pt x="6969" y="9559"/>
                  </a:lnTo>
                  <a:cubicBezTo>
                    <a:pt x="6958" y="9559"/>
                    <a:pt x="6947" y="9561"/>
                    <a:pt x="6955" y="9575"/>
                  </a:cubicBezTo>
                  <a:cubicBezTo>
                    <a:pt x="6941" y="9589"/>
                    <a:pt x="5680" y="10842"/>
                    <a:pt x="5122" y="10842"/>
                  </a:cubicBezTo>
                  <a:cubicBezTo>
                    <a:pt x="5030" y="10842"/>
                    <a:pt x="4963" y="10803"/>
                    <a:pt x="4924" y="10728"/>
                  </a:cubicBezTo>
                  <a:cubicBezTo>
                    <a:pt x="4606" y="10100"/>
                    <a:pt x="4165" y="9402"/>
                    <a:pt x="4160" y="9394"/>
                  </a:cubicBezTo>
                  <a:cubicBezTo>
                    <a:pt x="4156" y="9382"/>
                    <a:pt x="4143" y="9374"/>
                    <a:pt x="4129" y="9374"/>
                  </a:cubicBezTo>
                  <a:cubicBezTo>
                    <a:pt x="4124" y="9374"/>
                    <a:pt x="4120" y="9375"/>
                    <a:pt x="4115" y="9377"/>
                  </a:cubicBezTo>
                  <a:cubicBezTo>
                    <a:pt x="4104" y="9380"/>
                    <a:pt x="3066" y="9768"/>
                    <a:pt x="2514" y="9768"/>
                  </a:cubicBezTo>
                  <a:cubicBezTo>
                    <a:pt x="2316" y="9768"/>
                    <a:pt x="2215" y="9718"/>
                    <a:pt x="2204" y="9620"/>
                  </a:cubicBezTo>
                  <a:cubicBezTo>
                    <a:pt x="2148" y="8956"/>
                    <a:pt x="2327" y="8100"/>
                    <a:pt x="2330" y="8091"/>
                  </a:cubicBezTo>
                  <a:cubicBezTo>
                    <a:pt x="2332" y="8077"/>
                    <a:pt x="2330" y="8066"/>
                    <a:pt x="2318" y="8055"/>
                  </a:cubicBezTo>
                  <a:cubicBezTo>
                    <a:pt x="2310" y="8044"/>
                    <a:pt x="2299" y="8041"/>
                    <a:pt x="2285" y="8041"/>
                  </a:cubicBezTo>
                  <a:cubicBezTo>
                    <a:pt x="2282" y="8041"/>
                    <a:pt x="1975" y="8069"/>
                    <a:pt x="1627" y="8069"/>
                  </a:cubicBezTo>
                  <a:cubicBezTo>
                    <a:pt x="795" y="8069"/>
                    <a:pt x="622" y="7924"/>
                    <a:pt x="594" y="7835"/>
                  </a:cubicBezTo>
                  <a:cubicBezTo>
                    <a:pt x="500" y="7542"/>
                    <a:pt x="1392" y="6699"/>
                    <a:pt x="1744" y="6398"/>
                  </a:cubicBezTo>
                  <a:cubicBezTo>
                    <a:pt x="1755" y="6392"/>
                    <a:pt x="1761" y="6378"/>
                    <a:pt x="1758" y="6364"/>
                  </a:cubicBezTo>
                  <a:cubicBezTo>
                    <a:pt x="1755" y="6350"/>
                    <a:pt x="1747" y="6339"/>
                    <a:pt x="1733" y="6334"/>
                  </a:cubicBezTo>
                  <a:cubicBezTo>
                    <a:pt x="1097" y="6058"/>
                    <a:pt x="129" y="5569"/>
                    <a:pt x="87" y="5357"/>
                  </a:cubicBezTo>
                  <a:cubicBezTo>
                    <a:pt x="84" y="5343"/>
                    <a:pt x="87" y="5332"/>
                    <a:pt x="98" y="5321"/>
                  </a:cubicBezTo>
                  <a:cubicBezTo>
                    <a:pt x="343" y="5078"/>
                    <a:pt x="1719" y="4451"/>
                    <a:pt x="1733" y="4442"/>
                  </a:cubicBezTo>
                  <a:cubicBezTo>
                    <a:pt x="1744" y="4437"/>
                    <a:pt x="1752" y="4428"/>
                    <a:pt x="1755" y="4414"/>
                  </a:cubicBezTo>
                  <a:cubicBezTo>
                    <a:pt x="1758" y="4400"/>
                    <a:pt x="1755" y="4389"/>
                    <a:pt x="1747" y="4381"/>
                  </a:cubicBezTo>
                  <a:cubicBezTo>
                    <a:pt x="1381" y="3907"/>
                    <a:pt x="851" y="3131"/>
                    <a:pt x="896" y="2939"/>
                  </a:cubicBezTo>
                  <a:cubicBezTo>
                    <a:pt x="901" y="2925"/>
                    <a:pt x="904" y="2922"/>
                    <a:pt x="910" y="2919"/>
                  </a:cubicBezTo>
                  <a:cubicBezTo>
                    <a:pt x="1155" y="2799"/>
                    <a:pt x="2282" y="2674"/>
                    <a:pt x="2291" y="2671"/>
                  </a:cubicBezTo>
                  <a:cubicBezTo>
                    <a:pt x="2302" y="2668"/>
                    <a:pt x="2313" y="2665"/>
                    <a:pt x="2318" y="2654"/>
                  </a:cubicBezTo>
                  <a:cubicBezTo>
                    <a:pt x="2324" y="2643"/>
                    <a:pt x="2330" y="2632"/>
                    <a:pt x="2327" y="2623"/>
                  </a:cubicBezTo>
                  <a:cubicBezTo>
                    <a:pt x="2271" y="2291"/>
                    <a:pt x="2165" y="1387"/>
                    <a:pt x="2341" y="1181"/>
                  </a:cubicBezTo>
                  <a:cubicBezTo>
                    <a:pt x="2360" y="1159"/>
                    <a:pt x="2385" y="1145"/>
                    <a:pt x="2413" y="1145"/>
                  </a:cubicBezTo>
                  <a:cubicBezTo>
                    <a:pt x="2779" y="1145"/>
                    <a:pt x="3713" y="1703"/>
                    <a:pt x="3725" y="1708"/>
                  </a:cubicBezTo>
                  <a:cubicBezTo>
                    <a:pt x="3731" y="1713"/>
                    <a:pt x="3738" y="1715"/>
                    <a:pt x="3745" y="1715"/>
                  </a:cubicBezTo>
                  <a:cubicBezTo>
                    <a:pt x="3750" y="1715"/>
                    <a:pt x="3756" y="1714"/>
                    <a:pt x="3761" y="1711"/>
                  </a:cubicBezTo>
                  <a:cubicBezTo>
                    <a:pt x="3769" y="1708"/>
                    <a:pt x="3780" y="1697"/>
                    <a:pt x="3783" y="1689"/>
                  </a:cubicBezTo>
                  <a:cubicBezTo>
                    <a:pt x="3959" y="1237"/>
                    <a:pt x="4481" y="65"/>
                    <a:pt x="4824" y="65"/>
                  </a:cubicBezTo>
                  <a:close/>
                  <a:moveTo>
                    <a:pt x="4815" y="1"/>
                  </a:moveTo>
                  <a:cubicBezTo>
                    <a:pt x="4617" y="1"/>
                    <a:pt x="4369" y="283"/>
                    <a:pt x="4076" y="843"/>
                  </a:cubicBezTo>
                  <a:cubicBezTo>
                    <a:pt x="3906" y="1175"/>
                    <a:pt x="3766" y="1510"/>
                    <a:pt x="3722" y="1627"/>
                  </a:cubicBezTo>
                  <a:cubicBezTo>
                    <a:pt x="3532" y="1516"/>
                    <a:pt x="2756" y="1075"/>
                    <a:pt x="2411" y="1075"/>
                  </a:cubicBezTo>
                  <a:cubicBezTo>
                    <a:pt x="2358" y="1075"/>
                    <a:pt x="2313" y="1095"/>
                    <a:pt x="2277" y="1136"/>
                  </a:cubicBezTo>
                  <a:cubicBezTo>
                    <a:pt x="2067" y="1387"/>
                    <a:pt x="2204" y="2378"/>
                    <a:pt x="2240" y="2598"/>
                  </a:cubicBezTo>
                  <a:cubicBezTo>
                    <a:pt x="2026" y="2623"/>
                    <a:pt x="1105" y="2735"/>
                    <a:pt x="873" y="2849"/>
                  </a:cubicBezTo>
                  <a:cubicBezTo>
                    <a:pt x="845" y="2863"/>
                    <a:pt x="823" y="2888"/>
                    <a:pt x="818" y="2922"/>
                  </a:cubicBezTo>
                  <a:cubicBezTo>
                    <a:pt x="753" y="3187"/>
                    <a:pt x="1476" y="4152"/>
                    <a:pt x="1655" y="4386"/>
                  </a:cubicBezTo>
                  <a:cubicBezTo>
                    <a:pt x="1409" y="4501"/>
                    <a:pt x="274" y="5028"/>
                    <a:pt x="39" y="5262"/>
                  </a:cubicBezTo>
                  <a:cubicBezTo>
                    <a:pt x="11" y="5290"/>
                    <a:pt x="0" y="5324"/>
                    <a:pt x="9" y="5366"/>
                  </a:cubicBezTo>
                  <a:cubicBezTo>
                    <a:pt x="67" y="5667"/>
                    <a:pt x="1325" y="6239"/>
                    <a:pt x="1643" y="6378"/>
                  </a:cubicBezTo>
                  <a:cubicBezTo>
                    <a:pt x="1384" y="6602"/>
                    <a:pt x="394" y="7491"/>
                    <a:pt x="516" y="7857"/>
                  </a:cubicBezTo>
                  <a:cubicBezTo>
                    <a:pt x="580" y="8049"/>
                    <a:pt x="951" y="8147"/>
                    <a:pt x="1621" y="8147"/>
                  </a:cubicBezTo>
                  <a:cubicBezTo>
                    <a:pt x="1892" y="8147"/>
                    <a:pt x="2132" y="8128"/>
                    <a:pt x="2235" y="8122"/>
                  </a:cubicBezTo>
                  <a:lnTo>
                    <a:pt x="2235" y="8122"/>
                  </a:lnTo>
                  <a:cubicBezTo>
                    <a:pt x="2199" y="8317"/>
                    <a:pt x="2067" y="9040"/>
                    <a:pt x="2118" y="9620"/>
                  </a:cubicBezTo>
                  <a:cubicBezTo>
                    <a:pt x="2129" y="9765"/>
                    <a:pt x="2260" y="9838"/>
                    <a:pt x="2505" y="9838"/>
                  </a:cubicBezTo>
                  <a:cubicBezTo>
                    <a:pt x="3022" y="9838"/>
                    <a:pt x="3923" y="9520"/>
                    <a:pt x="4101" y="9453"/>
                  </a:cubicBezTo>
                  <a:cubicBezTo>
                    <a:pt x="4185" y="9587"/>
                    <a:pt x="4564" y="10200"/>
                    <a:pt x="4843" y="10756"/>
                  </a:cubicBezTo>
                  <a:cubicBezTo>
                    <a:pt x="4896" y="10859"/>
                    <a:pt x="4988" y="10912"/>
                    <a:pt x="5114" y="10912"/>
                  </a:cubicBezTo>
                  <a:cubicBezTo>
                    <a:pt x="5652" y="10912"/>
                    <a:pt x="6746" y="9868"/>
                    <a:pt x="6961" y="9659"/>
                  </a:cubicBezTo>
                  <a:cubicBezTo>
                    <a:pt x="7117" y="9910"/>
                    <a:pt x="7778" y="10931"/>
                    <a:pt x="8107" y="10931"/>
                  </a:cubicBezTo>
                  <a:cubicBezTo>
                    <a:pt x="8116" y="10931"/>
                    <a:pt x="8124" y="10931"/>
                    <a:pt x="8132" y="10931"/>
                  </a:cubicBezTo>
                  <a:cubicBezTo>
                    <a:pt x="8144" y="10931"/>
                    <a:pt x="8155" y="10932"/>
                    <a:pt x="8169" y="10937"/>
                  </a:cubicBezTo>
                  <a:cubicBezTo>
                    <a:pt x="8467" y="10817"/>
                    <a:pt x="9084" y="9645"/>
                    <a:pt x="9204" y="9416"/>
                  </a:cubicBezTo>
                  <a:cubicBezTo>
                    <a:pt x="9382" y="9520"/>
                    <a:pt x="10180" y="9994"/>
                    <a:pt x="10627" y="10217"/>
                  </a:cubicBezTo>
                  <a:cubicBezTo>
                    <a:pt x="10657" y="10234"/>
                    <a:pt x="10685" y="10242"/>
                    <a:pt x="10716" y="10242"/>
                  </a:cubicBezTo>
                  <a:cubicBezTo>
                    <a:pt x="11168" y="10242"/>
                    <a:pt x="11293" y="8418"/>
                    <a:pt x="11313" y="8069"/>
                  </a:cubicBezTo>
                  <a:cubicBezTo>
                    <a:pt x="11522" y="8066"/>
                    <a:pt x="12529" y="8049"/>
                    <a:pt x="12939" y="7874"/>
                  </a:cubicBezTo>
                  <a:cubicBezTo>
                    <a:pt x="13003" y="7849"/>
                    <a:pt x="13045" y="7798"/>
                    <a:pt x="13068" y="7729"/>
                  </a:cubicBezTo>
                  <a:cubicBezTo>
                    <a:pt x="13176" y="7355"/>
                    <a:pt x="12593" y="6448"/>
                    <a:pt x="12471" y="6264"/>
                  </a:cubicBezTo>
                  <a:cubicBezTo>
                    <a:pt x="12635" y="6138"/>
                    <a:pt x="13427" y="5533"/>
                    <a:pt x="13715" y="5070"/>
                  </a:cubicBezTo>
                  <a:cubicBezTo>
                    <a:pt x="13765" y="4995"/>
                    <a:pt x="13771" y="4914"/>
                    <a:pt x="13740" y="4830"/>
                  </a:cubicBezTo>
                  <a:cubicBezTo>
                    <a:pt x="13586" y="4412"/>
                    <a:pt x="12454" y="4024"/>
                    <a:pt x="12217" y="3948"/>
                  </a:cubicBezTo>
                  <a:cubicBezTo>
                    <a:pt x="12320" y="3706"/>
                    <a:pt x="12847" y="2487"/>
                    <a:pt x="12962" y="2082"/>
                  </a:cubicBezTo>
                  <a:cubicBezTo>
                    <a:pt x="12976" y="2037"/>
                    <a:pt x="12970" y="1996"/>
                    <a:pt x="12942" y="1959"/>
                  </a:cubicBezTo>
                  <a:cubicBezTo>
                    <a:pt x="12875" y="1876"/>
                    <a:pt x="12697" y="1834"/>
                    <a:pt x="12373" y="1834"/>
                  </a:cubicBezTo>
                  <a:cubicBezTo>
                    <a:pt x="11759" y="1834"/>
                    <a:pt x="10825" y="1990"/>
                    <a:pt x="10615" y="2026"/>
                  </a:cubicBezTo>
                  <a:cubicBezTo>
                    <a:pt x="10590" y="1761"/>
                    <a:pt x="10470" y="637"/>
                    <a:pt x="10225" y="456"/>
                  </a:cubicBezTo>
                  <a:cubicBezTo>
                    <a:pt x="10200" y="439"/>
                    <a:pt x="10169" y="428"/>
                    <a:pt x="10135" y="428"/>
                  </a:cubicBezTo>
                  <a:cubicBezTo>
                    <a:pt x="9795" y="428"/>
                    <a:pt x="8880" y="1315"/>
                    <a:pt x="8688" y="1502"/>
                  </a:cubicBezTo>
                  <a:cubicBezTo>
                    <a:pt x="8520" y="1251"/>
                    <a:pt x="7800" y="196"/>
                    <a:pt x="7616" y="132"/>
                  </a:cubicBezTo>
                  <a:cubicBezTo>
                    <a:pt x="7605" y="129"/>
                    <a:pt x="7597" y="126"/>
                    <a:pt x="7586" y="126"/>
                  </a:cubicBezTo>
                  <a:cubicBezTo>
                    <a:pt x="7354" y="126"/>
                    <a:pt x="6389" y="1005"/>
                    <a:pt x="6174" y="1206"/>
                  </a:cubicBezTo>
                  <a:cubicBezTo>
                    <a:pt x="6015" y="1000"/>
                    <a:pt x="5234" y="1"/>
                    <a:pt x="48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0" name="Google Shape;1430;p33"/>
            <p:cNvSpPr/>
            <p:nvPr/>
          </p:nvSpPr>
          <p:spPr>
            <a:xfrm>
              <a:off x="6901021" y="4243017"/>
              <a:ext cx="60244" cy="170584"/>
            </a:xfrm>
            <a:custGeom>
              <a:avLst/>
              <a:gdLst/>
              <a:ahLst/>
              <a:cxnLst/>
              <a:rect l="l" t="t" r="r" b="b"/>
              <a:pathLst>
                <a:path w="1959" h="5547" extrusionOk="0">
                  <a:moveTo>
                    <a:pt x="713" y="367"/>
                  </a:moveTo>
                  <a:cubicBezTo>
                    <a:pt x="777" y="367"/>
                    <a:pt x="846" y="393"/>
                    <a:pt x="915" y="449"/>
                  </a:cubicBezTo>
                  <a:cubicBezTo>
                    <a:pt x="991" y="504"/>
                    <a:pt x="1055" y="594"/>
                    <a:pt x="1111" y="708"/>
                  </a:cubicBezTo>
                  <a:cubicBezTo>
                    <a:pt x="1166" y="820"/>
                    <a:pt x="1219" y="945"/>
                    <a:pt x="1264" y="1076"/>
                  </a:cubicBezTo>
                  <a:cubicBezTo>
                    <a:pt x="1311" y="1210"/>
                    <a:pt x="1353" y="1364"/>
                    <a:pt x="1387" y="1534"/>
                  </a:cubicBezTo>
                  <a:cubicBezTo>
                    <a:pt x="1426" y="1704"/>
                    <a:pt x="1456" y="1863"/>
                    <a:pt x="1482" y="2005"/>
                  </a:cubicBezTo>
                  <a:cubicBezTo>
                    <a:pt x="1504" y="2148"/>
                    <a:pt x="1526" y="2301"/>
                    <a:pt x="1546" y="2466"/>
                  </a:cubicBezTo>
                  <a:cubicBezTo>
                    <a:pt x="1568" y="2627"/>
                    <a:pt x="1579" y="2753"/>
                    <a:pt x="1588" y="2837"/>
                  </a:cubicBezTo>
                  <a:cubicBezTo>
                    <a:pt x="1599" y="2926"/>
                    <a:pt x="1610" y="3057"/>
                    <a:pt x="1624" y="3247"/>
                  </a:cubicBezTo>
                  <a:cubicBezTo>
                    <a:pt x="1638" y="3434"/>
                    <a:pt x="1641" y="3757"/>
                    <a:pt x="1635" y="4223"/>
                  </a:cubicBezTo>
                  <a:cubicBezTo>
                    <a:pt x="1629" y="4483"/>
                    <a:pt x="1602" y="4703"/>
                    <a:pt x="1554" y="4884"/>
                  </a:cubicBezTo>
                  <a:cubicBezTo>
                    <a:pt x="1504" y="5066"/>
                    <a:pt x="1434" y="5161"/>
                    <a:pt x="1342" y="5166"/>
                  </a:cubicBezTo>
                  <a:cubicBezTo>
                    <a:pt x="1336" y="5167"/>
                    <a:pt x="1331" y="5167"/>
                    <a:pt x="1325" y="5167"/>
                  </a:cubicBezTo>
                  <a:cubicBezTo>
                    <a:pt x="1225" y="5167"/>
                    <a:pt x="1130" y="5097"/>
                    <a:pt x="1035" y="4951"/>
                  </a:cubicBezTo>
                  <a:cubicBezTo>
                    <a:pt x="938" y="4798"/>
                    <a:pt x="854" y="4608"/>
                    <a:pt x="784" y="4385"/>
                  </a:cubicBezTo>
                  <a:cubicBezTo>
                    <a:pt x="714" y="4167"/>
                    <a:pt x="639" y="3874"/>
                    <a:pt x="564" y="3520"/>
                  </a:cubicBezTo>
                  <a:cubicBezTo>
                    <a:pt x="486" y="3166"/>
                    <a:pt x="435" y="2834"/>
                    <a:pt x="410" y="2524"/>
                  </a:cubicBezTo>
                  <a:lnTo>
                    <a:pt x="408" y="2493"/>
                  </a:lnTo>
                  <a:cubicBezTo>
                    <a:pt x="399" y="2376"/>
                    <a:pt x="388" y="2209"/>
                    <a:pt x="374" y="2000"/>
                  </a:cubicBezTo>
                  <a:cubicBezTo>
                    <a:pt x="368" y="1874"/>
                    <a:pt x="366" y="1760"/>
                    <a:pt x="360" y="1657"/>
                  </a:cubicBezTo>
                  <a:cubicBezTo>
                    <a:pt x="360" y="1548"/>
                    <a:pt x="360" y="1433"/>
                    <a:pt x="366" y="1299"/>
                  </a:cubicBezTo>
                  <a:cubicBezTo>
                    <a:pt x="366" y="1168"/>
                    <a:pt x="371" y="1051"/>
                    <a:pt x="388" y="951"/>
                  </a:cubicBezTo>
                  <a:cubicBezTo>
                    <a:pt x="408" y="850"/>
                    <a:pt x="424" y="753"/>
                    <a:pt x="449" y="666"/>
                  </a:cubicBezTo>
                  <a:cubicBezTo>
                    <a:pt x="472" y="574"/>
                    <a:pt x="500" y="504"/>
                    <a:pt x="541" y="454"/>
                  </a:cubicBezTo>
                  <a:cubicBezTo>
                    <a:pt x="580" y="404"/>
                    <a:pt x="636" y="376"/>
                    <a:pt x="703" y="368"/>
                  </a:cubicBezTo>
                  <a:cubicBezTo>
                    <a:pt x="707" y="368"/>
                    <a:pt x="710" y="367"/>
                    <a:pt x="713" y="367"/>
                  </a:cubicBezTo>
                  <a:close/>
                  <a:moveTo>
                    <a:pt x="687" y="1"/>
                  </a:moveTo>
                  <a:cubicBezTo>
                    <a:pt x="657" y="1"/>
                    <a:pt x="626" y="2"/>
                    <a:pt x="594" y="5"/>
                  </a:cubicBezTo>
                  <a:cubicBezTo>
                    <a:pt x="449" y="19"/>
                    <a:pt x="324" y="97"/>
                    <a:pt x="223" y="237"/>
                  </a:cubicBezTo>
                  <a:cubicBezTo>
                    <a:pt x="173" y="298"/>
                    <a:pt x="140" y="376"/>
                    <a:pt x="103" y="474"/>
                  </a:cubicBezTo>
                  <a:cubicBezTo>
                    <a:pt x="73" y="569"/>
                    <a:pt x="48" y="661"/>
                    <a:pt x="34" y="758"/>
                  </a:cubicBezTo>
                  <a:cubicBezTo>
                    <a:pt x="20" y="853"/>
                    <a:pt x="9" y="962"/>
                    <a:pt x="6" y="1087"/>
                  </a:cubicBezTo>
                  <a:cubicBezTo>
                    <a:pt x="0" y="1210"/>
                    <a:pt x="0" y="1325"/>
                    <a:pt x="3" y="1433"/>
                  </a:cubicBezTo>
                  <a:cubicBezTo>
                    <a:pt x="6" y="1542"/>
                    <a:pt x="9" y="1659"/>
                    <a:pt x="20" y="1793"/>
                  </a:cubicBezTo>
                  <a:cubicBezTo>
                    <a:pt x="28" y="1857"/>
                    <a:pt x="31" y="1922"/>
                    <a:pt x="36" y="1977"/>
                  </a:cubicBezTo>
                  <a:cubicBezTo>
                    <a:pt x="39" y="2033"/>
                    <a:pt x="48" y="2086"/>
                    <a:pt x="50" y="2134"/>
                  </a:cubicBezTo>
                  <a:cubicBezTo>
                    <a:pt x="62" y="2231"/>
                    <a:pt x="73" y="2337"/>
                    <a:pt x="87" y="2454"/>
                  </a:cubicBezTo>
                  <a:cubicBezTo>
                    <a:pt x="101" y="2572"/>
                    <a:pt x="112" y="2717"/>
                    <a:pt x="126" y="2878"/>
                  </a:cubicBezTo>
                  <a:cubicBezTo>
                    <a:pt x="140" y="3049"/>
                    <a:pt x="170" y="3277"/>
                    <a:pt x="223" y="3576"/>
                  </a:cubicBezTo>
                  <a:cubicBezTo>
                    <a:pt x="257" y="3771"/>
                    <a:pt x="296" y="3958"/>
                    <a:pt x="338" y="4131"/>
                  </a:cubicBezTo>
                  <a:cubicBezTo>
                    <a:pt x="380" y="4304"/>
                    <a:pt x="435" y="4485"/>
                    <a:pt x="502" y="4667"/>
                  </a:cubicBezTo>
                  <a:cubicBezTo>
                    <a:pt x="567" y="4848"/>
                    <a:pt x="645" y="5004"/>
                    <a:pt x="720" y="5133"/>
                  </a:cubicBezTo>
                  <a:cubicBezTo>
                    <a:pt x="801" y="5261"/>
                    <a:pt x="896" y="5367"/>
                    <a:pt x="1007" y="5442"/>
                  </a:cubicBezTo>
                  <a:cubicBezTo>
                    <a:pt x="1108" y="5513"/>
                    <a:pt x="1213" y="5547"/>
                    <a:pt x="1324" y="5547"/>
                  </a:cubicBezTo>
                  <a:cubicBezTo>
                    <a:pt x="1337" y="5547"/>
                    <a:pt x="1349" y="5546"/>
                    <a:pt x="1362" y="5546"/>
                  </a:cubicBezTo>
                  <a:cubicBezTo>
                    <a:pt x="1487" y="5534"/>
                    <a:pt x="1599" y="5467"/>
                    <a:pt x="1696" y="5353"/>
                  </a:cubicBezTo>
                  <a:cubicBezTo>
                    <a:pt x="1794" y="5233"/>
                    <a:pt x="1861" y="5105"/>
                    <a:pt x="1903" y="4962"/>
                  </a:cubicBezTo>
                  <a:cubicBezTo>
                    <a:pt x="1942" y="4823"/>
                    <a:pt x="1959" y="4675"/>
                    <a:pt x="1945" y="4527"/>
                  </a:cubicBezTo>
                  <a:cubicBezTo>
                    <a:pt x="1934" y="4379"/>
                    <a:pt x="1934" y="4240"/>
                    <a:pt x="1956" y="4109"/>
                  </a:cubicBezTo>
                  <a:lnTo>
                    <a:pt x="1953" y="4075"/>
                  </a:lnTo>
                  <a:lnTo>
                    <a:pt x="1939" y="3194"/>
                  </a:lnTo>
                  <a:lnTo>
                    <a:pt x="1911" y="2795"/>
                  </a:lnTo>
                  <a:cubicBezTo>
                    <a:pt x="1894" y="2622"/>
                    <a:pt x="1872" y="2382"/>
                    <a:pt x="1836" y="2069"/>
                  </a:cubicBezTo>
                  <a:cubicBezTo>
                    <a:pt x="1814" y="1843"/>
                    <a:pt x="1783" y="1665"/>
                    <a:pt x="1755" y="1545"/>
                  </a:cubicBezTo>
                  <a:cubicBezTo>
                    <a:pt x="1727" y="1422"/>
                    <a:pt x="1691" y="1266"/>
                    <a:pt x="1643" y="1071"/>
                  </a:cubicBezTo>
                  <a:cubicBezTo>
                    <a:pt x="1599" y="873"/>
                    <a:pt x="1543" y="725"/>
                    <a:pt x="1482" y="616"/>
                  </a:cubicBezTo>
                  <a:cubicBezTo>
                    <a:pt x="1417" y="507"/>
                    <a:pt x="1345" y="401"/>
                    <a:pt x="1264" y="290"/>
                  </a:cubicBezTo>
                  <a:cubicBezTo>
                    <a:pt x="1180" y="178"/>
                    <a:pt x="1088" y="100"/>
                    <a:pt x="979" y="55"/>
                  </a:cubicBezTo>
                  <a:cubicBezTo>
                    <a:pt x="894" y="20"/>
                    <a:pt x="796" y="1"/>
                    <a:pt x="6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1" name="Google Shape;1431;p33"/>
            <p:cNvSpPr/>
            <p:nvPr/>
          </p:nvSpPr>
          <p:spPr>
            <a:xfrm>
              <a:off x="6968093" y="4233699"/>
              <a:ext cx="83524" cy="170799"/>
            </a:xfrm>
            <a:custGeom>
              <a:avLst/>
              <a:gdLst/>
              <a:ahLst/>
              <a:cxnLst/>
              <a:rect l="l" t="t" r="r" b="b"/>
              <a:pathLst>
                <a:path w="2716" h="5554" extrusionOk="0">
                  <a:moveTo>
                    <a:pt x="1988" y="1"/>
                  </a:moveTo>
                  <a:cubicBezTo>
                    <a:pt x="1984" y="1"/>
                    <a:pt x="1980" y="1"/>
                    <a:pt x="1976" y="1"/>
                  </a:cubicBezTo>
                  <a:cubicBezTo>
                    <a:pt x="1926" y="7"/>
                    <a:pt x="1878" y="26"/>
                    <a:pt x="1831" y="68"/>
                  </a:cubicBezTo>
                  <a:cubicBezTo>
                    <a:pt x="1786" y="110"/>
                    <a:pt x="1761" y="160"/>
                    <a:pt x="1758" y="219"/>
                  </a:cubicBezTo>
                  <a:lnTo>
                    <a:pt x="1761" y="261"/>
                  </a:lnTo>
                  <a:cubicBezTo>
                    <a:pt x="1772" y="746"/>
                    <a:pt x="1739" y="1304"/>
                    <a:pt x="1664" y="1934"/>
                  </a:cubicBezTo>
                  <a:cubicBezTo>
                    <a:pt x="1641" y="2149"/>
                    <a:pt x="1599" y="2453"/>
                    <a:pt x="1546" y="2844"/>
                  </a:cubicBezTo>
                  <a:cubicBezTo>
                    <a:pt x="1491" y="3237"/>
                    <a:pt x="1454" y="3511"/>
                    <a:pt x="1435" y="3661"/>
                  </a:cubicBezTo>
                  <a:cubicBezTo>
                    <a:pt x="1424" y="3622"/>
                    <a:pt x="1354" y="3371"/>
                    <a:pt x="1226" y="2903"/>
                  </a:cubicBezTo>
                  <a:cubicBezTo>
                    <a:pt x="1097" y="2437"/>
                    <a:pt x="938" y="1912"/>
                    <a:pt x="748" y="1332"/>
                  </a:cubicBezTo>
                  <a:cubicBezTo>
                    <a:pt x="513" y="626"/>
                    <a:pt x="327" y="269"/>
                    <a:pt x="188" y="269"/>
                  </a:cubicBezTo>
                  <a:cubicBezTo>
                    <a:pt x="187" y="269"/>
                    <a:pt x="186" y="269"/>
                    <a:pt x="185" y="269"/>
                  </a:cubicBezTo>
                  <a:lnTo>
                    <a:pt x="1" y="392"/>
                  </a:lnTo>
                  <a:cubicBezTo>
                    <a:pt x="18" y="693"/>
                    <a:pt x="40" y="994"/>
                    <a:pt x="65" y="1293"/>
                  </a:cubicBezTo>
                  <a:lnTo>
                    <a:pt x="310" y="3974"/>
                  </a:lnTo>
                  <a:lnTo>
                    <a:pt x="375" y="5101"/>
                  </a:lnTo>
                  <a:cubicBezTo>
                    <a:pt x="386" y="5235"/>
                    <a:pt x="414" y="5335"/>
                    <a:pt x="461" y="5408"/>
                  </a:cubicBezTo>
                  <a:cubicBezTo>
                    <a:pt x="505" y="5471"/>
                    <a:pt x="574" y="5505"/>
                    <a:pt x="670" y="5505"/>
                  </a:cubicBezTo>
                  <a:cubicBezTo>
                    <a:pt x="683" y="5505"/>
                    <a:pt x="697" y="5504"/>
                    <a:pt x="712" y="5503"/>
                  </a:cubicBezTo>
                  <a:cubicBezTo>
                    <a:pt x="776" y="5419"/>
                    <a:pt x="807" y="5332"/>
                    <a:pt x="796" y="5229"/>
                  </a:cubicBezTo>
                  <a:lnTo>
                    <a:pt x="500" y="2384"/>
                  </a:lnTo>
                  <a:cubicBezTo>
                    <a:pt x="486" y="2199"/>
                    <a:pt x="464" y="1921"/>
                    <a:pt x="444" y="1547"/>
                  </a:cubicBezTo>
                  <a:lnTo>
                    <a:pt x="444" y="1547"/>
                  </a:lnTo>
                  <a:cubicBezTo>
                    <a:pt x="486" y="1681"/>
                    <a:pt x="573" y="1934"/>
                    <a:pt x="709" y="2311"/>
                  </a:cubicBezTo>
                  <a:cubicBezTo>
                    <a:pt x="980" y="3062"/>
                    <a:pt x="1133" y="3650"/>
                    <a:pt x="1170" y="4077"/>
                  </a:cubicBezTo>
                  <a:cubicBezTo>
                    <a:pt x="1202" y="4490"/>
                    <a:pt x="1300" y="4700"/>
                    <a:pt x="1453" y="4700"/>
                  </a:cubicBezTo>
                  <a:cubicBezTo>
                    <a:pt x="1458" y="4700"/>
                    <a:pt x="1463" y="4700"/>
                    <a:pt x="1468" y="4699"/>
                  </a:cubicBezTo>
                  <a:cubicBezTo>
                    <a:pt x="1566" y="4691"/>
                    <a:pt x="1633" y="4629"/>
                    <a:pt x="1669" y="4518"/>
                  </a:cubicBezTo>
                  <a:cubicBezTo>
                    <a:pt x="1686" y="4468"/>
                    <a:pt x="1697" y="4415"/>
                    <a:pt x="1703" y="4370"/>
                  </a:cubicBezTo>
                  <a:cubicBezTo>
                    <a:pt x="1705" y="4323"/>
                    <a:pt x="1714" y="4267"/>
                    <a:pt x="1717" y="4197"/>
                  </a:cubicBezTo>
                  <a:cubicBezTo>
                    <a:pt x="1719" y="4133"/>
                    <a:pt x="1725" y="4085"/>
                    <a:pt x="1728" y="4069"/>
                  </a:cubicBezTo>
                  <a:lnTo>
                    <a:pt x="1725" y="4024"/>
                  </a:lnTo>
                  <a:cubicBezTo>
                    <a:pt x="1736" y="3784"/>
                    <a:pt x="1781" y="3438"/>
                    <a:pt x="1853" y="2981"/>
                  </a:cubicBezTo>
                  <a:cubicBezTo>
                    <a:pt x="1926" y="2523"/>
                    <a:pt x="1970" y="2205"/>
                    <a:pt x="1987" y="2027"/>
                  </a:cubicBezTo>
                  <a:lnTo>
                    <a:pt x="2015" y="2378"/>
                  </a:lnTo>
                  <a:lnTo>
                    <a:pt x="2288" y="5296"/>
                  </a:lnTo>
                  <a:cubicBezTo>
                    <a:pt x="2304" y="5467"/>
                    <a:pt x="2357" y="5554"/>
                    <a:pt x="2461" y="5554"/>
                  </a:cubicBezTo>
                  <a:cubicBezTo>
                    <a:pt x="2468" y="5554"/>
                    <a:pt x="2474" y="5553"/>
                    <a:pt x="2481" y="5553"/>
                  </a:cubicBezTo>
                  <a:cubicBezTo>
                    <a:pt x="2537" y="5550"/>
                    <a:pt x="2590" y="5503"/>
                    <a:pt x="2640" y="5419"/>
                  </a:cubicBezTo>
                  <a:cubicBezTo>
                    <a:pt x="2690" y="5330"/>
                    <a:pt x="2715" y="5232"/>
                    <a:pt x="2704" y="5120"/>
                  </a:cubicBezTo>
                  <a:cubicBezTo>
                    <a:pt x="2659" y="4571"/>
                    <a:pt x="2567" y="3745"/>
                    <a:pt x="2436" y="2643"/>
                  </a:cubicBezTo>
                  <a:cubicBezTo>
                    <a:pt x="2302" y="1544"/>
                    <a:pt x="2213" y="718"/>
                    <a:pt x="2166" y="163"/>
                  </a:cubicBezTo>
                  <a:cubicBezTo>
                    <a:pt x="2163" y="121"/>
                    <a:pt x="2143" y="82"/>
                    <a:pt x="2107" y="49"/>
                  </a:cubicBezTo>
                  <a:cubicBezTo>
                    <a:pt x="2076" y="15"/>
                    <a:pt x="2034" y="1"/>
                    <a:pt x="198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2" name="Google Shape;1432;p33"/>
            <p:cNvSpPr/>
            <p:nvPr/>
          </p:nvSpPr>
          <p:spPr>
            <a:xfrm>
              <a:off x="7055276" y="4228748"/>
              <a:ext cx="74575" cy="171384"/>
            </a:xfrm>
            <a:custGeom>
              <a:avLst/>
              <a:gdLst/>
              <a:ahLst/>
              <a:cxnLst/>
              <a:rect l="l" t="t" r="r" b="b"/>
              <a:pathLst>
                <a:path w="2425" h="5573" extrusionOk="0">
                  <a:moveTo>
                    <a:pt x="1073" y="0"/>
                  </a:moveTo>
                  <a:cubicBezTo>
                    <a:pt x="1051" y="0"/>
                    <a:pt x="1029" y="1"/>
                    <a:pt x="1005" y="3"/>
                  </a:cubicBezTo>
                  <a:cubicBezTo>
                    <a:pt x="793" y="17"/>
                    <a:pt x="608" y="101"/>
                    <a:pt x="455" y="243"/>
                  </a:cubicBezTo>
                  <a:cubicBezTo>
                    <a:pt x="382" y="307"/>
                    <a:pt x="321" y="391"/>
                    <a:pt x="271" y="489"/>
                  </a:cubicBezTo>
                  <a:cubicBezTo>
                    <a:pt x="218" y="583"/>
                    <a:pt x="176" y="681"/>
                    <a:pt x="145" y="781"/>
                  </a:cubicBezTo>
                  <a:cubicBezTo>
                    <a:pt x="109" y="879"/>
                    <a:pt x="84" y="993"/>
                    <a:pt x="64" y="1119"/>
                  </a:cubicBezTo>
                  <a:cubicBezTo>
                    <a:pt x="48" y="1247"/>
                    <a:pt x="28" y="1406"/>
                    <a:pt x="14" y="1604"/>
                  </a:cubicBezTo>
                  <a:cubicBezTo>
                    <a:pt x="0" y="1803"/>
                    <a:pt x="11" y="2123"/>
                    <a:pt x="50" y="2570"/>
                  </a:cubicBezTo>
                  <a:lnTo>
                    <a:pt x="95" y="3080"/>
                  </a:lnTo>
                  <a:cubicBezTo>
                    <a:pt x="117" y="3337"/>
                    <a:pt x="137" y="3557"/>
                    <a:pt x="165" y="3739"/>
                  </a:cubicBezTo>
                  <a:cubicBezTo>
                    <a:pt x="187" y="3881"/>
                    <a:pt x="209" y="4009"/>
                    <a:pt x="235" y="4121"/>
                  </a:cubicBezTo>
                  <a:cubicBezTo>
                    <a:pt x="257" y="4230"/>
                    <a:pt x="293" y="4380"/>
                    <a:pt x="349" y="4567"/>
                  </a:cubicBezTo>
                  <a:cubicBezTo>
                    <a:pt x="402" y="4757"/>
                    <a:pt x="500" y="4952"/>
                    <a:pt x="639" y="5150"/>
                  </a:cubicBezTo>
                  <a:cubicBezTo>
                    <a:pt x="767" y="5340"/>
                    <a:pt x="943" y="5468"/>
                    <a:pt x="1164" y="5535"/>
                  </a:cubicBezTo>
                  <a:cubicBezTo>
                    <a:pt x="1241" y="5559"/>
                    <a:pt x="1318" y="5573"/>
                    <a:pt x="1395" y="5573"/>
                  </a:cubicBezTo>
                  <a:cubicBezTo>
                    <a:pt x="1418" y="5573"/>
                    <a:pt x="1442" y="5571"/>
                    <a:pt x="1465" y="5569"/>
                  </a:cubicBezTo>
                  <a:cubicBezTo>
                    <a:pt x="1604" y="5558"/>
                    <a:pt x="1741" y="5505"/>
                    <a:pt x="1875" y="5418"/>
                  </a:cubicBezTo>
                  <a:cubicBezTo>
                    <a:pt x="1948" y="5373"/>
                    <a:pt x="1992" y="5343"/>
                    <a:pt x="2020" y="5329"/>
                  </a:cubicBezTo>
                  <a:lnTo>
                    <a:pt x="2020" y="5334"/>
                  </a:lnTo>
                  <a:cubicBezTo>
                    <a:pt x="2060" y="5419"/>
                    <a:pt x="2129" y="5462"/>
                    <a:pt x="2225" y="5462"/>
                  </a:cubicBezTo>
                  <a:cubicBezTo>
                    <a:pt x="2236" y="5462"/>
                    <a:pt x="2248" y="5461"/>
                    <a:pt x="2260" y="5460"/>
                  </a:cubicBezTo>
                  <a:cubicBezTo>
                    <a:pt x="2377" y="5452"/>
                    <a:pt x="2425" y="5359"/>
                    <a:pt x="2411" y="5192"/>
                  </a:cubicBezTo>
                  <a:cubicBezTo>
                    <a:pt x="2405" y="5097"/>
                    <a:pt x="2366" y="4913"/>
                    <a:pt x="2296" y="4645"/>
                  </a:cubicBezTo>
                  <a:cubicBezTo>
                    <a:pt x="2227" y="4375"/>
                    <a:pt x="2187" y="4179"/>
                    <a:pt x="2176" y="4059"/>
                  </a:cubicBezTo>
                  <a:cubicBezTo>
                    <a:pt x="2168" y="3937"/>
                    <a:pt x="2134" y="3842"/>
                    <a:pt x="2079" y="3778"/>
                  </a:cubicBezTo>
                  <a:cubicBezTo>
                    <a:pt x="2028" y="3715"/>
                    <a:pt x="1974" y="3682"/>
                    <a:pt x="1913" y="3682"/>
                  </a:cubicBezTo>
                  <a:cubicBezTo>
                    <a:pt x="1906" y="3682"/>
                    <a:pt x="1899" y="3682"/>
                    <a:pt x="1892" y="3683"/>
                  </a:cubicBezTo>
                  <a:cubicBezTo>
                    <a:pt x="1822" y="3688"/>
                    <a:pt x="1758" y="3697"/>
                    <a:pt x="1699" y="3711"/>
                  </a:cubicBezTo>
                  <a:cubicBezTo>
                    <a:pt x="1404" y="3769"/>
                    <a:pt x="1261" y="3856"/>
                    <a:pt x="1270" y="3967"/>
                  </a:cubicBezTo>
                  <a:cubicBezTo>
                    <a:pt x="1280" y="4086"/>
                    <a:pt x="1349" y="4145"/>
                    <a:pt x="1478" y="4145"/>
                  </a:cubicBezTo>
                  <a:cubicBezTo>
                    <a:pt x="1491" y="4145"/>
                    <a:pt x="1506" y="4144"/>
                    <a:pt x="1521" y="4143"/>
                  </a:cubicBezTo>
                  <a:lnTo>
                    <a:pt x="1791" y="4093"/>
                  </a:lnTo>
                  <a:cubicBezTo>
                    <a:pt x="1867" y="4210"/>
                    <a:pt x="1925" y="4467"/>
                    <a:pt x="1967" y="4880"/>
                  </a:cubicBezTo>
                  <a:cubicBezTo>
                    <a:pt x="1850" y="5083"/>
                    <a:pt x="1685" y="5195"/>
                    <a:pt x="1479" y="5214"/>
                  </a:cubicBezTo>
                  <a:cubicBezTo>
                    <a:pt x="1337" y="5206"/>
                    <a:pt x="1164" y="5139"/>
                    <a:pt x="957" y="5008"/>
                  </a:cubicBezTo>
                  <a:cubicBezTo>
                    <a:pt x="893" y="4941"/>
                    <a:pt x="834" y="4855"/>
                    <a:pt x="787" y="4743"/>
                  </a:cubicBezTo>
                  <a:cubicBezTo>
                    <a:pt x="734" y="4634"/>
                    <a:pt x="681" y="4492"/>
                    <a:pt x="625" y="4308"/>
                  </a:cubicBezTo>
                  <a:cubicBezTo>
                    <a:pt x="569" y="4121"/>
                    <a:pt x="528" y="3808"/>
                    <a:pt x="488" y="3365"/>
                  </a:cubicBezTo>
                  <a:lnTo>
                    <a:pt x="458" y="2935"/>
                  </a:lnTo>
                  <a:cubicBezTo>
                    <a:pt x="438" y="2715"/>
                    <a:pt x="424" y="2497"/>
                    <a:pt x="413" y="2277"/>
                  </a:cubicBezTo>
                  <a:cubicBezTo>
                    <a:pt x="402" y="2121"/>
                    <a:pt x="402" y="1978"/>
                    <a:pt x="410" y="1853"/>
                  </a:cubicBezTo>
                  <a:cubicBezTo>
                    <a:pt x="413" y="1727"/>
                    <a:pt x="419" y="1560"/>
                    <a:pt x="433" y="1351"/>
                  </a:cubicBezTo>
                  <a:cubicBezTo>
                    <a:pt x="447" y="1144"/>
                    <a:pt x="497" y="921"/>
                    <a:pt x="583" y="684"/>
                  </a:cubicBezTo>
                  <a:cubicBezTo>
                    <a:pt x="664" y="466"/>
                    <a:pt x="793" y="352"/>
                    <a:pt x="968" y="335"/>
                  </a:cubicBezTo>
                  <a:lnTo>
                    <a:pt x="1169" y="352"/>
                  </a:lnTo>
                  <a:cubicBezTo>
                    <a:pt x="1222" y="346"/>
                    <a:pt x="1261" y="327"/>
                    <a:pt x="1295" y="296"/>
                  </a:cubicBezTo>
                  <a:cubicBezTo>
                    <a:pt x="1331" y="265"/>
                    <a:pt x="1345" y="224"/>
                    <a:pt x="1339" y="173"/>
                  </a:cubicBezTo>
                  <a:cubicBezTo>
                    <a:pt x="1332" y="59"/>
                    <a:pt x="1243" y="0"/>
                    <a:pt x="10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3" name="Google Shape;1433;p33"/>
            <p:cNvSpPr/>
            <p:nvPr/>
          </p:nvSpPr>
          <p:spPr>
            <a:xfrm>
              <a:off x="7242712" y="4146024"/>
              <a:ext cx="2522" cy="22695"/>
            </a:xfrm>
            <a:custGeom>
              <a:avLst/>
              <a:gdLst/>
              <a:ahLst/>
              <a:cxnLst/>
              <a:rect l="l" t="t" r="r" b="b"/>
              <a:pathLst>
                <a:path w="82" h="738" extrusionOk="0">
                  <a:moveTo>
                    <a:pt x="43" y="1"/>
                  </a:moveTo>
                  <a:cubicBezTo>
                    <a:pt x="23" y="1"/>
                    <a:pt x="7" y="18"/>
                    <a:pt x="7" y="40"/>
                  </a:cubicBezTo>
                  <a:lnTo>
                    <a:pt x="1" y="698"/>
                  </a:lnTo>
                  <a:cubicBezTo>
                    <a:pt x="1" y="721"/>
                    <a:pt x="18" y="737"/>
                    <a:pt x="40" y="737"/>
                  </a:cubicBezTo>
                  <a:cubicBezTo>
                    <a:pt x="62" y="737"/>
                    <a:pt x="79" y="721"/>
                    <a:pt x="79" y="698"/>
                  </a:cubicBezTo>
                  <a:lnTo>
                    <a:pt x="82" y="40"/>
                  </a:lnTo>
                  <a:cubicBezTo>
                    <a:pt x="82" y="18"/>
                    <a:pt x="65" y="1"/>
                    <a:pt x="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4" name="Google Shape;1434;p33"/>
            <p:cNvSpPr/>
            <p:nvPr/>
          </p:nvSpPr>
          <p:spPr>
            <a:xfrm>
              <a:off x="7234409" y="4149991"/>
              <a:ext cx="19743" cy="14177"/>
            </a:xfrm>
            <a:custGeom>
              <a:avLst/>
              <a:gdLst/>
              <a:ahLst/>
              <a:cxnLst/>
              <a:rect l="l" t="t" r="r" b="b"/>
              <a:pathLst>
                <a:path w="642" h="461" extrusionOk="0">
                  <a:moveTo>
                    <a:pt x="595" y="0"/>
                  </a:moveTo>
                  <a:cubicBezTo>
                    <a:pt x="587" y="0"/>
                    <a:pt x="579" y="3"/>
                    <a:pt x="572" y="9"/>
                  </a:cubicBezTo>
                  <a:lnTo>
                    <a:pt x="25" y="388"/>
                  </a:lnTo>
                  <a:cubicBezTo>
                    <a:pt x="3" y="402"/>
                    <a:pt x="0" y="427"/>
                    <a:pt x="14" y="444"/>
                  </a:cubicBezTo>
                  <a:cubicBezTo>
                    <a:pt x="20" y="455"/>
                    <a:pt x="31" y="461"/>
                    <a:pt x="45" y="461"/>
                  </a:cubicBezTo>
                  <a:cubicBezTo>
                    <a:pt x="53" y="461"/>
                    <a:pt x="59" y="458"/>
                    <a:pt x="70" y="455"/>
                  </a:cubicBezTo>
                  <a:lnTo>
                    <a:pt x="617" y="76"/>
                  </a:lnTo>
                  <a:cubicBezTo>
                    <a:pt x="639" y="62"/>
                    <a:pt x="642" y="37"/>
                    <a:pt x="628" y="20"/>
                  </a:cubicBezTo>
                  <a:cubicBezTo>
                    <a:pt x="620" y="7"/>
                    <a:pt x="607" y="0"/>
                    <a:pt x="5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5" name="Google Shape;1435;p33"/>
            <p:cNvSpPr/>
            <p:nvPr/>
          </p:nvSpPr>
          <p:spPr>
            <a:xfrm>
              <a:off x="7236562" y="4149160"/>
              <a:ext cx="15376" cy="15868"/>
            </a:xfrm>
            <a:custGeom>
              <a:avLst/>
              <a:gdLst/>
              <a:ahLst/>
              <a:cxnLst/>
              <a:rect l="l" t="t" r="r" b="b"/>
              <a:pathLst>
                <a:path w="500" h="516" extrusionOk="0">
                  <a:moveTo>
                    <a:pt x="44" y="0"/>
                  </a:moveTo>
                  <a:cubicBezTo>
                    <a:pt x="35" y="0"/>
                    <a:pt x="25" y="4"/>
                    <a:pt x="17" y="11"/>
                  </a:cubicBezTo>
                  <a:cubicBezTo>
                    <a:pt x="0" y="25"/>
                    <a:pt x="0" y="50"/>
                    <a:pt x="14" y="66"/>
                  </a:cubicBezTo>
                  <a:lnTo>
                    <a:pt x="424" y="502"/>
                  </a:lnTo>
                  <a:cubicBezTo>
                    <a:pt x="432" y="513"/>
                    <a:pt x="444" y="516"/>
                    <a:pt x="452" y="516"/>
                  </a:cubicBezTo>
                  <a:cubicBezTo>
                    <a:pt x="463" y="516"/>
                    <a:pt x="472" y="513"/>
                    <a:pt x="480" y="504"/>
                  </a:cubicBezTo>
                  <a:cubicBezTo>
                    <a:pt x="499" y="490"/>
                    <a:pt x="499" y="468"/>
                    <a:pt x="486" y="449"/>
                  </a:cubicBezTo>
                  <a:lnTo>
                    <a:pt x="73" y="13"/>
                  </a:lnTo>
                  <a:cubicBezTo>
                    <a:pt x="65" y="5"/>
                    <a:pt x="55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6" name="Google Shape;1436;p33"/>
            <p:cNvSpPr/>
            <p:nvPr/>
          </p:nvSpPr>
          <p:spPr>
            <a:xfrm>
              <a:off x="7232257" y="4155741"/>
              <a:ext cx="21896" cy="2583"/>
            </a:xfrm>
            <a:custGeom>
              <a:avLst/>
              <a:gdLst/>
              <a:ahLst/>
              <a:cxnLst/>
              <a:rect l="l" t="t" r="r" b="b"/>
              <a:pathLst>
                <a:path w="712" h="84" extrusionOk="0">
                  <a:moveTo>
                    <a:pt x="673" y="0"/>
                  </a:moveTo>
                  <a:lnTo>
                    <a:pt x="40" y="6"/>
                  </a:lnTo>
                  <a:cubicBezTo>
                    <a:pt x="17" y="6"/>
                    <a:pt x="1" y="23"/>
                    <a:pt x="1" y="45"/>
                  </a:cubicBezTo>
                  <a:cubicBezTo>
                    <a:pt x="1" y="64"/>
                    <a:pt x="17" y="84"/>
                    <a:pt x="40" y="84"/>
                  </a:cubicBezTo>
                  <a:lnTo>
                    <a:pt x="673" y="76"/>
                  </a:lnTo>
                  <a:cubicBezTo>
                    <a:pt x="695" y="76"/>
                    <a:pt x="712" y="59"/>
                    <a:pt x="712" y="36"/>
                  </a:cubicBezTo>
                  <a:cubicBezTo>
                    <a:pt x="712" y="17"/>
                    <a:pt x="695" y="0"/>
                    <a:pt x="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7" name="Google Shape;1437;p33"/>
            <p:cNvSpPr/>
            <p:nvPr/>
          </p:nvSpPr>
          <p:spPr>
            <a:xfrm>
              <a:off x="6733728" y="4367903"/>
              <a:ext cx="2429" cy="22665"/>
            </a:xfrm>
            <a:custGeom>
              <a:avLst/>
              <a:gdLst/>
              <a:ahLst/>
              <a:cxnLst/>
              <a:rect l="l" t="t" r="r" b="b"/>
              <a:pathLst>
                <a:path w="79" h="737" extrusionOk="0">
                  <a:moveTo>
                    <a:pt x="42" y="0"/>
                  </a:moveTo>
                  <a:cubicBezTo>
                    <a:pt x="20" y="0"/>
                    <a:pt x="3" y="20"/>
                    <a:pt x="3" y="39"/>
                  </a:cubicBezTo>
                  <a:lnTo>
                    <a:pt x="0" y="698"/>
                  </a:lnTo>
                  <a:cubicBezTo>
                    <a:pt x="0" y="720"/>
                    <a:pt x="17" y="737"/>
                    <a:pt x="36" y="737"/>
                  </a:cubicBezTo>
                  <a:cubicBezTo>
                    <a:pt x="59" y="737"/>
                    <a:pt x="75" y="720"/>
                    <a:pt x="75" y="698"/>
                  </a:cubicBezTo>
                  <a:lnTo>
                    <a:pt x="78" y="39"/>
                  </a:lnTo>
                  <a:cubicBezTo>
                    <a:pt x="78" y="20"/>
                    <a:pt x="61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8" name="Google Shape;1438;p33"/>
            <p:cNvSpPr/>
            <p:nvPr/>
          </p:nvSpPr>
          <p:spPr>
            <a:xfrm>
              <a:off x="6725302" y="4371962"/>
              <a:ext cx="19774" cy="14238"/>
            </a:xfrm>
            <a:custGeom>
              <a:avLst/>
              <a:gdLst/>
              <a:ahLst/>
              <a:cxnLst/>
              <a:rect l="l" t="t" r="r" b="b"/>
              <a:pathLst>
                <a:path w="643" h="463" extrusionOk="0">
                  <a:moveTo>
                    <a:pt x="594" y="0"/>
                  </a:moveTo>
                  <a:cubicBezTo>
                    <a:pt x="586" y="0"/>
                    <a:pt x="579" y="3"/>
                    <a:pt x="573" y="8"/>
                  </a:cubicBezTo>
                  <a:lnTo>
                    <a:pt x="26" y="390"/>
                  </a:lnTo>
                  <a:cubicBezTo>
                    <a:pt x="3" y="404"/>
                    <a:pt x="1" y="426"/>
                    <a:pt x="15" y="446"/>
                  </a:cubicBezTo>
                  <a:cubicBezTo>
                    <a:pt x="23" y="454"/>
                    <a:pt x="31" y="463"/>
                    <a:pt x="45" y="463"/>
                  </a:cubicBezTo>
                  <a:cubicBezTo>
                    <a:pt x="54" y="463"/>
                    <a:pt x="59" y="460"/>
                    <a:pt x="70" y="454"/>
                  </a:cubicBezTo>
                  <a:lnTo>
                    <a:pt x="617" y="75"/>
                  </a:lnTo>
                  <a:cubicBezTo>
                    <a:pt x="640" y="61"/>
                    <a:pt x="642" y="36"/>
                    <a:pt x="628" y="19"/>
                  </a:cubicBezTo>
                  <a:cubicBezTo>
                    <a:pt x="620" y="7"/>
                    <a:pt x="607" y="0"/>
                    <a:pt x="5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9" name="Google Shape;1439;p33"/>
            <p:cNvSpPr/>
            <p:nvPr/>
          </p:nvSpPr>
          <p:spPr>
            <a:xfrm>
              <a:off x="6727454" y="4371193"/>
              <a:ext cx="15376" cy="15868"/>
            </a:xfrm>
            <a:custGeom>
              <a:avLst/>
              <a:gdLst/>
              <a:ahLst/>
              <a:cxnLst/>
              <a:rect l="l" t="t" r="r" b="b"/>
              <a:pathLst>
                <a:path w="500" h="516" extrusionOk="0">
                  <a:moveTo>
                    <a:pt x="46" y="0"/>
                  </a:moveTo>
                  <a:cubicBezTo>
                    <a:pt x="36" y="0"/>
                    <a:pt x="27" y="4"/>
                    <a:pt x="17" y="11"/>
                  </a:cubicBezTo>
                  <a:cubicBezTo>
                    <a:pt x="0" y="24"/>
                    <a:pt x="0" y="47"/>
                    <a:pt x="14" y="66"/>
                  </a:cubicBezTo>
                  <a:lnTo>
                    <a:pt x="427" y="502"/>
                  </a:lnTo>
                  <a:cubicBezTo>
                    <a:pt x="433" y="513"/>
                    <a:pt x="444" y="515"/>
                    <a:pt x="455" y="515"/>
                  </a:cubicBezTo>
                  <a:cubicBezTo>
                    <a:pt x="464" y="515"/>
                    <a:pt x="475" y="513"/>
                    <a:pt x="483" y="504"/>
                  </a:cubicBezTo>
                  <a:cubicBezTo>
                    <a:pt x="500" y="490"/>
                    <a:pt x="500" y="465"/>
                    <a:pt x="486" y="449"/>
                  </a:cubicBezTo>
                  <a:lnTo>
                    <a:pt x="73" y="13"/>
                  </a:lnTo>
                  <a:cubicBezTo>
                    <a:pt x="66" y="5"/>
                    <a:pt x="56" y="0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0" name="Google Shape;1440;p33"/>
            <p:cNvSpPr/>
            <p:nvPr/>
          </p:nvSpPr>
          <p:spPr>
            <a:xfrm>
              <a:off x="6723241" y="4377682"/>
              <a:ext cx="21927" cy="2614"/>
            </a:xfrm>
            <a:custGeom>
              <a:avLst/>
              <a:gdLst/>
              <a:ahLst/>
              <a:cxnLst/>
              <a:rect l="l" t="t" r="r" b="b"/>
              <a:pathLst>
                <a:path w="713" h="85" extrusionOk="0">
                  <a:moveTo>
                    <a:pt x="676" y="0"/>
                  </a:moveTo>
                  <a:lnTo>
                    <a:pt x="40" y="9"/>
                  </a:lnTo>
                  <a:cubicBezTo>
                    <a:pt x="20" y="9"/>
                    <a:pt x="1" y="25"/>
                    <a:pt x="1" y="45"/>
                  </a:cubicBezTo>
                  <a:cubicBezTo>
                    <a:pt x="1" y="67"/>
                    <a:pt x="20" y="84"/>
                    <a:pt x="40" y="84"/>
                  </a:cubicBezTo>
                  <a:lnTo>
                    <a:pt x="676" y="78"/>
                  </a:lnTo>
                  <a:cubicBezTo>
                    <a:pt x="695" y="78"/>
                    <a:pt x="712" y="59"/>
                    <a:pt x="712" y="39"/>
                  </a:cubicBezTo>
                  <a:cubicBezTo>
                    <a:pt x="712" y="17"/>
                    <a:pt x="695" y="0"/>
                    <a:pt x="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1" name="Google Shape;1441;p33"/>
            <p:cNvSpPr/>
            <p:nvPr/>
          </p:nvSpPr>
          <p:spPr>
            <a:xfrm>
              <a:off x="7254921" y="4355879"/>
              <a:ext cx="2429" cy="22695"/>
            </a:xfrm>
            <a:custGeom>
              <a:avLst/>
              <a:gdLst/>
              <a:ahLst/>
              <a:cxnLst/>
              <a:rect l="l" t="t" r="r" b="b"/>
              <a:pathLst>
                <a:path w="79" h="738" extrusionOk="0">
                  <a:moveTo>
                    <a:pt x="42" y="1"/>
                  </a:moveTo>
                  <a:cubicBezTo>
                    <a:pt x="20" y="1"/>
                    <a:pt x="3" y="20"/>
                    <a:pt x="3" y="40"/>
                  </a:cubicBezTo>
                  <a:lnTo>
                    <a:pt x="0" y="698"/>
                  </a:lnTo>
                  <a:cubicBezTo>
                    <a:pt x="0" y="721"/>
                    <a:pt x="17" y="737"/>
                    <a:pt x="36" y="737"/>
                  </a:cubicBezTo>
                  <a:cubicBezTo>
                    <a:pt x="59" y="737"/>
                    <a:pt x="75" y="721"/>
                    <a:pt x="75" y="698"/>
                  </a:cubicBezTo>
                  <a:lnTo>
                    <a:pt x="78" y="40"/>
                  </a:lnTo>
                  <a:cubicBezTo>
                    <a:pt x="78" y="20"/>
                    <a:pt x="61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2" name="Google Shape;1442;p33"/>
            <p:cNvSpPr/>
            <p:nvPr/>
          </p:nvSpPr>
          <p:spPr>
            <a:xfrm>
              <a:off x="7246403" y="4359938"/>
              <a:ext cx="19774" cy="14238"/>
            </a:xfrm>
            <a:custGeom>
              <a:avLst/>
              <a:gdLst/>
              <a:ahLst/>
              <a:cxnLst/>
              <a:rect l="l" t="t" r="r" b="b"/>
              <a:pathLst>
                <a:path w="643" h="463" extrusionOk="0">
                  <a:moveTo>
                    <a:pt x="594" y="1"/>
                  </a:moveTo>
                  <a:cubicBezTo>
                    <a:pt x="587" y="1"/>
                    <a:pt x="579" y="3"/>
                    <a:pt x="573" y="8"/>
                  </a:cubicBezTo>
                  <a:lnTo>
                    <a:pt x="26" y="390"/>
                  </a:lnTo>
                  <a:cubicBezTo>
                    <a:pt x="4" y="404"/>
                    <a:pt x="1" y="427"/>
                    <a:pt x="15" y="446"/>
                  </a:cubicBezTo>
                  <a:cubicBezTo>
                    <a:pt x="20" y="455"/>
                    <a:pt x="32" y="463"/>
                    <a:pt x="46" y="463"/>
                  </a:cubicBezTo>
                  <a:cubicBezTo>
                    <a:pt x="54" y="463"/>
                    <a:pt x="62" y="460"/>
                    <a:pt x="71" y="455"/>
                  </a:cubicBezTo>
                  <a:lnTo>
                    <a:pt x="617" y="75"/>
                  </a:lnTo>
                  <a:cubicBezTo>
                    <a:pt x="640" y="61"/>
                    <a:pt x="643" y="36"/>
                    <a:pt x="629" y="19"/>
                  </a:cubicBezTo>
                  <a:cubicBezTo>
                    <a:pt x="620" y="7"/>
                    <a:pt x="607" y="1"/>
                    <a:pt x="5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3" name="Google Shape;1443;p33"/>
            <p:cNvSpPr/>
            <p:nvPr/>
          </p:nvSpPr>
          <p:spPr>
            <a:xfrm>
              <a:off x="7248555" y="4359016"/>
              <a:ext cx="15376" cy="15961"/>
            </a:xfrm>
            <a:custGeom>
              <a:avLst/>
              <a:gdLst/>
              <a:ahLst/>
              <a:cxnLst/>
              <a:rect l="l" t="t" r="r" b="b"/>
              <a:pathLst>
                <a:path w="500" h="519" extrusionOk="0">
                  <a:moveTo>
                    <a:pt x="44" y="1"/>
                  </a:moveTo>
                  <a:cubicBezTo>
                    <a:pt x="34" y="1"/>
                    <a:pt x="25" y="4"/>
                    <a:pt x="17" y="10"/>
                  </a:cubicBezTo>
                  <a:cubicBezTo>
                    <a:pt x="1" y="24"/>
                    <a:pt x="1" y="49"/>
                    <a:pt x="15" y="66"/>
                  </a:cubicBezTo>
                  <a:lnTo>
                    <a:pt x="425" y="504"/>
                  </a:lnTo>
                  <a:cubicBezTo>
                    <a:pt x="433" y="513"/>
                    <a:pt x="444" y="518"/>
                    <a:pt x="453" y="518"/>
                  </a:cubicBezTo>
                  <a:cubicBezTo>
                    <a:pt x="464" y="518"/>
                    <a:pt x="475" y="513"/>
                    <a:pt x="480" y="507"/>
                  </a:cubicBezTo>
                  <a:cubicBezTo>
                    <a:pt x="500" y="493"/>
                    <a:pt x="500" y="468"/>
                    <a:pt x="486" y="451"/>
                  </a:cubicBezTo>
                  <a:lnTo>
                    <a:pt x="73" y="16"/>
                  </a:lnTo>
                  <a:cubicBezTo>
                    <a:pt x="66" y="5"/>
                    <a:pt x="55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4" name="Google Shape;1444;p33"/>
            <p:cNvSpPr/>
            <p:nvPr/>
          </p:nvSpPr>
          <p:spPr>
            <a:xfrm>
              <a:off x="7244342" y="4365597"/>
              <a:ext cx="21927" cy="2583"/>
            </a:xfrm>
            <a:custGeom>
              <a:avLst/>
              <a:gdLst/>
              <a:ahLst/>
              <a:cxnLst/>
              <a:rect l="l" t="t" r="r" b="b"/>
              <a:pathLst>
                <a:path w="713" h="84" extrusionOk="0">
                  <a:moveTo>
                    <a:pt x="673" y="0"/>
                  </a:moveTo>
                  <a:lnTo>
                    <a:pt x="40" y="6"/>
                  </a:lnTo>
                  <a:cubicBezTo>
                    <a:pt x="18" y="6"/>
                    <a:pt x="1" y="25"/>
                    <a:pt x="1" y="45"/>
                  </a:cubicBezTo>
                  <a:cubicBezTo>
                    <a:pt x="1" y="67"/>
                    <a:pt x="18" y="84"/>
                    <a:pt x="40" y="84"/>
                  </a:cubicBezTo>
                  <a:lnTo>
                    <a:pt x="673" y="75"/>
                  </a:lnTo>
                  <a:cubicBezTo>
                    <a:pt x="696" y="75"/>
                    <a:pt x="712" y="59"/>
                    <a:pt x="712" y="39"/>
                  </a:cubicBezTo>
                  <a:cubicBezTo>
                    <a:pt x="712" y="17"/>
                    <a:pt x="696" y="0"/>
                    <a:pt x="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5" name="Google Shape;1445;p33"/>
            <p:cNvSpPr/>
            <p:nvPr/>
          </p:nvSpPr>
          <p:spPr>
            <a:xfrm>
              <a:off x="6921872" y="4539317"/>
              <a:ext cx="2522" cy="22665"/>
            </a:xfrm>
            <a:custGeom>
              <a:avLst/>
              <a:gdLst/>
              <a:ahLst/>
              <a:cxnLst/>
              <a:rect l="l" t="t" r="r" b="b"/>
              <a:pathLst>
                <a:path w="82" h="737" extrusionOk="0">
                  <a:moveTo>
                    <a:pt x="42" y="0"/>
                  </a:moveTo>
                  <a:cubicBezTo>
                    <a:pt x="22" y="0"/>
                    <a:pt x="6" y="17"/>
                    <a:pt x="6" y="39"/>
                  </a:cubicBezTo>
                  <a:lnTo>
                    <a:pt x="0" y="698"/>
                  </a:lnTo>
                  <a:cubicBezTo>
                    <a:pt x="0" y="717"/>
                    <a:pt x="20" y="737"/>
                    <a:pt x="39" y="737"/>
                  </a:cubicBezTo>
                  <a:cubicBezTo>
                    <a:pt x="61" y="737"/>
                    <a:pt x="78" y="715"/>
                    <a:pt x="78" y="698"/>
                  </a:cubicBezTo>
                  <a:lnTo>
                    <a:pt x="81" y="39"/>
                  </a:lnTo>
                  <a:cubicBezTo>
                    <a:pt x="81" y="17"/>
                    <a:pt x="64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6" name="Google Shape;1446;p33"/>
            <p:cNvSpPr/>
            <p:nvPr/>
          </p:nvSpPr>
          <p:spPr>
            <a:xfrm>
              <a:off x="6913538" y="4543254"/>
              <a:ext cx="19774" cy="14177"/>
            </a:xfrm>
            <a:custGeom>
              <a:avLst/>
              <a:gdLst/>
              <a:ahLst/>
              <a:cxnLst/>
              <a:rect l="l" t="t" r="r" b="b"/>
              <a:pathLst>
                <a:path w="643" h="461" extrusionOk="0">
                  <a:moveTo>
                    <a:pt x="596" y="0"/>
                  </a:moveTo>
                  <a:cubicBezTo>
                    <a:pt x="588" y="0"/>
                    <a:pt x="579" y="3"/>
                    <a:pt x="572" y="9"/>
                  </a:cubicBezTo>
                  <a:lnTo>
                    <a:pt x="26" y="388"/>
                  </a:lnTo>
                  <a:cubicBezTo>
                    <a:pt x="3" y="402"/>
                    <a:pt x="1" y="427"/>
                    <a:pt x="14" y="444"/>
                  </a:cubicBezTo>
                  <a:cubicBezTo>
                    <a:pt x="20" y="455"/>
                    <a:pt x="31" y="461"/>
                    <a:pt x="45" y="461"/>
                  </a:cubicBezTo>
                  <a:cubicBezTo>
                    <a:pt x="54" y="461"/>
                    <a:pt x="59" y="458"/>
                    <a:pt x="70" y="455"/>
                  </a:cubicBezTo>
                  <a:lnTo>
                    <a:pt x="617" y="73"/>
                  </a:lnTo>
                  <a:cubicBezTo>
                    <a:pt x="639" y="59"/>
                    <a:pt x="642" y="37"/>
                    <a:pt x="628" y="17"/>
                  </a:cubicBezTo>
                  <a:cubicBezTo>
                    <a:pt x="620" y="6"/>
                    <a:pt x="608" y="0"/>
                    <a:pt x="5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7" name="Google Shape;1447;p33"/>
            <p:cNvSpPr/>
            <p:nvPr/>
          </p:nvSpPr>
          <p:spPr>
            <a:xfrm>
              <a:off x="6915690" y="4542423"/>
              <a:ext cx="15376" cy="15868"/>
            </a:xfrm>
            <a:custGeom>
              <a:avLst/>
              <a:gdLst/>
              <a:ahLst/>
              <a:cxnLst/>
              <a:rect l="l" t="t" r="r" b="b"/>
              <a:pathLst>
                <a:path w="500" h="516" extrusionOk="0">
                  <a:moveTo>
                    <a:pt x="45" y="1"/>
                  </a:moveTo>
                  <a:cubicBezTo>
                    <a:pt x="35" y="1"/>
                    <a:pt x="25" y="4"/>
                    <a:pt x="17" y="11"/>
                  </a:cubicBezTo>
                  <a:cubicBezTo>
                    <a:pt x="0" y="25"/>
                    <a:pt x="0" y="50"/>
                    <a:pt x="14" y="67"/>
                  </a:cubicBezTo>
                  <a:lnTo>
                    <a:pt x="424" y="502"/>
                  </a:lnTo>
                  <a:cubicBezTo>
                    <a:pt x="433" y="513"/>
                    <a:pt x="444" y="516"/>
                    <a:pt x="452" y="516"/>
                  </a:cubicBezTo>
                  <a:cubicBezTo>
                    <a:pt x="463" y="516"/>
                    <a:pt x="475" y="513"/>
                    <a:pt x="480" y="505"/>
                  </a:cubicBezTo>
                  <a:cubicBezTo>
                    <a:pt x="500" y="491"/>
                    <a:pt x="500" y="468"/>
                    <a:pt x="486" y="449"/>
                  </a:cubicBezTo>
                  <a:lnTo>
                    <a:pt x="73" y="14"/>
                  </a:lnTo>
                  <a:cubicBezTo>
                    <a:pt x="65" y="5"/>
                    <a:pt x="55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8" name="Google Shape;1448;p33"/>
            <p:cNvSpPr/>
            <p:nvPr/>
          </p:nvSpPr>
          <p:spPr>
            <a:xfrm>
              <a:off x="6911385" y="4548912"/>
              <a:ext cx="21927" cy="2614"/>
            </a:xfrm>
            <a:custGeom>
              <a:avLst/>
              <a:gdLst/>
              <a:ahLst/>
              <a:cxnLst/>
              <a:rect l="l" t="t" r="r" b="b"/>
              <a:pathLst>
                <a:path w="713" h="85" extrusionOk="0">
                  <a:moveTo>
                    <a:pt x="673" y="1"/>
                  </a:moveTo>
                  <a:lnTo>
                    <a:pt x="40" y="9"/>
                  </a:lnTo>
                  <a:cubicBezTo>
                    <a:pt x="17" y="9"/>
                    <a:pt x="1" y="26"/>
                    <a:pt x="1" y="48"/>
                  </a:cubicBezTo>
                  <a:cubicBezTo>
                    <a:pt x="1" y="68"/>
                    <a:pt x="17" y="84"/>
                    <a:pt x="40" y="84"/>
                  </a:cubicBezTo>
                  <a:lnTo>
                    <a:pt x="673" y="79"/>
                  </a:lnTo>
                  <a:cubicBezTo>
                    <a:pt x="695" y="79"/>
                    <a:pt x="712" y="62"/>
                    <a:pt x="712" y="40"/>
                  </a:cubicBezTo>
                  <a:cubicBezTo>
                    <a:pt x="712" y="20"/>
                    <a:pt x="695" y="1"/>
                    <a:pt x="6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9" name="Google Shape;1449;p33"/>
            <p:cNvSpPr/>
            <p:nvPr/>
          </p:nvSpPr>
          <p:spPr>
            <a:xfrm>
              <a:off x="6814976" y="4546452"/>
              <a:ext cx="164126" cy="62889"/>
            </a:xfrm>
            <a:custGeom>
              <a:avLst/>
              <a:gdLst/>
              <a:ahLst/>
              <a:cxnLst/>
              <a:rect l="l" t="t" r="r" b="b"/>
              <a:pathLst>
                <a:path w="5337" h="2045" extrusionOk="0">
                  <a:moveTo>
                    <a:pt x="4990" y="0"/>
                  </a:moveTo>
                  <a:cubicBezTo>
                    <a:pt x="4977" y="0"/>
                    <a:pt x="4962" y="8"/>
                    <a:pt x="4955" y="19"/>
                  </a:cubicBezTo>
                  <a:cubicBezTo>
                    <a:pt x="4946" y="36"/>
                    <a:pt x="4952" y="61"/>
                    <a:pt x="4969" y="72"/>
                  </a:cubicBezTo>
                  <a:cubicBezTo>
                    <a:pt x="4991" y="86"/>
                    <a:pt x="5008" y="100"/>
                    <a:pt x="5030" y="117"/>
                  </a:cubicBezTo>
                  <a:cubicBezTo>
                    <a:pt x="5038" y="123"/>
                    <a:pt x="5047" y="128"/>
                    <a:pt x="5058" y="128"/>
                  </a:cubicBezTo>
                  <a:cubicBezTo>
                    <a:pt x="5066" y="128"/>
                    <a:pt x="5077" y="123"/>
                    <a:pt x="5080" y="111"/>
                  </a:cubicBezTo>
                  <a:cubicBezTo>
                    <a:pt x="5094" y="95"/>
                    <a:pt x="5094" y="72"/>
                    <a:pt x="5077" y="56"/>
                  </a:cubicBezTo>
                  <a:cubicBezTo>
                    <a:pt x="5058" y="36"/>
                    <a:pt x="5033" y="19"/>
                    <a:pt x="5008" y="5"/>
                  </a:cubicBezTo>
                  <a:cubicBezTo>
                    <a:pt x="5002" y="2"/>
                    <a:pt x="4996" y="0"/>
                    <a:pt x="4990" y="0"/>
                  </a:cubicBezTo>
                  <a:close/>
                  <a:moveTo>
                    <a:pt x="5153" y="169"/>
                  </a:moveTo>
                  <a:cubicBezTo>
                    <a:pt x="5146" y="169"/>
                    <a:pt x="5139" y="171"/>
                    <a:pt x="5133" y="176"/>
                  </a:cubicBezTo>
                  <a:cubicBezTo>
                    <a:pt x="5117" y="187"/>
                    <a:pt x="5108" y="212"/>
                    <a:pt x="5122" y="229"/>
                  </a:cubicBezTo>
                  <a:cubicBezTo>
                    <a:pt x="5147" y="268"/>
                    <a:pt x="5172" y="312"/>
                    <a:pt x="5189" y="360"/>
                  </a:cubicBezTo>
                  <a:cubicBezTo>
                    <a:pt x="5197" y="374"/>
                    <a:pt x="5211" y="385"/>
                    <a:pt x="5228" y="385"/>
                  </a:cubicBezTo>
                  <a:cubicBezTo>
                    <a:pt x="5231" y="385"/>
                    <a:pt x="5239" y="385"/>
                    <a:pt x="5234" y="382"/>
                  </a:cubicBezTo>
                  <a:cubicBezTo>
                    <a:pt x="5256" y="374"/>
                    <a:pt x="5267" y="354"/>
                    <a:pt x="5259" y="332"/>
                  </a:cubicBezTo>
                  <a:cubicBezTo>
                    <a:pt x="5239" y="282"/>
                    <a:pt x="5214" y="231"/>
                    <a:pt x="5186" y="187"/>
                  </a:cubicBezTo>
                  <a:cubicBezTo>
                    <a:pt x="5179" y="176"/>
                    <a:pt x="5166" y="169"/>
                    <a:pt x="5153" y="169"/>
                  </a:cubicBezTo>
                  <a:close/>
                  <a:moveTo>
                    <a:pt x="5272" y="457"/>
                  </a:moveTo>
                  <a:cubicBezTo>
                    <a:pt x="5271" y="457"/>
                    <a:pt x="5269" y="457"/>
                    <a:pt x="5267" y="457"/>
                  </a:cubicBezTo>
                  <a:cubicBezTo>
                    <a:pt x="5245" y="463"/>
                    <a:pt x="5231" y="483"/>
                    <a:pt x="5234" y="505"/>
                  </a:cubicBezTo>
                  <a:cubicBezTo>
                    <a:pt x="5242" y="552"/>
                    <a:pt x="5248" y="602"/>
                    <a:pt x="5253" y="653"/>
                  </a:cubicBezTo>
                  <a:cubicBezTo>
                    <a:pt x="5253" y="675"/>
                    <a:pt x="5270" y="692"/>
                    <a:pt x="5289" y="692"/>
                  </a:cubicBezTo>
                  <a:lnTo>
                    <a:pt x="5295" y="692"/>
                  </a:lnTo>
                  <a:cubicBezTo>
                    <a:pt x="5315" y="689"/>
                    <a:pt x="5337" y="669"/>
                    <a:pt x="5331" y="650"/>
                  </a:cubicBezTo>
                  <a:cubicBezTo>
                    <a:pt x="5329" y="597"/>
                    <a:pt x="5323" y="541"/>
                    <a:pt x="5312" y="491"/>
                  </a:cubicBezTo>
                  <a:cubicBezTo>
                    <a:pt x="5309" y="470"/>
                    <a:pt x="5290" y="457"/>
                    <a:pt x="5272" y="457"/>
                  </a:cubicBezTo>
                  <a:close/>
                  <a:moveTo>
                    <a:pt x="45" y="702"/>
                  </a:moveTo>
                  <a:cubicBezTo>
                    <a:pt x="40" y="702"/>
                    <a:pt x="36" y="703"/>
                    <a:pt x="31" y="706"/>
                  </a:cubicBezTo>
                  <a:cubicBezTo>
                    <a:pt x="14" y="717"/>
                    <a:pt x="0" y="736"/>
                    <a:pt x="11" y="759"/>
                  </a:cubicBezTo>
                  <a:cubicBezTo>
                    <a:pt x="11" y="761"/>
                    <a:pt x="36" y="817"/>
                    <a:pt x="81" y="904"/>
                  </a:cubicBezTo>
                  <a:cubicBezTo>
                    <a:pt x="87" y="918"/>
                    <a:pt x="100" y="926"/>
                    <a:pt x="114" y="926"/>
                  </a:cubicBezTo>
                  <a:cubicBezTo>
                    <a:pt x="123" y="926"/>
                    <a:pt x="128" y="926"/>
                    <a:pt x="134" y="918"/>
                  </a:cubicBezTo>
                  <a:cubicBezTo>
                    <a:pt x="153" y="909"/>
                    <a:pt x="162" y="887"/>
                    <a:pt x="151" y="867"/>
                  </a:cubicBezTo>
                  <a:cubicBezTo>
                    <a:pt x="106" y="784"/>
                    <a:pt x="84" y="728"/>
                    <a:pt x="84" y="728"/>
                  </a:cubicBezTo>
                  <a:cubicBezTo>
                    <a:pt x="75" y="713"/>
                    <a:pt x="61" y="702"/>
                    <a:pt x="45" y="702"/>
                  </a:cubicBezTo>
                  <a:close/>
                  <a:moveTo>
                    <a:pt x="5282" y="775"/>
                  </a:moveTo>
                  <a:cubicBezTo>
                    <a:pt x="5264" y="775"/>
                    <a:pt x="5247" y="791"/>
                    <a:pt x="5245" y="809"/>
                  </a:cubicBezTo>
                  <a:cubicBezTo>
                    <a:pt x="5239" y="859"/>
                    <a:pt x="5231" y="912"/>
                    <a:pt x="5220" y="960"/>
                  </a:cubicBezTo>
                  <a:cubicBezTo>
                    <a:pt x="5217" y="982"/>
                    <a:pt x="5231" y="999"/>
                    <a:pt x="5253" y="1007"/>
                  </a:cubicBezTo>
                  <a:lnTo>
                    <a:pt x="5262" y="1007"/>
                  </a:lnTo>
                  <a:cubicBezTo>
                    <a:pt x="5281" y="1007"/>
                    <a:pt x="5298" y="993"/>
                    <a:pt x="5298" y="976"/>
                  </a:cubicBezTo>
                  <a:cubicBezTo>
                    <a:pt x="5309" y="926"/>
                    <a:pt x="5315" y="870"/>
                    <a:pt x="5323" y="817"/>
                  </a:cubicBezTo>
                  <a:cubicBezTo>
                    <a:pt x="5326" y="795"/>
                    <a:pt x="5309" y="778"/>
                    <a:pt x="5287" y="775"/>
                  </a:cubicBezTo>
                  <a:cubicBezTo>
                    <a:pt x="5285" y="775"/>
                    <a:pt x="5284" y="775"/>
                    <a:pt x="5282" y="775"/>
                  </a:cubicBezTo>
                  <a:close/>
                  <a:moveTo>
                    <a:pt x="2551" y="1039"/>
                  </a:moveTo>
                  <a:cubicBezTo>
                    <a:pt x="2548" y="1039"/>
                    <a:pt x="2545" y="1040"/>
                    <a:pt x="2542" y="1040"/>
                  </a:cubicBezTo>
                  <a:cubicBezTo>
                    <a:pt x="2486" y="1057"/>
                    <a:pt x="2436" y="1080"/>
                    <a:pt x="2388" y="1105"/>
                  </a:cubicBezTo>
                  <a:cubicBezTo>
                    <a:pt x="2371" y="1113"/>
                    <a:pt x="2366" y="1135"/>
                    <a:pt x="2374" y="1155"/>
                  </a:cubicBezTo>
                  <a:cubicBezTo>
                    <a:pt x="2383" y="1169"/>
                    <a:pt x="2396" y="1177"/>
                    <a:pt x="2410" y="1177"/>
                  </a:cubicBezTo>
                  <a:cubicBezTo>
                    <a:pt x="2416" y="1177"/>
                    <a:pt x="2424" y="1174"/>
                    <a:pt x="2427" y="1174"/>
                  </a:cubicBezTo>
                  <a:cubicBezTo>
                    <a:pt x="2466" y="1149"/>
                    <a:pt x="2511" y="1133"/>
                    <a:pt x="2564" y="1119"/>
                  </a:cubicBezTo>
                  <a:cubicBezTo>
                    <a:pt x="2583" y="1110"/>
                    <a:pt x="2597" y="1091"/>
                    <a:pt x="2592" y="1068"/>
                  </a:cubicBezTo>
                  <a:cubicBezTo>
                    <a:pt x="2585" y="1052"/>
                    <a:pt x="2569" y="1039"/>
                    <a:pt x="2551" y="1039"/>
                  </a:cubicBezTo>
                  <a:close/>
                  <a:moveTo>
                    <a:pt x="2712" y="1015"/>
                  </a:moveTo>
                  <a:cubicBezTo>
                    <a:pt x="2692" y="1015"/>
                    <a:pt x="2675" y="1031"/>
                    <a:pt x="2670" y="1052"/>
                  </a:cubicBezTo>
                  <a:cubicBezTo>
                    <a:pt x="2667" y="1071"/>
                    <a:pt x="2684" y="1093"/>
                    <a:pt x="2706" y="1096"/>
                  </a:cubicBezTo>
                  <a:cubicBezTo>
                    <a:pt x="2748" y="1099"/>
                    <a:pt x="2773" y="1124"/>
                    <a:pt x="2787" y="1163"/>
                  </a:cubicBezTo>
                  <a:cubicBezTo>
                    <a:pt x="2793" y="1180"/>
                    <a:pt x="2807" y="1191"/>
                    <a:pt x="2826" y="1191"/>
                  </a:cubicBezTo>
                  <a:cubicBezTo>
                    <a:pt x="2829" y="1191"/>
                    <a:pt x="2832" y="1191"/>
                    <a:pt x="2837" y="1188"/>
                  </a:cubicBezTo>
                  <a:cubicBezTo>
                    <a:pt x="2857" y="1180"/>
                    <a:pt x="2871" y="1158"/>
                    <a:pt x="2862" y="1138"/>
                  </a:cubicBezTo>
                  <a:cubicBezTo>
                    <a:pt x="2843" y="1068"/>
                    <a:pt x="2790" y="1027"/>
                    <a:pt x="2717" y="1015"/>
                  </a:cubicBezTo>
                  <a:cubicBezTo>
                    <a:pt x="2716" y="1015"/>
                    <a:pt x="2714" y="1015"/>
                    <a:pt x="2712" y="1015"/>
                  </a:cubicBezTo>
                  <a:close/>
                  <a:moveTo>
                    <a:pt x="197" y="989"/>
                  </a:moveTo>
                  <a:cubicBezTo>
                    <a:pt x="189" y="989"/>
                    <a:pt x="182" y="992"/>
                    <a:pt x="176" y="996"/>
                  </a:cubicBezTo>
                  <a:cubicBezTo>
                    <a:pt x="153" y="1007"/>
                    <a:pt x="151" y="1029"/>
                    <a:pt x="162" y="1049"/>
                  </a:cubicBezTo>
                  <a:cubicBezTo>
                    <a:pt x="190" y="1085"/>
                    <a:pt x="218" y="1135"/>
                    <a:pt x="248" y="1180"/>
                  </a:cubicBezTo>
                  <a:cubicBezTo>
                    <a:pt x="254" y="1191"/>
                    <a:pt x="265" y="1197"/>
                    <a:pt x="279" y="1197"/>
                  </a:cubicBezTo>
                  <a:cubicBezTo>
                    <a:pt x="287" y="1197"/>
                    <a:pt x="293" y="1194"/>
                    <a:pt x="299" y="1194"/>
                  </a:cubicBezTo>
                  <a:cubicBezTo>
                    <a:pt x="318" y="1180"/>
                    <a:pt x="324" y="1155"/>
                    <a:pt x="310" y="1138"/>
                  </a:cubicBezTo>
                  <a:cubicBezTo>
                    <a:pt x="279" y="1093"/>
                    <a:pt x="251" y="1052"/>
                    <a:pt x="226" y="1010"/>
                  </a:cubicBezTo>
                  <a:cubicBezTo>
                    <a:pt x="221" y="996"/>
                    <a:pt x="209" y="989"/>
                    <a:pt x="197" y="989"/>
                  </a:cubicBezTo>
                  <a:close/>
                  <a:moveTo>
                    <a:pt x="5220" y="1081"/>
                  </a:moveTo>
                  <a:cubicBezTo>
                    <a:pt x="5205" y="1081"/>
                    <a:pt x="5188" y="1090"/>
                    <a:pt x="5183" y="1107"/>
                  </a:cubicBezTo>
                  <a:cubicBezTo>
                    <a:pt x="5170" y="1152"/>
                    <a:pt x="5147" y="1202"/>
                    <a:pt x="5128" y="1247"/>
                  </a:cubicBezTo>
                  <a:cubicBezTo>
                    <a:pt x="5117" y="1264"/>
                    <a:pt x="5122" y="1289"/>
                    <a:pt x="5144" y="1300"/>
                  </a:cubicBezTo>
                  <a:cubicBezTo>
                    <a:pt x="5147" y="1300"/>
                    <a:pt x="5156" y="1303"/>
                    <a:pt x="5161" y="1303"/>
                  </a:cubicBezTo>
                  <a:cubicBezTo>
                    <a:pt x="5175" y="1303"/>
                    <a:pt x="5189" y="1292"/>
                    <a:pt x="5192" y="1280"/>
                  </a:cubicBezTo>
                  <a:cubicBezTo>
                    <a:pt x="5217" y="1233"/>
                    <a:pt x="5239" y="1183"/>
                    <a:pt x="5256" y="1133"/>
                  </a:cubicBezTo>
                  <a:cubicBezTo>
                    <a:pt x="5262" y="1110"/>
                    <a:pt x="5253" y="1091"/>
                    <a:pt x="5231" y="1082"/>
                  </a:cubicBezTo>
                  <a:cubicBezTo>
                    <a:pt x="5228" y="1081"/>
                    <a:pt x="5224" y="1081"/>
                    <a:pt x="5220" y="1081"/>
                  </a:cubicBezTo>
                  <a:close/>
                  <a:moveTo>
                    <a:pt x="2296" y="1200"/>
                  </a:moveTo>
                  <a:cubicBezTo>
                    <a:pt x="2283" y="1200"/>
                    <a:pt x="2269" y="1208"/>
                    <a:pt x="2260" y="1219"/>
                  </a:cubicBezTo>
                  <a:cubicBezTo>
                    <a:pt x="2235" y="1258"/>
                    <a:pt x="2226" y="1292"/>
                    <a:pt x="2226" y="1331"/>
                  </a:cubicBezTo>
                  <a:cubicBezTo>
                    <a:pt x="2226" y="1356"/>
                    <a:pt x="2229" y="1378"/>
                    <a:pt x="2240" y="1403"/>
                  </a:cubicBezTo>
                  <a:cubicBezTo>
                    <a:pt x="2246" y="1417"/>
                    <a:pt x="2260" y="1428"/>
                    <a:pt x="2277" y="1428"/>
                  </a:cubicBezTo>
                  <a:cubicBezTo>
                    <a:pt x="2285" y="1428"/>
                    <a:pt x="2290" y="1428"/>
                    <a:pt x="2290" y="1420"/>
                  </a:cubicBezTo>
                  <a:cubicBezTo>
                    <a:pt x="2313" y="1412"/>
                    <a:pt x="2321" y="1389"/>
                    <a:pt x="2316" y="1370"/>
                  </a:cubicBezTo>
                  <a:cubicBezTo>
                    <a:pt x="2310" y="1356"/>
                    <a:pt x="2304" y="1342"/>
                    <a:pt x="2304" y="1322"/>
                  </a:cubicBezTo>
                  <a:cubicBezTo>
                    <a:pt x="2304" y="1303"/>
                    <a:pt x="2313" y="1278"/>
                    <a:pt x="2327" y="1258"/>
                  </a:cubicBezTo>
                  <a:cubicBezTo>
                    <a:pt x="2338" y="1239"/>
                    <a:pt x="2330" y="1219"/>
                    <a:pt x="2313" y="1205"/>
                  </a:cubicBezTo>
                  <a:cubicBezTo>
                    <a:pt x="2308" y="1202"/>
                    <a:pt x="2302" y="1200"/>
                    <a:pt x="2296" y="1200"/>
                  </a:cubicBezTo>
                  <a:close/>
                  <a:moveTo>
                    <a:pt x="373" y="1241"/>
                  </a:moveTo>
                  <a:cubicBezTo>
                    <a:pt x="364" y="1241"/>
                    <a:pt x="356" y="1244"/>
                    <a:pt x="349" y="1250"/>
                  </a:cubicBezTo>
                  <a:cubicBezTo>
                    <a:pt x="332" y="1264"/>
                    <a:pt x="329" y="1289"/>
                    <a:pt x="343" y="1305"/>
                  </a:cubicBezTo>
                  <a:cubicBezTo>
                    <a:pt x="377" y="1347"/>
                    <a:pt x="413" y="1389"/>
                    <a:pt x="446" y="1428"/>
                  </a:cubicBezTo>
                  <a:cubicBezTo>
                    <a:pt x="455" y="1439"/>
                    <a:pt x="463" y="1442"/>
                    <a:pt x="474" y="1442"/>
                  </a:cubicBezTo>
                  <a:cubicBezTo>
                    <a:pt x="483" y="1442"/>
                    <a:pt x="491" y="1442"/>
                    <a:pt x="502" y="1431"/>
                  </a:cubicBezTo>
                  <a:cubicBezTo>
                    <a:pt x="519" y="1417"/>
                    <a:pt x="519" y="1392"/>
                    <a:pt x="505" y="1375"/>
                  </a:cubicBezTo>
                  <a:cubicBezTo>
                    <a:pt x="472" y="1336"/>
                    <a:pt x="435" y="1297"/>
                    <a:pt x="405" y="1258"/>
                  </a:cubicBezTo>
                  <a:cubicBezTo>
                    <a:pt x="396" y="1247"/>
                    <a:pt x="384" y="1241"/>
                    <a:pt x="373" y="1241"/>
                  </a:cubicBezTo>
                  <a:close/>
                  <a:moveTo>
                    <a:pt x="2823" y="1265"/>
                  </a:moveTo>
                  <a:cubicBezTo>
                    <a:pt x="2806" y="1265"/>
                    <a:pt x="2789" y="1278"/>
                    <a:pt x="2784" y="1294"/>
                  </a:cubicBezTo>
                  <a:cubicBezTo>
                    <a:pt x="2773" y="1336"/>
                    <a:pt x="2756" y="1386"/>
                    <a:pt x="2731" y="1431"/>
                  </a:cubicBezTo>
                  <a:cubicBezTo>
                    <a:pt x="2720" y="1448"/>
                    <a:pt x="2728" y="1473"/>
                    <a:pt x="2748" y="1484"/>
                  </a:cubicBezTo>
                  <a:cubicBezTo>
                    <a:pt x="2751" y="1487"/>
                    <a:pt x="2759" y="1490"/>
                    <a:pt x="2765" y="1490"/>
                  </a:cubicBezTo>
                  <a:cubicBezTo>
                    <a:pt x="2779" y="1490"/>
                    <a:pt x="2793" y="1484"/>
                    <a:pt x="2801" y="1470"/>
                  </a:cubicBezTo>
                  <a:cubicBezTo>
                    <a:pt x="2829" y="1417"/>
                    <a:pt x="2846" y="1364"/>
                    <a:pt x="2860" y="1317"/>
                  </a:cubicBezTo>
                  <a:cubicBezTo>
                    <a:pt x="2868" y="1294"/>
                    <a:pt x="2851" y="1275"/>
                    <a:pt x="2832" y="1266"/>
                  </a:cubicBezTo>
                  <a:cubicBezTo>
                    <a:pt x="2829" y="1266"/>
                    <a:pt x="2826" y="1265"/>
                    <a:pt x="2823" y="1265"/>
                  </a:cubicBezTo>
                  <a:close/>
                  <a:moveTo>
                    <a:pt x="5087" y="1357"/>
                  </a:moveTo>
                  <a:cubicBezTo>
                    <a:pt x="5074" y="1357"/>
                    <a:pt x="5061" y="1364"/>
                    <a:pt x="5052" y="1375"/>
                  </a:cubicBezTo>
                  <a:cubicBezTo>
                    <a:pt x="5024" y="1417"/>
                    <a:pt x="4994" y="1459"/>
                    <a:pt x="4963" y="1498"/>
                  </a:cubicBezTo>
                  <a:cubicBezTo>
                    <a:pt x="4949" y="1515"/>
                    <a:pt x="4949" y="1540"/>
                    <a:pt x="4966" y="1554"/>
                  </a:cubicBezTo>
                  <a:cubicBezTo>
                    <a:pt x="4974" y="1559"/>
                    <a:pt x="4980" y="1565"/>
                    <a:pt x="4991" y="1565"/>
                  </a:cubicBezTo>
                  <a:cubicBezTo>
                    <a:pt x="5002" y="1565"/>
                    <a:pt x="5010" y="1557"/>
                    <a:pt x="5022" y="1548"/>
                  </a:cubicBezTo>
                  <a:cubicBezTo>
                    <a:pt x="5058" y="1506"/>
                    <a:pt x="5089" y="1467"/>
                    <a:pt x="5119" y="1420"/>
                  </a:cubicBezTo>
                  <a:cubicBezTo>
                    <a:pt x="5133" y="1400"/>
                    <a:pt x="5128" y="1378"/>
                    <a:pt x="5108" y="1364"/>
                  </a:cubicBezTo>
                  <a:cubicBezTo>
                    <a:pt x="5101" y="1359"/>
                    <a:pt x="5094" y="1357"/>
                    <a:pt x="5087" y="1357"/>
                  </a:cubicBezTo>
                  <a:close/>
                  <a:moveTo>
                    <a:pt x="2372" y="1471"/>
                  </a:moveTo>
                  <a:cubicBezTo>
                    <a:pt x="2361" y="1471"/>
                    <a:pt x="2351" y="1475"/>
                    <a:pt x="2343" y="1484"/>
                  </a:cubicBezTo>
                  <a:cubicBezTo>
                    <a:pt x="2330" y="1501"/>
                    <a:pt x="2330" y="1526"/>
                    <a:pt x="2346" y="1540"/>
                  </a:cubicBezTo>
                  <a:cubicBezTo>
                    <a:pt x="2383" y="1573"/>
                    <a:pt x="2430" y="1601"/>
                    <a:pt x="2483" y="1635"/>
                  </a:cubicBezTo>
                  <a:cubicBezTo>
                    <a:pt x="2491" y="1637"/>
                    <a:pt x="2497" y="1640"/>
                    <a:pt x="2505" y="1640"/>
                  </a:cubicBezTo>
                  <a:cubicBezTo>
                    <a:pt x="2519" y="1640"/>
                    <a:pt x="2533" y="1635"/>
                    <a:pt x="2536" y="1615"/>
                  </a:cubicBezTo>
                  <a:cubicBezTo>
                    <a:pt x="2547" y="1598"/>
                    <a:pt x="2542" y="1573"/>
                    <a:pt x="2522" y="1565"/>
                  </a:cubicBezTo>
                  <a:cubicBezTo>
                    <a:pt x="2472" y="1537"/>
                    <a:pt x="2430" y="1509"/>
                    <a:pt x="2399" y="1481"/>
                  </a:cubicBezTo>
                  <a:cubicBezTo>
                    <a:pt x="2391" y="1475"/>
                    <a:pt x="2381" y="1471"/>
                    <a:pt x="2372" y="1471"/>
                  </a:cubicBezTo>
                  <a:close/>
                  <a:moveTo>
                    <a:pt x="583" y="1474"/>
                  </a:moveTo>
                  <a:cubicBezTo>
                    <a:pt x="573" y="1474"/>
                    <a:pt x="562" y="1478"/>
                    <a:pt x="555" y="1487"/>
                  </a:cubicBezTo>
                  <a:cubicBezTo>
                    <a:pt x="541" y="1504"/>
                    <a:pt x="541" y="1529"/>
                    <a:pt x="558" y="1543"/>
                  </a:cubicBezTo>
                  <a:cubicBezTo>
                    <a:pt x="597" y="1582"/>
                    <a:pt x="636" y="1615"/>
                    <a:pt x="678" y="1651"/>
                  </a:cubicBezTo>
                  <a:cubicBezTo>
                    <a:pt x="684" y="1657"/>
                    <a:pt x="692" y="1663"/>
                    <a:pt x="700" y="1663"/>
                  </a:cubicBezTo>
                  <a:cubicBezTo>
                    <a:pt x="711" y="1663"/>
                    <a:pt x="723" y="1657"/>
                    <a:pt x="734" y="1643"/>
                  </a:cubicBezTo>
                  <a:cubicBezTo>
                    <a:pt x="748" y="1626"/>
                    <a:pt x="742" y="1601"/>
                    <a:pt x="725" y="1587"/>
                  </a:cubicBezTo>
                  <a:lnTo>
                    <a:pt x="611" y="1484"/>
                  </a:lnTo>
                  <a:cubicBezTo>
                    <a:pt x="603" y="1477"/>
                    <a:pt x="593" y="1474"/>
                    <a:pt x="583" y="1474"/>
                  </a:cubicBezTo>
                  <a:close/>
                  <a:moveTo>
                    <a:pt x="2681" y="1538"/>
                  </a:moveTo>
                  <a:cubicBezTo>
                    <a:pt x="2669" y="1538"/>
                    <a:pt x="2656" y="1544"/>
                    <a:pt x="2648" y="1554"/>
                  </a:cubicBezTo>
                  <a:cubicBezTo>
                    <a:pt x="2617" y="1596"/>
                    <a:pt x="2581" y="1629"/>
                    <a:pt x="2542" y="1665"/>
                  </a:cubicBezTo>
                  <a:cubicBezTo>
                    <a:pt x="2525" y="1679"/>
                    <a:pt x="2525" y="1704"/>
                    <a:pt x="2539" y="1721"/>
                  </a:cubicBezTo>
                  <a:cubicBezTo>
                    <a:pt x="2546" y="1730"/>
                    <a:pt x="2556" y="1734"/>
                    <a:pt x="2567" y="1734"/>
                  </a:cubicBezTo>
                  <a:cubicBezTo>
                    <a:pt x="2577" y="1734"/>
                    <a:pt x="2587" y="1731"/>
                    <a:pt x="2595" y="1724"/>
                  </a:cubicBezTo>
                  <a:lnTo>
                    <a:pt x="2620" y="1699"/>
                  </a:lnTo>
                  <a:cubicBezTo>
                    <a:pt x="2622" y="1699"/>
                    <a:pt x="2622" y="1699"/>
                    <a:pt x="2625" y="1704"/>
                  </a:cubicBezTo>
                  <a:cubicBezTo>
                    <a:pt x="2673" y="1724"/>
                    <a:pt x="2720" y="1741"/>
                    <a:pt x="2776" y="1763"/>
                  </a:cubicBezTo>
                  <a:cubicBezTo>
                    <a:pt x="2779" y="1766"/>
                    <a:pt x="2787" y="1766"/>
                    <a:pt x="2790" y="1766"/>
                  </a:cubicBezTo>
                  <a:cubicBezTo>
                    <a:pt x="2807" y="1766"/>
                    <a:pt x="2821" y="1755"/>
                    <a:pt x="2832" y="1735"/>
                  </a:cubicBezTo>
                  <a:cubicBezTo>
                    <a:pt x="2840" y="1718"/>
                    <a:pt x="2829" y="1693"/>
                    <a:pt x="2807" y="1685"/>
                  </a:cubicBezTo>
                  <a:cubicBezTo>
                    <a:pt x="2762" y="1668"/>
                    <a:pt x="2720" y="1654"/>
                    <a:pt x="2681" y="1637"/>
                  </a:cubicBezTo>
                  <a:cubicBezTo>
                    <a:pt x="2689" y="1626"/>
                    <a:pt x="2701" y="1615"/>
                    <a:pt x="2709" y="1601"/>
                  </a:cubicBezTo>
                  <a:cubicBezTo>
                    <a:pt x="2723" y="1584"/>
                    <a:pt x="2720" y="1559"/>
                    <a:pt x="2703" y="1545"/>
                  </a:cubicBezTo>
                  <a:cubicBezTo>
                    <a:pt x="2697" y="1540"/>
                    <a:pt x="2689" y="1538"/>
                    <a:pt x="2681" y="1538"/>
                  </a:cubicBezTo>
                  <a:close/>
                  <a:moveTo>
                    <a:pt x="4882" y="1597"/>
                  </a:moveTo>
                  <a:cubicBezTo>
                    <a:pt x="4872" y="1597"/>
                    <a:pt x="4862" y="1600"/>
                    <a:pt x="4854" y="1607"/>
                  </a:cubicBezTo>
                  <a:cubicBezTo>
                    <a:pt x="4815" y="1640"/>
                    <a:pt x="4779" y="1671"/>
                    <a:pt x="4737" y="1699"/>
                  </a:cubicBezTo>
                  <a:cubicBezTo>
                    <a:pt x="4718" y="1713"/>
                    <a:pt x="4712" y="1738"/>
                    <a:pt x="4726" y="1755"/>
                  </a:cubicBezTo>
                  <a:cubicBezTo>
                    <a:pt x="4732" y="1766"/>
                    <a:pt x="4743" y="1774"/>
                    <a:pt x="4757" y="1774"/>
                  </a:cubicBezTo>
                  <a:cubicBezTo>
                    <a:pt x="4765" y="1774"/>
                    <a:pt x="4773" y="1769"/>
                    <a:pt x="4779" y="1766"/>
                  </a:cubicBezTo>
                  <a:cubicBezTo>
                    <a:pt x="4824" y="1735"/>
                    <a:pt x="4868" y="1699"/>
                    <a:pt x="4907" y="1665"/>
                  </a:cubicBezTo>
                  <a:cubicBezTo>
                    <a:pt x="4924" y="1651"/>
                    <a:pt x="4924" y="1626"/>
                    <a:pt x="4910" y="1610"/>
                  </a:cubicBezTo>
                  <a:cubicBezTo>
                    <a:pt x="4903" y="1601"/>
                    <a:pt x="4892" y="1597"/>
                    <a:pt x="4882" y="1597"/>
                  </a:cubicBezTo>
                  <a:close/>
                  <a:moveTo>
                    <a:pt x="828" y="1676"/>
                  </a:moveTo>
                  <a:cubicBezTo>
                    <a:pt x="815" y="1676"/>
                    <a:pt x="801" y="1682"/>
                    <a:pt x="792" y="1693"/>
                  </a:cubicBezTo>
                  <a:cubicBezTo>
                    <a:pt x="781" y="1710"/>
                    <a:pt x="784" y="1735"/>
                    <a:pt x="803" y="1749"/>
                  </a:cubicBezTo>
                  <a:cubicBezTo>
                    <a:pt x="845" y="1777"/>
                    <a:pt x="893" y="1805"/>
                    <a:pt x="937" y="1833"/>
                  </a:cubicBezTo>
                  <a:cubicBezTo>
                    <a:pt x="946" y="1836"/>
                    <a:pt x="951" y="1838"/>
                    <a:pt x="960" y="1838"/>
                  </a:cubicBezTo>
                  <a:cubicBezTo>
                    <a:pt x="974" y="1838"/>
                    <a:pt x="985" y="1833"/>
                    <a:pt x="990" y="1816"/>
                  </a:cubicBezTo>
                  <a:cubicBezTo>
                    <a:pt x="1002" y="1796"/>
                    <a:pt x="999" y="1774"/>
                    <a:pt x="976" y="1763"/>
                  </a:cubicBezTo>
                  <a:cubicBezTo>
                    <a:pt x="932" y="1738"/>
                    <a:pt x="890" y="1710"/>
                    <a:pt x="848" y="1682"/>
                  </a:cubicBezTo>
                  <a:cubicBezTo>
                    <a:pt x="842" y="1678"/>
                    <a:pt x="835" y="1676"/>
                    <a:pt x="828" y="1676"/>
                  </a:cubicBezTo>
                  <a:close/>
                  <a:moveTo>
                    <a:pt x="2944" y="1735"/>
                  </a:moveTo>
                  <a:cubicBezTo>
                    <a:pt x="2925" y="1735"/>
                    <a:pt x="2909" y="1743"/>
                    <a:pt x="2901" y="1763"/>
                  </a:cubicBezTo>
                  <a:cubicBezTo>
                    <a:pt x="2899" y="1783"/>
                    <a:pt x="2910" y="1805"/>
                    <a:pt x="2929" y="1810"/>
                  </a:cubicBezTo>
                  <a:cubicBezTo>
                    <a:pt x="2980" y="1824"/>
                    <a:pt x="3030" y="1838"/>
                    <a:pt x="3083" y="1852"/>
                  </a:cubicBezTo>
                  <a:cubicBezTo>
                    <a:pt x="3086" y="1858"/>
                    <a:pt x="3091" y="1858"/>
                    <a:pt x="3094" y="1858"/>
                  </a:cubicBezTo>
                  <a:cubicBezTo>
                    <a:pt x="3108" y="1858"/>
                    <a:pt x="3125" y="1847"/>
                    <a:pt x="3127" y="1824"/>
                  </a:cubicBezTo>
                  <a:cubicBezTo>
                    <a:pt x="3136" y="1805"/>
                    <a:pt x="3122" y="1783"/>
                    <a:pt x="3099" y="1777"/>
                  </a:cubicBezTo>
                  <a:cubicBezTo>
                    <a:pt x="3049" y="1763"/>
                    <a:pt x="2996" y="1749"/>
                    <a:pt x="2952" y="1735"/>
                  </a:cubicBezTo>
                  <a:cubicBezTo>
                    <a:pt x="2949" y="1735"/>
                    <a:pt x="2946" y="1735"/>
                    <a:pt x="2944" y="1735"/>
                  </a:cubicBezTo>
                  <a:close/>
                  <a:moveTo>
                    <a:pt x="2446" y="1755"/>
                  </a:moveTo>
                  <a:cubicBezTo>
                    <a:pt x="2438" y="1755"/>
                    <a:pt x="2431" y="1758"/>
                    <a:pt x="2424" y="1763"/>
                  </a:cubicBezTo>
                  <a:cubicBezTo>
                    <a:pt x="2383" y="1791"/>
                    <a:pt x="2341" y="1816"/>
                    <a:pt x="2296" y="1838"/>
                  </a:cubicBezTo>
                  <a:cubicBezTo>
                    <a:pt x="2274" y="1849"/>
                    <a:pt x="2268" y="1872"/>
                    <a:pt x="2277" y="1891"/>
                  </a:cubicBezTo>
                  <a:cubicBezTo>
                    <a:pt x="2285" y="1905"/>
                    <a:pt x="2299" y="1914"/>
                    <a:pt x="2313" y="1914"/>
                  </a:cubicBezTo>
                  <a:cubicBezTo>
                    <a:pt x="2318" y="1914"/>
                    <a:pt x="2327" y="1914"/>
                    <a:pt x="2330" y="1908"/>
                  </a:cubicBezTo>
                  <a:cubicBezTo>
                    <a:pt x="2380" y="1886"/>
                    <a:pt x="2424" y="1861"/>
                    <a:pt x="2469" y="1830"/>
                  </a:cubicBezTo>
                  <a:cubicBezTo>
                    <a:pt x="2486" y="1816"/>
                    <a:pt x="2494" y="1791"/>
                    <a:pt x="2480" y="1774"/>
                  </a:cubicBezTo>
                  <a:cubicBezTo>
                    <a:pt x="2471" y="1762"/>
                    <a:pt x="2458" y="1755"/>
                    <a:pt x="2446" y="1755"/>
                  </a:cubicBezTo>
                  <a:close/>
                  <a:moveTo>
                    <a:pt x="4623" y="1772"/>
                  </a:moveTo>
                  <a:cubicBezTo>
                    <a:pt x="4617" y="1772"/>
                    <a:pt x="4610" y="1774"/>
                    <a:pt x="4603" y="1777"/>
                  </a:cubicBezTo>
                  <a:cubicBezTo>
                    <a:pt x="4559" y="1796"/>
                    <a:pt x="4511" y="1819"/>
                    <a:pt x="4464" y="1836"/>
                  </a:cubicBezTo>
                  <a:cubicBezTo>
                    <a:pt x="4444" y="1844"/>
                    <a:pt x="4433" y="1863"/>
                    <a:pt x="4439" y="1886"/>
                  </a:cubicBezTo>
                  <a:cubicBezTo>
                    <a:pt x="4447" y="1903"/>
                    <a:pt x="4461" y="1914"/>
                    <a:pt x="4478" y="1914"/>
                  </a:cubicBezTo>
                  <a:cubicBezTo>
                    <a:pt x="4486" y="1914"/>
                    <a:pt x="4489" y="1914"/>
                    <a:pt x="4492" y="1908"/>
                  </a:cubicBezTo>
                  <a:cubicBezTo>
                    <a:pt x="4542" y="1891"/>
                    <a:pt x="4589" y="1869"/>
                    <a:pt x="4639" y="1847"/>
                  </a:cubicBezTo>
                  <a:cubicBezTo>
                    <a:pt x="4659" y="1836"/>
                    <a:pt x="4667" y="1816"/>
                    <a:pt x="4656" y="1794"/>
                  </a:cubicBezTo>
                  <a:cubicBezTo>
                    <a:pt x="4648" y="1780"/>
                    <a:pt x="4637" y="1772"/>
                    <a:pt x="4623" y="1772"/>
                  </a:cubicBezTo>
                  <a:close/>
                  <a:moveTo>
                    <a:pt x="3242" y="1815"/>
                  </a:moveTo>
                  <a:cubicBezTo>
                    <a:pt x="3227" y="1815"/>
                    <a:pt x="3210" y="1828"/>
                    <a:pt x="3206" y="1847"/>
                  </a:cubicBezTo>
                  <a:cubicBezTo>
                    <a:pt x="3203" y="1863"/>
                    <a:pt x="3217" y="1886"/>
                    <a:pt x="3236" y="1891"/>
                  </a:cubicBezTo>
                  <a:cubicBezTo>
                    <a:pt x="3286" y="1905"/>
                    <a:pt x="3337" y="1916"/>
                    <a:pt x="3390" y="1928"/>
                  </a:cubicBezTo>
                  <a:lnTo>
                    <a:pt x="3398" y="1928"/>
                  </a:lnTo>
                  <a:cubicBezTo>
                    <a:pt x="3415" y="1928"/>
                    <a:pt x="3431" y="1914"/>
                    <a:pt x="3434" y="1894"/>
                  </a:cubicBezTo>
                  <a:cubicBezTo>
                    <a:pt x="3440" y="1875"/>
                    <a:pt x="3426" y="1852"/>
                    <a:pt x="3404" y="1849"/>
                  </a:cubicBezTo>
                  <a:cubicBezTo>
                    <a:pt x="3351" y="1836"/>
                    <a:pt x="3300" y="1824"/>
                    <a:pt x="3250" y="1816"/>
                  </a:cubicBezTo>
                  <a:cubicBezTo>
                    <a:pt x="3248" y="1815"/>
                    <a:pt x="3245" y="1815"/>
                    <a:pt x="3242" y="1815"/>
                  </a:cubicBezTo>
                  <a:close/>
                  <a:moveTo>
                    <a:pt x="1096" y="1830"/>
                  </a:moveTo>
                  <a:cubicBezTo>
                    <a:pt x="1081" y="1830"/>
                    <a:pt x="1068" y="1838"/>
                    <a:pt x="1060" y="1852"/>
                  </a:cubicBezTo>
                  <a:cubicBezTo>
                    <a:pt x="1055" y="1875"/>
                    <a:pt x="1060" y="1894"/>
                    <a:pt x="1082" y="1905"/>
                  </a:cubicBezTo>
                  <a:cubicBezTo>
                    <a:pt x="1130" y="1930"/>
                    <a:pt x="1183" y="1947"/>
                    <a:pt x="1230" y="1964"/>
                  </a:cubicBezTo>
                  <a:cubicBezTo>
                    <a:pt x="1236" y="1969"/>
                    <a:pt x="1241" y="1969"/>
                    <a:pt x="1244" y="1969"/>
                  </a:cubicBezTo>
                  <a:cubicBezTo>
                    <a:pt x="1258" y="1969"/>
                    <a:pt x="1278" y="1958"/>
                    <a:pt x="1281" y="1936"/>
                  </a:cubicBezTo>
                  <a:cubicBezTo>
                    <a:pt x="1286" y="1916"/>
                    <a:pt x="1278" y="1894"/>
                    <a:pt x="1255" y="1889"/>
                  </a:cubicBezTo>
                  <a:cubicBezTo>
                    <a:pt x="1208" y="1872"/>
                    <a:pt x="1158" y="1852"/>
                    <a:pt x="1113" y="1833"/>
                  </a:cubicBezTo>
                  <a:cubicBezTo>
                    <a:pt x="1107" y="1831"/>
                    <a:pt x="1102" y="1830"/>
                    <a:pt x="1096" y="1830"/>
                  </a:cubicBezTo>
                  <a:close/>
                  <a:moveTo>
                    <a:pt x="3546" y="1877"/>
                  </a:moveTo>
                  <a:cubicBezTo>
                    <a:pt x="3526" y="1877"/>
                    <a:pt x="3509" y="1890"/>
                    <a:pt x="3504" y="1908"/>
                  </a:cubicBezTo>
                  <a:cubicBezTo>
                    <a:pt x="3501" y="1930"/>
                    <a:pt x="3515" y="1950"/>
                    <a:pt x="3537" y="1956"/>
                  </a:cubicBezTo>
                  <a:lnTo>
                    <a:pt x="3568" y="1961"/>
                  </a:lnTo>
                  <a:cubicBezTo>
                    <a:pt x="3613" y="1969"/>
                    <a:pt x="3655" y="1975"/>
                    <a:pt x="3697" y="1983"/>
                  </a:cubicBezTo>
                  <a:lnTo>
                    <a:pt x="3705" y="1983"/>
                  </a:lnTo>
                  <a:cubicBezTo>
                    <a:pt x="3724" y="1983"/>
                    <a:pt x="3741" y="1969"/>
                    <a:pt x="3736" y="1950"/>
                  </a:cubicBezTo>
                  <a:cubicBezTo>
                    <a:pt x="3738" y="1930"/>
                    <a:pt x="3722" y="1908"/>
                    <a:pt x="3699" y="1905"/>
                  </a:cubicBezTo>
                  <a:cubicBezTo>
                    <a:pt x="3663" y="1900"/>
                    <a:pt x="3621" y="1891"/>
                    <a:pt x="3579" y="1886"/>
                  </a:cubicBezTo>
                  <a:lnTo>
                    <a:pt x="3551" y="1877"/>
                  </a:lnTo>
                  <a:cubicBezTo>
                    <a:pt x="3550" y="1877"/>
                    <a:pt x="3548" y="1877"/>
                    <a:pt x="3546" y="1877"/>
                  </a:cubicBezTo>
                  <a:close/>
                  <a:moveTo>
                    <a:pt x="4331" y="1875"/>
                  </a:moveTo>
                  <a:cubicBezTo>
                    <a:pt x="4328" y="1875"/>
                    <a:pt x="4325" y="1876"/>
                    <a:pt x="4321" y="1877"/>
                  </a:cubicBezTo>
                  <a:cubicBezTo>
                    <a:pt x="4271" y="1889"/>
                    <a:pt x="4224" y="1900"/>
                    <a:pt x="4171" y="1905"/>
                  </a:cubicBezTo>
                  <a:cubicBezTo>
                    <a:pt x="4151" y="1908"/>
                    <a:pt x="4132" y="1930"/>
                    <a:pt x="4137" y="1950"/>
                  </a:cubicBezTo>
                  <a:cubicBezTo>
                    <a:pt x="4140" y="1972"/>
                    <a:pt x="4154" y="1986"/>
                    <a:pt x="4174" y="1986"/>
                  </a:cubicBezTo>
                  <a:cubicBezTo>
                    <a:pt x="4179" y="1986"/>
                    <a:pt x="4179" y="1986"/>
                    <a:pt x="4182" y="1983"/>
                  </a:cubicBezTo>
                  <a:cubicBezTo>
                    <a:pt x="4235" y="1975"/>
                    <a:pt x="4285" y="1969"/>
                    <a:pt x="4338" y="1956"/>
                  </a:cubicBezTo>
                  <a:cubicBezTo>
                    <a:pt x="4355" y="1950"/>
                    <a:pt x="4374" y="1930"/>
                    <a:pt x="4366" y="1908"/>
                  </a:cubicBezTo>
                  <a:cubicBezTo>
                    <a:pt x="4364" y="1892"/>
                    <a:pt x="4348" y="1875"/>
                    <a:pt x="4331" y="1875"/>
                  </a:cubicBezTo>
                  <a:close/>
                  <a:moveTo>
                    <a:pt x="3860" y="1916"/>
                  </a:moveTo>
                  <a:cubicBezTo>
                    <a:pt x="3842" y="1916"/>
                    <a:pt x="3825" y="1935"/>
                    <a:pt x="3822" y="1956"/>
                  </a:cubicBezTo>
                  <a:cubicBezTo>
                    <a:pt x="3822" y="1975"/>
                    <a:pt x="3839" y="1992"/>
                    <a:pt x="3861" y="1997"/>
                  </a:cubicBezTo>
                  <a:cubicBezTo>
                    <a:pt x="3895" y="1997"/>
                    <a:pt x="3931" y="2000"/>
                    <a:pt x="3964" y="2000"/>
                  </a:cubicBezTo>
                  <a:cubicBezTo>
                    <a:pt x="3977" y="2000"/>
                    <a:pt x="3989" y="1999"/>
                    <a:pt x="4001" y="1999"/>
                  </a:cubicBezTo>
                  <a:cubicBezTo>
                    <a:pt x="4007" y="1999"/>
                    <a:pt x="4014" y="1999"/>
                    <a:pt x="4020" y="2000"/>
                  </a:cubicBezTo>
                  <a:cubicBezTo>
                    <a:pt x="4042" y="1997"/>
                    <a:pt x="4059" y="1978"/>
                    <a:pt x="4059" y="1958"/>
                  </a:cubicBezTo>
                  <a:cubicBezTo>
                    <a:pt x="4056" y="1936"/>
                    <a:pt x="4042" y="1922"/>
                    <a:pt x="4017" y="1919"/>
                  </a:cubicBezTo>
                  <a:cubicBezTo>
                    <a:pt x="3970" y="1919"/>
                    <a:pt x="3917" y="1919"/>
                    <a:pt x="3864" y="1916"/>
                  </a:cubicBezTo>
                  <a:cubicBezTo>
                    <a:pt x="3863" y="1916"/>
                    <a:pt x="3861" y="1916"/>
                    <a:pt x="3860" y="1916"/>
                  </a:cubicBezTo>
                  <a:close/>
                  <a:moveTo>
                    <a:pt x="2173" y="1897"/>
                  </a:moveTo>
                  <a:cubicBezTo>
                    <a:pt x="2168" y="1897"/>
                    <a:pt x="2164" y="1898"/>
                    <a:pt x="2159" y="1900"/>
                  </a:cubicBezTo>
                  <a:cubicBezTo>
                    <a:pt x="2112" y="1916"/>
                    <a:pt x="2062" y="1930"/>
                    <a:pt x="2011" y="1939"/>
                  </a:cubicBezTo>
                  <a:cubicBezTo>
                    <a:pt x="1992" y="1944"/>
                    <a:pt x="1975" y="1964"/>
                    <a:pt x="1981" y="1986"/>
                  </a:cubicBezTo>
                  <a:cubicBezTo>
                    <a:pt x="1984" y="2003"/>
                    <a:pt x="2003" y="2017"/>
                    <a:pt x="2020" y="2017"/>
                  </a:cubicBezTo>
                  <a:cubicBezTo>
                    <a:pt x="2020" y="2017"/>
                    <a:pt x="2023" y="2017"/>
                    <a:pt x="2025" y="2014"/>
                  </a:cubicBezTo>
                  <a:cubicBezTo>
                    <a:pt x="2078" y="2003"/>
                    <a:pt x="2134" y="1989"/>
                    <a:pt x="2182" y="1972"/>
                  </a:cubicBezTo>
                  <a:cubicBezTo>
                    <a:pt x="2204" y="1964"/>
                    <a:pt x="2215" y="1944"/>
                    <a:pt x="2207" y="1922"/>
                  </a:cubicBezTo>
                  <a:cubicBezTo>
                    <a:pt x="2202" y="1907"/>
                    <a:pt x="2188" y="1897"/>
                    <a:pt x="2173" y="1897"/>
                  </a:cubicBezTo>
                  <a:close/>
                  <a:moveTo>
                    <a:pt x="1389" y="1929"/>
                  </a:moveTo>
                  <a:cubicBezTo>
                    <a:pt x="1373" y="1929"/>
                    <a:pt x="1360" y="1942"/>
                    <a:pt x="1353" y="1961"/>
                  </a:cubicBezTo>
                  <a:cubicBezTo>
                    <a:pt x="1350" y="1983"/>
                    <a:pt x="1364" y="2000"/>
                    <a:pt x="1384" y="2006"/>
                  </a:cubicBezTo>
                  <a:cubicBezTo>
                    <a:pt x="1434" y="2020"/>
                    <a:pt x="1490" y="2028"/>
                    <a:pt x="1543" y="2034"/>
                  </a:cubicBezTo>
                  <a:lnTo>
                    <a:pt x="1548" y="2034"/>
                  </a:lnTo>
                  <a:cubicBezTo>
                    <a:pt x="1571" y="2034"/>
                    <a:pt x="1587" y="2020"/>
                    <a:pt x="1585" y="1995"/>
                  </a:cubicBezTo>
                  <a:cubicBezTo>
                    <a:pt x="1587" y="1975"/>
                    <a:pt x="1571" y="1958"/>
                    <a:pt x="1548" y="1953"/>
                  </a:cubicBezTo>
                  <a:cubicBezTo>
                    <a:pt x="1501" y="1950"/>
                    <a:pt x="1448" y="1939"/>
                    <a:pt x="1398" y="1930"/>
                  </a:cubicBezTo>
                  <a:cubicBezTo>
                    <a:pt x="1395" y="1930"/>
                    <a:pt x="1392" y="1929"/>
                    <a:pt x="1389" y="1929"/>
                  </a:cubicBezTo>
                  <a:close/>
                  <a:moveTo>
                    <a:pt x="1863" y="1961"/>
                  </a:moveTo>
                  <a:cubicBezTo>
                    <a:pt x="1861" y="1961"/>
                    <a:pt x="1860" y="1961"/>
                    <a:pt x="1858" y="1961"/>
                  </a:cubicBezTo>
                  <a:cubicBezTo>
                    <a:pt x="1816" y="1964"/>
                    <a:pt x="1772" y="1969"/>
                    <a:pt x="1730" y="1969"/>
                  </a:cubicBezTo>
                  <a:lnTo>
                    <a:pt x="1705" y="1969"/>
                  </a:lnTo>
                  <a:cubicBezTo>
                    <a:pt x="1703" y="1969"/>
                    <a:pt x="1700" y="1969"/>
                    <a:pt x="1698" y="1969"/>
                  </a:cubicBezTo>
                  <a:cubicBezTo>
                    <a:pt x="1682" y="1969"/>
                    <a:pt x="1668" y="1988"/>
                    <a:pt x="1668" y="2006"/>
                  </a:cubicBezTo>
                  <a:cubicBezTo>
                    <a:pt x="1668" y="2028"/>
                    <a:pt x="1685" y="2045"/>
                    <a:pt x="1705" y="2045"/>
                  </a:cubicBezTo>
                  <a:lnTo>
                    <a:pt x="1730" y="2045"/>
                  </a:lnTo>
                  <a:cubicBezTo>
                    <a:pt x="1774" y="2045"/>
                    <a:pt x="1822" y="2042"/>
                    <a:pt x="1866" y="2039"/>
                  </a:cubicBezTo>
                  <a:cubicBezTo>
                    <a:pt x="1886" y="2039"/>
                    <a:pt x="1905" y="2017"/>
                    <a:pt x="1900" y="1997"/>
                  </a:cubicBezTo>
                  <a:cubicBezTo>
                    <a:pt x="1900" y="1977"/>
                    <a:pt x="1883" y="1961"/>
                    <a:pt x="1863" y="196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0" name="Google Shape;1450;p33"/>
            <p:cNvSpPr/>
            <p:nvPr/>
          </p:nvSpPr>
          <p:spPr>
            <a:xfrm>
              <a:off x="6895855" y="4049399"/>
              <a:ext cx="157053" cy="70669"/>
            </a:xfrm>
            <a:custGeom>
              <a:avLst/>
              <a:gdLst/>
              <a:ahLst/>
              <a:cxnLst/>
              <a:rect l="l" t="t" r="r" b="b"/>
              <a:pathLst>
                <a:path w="5107" h="2298" extrusionOk="0">
                  <a:moveTo>
                    <a:pt x="3581" y="1"/>
                  </a:moveTo>
                  <a:cubicBezTo>
                    <a:pt x="3571" y="1"/>
                    <a:pt x="3560" y="1"/>
                    <a:pt x="3549" y="2"/>
                  </a:cubicBezTo>
                  <a:lnTo>
                    <a:pt x="3547" y="41"/>
                  </a:lnTo>
                  <a:lnTo>
                    <a:pt x="3547" y="2"/>
                  </a:lnTo>
                  <a:cubicBezTo>
                    <a:pt x="3524" y="2"/>
                    <a:pt x="3510" y="18"/>
                    <a:pt x="3510" y="41"/>
                  </a:cubicBezTo>
                  <a:cubicBezTo>
                    <a:pt x="3510" y="60"/>
                    <a:pt x="3535" y="77"/>
                    <a:pt x="3555" y="77"/>
                  </a:cubicBezTo>
                  <a:cubicBezTo>
                    <a:pt x="3602" y="77"/>
                    <a:pt x="3655" y="83"/>
                    <a:pt x="3700" y="85"/>
                  </a:cubicBezTo>
                  <a:lnTo>
                    <a:pt x="3703" y="85"/>
                  </a:lnTo>
                  <a:cubicBezTo>
                    <a:pt x="3725" y="85"/>
                    <a:pt x="3742" y="66"/>
                    <a:pt x="3742" y="49"/>
                  </a:cubicBezTo>
                  <a:cubicBezTo>
                    <a:pt x="3745" y="30"/>
                    <a:pt x="3728" y="13"/>
                    <a:pt x="3706" y="7"/>
                  </a:cubicBezTo>
                  <a:cubicBezTo>
                    <a:pt x="3667" y="5"/>
                    <a:pt x="3625" y="1"/>
                    <a:pt x="3581" y="1"/>
                  </a:cubicBezTo>
                  <a:close/>
                  <a:moveTo>
                    <a:pt x="3395" y="7"/>
                  </a:moveTo>
                  <a:cubicBezTo>
                    <a:pt x="3393" y="7"/>
                    <a:pt x="3392" y="7"/>
                    <a:pt x="3390" y="7"/>
                  </a:cubicBezTo>
                  <a:cubicBezTo>
                    <a:pt x="3335" y="13"/>
                    <a:pt x="3282" y="21"/>
                    <a:pt x="3229" y="32"/>
                  </a:cubicBezTo>
                  <a:cubicBezTo>
                    <a:pt x="3209" y="35"/>
                    <a:pt x="3190" y="57"/>
                    <a:pt x="3198" y="77"/>
                  </a:cubicBezTo>
                  <a:cubicBezTo>
                    <a:pt x="3201" y="97"/>
                    <a:pt x="3217" y="111"/>
                    <a:pt x="3237" y="111"/>
                  </a:cubicBezTo>
                  <a:lnTo>
                    <a:pt x="3245" y="108"/>
                  </a:lnTo>
                  <a:cubicBezTo>
                    <a:pt x="3293" y="99"/>
                    <a:pt x="3343" y="91"/>
                    <a:pt x="3396" y="85"/>
                  </a:cubicBezTo>
                  <a:cubicBezTo>
                    <a:pt x="3418" y="85"/>
                    <a:pt x="3435" y="63"/>
                    <a:pt x="3432" y="44"/>
                  </a:cubicBezTo>
                  <a:cubicBezTo>
                    <a:pt x="3432" y="23"/>
                    <a:pt x="3413" y="7"/>
                    <a:pt x="3395" y="7"/>
                  </a:cubicBezTo>
                  <a:close/>
                  <a:moveTo>
                    <a:pt x="3859" y="21"/>
                  </a:moveTo>
                  <a:cubicBezTo>
                    <a:pt x="3839" y="21"/>
                    <a:pt x="3822" y="34"/>
                    <a:pt x="3817" y="52"/>
                  </a:cubicBezTo>
                  <a:cubicBezTo>
                    <a:pt x="3814" y="74"/>
                    <a:pt x="3828" y="97"/>
                    <a:pt x="3851" y="99"/>
                  </a:cubicBezTo>
                  <a:cubicBezTo>
                    <a:pt x="3901" y="105"/>
                    <a:pt x="3951" y="116"/>
                    <a:pt x="3999" y="130"/>
                  </a:cubicBezTo>
                  <a:cubicBezTo>
                    <a:pt x="4004" y="133"/>
                    <a:pt x="4007" y="133"/>
                    <a:pt x="4010" y="133"/>
                  </a:cubicBezTo>
                  <a:cubicBezTo>
                    <a:pt x="4026" y="133"/>
                    <a:pt x="4046" y="124"/>
                    <a:pt x="4049" y="105"/>
                  </a:cubicBezTo>
                  <a:cubicBezTo>
                    <a:pt x="4054" y="85"/>
                    <a:pt x="4040" y="63"/>
                    <a:pt x="4021" y="57"/>
                  </a:cubicBezTo>
                  <a:cubicBezTo>
                    <a:pt x="3971" y="44"/>
                    <a:pt x="3915" y="32"/>
                    <a:pt x="3865" y="21"/>
                  </a:cubicBezTo>
                  <a:cubicBezTo>
                    <a:pt x="3863" y="21"/>
                    <a:pt x="3861" y="21"/>
                    <a:pt x="3859" y="21"/>
                  </a:cubicBezTo>
                  <a:close/>
                  <a:moveTo>
                    <a:pt x="3086" y="80"/>
                  </a:moveTo>
                  <a:cubicBezTo>
                    <a:pt x="3081" y="80"/>
                    <a:pt x="3077" y="81"/>
                    <a:pt x="3072" y="83"/>
                  </a:cubicBezTo>
                  <a:cubicBezTo>
                    <a:pt x="3022" y="99"/>
                    <a:pt x="2972" y="124"/>
                    <a:pt x="2925" y="147"/>
                  </a:cubicBezTo>
                  <a:cubicBezTo>
                    <a:pt x="2905" y="158"/>
                    <a:pt x="2897" y="180"/>
                    <a:pt x="2908" y="200"/>
                  </a:cubicBezTo>
                  <a:cubicBezTo>
                    <a:pt x="2916" y="214"/>
                    <a:pt x="2930" y="222"/>
                    <a:pt x="2944" y="222"/>
                  </a:cubicBezTo>
                  <a:cubicBezTo>
                    <a:pt x="2950" y="222"/>
                    <a:pt x="2952" y="217"/>
                    <a:pt x="2961" y="217"/>
                  </a:cubicBezTo>
                  <a:cubicBezTo>
                    <a:pt x="3003" y="191"/>
                    <a:pt x="3047" y="172"/>
                    <a:pt x="3097" y="155"/>
                  </a:cubicBezTo>
                  <a:cubicBezTo>
                    <a:pt x="3117" y="147"/>
                    <a:pt x="3128" y="127"/>
                    <a:pt x="3120" y="105"/>
                  </a:cubicBezTo>
                  <a:cubicBezTo>
                    <a:pt x="3115" y="90"/>
                    <a:pt x="3101" y="80"/>
                    <a:pt x="3086" y="80"/>
                  </a:cubicBezTo>
                  <a:close/>
                  <a:moveTo>
                    <a:pt x="4160" y="106"/>
                  </a:moveTo>
                  <a:cubicBezTo>
                    <a:pt x="4145" y="106"/>
                    <a:pt x="4132" y="116"/>
                    <a:pt x="4124" y="130"/>
                  </a:cubicBezTo>
                  <a:cubicBezTo>
                    <a:pt x="4116" y="152"/>
                    <a:pt x="4124" y="175"/>
                    <a:pt x="4146" y="183"/>
                  </a:cubicBezTo>
                  <a:cubicBezTo>
                    <a:pt x="4194" y="200"/>
                    <a:pt x="4241" y="222"/>
                    <a:pt x="4286" y="244"/>
                  </a:cubicBezTo>
                  <a:cubicBezTo>
                    <a:pt x="4289" y="250"/>
                    <a:pt x="4297" y="253"/>
                    <a:pt x="4303" y="253"/>
                  </a:cubicBezTo>
                  <a:cubicBezTo>
                    <a:pt x="4317" y="253"/>
                    <a:pt x="4331" y="242"/>
                    <a:pt x="4342" y="228"/>
                  </a:cubicBezTo>
                  <a:cubicBezTo>
                    <a:pt x="4353" y="211"/>
                    <a:pt x="4345" y="186"/>
                    <a:pt x="4322" y="175"/>
                  </a:cubicBezTo>
                  <a:cubicBezTo>
                    <a:pt x="4278" y="152"/>
                    <a:pt x="4225" y="130"/>
                    <a:pt x="4177" y="111"/>
                  </a:cubicBezTo>
                  <a:cubicBezTo>
                    <a:pt x="4171" y="107"/>
                    <a:pt x="4165" y="106"/>
                    <a:pt x="4160" y="106"/>
                  </a:cubicBezTo>
                  <a:close/>
                  <a:moveTo>
                    <a:pt x="2810" y="227"/>
                  </a:moveTo>
                  <a:cubicBezTo>
                    <a:pt x="2801" y="227"/>
                    <a:pt x="2792" y="230"/>
                    <a:pt x="2785" y="236"/>
                  </a:cubicBezTo>
                  <a:cubicBezTo>
                    <a:pt x="2743" y="270"/>
                    <a:pt x="2701" y="306"/>
                    <a:pt x="2668" y="345"/>
                  </a:cubicBezTo>
                  <a:cubicBezTo>
                    <a:pt x="2654" y="364"/>
                    <a:pt x="2654" y="387"/>
                    <a:pt x="2671" y="401"/>
                  </a:cubicBezTo>
                  <a:cubicBezTo>
                    <a:pt x="2682" y="409"/>
                    <a:pt x="2687" y="412"/>
                    <a:pt x="2699" y="412"/>
                  </a:cubicBezTo>
                  <a:cubicBezTo>
                    <a:pt x="2710" y="412"/>
                    <a:pt x="2721" y="409"/>
                    <a:pt x="2726" y="401"/>
                  </a:cubicBezTo>
                  <a:cubicBezTo>
                    <a:pt x="2757" y="364"/>
                    <a:pt x="2796" y="328"/>
                    <a:pt x="2835" y="297"/>
                  </a:cubicBezTo>
                  <a:cubicBezTo>
                    <a:pt x="2852" y="283"/>
                    <a:pt x="2855" y="258"/>
                    <a:pt x="2841" y="242"/>
                  </a:cubicBezTo>
                  <a:cubicBezTo>
                    <a:pt x="2833" y="232"/>
                    <a:pt x="2821" y="227"/>
                    <a:pt x="2810" y="227"/>
                  </a:cubicBezTo>
                  <a:close/>
                  <a:moveTo>
                    <a:pt x="4436" y="254"/>
                  </a:moveTo>
                  <a:cubicBezTo>
                    <a:pt x="4423" y="254"/>
                    <a:pt x="4409" y="259"/>
                    <a:pt x="4400" y="270"/>
                  </a:cubicBezTo>
                  <a:cubicBezTo>
                    <a:pt x="4389" y="286"/>
                    <a:pt x="4395" y="311"/>
                    <a:pt x="4411" y="325"/>
                  </a:cubicBezTo>
                  <a:cubicBezTo>
                    <a:pt x="4453" y="353"/>
                    <a:pt x="4492" y="384"/>
                    <a:pt x="4529" y="420"/>
                  </a:cubicBezTo>
                  <a:cubicBezTo>
                    <a:pt x="4537" y="426"/>
                    <a:pt x="4548" y="431"/>
                    <a:pt x="4557" y="431"/>
                  </a:cubicBezTo>
                  <a:cubicBezTo>
                    <a:pt x="4568" y="431"/>
                    <a:pt x="4579" y="426"/>
                    <a:pt x="4584" y="415"/>
                  </a:cubicBezTo>
                  <a:cubicBezTo>
                    <a:pt x="4598" y="398"/>
                    <a:pt x="4598" y="376"/>
                    <a:pt x="4582" y="362"/>
                  </a:cubicBezTo>
                  <a:cubicBezTo>
                    <a:pt x="4540" y="323"/>
                    <a:pt x="4501" y="292"/>
                    <a:pt x="4456" y="258"/>
                  </a:cubicBezTo>
                  <a:cubicBezTo>
                    <a:pt x="4450" y="255"/>
                    <a:pt x="4443" y="254"/>
                    <a:pt x="4436" y="254"/>
                  </a:cubicBezTo>
                  <a:close/>
                  <a:moveTo>
                    <a:pt x="4673" y="463"/>
                  </a:moveTo>
                  <a:cubicBezTo>
                    <a:pt x="4664" y="463"/>
                    <a:pt x="4654" y="467"/>
                    <a:pt x="4646" y="473"/>
                  </a:cubicBezTo>
                  <a:cubicBezTo>
                    <a:pt x="4626" y="487"/>
                    <a:pt x="4626" y="509"/>
                    <a:pt x="4640" y="529"/>
                  </a:cubicBezTo>
                  <a:cubicBezTo>
                    <a:pt x="4674" y="565"/>
                    <a:pt x="4704" y="604"/>
                    <a:pt x="4735" y="646"/>
                  </a:cubicBezTo>
                  <a:cubicBezTo>
                    <a:pt x="4743" y="657"/>
                    <a:pt x="4752" y="663"/>
                    <a:pt x="4766" y="663"/>
                  </a:cubicBezTo>
                  <a:cubicBezTo>
                    <a:pt x="4774" y="663"/>
                    <a:pt x="4780" y="663"/>
                    <a:pt x="4791" y="657"/>
                  </a:cubicBezTo>
                  <a:cubicBezTo>
                    <a:pt x="4813" y="643"/>
                    <a:pt x="4816" y="618"/>
                    <a:pt x="4802" y="602"/>
                  </a:cubicBezTo>
                  <a:cubicBezTo>
                    <a:pt x="4771" y="557"/>
                    <a:pt x="4735" y="515"/>
                    <a:pt x="4702" y="476"/>
                  </a:cubicBezTo>
                  <a:cubicBezTo>
                    <a:pt x="4694" y="467"/>
                    <a:pt x="4684" y="463"/>
                    <a:pt x="4673" y="463"/>
                  </a:cubicBezTo>
                  <a:close/>
                  <a:moveTo>
                    <a:pt x="2604" y="457"/>
                  </a:moveTo>
                  <a:cubicBezTo>
                    <a:pt x="2591" y="457"/>
                    <a:pt x="2578" y="464"/>
                    <a:pt x="2570" y="476"/>
                  </a:cubicBezTo>
                  <a:cubicBezTo>
                    <a:pt x="2542" y="521"/>
                    <a:pt x="2517" y="574"/>
                    <a:pt x="2498" y="621"/>
                  </a:cubicBezTo>
                  <a:cubicBezTo>
                    <a:pt x="2487" y="643"/>
                    <a:pt x="2498" y="663"/>
                    <a:pt x="2517" y="674"/>
                  </a:cubicBezTo>
                  <a:cubicBezTo>
                    <a:pt x="2520" y="674"/>
                    <a:pt x="2526" y="677"/>
                    <a:pt x="2531" y="677"/>
                  </a:cubicBezTo>
                  <a:cubicBezTo>
                    <a:pt x="2548" y="677"/>
                    <a:pt x="2562" y="668"/>
                    <a:pt x="2567" y="646"/>
                  </a:cubicBezTo>
                  <a:cubicBezTo>
                    <a:pt x="2587" y="602"/>
                    <a:pt x="2609" y="554"/>
                    <a:pt x="2637" y="515"/>
                  </a:cubicBezTo>
                  <a:cubicBezTo>
                    <a:pt x="2646" y="495"/>
                    <a:pt x="2640" y="473"/>
                    <a:pt x="2623" y="462"/>
                  </a:cubicBezTo>
                  <a:cubicBezTo>
                    <a:pt x="2617" y="459"/>
                    <a:pt x="2611" y="457"/>
                    <a:pt x="2604" y="457"/>
                  </a:cubicBezTo>
                  <a:close/>
                  <a:moveTo>
                    <a:pt x="1535" y="669"/>
                  </a:moveTo>
                  <a:cubicBezTo>
                    <a:pt x="1505" y="669"/>
                    <a:pt x="1475" y="671"/>
                    <a:pt x="1446" y="674"/>
                  </a:cubicBezTo>
                  <a:cubicBezTo>
                    <a:pt x="1426" y="674"/>
                    <a:pt x="1407" y="696"/>
                    <a:pt x="1412" y="716"/>
                  </a:cubicBezTo>
                  <a:cubicBezTo>
                    <a:pt x="1412" y="738"/>
                    <a:pt x="1429" y="752"/>
                    <a:pt x="1451" y="752"/>
                  </a:cubicBezTo>
                  <a:cubicBezTo>
                    <a:pt x="1451" y="752"/>
                    <a:pt x="1454" y="752"/>
                    <a:pt x="1449" y="755"/>
                  </a:cubicBezTo>
                  <a:cubicBezTo>
                    <a:pt x="1475" y="750"/>
                    <a:pt x="1501" y="748"/>
                    <a:pt x="1527" y="748"/>
                  </a:cubicBezTo>
                  <a:cubicBezTo>
                    <a:pt x="1549" y="748"/>
                    <a:pt x="1571" y="750"/>
                    <a:pt x="1594" y="752"/>
                  </a:cubicBezTo>
                  <a:lnTo>
                    <a:pt x="1602" y="752"/>
                  </a:lnTo>
                  <a:cubicBezTo>
                    <a:pt x="1627" y="752"/>
                    <a:pt x="1641" y="733"/>
                    <a:pt x="1641" y="713"/>
                  </a:cubicBezTo>
                  <a:cubicBezTo>
                    <a:pt x="1641" y="691"/>
                    <a:pt x="1622" y="671"/>
                    <a:pt x="1599" y="671"/>
                  </a:cubicBezTo>
                  <a:cubicBezTo>
                    <a:pt x="1577" y="670"/>
                    <a:pt x="1556" y="669"/>
                    <a:pt x="1535" y="669"/>
                  </a:cubicBezTo>
                  <a:close/>
                  <a:moveTo>
                    <a:pt x="1762" y="677"/>
                  </a:moveTo>
                  <a:cubicBezTo>
                    <a:pt x="1745" y="677"/>
                    <a:pt x="1730" y="692"/>
                    <a:pt x="1725" y="713"/>
                  </a:cubicBezTo>
                  <a:cubicBezTo>
                    <a:pt x="1722" y="733"/>
                    <a:pt x="1739" y="752"/>
                    <a:pt x="1761" y="755"/>
                  </a:cubicBezTo>
                  <a:cubicBezTo>
                    <a:pt x="1814" y="758"/>
                    <a:pt x="1864" y="766"/>
                    <a:pt x="1915" y="772"/>
                  </a:cubicBezTo>
                  <a:lnTo>
                    <a:pt x="1920" y="772"/>
                  </a:lnTo>
                  <a:cubicBezTo>
                    <a:pt x="1940" y="772"/>
                    <a:pt x="1956" y="758"/>
                    <a:pt x="1959" y="741"/>
                  </a:cubicBezTo>
                  <a:cubicBezTo>
                    <a:pt x="1962" y="719"/>
                    <a:pt x="1945" y="699"/>
                    <a:pt x="1926" y="696"/>
                  </a:cubicBezTo>
                  <a:cubicBezTo>
                    <a:pt x="1876" y="688"/>
                    <a:pt x="1820" y="685"/>
                    <a:pt x="1767" y="677"/>
                  </a:cubicBezTo>
                  <a:cubicBezTo>
                    <a:pt x="1765" y="677"/>
                    <a:pt x="1764" y="677"/>
                    <a:pt x="1762" y="677"/>
                  </a:cubicBezTo>
                  <a:close/>
                  <a:moveTo>
                    <a:pt x="2076" y="716"/>
                  </a:moveTo>
                  <a:cubicBezTo>
                    <a:pt x="2056" y="716"/>
                    <a:pt x="2040" y="729"/>
                    <a:pt x="2037" y="747"/>
                  </a:cubicBezTo>
                  <a:cubicBezTo>
                    <a:pt x="2032" y="769"/>
                    <a:pt x="2046" y="788"/>
                    <a:pt x="2068" y="794"/>
                  </a:cubicBezTo>
                  <a:cubicBezTo>
                    <a:pt x="2115" y="802"/>
                    <a:pt x="2168" y="814"/>
                    <a:pt x="2219" y="825"/>
                  </a:cubicBezTo>
                  <a:cubicBezTo>
                    <a:pt x="2221" y="827"/>
                    <a:pt x="2224" y="827"/>
                    <a:pt x="2227" y="827"/>
                  </a:cubicBezTo>
                  <a:cubicBezTo>
                    <a:pt x="2247" y="827"/>
                    <a:pt x="2263" y="814"/>
                    <a:pt x="2269" y="794"/>
                  </a:cubicBezTo>
                  <a:cubicBezTo>
                    <a:pt x="2274" y="772"/>
                    <a:pt x="2261" y="755"/>
                    <a:pt x="2238" y="747"/>
                  </a:cubicBezTo>
                  <a:cubicBezTo>
                    <a:pt x="2191" y="735"/>
                    <a:pt x="2138" y="727"/>
                    <a:pt x="2082" y="716"/>
                  </a:cubicBezTo>
                  <a:cubicBezTo>
                    <a:pt x="2080" y="716"/>
                    <a:pt x="2078" y="716"/>
                    <a:pt x="2076" y="716"/>
                  </a:cubicBezTo>
                  <a:close/>
                  <a:moveTo>
                    <a:pt x="1296" y="701"/>
                  </a:moveTo>
                  <a:cubicBezTo>
                    <a:pt x="1293" y="701"/>
                    <a:pt x="1290" y="701"/>
                    <a:pt x="1287" y="702"/>
                  </a:cubicBezTo>
                  <a:cubicBezTo>
                    <a:pt x="1234" y="713"/>
                    <a:pt x="1181" y="733"/>
                    <a:pt x="1133" y="755"/>
                  </a:cubicBezTo>
                  <a:cubicBezTo>
                    <a:pt x="1111" y="766"/>
                    <a:pt x="1103" y="786"/>
                    <a:pt x="1111" y="808"/>
                  </a:cubicBezTo>
                  <a:cubicBezTo>
                    <a:pt x="1117" y="819"/>
                    <a:pt x="1131" y="830"/>
                    <a:pt x="1147" y="830"/>
                  </a:cubicBezTo>
                  <a:cubicBezTo>
                    <a:pt x="1153" y="830"/>
                    <a:pt x="1159" y="827"/>
                    <a:pt x="1164" y="827"/>
                  </a:cubicBezTo>
                  <a:cubicBezTo>
                    <a:pt x="1209" y="811"/>
                    <a:pt x="1259" y="794"/>
                    <a:pt x="1306" y="780"/>
                  </a:cubicBezTo>
                  <a:cubicBezTo>
                    <a:pt x="1329" y="772"/>
                    <a:pt x="1343" y="752"/>
                    <a:pt x="1334" y="730"/>
                  </a:cubicBezTo>
                  <a:cubicBezTo>
                    <a:pt x="1330" y="713"/>
                    <a:pt x="1313" y="701"/>
                    <a:pt x="1296" y="701"/>
                  </a:cubicBezTo>
                  <a:close/>
                  <a:moveTo>
                    <a:pt x="4850" y="719"/>
                  </a:moveTo>
                  <a:cubicBezTo>
                    <a:pt x="4844" y="719"/>
                    <a:pt x="4837" y="720"/>
                    <a:pt x="4830" y="724"/>
                  </a:cubicBezTo>
                  <a:cubicBezTo>
                    <a:pt x="4810" y="733"/>
                    <a:pt x="4805" y="755"/>
                    <a:pt x="4816" y="774"/>
                  </a:cubicBezTo>
                  <a:cubicBezTo>
                    <a:pt x="4841" y="816"/>
                    <a:pt x="4863" y="867"/>
                    <a:pt x="4886" y="911"/>
                  </a:cubicBezTo>
                  <a:cubicBezTo>
                    <a:pt x="4891" y="925"/>
                    <a:pt x="4905" y="936"/>
                    <a:pt x="4919" y="936"/>
                  </a:cubicBezTo>
                  <a:cubicBezTo>
                    <a:pt x="4928" y="936"/>
                    <a:pt x="4930" y="936"/>
                    <a:pt x="4933" y="933"/>
                  </a:cubicBezTo>
                  <a:cubicBezTo>
                    <a:pt x="4955" y="922"/>
                    <a:pt x="4967" y="900"/>
                    <a:pt x="4955" y="880"/>
                  </a:cubicBezTo>
                  <a:cubicBezTo>
                    <a:pt x="4933" y="830"/>
                    <a:pt x="4911" y="783"/>
                    <a:pt x="4880" y="738"/>
                  </a:cubicBezTo>
                  <a:cubicBezTo>
                    <a:pt x="4875" y="725"/>
                    <a:pt x="4863" y="719"/>
                    <a:pt x="4850" y="719"/>
                  </a:cubicBezTo>
                  <a:close/>
                  <a:moveTo>
                    <a:pt x="2486" y="745"/>
                  </a:moveTo>
                  <a:cubicBezTo>
                    <a:pt x="2469" y="745"/>
                    <a:pt x="2452" y="758"/>
                    <a:pt x="2447" y="774"/>
                  </a:cubicBezTo>
                  <a:cubicBezTo>
                    <a:pt x="2445" y="783"/>
                    <a:pt x="2445" y="788"/>
                    <a:pt x="2439" y="800"/>
                  </a:cubicBezTo>
                  <a:cubicBezTo>
                    <a:pt x="2422" y="797"/>
                    <a:pt x="2408" y="794"/>
                    <a:pt x="2392" y="786"/>
                  </a:cubicBezTo>
                  <a:cubicBezTo>
                    <a:pt x="2388" y="785"/>
                    <a:pt x="2385" y="784"/>
                    <a:pt x="2382" y="784"/>
                  </a:cubicBezTo>
                  <a:cubicBezTo>
                    <a:pt x="2364" y="784"/>
                    <a:pt x="2349" y="797"/>
                    <a:pt x="2341" y="814"/>
                  </a:cubicBezTo>
                  <a:cubicBezTo>
                    <a:pt x="2339" y="836"/>
                    <a:pt x="2350" y="855"/>
                    <a:pt x="2369" y="864"/>
                  </a:cubicBezTo>
                  <a:cubicBezTo>
                    <a:pt x="2389" y="867"/>
                    <a:pt x="2408" y="872"/>
                    <a:pt x="2428" y="880"/>
                  </a:cubicBezTo>
                  <a:cubicBezTo>
                    <a:pt x="2422" y="900"/>
                    <a:pt x="2422" y="920"/>
                    <a:pt x="2420" y="939"/>
                  </a:cubicBezTo>
                  <a:cubicBezTo>
                    <a:pt x="2417" y="961"/>
                    <a:pt x="2434" y="978"/>
                    <a:pt x="2456" y="981"/>
                  </a:cubicBezTo>
                  <a:lnTo>
                    <a:pt x="2459" y="981"/>
                  </a:lnTo>
                  <a:cubicBezTo>
                    <a:pt x="2478" y="981"/>
                    <a:pt x="2498" y="967"/>
                    <a:pt x="2503" y="942"/>
                  </a:cubicBezTo>
                  <a:cubicBezTo>
                    <a:pt x="2503" y="933"/>
                    <a:pt x="2503" y="920"/>
                    <a:pt x="2506" y="906"/>
                  </a:cubicBezTo>
                  <a:cubicBezTo>
                    <a:pt x="2509" y="908"/>
                    <a:pt x="2514" y="908"/>
                    <a:pt x="2520" y="911"/>
                  </a:cubicBezTo>
                  <a:cubicBezTo>
                    <a:pt x="2524" y="913"/>
                    <a:pt x="2528" y="914"/>
                    <a:pt x="2532" y="914"/>
                  </a:cubicBezTo>
                  <a:cubicBezTo>
                    <a:pt x="2547" y="914"/>
                    <a:pt x="2564" y="903"/>
                    <a:pt x="2570" y="886"/>
                  </a:cubicBezTo>
                  <a:cubicBezTo>
                    <a:pt x="2576" y="869"/>
                    <a:pt x="2565" y="844"/>
                    <a:pt x="2545" y="839"/>
                  </a:cubicBezTo>
                  <a:cubicBezTo>
                    <a:pt x="2537" y="836"/>
                    <a:pt x="2528" y="830"/>
                    <a:pt x="2517" y="827"/>
                  </a:cubicBezTo>
                  <a:cubicBezTo>
                    <a:pt x="2517" y="816"/>
                    <a:pt x="2520" y="808"/>
                    <a:pt x="2523" y="797"/>
                  </a:cubicBezTo>
                  <a:cubicBezTo>
                    <a:pt x="2531" y="774"/>
                    <a:pt x="2517" y="755"/>
                    <a:pt x="2495" y="747"/>
                  </a:cubicBezTo>
                  <a:cubicBezTo>
                    <a:pt x="2492" y="746"/>
                    <a:pt x="2489" y="745"/>
                    <a:pt x="2486" y="745"/>
                  </a:cubicBezTo>
                  <a:close/>
                  <a:moveTo>
                    <a:pt x="1010" y="822"/>
                  </a:moveTo>
                  <a:cubicBezTo>
                    <a:pt x="1004" y="822"/>
                    <a:pt x="997" y="824"/>
                    <a:pt x="991" y="827"/>
                  </a:cubicBezTo>
                  <a:cubicBezTo>
                    <a:pt x="944" y="858"/>
                    <a:pt x="899" y="886"/>
                    <a:pt x="857" y="922"/>
                  </a:cubicBezTo>
                  <a:cubicBezTo>
                    <a:pt x="841" y="936"/>
                    <a:pt x="838" y="959"/>
                    <a:pt x="852" y="978"/>
                  </a:cubicBezTo>
                  <a:cubicBezTo>
                    <a:pt x="857" y="984"/>
                    <a:pt x="868" y="992"/>
                    <a:pt x="882" y="992"/>
                  </a:cubicBezTo>
                  <a:cubicBezTo>
                    <a:pt x="888" y="992"/>
                    <a:pt x="896" y="989"/>
                    <a:pt x="902" y="981"/>
                  </a:cubicBezTo>
                  <a:cubicBezTo>
                    <a:pt x="944" y="950"/>
                    <a:pt x="986" y="920"/>
                    <a:pt x="1027" y="894"/>
                  </a:cubicBezTo>
                  <a:cubicBezTo>
                    <a:pt x="1050" y="883"/>
                    <a:pt x="1053" y="858"/>
                    <a:pt x="1041" y="841"/>
                  </a:cubicBezTo>
                  <a:cubicBezTo>
                    <a:pt x="1036" y="829"/>
                    <a:pt x="1023" y="822"/>
                    <a:pt x="1010" y="822"/>
                  </a:cubicBezTo>
                  <a:close/>
                  <a:moveTo>
                    <a:pt x="2671" y="899"/>
                  </a:moveTo>
                  <a:cubicBezTo>
                    <a:pt x="2657" y="899"/>
                    <a:pt x="2643" y="907"/>
                    <a:pt x="2637" y="922"/>
                  </a:cubicBezTo>
                  <a:cubicBezTo>
                    <a:pt x="2626" y="939"/>
                    <a:pt x="2632" y="964"/>
                    <a:pt x="2654" y="973"/>
                  </a:cubicBezTo>
                  <a:cubicBezTo>
                    <a:pt x="2707" y="998"/>
                    <a:pt x="2743" y="1026"/>
                    <a:pt x="2779" y="1053"/>
                  </a:cubicBezTo>
                  <a:cubicBezTo>
                    <a:pt x="2785" y="1062"/>
                    <a:pt x="2793" y="1065"/>
                    <a:pt x="2805" y="1065"/>
                  </a:cubicBezTo>
                  <a:cubicBezTo>
                    <a:pt x="2818" y="1065"/>
                    <a:pt x="2827" y="1059"/>
                    <a:pt x="2835" y="1048"/>
                  </a:cubicBezTo>
                  <a:cubicBezTo>
                    <a:pt x="2849" y="1028"/>
                    <a:pt x="2846" y="1006"/>
                    <a:pt x="2827" y="992"/>
                  </a:cubicBezTo>
                  <a:cubicBezTo>
                    <a:pt x="2788" y="964"/>
                    <a:pt x="2743" y="933"/>
                    <a:pt x="2687" y="903"/>
                  </a:cubicBezTo>
                  <a:cubicBezTo>
                    <a:pt x="2682" y="900"/>
                    <a:pt x="2677" y="899"/>
                    <a:pt x="2671" y="899"/>
                  </a:cubicBezTo>
                  <a:close/>
                  <a:moveTo>
                    <a:pt x="763" y="1015"/>
                  </a:moveTo>
                  <a:cubicBezTo>
                    <a:pt x="754" y="1015"/>
                    <a:pt x="744" y="1019"/>
                    <a:pt x="735" y="1026"/>
                  </a:cubicBezTo>
                  <a:cubicBezTo>
                    <a:pt x="698" y="1062"/>
                    <a:pt x="659" y="1101"/>
                    <a:pt x="623" y="1143"/>
                  </a:cubicBezTo>
                  <a:cubicBezTo>
                    <a:pt x="609" y="1159"/>
                    <a:pt x="609" y="1182"/>
                    <a:pt x="629" y="1199"/>
                  </a:cubicBezTo>
                  <a:cubicBezTo>
                    <a:pt x="637" y="1204"/>
                    <a:pt x="645" y="1207"/>
                    <a:pt x="656" y="1207"/>
                  </a:cubicBezTo>
                  <a:cubicBezTo>
                    <a:pt x="665" y="1207"/>
                    <a:pt x="676" y="1204"/>
                    <a:pt x="679" y="1196"/>
                  </a:cubicBezTo>
                  <a:cubicBezTo>
                    <a:pt x="718" y="1154"/>
                    <a:pt x="754" y="1120"/>
                    <a:pt x="788" y="1084"/>
                  </a:cubicBezTo>
                  <a:cubicBezTo>
                    <a:pt x="804" y="1070"/>
                    <a:pt x="804" y="1048"/>
                    <a:pt x="790" y="1028"/>
                  </a:cubicBezTo>
                  <a:cubicBezTo>
                    <a:pt x="783" y="1020"/>
                    <a:pt x="773" y="1015"/>
                    <a:pt x="763" y="1015"/>
                  </a:cubicBezTo>
                  <a:close/>
                  <a:moveTo>
                    <a:pt x="4981" y="1007"/>
                  </a:moveTo>
                  <a:cubicBezTo>
                    <a:pt x="4977" y="1007"/>
                    <a:pt x="4973" y="1008"/>
                    <a:pt x="4969" y="1009"/>
                  </a:cubicBezTo>
                  <a:cubicBezTo>
                    <a:pt x="4947" y="1017"/>
                    <a:pt x="4939" y="1037"/>
                    <a:pt x="4944" y="1059"/>
                  </a:cubicBezTo>
                  <a:cubicBezTo>
                    <a:pt x="4961" y="1106"/>
                    <a:pt x="4975" y="1154"/>
                    <a:pt x="4989" y="1204"/>
                  </a:cubicBezTo>
                  <a:cubicBezTo>
                    <a:pt x="4995" y="1221"/>
                    <a:pt x="5011" y="1232"/>
                    <a:pt x="5028" y="1232"/>
                  </a:cubicBezTo>
                  <a:cubicBezTo>
                    <a:pt x="5031" y="1232"/>
                    <a:pt x="5036" y="1232"/>
                    <a:pt x="5039" y="1235"/>
                  </a:cubicBezTo>
                  <a:cubicBezTo>
                    <a:pt x="5059" y="1229"/>
                    <a:pt x="5073" y="1207"/>
                    <a:pt x="5067" y="1187"/>
                  </a:cubicBezTo>
                  <a:cubicBezTo>
                    <a:pt x="5053" y="1134"/>
                    <a:pt x="5034" y="1081"/>
                    <a:pt x="5017" y="1034"/>
                  </a:cubicBezTo>
                  <a:cubicBezTo>
                    <a:pt x="5012" y="1016"/>
                    <a:pt x="4997" y="1007"/>
                    <a:pt x="4981" y="1007"/>
                  </a:cubicBezTo>
                  <a:close/>
                  <a:moveTo>
                    <a:pt x="2463" y="1064"/>
                  </a:moveTo>
                  <a:cubicBezTo>
                    <a:pt x="2461" y="1064"/>
                    <a:pt x="2460" y="1064"/>
                    <a:pt x="2459" y="1065"/>
                  </a:cubicBezTo>
                  <a:cubicBezTo>
                    <a:pt x="2436" y="1065"/>
                    <a:pt x="2420" y="1087"/>
                    <a:pt x="2422" y="1106"/>
                  </a:cubicBezTo>
                  <a:cubicBezTo>
                    <a:pt x="2431" y="1162"/>
                    <a:pt x="2439" y="1218"/>
                    <a:pt x="2461" y="1268"/>
                  </a:cubicBezTo>
                  <a:cubicBezTo>
                    <a:pt x="2464" y="1282"/>
                    <a:pt x="2478" y="1291"/>
                    <a:pt x="2498" y="1291"/>
                  </a:cubicBezTo>
                  <a:cubicBezTo>
                    <a:pt x="2503" y="1291"/>
                    <a:pt x="2506" y="1291"/>
                    <a:pt x="2514" y="1296"/>
                  </a:cubicBezTo>
                  <a:cubicBezTo>
                    <a:pt x="2531" y="1285"/>
                    <a:pt x="2545" y="1263"/>
                    <a:pt x="2534" y="1243"/>
                  </a:cubicBezTo>
                  <a:cubicBezTo>
                    <a:pt x="2517" y="1201"/>
                    <a:pt x="2506" y="1151"/>
                    <a:pt x="2500" y="1101"/>
                  </a:cubicBezTo>
                  <a:cubicBezTo>
                    <a:pt x="2500" y="1080"/>
                    <a:pt x="2481" y="1064"/>
                    <a:pt x="2463" y="1064"/>
                  </a:cubicBezTo>
                  <a:close/>
                  <a:moveTo>
                    <a:pt x="2890" y="1108"/>
                  </a:moveTo>
                  <a:cubicBezTo>
                    <a:pt x="2887" y="1108"/>
                    <a:pt x="2883" y="1108"/>
                    <a:pt x="2880" y="1109"/>
                  </a:cubicBezTo>
                  <a:cubicBezTo>
                    <a:pt x="2863" y="1118"/>
                    <a:pt x="2849" y="1137"/>
                    <a:pt x="2855" y="1159"/>
                  </a:cubicBezTo>
                  <a:cubicBezTo>
                    <a:pt x="2858" y="1171"/>
                    <a:pt x="2863" y="1179"/>
                    <a:pt x="2863" y="1190"/>
                  </a:cubicBezTo>
                  <a:cubicBezTo>
                    <a:pt x="2863" y="1218"/>
                    <a:pt x="2852" y="1243"/>
                    <a:pt x="2832" y="1268"/>
                  </a:cubicBezTo>
                  <a:cubicBezTo>
                    <a:pt x="2821" y="1285"/>
                    <a:pt x="2821" y="1307"/>
                    <a:pt x="2838" y="1321"/>
                  </a:cubicBezTo>
                  <a:cubicBezTo>
                    <a:pt x="2846" y="1330"/>
                    <a:pt x="2852" y="1332"/>
                    <a:pt x="2863" y="1332"/>
                  </a:cubicBezTo>
                  <a:cubicBezTo>
                    <a:pt x="2874" y="1332"/>
                    <a:pt x="2888" y="1327"/>
                    <a:pt x="2891" y="1316"/>
                  </a:cubicBezTo>
                  <a:cubicBezTo>
                    <a:pt x="2922" y="1277"/>
                    <a:pt x="2938" y="1235"/>
                    <a:pt x="2938" y="1190"/>
                  </a:cubicBezTo>
                  <a:cubicBezTo>
                    <a:pt x="2938" y="1173"/>
                    <a:pt x="2936" y="1154"/>
                    <a:pt x="2927" y="1134"/>
                  </a:cubicBezTo>
                  <a:cubicBezTo>
                    <a:pt x="2923" y="1120"/>
                    <a:pt x="2908" y="1108"/>
                    <a:pt x="2890" y="1108"/>
                  </a:cubicBezTo>
                  <a:close/>
                  <a:moveTo>
                    <a:pt x="5055" y="1304"/>
                  </a:moveTo>
                  <a:cubicBezTo>
                    <a:pt x="5054" y="1304"/>
                    <a:pt x="5052" y="1304"/>
                    <a:pt x="5050" y="1305"/>
                  </a:cubicBezTo>
                  <a:cubicBezTo>
                    <a:pt x="5028" y="1310"/>
                    <a:pt x="5014" y="1330"/>
                    <a:pt x="5017" y="1352"/>
                  </a:cubicBezTo>
                  <a:lnTo>
                    <a:pt x="5022" y="1366"/>
                  </a:lnTo>
                  <a:lnTo>
                    <a:pt x="5059" y="1360"/>
                  </a:lnTo>
                  <a:lnTo>
                    <a:pt x="5031" y="1332"/>
                  </a:lnTo>
                  <a:lnTo>
                    <a:pt x="5092" y="1385"/>
                  </a:lnTo>
                  <a:cubicBezTo>
                    <a:pt x="5106" y="1374"/>
                    <a:pt x="5101" y="1360"/>
                    <a:pt x="5095" y="1338"/>
                  </a:cubicBezTo>
                  <a:cubicBezTo>
                    <a:pt x="5090" y="1318"/>
                    <a:pt x="5073" y="1304"/>
                    <a:pt x="5055" y="1304"/>
                  </a:cubicBezTo>
                  <a:close/>
                  <a:moveTo>
                    <a:pt x="2590" y="1337"/>
                  </a:moveTo>
                  <a:cubicBezTo>
                    <a:pt x="2577" y="1337"/>
                    <a:pt x="2565" y="1344"/>
                    <a:pt x="2556" y="1355"/>
                  </a:cubicBezTo>
                  <a:cubicBezTo>
                    <a:pt x="2542" y="1374"/>
                    <a:pt x="2548" y="1397"/>
                    <a:pt x="2567" y="1411"/>
                  </a:cubicBezTo>
                  <a:cubicBezTo>
                    <a:pt x="2598" y="1430"/>
                    <a:pt x="2632" y="1441"/>
                    <a:pt x="2668" y="1441"/>
                  </a:cubicBezTo>
                  <a:cubicBezTo>
                    <a:pt x="2696" y="1441"/>
                    <a:pt x="2726" y="1436"/>
                    <a:pt x="2754" y="1424"/>
                  </a:cubicBezTo>
                  <a:cubicBezTo>
                    <a:pt x="2777" y="1413"/>
                    <a:pt x="2785" y="1391"/>
                    <a:pt x="2777" y="1371"/>
                  </a:cubicBezTo>
                  <a:cubicBezTo>
                    <a:pt x="2768" y="1355"/>
                    <a:pt x="2754" y="1346"/>
                    <a:pt x="2739" y="1346"/>
                  </a:cubicBezTo>
                  <a:cubicBezTo>
                    <a:pt x="2734" y="1346"/>
                    <a:pt x="2729" y="1347"/>
                    <a:pt x="2724" y="1349"/>
                  </a:cubicBezTo>
                  <a:cubicBezTo>
                    <a:pt x="2706" y="1358"/>
                    <a:pt x="2689" y="1361"/>
                    <a:pt x="2673" y="1361"/>
                  </a:cubicBezTo>
                  <a:cubicBezTo>
                    <a:pt x="2651" y="1361"/>
                    <a:pt x="2631" y="1355"/>
                    <a:pt x="2612" y="1344"/>
                  </a:cubicBezTo>
                  <a:cubicBezTo>
                    <a:pt x="2604" y="1339"/>
                    <a:pt x="2597" y="1337"/>
                    <a:pt x="2590" y="1337"/>
                  </a:cubicBezTo>
                  <a:close/>
                  <a:moveTo>
                    <a:pt x="553" y="1248"/>
                  </a:moveTo>
                  <a:cubicBezTo>
                    <a:pt x="542" y="1248"/>
                    <a:pt x="530" y="1253"/>
                    <a:pt x="522" y="1263"/>
                  </a:cubicBezTo>
                  <a:cubicBezTo>
                    <a:pt x="486" y="1305"/>
                    <a:pt x="458" y="1352"/>
                    <a:pt x="428" y="1394"/>
                  </a:cubicBezTo>
                  <a:cubicBezTo>
                    <a:pt x="414" y="1411"/>
                    <a:pt x="422" y="1436"/>
                    <a:pt x="439" y="1450"/>
                  </a:cubicBezTo>
                  <a:cubicBezTo>
                    <a:pt x="442" y="1452"/>
                    <a:pt x="453" y="1455"/>
                    <a:pt x="461" y="1455"/>
                  </a:cubicBezTo>
                  <a:cubicBezTo>
                    <a:pt x="475" y="1455"/>
                    <a:pt x="483" y="1450"/>
                    <a:pt x="495" y="1438"/>
                  </a:cubicBezTo>
                  <a:cubicBezTo>
                    <a:pt x="522" y="1397"/>
                    <a:pt x="553" y="1355"/>
                    <a:pt x="587" y="1313"/>
                  </a:cubicBezTo>
                  <a:cubicBezTo>
                    <a:pt x="601" y="1296"/>
                    <a:pt x="595" y="1271"/>
                    <a:pt x="578" y="1257"/>
                  </a:cubicBezTo>
                  <a:cubicBezTo>
                    <a:pt x="571" y="1251"/>
                    <a:pt x="562" y="1248"/>
                    <a:pt x="553" y="1248"/>
                  </a:cubicBezTo>
                  <a:close/>
                  <a:moveTo>
                    <a:pt x="373" y="1506"/>
                  </a:moveTo>
                  <a:cubicBezTo>
                    <a:pt x="359" y="1506"/>
                    <a:pt x="346" y="1513"/>
                    <a:pt x="338" y="1525"/>
                  </a:cubicBezTo>
                  <a:cubicBezTo>
                    <a:pt x="310" y="1575"/>
                    <a:pt x="283" y="1620"/>
                    <a:pt x="257" y="1664"/>
                  </a:cubicBezTo>
                  <a:cubicBezTo>
                    <a:pt x="246" y="1681"/>
                    <a:pt x="255" y="1706"/>
                    <a:pt x="274" y="1717"/>
                  </a:cubicBezTo>
                  <a:cubicBezTo>
                    <a:pt x="283" y="1720"/>
                    <a:pt x="288" y="1723"/>
                    <a:pt x="297" y="1723"/>
                  </a:cubicBezTo>
                  <a:cubicBezTo>
                    <a:pt x="310" y="1723"/>
                    <a:pt x="324" y="1717"/>
                    <a:pt x="327" y="1701"/>
                  </a:cubicBezTo>
                  <a:cubicBezTo>
                    <a:pt x="352" y="1653"/>
                    <a:pt x="377" y="1609"/>
                    <a:pt x="405" y="1564"/>
                  </a:cubicBezTo>
                  <a:cubicBezTo>
                    <a:pt x="414" y="1547"/>
                    <a:pt x="408" y="1522"/>
                    <a:pt x="391" y="1511"/>
                  </a:cubicBezTo>
                  <a:cubicBezTo>
                    <a:pt x="385" y="1507"/>
                    <a:pt x="379" y="1506"/>
                    <a:pt x="373" y="1506"/>
                  </a:cubicBezTo>
                  <a:close/>
                  <a:moveTo>
                    <a:pt x="220" y="1785"/>
                  </a:moveTo>
                  <a:cubicBezTo>
                    <a:pt x="206" y="1785"/>
                    <a:pt x="193" y="1793"/>
                    <a:pt x="185" y="1807"/>
                  </a:cubicBezTo>
                  <a:cubicBezTo>
                    <a:pt x="160" y="1857"/>
                    <a:pt x="140" y="1904"/>
                    <a:pt x="118" y="1952"/>
                  </a:cubicBezTo>
                  <a:cubicBezTo>
                    <a:pt x="112" y="1971"/>
                    <a:pt x="118" y="1994"/>
                    <a:pt x="140" y="2002"/>
                  </a:cubicBezTo>
                  <a:cubicBezTo>
                    <a:pt x="146" y="2002"/>
                    <a:pt x="149" y="2008"/>
                    <a:pt x="157" y="2008"/>
                  </a:cubicBezTo>
                  <a:cubicBezTo>
                    <a:pt x="174" y="2008"/>
                    <a:pt x="188" y="1996"/>
                    <a:pt x="188" y="1982"/>
                  </a:cubicBezTo>
                  <a:cubicBezTo>
                    <a:pt x="207" y="1941"/>
                    <a:pt x="230" y="1890"/>
                    <a:pt x="255" y="1843"/>
                  </a:cubicBezTo>
                  <a:cubicBezTo>
                    <a:pt x="266" y="1826"/>
                    <a:pt x="257" y="1801"/>
                    <a:pt x="238" y="1790"/>
                  </a:cubicBezTo>
                  <a:cubicBezTo>
                    <a:pt x="232" y="1787"/>
                    <a:pt x="226" y="1785"/>
                    <a:pt x="220" y="1785"/>
                  </a:cubicBezTo>
                  <a:close/>
                  <a:moveTo>
                    <a:pt x="98" y="2071"/>
                  </a:moveTo>
                  <a:cubicBezTo>
                    <a:pt x="82" y="2071"/>
                    <a:pt x="68" y="2080"/>
                    <a:pt x="62" y="2097"/>
                  </a:cubicBezTo>
                  <a:cubicBezTo>
                    <a:pt x="29" y="2189"/>
                    <a:pt x="6" y="2245"/>
                    <a:pt x="6" y="2247"/>
                  </a:cubicBezTo>
                  <a:cubicBezTo>
                    <a:pt x="1" y="2267"/>
                    <a:pt x="9" y="2289"/>
                    <a:pt x="31" y="2295"/>
                  </a:cubicBezTo>
                  <a:cubicBezTo>
                    <a:pt x="37" y="2298"/>
                    <a:pt x="43" y="2298"/>
                    <a:pt x="45" y="2298"/>
                  </a:cubicBezTo>
                  <a:cubicBezTo>
                    <a:pt x="59" y="2298"/>
                    <a:pt x="76" y="2289"/>
                    <a:pt x="84" y="2275"/>
                  </a:cubicBezTo>
                  <a:cubicBezTo>
                    <a:pt x="84" y="2275"/>
                    <a:pt x="101" y="2214"/>
                    <a:pt x="135" y="2128"/>
                  </a:cubicBezTo>
                  <a:cubicBezTo>
                    <a:pt x="146" y="2108"/>
                    <a:pt x="135" y="2083"/>
                    <a:pt x="115" y="2075"/>
                  </a:cubicBezTo>
                  <a:cubicBezTo>
                    <a:pt x="109" y="2072"/>
                    <a:pt x="104" y="2071"/>
                    <a:pt x="98" y="20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51" name="Google Shape;1451;p33"/>
          <p:cNvGrpSpPr/>
          <p:nvPr/>
        </p:nvGrpSpPr>
        <p:grpSpPr>
          <a:xfrm>
            <a:off x="3039083" y="777629"/>
            <a:ext cx="880752" cy="903140"/>
            <a:chOff x="2279312" y="583221"/>
            <a:chExt cx="660564" cy="677355"/>
          </a:xfrm>
        </p:grpSpPr>
        <p:sp>
          <p:nvSpPr>
            <p:cNvPr id="1452" name="Google Shape;1452;p33"/>
            <p:cNvSpPr/>
            <p:nvPr/>
          </p:nvSpPr>
          <p:spPr>
            <a:xfrm>
              <a:off x="2279312" y="583221"/>
              <a:ext cx="660564" cy="677355"/>
            </a:xfrm>
            <a:custGeom>
              <a:avLst/>
              <a:gdLst/>
              <a:ahLst/>
              <a:cxnLst/>
              <a:rect l="l" t="t" r="r" b="b"/>
              <a:pathLst>
                <a:path w="21480" h="22026" extrusionOk="0">
                  <a:moveTo>
                    <a:pt x="15356" y="0"/>
                  </a:moveTo>
                  <a:cubicBezTo>
                    <a:pt x="14585" y="0"/>
                    <a:pt x="13791" y="355"/>
                    <a:pt x="13317" y="926"/>
                  </a:cubicBezTo>
                  <a:cubicBezTo>
                    <a:pt x="13266" y="984"/>
                    <a:pt x="13219" y="1048"/>
                    <a:pt x="13146" y="1065"/>
                  </a:cubicBezTo>
                  <a:cubicBezTo>
                    <a:pt x="13133" y="1068"/>
                    <a:pt x="13119" y="1069"/>
                    <a:pt x="13106" y="1069"/>
                  </a:cubicBezTo>
                  <a:cubicBezTo>
                    <a:pt x="13032" y="1069"/>
                    <a:pt x="12962" y="1027"/>
                    <a:pt x="12901" y="987"/>
                  </a:cubicBezTo>
                  <a:cubicBezTo>
                    <a:pt x="12539" y="774"/>
                    <a:pt x="12122" y="670"/>
                    <a:pt x="11704" y="670"/>
                  </a:cubicBezTo>
                  <a:cubicBezTo>
                    <a:pt x="11077" y="670"/>
                    <a:pt x="10448" y="902"/>
                    <a:pt x="10000" y="1344"/>
                  </a:cubicBezTo>
                  <a:cubicBezTo>
                    <a:pt x="9627" y="1165"/>
                    <a:pt x="9214" y="1077"/>
                    <a:pt x="8801" y="1077"/>
                  </a:cubicBezTo>
                  <a:cubicBezTo>
                    <a:pt x="8209" y="1077"/>
                    <a:pt x="7616" y="1258"/>
                    <a:pt x="7140" y="1609"/>
                  </a:cubicBezTo>
                  <a:cubicBezTo>
                    <a:pt x="7037" y="1684"/>
                    <a:pt x="6931" y="1771"/>
                    <a:pt x="6805" y="1807"/>
                  </a:cubicBezTo>
                  <a:cubicBezTo>
                    <a:pt x="6757" y="1820"/>
                    <a:pt x="6709" y="1826"/>
                    <a:pt x="6661" y="1826"/>
                  </a:cubicBezTo>
                  <a:cubicBezTo>
                    <a:pt x="6395" y="1826"/>
                    <a:pt x="6120" y="1659"/>
                    <a:pt x="5865" y="1629"/>
                  </a:cubicBezTo>
                  <a:cubicBezTo>
                    <a:pt x="5839" y="1625"/>
                    <a:pt x="5812" y="1624"/>
                    <a:pt x="5785" y="1624"/>
                  </a:cubicBezTo>
                  <a:cubicBezTo>
                    <a:pt x="5577" y="1624"/>
                    <a:pt x="5358" y="1706"/>
                    <a:pt x="5164" y="1706"/>
                  </a:cubicBezTo>
                  <a:cubicBezTo>
                    <a:pt x="5137" y="1706"/>
                    <a:pt x="5110" y="1705"/>
                    <a:pt x="5084" y="1701"/>
                  </a:cubicBezTo>
                  <a:cubicBezTo>
                    <a:pt x="5003" y="1693"/>
                    <a:pt x="4919" y="1684"/>
                    <a:pt x="4833" y="1684"/>
                  </a:cubicBezTo>
                  <a:cubicBezTo>
                    <a:pt x="4797" y="1684"/>
                    <a:pt x="4763" y="1687"/>
                    <a:pt x="4727" y="1687"/>
                  </a:cubicBezTo>
                  <a:cubicBezTo>
                    <a:pt x="4200" y="1715"/>
                    <a:pt x="3703" y="1958"/>
                    <a:pt x="3349" y="2354"/>
                  </a:cubicBezTo>
                  <a:cubicBezTo>
                    <a:pt x="3201" y="2424"/>
                    <a:pt x="3078" y="2507"/>
                    <a:pt x="2980" y="2580"/>
                  </a:cubicBezTo>
                  <a:lnTo>
                    <a:pt x="2978" y="2586"/>
                  </a:lnTo>
                  <a:cubicBezTo>
                    <a:pt x="2646" y="2842"/>
                    <a:pt x="2406" y="3202"/>
                    <a:pt x="2297" y="3607"/>
                  </a:cubicBezTo>
                  <a:cubicBezTo>
                    <a:pt x="2219" y="3704"/>
                    <a:pt x="2160" y="3793"/>
                    <a:pt x="2113" y="3883"/>
                  </a:cubicBezTo>
                  <a:lnTo>
                    <a:pt x="2107" y="3886"/>
                  </a:lnTo>
                  <a:cubicBezTo>
                    <a:pt x="1879" y="4301"/>
                    <a:pt x="1806" y="4778"/>
                    <a:pt x="1904" y="5241"/>
                  </a:cubicBezTo>
                  <a:cubicBezTo>
                    <a:pt x="1918" y="5306"/>
                    <a:pt x="1934" y="5370"/>
                    <a:pt x="1951" y="5434"/>
                  </a:cubicBezTo>
                  <a:cubicBezTo>
                    <a:pt x="1867" y="5506"/>
                    <a:pt x="1792" y="5587"/>
                    <a:pt x="1722" y="5677"/>
                  </a:cubicBezTo>
                  <a:cubicBezTo>
                    <a:pt x="1435" y="5894"/>
                    <a:pt x="1150" y="6221"/>
                    <a:pt x="1014" y="6714"/>
                  </a:cubicBezTo>
                  <a:cubicBezTo>
                    <a:pt x="774" y="7574"/>
                    <a:pt x="1842" y="8770"/>
                    <a:pt x="983" y="9476"/>
                  </a:cubicBezTo>
                  <a:cubicBezTo>
                    <a:pt x="486" y="9881"/>
                    <a:pt x="425" y="10090"/>
                    <a:pt x="191" y="10681"/>
                  </a:cubicBezTo>
                  <a:cubicBezTo>
                    <a:pt x="1" y="11153"/>
                    <a:pt x="1" y="11694"/>
                    <a:pt x="191" y="12163"/>
                  </a:cubicBezTo>
                  <a:cubicBezTo>
                    <a:pt x="378" y="12634"/>
                    <a:pt x="749" y="13028"/>
                    <a:pt x="1209" y="13242"/>
                  </a:cubicBezTo>
                  <a:cubicBezTo>
                    <a:pt x="1318" y="13293"/>
                    <a:pt x="1435" y="13335"/>
                    <a:pt x="1533" y="13404"/>
                  </a:cubicBezTo>
                  <a:cubicBezTo>
                    <a:pt x="2311" y="13971"/>
                    <a:pt x="1005" y="14891"/>
                    <a:pt x="846" y="15460"/>
                  </a:cubicBezTo>
                  <a:cubicBezTo>
                    <a:pt x="682" y="16046"/>
                    <a:pt x="802" y="16688"/>
                    <a:pt x="1164" y="17176"/>
                  </a:cubicBezTo>
                  <a:lnTo>
                    <a:pt x="1167" y="17179"/>
                  </a:lnTo>
                  <a:cubicBezTo>
                    <a:pt x="1282" y="17332"/>
                    <a:pt x="1407" y="17455"/>
                    <a:pt x="1535" y="17555"/>
                  </a:cubicBezTo>
                  <a:cubicBezTo>
                    <a:pt x="1909" y="18013"/>
                    <a:pt x="2456" y="18278"/>
                    <a:pt x="3061" y="18278"/>
                  </a:cubicBezTo>
                  <a:cubicBezTo>
                    <a:pt x="3092" y="18278"/>
                    <a:pt x="3120" y="18278"/>
                    <a:pt x="3151" y="18272"/>
                  </a:cubicBezTo>
                  <a:lnTo>
                    <a:pt x="3179" y="18272"/>
                  </a:lnTo>
                  <a:cubicBezTo>
                    <a:pt x="3187" y="18272"/>
                    <a:pt x="3190" y="18272"/>
                    <a:pt x="3195" y="18270"/>
                  </a:cubicBezTo>
                  <a:cubicBezTo>
                    <a:pt x="3201" y="18272"/>
                    <a:pt x="3201" y="18278"/>
                    <a:pt x="3204" y="18278"/>
                  </a:cubicBezTo>
                  <a:cubicBezTo>
                    <a:pt x="3215" y="18309"/>
                    <a:pt x="3229" y="18339"/>
                    <a:pt x="3237" y="18376"/>
                  </a:cubicBezTo>
                  <a:cubicBezTo>
                    <a:pt x="3488" y="19020"/>
                    <a:pt x="4052" y="19497"/>
                    <a:pt x="4730" y="19659"/>
                  </a:cubicBezTo>
                  <a:lnTo>
                    <a:pt x="4735" y="19659"/>
                  </a:lnTo>
                  <a:cubicBezTo>
                    <a:pt x="4780" y="19667"/>
                    <a:pt x="4822" y="19678"/>
                    <a:pt x="4866" y="19687"/>
                  </a:cubicBezTo>
                  <a:cubicBezTo>
                    <a:pt x="4869" y="20153"/>
                    <a:pt x="4972" y="20638"/>
                    <a:pt x="5288" y="21082"/>
                  </a:cubicBezTo>
                  <a:cubicBezTo>
                    <a:pt x="5836" y="21840"/>
                    <a:pt x="6808" y="21981"/>
                    <a:pt x="7785" y="21981"/>
                  </a:cubicBezTo>
                  <a:cubicBezTo>
                    <a:pt x="8366" y="21981"/>
                    <a:pt x="8950" y="21932"/>
                    <a:pt x="9447" y="21932"/>
                  </a:cubicBezTo>
                  <a:cubicBezTo>
                    <a:pt x="9489" y="21932"/>
                    <a:pt x="9530" y="21932"/>
                    <a:pt x="9570" y="21933"/>
                  </a:cubicBezTo>
                  <a:cubicBezTo>
                    <a:pt x="11364" y="21963"/>
                    <a:pt x="13155" y="21991"/>
                    <a:pt x="14949" y="22022"/>
                  </a:cubicBezTo>
                  <a:cubicBezTo>
                    <a:pt x="15066" y="22024"/>
                    <a:pt x="15183" y="22026"/>
                    <a:pt x="15301" y="22026"/>
                  </a:cubicBezTo>
                  <a:cubicBezTo>
                    <a:pt x="15692" y="22026"/>
                    <a:pt x="16085" y="22004"/>
                    <a:pt x="16458" y="21891"/>
                  </a:cubicBezTo>
                  <a:cubicBezTo>
                    <a:pt x="17172" y="21670"/>
                    <a:pt x="17725" y="21015"/>
                    <a:pt x="17847" y="20278"/>
                  </a:cubicBezTo>
                  <a:cubicBezTo>
                    <a:pt x="18380" y="20231"/>
                    <a:pt x="18871" y="19988"/>
                    <a:pt x="19245" y="19595"/>
                  </a:cubicBezTo>
                  <a:cubicBezTo>
                    <a:pt x="19647" y="19165"/>
                    <a:pt x="19859" y="18607"/>
                    <a:pt x="19842" y="18021"/>
                  </a:cubicBezTo>
                  <a:cubicBezTo>
                    <a:pt x="19831" y="17728"/>
                    <a:pt x="19767" y="17447"/>
                    <a:pt x="19649" y="17190"/>
                  </a:cubicBezTo>
                  <a:cubicBezTo>
                    <a:pt x="19981" y="16956"/>
                    <a:pt x="20241" y="16618"/>
                    <a:pt x="20378" y="16216"/>
                  </a:cubicBezTo>
                  <a:cubicBezTo>
                    <a:pt x="20475" y="15929"/>
                    <a:pt x="20506" y="15633"/>
                    <a:pt x="20475" y="15343"/>
                  </a:cubicBezTo>
                  <a:cubicBezTo>
                    <a:pt x="20562" y="15279"/>
                    <a:pt x="20643" y="15201"/>
                    <a:pt x="20721" y="15117"/>
                  </a:cubicBezTo>
                  <a:cubicBezTo>
                    <a:pt x="21120" y="14688"/>
                    <a:pt x="21335" y="14130"/>
                    <a:pt x="21315" y="13544"/>
                  </a:cubicBezTo>
                  <a:cubicBezTo>
                    <a:pt x="21295" y="13184"/>
                    <a:pt x="21198" y="12841"/>
                    <a:pt x="21028" y="12534"/>
                  </a:cubicBezTo>
                  <a:lnTo>
                    <a:pt x="20470" y="11881"/>
                  </a:lnTo>
                  <a:cubicBezTo>
                    <a:pt x="20406" y="11831"/>
                    <a:pt x="20336" y="11783"/>
                    <a:pt x="20266" y="11742"/>
                  </a:cubicBezTo>
                  <a:cubicBezTo>
                    <a:pt x="20325" y="11686"/>
                    <a:pt x="20383" y="11624"/>
                    <a:pt x="20436" y="11557"/>
                  </a:cubicBezTo>
                  <a:cubicBezTo>
                    <a:pt x="20478" y="11527"/>
                    <a:pt x="20520" y="11490"/>
                    <a:pt x="20562" y="11454"/>
                  </a:cubicBezTo>
                  <a:lnTo>
                    <a:pt x="20567" y="11449"/>
                  </a:lnTo>
                  <a:cubicBezTo>
                    <a:pt x="21480" y="10536"/>
                    <a:pt x="21371" y="9130"/>
                    <a:pt x="20366" y="8316"/>
                  </a:cubicBezTo>
                  <a:cubicBezTo>
                    <a:pt x="20308" y="8268"/>
                    <a:pt x="20247" y="8218"/>
                    <a:pt x="20227" y="8148"/>
                  </a:cubicBezTo>
                  <a:cubicBezTo>
                    <a:pt x="20213" y="8087"/>
                    <a:pt x="20233" y="8026"/>
                    <a:pt x="20249" y="7967"/>
                  </a:cubicBezTo>
                  <a:cubicBezTo>
                    <a:pt x="20322" y="7702"/>
                    <a:pt x="20350" y="7417"/>
                    <a:pt x="20322" y="7144"/>
                  </a:cubicBezTo>
                  <a:cubicBezTo>
                    <a:pt x="20274" y="6608"/>
                    <a:pt x="20623" y="6427"/>
                    <a:pt x="20849" y="5981"/>
                  </a:cubicBezTo>
                  <a:cubicBezTo>
                    <a:pt x="21044" y="5598"/>
                    <a:pt x="21134" y="5180"/>
                    <a:pt x="21114" y="4762"/>
                  </a:cubicBezTo>
                  <a:cubicBezTo>
                    <a:pt x="21092" y="4301"/>
                    <a:pt x="20936" y="3860"/>
                    <a:pt x="20665" y="3489"/>
                  </a:cubicBezTo>
                  <a:cubicBezTo>
                    <a:pt x="20604" y="3406"/>
                    <a:pt x="20539" y="3328"/>
                    <a:pt x="20470" y="3255"/>
                  </a:cubicBezTo>
                  <a:cubicBezTo>
                    <a:pt x="20305" y="2920"/>
                    <a:pt x="20071" y="2616"/>
                    <a:pt x="19772" y="2373"/>
                  </a:cubicBezTo>
                  <a:cubicBezTo>
                    <a:pt x="19331" y="2005"/>
                    <a:pt x="18801" y="1810"/>
                    <a:pt x="18238" y="1810"/>
                  </a:cubicBezTo>
                  <a:cubicBezTo>
                    <a:pt x="18176" y="1810"/>
                    <a:pt x="18118" y="1816"/>
                    <a:pt x="18059" y="1818"/>
                  </a:cubicBezTo>
                  <a:cubicBezTo>
                    <a:pt x="18051" y="1816"/>
                    <a:pt x="18045" y="1816"/>
                    <a:pt x="18034" y="1810"/>
                  </a:cubicBezTo>
                  <a:cubicBezTo>
                    <a:pt x="17978" y="1707"/>
                    <a:pt x="17917" y="1609"/>
                    <a:pt x="17850" y="1517"/>
                  </a:cubicBezTo>
                  <a:cubicBezTo>
                    <a:pt x="17630" y="995"/>
                    <a:pt x="17186" y="574"/>
                    <a:pt x="16620" y="396"/>
                  </a:cubicBezTo>
                  <a:cubicBezTo>
                    <a:pt x="16253" y="123"/>
                    <a:pt x="15808" y="0"/>
                    <a:pt x="1535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3" name="Google Shape;1453;p33"/>
            <p:cNvSpPr/>
            <p:nvPr/>
          </p:nvSpPr>
          <p:spPr>
            <a:xfrm>
              <a:off x="2367018" y="794060"/>
              <a:ext cx="22941" cy="23187"/>
            </a:xfrm>
            <a:custGeom>
              <a:avLst/>
              <a:gdLst/>
              <a:ahLst/>
              <a:cxnLst/>
              <a:rect l="l" t="t" r="r" b="b"/>
              <a:pathLst>
                <a:path w="746" h="754" extrusionOk="0">
                  <a:moveTo>
                    <a:pt x="396" y="129"/>
                  </a:moveTo>
                  <a:cubicBezTo>
                    <a:pt x="405" y="157"/>
                    <a:pt x="410" y="185"/>
                    <a:pt x="419" y="207"/>
                  </a:cubicBezTo>
                  <a:cubicBezTo>
                    <a:pt x="435" y="280"/>
                    <a:pt x="438" y="296"/>
                    <a:pt x="449" y="310"/>
                  </a:cubicBezTo>
                  <a:cubicBezTo>
                    <a:pt x="463" y="324"/>
                    <a:pt x="480" y="333"/>
                    <a:pt x="550" y="358"/>
                  </a:cubicBezTo>
                  <a:cubicBezTo>
                    <a:pt x="566" y="363"/>
                    <a:pt x="594" y="374"/>
                    <a:pt x="619" y="386"/>
                  </a:cubicBezTo>
                  <a:cubicBezTo>
                    <a:pt x="580" y="402"/>
                    <a:pt x="525" y="422"/>
                    <a:pt x="477" y="441"/>
                  </a:cubicBezTo>
                  <a:cubicBezTo>
                    <a:pt x="466" y="444"/>
                    <a:pt x="458" y="455"/>
                    <a:pt x="452" y="464"/>
                  </a:cubicBezTo>
                  <a:cubicBezTo>
                    <a:pt x="427" y="520"/>
                    <a:pt x="399" y="584"/>
                    <a:pt x="374" y="628"/>
                  </a:cubicBezTo>
                  <a:cubicBezTo>
                    <a:pt x="360" y="584"/>
                    <a:pt x="341" y="514"/>
                    <a:pt x="327" y="455"/>
                  </a:cubicBezTo>
                  <a:cubicBezTo>
                    <a:pt x="321" y="441"/>
                    <a:pt x="310" y="427"/>
                    <a:pt x="290" y="422"/>
                  </a:cubicBezTo>
                  <a:cubicBezTo>
                    <a:pt x="237" y="414"/>
                    <a:pt x="170" y="400"/>
                    <a:pt x="128" y="388"/>
                  </a:cubicBezTo>
                  <a:cubicBezTo>
                    <a:pt x="173" y="363"/>
                    <a:pt x="246" y="333"/>
                    <a:pt x="310" y="305"/>
                  </a:cubicBezTo>
                  <a:cubicBezTo>
                    <a:pt x="321" y="302"/>
                    <a:pt x="329" y="291"/>
                    <a:pt x="332" y="280"/>
                  </a:cubicBezTo>
                  <a:cubicBezTo>
                    <a:pt x="354" y="227"/>
                    <a:pt x="374" y="171"/>
                    <a:pt x="396" y="129"/>
                  </a:cubicBezTo>
                  <a:close/>
                  <a:moveTo>
                    <a:pt x="405" y="1"/>
                  </a:moveTo>
                  <a:cubicBezTo>
                    <a:pt x="380" y="1"/>
                    <a:pt x="349" y="1"/>
                    <a:pt x="260" y="232"/>
                  </a:cubicBezTo>
                  <a:cubicBezTo>
                    <a:pt x="17" y="333"/>
                    <a:pt x="9" y="363"/>
                    <a:pt x="3" y="380"/>
                  </a:cubicBezTo>
                  <a:cubicBezTo>
                    <a:pt x="0" y="394"/>
                    <a:pt x="3" y="414"/>
                    <a:pt x="9" y="422"/>
                  </a:cubicBezTo>
                  <a:cubicBezTo>
                    <a:pt x="20" y="433"/>
                    <a:pt x="36" y="458"/>
                    <a:pt x="251" y="500"/>
                  </a:cubicBezTo>
                  <a:cubicBezTo>
                    <a:pt x="315" y="754"/>
                    <a:pt x="338" y="754"/>
                    <a:pt x="368" y="754"/>
                  </a:cubicBezTo>
                  <a:cubicBezTo>
                    <a:pt x="396" y="754"/>
                    <a:pt x="419" y="754"/>
                    <a:pt x="519" y="517"/>
                  </a:cubicBezTo>
                  <a:cubicBezTo>
                    <a:pt x="592" y="489"/>
                    <a:pt x="703" y="447"/>
                    <a:pt x="728" y="422"/>
                  </a:cubicBezTo>
                  <a:cubicBezTo>
                    <a:pt x="739" y="414"/>
                    <a:pt x="745" y="391"/>
                    <a:pt x="742" y="377"/>
                  </a:cubicBezTo>
                  <a:cubicBezTo>
                    <a:pt x="734" y="338"/>
                    <a:pt x="692" y="324"/>
                    <a:pt x="572" y="280"/>
                  </a:cubicBezTo>
                  <a:cubicBezTo>
                    <a:pt x="550" y="274"/>
                    <a:pt x="525" y="266"/>
                    <a:pt x="511" y="260"/>
                  </a:cubicBezTo>
                  <a:cubicBezTo>
                    <a:pt x="508" y="246"/>
                    <a:pt x="502" y="213"/>
                    <a:pt x="494" y="190"/>
                  </a:cubicBezTo>
                  <a:cubicBezTo>
                    <a:pt x="474" y="93"/>
                    <a:pt x="460" y="43"/>
                    <a:pt x="441" y="23"/>
                  </a:cubicBezTo>
                  <a:cubicBezTo>
                    <a:pt x="435" y="12"/>
                    <a:pt x="419" y="1"/>
                    <a:pt x="4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4" name="Google Shape;1454;p33"/>
            <p:cNvSpPr/>
            <p:nvPr/>
          </p:nvSpPr>
          <p:spPr>
            <a:xfrm>
              <a:off x="2768677" y="1088853"/>
              <a:ext cx="23034" cy="23187"/>
            </a:xfrm>
            <a:custGeom>
              <a:avLst/>
              <a:gdLst/>
              <a:ahLst/>
              <a:cxnLst/>
              <a:rect l="l" t="t" r="r" b="b"/>
              <a:pathLst>
                <a:path w="749" h="754" extrusionOk="0">
                  <a:moveTo>
                    <a:pt x="394" y="131"/>
                  </a:moveTo>
                  <a:cubicBezTo>
                    <a:pt x="403" y="159"/>
                    <a:pt x="408" y="187"/>
                    <a:pt x="417" y="207"/>
                  </a:cubicBezTo>
                  <a:cubicBezTo>
                    <a:pt x="433" y="279"/>
                    <a:pt x="436" y="299"/>
                    <a:pt x="447" y="313"/>
                  </a:cubicBezTo>
                  <a:cubicBezTo>
                    <a:pt x="461" y="327"/>
                    <a:pt x="478" y="332"/>
                    <a:pt x="548" y="357"/>
                  </a:cubicBezTo>
                  <a:cubicBezTo>
                    <a:pt x="564" y="363"/>
                    <a:pt x="592" y="374"/>
                    <a:pt x="618" y="385"/>
                  </a:cubicBezTo>
                  <a:cubicBezTo>
                    <a:pt x="578" y="402"/>
                    <a:pt x="523" y="424"/>
                    <a:pt x="475" y="441"/>
                  </a:cubicBezTo>
                  <a:cubicBezTo>
                    <a:pt x="464" y="444"/>
                    <a:pt x="458" y="455"/>
                    <a:pt x="450" y="466"/>
                  </a:cubicBezTo>
                  <a:cubicBezTo>
                    <a:pt x="425" y="522"/>
                    <a:pt x="397" y="583"/>
                    <a:pt x="375" y="628"/>
                  </a:cubicBezTo>
                  <a:cubicBezTo>
                    <a:pt x="361" y="583"/>
                    <a:pt x="339" y="514"/>
                    <a:pt x="325" y="455"/>
                  </a:cubicBezTo>
                  <a:cubicBezTo>
                    <a:pt x="319" y="441"/>
                    <a:pt x="308" y="427"/>
                    <a:pt x="291" y="424"/>
                  </a:cubicBezTo>
                  <a:cubicBezTo>
                    <a:pt x="235" y="413"/>
                    <a:pt x="168" y="399"/>
                    <a:pt x="127" y="388"/>
                  </a:cubicBezTo>
                  <a:cubicBezTo>
                    <a:pt x="177" y="363"/>
                    <a:pt x="249" y="330"/>
                    <a:pt x="308" y="304"/>
                  </a:cubicBezTo>
                  <a:cubicBezTo>
                    <a:pt x="319" y="302"/>
                    <a:pt x="327" y="290"/>
                    <a:pt x="333" y="279"/>
                  </a:cubicBezTo>
                  <a:cubicBezTo>
                    <a:pt x="352" y="229"/>
                    <a:pt x="375" y="173"/>
                    <a:pt x="394" y="131"/>
                  </a:cubicBezTo>
                  <a:close/>
                  <a:moveTo>
                    <a:pt x="405" y="0"/>
                  </a:moveTo>
                  <a:cubicBezTo>
                    <a:pt x="380" y="0"/>
                    <a:pt x="350" y="0"/>
                    <a:pt x="263" y="232"/>
                  </a:cubicBezTo>
                  <a:cubicBezTo>
                    <a:pt x="18" y="332"/>
                    <a:pt x="12" y="363"/>
                    <a:pt x="4" y="383"/>
                  </a:cubicBezTo>
                  <a:cubicBezTo>
                    <a:pt x="1" y="396"/>
                    <a:pt x="4" y="413"/>
                    <a:pt x="12" y="424"/>
                  </a:cubicBezTo>
                  <a:cubicBezTo>
                    <a:pt x="23" y="433"/>
                    <a:pt x="40" y="458"/>
                    <a:pt x="252" y="500"/>
                  </a:cubicBezTo>
                  <a:cubicBezTo>
                    <a:pt x="319" y="754"/>
                    <a:pt x="339" y="754"/>
                    <a:pt x="372" y="754"/>
                  </a:cubicBezTo>
                  <a:cubicBezTo>
                    <a:pt x="394" y="754"/>
                    <a:pt x="419" y="754"/>
                    <a:pt x="520" y="516"/>
                  </a:cubicBezTo>
                  <a:cubicBezTo>
                    <a:pt x="595" y="489"/>
                    <a:pt x="707" y="447"/>
                    <a:pt x="729" y="424"/>
                  </a:cubicBezTo>
                  <a:cubicBezTo>
                    <a:pt x="740" y="413"/>
                    <a:pt x="749" y="391"/>
                    <a:pt x="743" y="377"/>
                  </a:cubicBezTo>
                  <a:cubicBezTo>
                    <a:pt x="737" y="341"/>
                    <a:pt x="696" y="327"/>
                    <a:pt x="573" y="279"/>
                  </a:cubicBezTo>
                  <a:cubicBezTo>
                    <a:pt x="553" y="274"/>
                    <a:pt x="528" y="265"/>
                    <a:pt x="514" y="260"/>
                  </a:cubicBezTo>
                  <a:cubicBezTo>
                    <a:pt x="511" y="246"/>
                    <a:pt x="503" y="215"/>
                    <a:pt x="498" y="190"/>
                  </a:cubicBezTo>
                  <a:cubicBezTo>
                    <a:pt x="475" y="92"/>
                    <a:pt x="461" y="42"/>
                    <a:pt x="445" y="23"/>
                  </a:cubicBezTo>
                  <a:cubicBezTo>
                    <a:pt x="436" y="11"/>
                    <a:pt x="419" y="0"/>
                    <a:pt x="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5" name="Google Shape;1455;p33"/>
            <p:cNvSpPr/>
            <p:nvPr/>
          </p:nvSpPr>
          <p:spPr>
            <a:xfrm>
              <a:off x="2849679" y="878568"/>
              <a:ext cx="22941" cy="23187"/>
            </a:xfrm>
            <a:custGeom>
              <a:avLst/>
              <a:gdLst/>
              <a:ahLst/>
              <a:cxnLst/>
              <a:rect l="l" t="t" r="r" b="b"/>
              <a:pathLst>
                <a:path w="746" h="754" extrusionOk="0">
                  <a:moveTo>
                    <a:pt x="397" y="126"/>
                  </a:moveTo>
                  <a:cubicBezTo>
                    <a:pt x="405" y="154"/>
                    <a:pt x="411" y="182"/>
                    <a:pt x="419" y="204"/>
                  </a:cubicBezTo>
                  <a:cubicBezTo>
                    <a:pt x="436" y="277"/>
                    <a:pt x="439" y="294"/>
                    <a:pt x="450" y="307"/>
                  </a:cubicBezTo>
                  <a:cubicBezTo>
                    <a:pt x="464" y="321"/>
                    <a:pt x="480" y="330"/>
                    <a:pt x="550" y="352"/>
                  </a:cubicBezTo>
                  <a:cubicBezTo>
                    <a:pt x="567" y="360"/>
                    <a:pt x="598" y="372"/>
                    <a:pt x="620" y="380"/>
                  </a:cubicBezTo>
                  <a:cubicBezTo>
                    <a:pt x="581" y="400"/>
                    <a:pt x="525" y="419"/>
                    <a:pt x="478" y="436"/>
                  </a:cubicBezTo>
                  <a:cubicBezTo>
                    <a:pt x="466" y="441"/>
                    <a:pt x="461" y="450"/>
                    <a:pt x="452" y="461"/>
                  </a:cubicBezTo>
                  <a:cubicBezTo>
                    <a:pt x="427" y="517"/>
                    <a:pt x="399" y="581"/>
                    <a:pt x="377" y="625"/>
                  </a:cubicBezTo>
                  <a:cubicBezTo>
                    <a:pt x="363" y="581"/>
                    <a:pt x="341" y="511"/>
                    <a:pt x="327" y="450"/>
                  </a:cubicBezTo>
                  <a:cubicBezTo>
                    <a:pt x="321" y="436"/>
                    <a:pt x="310" y="422"/>
                    <a:pt x="293" y="419"/>
                  </a:cubicBezTo>
                  <a:cubicBezTo>
                    <a:pt x="238" y="408"/>
                    <a:pt x="171" y="394"/>
                    <a:pt x="129" y="386"/>
                  </a:cubicBezTo>
                  <a:cubicBezTo>
                    <a:pt x="173" y="363"/>
                    <a:pt x="249" y="330"/>
                    <a:pt x="310" y="302"/>
                  </a:cubicBezTo>
                  <a:cubicBezTo>
                    <a:pt x="321" y="296"/>
                    <a:pt x="330" y="288"/>
                    <a:pt x="335" y="277"/>
                  </a:cubicBezTo>
                  <a:cubicBezTo>
                    <a:pt x="355" y="224"/>
                    <a:pt x="377" y="168"/>
                    <a:pt x="397" y="126"/>
                  </a:cubicBezTo>
                  <a:close/>
                  <a:moveTo>
                    <a:pt x="405" y="1"/>
                  </a:moveTo>
                  <a:cubicBezTo>
                    <a:pt x="380" y="1"/>
                    <a:pt x="349" y="1"/>
                    <a:pt x="263" y="232"/>
                  </a:cubicBezTo>
                  <a:cubicBezTo>
                    <a:pt x="17" y="333"/>
                    <a:pt x="12" y="363"/>
                    <a:pt x="3" y="380"/>
                  </a:cubicBezTo>
                  <a:cubicBezTo>
                    <a:pt x="1" y="394"/>
                    <a:pt x="3" y="411"/>
                    <a:pt x="12" y="422"/>
                  </a:cubicBezTo>
                  <a:cubicBezTo>
                    <a:pt x="20" y="433"/>
                    <a:pt x="40" y="458"/>
                    <a:pt x="252" y="500"/>
                  </a:cubicBezTo>
                  <a:cubicBezTo>
                    <a:pt x="319" y="754"/>
                    <a:pt x="338" y="754"/>
                    <a:pt x="369" y="754"/>
                  </a:cubicBezTo>
                  <a:cubicBezTo>
                    <a:pt x="394" y="754"/>
                    <a:pt x="419" y="754"/>
                    <a:pt x="519" y="517"/>
                  </a:cubicBezTo>
                  <a:cubicBezTo>
                    <a:pt x="592" y="489"/>
                    <a:pt x="704" y="447"/>
                    <a:pt x="729" y="422"/>
                  </a:cubicBezTo>
                  <a:cubicBezTo>
                    <a:pt x="740" y="413"/>
                    <a:pt x="745" y="391"/>
                    <a:pt x="743" y="377"/>
                  </a:cubicBezTo>
                  <a:cubicBezTo>
                    <a:pt x="737" y="338"/>
                    <a:pt x="695" y="324"/>
                    <a:pt x="572" y="280"/>
                  </a:cubicBezTo>
                  <a:cubicBezTo>
                    <a:pt x="550" y="274"/>
                    <a:pt x="528" y="266"/>
                    <a:pt x="514" y="260"/>
                  </a:cubicBezTo>
                  <a:cubicBezTo>
                    <a:pt x="508" y="246"/>
                    <a:pt x="503" y="213"/>
                    <a:pt x="494" y="190"/>
                  </a:cubicBezTo>
                  <a:cubicBezTo>
                    <a:pt x="475" y="93"/>
                    <a:pt x="461" y="42"/>
                    <a:pt x="444" y="23"/>
                  </a:cubicBezTo>
                  <a:cubicBezTo>
                    <a:pt x="436" y="12"/>
                    <a:pt x="419" y="1"/>
                    <a:pt x="4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6" name="Google Shape;1456;p33"/>
            <p:cNvSpPr/>
            <p:nvPr/>
          </p:nvSpPr>
          <p:spPr>
            <a:xfrm>
              <a:off x="2361852" y="1063021"/>
              <a:ext cx="22941" cy="23187"/>
            </a:xfrm>
            <a:custGeom>
              <a:avLst/>
              <a:gdLst/>
              <a:ahLst/>
              <a:cxnLst/>
              <a:rect l="l" t="t" r="r" b="b"/>
              <a:pathLst>
                <a:path w="746" h="754" extrusionOk="0">
                  <a:moveTo>
                    <a:pt x="397" y="126"/>
                  </a:moveTo>
                  <a:cubicBezTo>
                    <a:pt x="405" y="154"/>
                    <a:pt x="411" y="182"/>
                    <a:pt x="419" y="204"/>
                  </a:cubicBezTo>
                  <a:cubicBezTo>
                    <a:pt x="436" y="277"/>
                    <a:pt x="439" y="294"/>
                    <a:pt x="450" y="307"/>
                  </a:cubicBezTo>
                  <a:cubicBezTo>
                    <a:pt x="464" y="321"/>
                    <a:pt x="481" y="330"/>
                    <a:pt x="550" y="352"/>
                  </a:cubicBezTo>
                  <a:cubicBezTo>
                    <a:pt x="567" y="360"/>
                    <a:pt x="595" y="372"/>
                    <a:pt x="620" y="380"/>
                  </a:cubicBezTo>
                  <a:cubicBezTo>
                    <a:pt x="581" y="400"/>
                    <a:pt x="525" y="419"/>
                    <a:pt x="478" y="436"/>
                  </a:cubicBezTo>
                  <a:cubicBezTo>
                    <a:pt x="467" y="441"/>
                    <a:pt x="458" y="450"/>
                    <a:pt x="453" y="461"/>
                  </a:cubicBezTo>
                  <a:cubicBezTo>
                    <a:pt x="428" y="517"/>
                    <a:pt x="400" y="581"/>
                    <a:pt x="375" y="626"/>
                  </a:cubicBezTo>
                  <a:cubicBezTo>
                    <a:pt x="361" y="581"/>
                    <a:pt x="341" y="511"/>
                    <a:pt x="327" y="450"/>
                  </a:cubicBezTo>
                  <a:cubicBezTo>
                    <a:pt x="319" y="436"/>
                    <a:pt x="310" y="422"/>
                    <a:pt x="291" y="419"/>
                  </a:cubicBezTo>
                  <a:cubicBezTo>
                    <a:pt x="238" y="408"/>
                    <a:pt x="171" y="394"/>
                    <a:pt x="129" y="386"/>
                  </a:cubicBezTo>
                  <a:cubicBezTo>
                    <a:pt x="174" y="363"/>
                    <a:pt x="246" y="333"/>
                    <a:pt x="310" y="302"/>
                  </a:cubicBezTo>
                  <a:cubicBezTo>
                    <a:pt x="319" y="296"/>
                    <a:pt x="330" y="288"/>
                    <a:pt x="333" y="277"/>
                  </a:cubicBezTo>
                  <a:cubicBezTo>
                    <a:pt x="355" y="224"/>
                    <a:pt x="375" y="168"/>
                    <a:pt x="397" y="126"/>
                  </a:cubicBezTo>
                  <a:close/>
                  <a:moveTo>
                    <a:pt x="405" y="1"/>
                  </a:moveTo>
                  <a:cubicBezTo>
                    <a:pt x="380" y="1"/>
                    <a:pt x="349" y="1"/>
                    <a:pt x="260" y="232"/>
                  </a:cubicBezTo>
                  <a:cubicBezTo>
                    <a:pt x="18" y="333"/>
                    <a:pt x="9" y="363"/>
                    <a:pt x="4" y="380"/>
                  </a:cubicBezTo>
                  <a:cubicBezTo>
                    <a:pt x="1" y="394"/>
                    <a:pt x="4" y="411"/>
                    <a:pt x="9" y="422"/>
                  </a:cubicBezTo>
                  <a:cubicBezTo>
                    <a:pt x="20" y="433"/>
                    <a:pt x="37" y="458"/>
                    <a:pt x="252" y="500"/>
                  </a:cubicBezTo>
                  <a:cubicBezTo>
                    <a:pt x="316" y="754"/>
                    <a:pt x="338" y="754"/>
                    <a:pt x="369" y="754"/>
                  </a:cubicBezTo>
                  <a:cubicBezTo>
                    <a:pt x="394" y="754"/>
                    <a:pt x="419" y="754"/>
                    <a:pt x="520" y="517"/>
                  </a:cubicBezTo>
                  <a:cubicBezTo>
                    <a:pt x="592" y="489"/>
                    <a:pt x="704" y="447"/>
                    <a:pt x="729" y="422"/>
                  </a:cubicBezTo>
                  <a:cubicBezTo>
                    <a:pt x="740" y="413"/>
                    <a:pt x="746" y="391"/>
                    <a:pt x="743" y="377"/>
                  </a:cubicBezTo>
                  <a:cubicBezTo>
                    <a:pt x="734" y="338"/>
                    <a:pt x="693" y="324"/>
                    <a:pt x="573" y="280"/>
                  </a:cubicBezTo>
                  <a:cubicBezTo>
                    <a:pt x="550" y="274"/>
                    <a:pt x="525" y="266"/>
                    <a:pt x="511" y="260"/>
                  </a:cubicBezTo>
                  <a:cubicBezTo>
                    <a:pt x="509" y="246"/>
                    <a:pt x="503" y="213"/>
                    <a:pt x="495" y="190"/>
                  </a:cubicBezTo>
                  <a:cubicBezTo>
                    <a:pt x="475" y="93"/>
                    <a:pt x="461" y="42"/>
                    <a:pt x="442" y="23"/>
                  </a:cubicBezTo>
                  <a:cubicBezTo>
                    <a:pt x="436" y="12"/>
                    <a:pt x="419" y="1"/>
                    <a:pt x="40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7" name="Google Shape;1457;p33"/>
            <p:cNvSpPr/>
            <p:nvPr/>
          </p:nvSpPr>
          <p:spPr>
            <a:xfrm>
              <a:off x="2630659" y="662193"/>
              <a:ext cx="17437" cy="17037"/>
            </a:xfrm>
            <a:custGeom>
              <a:avLst/>
              <a:gdLst/>
              <a:ahLst/>
              <a:cxnLst/>
              <a:rect l="l" t="t" r="r" b="b"/>
              <a:pathLst>
                <a:path w="567" h="554" extrusionOk="0">
                  <a:moveTo>
                    <a:pt x="285" y="84"/>
                  </a:moveTo>
                  <a:cubicBezTo>
                    <a:pt x="388" y="84"/>
                    <a:pt x="472" y="163"/>
                    <a:pt x="477" y="271"/>
                  </a:cubicBezTo>
                  <a:cubicBezTo>
                    <a:pt x="477" y="324"/>
                    <a:pt x="461" y="372"/>
                    <a:pt x="427" y="411"/>
                  </a:cubicBezTo>
                  <a:cubicBezTo>
                    <a:pt x="391" y="447"/>
                    <a:pt x="343" y="467"/>
                    <a:pt x="290" y="469"/>
                  </a:cubicBezTo>
                  <a:lnTo>
                    <a:pt x="285" y="511"/>
                  </a:lnTo>
                  <a:lnTo>
                    <a:pt x="285" y="469"/>
                  </a:lnTo>
                  <a:cubicBezTo>
                    <a:pt x="176" y="469"/>
                    <a:pt x="92" y="386"/>
                    <a:pt x="87" y="283"/>
                  </a:cubicBezTo>
                  <a:cubicBezTo>
                    <a:pt x="87" y="230"/>
                    <a:pt x="106" y="179"/>
                    <a:pt x="140" y="143"/>
                  </a:cubicBezTo>
                  <a:cubicBezTo>
                    <a:pt x="176" y="107"/>
                    <a:pt x="223" y="87"/>
                    <a:pt x="285" y="84"/>
                  </a:cubicBezTo>
                  <a:close/>
                  <a:moveTo>
                    <a:pt x="274" y="1"/>
                  </a:moveTo>
                  <a:cubicBezTo>
                    <a:pt x="195" y="4"/>
                    <a:pt x="131" y="34"/>
                    <a:pt x="78" y="87"/>
                  </a:cubicBezTo>
                  <a:cubicBezTo>
                    <a:pt x="28" y="143"/>
                    <a:pt x="0" y="213"/>
                    <a:pt x="6" y="285"/>
                  </a:cubicBezTo>
                  <a:cubicBezTo>
                    <a:pt x="11" y="436"/>
                    <a:pt x="134" y="553"/>
                    <a:pt x="285" y="553"/>
                  </a:cubicBezTo>
                  <a:lnTo>
                    <a:pt x="293" y="553"/>
                  </a:lnTo>
                  <a:cubicBezTo>
                    <a:pt x="371" y="550"/>
                    <a:pt x="438" y="520"/>
                    <a:pt x="488" y="467"/>
                  </a:cubicBezTo>
                  <a:cubicBezTo>
                    <a:pt x="539" y="411"/>
                    <a:pt x="567" y="341"/>
                    <a:pt x="564" y="269"/>
                  </a:cubicBezTo>
                  <a:cubicBezTo>
                    <a:pt x="555" y="118"/>
                    <a:pt x="433" y="1"/>
                    <a:pt x="2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8" name="Google Shape;1458;p33"/>
            <p:cNvSpPr/>
            <p:nvPr/>
          </p:nvSpPr>
          <p:spPr>
            <a:xfrm>
              <a:off x="2858259" y="993182"/>
              <a:ext cx="17375" cy="17098"/>
            </a:xfrm>
            <a:custGeom>
              <a:avLst/>
              <a:gdLst/>
              <a:ahLst/>
              <a:cxnLst/>
              <a:rect l="l" t="t" r="r" b="b"/>
              <a:pathLst>
                <a:path w="565" h="556" extrusionOk="0">
                  <a:moveTo>
                    <a:pt x="282" y="82"/>
                  </a:moveTo>
                  <a:cubicBezTo>
                    <a:pt x="388" y="82"/>
                    <a:pt x="472" y="165"/>
                    <a:pt x="478" y="271"/>
                  </a:cubicBezTo>
                  <a:cubicBezTo>
                    <a:pt x="478" y="322"/>
                    <a:pt x="461" y="372"/>
                    <a:pt x="425" y="411"/>
                  </a:cubicBezTo>
                  <a:cubicBezTo>
                    <a:pt x="391" y="444"/>
                    <a:pt x="341" y="467"/>
                    <a:pt x="288" y="469"/>
                  </a:cubicBezTo>
                  <a:lnTo>
                    <a:pt x="282" y="511"/>
                  </a:lnTo>
                  <a:lnTo>
                    <a:pt x="282" y="469"/>
                  </a:lnTo>
                  <a:cubicBezTo>
                    <a:pt x="173" y="469"/>
                    <a:pt x="90" y="386"/>
                    <a:pt x="87" y="280"/>
                  </a:cubicBezTo>
                  <a:cubicBezTo>
                    <a:pt x="87" y="229"/>
                    <a:pt x="104" y="179"/>
                    <a:pt x="140" y="140"/>
                  </a:cubicBezTo>
                  <a:cubicBezTo>
                    <a:pt x="173" y="107"/>
                    <a:pt x="224" y="84"/>
                    <a:pt x="282" y="82"/>
                  </a:cubicBezTo>
                  <a:close/>
                  <a:moveTo>
                    <a:pt x="271" y="1"/>
                  </a:moveTo>
                  <a:cubicBezTo>
                    <a:pt x="196" y="6"/>
                    <a:pt x="129" y="37"/>
                    <a:pt x="76" y="90"/>
                  </a:cubicBezTo>
                  <a:cubicBezTo>
                    <a:pt x="28" y="146"/>
                    <a:pt x="1" y="216"/>
                    <a:pt x="3" y="288"/>
                  </a:cubicBezTo>
                  <a:cubicBezTo>
                    <a:pt x="9" y="439"/>
                    <a:pt x="132" y="556"/>
                    <a:pt x="282" y="556"/>
                  </a:cubicBezTo>
                  <a:lnTo>
                    <a:pt x="293" y="556"/>
                  </a:lnTo>
                  <a:cubicBezTo>
                    <a:pt x="369" y="553"/>
                    <a:pt x="436" y="522"/>
                    <a:pt x="489" y="469"/>
                  </a:cubicBezTo>
                  <a:cubicBezTo>
                    <a:pt x="536" y="414"/>
                    <a:pt x="564" y="344"/>
                    <a:pt x="561" y="271"/>
                  </a:cubicBezTo>
                  <a:cubicBezTo>
                    <a:pt x="556" y="121"/>
                    <a:pt x="433" y="1"/>
                    <a:pt x="2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9" name="Google Shape;1459;p33"/>
            <p:cNvSpPr/>
            <p:nvPr/>
          </p:nvSpPr>
          <p:spPr>
            <a:xfrm>
              <a:off x="2812776" y="1131046"/>
              <a:ext cx="17375" cy="17037"/>
            </a:xfrm>
            <a:custGeom>
              <a:avLst/>
              <a:gdLst/>
              <a:ahLst/>
              <a:cxnLst/>
              <a:rect l="l" t="t" r="r" b="b"/>
              <a:pathLst>
                <a:path w="565" h="554" extrusionOk="0">
                  <a:moveTo>
                    <a:pt x="283" y="79"/>
                  </a:moveTo>
                  <a:cubicBezTo>
                    <a:pt x="389" y="79"/>
                    <a:pt x="475" y="163"/>
                    <a:pt x="478" y="269"/>
                  </a:cubicBezTo>
                  <a:cubicBezTo>
                    <a:pt x="478" y="322"/>
                    <a:pt x="461" y="369"/>
                    <a:pt x="425" y="408"/>
                  </a:cubicBezTo>
                  <a:cubicBezTo>
                    <a:pt x="391" y="442"/>
                    <a:pt x="341" y="464"/>
                    <a:pt x="291" y="467"/>
                  </a:cubicBezTo>
                  <a:lnTo>
                    <a:pt x="283" y="509"/>
                  </a:lnTo>
                  <a:lnTo>
                    <a:pt x="283" y="467"/>
                  </a:lnTo>
                  <a:cubicBezTo>
                    <a:pt x="174" y="467"/>
                    <a:pt x="90" y="383"/>
                    <a:pt x="87" y="280"/>
                  </a:cubicBezTo>
                  <a:cubicBezTo>
                    <a:pt x="87" y="227"/>
                    <a:pt x="104" y="177"/>
                    <a:pt x="140" y="140"/>
                  </a:cubicBezTo>
                  <a:cubicBezTo>
                    <a:pt x="174" y="104"/>
                    <a:pt x="224" y="85"/>
                    <a:pt x="283" y="79"/>
                  </a:cubicBezTo>
                  <a:close/>
                  <a:moveTo>
                    <a:pt x="272" y="1"/>
                  </a:moveTo>
                  <a:cubicBezTo>
                    <a:pt x="196" y="4"/>
                    <a:pt x="129" y="34"/>
                    <a:pt x="76" y="87"/>
                  </a:cubicBezTo>
                  <a:cubicBezTo>
                    <a:pt x="29" y="143"/>
                    <a:pt x="1" y="213"/>
                    <a:pt x="4" y="285"/>
                  </a:cubicBezTo>
                  <a:cubicBezTo>
                    <a:pt x="6" y="436"/>
                    <a:pt x="132" y="553"/>
                    <a:pt x="283" y="553"/>
                  </a:cubicBezTo>
                  <a:cubicBezTo>
                    <a:pt x="283" y="553"/>
                    <a:pt x="288" y="552"/>
                    <a:pt x="291" y="552"/>
                  </a:cubicBezTo>
                  <a:cubicBezTo>
                    <a:pt x="293" y="552"/>
                    <a:pt x="294" y="552"/>
                    <a:pt x="294" y="553"/>
                  </a:cubicBezTo>
                  <a:cubicBezTo>
                    <a:pt x="369" y="550"/>
                    <a:pt x="436" y="520"/>
                    <a:pt x="489" y="467"/>
                  </a:cubicBezTo>
                  <a:cubicBezTo>
                    <a:pt x="537" y="411"/>
                    <a:pt x="564" y="341"/>
                    <a:pt x="562" y="269"/>
                  </a:cubicBezTo>
                  <a:cubicBezTo>
                    <a:pt x="556" y="118"/>
                    <a:pt x="433" y="1"/>
                    <a:pt x="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0" name="Google Shape;1460;p33"/>
            <p:cNvSpPr/>
            <p:nvPr/>
          </p:nvSpPr>
          <p:spPr>
            <a:xfrm>
              <a:off x="2338941" y="922759"/>
              <a:ext cx="17467" cy="17098"/>
            </a:xfrm>
            <a:custGeom>
              <a:avLst/>
              <a:gdLst/>
              <a:ahLst/>
              <a:cxnLst/>
              <a:rect l="l" t="t" r="r" b="b"/>
              <a:pathLst>
                <a:path w="568" h="556" extrusionOk="0">
                  <a:moveTo>
                    <a:pt x="285" y="81"/>
                  </a:moveTo>
                  <a:cubicBezTo>
                    <a:pt x="389" y="81"/>
                    <a:pt x="472" y="165"/>
                    <a:pt x="478" y="268"/>
                  </a:cubicBezTo>
                  <a:cubicBezTo>
                    <a:pt x="478" y="321"/>
                    <a:pt x="461" y="371"/>
                    <a:pt x="428" y="408"/>
                  </a:cubicBezTo>
                  <a:cubicBezTo>
                    <a:pt x="391" y="444"/>
                    <a:pt x="344" y="463"/>
                    <a:pt x="291" y="469"/>
                  </a:cubicBezTo>
                  <a:lnTo>
                    <a:pt x="285" y="508"/>
                  </a:lnTo>
                  <a:lnTo>
                    <a:pt x="285" y="469"/>
                  </a:lnTo>
                  <a:cubicBezTo>
                    <a:pt x="177" y="469"/>
                    <a:pt x="93" y="385"/>
                    <a:pt x="87" y="279"/>
                  </a:cubicBezTo>
                  <a:cubicBezTo>
                    <a:pt x="87" y="226"/>
                    <a:pt x="107" y="179"/>
                    <a:pt x="140" y="140"/>
                  </a:cubicBezTo>
                  <a:cubicBezTo>
                    <a:pt x="177" y="106"/>
                    <a:pt x="224" y="84"/>
                    <a:pt x="285" y="81"/>
                  </a:cubicBezTo>
                  <a:close/>
                  <a:moveTo>
                    <a:pt x="274" y="0"/>
                  </a:moveTo>
                  <a:cubicBezTo>
                    <a:pt x="196" y="3"/>
                    <a:pt x="132" y="37"/>
                    <a:pt x="79" y="87"/>
                  </a:cubicBezTo>
                  <a:cubicBezTo>
                    <a:pt x="29" y="143"/>
                    <a:pt x="1" y="212"/>
                    <a:pt x="6" y="288"/>
                  </a:cubicBezTo>
                  <a:cubicBezTo>
                    <a:pt x="12" y="436"/>
                    <a:pt x="135" y="555"/>
                    <a:pt x="285" y="555"/>
                  </a:cubicBezTo>
                  <a:lnTo>
                    <a:pt x="294" y="555"/>
                  </a:lnTo>
                  <a:cubicBezTo>
                    <a:pt x="372" y="553"/>
                    <a:pt x="439" y="519"/>
                    <a:pt x="489" y="469"/>
                  </a:cubicBezTo>
                  <a:cubicBezTo>
                    <a:pt x="539" y="413"/>
                    <a:pt x="567" y="343"/>
                    <a:pt x="564" y="268"/>
                  </a:cubicBezTo>
                  <a:cubicBezTo>
                    <a:pt x="556" y="120"/>
                    <a:pt x="433" y="0"/>
                    <a:pt x="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1" name="Google Shape;1461;p33"/>
            <p:cNvSpPr/>
            <p:nvPr/>
          </p:nvSpPr>
          <p:spPr>
            <a:xfrm>
              <a:off x="2725500" y="645218"/>
              <a:ext cx="27001" cy="26232"/>
            </a:xfrm>
            <a:custGeom>
              <a:avLst/>
              <a:gdLst/>
              <a:ahLst/>
              <a:cxnLst/>
              <a:rect l="l" t="t" r="r" b="b"/>
              <a:pathLst>
                <a:path w="878" h="853" extrusionOk="0">
                  <a:moveTo>
                    <a:pt x="534" y="0"/>
                  </a:moveTo>
                  <a:cubicBezTo>
                    <a:pt x="532" y="0"/>
                    <a:pt x="531" y="0"/>
                    <a:pt x="529" y="0"/>
                  </a:cubicBezTo>
                  <a:cubicBezTo>
                    <a:pt x="333" y="5"/>
                    <a:pt x="348" y="252"/>
                    <a:pt x="418" y="426"/>
                  </a:cubicBezTo>
                  <a:lnTo>
                    <a:pt x="418" y="426"/>
                  </a:lnTo>
                  <a:cubicBezTo>
                    <a:pt x="376" y="416"/>
                    <a:pt x="331" y="410"/>
                    <a:pt x="287" y="410"/>
                  </a:cubicBezTo>
                  <a:cubicBezTo>
                    <a:pt x="185" y="410"/>
                    <a:pt x="88" y="443"/>
                    <a:pt x="52" y="533"/>
                  </a:cubicBezTo>
                  <a:cubicBezTo>
                    <a:pt x="0" y="680"/>
                    <a:pt x="289" y="853"/>
                    <a:pt x="538" y="853"/>
                  </a:cubicBezTo>
                  <a:cubicBezTo>
                    <a:pt x="706" y="853"/>
                    <a:pt x="856" y="773"/>
                    <a:pt x="869" y="553"/>
                  </a:cubicBezTo>
                  <a:cubicBezTo>
                    <a:pt x="869" y="553"/>
                    <a:pt x="878" y="0"/>
                    <a:pt x="5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2" name="Google Shape;1462;p33"/>
            <p:cNvSpPr/>
            <p:nvPr/>
          </p:nvSpPr>
          <p:spPr>
            <a:xfrm>
              <a:off x="2725377" y="644018"/>
              <a:ext cx="28323" cy="28692"/>
            </a:xfrm>
            <a:custGeom>
              <a:avLst/>
              <a:gdLst/>
              <a:ahLst/>
              <a:cxnLst/>
              <a:rect l="l" t="t" r="r" b="b"/>
              <a:pathLst>
                <a:path w="921" h="933" extrusionOk="0">
                  <a:moveTo>
                    <a:pt x="505" y="539"/>
                  </a:moveTo>
                  <a:lnTo>
                    <a:pt x="505" y="539"/>
                  </a:lnTo>
                  <a:cubicBezTo>
                    <a:pt x="547" y="558"/>
                    <a:pt x="572" y="572"/>
                    <a:pt x="575" y="578"/>
                  </a:cubicBezTo>
                  <a:cubicBezTo>
                    <a:pt x="569" y="586"/>
                    <a:pt x="566" y="595"/>
                    <a:pt x="561" y="595"/>
                  </a:cubicBezTo>
                  <a:cubicBezTo>
                    <a:pt x="552" y="595"/>
                    <a:pt x="530" y="578"/>
                    <a:pt x="505" y="539"/>
                  </a:cubicBezTo>
                  <a:close/>
                  <a:moveTo>
                    <a:pt x="550" y="81"/>
                  </a:moveTo>
                  <a:cubicBezTo>
                    <a:pt x="614" y="81"/>
                    <a:pt x="667" y="104"/>
                    <a:pt x="709" y="148"/>
                  </a:cubicBezTo>
                  <a:cubicBezTo>
                    <a:pt x="840" y="285"/>
                    <a:pt x="837" y="583"/>
                    <a:pt x="837" y="586"/>
                  </a:cubicBezTo>
                  <a:cubicBezTo>
                    <a:pt x="823" y="804"/>
                    <a:pt x="670" y="848"/>
                    <a:pt x="544" y="848"/>
                  </a:cubicBezTo>
                  <a:cubicBezTo>
                    <a:pt x="363" y="848"/>
                    <a:pt x="179" y="754"/>
                    <a:pt x="117" y="667"/>
                  </a:cubicBezTo>
                  <a:cubicBezTo>
                    <a:pt x="98" y="642"/>
                    <a:pt x="89" y="614"/>
                    <a:pt x="101" y="595"/>
                  </a:cubicBezTo>
                  <a:cubicBezTo>
                    <a:pt x="134" y="514"/>
                    <a:pt x="223" y="497"/>
                    <a:pt x="296" y="497"/>
                  </a:cubicBezTo>
                  <a:cubicBezTo>
                    <a:pt x="329" y="497"/>
                    <a:pt x="360" y="500"/>
                    <a:pt x="402" y="503"/>
                  </a:cubicBezTo>
                  <a:cubicBezTo>
                    <a:pt x="430" y="569"/>
                    <a:pt x="488" y="678"/>
                    <a:pt x="569" y="678"/>
                  </a:cubicBezTo>
                  <a:cubicBezTo>
                    <a:pt x="589" y="678"/>
                    <a:pt x="628" y="670"/>
                    <a:pt x="656" y="614"/>
                  </a:cubicBezTo>
                  <a:cubicBezTo>
                    <a:pt x="667" y="595"/>
                    <a:pt x="667" y="569"/>
                    <a:pt x="656" y="550"/>
                  </a:cubicBezTo>
                  <a:cubicBezTo>
                    <a:pt x="628" y="494"/>
                    <a:pt x="541" y="452"/>
                    <a:pt x="460" y="430"/>
                  </a:cubicBezTo>
                  <a:cubicBezTo>
                    <a:pt x="416" y="307"/>
                    <a:pt x="410" y="187"/>
                    <a:pt x="449" y="126"/>
                  </a:cubicBezTo>
                  <a:cubicBezTo>
                    <a:pt x="472" y="98"/>
                    <a:pt x="502" y="84"/>
                    <a:pt x="550" y="81"/>
                  </a:cubicBezTo>
                  <a:close/>
                  <a:moveTo>
                    <a:pt x="533" y="0"/>
                  </a:moveTo>
                  <a:cubicBezTo>
                    <a:pt x="463" y="6"/>
                    <a:pt x="407" y="34"/>
                    <a:pt x="374" y="84"/>
                  </a:cubicBezTo>
                  <a:cubicBezTo>
                    <a:pt x="315" y="173"/>
                    <a:pt x="329" y="304"/>
                    <a:pt x="360" y="416"/>
                  </a:cubicBezTo>
                  <a:cubicBezTo>
                    <a:pt x="340" y="414"/>
                    <a:pt x="320" y="413"/>
                    <a:pt x="301" y="413"/>
                  </a:cubicBezTo>
                  <a:cubicBezTo>
                    <a:pt x="163" y="413"/>
                    <a:pt x="59" y="466"/>
                    <a:pt x="22" y="564"/>
                  </a:cubicBezTo>
                  <a:cubicBezTo>
                    <a:pt x="6" y="597"/>
                    <a:pt x="0" y="650"/>
                    <a:pt x="45" y="717"/>
                  </a:cubicBezTo>
                  <a:cubicBezTo>
                    <a:pt x="128" y="834"/>
                    <a:pt x="349" y="932"/>
                    <a:pt x="541" y="932"/>
                  </a:cubicBezTo>
                  <a:cubicBezTo>
                    <a:pt x="767" y="932"/>
                    <a:pt x="904" y="809"/>
                    <a:pt x="918" y="595"/>
                  </a:cubicBezTo>
                  <a:cubicBezTo>
                    <a:pt x="918" y="581"/>
                    <a:pt x="921" y="251"/>
                    <a:pt x="765" y="92"/>
                  </a:cubicBezTo>
                  <a:cubicBezTo>
                    <a:pt x="706" y="34"/>
                    <a:pt x="628" y="0"/>
                    <a:pt x="5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3" name="Google Shape;1463;p33"/>
            <p:cNvSpPr/>
            <p:nvPr/>
          </p:nvSpPr>
          <p:spPr>
            <a:xfrm>
              <a:off x="2748503" y="662839"/>
              <a:ext cx="34843" cy="26386"/>
            </a:xfrm>
            <a:custGeom>
              <a:avLst/>
              <a:gdLst/>
              <a:ahLst/>
              <a:cxnLst/>
              <a:rect l="l" t="t" r="r" b="b"/>
              <a:pathLst>
                <a:path w="1133" h="858" extrusionOk="0">
                  <a:moveTo>
                    <a:pt x="760" y="0"/>
                  </a:moveTo>
                  <a:cubicBezTo>
                    <a:pt x="599" y="0"/>
                    <a:pt x="439" y="66"/>
                    <a:pt x="439" y="66"/>
                  </a:cubicBezTo>
                  <a:cubicBezTo>
                    <a:pt x="1" y="271"/>
                    <a:pt x="441" y="858"/>
                    <a:pt x="672" y="858"/>
                  </a:cubicBezTo>
                  <a:cubicBezTo>
                    <a:pt x="699" y="858"/>
                    <a:pt x="724" y="849"/>
                    <a:pt x="743" y="831"/>
                  </a:cubicBezTo>
                  <a:cubicBezTo>
                    <a:pt x="846" y="736"/>
                    <a:pt x="795" y="568"/>
                    <a:pt x="716" y="448"/>
                  </a:cubicBezTo>
                  <a:lnTo>
                    <a:pt x="716" y="448"/>
                  </a:lnTo>
                  <a:cubicBezTo>
                    <a:pt x="721" y="448"/>
                    <a:pt x="726" y="448"/>
                    <a:pt x="731" y="448"/>
                  </a:cubicBezTo>
                  <a:cubicBezTo>
                    <a:pt x="914" y="448"/>
                    <a:pt x="1133" y="373"/>
                    <a:pt x="1067" y="189"/>
                  </a:cubicBezTo>
                  <a:cubicBezTo>
                    <a:pt x="1015" y="41"/>
                    <a:pt x="887" y="0"/>
                    <a:pt x="7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4" name="Google Shape;1464;p33"/>
            <p:cNvSpPr/>
            <p:nvPr/>
          </p:nvSpPr>
          <p:spPr>
            <a:xfrm>
              <a:off x="2754008" y="661517"/>
              <a:ext cx="29369" cy="29030"/>
            </a:xfrm>
            <a:custGeom>
              <a:avLst/>
              <a:gdLst/>
              <a:ahLst/>
              <a:cxnLst/>
              <a:rect l="l" t="t" r="r" b="b"/>
              <a:pathLst>
                <a:path w="955" h="944" extrusionOk="0">
                  <a:moveTo>
                    <a:pt x="378" y="391"/>
                  </a:moveTo>
                  <a:cubicBezTo>
                    <a:pt x="389" y="394"/>
                    <a:pt x="411" y="408"/>
                    <a:pt x="439" y="441"/>
                  </a:cubicBezTo>
                  <a:cubicBezTo>
                    <a:pt x="394" y="430"/>
                    <a:pt x="375" y="413"/>
                    <a:pt x="369" y="405"/>
                  </a:cubicBezTo>
                  <a:cubicBezTo>
                    <a:pt x="369" y="405"/>
                    <a:pt x="369" y="402"/>
                    <a:pt x="378" y="391"/>
                  </a:cubicBezTo>
                  <a:close/>
                  <a:moveTo>
                    <a:pt x="578" y="84"/>
                  </a:moveTo>
                  <a:cubicBezTo>
                    <a:pt x="723" y="84"/>
                    <a:pt x="810" y="137"/>
                    <a:pt x="849" y="240"/>
                  </a:cubicBezTo>
                  <a:cubicBezTo>
                    <a:pt x="863" y="282"/>
                    <a:pt x="857" y="318"/>
                    <a:pt x="838" y="346"/>
                  </a:cubicBezTo>
                  <a:cubicBezTo>
                    <a:pt x="788" y="413"/>
                    <a:pt x="662" y="441"/>
                    <a:pt x="556" y="444"/>
                  </a:cubicBezTo>
                  <a:cubicBezTo>
                    <a:pt x="503" y="371"/>
                    <a:pt x="433" y="302"/>
                    <a:pt x="369" y="302"/>
                  </a:cubicBezTo>
                  <a:cubicBezTo>
                    <a:pt x="350" y="302"/>
                    <a:pt x="327" y="307"/>
                    <a:pt x="313" y="324"/>
                  </a:cubicBezTo>
                  <a:cubicBezTo>
                    <a:pt x="272" y="374"/>
                    <a:pt x="280" y="413"/>
                    <a:pt x="291" y="433"/>
                  </a:cubicBezTo>
                  <a:cubicBezTo>
                    <a:pt x="322" y="505"/>
                    <a:pt x="439" y="525"/>
                    <a:pt x="509" y="528"/>
                  </a:cubicBezTo>
                  <a:cubicBezTo>
                    <a:pt x="576" y="628"/>
                    <a:pt x="615" y="765"/>
                    <a:pt x="537" y="837"/>
                  </a:cubicBezTo>
                  <a:cubicBezTo>
                    <a:pt x="523" y="849"/>
                    <a:pt x="509" y="854"/>
                    <a:pt x="492" y="854"/>
                  </a:cubicBezTo>
                  <a:cubicBezTo>
                    <a:pt x="375" y="854"/>
                    <a:pt x="168" y="653"/>
                    <a:pt x="124" y="450"/>
                  </a:cubicBezTo>
                  <a:cubicBezTo>
                    <a:pt x="90" y="310"/>
                    <a:pt x="143" y="210"/>
                    <a:pt x="277" y="148"/>
                  </a:cubicBezTo>
                  <a:cubicBezTo>
                    <a:pt x="277" y="148"/>
                    <a:pt x="431" y="84"/>
                    <a:pt x="578" y="84"/>
                  </a:cubicBezTo>
                  <a:close/>
                  <a:moveTo>
                    <a:pt x="578" y="0"/>
                  </a:moveTo>
                  <a:cubicBezTo>
                    <a:pt x="411" y="0"/>
                    <a:pt x="252" y="67"/>
                    <a:pt x="241" y="70"/>
                  </a:cubicBezTo>
                  <a:cubicBezTo>
                    <a:pt x="71" y="151"/>
                    <a:pt x="1" y="291"/>
                    <a:pt x="40" y="472"/>
                  </a:cubicBezTo>
                  <a:cubicBezTo>
                    <a:pt x="90" y="701"/>
                    <a:pt x="325" y="943"/>
                    <a:pt x="492" y="943"/>
                  </a:cubicBezTo>
                  <a:cubicBezTo>
                    <a:pt x="534" y="943"/>
                    <a:pt x="570" y="929"/>
                    <a:pt x="590" y="904"/>
                  </a:cubicBezTo>
                  <a:cubicBezTo>
                    <a:pt x="693" y="809"/>
                    <a:pt x="670" y="659"/>
                    <a:pt x="604" y="531"/>
                  </a:cubicBezTo>
                  <a:cubicBezTo>
                    <a:pt x="718" y="519"/>
                    <a:pt x="843" y="480"/>
                    <a:pt x="902" y="397"/>
                  </a:cubicBezTo>
                  <a:cubicBezTo>
                    <a:pt x="930" y="363"/>
                    <a:pt x="955" y="302"/>
                    <a:pt x="924" y="215"/>
                  </a:cubicBezTo>
                  <a:cubicBezTo>
                    <a:pt x="877" y="73"/>
                    <a:pt x="754" y="0"/>
                    <a:pt x="5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5" name="Google Shape;1465;p33"/>
            <p:cNvSpPr/>
            <p:nvPr/>
          </p:nvSpPr>
          <p:spPr>
            <a:xfrm>
              <a:off x="2733096" y="674279"/>
              <a:ext cx="23064" cy="25740"/>
            </a:xfrm>
            <a:custGeom>
              <a:avLst/>
              <a:gdLst/>
              <a:ahLst/>
              <a:cxnLst/>
              <a:rect l="l" t="t" r="r" b="b"/>
              <a:pathLst>
                <a:path w="750" h="837" extrusionOk="0">
                  <a:moveTo>
                    <a:pt x="481" y="1"/>
                  </a:moveTo>
                  <a:cubicBezTo>
                    <a:pt x="478" y="1"/>
                    <a:pt x="475" y="1"/>
                    <a:pt x="472" y="1"/>
                  </a:cubicBezTo>
                  <a:cubicBezTo>
                    <a:pt x="472" y="1"/>
                    <a:pt x="154" y="7"/>
                    <a:pt x="76" y="266"/>
                  </a:cubicBezTo>
                  <a:cubicBezTo>
                    <a:pt x="0" y="523"/>
                    <a:pt x="34" y="821"/>
                    <a:pt x="229" y="835"/>
                  </a:cubicBezTo>
                  <a:cubicBezTo>
                    <a:pt x="238" y="836"/>
                    <a:pt x="246" y="836"/>
                    <a:pt x="255" y="836"/>
                  </a:cubicBezTo>
                  <a:cubicBezTo>
                    <a:pt x="448" y="836"/>
                    <a:pt x="702" y="692"/>
                    <a:pt x="726" y="434"/>
                  </a:cubicBezTo>
                  <a:cubicBezTo>
                    <a:pt x="750" y="166"/>
                    <a:pt x="578" y="1"/>
                    <a:pt x="4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6" name="Google Shape;1466;p33"/>
            <p:cNvSpPr/>
            <p:nvPr/>
          </p:nvSpPr>
          <p:spPr>
            <a:xfrm>
              <a:off x="2739431" y="676954"/>
              <a:ext cx="15899" cy="7350"/>
            </a:xfrm>
            <a:custGeom>
              <a:avLst/>
              <a:gdLst/>
              <a:ahLst/>
              <a:cxnLst/>
              <a:rect l="l" t="t" r="r" b="b"/>
              <a:pathLst>
                <a:path w="517" h="239" extrusionOk="0">
                  <a:moveTo>
                    <a:pt x="1" y="1"/>
                  </a:moveTo>
                  <a:cubicBezTo>
                    <a:pt x="1" y="1"/>
                    <a:pt x="412" y="238"/>
                    <a:pt x="511" y="238"/>
                  </a:cubicBezTo>
                  <a:cubicBezTo>
                    <a:pt x="513" y="238"/>
                    <a:pt x="515" y="238"/>
                    <a:pt x="517" y="238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7" name="Google Shape;1467;p33"/>
            <p:cNvSpPr/>
            <p:nvPr/>
          </p:nvSpPr>
          <p:spPr>
            <a:xfrm>
              <a:off x="2738078" y="675632"/>
              <a:ext cx="18636" cy="9933"/>
            </a:xfrm>
            <a:custGeom>
              <a:avLst/>
              <a:gdLst/>
              <a:ahLst/>
              <a:cxnLst/>
              <a:rect l="l" t="t" r="r" b="b"/>
              <a:pathLst>
                <a:path w="606" h="323" extrusionOk="0">
                  <a:moveTo>
                    <a:pt x="48" y="1"/>
                  </a:moveTo>
                  <a:cubicBezTo>
                    <a:pt x="34" y="1"/>
                    <a:pt x="18" y="8"/>
                    <a:pt x="8" y="24"/>
                  </a:cubicBezTo>
                  <a:cubicBezTo>
                    <a:pt x="0" y="41"/>
                    <a:pt x="6" y="66"/>
                    <a:pt x="28" y="80"/>
                  </a:cubicBezTo>
                  <a:cubicBezTo>
                    <a:pt x="128" y="138"/>
                    <a:pt x="455" y="323"/>
                    <a:pt x="561" y="323"/>
                  </a:cubicBezTo>
                  <a:lnTo>
                    <a:pt x="564" y="323"/>
                  </a:lnTo>
                  <a:cubicBezTo>
                    <a:pt x="589" y="323"/>
                    <a:pt x="605" y="300"/>
                    <a:pt x="603" y="278"/>
                  </a:cubicBezTo>
                  <a:cubicBezTo>
                    <a:pt x="603" y="255"/>
                    <a:pt x="583" y="239"/>
                    <a:pt x="563" y="239"/>
                  </a:cubicBezTo>
                  <a:cubicBezTo>
                    <a:pt x="561" y="239"/>
                    <a:pt x="560" y="239"/>
                    <a:pt x="558" y="239"/>
                  </a:cubicBezTo>
                  <a:cubicBezTo>
                    <a:pt x="557" y="239"/>
                    <a:pt x="557" y="239"/>
                    <a:pt x="556" y="239"/>
                  </a:cubicBezTo>
                  <a:cubicBezTo>
                    <a:pt x="502" y="239"/>
                    <a:pt x="263" y="120"/>
                    <a:pt x="64" y="5"/>
                  </a:cubicBezTo>
                  <a:cubicBezTo>
                    <a:pt x="59" y="2"/>
                    <a:pt x="54" y="1"/>
                    <a:pt x="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8" name="Google Shape;1468;p33"/>
            <p:cNvSpPr/>
            <p:nvPr/>
          </p:nvSpPr>
          <p:spPr>
            <a:xfrm>
              <a:off x="2735495" y="683320"/>
              <a:ext cx="19067" cy="7934"/>
            </a:xfrm>
            <a:custGeom>
              <a:avLst/>
              <a:gdLst/>
              <a:ahLst/>
              <a:cxnLst/>
              <a:rect l="l" t="t" r="r" b="b"/>
              <a:pathLst>
                <a:path w="620" h="258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474" y="258"/>
                    <a:pt x="607" y="258"/>
                  </a:cubicBezTo>
                  <a:cubicBezTo>
                    <a:pt x="612" y="258"/>
                    <a:pt x="616" y="257"/>
                    <a:pt x="620" y="25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9" name="Google Shape;1469;p33"/>
            <p:cNvSpPr/>
            <p:nvPr/>
          </p:nvSpPr>
          <p:spPr>
            <a:xfrm>
              <a:off x="2734019" y="682090"/>
              <a:ext cx="21927" cy="10610"/>
            </a:xfrm>
            <a:custGeom>
              <a:avLst/>
              <a:gdLst/>
              <a:ahLst/>
              <a:cxnLst/>
              <a:rect l="l" t="t" r="r" b="b"/>
              <a:pathLst>
                <a:path w="713" h="345" extrusionOk="0">
                  <a:moveTo>
                    <a:pt x="50" y="0"/>
                  </a:moveTo>
                  <a:cubicBezTo>
                    <a:pt x="35" y="0"/>
                    <a:pt x="20" y="8"/>
                    <a:pt x="12" y="23"/>
                  </a:cubicBezTo>
                  <a:cubicBezTo>
                    <a:pt x="1" y="40"/>
                    <a:pt x="9" y="68"/>
                    <a:pt x="29" y="79"/>
                  </a:cubicBezTo>
                  <a:cubicBezTo>
                    <a:pt x="112" y="124"/>
                    <a:pt x="531" y="344"/>
                    <a:pt x="665" y="344"/>
                  </a:cubicBezTo>
                  <a:lnTo>
                    <a:pt x="670" y="344"/>
                  </a:lnTo>
                  <a:cubicBezTo>
                    <a:pt x="696" y="344"/>
                    <a:pt x="712" y="322"/>
                    <a:pt x="709" y="297"/>
                  </a:cubicBezTo>
                  <a:cubicBezTo>
                    <a:pt x="709" y="277"/>
                    <a:pt x="694" y="259"/>
                    <a:pt x="673" y="259"/>
                  </a:cubicBezTo>
                  <a:cubicBezTo>
                    <a:pt x="671" y="259"/>
                    <a:pt x="668" y="260"/>
                    <a:pt x="665" y="260"/>
                  </a:cubicBezTo>
                  <a:cubicBezTo>
                    <a:pt x="663" y="261"/>
                    <a:pt x="661" y="261"/>
                    <a:pt x="659" y="261"/>
                  </a:cubicBezTo>
                  <a:cubicBezTo>
                    <a:pt x="578" y="261"/>
                    <a:pt x="269" y="112"/>
                    <a:pt x="68" y="4"/>
                  </a:cubicBezTo>
                  <a:cubicBezTo>
                    <a:pt x="62" y="1"/>
                    <a:pt x="56" y="0"/>
                    <a:pt x="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0" name="Google Shape;1470;p33"/>
            <p:cNvSpPr/>
            <p:nvPr/>
          </p:nvSpPr>
          <p:spPr>
            <a:xfrm>
              <a:off x="2753085" y="642696"/>
              <a:ext cx="9902" cy="19374"/>
            </a:xfrm>
            <a:custGeom>
              <a:avLst/>
              <a:gdLst/>
              <a:ahLst/>
              <a:cxnLst/>
              <a:rect l="l" t="t" r="r" b="b"/>
              <a:pathLst>
                <a:path w="322" h="630" extrusionOk="0">
                  <a:moveTo>
                    <a:pt x="47" y="0"/>
                  </a:moveTo>
                  <a:cubicBezTo>
                    <a:pt x="37" y="0"/>
                    <a:pt x="27" y="3"/>
                    <a:pt x="20" y="10"/>
                  </a:cubicBezTo>
                  <a:cubicBezTo>
                    <a:pt x="0" y="24"/>
                    <a:pt x="0" y="52"/>
                    <a:pt x="14" y="68"/>
                  </a:cubicBezTo>
                  <a:cubicBezTo>
                    <a:pt x="212" y="308"/>
                    <a:pt x="70" y="557"/>
                    <a:pt x="62" y="568"/>
                  </a:cubicBezTo>
                  <a:cubicBezTo>
                    <a:pt x="48" y="585"/>
                    <a:pt x="53" y="610"/>
                    <a:pt x="76" y="624"/>
                  </a:cubicBezTo>
                  <a:cubicBezTo>
                    <a:pt x="84" y="626"/>
                    <a:pt x="89" y="629"/>
                    <a:pt x="98" y="629"/>
                  </a:cubicBezTo>
                  <a:cubicBezTo>
                    <a:pt x="115" y="629"/>
                    <a:pt x="129" y="624"/>
                    <a:pt x="134" y="612"/>
                  </a:cubicBezTo>
                  <a:cubicBezTo>
                    <a:pt x="140" y="610"/>
                    <a:pt x="321" y="303"/>
                    <a:pt x="78" y="15"/>
                  </a:cubicBezTo>
                  <a:cubicBezTo>
                    <a:pt x="71" y="5"/>
                    <a:pt x="59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1" name="Google Shape;1471;p33"/>
            <p:cNvSpPr/>
            <p:nvPr/>
          </p:nvSpPr>
          <p:spPr>
            <a:xfrm>
              <a:off x="2735587" y="690178"/>
              <a:ext cx="15130" cy="6427"/>
            </a:xfrm>
            <a:custGeom>
              <a:avLst/>
              <a:gdLst/>
              <a:ahLst/>
              <a:cxnLst/>
              <a:rect l="l" t="t" r="r" b="b"/>
              <a:pathLst>
                <a:path w="492" h="209" extrusionOk="0">
                  <a:moveTo>
                    <a:pt x="0" y="0"/>
                  </a:moveTo>
                  <a:cubicBezTo>
                    <a:pt x="0" y="0"/>
                    <a:pt x="322" y="208"/>
                    <a:pt x="471" y="208"/>
                  </a:cubicBezTo>
                  <a:cubicBezTo>
                    <a:pt x="478" y="208"/>
                    <a:pt x="485" y="208"/>
                    <a:pt x="491" y="2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2" name="Google Shape;1472;p33"/>
            <p:cNvSpPr/>
            <p:nvPr/>
          </p:nvSpPr>
          <p:spPr>
            <a:xfrm>
              <a:off x="2734019" y="688794"/>
              <a:ext cx="17959" cy="9041"/>
            </a:xfrm>
            <a:custGeom>
              <a:avLst/>
              <a:gdLst/>
              <a:ahLst/>
              <a:cxnLst/>
              <a:rect l="l" t="t" r="r" b="b"/>
              <a:pathLst>
                <a:path w="584" h="294" extrusionOk="0">
                  <a:moveTo>
                    <a:pt x="49" y="0"/>
                  </a:moveTo>
                  <a:cubicBezTo>
                    <a:pt x="35" y="0"/>
                    <a:pt x="21" y="7"/>
                    <a:pt x="12" y="20"/>
                  </a:cubicBezTo>
                  <a:cubicBezTo>
                    <a:pt x="1" y="42"/>
                    <a:pt x="4" y="65"/>
                    <a:pt x="26" y="79"/>
                  </a:cubicBezTo>
                  <a:cubicBezTo>
                    <a:pt x="62" y="101"/>
                    <a:pt x="364" y="294"/>
                    <a:pt x="523" y="294"/>
                  </a:cubicBezTo>
                  <a:cubicBezTo>
                    <a:pt x="528" y="294"/>
                    <a:pt x="539" y="294"/>
                    <a:pt x="545" y="288"/>
                  </a:cubicBezTo>
                  <a:cubicBezTo>
                    <a:pt x="570" y="285"/>
                    <a:pt x="584" y="266"/>
                    <a:pt x="581" y="241"/>
                  </a:cubicBezTo>
                  <a:cubicBezTo>
                    <a:pt x="579" y="218"/>
                    <a:pt x="560" y="204"/>
                    <a:pt x="537" y="204"/>
                  </a:cubicBezTo>
                  <a:cubicBezTo>
                    <a:pt x="535" y="204"/>
                    <a:pt x="533" y="204"/>
                    <a:pt x="531" y="204"/>
                  </a:cubicBezTo>
                  <a:cubicBezTo>
                    <a:pt x="525" y="206"/>
                    <a:pt x="519" y="206"/>
                    <a:pt x="512" y="206"/>
                  </a:cubicBezTo>
                  <a:cubicBezTo>
                    <a:pt x="415" y="206"/>
                    <a:pt x="196" y="84"/>
                    <a:pt x="71" y="6"/>
                  </a:cubicBezTo>
                  <a:cubicBezTo>
                    <a:pt x="64" y="2"/>
                    <a:pt x="57" y="0"/>
                    <a:pt x="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3" name="Google Shape;1473;p33"/>
            <p:cNvSpPr/>
            <p:nvPr/>
          </p:nvSpPr>
          <p:spPr>
            <a:xfrm>
              <a:off x="2756929" y="651645"/>
              <a:ext cx="17191" cy="12393"/>
            </a:xfrm>
            <a:custGeom>
              <a:avLst/>
              <a:gdLst/>
              <a:ahLst/>
              <a:cxnLst/>
              <a:rect l="l" t="t" r="r" b="b"/>
              <a:pathLst>
                <a:path w="559" h="403" extrusionOk="0">
                  <a:moveTo>
                    <a:pt x="471" y="0"/>
                  </a:moveTo>
                  <a:cubicBezTo>
                    <a:pt x="371" y="0"/>
                    <a:pt x="141" y="35"/>
                    <a:pt x="9" y="344"/>
                  </a:cubicBezTo>
                  <a:cubicBezTo>
                    <a:pt x="1" y="363"/>
                    <a:pt x="9" y="388"/>
                    <a:pt x="31" y="400"/>
                  </a:cubicBezTo>
                  <a:cubicBezTo>
                    <a:pt x="37" y="400"/>
                    <a:pt x="43" y="402"/>
                    <a:pt x="48" y="402"/>
                  </a:cubicBezTo>
                  <a:cubicBezTo>
                    <a:pt x="62" y="402"/>
                    <a:pt x="79" y="394"/>
                    <a:pt x="90" y="377"/>
                  </a:cubicBezTo>
                  <a:cubicBezTo>
                    <a:pt x="201" y="116"/>
                    <a:pt x="384" y="84"/>
                    <a:pt x="465" y="84"/>
                  </a:cubicBezTo>
                  <a:cubicBezTo>
                    <a:pt x="488" y="84"/>
                    <a:pt x="503" y="87"/>
                    <a:pt x="506" y="87"/>
                  </a:cubicBezTo>
                  <a:cubicBezTo>
                    <a:pt x="509" y="88"/>
                    <a:pt x="512" y="88"/>
                    <a:pt x="514" y="88"/>
                  </a:cubicBezTo>
                  <a:cubicBezTo>
                    <a:pt x="531" y="88"/>
                    <a:pt x="548" y="75"/>
                    <a:pt x="553" y="54"/>
                  </a:cubicBezTo>
                  <a:cubicBezTo>
                    <a:pt x="559" y="31"/>
                    <a:pt x="545" y="9"/>
                    <a:pt x="520" y="3"/>
                  </a:cubicBezTo>
                  <a:cubicBezTo>
                    <a:pt x="518" y="3"/>
                    <a:pt x="500" y="0"/>
                    <a:pt x="4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4" name="Google Shape;1474;p33"/>
            <p:cNvSpPr/>
            <p:nvPr/>
          </p:nvSpPr>
          <p:spPr>
            <a:xfrm>
              <a:off x="2447682" y="1085809"/>
              <a:ext cx="34627" cy="26570"/>
            </a:xfrm>
            <a:custGeom>
              <a:avLst/>
              <a:gdLst/>
              <a:ahLst/>
              <a:cxnLst/>
              <a:rect l="l" t="t" r="r" b="b"/>
              <a:pathLst>
                <a:path w="1126" h="864" extrusionOk="0">
                  <a:moveTo>
                    <a:pt x="729" y="0"/>
                  </a:moveTo>
                  <a:cubicBezTo>
                    <a:pt x="484" y="0"/>
                    <a:pt x="1" y="448"/>
                    <a:pt x="379" y="721"/>
                  </a:cubicBezTo>
                  <a:cubicBezTo>
                    <a:pt x="379" y="721"/>
                    <a:pt x="591" y="863"/>
                    <a:pt x="784" y="863"/>
                  </a:cubicBezTo>
                  <a:cubicBezTo>
                    <a:pt x="877" y="863"/>
                    <a:pt x="965" y="831"/>
                    <a:pt x="1023" y="735"/>
                  </a:cubicBezTo>
                  <a:cubicBezTo>
                    <a:pt x="1126" y="569"/>
                    <a:pt x="910" y="448"/>
                    <a:pt x="725" y="413"/>
                  </a:cubicBezTo>
                  <a:lnTo>
                    <a:pt x="725" y="413"/>
                  </a:lnTo>
                  <a:cubicBezTo>
                    <a:pt x="828" y="312"/>
                    <a:pt x="912" y="158"/>
                    <a:pt x="828" y="44"/>
                  </a:cubicBezTo>
                  <a:cubicBezTo>
                    <a:pt x="806" y="13"/>
                    <a:pt x="771" y="0"/>
                    <a:pt x="7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5" name="Google Shape;1475;p33"/>
            <p:cNvSpPr/>
            <p:nvPr/>
          </p:nvSpPr>
          <p:spPr>
            <a:xfrm>
              <a:off x="2452787" y="1084486"/>
              <a:ext cx="28877" cy="29184"/>
            </a:xfrm>
            <a:custGeom>
              <a:avLst/>
              <a:gdLst/>
              <a:ahLst/>
              <a:cxnLst/>
              <a:rect l="l" t="t" r="r" b="b"/>
              <a:pathLst>
                <a:path w="939" h="949" extrusionOk="0">
                  <a:moveTo>
                    <a:pt x="453" y="485"/>
                  </a:moveTo>
                  <a:cubicBezTo>
                    <a:pt x="422" y="505"/>
                    <a:pt x="394" y="516"/>
                    <a:pt x="383" y="525"/>
                  </a:cubicBezTo>
                  <a:cubicBezTo>
                    <a:pt x="378" y="511"/>
                    <a:pt x="378" y="505"/>
                    <a:pt x="378" y="502"/>
                  </a:cubicBezTo>
                  <a:cubicBezTo>
                    <a:pt x="380" y="499"/>
                    <a:pt x="397" y="485"/>
                    <a:pt x="453" y="485"/>
                  </a:cubicBezTo>
                  <a:close/>
                  <a:moveTo>
                    <a:pt x="562" y="84"/>
                  </a:moveTo>
                  <a:cubicBezTo>
                    <a:pt x="592" y="84"/>
                    <a:pt x="615" y="95"/>
                    <a:pt x="631" y="112"/>
                  </a:cubicBezTo>
                  <a:cubicBezTo>
                    <a:pt x="693" y="198"/>
                    <a:pt x="629" y="324"/>
                    <a:pt x="548" y="407"/>
                  </a:cubicBezTo>
                  <a:cubicBezTo>
                    <a:pt x="518" y="403"/>
                    <a:pt x="490" y="401"/>
                    <a:pt x="465" y="401"/>
                  </a:cubicBezTo>
                  <a:cubicBezTo>
                    <a:pt x="387" y="401"/>
                    <a:pt x="331" y="420"/>
                    <a:pt x="308" y="460"/>
                  </a:cubicBezTo>
                  <a:cubicBezTo>
                    <a:pt x="297" y="483"/>
                    <a:pt x="288" y="516"/>
                    <a:pt x="316" y="566"/>
                  </a:cubicBezTo>
                  <a:cubicBezTo>
                    <a:pt x="330" y="586"/>
                    <a:pt x="352" y="600"/>
                    <a:pt x="383" y="600"/>
                  </a:cubicBezTo>
                  <a:cubicBezTo>
                    <a:pt x="442" y="600"/>
                    <a:pt x="520" y="547"/>
                    <a:pt x="576" y="497"/>
                  </a:cubicBezTo>
                  <a:cubicBezTo>
                    <a:pt x="701" y="525"/>
                    <a:pt x="810" y="586"/>
                    <a:pt x="838" y="650"/>
                  </a:cubicBezTo>
                  <a:cubicBezTo>
                    <a:pt x="852" y="681"/>
                    <a:pt x="846" y="711"/>
                    <a:pt x="824" y="751"/>
                  </a:cubicBezTo>
                  <a:cubicBezTo>
                    <a:pt x="777" y="826"/>
                    <a:pt x="712" y="862"/>
                    <a:pt x="617" y="862"/>
                  </a:cubicBezTo>
                  <a:cubicBezTo>
                    <a:pt x="439" y="862"/>
                    <a:pt x="238" y="728"/>
                    <a:pt x="238" y="728"/>
                  </a:cubicBezTo>
                  <a:cubicBezTo>
                    <a:pt x="126" y="650"/>
                    <a:pt x="90" y="552"/>
                    <a:pt x="129" y="435"/>
                  </a:cubicBezTo>
                  <a:cubicBezTo>
                    <a:pt x="188" y="254"/>
                    <a:pt x="422" y="84"/>
                    <a:pt x="562" y="84"/>
                  </a:cubicBezTo>
                  <a:close/>
                  <a:moveTo>
                    <a:pt x="562" y="0"/>
                  </a:moveTo>
                  <a:cubicBezTo>
                    <a:pt x="392" y="0"/>
                    <a:pt x="121" y="193"/>
                    <a:pt x="48" y="413"/>
                  </a:cubicBezTo>
                  <a:cubicBezTo>
                    <a:pt x="1" y="561"/>
                    <a:pt x="48" y="697"/>
                    <a:pt x="188" y="798"/>
                  </a:cubicBezTo>
                  <a:cubicBezTo>
                    <a:pt x="196" y="806"/>
                    <a:pt x="411" y="949"/>
                    <a:pt x="615" y="949"/>
                  </a:cubicBezTo>
                  <a:cubicBezTo>
                    <a:pt x="735" y="949"/>
                    <a:pt x="832" y="896"/>
                    <a:pt x="896" y="804"/>
                  </a:cubicBezTo>
                  <a:cubicBezTo>
                    <a:pt x="936" y="739"/>
                    <a:pt x="938" y="678"/>
                    <a:pt x="913" y="622"/>
                  </a:cubicBezTo>
                  <a:cubicBezTo>
                    <a:pt x="869" y="527"/>
                    <a:pt x="749" y="460"/>
                    <a:pt x="637" y="430"/>
                  </a:cubicBezTo>
                  <a:cubicBezTo>
                    <a:pt x="726" y="321"/>
                    <a:pt x="779" y="179"/>
                    <a:pt x="698" y="64"/>
                  </a:cubicBezTo>
                  <a:cubicBezTo>
                    <a:pt x="665" y="22"/>
                    <a:pt x="620" y="0"/>
                    <a:pt x="5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6" name="Google Shape;1476;p33"/>
            <p:cNvSpPr/>
            <p:nvPr/>
          </p:nvSpPr>
          <p:spPr>
            <a:xfrm>
              <a:off x="2426217" y="1103307"/>
              <a:ext cx="26632" cy="25986"/>
            </a:xfrm>
            <a:custGeom>
              <a:avLst/>
              <a:gdLst/>
              <a:ahLst/>
              <a:cxnLst/>
              <a:rect l="l" t="t" r="r" b="b"/>
              <a:pathLst>
                <a:path w="866" h="845" extrusionOk="0">
                  <a:moveTo>
                    <a:pt x="428" y="0"/>
                  </a:moveTo>
                  <a:cubicBezTo>
                    <a:pt x="214" y="0"/>
                    <a:pt x="0" y="95"/>
                    <a:pt x="22" y="219"/>
                  </a:cubicBezTo>
                  <a:cubicBezTo>
                    <a:pt x="48" y="354"/>
                    <a:pt x="212" y="402"/>
                    <a:pt x="355" y="402"/>
                  </a:cubicBezTo>
                  <a:cubicBezTo>
                    <a:pt x="356" y="402"/>
                    <a:pt x="358" y="402"/>
                    <a:pt x="360" y="402"/>
                  </a:cubicBezTo>
                  <a:lnTo>
                    <a:pt x="360" y="402"/>
                  </a:lnTo>
                  <a:cubicBezTo>
                    <a:pt x="257" y="556"/>
                    <a:pt x="195" y="790"/>
                    <a:pt x="388" y="836"/>
                  </a:cubicBezTo>
                  <a:cubicBezTo>
                    <a:pt x="412" y="842"/>
                    <a:pt x="434" y="844"/>
                    <a:pt x="456" y="844"/>
                  </a:cubicBezTo>
                  <a:cubicBezTo>
                    <a:pt x="744" y="844"/>
                    <a:pt x="829" y="373"/>
                    <a:pt x="829" y="373"/>
                  </a:cubicBezTo>
                  <a:cubicBezTo>
                    <a:pt x="865" y="100"/>
                    <a:pt x="647" y="0"/>
                    <a:pt x="4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7" name="Google Shape;1477;p33"/>
            <p:cNvSpPr/>
            <p:nvPr/>
          </p:nvSpPr>
          <p:spPr>
            <a:xfrm>
              <a:off x="2425448" y="1101985"/>
              <a:ext cx="28077" cy="28508"/>
            </a:xfrm>
            <a:custGeom>
              <a:avLst/>
              <a:gdLst/>
              <a:ahLst/>
              <a:cxnLst/>
              <a:rect l="l" t="t" r="r" b="b"/>
              <a:pathLst>
                <a:path w="913" h="927" extrusionOk="0">
                  <a:moveTo>
                    <a:pt x="550" y="349"/>
                  </a:moveTo>
                  <a:cubicBezTo>
                    <a:pt x="550" y="349"/>
                    <a:pt x="552" y="352"/>
                    <a:pt x="558" y="363"/>
                  </a:cubicBezTo>
                  <a:cubicBezTo>
                    <a:pt x="547" y="368"/>
                    <a:pt x="522" y="380"/>
                    <a:pt x="485" y="391"/>
                  </a:cubicBezTo>
                  <a:cubicBezTo>
                    <a:pt x="513" y="363"/>
                    <a:pt x="536" y="349"/>
                    <a:pt x="550" y="349"/>
                  </a:cubicBezTo>
                  <a:close/>
                  <a:moveTo>
                    <a:pt x="452" y="87"/>
                  </a:moveTo>
                  <a:cubicBezTo>
                    <a:pt x="591" y="87"/>
                    <a:pt x="703" y="126"/>
                    <a:pt x="762" y="195"/>
                  </a:cubicBezTo>
                  <a:cubicBezTo>
                    <a:pt x="809" y="248"/>
                    <a:pt x="829" y="321"/>
                    <a:pt x="815" y="407"/>
                  </a:cubicBezTo>
                  <a:cubicBezTo>
                    <a:pt x="815" y="410"/>
                    <a:pt x="734" y="843"/>
                    <a:pt x="483" y="843"/>
                  </a:cubicBezTo>
                  <a:cubicBezTo>
                    <a:pt x="463" y="843"/>
                    <a:pt x="446" y="843"/>
                    <a:pt x="424" y="837"/>
                  </a:cubicBezTo>
                  <a:cubicBezTo>
                    <a:pt x="382" y="826"/>
                    <a:pt x="354" y="806"/>
                    <a:pt x="340" y="770"/>
                  </a:cubicBezTo>
                  <a:cubicBezTo>
                    <a:pt x="312" y="703"/>
                    <a:pt x="346" y="589"/>
                    <a:pt x="410" y="480"/>
                  </a:cubicBezTo>
                  <a:cubicBezTo>
                    <a:pt x="494" y="477"/>
                    <a:pt x="589" y="458"/>
                    <a:pt x="630" y="407"/>
                  </a:cubicBezTo>
                  <a:cubicBezTo>
                    <a:pt x="647" y="391"/>
                    <a:pt x="653" y="366"/>
                    <a:pt x="644" y="346"/>
                  </a:cubicBezTo>
                  <a:cubicBezTo>
                    <a:pt x="619" y="271"/>
                    <a:pt x="572" y="265"/>
                    <a:pt x="550" y="265"/>
                  </a:cubicBezTo>
                  <a:cubicBezTo>
                    <a:pt x="477" y="265"/>
                    <a:pt x="405" y="349"/>
                    <a:pt x="365" y="399"/>
                  </a:cubicBezTo>
                  <a:cubicBezTo>
                    <a:pt x="248" y="396"/>
                    <a:pt x="112" y="360"/>
                    <a:pt x="89" y="254"/>
                  </a:cubicBezTo>
                  <a:cubicBezTo>
                    <a:pt x="86" y="237"/>
                    <a:pt x="89" y="221"/>
                    <a:pt x="109" y="198"/>
                  </a:cubicBezTo>
                  <a:cubicBezTo>
                    <a:pt x="165" y="131"/>
                    <a:pt x="307" y="87"/>
                    <a:pt x="452" y="87"/>
                  </a:cubicBezTo>
                  <a:close/>
                  <a:moveTo>
                    <a:pt x="452" y="0"/>
                  </a:moveTo>
                  <a:cubicBezTo>
                    <a:pt x="279" y="0"/>
                    <a:pt x="114" y="59"/>
                    <a:pt x="45" y="142"/>
                  </a:cubicBezTo>
                  <a:cubicBezTo>
                    <a:pt x="14" y="182"/>
                    <a:pt x="0" y="223"/>
                    <a:pt x="6" y="268"/>
                  </a:cubicBezTo>
                  <a:cubicBezTo>
                    <a:pt x="31" y="407"/>
                    <a:pt x="170" y="466"/>
                    <a:pt x="312" y="480"/>
                  </a:cubicBezTo>
                  <a:cubicBezTo>
                    <a:pt x="262" y="578"/>
                    <a:pt x="223" y="703"/>
                    <a:pt x="262" y="801"/>
                  </a:cubicBezTo>
                  <a:cubicBezTo>
                    <a:pt x="279" y="843"/>
                    <a:pt x="318" y="896"/>
                    <a:pt x="405" y="918"/>
                  </a:cubicBezTo>
                  <a:cubicBezTo>
                    <a:pt x="430" y="924"/>
                    <a:pt x="458" y="926"/>
                    <a:pt x="480" y="926"/>
                  </a:cubicBezTo>
                  <a:cubicBezTo>
                    <a:pt x="801" y="926"/>
                    <a:pt x="896" y="444"/>
                    <a:pt x="898" y="421"/>
                  </a:cubicBezTo>
                  <a:cubicBezTo>
                    <a:pt x="912" y="307"/>
                    <a:pt x="890" y="212"/>
                    <a:pt x="826" y="140"/>
                  </a:cubicBezTo>
                  <a:cubicBezTo>
                    <a:pt x="745" y="48"/>
                    <a:pt x="614" y="0"/>
                    <a:pt x="4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8" name="Google Shape;1478;p33"/>
            <p:cNvSpPr/>
            <p:nvPr/>
          </p:nvSpPr>
          <p:spPr>
            <a:xfrm>
              <a:off x="2429477" y="1075230"/>
              <a:ext cx="27124" cy="24940"/>
            </a:xfrm>
            <a:custGeom>
              <a:avLst/>
              <a:gdLst/>
              <a:ahLst/>
              <a:cxnLst/>
              <a:rect l="l" t="t" r="r" b="b"/>
              <a:pathLst>
                <a:path w="882" h="811" extrusionOk="0">
                  <a:moveTo>
                    <a:pt x="289" y="0"/>
                  </a:moveTo>
                  <a:cubicBezTo>
                    <a:pt x="232" y="0"/>
                    <a:pt x="183" y="20"/>
                    <a:pt x="148" y="67"/>
                  </a:cubicBezTo>
                  <a:cubicBezTo>
                    <a:pt x="31" y="220"/>
                    <a:pt x="0" y="535"/>
                    <a:pt x="218" y="703"/>
                  </a:cubicBezTo>
                  <a:cubicBezTo>
                    <a:pt x="319" y="781"/>
                    <a:pt x="426" y="810"/>
                    <a:pt x="515" y="810"/>
                  </a:cubicBezTo>
                  <a:cubicBezTo>
                    <a:pt x="619" y="810"/>
                    <a:pt x="699" y="770"/>
                    <a:pt x="720" y="722"/>
                  </a:cubicBezTo>
                  <a:cubicBezTo>
                    <a:pt x="720" y="722"/>
                    <a:pt x="882" y="452"/>
                    <a:pt x="709" y="248"/>
                  </a:cubicBezTo>
                  <a:cubicBezTo>
                    <a:pt x="586" y="108"/>
                    <a:pt x="418" y="0"/>
                    <a:pt x="2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9" name="Google Shape;1479;p33"/>
            <p:cNvSpPr/>
            <p:nvPr/>
          </p:nvSpPr>
          <p:spPr>
            <a:xfrm>
              <a:off x="2439071" y="1089192"/>
              <a:ext cx="14700" cy="9472"/>
            </a:xfrm>
            <a:custGeom>
              <a:avLst/>
              <a:gdLst/>
              <a:ahLst/>
              <a:cxnLst/>
              <a:rect l="l" t="t" r="r" b="b"/>
              <a:pathLst>
                <a:path w="478" h="308" extrusionOk="0">
                  <a:moveTo>
                    <a:pt x="478" y="0"/>
                  </a:moveTo>
                  <a:lnTo>
                    <a:pt x="478" y="0"/>
                  </a:lnTo>
                  <a:cubicBezTo>
                    <a:pt x="477" y="1"/>
                    <a:pt x="37" y="226"/>
                    <a:pt x="1" y="307"/>
                  </a:cubicBezTo>
                  <a:lnTo>
                    <a:pt x="47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0" name="Google Shape;1480;p33"/>
            <p:cNvSpPr/>
            <p:nvPr/>
          </p:nvSpPr>
          <p:spPr>
            <a:xfrm>
              <a:off x="2437441" y="1087869"/>
              <a:ext cx="17713" cy="12086"/>
            </a:xfrm>
            <a:custGeom>
              <a:avLst/>
              <a:gdLst/>
              <a:ahLst/>
              <a:cxnLst/>
              <a:rect l="l" t="t" r="r" b="b"/>
              <a:pathLst>
                <a:path w="576" h="393" extrusionOk="0">
                  <a:moveTo>
                    <a:pt x="528" y="1"/>
                  </a:moveTo>
                  <a:cubicBezTo>
                    <a:pt x="522" y="1"/>
                    <a:pt x="515" y="2"/>
                    <a:pt x="508" y="4"/>
                  </a:cubicBezTo>
                  <a:cubicBezTo>
                    <a:pt x="402" y="57"/>
                    <a:pt x="54" y="247"/>
                    <a:pt x="12" y="331"/>
                  </a:cubicBezTo>
                  <a:cubicBezTo>
                    <a:pt x="1" y="350"/>
                    <a:pt x="6" y="375"/>
                    <a:pt x="28" y="387"/>
                  </a:cubicBezTo>
                  <a:cubicBezTo>
                    <a:pt x="34" y="389"/>
                    <a:pt x="42" y="392"/>
                    <a:pt x="48" y="392"/>
                  </a:cubicBezTo>
                  <a:cubicBezTo>
                    <a:pt x="68" y="392"/>
                    <a:pt x="81" y="387"/>
                    <a:pt x="87" y="367"/>
                  </a:cubicBezTo>
                  <a:cubicBezTo>
                    <a:pt x="109" y="322"/>
                    <a:pt x="341" y="183"/>
                    <a:pt x="547" y="80"/>
                  </a:cubicBezTo>
                  <a:cubicBezTo>
                    <a:pt x="570" y="69"/>
                    <a:pt x="575" y="43"/>
                    <a:pt x="564" y="24"/>
                  </a:cubicBezTo>
                  <a:cubicBezTo>
                    <a:pt x="558" y="8"/>
                    <a:pt x="544" y="1"/>
                    <a:pt x="5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1" name="Google Shape;1481;p33"/>
            <p:cNvSpPr/>
            <p:nvPr/>
          </p:nvSpPr>
          <p:spPr>
            <a:xfrm>
              <a:off x="2433597" y="1082580"/>
              <a:ext cx="17098" cy="11717"/>
            </a:xfrm>
            <a:custGeom>
              <a:avLst/>
              <a:gdLst/>
              <a:ahLst/>
              <a:cxnLst/>
              <a:rect l="l" t="t" r="r" b="b"/>
              <a:pathLst>
                <a:path w="556" h="381" extrusionOk="0">
                  <a:moveTo>
                    <a:pt x="555" y="1"/>
                  </a:moveTo>
                  <a:cubicBezTo>
                    <a:pt x="555" y="1"/>
                    <a:pt x="47" y="280"/>
                    <a:pt x="0" y="380"/>
                  </a:cubicBezTo>
                  <a:lnTo>
                    <a:pt x="55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2" name="Google Shape;1482;p33"/>
            <p:cNvSpPr/>
            <p:nvPr/>
          </p:nvSpPr>
          <p:spPr>
            <a:xfrm>
              <a:off x="2431967" y="1081227"/>
              <a:ext cx="20020" cy="14331"/>
            </a:xfrm>
            <a:custGeom>
              <a:avLst/>
              <a:gdLst/>
              <a:ahLst/>
              <a:cxnLst/>
              <a:rect l="l" t="t" r="r" b="b"/>
              <a:pathLst>
                <a:path w="651" h="466" extrusionOk="0">
                  <a:moveTo>
                    <a:pt x="602" y="1"/>
                  </a:moveTo>
                  <a:cubicBezTo>
                    <a:pt x="596" y="1"/>
                    <a:pt x="589" y="2"/>
                    <a:pt x="583" y="6"/>
                  </a:cubicBezTo>
                  <a:cubicBezTo>
                    <a:pt x="494" y="53"/>
                    <a:pt x="61" y="299"/>
                    <a:pt x="11" y="407"/>
                  </a:cubicBezTo>
                  <a:cubicBezTo>
                    <a:pt x="0" y="427"/>
                    <a:pt x="11" y="452"/>
                    <a:pt x="31" y="463"/>
                  </a:cubicBezTo>
                  <a:cubicBezTo>
                    <a:pt x="36" y="463"/>
                    <a:pt x="42" y="466"/>
                    <a:pt x="50" y="466"/>
                  </a:cubicBezTo>
                  <a:cubicBezTo>
                    <a:pt x="67" y="466"/>
                    <a:pt x="81" y="458"/>
                    <a:pt x="84" y="441"/>
                  </a:cubicBezTo>
                  <a:cubicBezTo>
                    <a:pt x="114" y="379"/>
                    <a:pt x="416" y="193"/>
                    <a:pt x="619" y="78"/>
                  </a:cubicBezTo>
                  <a:cubicBezTo>
                    <a:pt x="642" y="67"/>
                    <a:pt x="650" y="45"/>
                    <a:pt x="639" y="22"/>
                  </a:cubicBezTo>
                  <a:cubicBezTo>
                    <a:pt x="631" y="9"/>
                    <a:pt x="617" y="1"/>
                    <a:pt x="6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3" name="Google Shape;1483;p33"/>
            <p:cNvSpPr/>
            <p:nvPr/>
          </p:nvSpPr>
          <p:spPr>
            <a:xfrm>
              <a:off x="2456846" y="1110718"/>
              <a:ext cx="17959" cy="10517"/>
            </a:xfrm>
            <a:custGeom>
              <a:avLst/>
              <a:gdLst/>
              <a:ahLst/>
              <a:cxnLst/>
              <a:rect l="l" t="t" r="r" b="b"/>
              <a:pathLst>
                <a:path w="584" h="342" extrusionOk="0">
                  <a:moveTo>
                    <a:pt x="53" y="1"/>
                  </a:moveTo>
                  <a:cubicBezTo>
                    <a:pt x="46" y="1"/>
                    <a:pt x="38" y="3"/>
                    <a:pt x="31" y="6"/>
                  </a:cubicBezTo>
                  <a:cubicBezTo>
                    <a:pt x="8" y="15"/>
                    <a:pt x="0" y="40"/>
                    <a:pt x="11" y="62"/>
                  </a:cubicBezTo>
                  <a:cubicBezTo>
                    <a:pt x="14" y="65"/>
                    <a:pt x="154" y="341"/>
                    <a:pt x="472" y="341"/>
                  </a:cubicBezTo>
                  <a:cubicBezTo>
                    <a:pt x="491" y="341"/>
                    <a:pt x="519" y="335"/>
                    <a:pt x="544" y="333"/>
                  </a:cubicBezTo>
                  <a:cubicBezTo>
                    <a:pt x="566" y="333"/>
                    <a:pt x="583" y="313"/>
                    <a:pt x="580" y="288"/>
                  </a:cubicBezTo>
                  <a:cubicBezTo>
                    <a:pt x="580" y="267"/>
                    <a:pt x="561" y="252"/>
                    <a:pt x="538" y="252"/>
                  </a:cubicBezTo>
                  <a:cubicBezTo>
                    <a:pt x="537" y="252"/>
                    <a:pt x="535" y="252"/>
                    <a:pt x="533" y="252"/>
                  </a:cubicBezTo>
                  <a:cubicBezTo>
                    <a:pt x="511" y="255"/>
                    <a:pt x="490" y="256"/>
                    <a:pt x="469" y="256"/>
                  </a:cubicBezTo>
                  <a:cubicBezTo>
                    <a:pt x="206" y="256"/>
                    <a:pt x="94" y="36"/>
                    <a:pt x="87" y="26"/>
                  </a:cubicBezTo>
                  <a:cubicBezTo>
                    <a:pt x="81" y="9"/>
                    <a:pt x="68" y="1"/>
                    <a:pt x="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4" name="Google Shape;1484;p33"/>
            <p:cNvSpPr/>
            <p:nvPr/>
          </p:nvSpPr>
          <p:spPr>
            <a:xfrm>
              <a:off x="2431445" y="1078890"/>
              <a:ext cx="13408" cy="9287"/>
            </a:xfrm>
            <a:custGeom>
              <a:avLst/>
              <a:gdLst/>
              <a:ahLst/>
              <a:cxnLst/>
              <a:rect l="l" t="t" r="r" b="b"/>
              <a:pathLst>
                <a:path w="436" h="302" extrusionOk="0">
                  <a:moveTo>
                    <a:pt x="435" y="1"/>
                  </a:moveTo>
                  <a:cubicBezTo>
                    <a:pt x="435" y="1"/>
                    <a:pt x="53" y="176"/>
                    <a:pt x="0" y="302"/>
                  </a:cubicBezTo>
                  <a:lnTo>
                    <a:pt x="43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5" name="Google Shape;1485;p33"/>
            <p:cNvSpPr/>
            <p:nvPr/>
          </p:nvSpPr>
          <p:spPr>
            <a:xfrm>
              <a:off x="2429815" y="1077475"/>
              <a:ext cx="16576" cy="11993"/>
            </a:xfrm>
            <a:custGeom>
              <a:avLst/>
              <a:gdLst/>
              <a:ahLst/>
              <a:cxnLst/>
              <a:rect l="l" t="t" r="r" b="b"/>
              <a:pathLst>
                <a:path w="539" h="390" extrusionOk="0">
                  <a:moveTo>
                    <a:pt x="488" y="0"/>
                  </a:moveTo>
                  <a:cubicBezTo>
                    <a:pt x="483" y="0"/>
                    <a:pt x="477" y="2"/>
                    <a:pt x="472" y="5"/>
                  </a:cubicBezTo>
                  <a:cubicBezTo>
                    <a:pt x="430" y="27"/>
                    <a:pt x="70" y="195"/>
                    <a:pt x="11" y="328"/>
                  </a:cubicBezTo>
                  <a:cubicBezTo>
                    <a:pt x="0" y="351"/>
                    <a:pt x="11" y="376"/>
                    <a:pt x="31" y="384"/>
                  </a:cubicBezTo>
                  <a:cubicBezTo>
                    <a:pt x="39" y="384"/>
                    <a:pt x="42" y="390"/>
                    <a:pt x="50" y="390"/>
                  </a:cubicBezTo>
                  <a:cubicBezTo>
                    <a:pt x="67" y="390"/>
                    <a:pt x="81" y="379"/>
                    <a:pt x="92" y="359"/>
                  </a:cubicBezTo>
                  <a:cubicBezTo>
                    <a:pt x="123" y="281"/>
                    <a:pt x="363" y="147"/>
                    <a:pt x="505" y="80"/>
                  </a:cubicBezTo>
                  <a:cubicBezTo>
                    <a:pt x="528" y="72"/>
                    <a:pt x="539" y="47"/>
                    <a:pt x="528" y="27"/>
                  </a:cubicBezTo>
                  <a:cubicBezTo>
                    <a:pt x="519" y="11"/>
                    <a:pt x="504" y="0"/>
                    <a:pt x="488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6" name="Google Shape;1486;p33"/>
            <p:cNvSpPr/>
            <p:nvPr/>
          </p:nvSpPr>
          <p:spPr>
            <a:xfrm>
              <a:off x="2453925" y="1111518"/>
              <a:ext cx="9964" cy="19835"/>
            </a:xfrm>
            <a:custGeom>
              <a:avLst/>
              <a:gdLst/>
              <a:ahLst/>
              <a:cxnLst/>
              <a:rect l="l" t="t" r="r" b="b"/>
              <a:pathLst>
                <a:path w="324" h="645" extrusionOk="0">
                  <a:moveTo>
                    <a:pt x="50" y="0"/>
                  </a:moveTo>
                  <a:cubicBezTo>
                    <a:pt x="41" y="0"/>
                    <a:pt x="33" y="3"/>
                    <a:pt x="25" y="8"/>
                  </a:cubicBezTo>
                  <a:cubicBezTo>
                    <a:pt x="9" y="22"/>
                    <a:pt x="0" y="44"/>
                    <a:pt x="14" y="67"/>
                  </a:cubicBezTo>
                  <a:cubicBezTo>
                    <a:pt x="218" y="365"/>
                    <a:pt x="42" y="561"/>
                    <a:pt x="31" y="572"/>
                  </a:cubicBezTo>
                  <a:cubicBezTo>
                    <a:pt x="17" y="588"/>
                    <a:pt x="17" y="614"/>
                    <a:pt x="36" y="630"/>
                  </a:cubicBezTo>
                  <a:cubicBezTo>
                    <a:pt x="42" y="641"/>
                    <a:pt x="53" y="644"/>
                    <a:pt x="64" y="644"/>
                  </a:cubicBezTo>
                  <a:cubicBezTo>
                    <a:pt x="76" y="644"/>
                    <a:pt x="84" y="639"/>
                    <a:pt x="95" y="628"/>
                  </a:cubicBezTo>
                  <a:cubicBezTo>
                    <a:pt x="95" y="625"/>
                    <a:pt x="324" y="376"/>
                    <a:pt x="84" y="17"/>
                  </a:cubicBezTo>
                  <a:cubicBezTo>
                    <a:pt x="75" y="6"/>
                    <a:pt x="63" y="0"/>
                    <a:pt x="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7" name="Google Shape;1487;p33"/>
            <p:cNvSpPr/>
            <p:nvPr/>
          </p:nvSpPr>
          <p:spPr>
            <a:xfrm>
              <a:off x="2779102" y="696820"/>
              <a:ext cx="96009" cy="58153"/>
            </a:xfrm>
            <a:custGeom>
              <a:avLst/>
              <a:gdLst/>
              <a:ahLst/>
              <a:cxnLst/>
              <a:rect l="l" t="t" r="r" b="b"/>
              <a:pathLst>
                <a:path w="3122" h="1891" extrusionOk="0">
                  <a:moveTo>
                    <a:pt x="1170" y="1"/>
                  </a:moveTo>
                  <a:cubicBezTo>
                    <a:pt x="847" y="1"/>
                    <a:pt x="850" y="431"/>
                    <a:pt x="850" y="431"/>
                  </a:cubicBezTo>
                  <a:cubicBezTo>
                    <a:pt x="806" y="396"/>
                    <a:pt x="755" y="380"/>
                    <a:pt x="701" y="380"/>
                  </a:cubicBezTo>
                  <a:cubicBezTo>
                    <a:pt x="394" y="380"/>
                    <a:pt x="0" y="902"/>
                    <a:pt x="357" y="1246"/>
                  </a:cubicBezTo>
                  <a:cubicBezTo>
                    <a:pt x="473" y="1357"/>
                    <a:pt x="589" y="1416"/>
                    <a:pt x="693" y="1436"/>
                  </a:cubicBezTo>
                  <a:lnTo>
                    <a:pt x="693" y="1436"/>
                  </a:lnTo>
                  <a:cubicBezTo>
                    <a:pt x="707" y="1599"/>
                    <a:pt x="802" y="1751"/>
                    <a:pt x="1043" y="1785"/>
                  </a:cubicBezTo>
                  <a:cubicBezTo>
                    <a:pt x="1135" y="1797"/>
                    <a:pt x="1220" y="1804"/>
                    <a:pt x="1297" y="1804"/>
                  </a:cubicBezTo>
                  <a:cubicBezTo>
                    <a:pt x="1508" y="1804"/>
                    <a:pt x="1663" y="1758"/>
                    <a:pt x="1767" y="1685"/>
                  </a:cubicBezTo>
                  <a:lnTo>
                    <a:pt x="1767" y="1685"/>
                  </a:lnTo>
                  <a:cubicBezTo>
                    <a:pt x="1788" y="1723"/>
                    <a:pt x="1816" y="1761"/>
                    <a:pt x="1852" y="1798"/>
                  </a:cubicBezTo>
                  <a:cubicBezTo>
                    <a:pt x="1914" y="1862"/>
                    <a:pt x="2000" y="1890"/>
                    <a:pt x="2095" y="1890"/>
                  </a:cubicBezTo>
                  <a:cubicBezTo>
                    <a:pt x="2512" y="1890"/>
                    <a:pt x="3121" y="1356"/>
                    <a:pt x="2828" y="956"/>
                  </a:cubicBezTo>
                  <a:cubicBezTo>
                    <a:pt x="2734" y="825"/>
                    <a:pt x="2621" y="774"/>
                    <a:pt x="2512" y="770"/>
                  </a:cubicBezTo>
                  <a:lnTo>
                    <a:pt x="2512" y="770"/>
                  </a:lnTo>
                  <a:cubicBezTo>
                    <a:pt x="2540" y="586"/>
                    <a:pt x="2475" y="361"/>
                    <a:pt x="2268" y="189"/>
                  </a:cubicBezTo>
                  <a:cubicBezTo>
                    <a:pt x="2175" y="111"/>
                    <a:pt x="2077" y="80"/>
                    <a:pt x="1985" y="80"/>
                  </a:cubicBezTo>
                  <a:cubicBezTo>
                    <a:pt x="1857" y="80"/>
                    <a:pt x="1738" y="139"/>
                    <a:pt x="1648" y="224"/>
                  </a:cubicBezTo>
                  <a:lnTo>
                    <a:pt x="1648" y="224"/>
                  </a:lnTo>
                  <a:cubicBezTo>
                    <a:pt x="1595" y="168"/>
                    <a:pt x="1523" y="115"/>
                    <a:pt x="1428" y="69"/>
                  </a:cubicBezTo>
                  <a:cubicBezTo>
                    <a:pt x="1325" y="20"/>
                    <a:pt x="1240" y="1"/>
                    <a:pt x="11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8" name="Google Shape;1488;p33"/>
            <p:cNvSpPr/>
            <p:nvPr/>
          </p:nvSpPr>
          <p:spPr>
            <a:xfrm>
              <a:off x="2783100" y="695375"/>
              <a:ext cx="87214" cy="60890"/>
            </a:xfrm>
            <a:custGeom>
              <a:avLst/>
              <a:gdLst/>
              <a:ahLst/>
              <a:cxnLst/>
              <a:rect l="l" t="t" r="r" b="b"/>
              <a:pathLst>
                <a:path w="2836" h="1980" extrusionOk="0">
                  <a:moveTo>
                    <a:pt x="1516" y="333"/>
                  </a:moveTo>
                  <a:cubicBezTo>
                    <a:pt x="1616" y="459"/>
                    <a:pt x="1622" y="584"/>
                    <a:pt x="1585" y="654"/>
                  </a:cubicBezTo>
                  <a:cubicBezTo>
                    <a:pt x="1567" y="699"/>
                    <a:pt x="1536" y="725"/>
                    <a:pt x="1501" y="725"/>
                  </a:cubicBezTo>
                  <a:cubicBezTo>
                    <a:pt x="1479" y="725"/>
                    <a:pt x="1454" y="714"/>
                    <a:pt x="1432" y="688"/>
                  </a:cubicBezTo>
                  <a:cubicBezTo>
                    <a:pt x="1362" y="615"/>
                    <a:pt x="1401" y="459"/>
                    <a:pt x="1516" y="333"/>
                  </a:cubicBezTo>
                  <a:close/>
                  <a:moveTo>
                    <a:pt x="2333" y="861"/>
                  </a:moveTo>
                  <a:cubicBezTo>
                    <a:pt x="2294" y="1009"/>
                    <a:pt x="2185" y="1115"/>
                    <a:pt x="2054" y="1115"/>
                  </a:cubicBezTo>
                  <a:cubicBezTo>
                    <a:pt x="2023" y="1115"/>
                    <a:pt x="2009" y="1106"/>
                    <a:pt x="2004" y="1101"/>
                  </a:cubicBezTo>
                  <a:cubicBezTo>
                    <a:pt x="2001" y="1092"/>
                    <a:pt x="2004" y="1075"/>
                    <a:pt x="2018" y="1048"/>
                  </a:cubicBezTo>
                  <a:cubicBezTo>
                    <a:pt x="2057" y="978"/>
                    <a:pt x="2182" y="875"/>
                    <a:pt x="2333" y="861"/>
                  </a:cubicBezTo>
                  <a:close/>
                  <a:moveTo>
                    <a:pt x="782" y="1067"/>
                  </a:moveTo>
                  <a:cubicBezTo>
                    <a:pt x="803" y="1067"/>
                    <a:pt x="822" y="1081"/>
                    <a:pt x="840" y="1112"/>
                  </a:cubicBezTo>
                  <a:cubicBezTo>
                    <a:pt x="888" y="1195"/>
                    <a:pt x="896" y="1274"/>
                    <a:pt x="857" y="1341"/>
                  </a:cubicBezTo>
                  <a:cubicBezTo>
                    <a:pt x="820" y="1407"/>
                    <a:pt x="741" y="1449"/>
                    <a:pt x="646" y="1449"/>
                  </a:cubicBezTo>
                  <a:cubicBezTo>
                    <a:pt x="633" y="1449"/>
                    <a:pt x="620" y="1448"/>
                    <a:pt x="606" y="1447"/>
                  </a:cubicBezTo>
                  <a:cubicBezTo>
                    <a:pt x="603" y="1307"/>
                    <a:pt x="659" y="1173"/>
                    <a:pt x="718" y="1106"/>
                  </a:cubicBezTo>
                  <a:cubicBezTo>
                    <a:pt x="740" y="1081"/>
                    <a:pt x="762" y="1067"/>
                    <a:pt x="782" y="1067"/>
                  </a:cubicBezTo>
                  <a:close/>
                  <a:moveTo>
                    <a:pt x="1716" y="1307"/>
                  </a:moveTo>
                  <a:cubicBezTo>
                    <a:pt x="1722" y="1307"/>
                    <a:pt x="1739" y="1324"/>
                    <a:pt x="1747" y="1371"/>
                  </a:cubicBezTo>
                  <a:cubicBezTo>
                    <a:pt x="1767" y="1488"/>
                    <a:pt x="1733" y="1592"/>
                    <a:pt x="1649" y="1670"/>
                  </a:cubicBezTo>
                  <a:cubicBezTo>
                    <a:pt x="1596" y="1544"/>
                    <a:pt x="1622" y="1424"/>
                    <a:pt x="1658" y="1357"/>
                  </a:cubicBezTo>
                  <a:cubicBezTo>
                    <a:pt x="1683" y="1321"/>
                    <a:pt x="1705" y="1307"/>
                    <a:pt x="1716" y="1307"/>
                  </a:cubicBezTo>
                  <a:close/>
                  <a:moveTo>
                    <a:pt x="1035" y="87"/>
                  </a:moveTo>
                  <a:cubicBezTo>
                    <a:pt x="1103" y="87"/>
                    <a:pt x="1183" y="108"/>
                    <a:pt x="1276" y="152"/>
                  </a:cubicBezTo>
                  <a:cubicBezTo>
                    <a:pt x="1345" y="186"/>
                    <a:pt x="1407" y="225"/>
                    <a:pt x="1457" y="269"/>
                  </a:cubicBezTo>
                  <a:cubicBezTo>
                    <a:pt x="1323" y="417"/>
                    <a:pt x="1253" y="624"/>
                    <a:pt x="1370" y="749"/>
                  </a:cubicBezTo>
                  <a:cubicBezTo>
                    <a:pt x="1421" y="805"/>
                    <a:pt x="1471" y="813"/>
                    <a:pt x="1502" y="813"/>
                  </a:cubicBezTo>
                  <a:cubicBezTo>
                    <a:pt x="1569" y="813"/>
                    <a:pt x="1627" y="769"/>
                    <a:pt x="1663" y="693"/>
                  </a:cubicBezTo>
                  <a:cubicBezTo>
                    <a:pt x="1708" y="596"/>
                    <a:pt x="1708" y="431"/>
                    <a:pt x="1580" y="278"/>
                  </a:cubicBezTo>
                  <a:cubicBezTo>
                    <a:pt x="1665" y="206"/>
                    <a:pt x="1762" y="169"/>
                    <a:pt x="1857" y="169"/>
                  </a:cubicBezTo>
                  <a:cubicBezTo>
                    <a:pt x="1945" y="169"/>
                    <a:pt x="2032" y="201"/>
                    <a:pt x="2110" y="266"/>
                  </a:cubicBezTo>
                  <a:cubicBezTo>
                    <a:pt x="2274" y="400"/>
                    <a:pt x="2355" y="587"/>
                    <a:pt x="2344" y="771"/>
                  </a:cubicBezTo>
                  <a:cubicBezTo>
                    <a:pt x="2168" y="780"/>
                    <a:pt x="2004" y="891"/>
                    <a:pt x="1942" y="1003"/>
                  </a:cubicBezTo>
                  <a:cubicBezTo>
                    <a:pt x="1912" y="1053"/>
                    <a:pt x="1906" y="1103"/>
                    <a:pt x="1928" y="1137"/>
                  </a:cubicBezTo>
                  <a:cubicBezTo>
                    <a:pt x="1942" y="1162"/>
                    <a:pt x="1976" y="1193"/>
                    <a:pt x="2054" y="1193"/>
                  </a:cubicBezTo>
                  <a:cubicBezTo>
                    <a:pt x="2227" y="1193"/>
                    <a:pt x="2372" y="1059"/>
                    <a:pt x="2417" y="858"/>
                  </a:cubicBezTo>
                  <a:cubicBezTo>
                    <a:pt x="2511" y="872"/>
                    <a:pt x="2590" y="928"/>
                    <a:pt x="2659" y="1022"/>
                  </a:cubicBezTo>
                  <a:cubicBezTo>
                    <a:pt x="2768" y="1170"/>
                    <a:pt x="2729" y="1324"/>
                    <a:pt x="2679" y="1424"/>
                  </a:cubicBezTo>
                  <a:cubicBezTo>
                    <a:pt x="2553" y="1672"/>
                    <a:pt x="2219" y="1890"/>
                    <a:pt x="1962" y="1890"/>
                  </a:cubicBezTo>
                  <a:cubicBezTo>
                    <a:pt x="1873" y="1890"/>
                    <a:pt x="1803" y="1868"/>
                    <a:pt x="1750" y="1815"/>
                  </a:cubicBezTo>
                  <a:cubicBezTo>
                    <a:pt x="1730" y="1790"/>
                    <a:pt x="1708" y="1765"/>
                    <a:pt x="1691" y="1742"/>
                  </a:cubicBezTo>
                  <a:cubicBezTo>
                    <a:pt x="1806" y="1647"/>
                    <a:pt x="1859" y="1508"/>
                    <a:pt x="1825" y="1352"/>
                  </a:cubicBezTo>
                  <a:cubicBezTo>
                    <a:pt x="1806" y="1229"/>
                    <a:pt x="1739" y="1215"/>
                    <a:pt x="1711" y="1215"/>
                  </a:cubicBezTo>
                  <a:cubicBezTo>
                    <a:pt x="1663" y="1215"/>
                    <a:pt x="1616" y="1251"/>
                    <a:pt x="1582" y="1310"/>
                  </a:cubicBezTo>
                  <a:cubicBezTo>
                    <a:pt x="1529" y="1396"/>
                    <a:pt x="1502" y="1550"/>
                    <a:pt x="1574" y="1712"/>
                  </a:cubicBezTo>
                  <a:cubicBezTo>
                    <a:pt x="1472" y="1770"/>
                    <a:pt x="1329" y="1798"/>
                    <a:pt x="1157" y="1798"/>
                  </a:cubicBezTo>
                  <a:cubicBezTo>
                    <a:pt x="1081" y="1798"/>
                    <a:pt x="999" y="1792"/>
                    <a:pt x="913" y="1781"/>
                  </a:cubicBezTo>
                  <a:cubicBezTo>
                    <a:pt x="706" y="1748"/>
                    <a:pt x="631" y="1633"/>
                    <a:pt x="606" y="1522"/>
                  </a:cubicBezTo>
                  <a:lnTo>
                    <a:pt x="606" y="1522"/>
                  </a:lnTo>
                  <a:cubicBezTo>
                    <a:pt x="617" y="1523"/>
                    <a:pt x="629" y="1523"/>
                    <a:pt x="640" y="1523"/>
                  </a:cubicBezTo>
                  <a:cubicBezTo>
                    <a:pt x="765" y="1523"/>
                    <a:pt x="873" y="1466"/>
                    <a:pt x="924" y="1371"/>
                  </a:cubicBezTo>
                  <a:cubicBezTo>
                    <a:pt x="971" y="1282"/>
                    <a:pt x="966" y="1168"/>
                    <a:pt x="902" y="1059"/>
                  </a:cubicBezTo>
                  <a:cubicBezTo>
                    <a:pt x="857" y="989"/>
                    <a:pt x="807" y="975"/>
                    <a:pt x="773" y="975"/>
                  </a:cubicBezTo>
                  <a:cubicBezTo>
                    <a:pt x="729" y="975"/>
                    <a:pt x="687" y="995"/>
                    <a:pt x="645" y="1042"/>
                  </a:cubicBezTo>
                  <a:cubicBezTo>
                    <a:pt x="564" y="1128"/>
                    <a:pt x="514" y="1279"/>
                    <a:pt x="511" y="1419"/>
                  </a:cubicBezTo>
                  <a:cubicBezTo>
                    <a:pt x="425" y="1394"/>
                    <a:pt x="333" y="1335"/>
                    <a:pt x="249" y="1254"/>
                  </a:cubicBezTo>
                  <a:cubicBezTo>
                    <a:pt x="76" y="1087"/>
                    <a:pt x="118" y="897"/>
                    <a:pt x="157" y="797"/>
                  </a:cubicBezTo>
                  <a:cubicBezTo>
                    <a:pt x="232" y="612"/>
                    <a:pt x="414" y="462"/>
                    <a:pt x="567" y="462"/>
                  </a:cubicBezTo>
                  <a:cubicBezTo>
                    <a:pt x="617" y="462"/>
                    <a:pt x="659" y="476"/>
                    <a:pt x="693" y="504"/>
                  </a:cubicBezTo>
                  <a:cubicBezTo>
                    <a:pt x="701" y="512"/>
                    <a:pt x="711" y="515"/>
                    <a:pt x="720" y="515"/>
                  </a:cubicBezTo>
                  <a:cubicBezTo>
                    <a:pt x="726" y="515"/>
                    <a:pt x="732" y="514"/>
                    <a:pt x="737" y="512"/>
                  </a:cubicBezTo>
                  <a:cubicBezTo>
                    <a:pt x="751" y="504"/>
                    <a:pt x="762" y="490"/>
                    <a:pt x="762" y="473"/>
                  </a:cubicBezTo>
                  <a:cubicBezTo>
                    <a:pt x="762" y="470"/>
                    <a:pt x="762" y="261"/>
                    <a:pt x="871" y="149"/>
                  </a:cubicBezTo>
                  <a:cubicBezTo>
                    <a:pt x="914" y="108"/>
                    <a:pt x="968" y="87"/>
                    <a:pt x="1035" y="87"/>
                  </a:cubicBezTo>
                  <a:close/>
                  <a:moveTo>
                    <a:pt x="1034" y="1"/>
                  </a:moveTo>
                  <a:cubicBezTo>
                    <a:pt x="943" y="1"/>
                    <a:pt x="867" y="32"/>
                    <a:pt x="810" y="93"/>
                  </a:cubicBezTo>
                  <a:cubicBezTo>
                    <a:pt x="718" y="183"/>
                    <a:pt x="690" y="319"/>
                    <a:pt x="679" y="403"/>
                  </a:cubicBezTo>
                  <a:cubicBezTo>
                    <a:pt x="645" y="389"/>
                    <a:pt x="609" y="381"/>
                    <a:pt x="567" y="381"/>
                  </a:cubicBezTo>
                  <a:cubicBezTo>
                    <a:pt x="383" y="381"/>
                    <a:pt x="168" y="554"/>
                    <a:pt x="79" y="769"/>
                  </a:cubicBezTo>
                  <a:cubicBezTo>
                    <a:pt x="1" y="975"/>
                    <a:pt x="42" y="1173"/>
                    <a:pt x="196" y="1321"/>
                  </a:cubicBezTo>
                  <a:cubicBezTo>
                    <a:pt x="299" y="1421"/>
                    <a:pt x="411" y="1488"/>
                    <a:pt x="522" y="1516"/>
                  </a:cubicBezTo>
                  <a:cubicBezTo>
                    <a:pt x="553" y="1714"/>
                    <a:pt x="693" y="1840"/>
                    <a:pt x="907" y="1871"/>
                  </a:cubicBezTo>
                  <a:cubicBezTo>
                    <a:pt x="1001" y="1884"/>
                    <a:pt x="1089" y="1891"/>
                    <a:pt x="1171" y="1891"/>
                  </a:cubicBezTo>
                  <a:cubicBezTo>
                    <a:pt x="1354" y="1891"/>
                    <a:pt x="1508" y="1857"/>
                    <a:pt x="1622" y="1790"/>
                  </a:cubicBezTo>
                  <a:cubicBezTo>
                    <a:pt x="1641" y="1818"/>
                    <a:pt x="1663" y="1845"/>
                    <a:pt x="1691" y="1873"/>
                  </a:cubicBezTo>
                  <a:cubicBezTo>
                    <a:pt x="1758" y="1943"/>
                    <a:pt x="1850" y="1979"/>
                    <a:pt x="1962" y="1979"/>
                  </a:cubicBezTo>
                  <a:cubicBezTo>
                    <a:pt x="2249" y="1979"/>
                    <a:pt x="2612" y="1742"/>
                    <a:pt x="2749" y="1463"/>
                  </a:cubicBezTo>
                  <a:cubicBezTo>
                    <a:pt x="2835" y="1293"/>
                    <a:pt x="2827" y="1117"/>
                    <a:pt x="2723" y="975"/>
                  </a:cubicBezTo>
                  <a:cubicBezTo>
                    <a:pt x="2643" y="861"/>
                    <a:pt x="2539" y="794"/>
                    <a:pt x="2422" y="777"/>
                  </a:cubicBezTo>
                  <a:cubicBezTo>
                    <a:pt x="2442" y="568"/>
                    <a:pt x="2344" y="353"/>
                    <a:pt x="2157" y="199"/>
                  </a:cubicBezTo>
                  <a:cubicBezTo>
                    <a:pt x="2065" y="121"/>
                    <a:pt x="1962" y="82"/>
                    <a:pt x="1850" y="82"/>
                  </a:cubicBezTo>
                  <a:cubicBezTo>
                    <a:pt x="1736" y="82"/>
                    <a:pt x="1616" y="127"/>
                    <a:pt x="1516" y="211"/>
                  </a:cubicBezTo>
                  <a:cubicBezTo>
                    <a:pt x="1460" y="158"/>
                    <a:pt x="1390" y="113"/>
                    <a:pt x="1309" y="74"/>
                  </a:cubicBezTo>
                  <a:cubicBezTo>
                    <a:pt x="1208" y="25"/>
                    <a:pt x="1115" y="1"/>
                    <a:pt x="10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9" name="Google Shape;1489;p33"/>
            <p:cNvSpPr/>
            <p:nvPr/>
          </p:nvSpPr>
          <p:spPr>
            <a:xfrm>
              <a:off x="2457338" y="1013048"/>
              <a:ext cx="42346" cy="42192"/>
            </a:xfrm>
            <a:custGeom>
              <a:avLst/>
              <a:gdLst/>
              <a:ahLst/>
              <a:cxnLst/>
              <a:rect l="l" t="t" r="r" b="b"/>
              <a:pathLst>
                <a:path w="1377" h="1372" extrusionOk="0">
                  <a:moveTo>
                    <a:pt x="386" y="102"/>
                  </a:moveTo>
                  <a:cubicBezTo>
                    <a:pt x="428" y="127"/>
                    <a:pt x="509" y="175"/>
                    <a:pt x="629" y="261"/>
                  </a:cubicBezTo>
                  <a:cubicBezTo>
                    <a:pt x="556" y="303"/>
                    <a:pt x="483" y="353"/>
                    <a:pt x="414" y="401"/>
                  </a:cubicBezTo>
                  <a:cubicBezTo>
                    <a:pt x="389" y="225"/>
                    <a:pt x="383" y="141"/>
                    <a:pt x="386" y="102"/>
                  </a:cubicBezTo>
                  <a:close/>
                  <a:moveTo>
                    <a:pt x="1039" y="150"/>
                  </a:moveTo>
                  <a:lnTo>
                    <a:pt x="1039" y="150"/>
                  </a:lnTo>
                  <a:cubicBezTo>
                    <a:pt x="1019" y="203"/>
                    <a:pt x="991" y="295"/>
                    <a:pt x="949" y="401"/>
                  </a:cubicBezTo>
                  <a:cubicBezTo>
                    <a:pt x="899" y="356"/>
                    <a:pt x="838" y="314"/>
                    <a:pt x="779" y="270"/>
                  </a:cubicBezTo>
                  <a:cubicBezTo>
                    <a:pt x="910" y="192"/>
                    <a:pt x="997" y="155"/>
                    <a:pt x="1039" y="150"/>
                  </a:cubicBezTo>
                  <a:close/>
                  <a:moveTo>
                    <a:pt x="347" y="552"/>
                  </a:moveTo>
                  <a:cubicBezTo>
                    <a:pt x="361" y="632"/>
                    <a:pt x="375" y="719"/>
                    <a:pt x="391" y="817"/>
                  </a:cubicBezTo>
                  <a:cubicBezTo>
                    <a:pt x="174" y="805"/>
                    <a:pt x="118" y="778"/>
                    <a:pt x="98" y="769"/>
                  </a:cubicBezTo>
                  <a:cubicBezTo>
                    <a:pt x="132" y="727"/>
                    <a:pt x="221" y="646"/>
                    <a:pt x="347" y="552"/>
                  </a:cubicBezTo>
                  <a:close/>
                  <a:moveTo>
                    <a:pt x="988" y="538"/>
                  </a:moveTo>
                  <a:cubicBezTo>
                    <a:pt x="1159" y="674"/>
                    <a:pt x="1237" y="750"/>
                    <a:pt x="1262" y="791"/>
                  </a:cubicBezTo>
                  <a:cubicBezTo>
                    <a:pt x="1186" y="803"/>
                    <a:pt x="1041" y="814"/>
                    <a:pt x="874" y="819"/>
                  </a:cubicBezTo>
                  <a:cubicBezTo>
                    <a:pt x="913" y="730"/>
                    <a:pt x="949" y="635"/>
                    <a:pt x="988" y="538"/>
                  </a:cubicBezTo>
                  <a:close/>
                  <a:moveTo>
                    <a:pt x="698" y="314"/>
                  </a:moveTo>
                  <a:cubicBezTo>
                    <a:pt x="771" y="370"/>
                    <a:pt x="849" y="426"/>
                    <a:pt x="919" y="482"/>
                  </a:cubicBezTo>
                  <a:cubicBezTo>
                    <a:pt x="877" y="596"/>
                    <a:pt x="829" y="716"/>
                    <a:pt x="782" y="819"/>
                  </a:cubicBezTo>
                  <a:cubicBezTo>
                    <a:pt x="732" y="822"/>
                    <a:pt x="679" y="824"/>
                    <a:pt x="627" y="824"/>
                  </a:cubicBezTo>
                  <a:cubicBezTo>
                    <a:pt x="576" y="824"/>
                    <a:pt x="524" y="822"/>
                    <a:pt x="475" y="819"/>
                  </a:cubicBezTo>
                  <a:cubicBezTo>
                    <a:pt x="456" y="699"/>
                    <a:pt x="439" y="591"/>
                    <a:pt x="422" y="496"/>
                  </a:cubicBezTo>
                  <a:cubicBezTo>
                    <a:pt x="514" y="434"/>
                    <a:pt x="612" y="370"/>
                    <a:pt x="698" y="314"/>
                  </a:cubicBezTo>
                  <a:close/>
                  <a:moveTo>
                    <a:pt x="492" y="903"/>
                  </a:moveTo>
                  <a:cubicBezTo>
                    <a:pt x="535" y="906"/>
                    <a:pt x="578" y="907"/>
                    <a:pt x="620" y="907"/>
                  </a:cubicBezTo>
                  <a:cubicBezTo>
                    <a:pt x="663" y="907"/>
                    <a:pt x="705" y="906"/>
                    <a:pt x="748" y="903"/>
                  </a:cubicBezTo>
                  <a:lnTo>
                    <a:pt x="748" y="903"/>
                  </a:lnTo>
                  <a:cubicBezTo>
                    <a:pt x="645" y="1123"/>
                    <a:pt x="589" y="1221"/>
                    <a:pt x="559" y="1260"/>
                  </a:cubicBezTo>
                  <a:cubicBezTo>
                    <a:pt x="545" y="1190"/>
                    <a:pt x="522" y="1054"/>
                    <a:pt x="492" y="903"/>
                  </a:cubicBezTo>
                  <a:close/>
                  <a:moveTo>
                    <a:pt x="363" y="0"/>
                  </a:moveTo>
                  <a:cubicBezTo>
                    <a:pt x="349" y="0"/>
                    <a:pt x="333" y="8"/>
                    <a:pt x="322" y="19"/>
                  </a:cubicBezTo>
                  <a:cubicBezTo>
                    <a:pt x="305" y="38"/>
                    <a:pt x="277" y="72"/>
                    <a:pt x="333" y="454"/>
                  </a:cubicBezTo>
                  <a:cubicBezTo>
                    <a:pt x="232" y="526"/>
                    <a:pt x="71" y="649"/>
                    <a:pt x="26" y="722"/>
                  </a:cubicBezTo>
                  <a:cubicBezTo>
                    <a:pt x="1" y="758"/>
                    <a:pt x="12" y="786"/>
                    <a:pt x="18" y="800"/>
                  </a:cubicBezTo>
                  <a:cubicBezTo>
                    <a:pt x="43" y="842"/>
                    <a:pt x="107" y="884"/>
                    <a:pt x="405" y="897"/>
                  </a:cubicBezTo>
                  <a:cubicBezTo>
                    <a:pt x="447" y="1137"/>
                    <a:pt x="486" y="1333"/>
                    <a:pt x="486" y="1333"/>
                  </a:cubicBezTo>
                  <a:cubicBezTo>
                    <a:pt x="486" y="1344"/>
                    <a:pt x="492" y="1355"/>
                    <a:pt x="503" y="1361"/>
                  </a:cubicBezTo>
                  <a:cubicBezTo>
                    <a:pt x="514" y="1369"/>
                    <a:pt x="525" y="1372"/>
                    <a:pt x="539" y="1372"/>
                  </a:cubicBezTo>
                  <a:cubicBezTo>
                    <a:pt x="578" y="1372"/>
                    <a:pt x="631" y="1372"/>
                    <a:pt x="838" y="897"/>
                  </a:cubicBezTo>
                  <a:cubicBezTo>
                    <a:pt x="1058" y="889"/>
                    <a:pt x="1248" y="872"/>
                    <a:pt x="1306" y="861"/>
                  </a:cubicBezTo>
                  <a:cubicBezTo>
                    <a:pt x="1329" y="856"/>
                    <a:pt x="1348" y="842"/>
                    <a:pt x="1354" y="817"/>
                  </a:cubicBezTo>
                  <a:cubicBezTo>
                    <a:pt x="1362" y="786"/>
                    <a:pt x="1376" y="733"/>
                    <a:pt x="1019" y="448"/>
                  </a:cubicBezTo>
                  <a:cubicBezTo>
                    <a:pt x="1072" y="312"/>
                    <a:pt x="1111" y="197"/>
                    <a:pt x="1125" y="144"/>
                  </a:cubicBezTo>
                  <a:cubicBezTo>
                    <a:pt x="1131" y="114"/>
                    <a:pt x="1125" y="94"/>
                    <a:pt x="1114" y="80"/>
                  </a:cubicBezTo>
                  <a:cubicBezTo>
                    <a:pt x="1103" y="72"/>
                    <a:pt x="1086" y="58"/>
                    <a:pt x="1055" y="58"/>
                  </a:cubicBezTo>
                  <a:cubicBezTo>
                    <a:pt x="994" y="58"/>
                    <a:pt x="874" y="108"/>
                    <a:pt x="701" y="211"/>
                  </a:cubicBezTo>
                  <a:cubicBezTo>
                    <a:pt x="617" y="147"/>
                    <a:pt x="428" y="16"/>
                    <a:pt x="375" y="2"/>
                  </a:cubicBezTo>
                  <a:cubicBezTo>
                    <a:pt x="371" y="1"/>
                    <a:pt x="367" y="0"/>
                    <a:pt x="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0" name="Google Shape;1490;p33"/>
            <p:cNvSpPr/>
            <p:nvPr/>
          </p:nvSpPr>
          <p:spPr>
            <a:xfrm>
              <a:off x="2527023" y="675632"/>
              <a:ext cx="44376" cy="40040"/>
            </a:xfrm>
            <a:custGeom>
              <a:avLst/>
              <a:gdLst/>
              <a:ahLst/>
              <a:cxnLst/>
              <a:rect l="l" t="t" r="r" b="b"/>
              <a:pathLst>
                <a:path w="1443" h="1302" extrusionOk="0">
                  <a:moveTo>
                    <a:pt x="441" y="88"/>
                  </a:moveTo>
                  <a:lnTo>
                    <a:pt x="441" y="88"/>
                  </a:lnTo>
                  <a:cubicBezTo>
                    <a:pt x="491" y="108"/>
                    <a:pt x="594" y="169"/>
                    <a:pt x="723" y="261"/>
                  </a:cubicBezTo>
                  <a:cubicBezTo>
                    <a:pt x="650" y="295"/>
                    <a:pt x="569" y="337"/>
                    <a:pt x="483" y="381"/>
                  </a:cubicBezTo>
                  <a:cubicBezTo>
                    <a:pt x="427" y="172"/>
                    <a:pt x="435" y="108"/>
                    <a:pt x="441" y="88"/>
                  </a:cubicBezTo>
                  <a:close/>
                  <a:moveTo>
                    <a:pt x="1161" y="155"/>
                  </a:moveTo>
                  <a:lnTo>
                    <a:pt x="1161" y="155"/>
                  </a:lnTo>
                  <a:cubicBezTo>
                    <a:pt x="1150" y="205"/>
                    <a:pt x="1130" y="295"/>
                    <a:pt x="1083" y="434"/>
                  </a:cubicBezTo>
                  <a:cubicBezTo>
                    <a:pt x="1021" y="381"/>
                    <a:pt x="951" y="325"/>
                    <a:pt x="884" y="275"/>
                  </a:cubicBezTo>
                  <a:cubicBezTo>
                    <a:pt x="1046" y="197"/>
                    <a:pt x="1124" y="166"/>
                    <a:pt x="1161" y="155"/>
                  </a:cubicBezTo>
                  <a:close/>
                  <a:moveTo>
                    <a:pt x="435" y="504"/>
                  </a:moveTo>
                  <a:cubicBezTo>
                    <a:pt x="455" y="576"/>
                    <a:pt x="480" y="660"/>
                    <a:pt x="511" y="744"/>
                  </a:cubicBezTo>
                  <a:cubicBezTo>
                    <a:pt x="268" y="722"/>
                    <a:pt x="162" y="696"/>
                    <a:pt x="114" y="680"/>
                  </a:cubicBezTo>
                  <a:cubicBezTo>
                    <a:pt x="176" y="643"/>
                    <a:pt x="296" y="582"/>
                    <a:pt x="435" y="504"/>
                  </a:cubicBezTo>
                  <a:close/>
                  <a:moveTo>
                    <a:pt x="804" y="320"/>
                  </a:moveTo>
                  <a:cubicBezTo>
                    <a:pt x="893" y="387"/>
                    <a:pt x="979" y="457"/>
                    <a:pt x="1060" y="526"/>
                  </a:cubicBezTo>
                  <a:cubicBezTo>
                    <a:pt x="1032" y="616"/>
                    <a:pt x="999" y="702"/>
                    <a:pt x="968" y="786"/>
                  </a:cubicBezTo>
                  <a:cubicBezTo>
                    <a:pt x="843" y="780"/>
                    <a:pt x="717" y="769"/>
                    <a:pt x="603" y="758"/>
                  </a:cubicBezTo>
                  <a:cubicBezTo>
                    <a:pt x="566" y="655"/>
                    <a:pt x="533" y="554"/>
                    <a:pt x="511" y="470"/>
                  </a:cubicBezTo>
                  <a:cubicBezTo>
                    <a:pt x="619" y="415"/>
                    <a:pt x="720" y="362"/>
                    <a:pt x="804" y="320"/>
                  </a:cubicBezTo>
                  <a:close/>
                  <a:moveTo>
                    <a:pt x="1124" y="582"/>
                  </a:moveTo>
                  <a:cubicBezTo>
                    <a:pt x="1247" y="694"/>
                    <a:pt x="1303" y="763"/>
                    <a:pt x="1320" y="794"/>
                  </a:cubicBezTo>
                  <a:cubicBezTo>
                    <a:pt x="1269" y="794"/>
                    <a:pt x="1172" y="794"/>
                    <a:pt x="1055" y="786"/>
                  </a:cubicBezTo>
                  <a:cubicBezTo>
                    <a:pt x="1077" y="722"/>
                    <a:pt x="1105" y="655"/>
                    <a:pt x="1124" y="582"/>
                  </a:cubicBezTo>
                  <a:close/>
                  <a:moveTo>
                    <a:pt x="633" y="847"/>
                  </a:moveTo>
                  <a:lnTo>
                    <a:pt x="633" y="847"/>
                  </a:lnTo>
                  <a:cubicBezTo>
                    <a:pt x="731" y="853"/>
                    <a:pt x="837" y="861"/>
                    <a:pt x="935" y="867"/>
                  </a:cubicBezTo>
                  <a:cubicBezTo>
                    <a:pt x="857" y="1070"/>
                    <a:pt x="804" y="1168"/>
                    <a:pt x="776" y="1204"/>
                  </a:cubicBezTo>
                  <a:cubicBezTo>
                    <a:pt x="748" y="1143"/>
                    <a:pt x="692" y="1003"/>
                    <a:pt x="633" y="847"/>
                  </a:cubicBezTo>
                  <a:close/>
                  <a:moveTo>
                    <a:pt x="446" y="0"/>
                  </a:moveTo>
                  <a:cubicBezTo>
                    <a:pt x="422" y="0"/>
                    <a:pt x="400" y="9"/>
                    <a:pt x="382" y="30"/>
                  </a:cubicBezTo>
                  <a:cubicBezTo>
                    <a:pt x="357" y="66"/>
                    <a:pt x="338" y="141"/>
                    <a:pt x="413" y="420"/>
                  </a:cubicBezTo>
                  <a:cubicBezTo>
                    <a:pt x="198" y="535"/>
                    <a:pt x="22" y="632"/>
                    <a:pt x="22" y="632"/>
                  </a:cubicBezTo>
                  <a:cubicBezTo>
                    <a:pt x="14" y="638"/>
                    <a:pt x="6" y="646"/>
                    <a:pt x="3" y="657"/>
                  </a:cubicBezTo>
                  <a:cubicBezTo>
                    <a:pt x="0" y="674"/>
                    <a:pt x="3" y="694"/>
                    <a:pt x="14" y="710"/>
                  </a:cubicBezTo>
                  <a:cubicBezTo>
                    <a:pt x="28" y="733"/>
                    <a:pt x="61" y="786"/>
                    <a:pt x="544" y="836"/>
                  </a:cubicBezTo>
                  <a:cubicBezTo>
                    <a:pt x="617" y="1042"/>
                    <a:pt x="689" y="1215"/>
                    <a:pt x="717" y="1268"/>
                  </a:cubicBezTo>
                  <a:cubicBezTo>
                    <a:pt x="728" y="1288"/>
                    <a:pt x="748" y="1302"/>
                    <a:pt x="770" y="1302"/>
                  </a:cubicBezTo>
                  <a:cubicBezTo>
                    <a:pt x="804" y="1302"/>
                    <a:pt x="859" y="1302"/>
                    <a:pt x="1024" y="864"/>
                  </a:cubicBezTo>
                  <a:cubicBezTo>
                    <a:pt x="1125" y="868"/>
                    <a:pt x="1215" y="872"/>
                    <a:pt x="1280" y="872"/>
                  </a:cubicBezTo>
                  <a:cubicBezTo>
                    <a:pt x="1306" y="872"/>
                    <a:pt x="1328" y="871"/>
                    <a:pt x="1345" y="869"/>
                  </a:cubicBezTo>
                  <a:cubicBezTo>
                    <a:pt x="1389" y="867"/>
                    <a:pt x="1409" y="839"/>
                    <a:pt x="1412" y="825"/>
                  </a:cubicBezTo>
                  <a:cubicBezTo>
                    <a:pt x="1423" y="797"/>
                    <a:pt x="1442" y="738"/>
                    <a:pt x="1158" y="487"/>
                  </a:cubicBezTo>
                  <a:cubicBezTo>
                    <a:pt x="1189" y="390"/>
                    <a:pt x="1258" y="164"/>
                    <a:pt x="1256" y="111"/>
                  </a:cubicBezTo>
                  <a:cubicBezTo>
                    <a:pt x="1256" y="85"/>
                    <a:pt x="1233" y="60"/>
                    <a:pt x="1194" y="60"/>
                  </a:cubicBezTo>
                  <a:cubicBezTo>
                    <a:pt x="1161" y="60"/>
                    <a:pt x="1088" y="80"/>
                    <a:pt x="812" y="211"/>
                  </a:cubicBezTo>
                  <a:cubicBezTo>
                    <a:pt x="712" y="138"/>
                    <a:pt x="547" y="24"/>
                    <a:pt x="463" y="2"/>
                  </a:cubicBezTo>
                  <a:cubicBezTo>
                    <a:pt x="457" y="1"/>
                    <a:pt x="451" y="0"/>
                    <a:pt x="4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1" name="Google Shape;1491;p33"/>
            <p:cNvSpPr/>
            <p:nvPr/>
          </p:nvSpPr>
          <p:spPr>
            <a:xfrm>
              <a:off x="2806348" y="1037035"/>
              <a:ext cx="44376" cy="40101"/>
            </a:xfrm>
            <a:custGeom>
              <a:avLst/>
              <a:gdLst/>
              <a:ahLst/>
              <a:cxnLst/>
              <a:rect l="l" t="t" r="r" b="b"/>
              <a:pathLst>
                <a:path w="1443" h="1304" extrusionOk="0">
                  <a:moveTo>
                    <a:pt x="447" y="90"/>
                  </a:moveTo>
                  <a:cubicBezTo>
                    <a:pt x="494" y="106"/>
                    <a:pt x="600" y="165"/>
                    <a:pt x="729" y="260"/>
                  </a:cubicBezTo>
                  <a:cubicBezTo>
                    <a:pt x="656" y="296"/>
                    <a:pt x="575" y="338"/>
                    <a:pt x="489" y="383"/>
                  </a:cubicBezTo>
                  <a:cubicBezTo>
                    <a:pt x="433" y="173"/>
                    <a:pt x="439" y="106"/>
                    <a:pt x="447" y="90"/>
                  </a:cubicBezTo>
                  <a:close/>
                  <a:moveTo>
                    <a:pt x="1164" y="157"/>
                  </a:moveTo>
                  <a:lnTo>
                    <a:pt x="1164" y="157"/>
                  </a:lnTo>
                  <a:cubicBezTo>
                    <a:pt x="1153" y="204"/>
                    <a:pt x="1133" y="296"/>
                    <a:pt x="1089" y="436"/>
                  </a:cubicBezTo>
                  <a:cubicBezTo>
                    <a:pt x="1025" y="383"/>
                    <a:pt x="955" y="327"/>
                    <a:pt x="891" y="274"/>
                  </a:cubicBezTo>
                  <a:cubicBezTo>
                    <a:pt x="1050" y="198"/>
                    <a:pt x="1128" y="165"/>
                    <a:pt x="1164" y="157"/>
                  </a:cubicBezTo>
                  <a:close/>
                  <a:moveTo>
                    <a:pt x="436" y="505"/>
                  </a:moveTo>
                  <a:cubicBezTo>
                    <a:pt x="455" y="578"/>
                    <a:pt x="481" y="661"/>
                    <a:pt x="511" y="745"/>
                  </a:cubicBezTo>
                  <a:cubicBezTo>
                    <a:pt x="268" y="720"/>
                    <a:pt x="162" y="695"/>
                    <a:pt x="115" y="678"/>
                  </a:cubicBezTo>
                  <a:cubicBezTo>
                    <a:pt x="182" y="645"/>
                    <a:pt x="299" y="578"/>
                    <a:pt x="436" y="505"/>
                  </a:cubicBezTo>
                  <a:close/>
                  <a:moveTo>
                    <a:pt x="807" y="316"/>
                  </a:moveTo>
                  <a:cubicBezTo>
                    <a:pt x="893" y="383"/>
                    <a:pt x="980" y="452"/>
                    <a:pt x="1061" y="522"/>
                  </a:cubicBezTo>
                  <a:cubicBezTo>
                    <a:pt x="1033" y="611"/>
                    <a:pt x="999" y="701"/>
                    <a:pt x="969" y="784"/>
                  </a:cubicBezTo>
                  <a:cubicBezTo>
                    <a:pt x="843" y="776"/>
                    <a:pt x="718" y="765"/>
                    <a:pt x="603" y="756"/>
                  </a:cubicBezTo>
                  <a:cubicBezTo>
                    <a:pt x="570" y="653"/>
                    <a:pt x="536" y="553"/>
                    <a:pt x="514" y="466"/>
                  </a:cubicBezTo>
                  <a:cubicBezTo>
                    <a:pt x="620" y="410"/>
                    <a:pt x="723" y="357"/>
                    <a:pt x="807" y="316"/>
                  </a:cubicBezTo>
                  <a:close/>
                  <a:moveTo>
                    <a:pt x="1128" y="581"/>
                  </a:moveTo>
                  <a:cubicBezTo>
                    <a:pt x="1248" y="692"/>
                    <a:pt x="1304" y="762"/>
                    <a:pt x="1323" y="793"/>
                  </a:cubicBezTo>
                  <a:cubicBezTo>
                    <a:pt x="1270" y="793"/>
                    <a:pt x="1172" y="793"/>
                    <a:pt x="1058" y="787"/>
                  </a:cubicBezTo>
                  <a:cubicBezTo>
                    <a:pt x="1080" y="720"/>
                    <a:pt x="1105" y="650"/>
                    <a:pt x="1128" y="581"/>
                  </a:cubicBezTo>
                  <a:close/>
                  <a:moveTo>
                    <a:pt x="640" y="843"/>
                  </a:moveTo>
                  <a:lnTo>
                    <a:pt x="640" y="843"/>
                  </a:lnTo>
                  <a:cubicBezTo>
                    <a:pt x="732" y="854"/>
                    <a:pt x="838" y="860"/>
                    <a:pt x="938" y="862"/>
                  </a:cubicBezTo>
                  <a:cubicBezTo>
                    <a:pt x="863" y="1066"/>
                    <a:pt x="810" y="1164"/>
                    <a:pt x="782" y="1203"/>
                  </a:cubicBezTo>
                  <a:cubicBezTo>
                    <a:pt x="754" y="1139"/>
                    <a:pt x="698" y="999"/>
                    <a:pt x="640" y="843"/>
                  </a:cubicBezTo>
                  <a:close/>
                  <a:moveTo>
                    <a:pt x="444" y="0"/>
                  </a:moveTo>
                  <a:cubicBezTo>
                    <a:pt x="420" y="0"/>
                    <a:pt x="398" y="11"/>
                    <a:pt x="383" y="31"/>
                  </a:cubicBezTo>
                  <a:cubicBezTo>
                    <a:pt x="358" y="64"/>
                    <a:pt x="338" y="143"/>
                    <a:pt x="414" y="422"/>
                  </a:cubicBezTo>
                  <a:cubicBezTo>
                    <a:pt x="199" y="536"/>
                    <a:pt x="23" y="634"/>
                    <a:pt x="23" y="634"/>
                  </a:cubicBezTo>
                  <a:cubicBezTo>
                    <a:pt x="15" y="636"/>
                    <a:pt x="6" y="648"/>
                    <a:pt x="3" y="659"/>
                  </a:cubicBezTo>
                  <a:cubicBezTo>
                    <a:pt x="1" y="675"/>
                    <a:pt x="3" y="692"/>
                    <a:pt x="15" y="709"/>
                  </a:cubicBezTo>
                  <a:cubicBezTo>
                    <a:pt x="31" y="734"/>
                    <a:pt x="65" y="787"/>
                    <a:pt x="547" y="834"/>
                  </a:cubicBezTo>
                  <a:cubicBezTo>
                    <a:pt x="620" y="1041"/>
                    <a:pt x="693" y="1217"/>
                    <a:pt x="720" y="1267"/>
                  </a:cubicBezTo>
                  <a:cubicBezTo>
                    <a:pt x="732" y="1289"/>
                    <a:pt x="754" y="1303"/>
                    <a:pt x="773" y="1303"/>
                  </a:cubicBezTo>
                  <a:cubicBezTo>
                    <a:pt x="807" y="1303"/>
                    <a:pt x="860" y="1303"/>
                    <a:pt x="1025" y="862"/>
                  </a:cubicBezTo>
                  <a:cubicBezTo>
                    <a:pt x="1133" y="869"/>
                    <a:pt x="1228" y="872"/>
                    <a:pt x="1292" y="872"/>
                  </a:cubicBezTo>
                  <a:cubicBezTo>
                    <a:pt x="1313" y="872"/>
                    <a:pt x="1331" y="871"/>
                    <a:pt x="1345" y="871"/>
                  </a:cubicBezTo>
                  <a:cubicBezTo>
                    <a:pt x="1390" y="868"/>
                    <a:pt x="1410" y="840"/>
                    <a:pt x="1412" y="826"/>
                  </a:cubicBezTo>
                  <a:cubicBezTo>
                    <a:pt x="1423" y="798"/>
                    <a:pt x="1443" y="737"/>
                    <a:pt x="1158" y="486"/>
                  </a:cubicBezTo>
                  <a:cubicBezTo>
                    <a:pt x="1189" y="385"/>
                    <a:pt x="1259" y="162"/>
                    <a:pt x="1256" y="109"/>
                  </a:cubicBezTo>
                  <a:cubicBezTo>
                    <a:pt x="1256" y="87"/>
                    <a:pt x="1234" y="62"/>
                    <a:pt x="1197" y="62"/>
                  </a:cubicBezTo>
                  <a:cubicBezTo>
                    <a:pt x="1161" y="62"/>
                    <a:pt x="1089" y="78"/>
                    <a:pt x="813" y="212"/>
                  </a:cubicBezTo>
                  <a:cubicBezTo>
                    <a:pt x="712" y="137"/>
                    <a:pt x="547" y="23"/>
                    <a:pt x="464" y="3"/>
                  </a:cubicBezTo>
                  <a:cubicBezTo>
                    <a:pt x="457" y="1"/>
                    <a:pt x="450" y="0"/>
                    <a:pt x="4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2" name="Google Shape;1492;p33"/>
            <p:cNvSpPr/>
            <p:nvPr/>
          </p:nvSpPr>
          <p:spPr>
            <a:xfrm>
              <a:off x="2394726" y="692392"/>
              <a:ext cx="107265" cy="104097"/>
            </a:xfrm>
            <a:custGeom>
              <a:avLst/>
              <a:gdLst/>
              <a:ahLst/>
              <a:cxnLst/>
              <a:rect l="l" t="t" r="r" b="b"/>
              <a:pathLst>
                <a:path w="3488" h="3385" extrusionOk="0">
                  <a:moveTo>
                    <a:pt x="1883" y="79"/>
                  </a:moveTo>
                  <a:cubicBezTo>
                    <a:pt x="1917" y="126"/>
                    <a:pt x="1964" y="330"/>
                    <a:pt x="1995" y="500"/>
                  </a:cubicBezTo>
                  <a:cubicBezTo>
                    <a:pt x="2001" y="514"/>
                    <a:pt x="2009" y="525"/>
                    <a:pt x="2020" y="531"/>
                  </a:cubicBezTo>
                  <a:cubicBezTo>
                    <a:pt x="2024" y="534"/>
                    <a:pt x="2029" y="535"/>
                    <a:pt x="2033" y="535"/>
                  </a:cubicBezTo>
                  <a:cubicBezTo>
                    <a:pt x="2041" y="535"/>
                    <a:pt x="2050" y="532"/>
                    <a:pt x="2059" y="528"/>
                  </a:cubicBezTo>
                  <a:cubicBezTo>
                    <a:pt x="2252" y="403"/>
                    <a:pt x="2489" y="274"/>
                    <a:pt x="2564" y="249"/>
                  </a:cubicBezTo>
                  <a:lnTo>
                    <a:pt x="2564" y="249"/>
                  </a:lnTo>
                  <a:cubicBezTo>
                    <a:pt x="2572" y="322"/>
                    <a:pt x="2567" y="539"/>
                    <a:pt x="2553" y="734"/>
                  </a:cubicBezTo>
                  <a:cubicBezTo>
                    <a:pt x="2553" y="748"/>
                    <a:pt x="2558" y="762"/>
                    <a:pt x="2567" y="768"/>
                  </a:cubicBezTo>
                  <a:cubicBezTo>
                    <a:pt x="2576" y="775"/>
                    <a:pt x="2585" y="780"/>
                    <a:pt x="2596" y="780"/>
                  </a:cubicBezTo>
                  <a:cubicBezTo>
                    <a:pt x="2598" y="780"/>
                    <a:pt x="2601" y="780"/>
                    <a:pt x="2603" y="779"/>
                  </a:cubicBezTo>
                  <a:cubicBezTo>
                    <a:pt x="2606" y="779"/>
                    <a:pt x="2882" y="737"/>
                    <a:pt x="3036" y="737"/>
                  </a:cubicBezTo>
                  <a:cubicBezTo>
                    <a:pt x="3069" y="737"/>
                    <a:pt x="3091" y="737"/>
                    <a:pt x="3103" y="740"/>
                  </a:cubicBezTo>
                  <a:cubicBezTo>
                    <a:pt x="3094" y="810"/>
                    <a:pt x="2980" y="1044"/>
                    <a:pt x="2865" y="1239"/>
                  </a:cubicBezTo>
                  <a:cubicBezTo>
                    <a:pt x="2854" y="1251"/>
                    <a:pt x="2854" y="1265"/>
                    <a:pt x="2860" y="1278"/>
                  </a:cubicBezTo>
                  <a:cubicBezTo>
                    <a:pt x="2868" y="1292"/>
                    <a:pt x="2879" y="1298"/>
                    <a:pt x="2893" y="1301"/>
                  </a:cubicBezTo>
                  <a:cubicBezTo>
                    <a:pt x="3139" y="1348"/>
                    <a:pt x="3370" y="1421"/>
                    <a:pt x="3387" y="1463"/>
                  </a:cubicBezTo>
                  <a:cubicBezTo>
                    <a:pt x="3387" y="1510"/>
                    <a:pt x="3178" y="1686"/>
                    <a:pt x="2938" y="1845"/>
                  </a:cubicBezTo>
                  <a:cubicBezTo>
                    <a:pt x="2924" y="1853"/>
                    <a:pt x="2916" y="1867"/>
                    <a:pt x="2916" y="1881"/>
                  </a:cubicBezTo>
                  <a:cubicBezTo>
                    <a:pt x="2916" y="1895"/>
                    <a:pt x="2924" y="1906"/>
                    <a:pt x="2935" y="1915"/>
                  </a:cubicBezTo>
                  <a:cubicBezTo>
                    <a:pt x="3091" y="2032"/>
                    <a:pt x="3264" y="2185"/>
                    <a:pt x="3284" y="2235"/>
                  </a:cubicBezTo>
                  <a:cubicBezTo>
                    <a:pt x="3245" y="2277"/>
                    <a:pt x="2999" y="2353"/>
                    <a:pt x="2787" y="2397"/>
                  </a:cubicBezTo>
                  <a:cubicBezTo>
                    <a:pt x="2768" y="2400"/>
                    <a:pt x="2748" y="2422"/>
                    <a:pt x="2754" y="2442"/>
                  </a:cubicBezTo>
                  <a:cubicBezTo>
                    <a:pt x="2771" y="2626"/>
                    <a:pt x="2787" y="2844"/>
                    <a:pt x="2782" y="2916"/>
                  </a:cubicBezTo>
                  <a:cubicBezTo>
                    <a:pt x="2701" y="2899"/>
                    <a:pt x="2461" y="2774"/>
                    <a:pt x="2302" y="2682"/>
                  </a:cubicBezTo>
                  <a:cubicBezTo>
                    <a:pt x="2297" y="2678"/>
                    <a:pt x="2291" y="2677"/>
                    <a:pt x="2284" y="2677"/>
                  </a:cubicBezTo>
                  <a:cubicBezTo>
                    <a:pt x="2279" y="2677"/>
                    <a:pt x="2274" y="2678"/>
                    <a:pt x="2268" y="2679"/>
                  </a:cubicBezTo>
                  <a:cubicBezTo>
                    <a:pt x="2257" y="2682"/>
                    <a:pt x="2246" y="2693"/>
                    <a:pt x="2243" y="2704"/>
                  </a:cubicBezTo>
                  <a:cubicBezTo>
                    <a:pt x="2162" y="2911"/>
                    <a:pt x="2070" y="3136"/>
                    <a:pt x="2023" y="3209"/>
                  </a:cubicBezTo>
                  <a:cubicBezTo>
                    <a:pt x="1975" y="3153"/>
                    <a:pt x="1869" y="3003"/>
                    <a:pt x="1777" y="2869"/>
                  </a:cubicBezTo>
                  <a:cubicBezTo>
                    <a:pt x="1769" y="2858"/>
                    <a:pt x="1758" y="2855"/>
                    <a:pt x="1744" y="2849"/>
                  </a:cubicBezTo>
                  <a:cubicBezTo>
                    <a:pt x="1730" y="2849"/>
                    <a:pt x="1722" y="2855"/>
                    <a:pt x="1710" y="2863"/>
                  </a:cubicBezTo>
                  <a:cubicBezTo>
                    <a:pt x="1535" y="3042"/>
                    <a:pt x="1331" y="3234"/>
                    <a:pt x="1253" y="3287"/>
                  </a:cubicBezTo>
                  <a:cubicBezTo>
                    <a:pt x="1233" y="3203"/>
                    <a:pt x="1197" y="2969"/>
                    <a:pt x="1166" y="2751"/>
                  </a:cubicBezTo>
                  <a:cubicBezTo>
                    <a:pt x="1166" y="2743"/>
                    <a:pt x="1158" y="2732"/>
                    <a:pt x="1150" y="2724"/>
                  </a:cubicBezTo>
                  <a:cubicBezTo>
                    <a:pt x="1141" y="2718"/>
                    <a:pt x="1136" y="2715"/>
                    <a:pt x="1125" y="2715"/>
                  </a:cubicBezTo>
                  <a:cubicBezTo>
                    <a:pt x="1122" y="2715"/>
                    <a:pt x="1122" y="2715"/>
                    <a:pt x="1125" y="2704"/>
                  </a:cubicBezTo>
                  <a:lnTo>
                    <a:pt x="1125" y="2704"/>
                  </a:lnTo>
                  <a:cubicBezTo>
                    <a:pt x="1122" y="2707"/>
                    <a:pt x="740" y="2774"/>
                    <a:pt x="586" y="2774"/>
                  </a:cubicBezTo>
                  <a:lnTo>
                    <a:pt x="564" y="2774"/>
                  </a:lnTo>
                  <a:cubicBezTo>
                    <a:pt x="581" y="2701"/>
                    <a:pt x="689" y="2486"/>
                    <a:pt x="790" y="2311"/>
                  </a:cubicBezTo>
                  <a:cubicBezTo>
                    <a:pt x="795" y="2300"/>
                    <a:pt x="795" y="2286"/>
                    <a:pt x="790" y="2272"/>
                  </a:cubicBezTo>
                  <a:cubicBezTo>
                    <a:pt x="781" y="2258"/>
                    <a:pt x="767" y="2249"/>
                    <a:pt x="754" y="2247"/>
                  </a:cubicBezTo>
                  <a:cubicBezTo>
                    <a:pt x="480" y="2219"/>
                    <a:pt x="218" y="2157"/>
                    <a:pt x="201" y="2110"/>
                  </a:cubicBezTo>
                  <a:cubicBezTo>
                    <a:pt x="190" y="2065"/>
                    <a:pt x="363" y="1887"/>
                    <a:pt x="567" y="1739"/>
                  </a:cubicBezTo>
                  <a:cubicBezTo>
                    <a:pt x="578" y="1728"/>
                    <a:pt x="583" y="1716"/>
                    <a:pt x="583" y="1703"/>
                  </a:cubicBezTo>
                  <a:cubicBezTo>
                    <a:pt x="583" y="1689"/>
                    <a:pt x="578" y="1677"/>
                    <a:pt x="567" y="1669"/>
                  </a:cubicBezTo>
                  <a:cubicBezTo>
                    <a:pt x="388" y="1530"/>
                    <a:pt x="193" y="1365"/>
                    <a:pt x="134" y="1298"/>
                  </a:cubicBezTo>
                  <a:cubicBezTo>
                    <a:pt x="215" y="1270"/>
                    <a:pt x="438" y="1223"/>
                    <a:pt x="639" y="1186"/>
                  </a:cubicBezTo>
                  <a:cubicBezTo>
                    <a:pt x="653" y="1186"/>
                    <a:pt x="664" y="1175"/>
                    <a:pt x="670" y="1167"/>
                  </a:cubicBezTo>
                  <a:cubicBezTo>
                    <a:pt x="678" y="1156"/>
                    <a:pt x="681" y="1145"/>
                    <a:pt x="675" y="1131"/>
                  </a:cubicBezTo>
                  <a:cubicBezTo>
                    <a:pt x="592" y="930"/>
                    <a:pt x="508" y="698"/>
                    <a:pt x="486" y="615"/>
                  </a:cubicBezTo>
                  <a:lnTo>
                    <a:pt x="486" y="615"/>
                  </a:lnTo>
                  <a:cubicBezTo>
                    <a:pt x="628" y="623"/>
                    <a:pt x="1094" y="701"/>
                    <a:pt x="1099" y="701"/>
                  </a:cubicBezTo>
                  <a:cubicBezTo>
                    <a:pt x="1103" y="703"/>
                    <a:pt x="1106" y="703"/>
                    <a:pt x="1109" y="703"/>
                  </a:cubicBezTo>
                  <a:cubicBezTo>
                    <a:pt x="1118" y="703"/>
                    <a:pt x="1128" y="699"/>
                    <a:pt x="1136" y="693"/>
                  </a:cubicBezTo>
                  <a:cubicBezTo>
                    <a:pt x="1144" y="684"/>
                    <a:pt x="1152" y="670"/>
                    <a:pt x="1150" y="656"/>
                  </a:cubicBezTo>
                  <a:cubicBezTo>
                    <a:pt x="1125" y="469"/>
                    <a:pt x="1102" y="246"/>
                    <a:pt x="1108" y="157"/>
                  </a:cubicBezTo>
                  <a:lnTo>
                    <a:pt x="1108" y="157"/>
                  </a:lnTo>
                  <a:cubicBezTo>
                    <a:pt x="1178" y="210"/>
                    <a:pt x="1337" y="361"/>
                    <a:pt x="1473" y="492"/>
                  </a:cubicBezTo>
                  <a:cubicBezTo>
                    <a:pt x="1478" y="500"/>
                    <a:pt x="1485" y="508"/>
                    <a:pt x="1495" y="508"/>
                  </a:cubicBezTo>
                  <a:cubicBezTo>
                    <a:pt x="1498" y="508"/>
                    <a:pt x="1501" y="507"/>
                    <a:pt x="1504" y="506"/>
                  </a:cubicBezTo>
                  <a:cubicBezTo>
                    <a:pt x="1518" y="506"/>
                    <a:pt x="1529" y="500"/>
                    <a:pt x="1535" y="489"/>
                  </a:cubicBezTo>
                  <a:cubicBezTo>
                    <a:pt x="1669" y="310"/>
                    <a:pt x="1836" y="112"/>
                    <a:pt x="1883" y="79"/>
                  </a:cubicBezTo>
                  <a:close/>
                  <a:moveTo>
                    <a:pt x="1892" y="1"/>
                  </a:moveTo>
                  <a:cubicBezTo>
                    <a:pt x="1836" y="1"/>
                    <a:pt x="1702" y="140"/>
                    <a:pt x="1493" y="414"/>
                  </a:cubicBezTo>
                  <a:cubicBezTo>
                    <a:pt x="1171" y="94"/>
                    <a:pt x="1106" y="67"/>
                    <a:pt x="1080" y="67"/>
                  </a:cubicBezTo>
                  <a:cubicBezTo>
                    <a:pt x="1078" y="67"/>
                    <a:pt x="1076" y="68"/>
                    <a:pt x="1074" y="68"/>
                  </a:cubicBezTo>
                  <a:cubicBezTo>
                    <a:pt x="1066" y="68"/>
                    <a:pt x="1046" y="73"/>
                    <a:pt x="1041" y="84"/>
                  </a:cubicBezTo>
                  <a:cubicBezTo>
                    <a:pt x="1010" y="124"/>
                    <a:pt x="1013" y="302"/>
                    <a:pt x="1055" y="623"/>
                  </a:cubicBezTo>
                  <a:cubicBezTo>
                    <a:pt x="918" y="601"/>
                    <a:pt x="569" y="545"/>
                    <a:pt x="466" y="545"/>
                  </a:cubicBezTo>
                  <a:cubicBezTo>
                    <a:pt x="444" y="545"/>
                    <a:pt x="427" y="548"/>
                    <a:pt x="413" y="559"/>
                  </a:cubicBezTo>
                  <a:cubicBezTo>
                    <a:pt x="385" y="581"/>
                    <a:pt x="357" y="601"/>
                    <a:pt x="572" y="1131"/>
                  </a:cubicBezTo>
                  <a:cubicBezTo>
                    <a:pt x="70" y="1223"/>
                    <a:pt x="50" y="1259"/>
                    <a:pt x="39" y="1278"/>
                  </a:cubicBezTo>
                  <a:cubicBezTo>
                    <a:pt x="23" y="1309"/>
                    <a:pt x="0" y="1348"/>
                    <a:pt x="472" y="1716"/>
                  </a:cubicBezTo>
                  <a:cubicBezTo>
                    <a:pt x="329" y="1825"/>
                    <a:pt x="92" y="2032"/>
                    <a:pt x="120" y="2143"/>
                  </a:cubicBezTo>
                  <a:cubicBezTo>
                    <a:pt x="148" y="2258"/>
                    <a:pt x="483" y="2313"/>
                    <a:pt x="681" y="2339"/>
                  </a:cubicBezTo>
                  <a:cubicBezTo>
                    <a:pt x="438" y="2774"/>
                    <a:pt x="466" y="2818"/>
                    <a:pt x="480" y="2841"/>
                  </a:cubicBezTo>
                  <a:cubicBezTo>
                    <a:pt x="497" y="2863"/>
                    <a:pt x="530" y="2871"/>
                    <a:pt x="581" y="2871"/>
                  </a:cubicBezTo>
                  <a:cubicBezTo>
                    <a:pt x="709" y="2871"/>
                    <a:pt x="982" y="2827"/>
                    <a:pt x="1088" y="2807"/>
                  </a:cubicBezTo>
                  <a:cubicBezTo>
                    <a:pt x="1113" y="2986"/>
                    <a:pt x="1164" y="3318"/>
                    <a:pt x="1194" y="3362"/>
                  </a:cubicBezTo>
                  <a:cubicBezTo>
                    <a:pt x="1200" y="3374"/>
                    <a:pt x="1222" y="3385"/>
                    <a:pt x="1236" y="3385"/>
                  </a:cubicBezTo>
                  <a:cubicBezTo>
                    <a:pt x="1303" y="3385"/>
                    <a:pt x="1540" y="3162"/>
                    <a:pt x="1738" y="2966"/>
                  </a:cubicBezTo>
                  <a:cubicBezTo>
                    <a:pt x="1828" y="3100"/>
                    <a:pt x="1964" y="3293"/>
                    <a:pt x="2003" y="3315"/>
                  </a:cubicBezTo>
                  <a:cubicBezTo>
                    <a:pt x="2009" y="3318"/>
                    <a:pt x="2020" y="3321"/>
                    <a:pt x="2028" y="3321"/>
                  </a:cubicBezTo>
                  <a:cubicBezTo>
                    <a:pt x="2059" y="3321"/>
                    <a:pt x="2101" y="3321"/>
                    <a:pt x="2307" y="2791"/>
                  </a:cubicBezTo>
                  <a:cubicBezTo>
                    <a:pt x="2425" y="2860"/>
                    <a:pt x="2715" y="3014"/>
                    <a:pt x="2801" y="3014"/>
                  </a:cubicBezTo>
                  <a:cubicBezTo>
                    <a:pt x="2843" y="3014"/>
                    <a:pt x="2857" y="2989"/>
                    <a:pt x="2860" y="2980"/>
                  </a:cubicBezTo>
                  <a:cubicBezTo>
                    <a:pt x="2885" y="2919"/>
                    <a:pt x="2857" y="2620"/>
                    <a:pt x="2843" y="2484"/>
                  </a:cubicBezTo>
                  <a:cubicBezTo>
                    <a:pt x="3189" y="2408"/>
                    <a:pt x="3368" y="2330"/>
                    <a:pt x="3370" y="2258"/>
                  </a:cubicBezTo>
                  <a:cubicBezTo>
                    <a:pt x="3373" y="2174"/>
                    <a:pt x="3178" y="2007"/>
                    <a:pt x="3036" y="1895"/>
                  </a:cubicBezTo>
                  <a:cubicBezTo>
                    <a:pt x="3222" y="1769"/>
                    <a:pt x="3487" y="1566"/>
                    <a:pt x="3471" y="1463"/>
                  </a:cubicBezTo>
                  <a:cubicBezTo>
                    <a:pt x="3454" y="1354"/>
                    <a:pt x="3172" y="1281"/>
                    <a:pt x="2966" y="1242"/>
                  </a:cubicBezTo>
                  <a:cubicBezTo>
                    <a:pt x="3242" y="757"/>
                    <a:pt x="3192" y="712"/>
                    <a:pt x="3167" y="693"/>
                  </a:cubicBezTo>
                  <a:cubicBezTo>
                    <a:pt x="3147" y="673"/>
                    <a:pt x="3108" y="665"/>
                    <a:pt x="3036" y="665"/>
                  </a:cubicBezTo>
                  <a:cubicBezTo>
                    <a:pt x="2916" y="665"/>
                    <a:pt x="2729" y="684"/>
                    <a:pt x="2642" y="698"/>
                  </a:cubicBezTo>
                  <a:cubicBezTo>
                    <a:pt x="2651" y="534"/>
                    <a:pt x="2662" y="260"/>
                    <a:pt x="2637" y="204"/>
                  </a:cubicBezTo>
                  <a:cubicBezTo>
                    <a:pt x="2631" y="196"/>
                    <a:pt x="2617" y="171"/>
                    <a:pt x="2581" y="171"/>
                  </a:cubicBezTo>
                  <a:cubicBezTo>
                    <a:pt x="2494" y="171"/>
                    <a:pt x="2210" y="344"/>
                    <a:pt x="2065" y="433"/>
                  </a:cubicBezTo>
                  <a:cubicBezTo>
                    <a:pt x="1987" y="4"/>
                    <a:pt x="1922" y="4"/>
                    <a:pt x="18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3" name="Google Shape;1493;p33"/>
            <p:cNvSpPr/>
            <p:nvPr/>
          </p:nvSpPr>
          <p:spPr>
            <a:xfrm>
              <a:off x="2412747" y="711889"/>
              <a:ext cx="72084" cy="65626"/>
            </a:xfrm>
            <a:custGeom>
              <a:avLst/>
              <a:gdLst/>
              <a:ahLst/>
              <a:cxnLst/>
              <a:rect l="l" t="t" r="r" b="b"/>
              <a:pathLst>
                <a:path w="2344" h="2134" extrusionOk="0">
                  <a:moveTo>
                    <a:pt x="1171" y="1"/>
                  </a:moveTo>
                  <a:cubicBezTo>
                    <a:pt x="898" y="1"/>
                    <a:pt x="625" y="105"/>
                    <a:pt x="416" y="313"/>
                  </a:cubicBezTo>
                  <a:cubicBezTo>
                    <a:pt x="0" y="728"/>
                    <a:pt x="0" y="1406"/>
                    <a:pt x="416" y="1822"/>
                  </a:cubicBezTo>
                  <a:cubicBezTo>
                    <a:pt x="625" y="2030"/>
                    <a:pt x="898" y="2134"/>
                    <a:pt x="1171" y="2134"/>
                  </a:cubicBezTo>
                  <a:cubicBezTo>
                    <a:pt x="1445" y="2134"/>
                    <a:pt x="1717" y="2030"/>
                    <a:pt x="1925" y="1822"/>
                  </a:cubicBezTo>
                  <a:cubicBezTo>
                    <a:pt x="2344" y="1406"/>
                    <a:pt x="2344" y="728"/>
                    <a:pt x="1925" y="313"/>
                  </a:cubicBezTo>
                  <a:cubicBezTo>
                    <a:pt x="1717" y="105"/>
                    <a:pt x="1445" y="1"/>
                    <a:pt x="11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4" name="Google Shape;1494;p33"/>
            <p:cNvSpPr/>
            <p:nvPr/>
          </p:nvSpPr>
          <p:spPr>
            <a:xfrm>
              <a:off x="2441901" y="722776"/>
              <a:ext cx="6397" cy="1046"/>
            </a:xfrm>
            <a:custGeom>
              <a:avLst/>
              <a:gdLst/>
              <a:ahLst/>
              <a:cxnLst/>
              <a:rect l="l" t="t" r="r" b="b"/>
              <a:pathLst>
                <a:path w="208" h="34" extrusionOk="0">
                  <a:moveTo>
                    <a:pt x="99" y="0"/>
                  </a:moveTo>
                  <a:cubicBezTo>
                    <a:pt x="48" y="0"/>
                    <a:pt x="1" y="12"/>
                    <a:pt x="1" y="12"/>
                  </a:cubicBezTo>
                  <a:lnTo>
                    <a:pt x="207" y="34"/>
                  </a:lnTo>
                  <a:cubicBezTo>
                    <a:pt x="183" y="8"/>
                    <a:pt x="140" y="0"/>
                    <a:pt x="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5" name="Google Shape;1495;p33"/>
            <p:cNvSpPr/>
            <p:nvPr/>
          </p:nvSpPr>
          <p:spPr>
            <a:xfrm>
              <a:off x="2440609" y="721422"/>
              <a:ext cx="9226" cy="3690"/>
            </a:xfrm>
            <a:custGeom>
              <a:avLst/>
              <a:gdLst/>
              <a:ahLst/>
              <a:cxnLst/>
              <a:rect l="l" t="t" r="r" b="b"/>
              <a:pathLst>
                <a:path w="300" h="120" extrusionOk="0">
                  <a:moveTo>
                    <a:pt x="137" y="1"/>
                  </a:moveTo>
                  <a:cubicBezTo>
                    <a:pt x="92" y="1"/>
                    <a:pt x="51" y="8"/>
                    <a:pt x="37" y="11"/>
                  </a:cubicBezTo>
                  <a:cubicBezTo>
                    <a:pt x="15" y="16"/>
                    <a:pt x="1" y="42"/>
                    <a:pt x="6" y="61"/>
                  </a:cubicBezTo>
                  <a:cubicBezTo>
                    <a:pt x="9" y="77"/>
                    <a:pt x="23" y="94"/>
                    <a:pt x="42" y="94"/>
                  </a:cubicBezTo>
                  <a:cubicBezTo>
                    <a:pt x="46" y="94"/>
                    <a:pt x="50" y="93"/>
                    <a:pt x="54" y="92"/>
                  </a:cubicBezTo>
                  <a:cubicBezTo>
                    <a:pt x="77" y="88"/>
                    <a:pt x="107" y="85"/>
                    <a:pt x="135" y="85"/>
                  </a:cubicBezTo>
                  <a:cubicBezTo>
                    <a:pt x="171" y="85"/>
                    <a:pt x="204" y="90"/>
                    <a:pt x="218" y="106"/>
                  </a:cubicBezTo>
                  <a:cubicBezTo>
                    <a:pt x="224" y="114"/>
                    <a:pt x="235" y="120"/>
                    <a:pt x="249" y="120"/>
                  </a:cubicBezTo>
                  <a:cubicBezTo>
                    <a:pt x="260" y="120"/>
                    <a:pt x="266" y="117"/>
                    <a:pt x="277" y="109"/>
                  </a:cubicBezTo>
                  <a:cubicBezTo>
                    <a:pt x="299" y="97"/>
                    <a:pt x="299" y="67"/>
                    <a:pt x="285" y="50"/>
                  </a:cubicBezTo>
                  <a:cubicBezTo>
                    <a:pt x="251" y="11"/>
                    <a:pt x="190" y="1"/>
                    <a:pt x="1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6" name="Google Shape;1496;p33"/>
            <p:cNvSpPr/>
            <p:nvPr/>
          </p:nvSpPr>
          <p:spPr>
            <a:xfrm>
              <a:off x="2449527" y="730371"/>
              <a:ext cx="6397" cy="1107"/>
            </a:xfrm>
            <a:custGeom>
              <a:avLst/>
              <a:gdLst/>
              <a:ahLst/>
              <a:cxnLst/>
              <a:rect l="l" t="t" r="r" b="b"/>
              <a:pathLst>
                <a:path w="208" h="36" extrusionOk="0">
                  <a:moveTo>
                    <a:pt x="93" y="0"/>
                  </a:moveTo>
                  <a:cubicBezTo>
                    <a:pt x="45" y="0"/>
                    <a:pt x="1" y="10"/>
                    <a:pt x="1" y="10"/>
                  </a:cubicBezTo>
                  <a:lnTo>
                    <a:pt x="207" y="35"/>
                  </a:lnTo>
                  <a:cubicBezTo>
                    <a:pt x="183" y="8"/>
                    <a:pt x="136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7" name="Google Shape;1497;p33"/>
            <p:cNvSpPr/>
            <p:nvPr/>
          </p:nvSpPr>
          <p:spPr>
            <a:xfrm>
              <a:off x="2448174" y="729080"/>
              <a:ext cx="9195" cy="3660"/>
            </a:xfrm>
            <a:custGeom>
              <a:avLst/>
              <a:gdLst/>
              <a:ahLst/>
              <a:cxnLst/>
              <a:rect l="l" t="t" r="r" b="b"/>
              <a:pathLst>
                <a:path w="299" h="119" extrusionOk="0">
                  <a:moveTo>
                    <a:pt x="139" y="0"/>
                  </a:moveTo>
                  <a:cubicBezTo>
                    <a:pt x="94" y="0"/>
                    <a:pt x="54" y="8"/>
                    <a:pt x="39" y="10"/>
                  </a:cubicBezTo>
                  <a:cubicBezTo>
                    <a:pt x="17" y="13"/>
                    <a:pt x="0" y="35"/>
                    <a:pt x="6" y="60"/>
                  </a:cubicBezTo>
                  <a:cubicBezTo>
                    <a:pt x="11" y="77"/>
                    <a:pt x="26" y="92"/>
                    <a:pt x="46" y="92"/>
                  </a:cubicBezTo>
                  <a:cubicBezTo>
                    <a:pt x="50" y="92"/>
                    <a:pt x="53" y="92"/>
                    <a:pt x="56" y="91"/>
                  </a:cubicBezTo>
                  <a:cubicBezTo>
                    <a:pt x="79" y="86"/>
                    <a:pt x="107" y="83"/>
                    <a:pt x="135" y="83"/>
                  </a:cubicBezTo>
                  <a:cubicBezTo>
                    <a:pt x="172" y="83"/>
                    <a:pt x="206" y="89"/>
                    <a:pt x="221" y="105"/>
                  </a:cubicBezTo>
                  <a:cubicBezTo>
                    <a:pt x="226" y="113"/>
                    <a:pt x="237" y="119"/>
                    <a:pt x="251" y="119"/>
                  </a:cubicBezTo>
                  <a:cubicBezTo>
                    <a:pt x="263" y="119"/>
                    <a:pt x="271" y="116"/>
                    <a:pt x="279" y="108"/>
                  </a:cubicBezTo>
                  <a:cubicBezTo>
                    <a:pt x="299" y="94"/>
                    <a:pt x="299" y="66"/>
                    <a:pt x="285" y="49"/>
                  </a:cubicBezTo>
                  <a:cubicBezTo>
                    <a:pt x="252" y="10"/>
                    <a:pt x="192" y="0"/>
                    <a:pt x="1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8" name="Google Shape;1498;p33"/>
            <p:cNvSpPr/>
            <p:nvPr/>
          </p:nvSpPr>
          <p:spPr>
            <a:xfrm>
              <a:off x="2459399" y="726189"/>
              <a:ext cx="6120" cy="1845"/>
            </a:xfrm>
            <a:custGeom>
              <a:avLst/>
              <a:gdLst/>
              <a:ahLst/>
              <a:cxnLst/>
              <a:rect l="l" t="t" r="r" b="b"/>
              <a:pathLst>
                <a:path w="199" h="60" extrusionOk="0">
                  <a:moveTo>
                    <a:pt x="17" y="1"/>
                  </a:moveTo>
                  <a:cubicBezTo>
                    <a:pt x="7" y="1"/>
                    <a:pt x="1" y="1"/>
                    <a:pt x="1" y="1"/>
                  </a:cubicBezTo>
                  <a:lnTo>
                    <a:pt x="199" y="60"/>
                  </a:lnTo>
                  <a:cubicBezTo>
                    <a:pt x="165" y="6"/>
                    <a:pt x="59" y="1"/>
                    <a:pt x="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9" name="Google Shape;1499;p33"/>
            <p:cNvSpPr/>
            <p:nvPr/>
          </p:nvSpPr>
          <p:spPr>
            <a:xfrm>
              <a:off x="2458046" y="724621"/>
              <a:ext cx="9103" cy="4705"/>
            </a:xfrm>
            <a:custGeom>
              <a:avLst/>
              <a:gdLst/>
              <a:ahLst/>
              <a:cxnLst/>
              <a:rect l="l" t="t" r="r" b="b"/>
              <a:pathLst>
                <a:path w="296" h="153" extrusionOk="0">
                  <a:moveTo>
                    <a:pt x="67" y="1"/>
                  </a:moveTo>
                  <a:cubicBezTo>
                    <a:pt x="57" y="1"/>
                    <a:pt x="49" y="1"/>
                    <a:pt x="45" y="2"/>
                  </a:cubicBezTo>
                  <a:cubicBezTo>
                    <a:pt x="20" y="7"/>
                    <a:pt x="0" y="24"/>
                    <a:pt x="3" y="49"/>
                  </a:cubicBezTo>
                  <a:cubicBezTo>
                    <a:pt x="6" y="71"/>
                    <a:pt x="22" y="91"/>
                    <a:pt x="48" y="91"/>
                  </a:cubicBezTo>
                  <a:cubicBezTo>
                    <a:pt x="56" y="90"/>
                    <a:pt x="64" y="90"/>
                    <a:pt x="73" y="90"/>
                  </a:cubicBezTo>
                  <a:cubicBezTo>
                    <a:pt x="127" y="90"/>
                    <a:pt x="193" y="104"/>
                    <a:pt x="209" y="133"/>
                  </a:cubicBezTo>
                  <a:cubicBezTo>
                    <a:pt x="215" y="147"/>
                    <a:pt x="229" y="152"/>
                    <a:pt x="243" y="152"/>
                  </a:cubicBezTo>
                  <a:cubicBezTo>
                    <a:pt x="251" y="152"/>
                    <a:pt x="257" y="152"/>
                    <a:pt x="268" y="138"/>
                  </a:cubicBezTo>
                  <a:cubicBezTo>
                    <a:pt x="287" y="127"/>
                    <a:pt x="296" y="105"/>
                    <a:pt x="282" y="83"/>
                  </a:cubicBezTo>
                  <a:cubicBezTo>
                    <a:pt x="237" y="12"/>
                    <a:pt x="120" y="1"/>
                    <a:pt x="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0" name="Google Shape;1500;p33"/>
            <p:cNvSpPr/>
            <p:nvPr/>
          </p:nvSpPr>
          <p:spPr>
            <a:xfrm>
              <a:off x="2437195" y="732955"/>
              <a:ext cx="6366" cy="1076"/>
            </a:xfrm>
            <a:custGeom>
              <a:avLst/>
              <a:gdLst/>
              <a:ahLst/>
              <a:cxnLst/>
              <a:rect l="l" t="t" r="r" b="b"/>
              <a:pathLst>
                <a:path w="207" h="35" extrusionOk="0">
                  <a:moveTo>
                    <a:pt x="93" y="0"/>
                  </a:moveTo>
                  <a:cubicBezTo>
                    <a:pt x="44" y="0"/>
                    <a:pt x="0" y="10"/>
                    <a:pt x="0" y="10"/>
                  </a:cubicBezTo>
                  <a:lnTo>
                    <a:pt x="207" y="35"/>
                  </a:lnTo>
                  <a:cubicBezTo>
                    <a:pt x="182" y="7"/>
                    <a:pt x="135" y="0"/>
                    <a:pt x="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1" name="Google Shape;1501;p33"/>
            <p:cNvSpPr/>
            <p:nvPr/>
          </p:nvSpPr>
          <p:spPr>
            <a:xfrm>
              <a:off x="2435719" y="731725"/>
              <a:ext cx="9226" cy="3690"/>
            </a:xfrm>
            <a:custGeom>
              <a:avLst/>
              <a:gdLst/>
              <a:ahLst/>
              <a:cxnLst/>
              <a:rect l="l" t="t" r="r" b="b"/>
              <a:pathLst>
                <a:path w="300" h="120" extrusionOk="0">
                  <a:moveTo>
                    <a:pt x="140" y="1"/>
                  </a:moveTo>
                  <a:cubicBezTo>
                    <a:pt x="94" y="1"/>
                    <a:pt x="54" y="8"/>
                    <a:pt x="40" y="11"/>
                  </a:cubicBezTo>
                  <a:cubicBezTo>
                    <a:pt x="18" y="16"/>
                    <a:pt x="1" y="36"/>
                    <a:pt x="6" y="61"/>
                  </a:cubicBezTo>
                  <a:cubicBezTo>
                    <a:pt x="11" y="77"/>
                    <a:pt x="25" y="94"/>
                    <a:pt x="45" y="94"/>
                  </a:cubicBezTo>
                  <a:cubicBezTo>
                    <a:pt x="49" y="94"/>
                    <a:pt x="52" y="93"/>
                    <a:pt x="57" y="92"/>
                  </a:cubicBezTo>
                  <a:cubicBezTo>
                    <a:pt x="80" y="88"/>
                    <a:pt x="110" y="85"/>
                    <a:pt x="138" y="85"/>
                  </a:cubicBezTo>
                  <a:cubicBezTo>
                    <a:pt x="174" y="85"/>
                    <a:pt x="207" y="90"/>
                    <a:pt x="221" y="106"/>
                  </a:cubicBezTo>
                  <a:cubicBezTo>
                    <a:pt x="227" y="114"/>
                    <a:pt x="238" y="119"/>
                    <a:pt x="252" y="119"/>
                  </a:cubicBezTo>
                  <a:cubicBezTo>
                    <a:pt x="263" y="119"/>
                    <a:pt x="271" y="117"/>
                    <a:pt x="280" y="108"/>
                  </a:cubicBezTo>
                  <a:cubicBezTo>
                    <a:pt x="299" y="94"/>
                    <a:pt x="299" y="66"/>
                    <a:pt x="285" y="50"/>
                  </a:cubicBezTo>
                  <a:cubicBezTo>
                    <a:pt x="252" y="11"/>
                    <a:pt x="193" y="1"/>
                    <a:pt x="1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2" name="Google Shape;1502;p33"/>
            <p:cNvSpPr/>
            <p:nvPr/>
          </p:nvSpPr>
          <p:spPr>
            <a:xfrm>
              <a:off x="2428769" y="727112"/>
              <a:ext cx="6304" cy="1169"/>
            </a:xfrm>
            <a:custGeom>
              <a:avLst/>
              <a:gdLst/>
              <a:ahLst/>
              <a:cxnLst/>
              <a:rect l="l" t="t" r="r" b="b"/>
              <a:pathLst>
                <a:path w="205" h="38" extrusionOk="0">
                  <a:moveTo>
                    <a:pt x="147" y="0"/>
                  </a:moveTo>
                  <a:cubicBezTo>
                    <a:pt x="81" y="0"/>
                    <a:pt x="1" y="38"/>
                    <a:pt x="1" y="38"/>
                  </a:cubicBezTo>
                  <a:lnTo>
                    <a:pt x="204" y="16"/>
                  </a:lnTo>
                  <a:cubicBezTo>
                    <a:pt x="189" y="4"/>
                    <a:pt x="169" y="0"/>
                    <a:pt x="1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3" name="Google Shape;1503;p33"/>
            <p:cNvSpPr/>
            <p:nvPr/>
          </p:nvSpPr>
          <p:spPr>
            <a:xfrm>
              <a:off x="2427232" y="725728"/>
              <a:ext cx="9380" cy="3844"/>
            </a:xfrm>
            <a:custGeom>
              <a:avLst/>
              <a:gdLst/>
              <a:ahLst/>
              <a:cxnLst/>
              <a:rect l="l" t="t" r="r" b="b"/>
              <a:pathLst>
                <a:path w="305" h="125" extrusionOk="0">
                  <a:moveTo>
                    <a:pt x="192" y="1"/>
                  </a:moveTo>
                  <a:cubicBezTo>
                    <a:pt x="122" y="1"/>
                    <a:pt x="50" y="34"/>
                    <a:pt x="31" y="44"/>
                  </a:cubicBezTo>
                  <a:cubicBezTo>
                    <a:pt x="6" y="55"/>
                    <a:pt x="1" y="77"/>
                    <a:pt x="12" y="100"/>
                  </a:cubicBezTo>
                  <a:cubicBezTo>
                    <a:pt x="17" y="114"/>
                    <a:pt x="31" y="125"/>
                    <a:pt x="51" y="125"/>
                  </a:cubicBezTo>
                  <a:cubicBezTo>
                    <a:pt x="56" y="125"/>
                    <a:pt x="65" y="125"/>
                    <a:pt x="68" y="119"/>
                  </a:cubicBezTo>
                  <a:cubicBezTo>
                    <a:pt x="102" y="105"/>
                    <a:pt x="158" y="88"/>
                    <a:pt x="197" y="88"/>
                  </a:cubicBezTo>
                  <a:cubicBezTo>
                    <a:pt x="212" y="88"/>
                    <a:pt x="224" y="91"/>
                    <a:pt x="232" y="97"/>
                  </a:cubicBezTo>
                  <a:cubicBezTo>
                    <a:pt x="238" y="102"/>
                    <a:pt x="246" y="105"/>
                    <a:pt x="255" y="105"/>
                  </a:cubicBezTo>
                  <a:cubicBezTo>
                    <a:pt x="268" y="105"/>
                    <a:pt x="282" y="98"/>
                    <a:pt x="291" y="86"/>
                  </a:cubicBezTo>
                  <a:cubicBezTo>
                    <a:pt x="305" y="69"/>
                    <a:pt x="302" y="41"/>
                    <a:pt x="280" y="27"/>
                  </a:cubicBezTo>
                  <a:cubicBezTo>
                    <a:pt x="254" y="8"/>
                    <a:pt x="223" y="1"/>
                    <a:pt x="1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4" name="Google Shape;1504;p33"/>
            <p:cNvSpPr/>
            <p:nvPr/>
          </p:nvSpPr>
          <p:spPr>
            <a:xfrm>
              <a:off x="2592219" y="696359"/>
              <a:ext cx="114645" cy="78849"/>
            </a:xfrm>
            <a:custGeom>
              <a:avLst/>
              <a:gdLst/>
              <a:ahLst/>
              <a:cxnLst/>
              <a:rect l="l" t="t" r="r" b="b"/>
              <a:pathLst>
                <a:path w="3728" h="2564" extrusionOk="0">
                  <a:moveTo>
                    <a:pt x="488" y="0"/>
                  </a:moveTo>
                  <a:cubicBezTo>
                    <a:pt x="301" y="0"/>
                    <a:pt x="0" y="2048"/>
                    <a:pt x="0" y="2048"/>
                  </a:cubicBezTo>
                  <a:cubicBezTo>
                    <a:pt x="0" y="2048"/>
                    <a:pt x="2954" y="2564"/>
                    <a:pt x="3384" y="2564"/>
                  </a:cubicBezTo>
                  <a:cubicBezTo>
                    <a:pt x="3401" y="2564"/>
                    <a:pt x="3415" y="2563"/>
                    <a:pt x="3423" y="2561"/>
                  </a:cubicBezTo>
                  <a:cubicBezTo>
                    <a:pt x="3647" y="2522"/>
                    <a:pt x="3728" y="597"/>
                    <a:pt x="3560" y="444"/>
                  </a:cubicBezTo>
                  <a:cubicBezTo>
                    <a:pt x="3550" y="435"/>
                    <a:pt x="3538" y="430"/>
                    <a:pt x="3525" y="430"/>
                  </a:cubicBezTo>
                  <a:cubicBezTo>
                    <a:pt x="3306" y="430"/>
                    <a:pt x="2653" y="1540"/>
                    <a:pt x="2653" y="1540"/>
                  </a:cubicBezTo>
                  <a:cubicBezTo>
                    <a:pt x="2653" y="1540"/>
                    <a:pt x="2171" y="198"/>
                    <a:pt x="2070" y="89"/>
                  </a:cubicBezTo>
                  <a:cubicBezTo>
                    <a:pt x="2066" y="84"/>
                    <a:pt x="2059" y="82"/>
                    <a:pt x="2052" y="82"/>
                  </a:cubicBezTo>
                  <a:cubicBezTo>
                    <a:pt x="1895" y="82"/>
                    <a:pt x="1161" y="1080"/>
                    <a:pt x="1161" y="1080"/>
                  </a:cubicBezTo>
                  <a:cubicBezTo>
                    <a:pt x="1161" y="1080"/>
                    <a:pt x="698" y="201"/>
                    <a:pt x="511" y="11"/>
                  </a:cubicBezTo>
                  <a:cubicBezTo>
                    <a:pt x="504" y="4"/>
                    <a:pt x="496" y="0"/>
                    <a:pt x="48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5" name="Google Shape;1505;p33"/>
            <p:cNvSpPr/>
            <p:nvPr/>
          </p:nvSpPr>
          <p:spPr>
            <a:xfrm>
              <a:off x="2598308" y="719085"/>
              <a:ext cx="20266" cy="35027"/>
            </a:xfrm>
            <a:custGeom>
              <a:avLst/>
              <a:gdLst/>
              <a:ahLst/>
              <a:cxnLst/>
              <a:rect l="l" t="t" r="r" b="b"/>
              <a:pathLst>
                <a:path w="659" h="1139" extrusionOk="0">
                  <a:moveTo>
                    <a:pt x="291" y="92"/>
                  </a:moveTo>
                  <a:cubicBezTo>
                    <a:pt x="371" y="165"/>
                    <a:pt x="544" y="583"/>
                    <a:pt x="564" y="723"/>
                  </a:cubicBezTo>
                  <a:cubicBezTo>
                    <a:pt x="564" y="726"/>
                    <a:pt x="564" y="740"/>
                    <a:pt x="528" y="782"/>
                  </a:cubicBezTo>
                  <a:cubicBezTo>
                    <a:pt x="419" y="899"/>
                    <a:pt x="173" y="1033"/>
                    <a:pt x="84" y="1052"/>
                  </a:cubicBezTo>
                  <a:cubicBezTo>
                    <a:pt x="143" y="636"/>
                    <a:pt x="232" y="176"/>
                    <a:pt x="291" y="92"/>
                  </a:cubicBezTo>
                  <a:close/>
                  <a:moveTo>
                    <a:pt x="291" y="0"/>
                  </a:moveTo>
                  <a:cubicBezTo>
                    <a:pt x="252" y="0"/>
                    <a:pt x="146" y="0"/>
                    <a:pt x="0" y="1074"/>
                  </a:cubicBezTo>
                  <a:cubicBezTo>
                    <a:pt x="0" y="1108"/>
                    <a:pt x="20" y="1139"/>
                    <a:pt x="70" y="1139"/>
                  </a:cubicBezTo>
                  <a:cubicBezTo>
                    <a:pt x="182" y="1139"/>
                    <a:pt x="494" y="954"/>
                    <a:pt x="606" y="823"/>
                  </a:cubicBezTo>
                  <a:cubicBezTo>
                    <a:pt x="642" y="779"/>
                    <a:pt x="659" y="742"/>
                    <a:pt x="653" y="709"/>
                  </a:cubicBezTo>
                  <a:cubicBezTo>
                    <a:pt x="634" y="611"/>
                    <a:pt x="447" y="59"/>
                    <a:pt x="310" y="3"/>
                  </a:cubicBezTo>
                  <a:cubicBezTo>
                    <a:pt x="307" y="3"/>
                    <a:pt x="296" y="0"/>
                    <a:pt x="2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6" name="Google Shape;1506;p33"/>
            <p:cNvSpPr/>
            <p:nvPr/>
          </p:nvSpPr>
          <p:spPr>
            <a:xfrm>
              <a:off x="2633489" y="721115"/>
              <a:ext cx="26878" cy="40286"/>
            </a:xfrm>
            <a:custGeom>
              <a:avLst/>
              <a:gdLst/>
              <a:ahLst/>
              <a:cxnLst/>
              <a:rect l="l" t="t" r="r" b="b"/>
              <a:pathLst>
                <a:path w="874" h="1310" extrusionOk="0">
                  <a:moveTo>
                    <a:pt x="544" y="110"/>
                  </a:moveTo>
                  <a:cubicBezTo>
                    <a:pt x="661" y="378"/>
                    <a:pt x="781" y="674"/>
                    <a:pt x="767" y="727"/>
                  </a:cubicBezTo>
                  <a:cubicBezTo>
                    <a:pt x="756" y="782"/>
                    <a:pt x="558" y="981"/>
                    <a:pt x="449" y="1089"/>
                  </a:cubicBezTo>
                  <a:cubicBezTo>
                    <a:pt x="402" y="1140"/>
                    <a:pt x="366" y="1173"/>
                    <a:pt x="341" y="1201"/>
                  </a:cubicBezTo>
                  <a:cubicBezTo>
                    <a:pt x="304" y="1120"/>
                    <a:pt x="235" y="905"/>
                    <a:pt x="193" y="780"/>
                  </a:cubicBezTo>
                  <a:cubicBezTo>
                    <a:pt x="154" y="654"/>
                    <a:pt x="129" y="576"/>
                    <a:pt x="115" y="557"/>
                  </a:cubicBezTo>
                  <a:cubicBezTo>
                    <a:pt x="117" y="504"/>
                    <a:pt x="335" y="291"/>
                    <a:pt x="544" y="110"/>
                  </a:cubicBezTo>
                  <a:close/>
                  <a:moveTo>
                    <a:pt x="560" y="0"/>
                  </a:moveTo>
                  <a:cubicBezTo>
                    <a:pt x="552" y="0"/>
                    <a:pt x="542" y="4"/>
                    <a:pt x="533" y="13"/>
                  </a:cubicBezTo>
                  <a:cubicBezTo>
                    <a:pt x="168" y="317"/>
                    <a:pt x="0" y="515"/>
                    <a:pt x="37" y="587"/>
                  </a:cubicBezTo>
                  <a:cubicBezTo>
                    <a:pt x="48" y="612"/>
                    <a:pt x="81" y="707"/>
                    <a:pt x="112" y="808"/>
                  </a:cubicBezTo>
                  <a:cubicBezTo>
                    <a:pt x="262" y="1260"/>
                    <a:pt x="290" y="1310"/>
                    <a:pt x="341" y="1310"/>
                  </a:cubicBezTo>
                  <a:cubicBezTo>
                    <a:pt x="355" y="1310"/>
                    <a:pt x="374" y="1296"/>
                    <a:pt x="382" y="1287"/>
                  </a:cubicBezTo>
                  <a:cubicBezTo>
                    <a:pt x="394" y="1271"/>
                    <a:pt x="455" y="1207"/>
                    <a:pt x="514" y="1151"/>
                  </a:cubicBezTo>
                  <a:cubicBezTo>
                    <a:pt x="692" y="969"/>
                    <a:pt x="832" y="824"/>
                    <a:pt x="851" y="746"/>
                  </a:cubicBezTo>
                  <a:cubicBezTo>
                    <a:pt x="873" y="635"/>
                    <a:pt x="661" y="166"/>
                    <a:pt x="594" y="26"/>
                  </a:cubicBezTo>
                  <a:cubicBezTo>
                    <a:pt x="592" y="13"/>
                    <a:pt x="581" y="4"/>
                    <a:pt x="567" y="1"/>
                  </a:cubicBezTo>
                  <a:cubicBezTo>
                    <a:pt x="565" y="1"/>
                    <a:pt x="562" y="0"/>
                    <a:pt x="5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7" name="Google Shape;1507;p33"/>
            <p:cNvSpPr/>
            <p:nvPr/>
          </p:nvSpPr>
          <p:spPr>
            <a:xfrm>
              <a:off x="2679802" y="734769"/>
              <a:ext cx="20020" cy="31029"/>
            </a:xfrm>
            <a:custGeom>
              <a:avLst/>
              <a:gdLst/>
              <a:ahLst/>
              <a:cxnLst/>
              <a:rect l="l" t="t" r="r" b="b"/>
              <a:pathLst>
                <a:path w="651" h="1009" extrusionOk="0">
                  <a:moveTo>
                    <a:pt x="556" y="110"/>
                  </a:moveTo>
                  <a:cubicBezTo>
                    <a:pt x="503" y="472"/>
                    <a:pt x="422" y="855"/>
                    <a:pt x="375" y="922"/>
                  </a:cubicBezTo>
                  <a:cubicBezTo>
                    <a:pt x="355" y="910"/>
                    <a:pt x="322" y="871"/>
                    <a:pt x="269" y="779"/>
                  </a:cubicBezTo>
                  <a:cubicBezTo>
                    <a:pt x="171" y="598"/>
                    <a:pt x="104" y="389"/>
                    <a:pt x="118" y="352"/>
                  </a:cubicBezTo>
                  <a:cubicBezTo>
                    <a:pt x="140" y="313"/>
                    <a:pt x="349" y="202"/>
                    <a:pt x="556" y="110"/>
                  </a:cubicBezTo>
                  <a:close/>
                  <a:moveTo>
                    <a:pt x="607" y="1"/>
                  </a:moveTo>
                  <a:cubicBezTo>
                    <a:pt x="602" y="1"/>
                    <a:pt x="597" y="2"/>
                    <a:pt x="592" y="4"/>
                  </a:cubicBezTo>
                  <a:cubicBezTo>
                    <a:pt x="475" y="57"/>
                    <a:pt x="90" y="227"/>
                    <a:pt x="45" y="319"/>
                  </a:cubicBezTo>
                  <a:cubicBezTo>
                    <a:pt x="1" y="405"/>
                    <a:pt x="140" y="732"/>
                    <a:pt x="227" y="871"/>
                  </a:cubicBezTo>
                  <a:cubicBezTo>
                    <a:pt x="283" y="966"/>
                    <a:pt x="333" y="1008"/>
                    <a:pt x="377" y="1008"/>
                  </a:cubicBezTo>
                  <a:cubicBezTo>
                    <a:pt x="411" y="1008"/>
                    <a:pt x="520" y="1008"/>
                    <a:pt x="651" y="48"/>
                  </a:cubicBezTo>
                  <a:cubicBezTo>
                    <a:pt x="651" y="34"/>
                    <a:pt x="648" y="20"/>
                    <a:pt x="634" y="12"/>
                  </a:cubicBezTo>
                  <a:cubicBezTo>
                    <a:pt x="627" y="5"/>
                    <a:pt x="617" y="1"/>
                    <a:pt x="6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8" name="Google Shape;1508;p33"/>
            <p:cNvSpPr/>
            <p:nvPr/>
          </p:nvSpPr>
          <p:spPr>
            <a:xfrm>
              <a:off x="2727345" y="711551"/>
              <a:ext cx="118336" cy="123195"/>
            </a:xfrm>
            <a:custGeom>
              <a:avLst/>
              <a:gdLst/>
              <a:ahLst/>
              <a:cxnLst/>
              <a:rect l="l" t="t" r="r" b="b"/>
              <a:pathLst>
                <a:path w="3848" h="4006" extrusionOk="0">
                  <a:moveTo>
                    <a:pt x="195" y="0"/>
                  </a:moveTo>
                  <a:cubicBezTo>
                    <a:pt x="180" y="0"/>
                    <a:pt x="164" y="9"/>
                    <a:pt x="157" y="22"/>
                  </a:cubicBezTo>
                  <a:cubicBezTo>
                    <a:pt x="154" y="28"/>
                    <a:pt x="120" y="86"/>
                    <a:pt x="87" y="184"/>
                  </a:cubicBezTo>
                  <a:cubicBezTo>
                    <a:pt x="76" y="204"/>
                    <a:pt x="90" y="229"/>
                    <a:pt x="112" y="237"/>
                  </a:cubicBezTo>
                  <a:cubicBezTo>
                    <a:pt x="115" y="240"/>
                    <a:pt x="117" y="240"/>
                    <a:pt x="126" y="240"/>
                  </a:cubicBezTo>
                  <a:cubicBezTo>
                    <a:pt x="143" y="240"/>
                    <a:pt x="159" y="229"/>
                    <a:pt x="168" y="209"/>
                  </a:cubicBezTo>
                  <a:cubicBezTo>
                    <a:pt x="198" y="117"/>
                    <a:pt x="229" y="61"/>
                    <a:pt x="229" y="61"/>
                  </a:cubicBezTo>
                  <a:cubicBezTo>
                    <a:pt x="240" y="45"/>
                    <a:pt x="232" y="17"/>
                    <a:pt x="212" y="5"/>
                  </a:cubicBezTo>
                  <a:cubicBezTo>
                    <a:pt x="207" y="2"/>
                    <a:pt x="201" y="0"/>
                    <a:pt x="195" y="0"/>
                  </a:cubicBezTo>
                  <a:close/>
                  <a:moveTo>
                    <a:pt x="77" y="317"/>
                  </a:moveTo>
                  <a:cubicBezTo>
                    <a:pt x="59" y="317"/>
                    <a:pt x="44" y="330"/>
                    <a:pt x="37" y="351"/>
                  </a:cubicBezTo>
                  <a:cubicBezTo>
                    <a:pt x="23" y="407"/>
                    <a:pt x="17" y="466"/>
                    <a:pt x="9" y="522"/>
                  </a:cubicBezTo>
                  <a:cubicBezTo>
                    <a:pt x="6" y="544"/>
                    <a:pt x="23" y="563"/>
                    <a:pt x="48" y="566"/>
                  </a:cubicBezTo>
                  <a:lnTo>
                    <a:pt x="50" y="566"/>
                  </a:lnTo>
                  <a:cubicBezTo>
                    <a:pt x="73" y="566"/>
                    <a:pt x="90" y="549"/>
                    <a:pt x="90" y="527"/>
                  </a:cubicBezTo>
                  <a:cubicBezTo>
                    <a:pt x="95" y="477"/>
                    <a:pt x="104" y="424"/>
                    <a:pt x="117" y="368"/>
                  </a:cubicBezTo>
                  <a:cubicBezTo>
                    <a:pt x="123" y="349"/>
                    <a:pt x="109" y="326"/>
                    <a:pt x="87" y="318"/>
                  </a:cubicBezTo>
                  <a:cubicBezTo>
                    <a:pt x="83" y="317"/>
                    <a:pt x="80" y="317"/>
                    <a:pt x="77" y="317"/>
                  </a:cubicBezTo>
                  <a:close/>
                  <a:moveTo>
                    <a:pt x="47" y="647"/>
                  </a:moveTo>
                  <a:cubicBezTo>
                    <a:pt x="46" y="647"/>
                    <a:pt x="44" y="647"/>
                    <a:pt x="42" y="647"/>
                  </a:cubicBezTo>
                  <a:cubicBezTo>
                    <a:pt x="20" y="650"/>
                    <a:pt x="0" y="669"/>
                    <a:pt x="3" y="692"/>
                  </a:cubicBezTo>
                  <a:cubicBezTo>
                    <a:pt x="6" y="750"/>
                    <a:pt x="14" y="812"/>
                    <a:pt x="28" y="868"/>
                  </a:cubicBezTo>
                  <a:cubicBezTo>
                    <a:pt x="31" y="887"/>
                    <a:pt x="48" y="901"/>
                    <a:pt x="70" y="901"/>
                  </a:cubicBezTo>
                  <a:cubicBezTo>
                    <a:pt x="70" y="901"/>
                    <a:pt x="73" y="901"/>
                    <a:pt x="76" y="895"/>
                  </a:cubicBezTo>
                  <a:cubicBezTo>
                    <a:pt x="98" y="890"/>
                    <a:pt x="115" y="870"/>
                    <a:pt x="106" y="845"/>
                  </a:cubicBezTo>
                  <a:cubicBezTo>
                    <a:pt x="98" y="792"/>
                    <a:pt x="90" y="742"/>
                    <a:pt x="87" y="686"/>
                  </a:cubicBezTo>
                  <a:cubicBezTo>
                    <a:pt x="84" y="665"/>
                    <a:pt x="72" y="647"/>
                    <a:pt x="47" y="647"/>
                  </a:cubicBezTo>
                  <a:close/>
                  <a:moveTo>
                    <a:pt x="1716" y="986"/>
                  </a:moveTo>
                  <a:cubicBezTo>
                    <a:pt x="1710" y="986"/>
                    <a:pt x="1702" y="989"/>
                    <a:pt x="1694" y="993"/>
                  </a:cubicBezTo>
                  <a:cubicBezTo>
                    <a:pt x="1680" y="993"/>
                    <a:pt x="1663" y="996"/>
                    <a:pt x="1649" y="1001"/>
                  </a:cubicBezTo>
                  <a:cubicBezTo>
                    <a:pt x="1624" y="1010"/>
                    <a:pt x="1613" y="1035"/>
                    <a:pt x="1621" y="1054"/>
                  </a:cubicBezTo>
                  <a:cubicBezTo>
                    <a:pt x="1625" y="1074"/>
                    <a:pt x="1642" y="1085"/>
                    <a:pt x="1659" y="1085"/>
                  </a:cubicBezTo>
                  <a:cubicBezTo>
                    <a:pt x="1664" y="1085"/>
                    <a:pt x="1669" y="1084"/>
                    <a:pt x="1674" y="1082"/>
                  </a:cubicBezTo>
                  <a:cubicBezTo>
                    <a:pt x="1683" y="1080"/>
                    <a:pt x="1694" y="1080"/>
                    <a:pt x="1705" y="1077"/>
                  </a:cubicBezTo>
                  <a:cubicBezTo>
                    <a:pt x="1710" y="1074"/>
                    <a:pt x="1716" y="1074"/>
                    <a:pt x="1722" y="1074"/>
                  </a:cubicBezTo>
                  <a:cubicBezTo>
                    <a:pt x="1747" y="1074"/>
                    <a:pt x="1761" y="1080"/>
                    <a:pt x="1769" y="1102"/>
                  </a:cubicBezTo>
                  <a:cubicBezTo>
                    <a:pt x="1777" y="1116"/>
                    <a:pt x="1791" y="1124"/>
                    <a:pt x="1808" y="1124"/>
                  </a:cubicBezTo>
                  <a:cubicBezTo>
                    <a:pt x="1816" y="1124"/>
                    <a:pt x="1822" y="1124"/>
                    <a:pt x="1828" y="1119"/>
                  </a:cubicBezTo>
                  <a:cubicBezTo>
                    <a:pt x="1847" y="1107"/>
                    <a:pt x="1855" y="1082"/>
                    <a:pt x="1844" y="1063"/>
                  </a:cubicBezTo>
                  <a:cubicBezTo>
                    <a:pt x="1822" y="1015"/>
                    <a:pt x="1777" y="987"/>
                    <a:pt x="1722" y="987"/>
                  </a:cubicBezTo>
                  <a:cubicBezTo>
                    <a:pt x="1720" y="987"/>
                    <a:pt x="1718" y="986"/>
                    <a:pt x="1716" y="986"/>
                  </a:cubicBezTo>
                  <a:close/>
                  <a:moveTo>
                    <a:pt x="120" y="978"/>
                  </a:moveTo>
                  <a:cubicBezTo>
                    <a:pt x="114" y="978"/>
                    <a:pt x="109" y="979"/>
                    <a:pt x="104" y="982"/>
                  </a:cubicBezTo>
                  <a:cubicBezTo>
                    <a:pt x="84" y="993"/>
                    <a:pt x="70" y="1018"/>
                    <a:pt x="78" y="1038"/>
                  </a:cubicBezTo>
                  <a:cubicBezTo>
                    <a:pt x="101" y="1091"/>
                    <a:pt x="129" y="1144"/>
                    <a:pt x="159" y="1191"/>
                  </a:cubicBezTo>
                  <a:cubicBezTo>
                    <a:pt x="168" y="1205"/>
                    <a:pt x="182" y="1213"/>
                    <a:pt x="196" y="1213"/>
                  </a:cubicBezTo>
                  <a:cubicBezTo>
                    <a:pt x="201" y="1213"/>
                    <a:pt x="212" y="1208"/>
                    <a:pt x="218" y="1208"/>
                  </a:cubicBezTo>
                  <a:cubicBezTo>
                    <a:pt x="240" y="1194"/>
                    <a:pt x="246" y="1169"/>
                    <a:pt x="232" y="1149"/>
                  </a:cubicBezTo>
                  <a:cubicBezTo>
                    <a:pt x="204" y="1105"/>
                    <a:pt x="182" y="1054"/>
                    <a:pt x="159" y="1007"/>
                  </a:cubicBezTo>
                  <a:cubicBezTo>
                    <a:pt x="151" y="990"/>
                    <a:pt x="136" y="978"/>
                    <a:pt x="120" y="978"/>
                  </a:cubicBezTo>
                  <a:close/>
                  <a:moveTo>
                    <a:pt x="1537" y="1109"/>
                  </a:moveTo>
                  <a:cubicBezTo>
                    <a:pt x="1523" y="1109"/>
                    <a:pt x="1510" y="1116"/>
                    <a:pt x="1501" y="1130"/>
                  </a:cubicBezTo>
                  <a:cubicBezTo>
                    <a:pt x="1473" y="1174"/>
                    <a:pt x="1451" y="1236"/>
                    <a:pt x="1440" y="1300"/>
                  </a:cubicBezTo>
                  <a:cubicBezTo>
                    <a:pt x="1437" y="1325"/>
                    <a:pt x="1451" y="1345"/>
                    <a:pt x="1473" y="1347"/>
                  </a:cubicBezTo>
                  <a:lnTo>
                    <a:pt x="1482" y="1347"/>
                  </a:lnTo>
                  <a:cubicBezTo>
                    <a:pt x="1498" y="1347"/>
                    <a:pt x="1515" y="1333"/>
                    <a:pt x="1524" y="1314"/>
                  </a:cubicBezTo>
                  <a:cubicBezTo>
                    <a:pt x="1535" y="1261"/>
                    <a:pt x="1551" y="1211"/>
                    <a:pt x="1577" y="1174"/>
                  </a:cubicBezTo>
                  <a:cubicBezTo>
                    <a:pt x="1585" y="1152"/>
                    <a:pt x="1582" y="1130"/>
                    <a:pt x="1563" y="1116"/>
                  </a:cubicBezTo>
                  <a:cubicBezTo>
                    <a:pt x="1554" y="1112"/>
                    <a:pt x="1546" y="1109"/>
                    <a:pt x="1537" y="1109"/>
                  </a:cubicBezTo>
                  <a:close/>
                  <a:moveTo>
                    <a:pt x="1810" y="1202"/>
                  </a:moveTo>
                  <a:cubicBezTo>
                    <a:pt x="1790" y="1202"/>
                    <a:pt x="1774" y="1211"/>
                    <a:pt x="1766" y="1233"/>
                  </a:cubicBezTo>
                  <a:cubicBezTo>
                    <a:pt x="1758" y="1278"/>
                    <a:pt x="1733" y="1331"/>
                    <a:pt x="1705" y="1375"/>
                  </a:cubicBezTo>
                  <a:cubicBezTo>
                    <a:pt x="1694" y="1398"/>
                    <a:pt x="1696" y="1423"/>
                    <a:pt x="1719" y="1437"/>
                  </a:cubicBezTo>
                  <a:cubicBezTo>
                    <a:pt x="1724" y="1439"/>
                    <a:pt x="1736" y="1442"/>
                    <a:pt x="1744" y="1442"/>
                  </a:cubicBezTo>
                  <a:cubicBezTo>
                    <a:pt x="1761" y="1442"/>
                    <a:pt x="1775" y="1437"/>
                    <a:pt x="1777" y="1417"/>
                  </a:cubicBezTo>
                  <a:cubicBezTo>
                    <a:pt x="1814" y="1367"/>
                    <a:pt x="1836" y="1306"/>
                    <a:pt x="1850" y="1255"/>
                  </a:cubicBezTo>
                  <a:cubicBezTo>
                    <a:pt x="1855" y="1230"/>
                    <a:pt x="1844" y="1208"/>
                    <a:pt x="1819" y="1202"/>
                  </a:cubicBezTo>
                  <a:cubicBezTo>
                    <a:pt x="1816" y="1202"/>
                    <a:pt x="1813" y="1202"/>
                    <a:pt x="1810" y="1202"/>
                  </a:cubicBezTo>
                  <a:close/>
                  <a:moveTo>
                    <a:pt x="298" y="1257"/>
                  </a:moveTo>
                  <a:cubicBezTo>
                    <a:pt x="288" y="1257"/>
                    <a:pt x="278" y="1261"/>
                    <a:pt x="271" y="1269"/>
                  </a:cubicBezTo>
                  <a:cubicBezTo>
                    <a:pt x="254" y="1280"/>
                    <a:pt x="251" y="1308"/>
                    <a:pt x="268" y="1328"/>
                  </a:cubicBezTo>
                  <a:cubicBezTo>
                    <a:pt x="307" y="1372"/>
                    <a:pt x="349" y="1412"/>
                    <a:pt x="394" y="1448"/>
                  </a:cubicBezTo>
                  <a:cubicBezTo>
                    <a:pt x="399" y="1456"/>
                    <a:pt x="410" y="1459"/>
                    <a:pt x="422" y="1459"/>
                  </a:cubicBezTo>
                  <a:cubicBezTo>
                    <a:pt x="430" y="1459"/>
                    <a:pt x="441" y="1456"/>
                    <a:pt x="455" y="1442"/>
                  </a:cubicBezTo>
                  <a:cubicBezTo>
                    <a:pt x="469" y="1425"/>
                    <a:pt x="466" y="1398"/>
                    <a:pt x="449" y="1384"/>
                  </a:cubicBezTo>
                  <a:cubicBezTo>
                    <a:pt x="405" y="1347"/>
                    <a:pt x="366" y="1308"/>
                    <a:pt x="329" y="1272"/>
                  </a:cubicBezTo>
                  <a:cubicBezTo>
                    <a:pt x="322" y="1263"/>
                    <a:pt x="310" y="1257"/>
                    <a:pt x="298" y="1257"/>
                  </a:cubicBezTo>
                  <a:close/>
                  <a:moveTo>
                    <a:pt x="551" y="1468"/>
                  </a:moveTo>
                  <a:cubicBezTo>
                    <a:pt x="536" y="1468"/>
                    <a:pt x="522" y="1474"/>
                    <a:pt x="516" y="1487"/>
                  </a:cubicBezTo>
                  <a:cubicBezTo>
                    <a:pt x="505" y="1509"/>
                    <a:pt x="508" y="1534"/>
                    <a:pt x="530" y="1548"/>
                  </a:cubicBezTo>
                  <a:cubicBezTo>
                    <a:pt x="558" y="1568"/>
                    <a:pt x="589" y="1584"/>
                    <a:pt x="620" y="1604"/>
                  </a:cubicBezTo>
                  <a:cubicBezTo>
                    <a:pt x="639" y="1612"/>
                    <a:pt x="659" y="1624"/>
                    <a:pt x="678" y="1635"/>
                  </a:cubicBezTo>
                  <a:cubicBezTo>
                    <a:pt x="687" y="1637"/>
                    <a:pt x="692" y="1640"/>
                    <a:pt x="701" y="1640"/>
                  </a:cubicBezTo>
                  <a:cubicBezTo>
                    <a:pt x="717" y="1640"/>
                    <a:pt x="731" y="1635"/>
                    <a:pt x="731" y="1612"/>
                  </a:cubicBezTo>
                  <a:cubicBezTo>
                    <a:pt x="742" y="1593"/>
                    <a:pt x="734" y="1568"/>
                    <a:pt x="714" y="1557"/>
                  </a:cubicBezTo>
                  <a:cubicBezTo>
                    <a:pt x="698" y="1548"/>
                    <a:pt x="678" y="1537"/>
                    <a:pt x="659" y="1526"/>
                  </a:cubicBezTo>
                  <a:lnTo>
                    <a:pt x="575" y="1473"/>
                  </a:lnTo>
                  <a:cubicBezTo>
                    <a:pt x="567" y="1470"/>
                    <a:pt x="559" y="1468"/>
                    <a:pt x="551" y="1468"/>
                  </a:cubicBezTo>
                  <a:close/>
                  <a:moveTo>
                    <a:pt x="1473" y="1428"/>
                  </a:moveTo>
                  <a:cubicBezTo>
                    <a:pt x="1471" y="1428"/>
                    <a:pt x="1469" y="1428"/>
                    <a:pt x="1468" y="1428"/>
                  </a:cubicBezTo>
                  <a:cubicBezTo>
                    <a:pt x="1445" y="1431"/>
                    <a:pt x="1429" y="1453"/>
                    <a:pt x="1431" y="1478"/>
                  </a:cubicBezTo>
                  <a:cubicBezTo>
                    <a:pt x="1440" y="1523"/>
                    <a:pt x="1448" y="1568"/>
                    <a:pt x="1468" y="1610"/>
                  </a:cubicBezTo>
                  <a:cubicBezTo>
                    <a:pt x="1459" y="1624"/>
                    <a:pt x="1459" y="1637"/>
                    <a:pt x="1468" y="1651"/>
                  </a:cubicBezTo>
                  <a:cubicBezTo>
                    <a:pt x="1475" y="1664"/>
                    <a:pt x="1485" y="1674"/>
                    <a:pt x="1501" y="1674"/>
                  </a:cubicBezTo>
                  <a:cubicBezTo>
                    <a:pt x="1503" y="1674"/>
                    <a:pt x="1505" y="1674"/>
                    <a:pt x="1507" y="1674"/>
                  </a:cubicBezTo>
                  <a:cubicBezTo>
                    <a:pt x="1512" y="1674"/>
                    <a:pt x="1515" y="1677"/>
                    <a:pt x="1524" y="1677"/>
                  </a:cubicBezTo>
                  <a:cubicBezTo>
                    <a:pt x="1526" y="1677"/>
                    <a:pt x="1535" y="1677"/>
                    <a:pt x="1532" y="1674"/>
                  </a:cubicBezTo>
                  <a:cubicBezTo>
                    <a:pt x="1546" y="1668"/>
                    <a:pt x="1554" y="1660"/>
                    <a:pt x="1557" y="1646"/>
                  </a:cubicBezTo>
                  <a:cubicBezTo>
                    <a:pt x="1596" y="1621"/>
                    <a:pt x="1630" y="1593"/>
                    <a:pt x="1663" y="1562"/>
                  </a:cubicBezTo>
                  <a:cubicBezTo>
                    <a:pt x="1683" y="1543"/>
                    <a:pt x="1683" y="1520"/>
                    <a:pt x="1666" y="1501"/>
                  </a:cubicBezTo>
                  <a:cubicBezTo>
                    <a:pt x="1657" y="1491"/>
                    <a:pt x="1646" y="1486"/>
                    <a:pt x="1635" y="1486"/>
                  </a:cubicBezTo>
                  <a:cubicBezTo>
                    <a:pt x="1625" y="1486"/>
                    <a:pt x="1615" y="1490"/>
                    <a:pt x="1607" y="1498"/>
                  </a:cubicBezTo>
                  <a:cubicBezTo>
                    <a:pt x="1585" y="1520"/>
                    <a:pt x="1560" y="1540"/>
                    <a:pt x="1537" y="1557"/>
                  </a:cubicBezTo>
                  <a:cubicBezTo>
                    <a:pt x="1526" y="1526"/>
                    <a:pt x="1518" y="1495"/>
                    <a:pt x="1515" y="1465"/>
                  </a:cubicBezTo>
                  <a:cubicBezTo>
                    <a:pt x="1513" y="1444"/>
                    <a:pt x="1493" y="1428"/>
                    <a:pt x="1473" y="1428"/>
                  </a:cubicBezTo>
                  <a:close/>
                  <a:moveTo>
                    <a:pt x="851" y="1628"/>
                  </a:moveTo>
                  <a:cubicBezTo>
                    <a:pt x="834" y="1628"/>
                    <a:pt x="819" y="1640"/>
                    <a:pt x="815" y="1654"/>
                  </a:cubicBezTo>
                  <a:cubicBezTo>
                    <a:pt x="809" y="1677"/>
                    <a:pt x="820" y="1702"/>
                    <a:pt x="843" y="1707"/>
                  </a:cubicBezTo>
                  <a:cubicBezTo>
                    <a:pt x="899" y="1730"/>
                    <a:pt x="954" y="1744"/>
                    <a:pt x="1010" y="1752"/>
                  </a:cubicBezTo>
                  <a:lnTo>
                    <a:pt x="1019" y="1752"/>
                  </a:lnTo>
                  <a:cubicBezTo>
                    <a:pt x="1038" y="1752"/>
                    <a:pt x="1055" y="1738"/>
                    <a:pt x="1058" y="1721"/>
                  </a:cubicBezTo>
                  <a:cubicBezTo>
                    <a:pt x="1063" y="1696"/>
                    <a:pt x="1049" y="1677"/>
                    <a:pt x="1024" y="1674"/>
                  </a:cubicBezTo>
                  <a:cubicBezTo>
                    <a:pt x="971" y="1663"/>
                    <a:pt x="918" y="1649"/>
                    <a:pt x="868" y="1632"/>
                  </a:cubicBezTo>
                  <a:cubicBezTo>
                    <a:pt x="862" y="1629"/>
                    <a:pt x="857" y="1628"/>
                    <a:pt x="851" y="1628"/>
                  </a:cubicBezTo>
                  <a:close/>
                  <a:moveTo>
                    <a:pt x="1353" y="1653"/>
                  </a:moveTo>
                  <a:cubicBezTo>
                    <a:pt x="1350" y="1653"/>
                    <a:pt x="1346" y="1653"/>
                    <a:pt x="1342" y="1654"/>
                  </a:cubicBezTo>
                  <a:cubicBezTo>
                    <a:pt x="1292" y="1668"/>
                    <a:pt x="1236" y="1677"/>
                    <a:pt x="1186" y="1679"/>
                  </a:cubicBezTo>
                  <a:cubicBezTo>
                    <a:pt x="1161" y="1679"/>
                    <a:pt x="1144" y="1696"/>
                    <a:pt x="1144" y="1721"/>
                  </a:cubicBezTo>
                  <a:cubicBezTo>
                    <a:pt x="1144" y="1746"/>
                    <a:pt x="1161" y="1763"/>
                    <a:pt x="1186" y="1763"/>
                  </a:cubicBezTo>
                  <a:cubicBezTo>
                    <a:pt x="1247" y="1760"/>
                    <a:pt x="1306" y="1752"/>
                    <a:pt x="1367" y="1735"/>
                  </a:cubicBezTo>
                  <a:cubicBezTo>
                    <a:pt x="1387" y="1730"/>
                    <a:pt x="1401" y="1707"/>
                    <a:pt x="1395" y="1682"/>
                  </a:cubicBezTo>
                  <a:cubicBezTo>
                    <a:pt x="1388" y="1666"/>
                    <a:pt x="1373" y="1653"/>
                    <a:pt x="1353" y="1653"/>
                  </a:cubicBezTo>
                  <a:close/>
                  <a:moveTo>
                    <a:pt x="1615" y="1734"/>
                  </a:moveTo>
                  <a:cubicBezTo>
                    <a:pt x="1605" y="1734"/>
                    <a:pt x="1594" y="1737"/>
                    <a:pt x="1585" y="1744"/>
                  </a:cubicBezTo>
                  <a:cubicBezTo>
                    <a:pt x="1565" y="1757"/>
                    <a:pt x="1565" y="1785"/>
                    <a:pt x="1579" y="1802"/>
                  </a:cubicBezTo>
                  <a:cubicBezTo>
                    <a:pt x="1613" y="1847"/>
                    <a:pt x="1660" y="1889"/>
                    <a:pt x="1708" y="1925"/>
                  </a:cubicBezTo>
                  <a:cubicBezTo>
                    <a:pt x="1716" y="1930"/>
                    <a:pt x="1722" y="1933"/>
                    <a:pt x="1733" y="1933"/>
                  </a:cubicBezTo>
                  <a:cubicBezTo>
                    <a:pt x="1744" y="1933"/>
                    <a:pt x="1755" y="1930"/>
                    <a:pt x="1772" y="1916"/>
                  </a:cubicBezTo>
                  <a:cubicBezTo>
                    <a:pt x="1786" y="1900"/>
                    <a:pt x="1780" y="1872"/>
                    <a:pt x="1761" y="1858"/>
                  </a:cubicBezTo>
                  <a:cubicBezTo>
                    <a:pt x="1716" y="1827"/>
                    <a:pt x="1677" y="1788"/>
                    <a:pt x="1646" y="1749"/>
                  </a:cubicBezTo>
                  <a:cubicBezTo>
                    <a:pt x="1639" y="1739"/>
                    <a:pt x="1627" y="1734"/>
                    <a:pt x="1615" y="1734"/>
                  </a:cubicBezTo>
                  <a:close/>
                  <a:moveTo>
                    <a:pt x="1878" y="1934"/>
                  </a:moveTo>
                  <a:cubicBezTo>
                    <a:pt x="1862" y="1934"/>
                    <a:pt x="1847" y="1944"/>
                    <a:pt x="1839" y="1958"/>
                  </a:cubicBezTo>
                  <a:cubicBezTo>
                    <a:pt x="1830" y="1981"/>
                    <a:pt x="1839" y="2003"/>
                    <a:pt x="1861" y="2014"/>
                  </a:cubicBezTo>
                  <a:cubicBezTo>
                    <a:pt x="1908" y="2036"/>
                    <a:pt x="1964" y="2056"/>
                    <a:pt x="2026" y="2070"/>
                  </a:cubicBezTo>
                  <a:cubicBezTo>
                    <a:pt x="2028" y="2073"/>
                    <a:pt x="2031" y="2073"/>
                    <a:pt x="2034" y="2073"/>
                  </a:cubicBezTo>
                  <a:cubicBezTo>
                    <a:pt x="2054" y="2073"/>
                    <a:pt x="2070" y="2059"/>
                    <a:pt x="2076" y="2042"/>
                  </a:cubicBezTo>
                  <a:cubicBezTo>
                    <a:pt x="2081" y="2017"/>
                    <a:pt x="2070" y="1997"/>
                    <a:pt x="2045" y="1989"/>
                  </a:cubicBezTo>
                  <a:cubicBezTo>
                    <a:pt x="1995" y="1975"/>
                    <a:pt x="1942" y="1958"/>
                    <a:pt x="1895" y="1939"/>
                  </a:cubicBezTo>
                  <a:cubicBezTo>
                    <a:pt x="1889" y="1936"/>
                    <a:pt x="1883" y="1934"/>
                    <a:pt x="1878" y="1934"/>
                  </a:cubicBezTo>
                  <a:close/>
                  <a:moveTo>
                    <a:pt x="2913" y="1996"/>
                  </a:moveTo>
                  <a:cubicBezTo>
                    <a:pt x="2898" y="1996"/>
                    <a:pt x="2883" y="1997"/>
                    <a:pt x="2868" y="1997"/>
                  </a:cubicBezTo>
                  <a:cubicBezTo>
                    <a:pt x="2843" y="1997"/>
                    <a:pt x="2826" y="2014"/>
                    <a:pt x="2826" y="2039"/>
                  </a:cubicBezTo>
                  <a:cubicBezTo>
                    <a:pt x="2826" y="2064"/>
                    <a:pt x="2843" y="2081"/>
                    <a:pt x="2868" y="2081"/>
                  </a:cubicBezTo>
                  <a:lnTo>
                    <a:pt x="2871" y="2081"/>
                  </a:lnTo>
                  <a:cubicBezTo>
                    <a:pt x="2932" y="2081"/>
                    <a:pt x="2985" y="2084"/>
                    <a:pt x="3033" y="2092"/>
                  </a:cubicBezTo>
                  <a:lnTo>
                    <a:pt x="3041" y="2092"/>
                  </a:lnTo>
                  <a:cubicBezTo>
                    <a:pt x="3061" y="2092"/>
                    <a:pt x="3077" y="2078"/>
                    <a:pt x="3077" y="2056"/>
                  </a:cubicBezTo>
                  <a:cubicBezTo>
                    <a:pt x="3080" y="2031"/>
                    <a:pt x="3066" y="2011"/>
                    <a:pt x="3044" y="2009"/>
                  </a:cubicBezTo>
                  <a:cubicBezTo>
                    <a:pt x="3003" y="2000"/>
                    <a:pt x="2960" y="1996"/>
                    <a:pt x="2913" y="1996"/>
                  </a:cubicBezTo>
                  <a:close/>
                  <a:moveTo>
                    <a:pt x="2709" y="2008"/>
                  </a:moveTo>
                  <a:cubicBezTo>
                    <a:pt x="2707" y="2008"/>
                    <a:pt x="2704" y="2008"/>
                    <a:pt x="2701" y="2009"/>
                  </a:cubicBezTo>
                  <a:lnTo>
                    <a:pt x="2681" y="2011"/>
                  </a:lnTo>
                  <a:cubicBezTo>
                    <a:pt x="2637" y="2017"/>
                    <a:pt x="2586" y="2022"/>
                    <a:pt x="2533" y="2025"/>
                  </a:cubicBezTo>
                  <a:cubicBezTo>
                    <a:pt x="2514" y="2028"/>
                    <a:pt x="2492" y="2045"/>
                    <a:pt x="2497" y="2070"/>
                  </a:cubicBezTo>
                  <a:cubicBezTo>
                    <a:pt x="2497" y="2092"/>
                    <a:pt x="2517" y="2109"/>
                    <a:pt x="2539" y="2109"/>
                  </a:cubicBezTo>
                  <a:cubicBezTo>
                    <a:pt x="2589" y="2106"/>
                    <a:pt x="2639" y="2098"/>
                    <a:pt x="2687" y="2095"/>
                  </a:cubicBezTo>
                  <a:lnTo>
                    <a:pt x="2709" y="2092"/>
                  </a:lnTo>
                  <a:cubicBezTo>
                    <a:pt x="2734" y="2092"/>
                    <a:pt x="2751" y="2070"/>
                    <a:pt x="2748" y="2045"/>
                  </a:cubicBezTo>
                  <a:cubicBezTo>
                    <a:pt x="2748" y="2025"/>
                    <a:pt x="2731" y="2008"/>
                    <a:pt x="2709" y="2008"/>
                  </a:cubicBezTo>
                  <a:close/>
                  <a:moveTo>
                    <a:pt x="2204" y="2017"/>
                  </a:moveTo>
                  <a:cubicBezTo>
                    <a:pt x="2182" y="2017"/>
                    <a:pt x="2162" y="2031"/>
                    <a:pt x="2157" y="2056"/>
                  </a:cubicBezTo>
                  <a:cubicBezTo>
                    <a:pt x="2157" y="2078"/>
                    <a:pt x="2171" y="2098"/>
                    <a:pt x="2196" y="2101"/>
                  </a:cubicBezTo>
                  <a:cubicBezTo>
                    <a:pt x="2221" y="2106"/>
                    <a:pt x="2249" y="2106"/>
                    <a:pt x="2280" y="2109"/>
                  </a:cubicBezTo>
                  <a:cubicBezTo>
                    <a:pt x="2310" y="2109"/>
                    <a:pt x="2338" y="2112"/>
                    <a:pt x="2366" y="2112"/>
                  </a:cubicBezTo>
                  <a:cubicBezTo>
                    <a:pt x="2391" y="2112"/>
                    <a:pt x="2413" y="2095"/>
                    <a:pt x="2408" y="2070"/>
                  </a:cubicBezTo>
                  <a:cubicBezTo>
                    <a:pt x="2408" y="2050"/>
                    <a:pt x="2391" y="2028"/>
                    <a:pt x="2366" y="2028"/>
                  </a:cubicBezTo>
                  <a:cubicBezTo>
                    <a:pt x="2338" y="2028"/>
                    <a:pt x="2310" y="2028"/>
                    <a:pt x="2282" y="2025"/>
                  </a:cubicBezTo>
                  <a:cubicBezTo>
                    <a:pt x="2254" y="2025"/>
                    <a:pt x="2232" y="2022"/>
                    <a:pt x="2204" y="2017"/>
                  </a:cubicBezTo>
                  <a:close/>
                  <a:moveTo>
                    <a:pt x="3197" y="2056"/>
                  </a:moveTo>
                  <a:cubicBezTo>
                    <a:pt x="3181" y="2056"/>
                    <a:pt x="3167" y="2064"/>
                    <a:pt x="3158" y="2081"/>
                  </a:cubicBezTo>
                  <a:cubicBezTo>
                    <a:pt x="3147" y="2101"/>
                    <a:pt x="3158" y="2126"/>
                    <a:pt x="3181" y="2137"/>
                  </a:cubicBezTo>
                  <a:cubicBezTo>
                    <a:pt x="3225" y="2156"/>
                    <a:pt x="3267" y="2184"/>
                    <a:pt x="3312" y="2221"/>
                  </a:cubicBezTo>
                  <a:cubicBezTo>
                    <a:pt x="3323" y="2226"/>
                    <a:pt x="3329" y="2232"/>
                    <a:pt x="3340" y="2232"/>
                  </a:cubicBezTo>
                  <a:cubicBezTo>
                    <a:pt x="3354" y="2232"/>
                    <a:pt x="3368" y="2223"/>
                    <a:pt x="3370" y="2218"/>
                  </a:cubicBezTo>
                  <a:cubicBezTo>
                    <a:pt x="3384" y="2198"/>
                    <a:pt x="3382" y="2170"/>
                    <a:pt x="3365" y="2156"/>
                  </a:cubicBezTo>
                  <a:cubicBezTo>
                    <a:pt x="3315" y="2115"/>
                    <a:pt x="3267" y="2084"/>
                    <a:pt x="3214" y="2059"/>
                  </a:cubicBezTo>
                  <a:cubicBezTo>
                    <a:pt x="3208" y="2057"/>
                    <a:pt x="3203" y="2056"/>
                    <a:pt x="3197" y="2056"/>
                  </a:cubicBezTo>
                  <a:close/>
                  <a:moveTo>
                    <a:pt x="3460" y="2261"/>
                  </a:moveTo>
                  <a:cubicBezTo>
                    <a:pt x="3451" y="2261"/>
                    <a:pt x="3442" y="2265"/>
                    <a:pt x="3435" y="2274"/>
                  </a:cubicBezTo>
                  <a:cubicBezTo>
                    <a:pt x="3418" y="2288"/>
                    <a:pt x="3412" y="2315"/>
                    <a:pt x="3429" y="2332"/>
                  </a:cubicBezTo>
                  <a:lnTo>
                    <a:pt x="3448" y="2349"/>
                  </a:lnTo>
                  <a:cubicBezTo>
                    <a:pt x="3479" y="2385"/>
                    <a:pt x="3507" y="2421"/>
                    <a:pt x="3535" y="2458"/>
                  </a:cubicBezTo>
                  <a:cubicBezTo>
                    <a:pt x="3546" y="2469"/>
                    <a:pt x="3557" y="2474"/>
                    <a:pt x="3568" y="2474"/>
                  </a:cubicBezTo>
                  <a:cubicBezTo>
                    <a:pt x="3580" y="2474"/>
                    <a:pt x="3588" y="2472"/>
                    <a:pt x="3594" y="2469"/>
                  </a:cubicBezTo>
                  <a:cubicBezTo>
                    <a:pt x="3616" y="2455"/>
                    <a:pt x="3619" y="2427"/>
                    <a:pt x="3605" y="2407"/>
                  </a:cubicBezTo>
                  <a:cubicBezTo>
                    <a:pt x="3577" y="2371"/>
                    <a:pt x="3546" y="2332"/>
                    <a:pt x="3510" y="2293"/>
                  </a:cubicBezTo>
                  <a:lnTo>
                    <a:pt x="3493" y="2276"/>
                  </a:lnTo>
                  <a:cubicBezTo>
                    <a:pt x="3484" y="2267"/>
                    <a:pt x="3472" y="2261"/>
                    <a:pt x="3460" y="2261"/>
                  </a:cubicBezTo>
                  <a:close/>
                  <a:moveTo>
                    <a:pt x="3670" y="2531"/>
                  </a:moveTo>
                  <a:cubicBezTo>
                    <a:pt x="3662" y="2531"/>
                    <a:pt x="3655" y="2534"/>
                    <a:pt x="3647" y="2539"/>
                  </a:cubicBezTo>
                  <a:cubicBezTo>
                    <a:pt x="3624" y="2547"/>
                    <a:pt x="3619" y="2572"/>
                    <a:pt x="3630" y="2594"/>
                  </a:cubicBezTo>
                  <a:cubicBezTo>
                    <a:pt x="3658" y="2642"/>
                    <a:pt x="3677" y="2689"/>
                    <a:pt x="3700" y="2739"/>
                  </a:cubicBezTo>
                  <a:cubicBezTo>
                    <a:pt x="3705" y="2756"/>
                    <a:pt x="3719" y="2767"/>
                    <a:pt x="3739" y="2767"/>
                  </a:cubicBezTo>
                  <a:lnTo>
                    <a:pt x="3753" y="2767"/>
                  </a:lnTo>
                  <a:cubicBezTo>
                    <a:pt x="3772" y="2756"/>
                    <a:pt x="3786" y="2734"/>
                    <a:pt x="3775" y="2712"/>
                  </a:cubicBezTo>
                  <a:cubicBezTo>
                    <a:pt x="3758" y="2659"/>
                    <a:pt x="3730" y="2608"/>
                    <a:pt x="3702" y="2555"/>
                  </a:cubicBezTo>
                  <a:cubicBezTo>
                    <a:pt x="3695" y="2539"/>
                    <a:pt x="3683" y="2531"/>
                    <a:pt x="3670" y="2531"/>
                  </a:cubicBezTo>
                  <a:close/>
                  <a:moveTo>
                    <a:pt x="3783" y="2844"/>
                  </a:moveTo>
                  <a:cubicBezTo>
                    <a:pt x="3779" y="2844"/>
                    <a:pt x="3776" y="2845"/>
                    <a:pt x="3772" y="2845"/>
                  </a:cubicBezTo>
                  <a:cubicBezTo>
                    <a:pt x="3753" y="2848"/>
                    <a:pt x="3733" y="2868"/>
                    <a:pt x="3741" y="2893"/>
                  </a:cubicBezTo>
                  <a:cubicBezTo>
                    <a:pt x="3753" y="2946"/>
                    <a:pt x="3758" y="3002"/>
                    <a:pt x="3761" y="3055"/>
                  </a:cubicBezTo>
                  <a:cubicBezTo>
                    <a:pt x="3761" y="3077"/>
                    <a:pt x="3780" y="3097"/>
                    <a:pt x="3803" y="3097"/>
                  </a:cubicBezTo>
                  <a:cubicBezTo>
                    <a:pt x="3831" y="3097"/>
                    <a:pt x="3847" y="3074"/>
                    <a:pt x="3842" y="3049"/>
                  </a:cubicBezTo>
                  <a:cubicBezTo>
                    <a:pt x="3842" y="2991"/>
                    <a:pt x="3833" y="2932"/>
                    <a:pt x="3820" y="2876"/>
                  </a:cubicBezTo>
                  <a:cubicBezTo>
                    <a:pt x="3817" y="2857"/>
                    <a:pt x="3803" y="2844"/>
                    <a:pt x="3783" y="2844"/>
                  </a:cubicBezTo>
                  <a:close/>
                  <a:moveTo>
                    <a:pt x="3790" y="3179"/>
                  </a:moveTo>
                  <a:cubicBezTo>
                    <a:pt x="3772" y="3179"/>
                    <a:pt x="3758" y="3192"/>
                    <a:pt x="3755" y="3214"/>
                  </a:cubicBezTo>
                  <a:cubicBezTo>
                    <a:pt x="3750" y="3264"/>
                    <a:pt x="3736" y="3320"/>
                    <a:pt x="3722" y="3370"/>
                  </a:cubicBezTo>
                  <a:cubicBezTo>
                    <a:pt x="3716" y="3392"/>
                    <a:pt x="3727" y="3417"/>
                    <a:pt x="3750" y="3423"/>
                  </a:cubicBezTo>
                  <a:cubicBezTo>
                    <a:pt x="3755" y="3426"/>
                    <a:pt x="3758" y="3426"/>
                    <a:pt x="3761" y="3426"/>
                  </a:cubicBezTo>
                  <a:cubicBezTo>
                    <a:pt x="3783" y="3426"/>
                    <a:pt x="3797" y="3412"/>
                    <a:pt x="3803" y="3395"/>
                  </a:cubicBezTo>
                  <a:cubicBezTo>
                    <a:pt x="3817" y="3339"/>
                    <a:pt x="3831" y="3281"/>
                    <a:pt x="3839" y="3225"/>
                  </a:cubicBezTo>
                  <a:cubicBezTo>
                    <a:pt x="3839" y="3203"/>
                    <a:pt x="3825" y="3183"/>
                    <a:pt x="3800" y="3180"/>
                  </a:cubicBezTo>
                  <a:cubicBezTo>
                    <a:pt x="3797" y="3179"/>
                    <a:pt x="3793" y="3179"/>
                    <a:pt x="3790" y="3179"/>
                  </a:cubicBezTo>
                  <a:close/>
                  <a:moveTo>
                    <a:pt x="3706" y="3499"/>
                  </a:moveTo>
                  <a:cubicBezTo>
                    <a:pt x="3690" y="3499"/>
                    <a:pt x="3675" y="3509"/>
                    <a:pt x="3669" y="3523"/>
                  </a:cubicBezTo>
                  <a:cubicBezTo>
                    <a:pt x="3647" y="3574"/>
                    <a:pt x="3621" y="3621"/>
                    <a:pt x="3594" y="3671"/>
                  </a:cubicBezTo>
                  <a:cubicBezTo>
                    <a:pt x="3580" y="3688"/>
                    <a:pt x="3588" y="3713"/>
                    <a:pt x="3607" y="3727"/>
                  </a:cubicBezTo>
                  <a:cubicBezTo>
                    <a:pt x="3616" y="3730"/>
                    <a:pt x="3621" y="3733"/>
                    <a:pt x="3630" y="3733"/>
                  </a:cubicBezTo>
                  <a:cubicBezTo>
                    <a:pt x="3644" y="3733"/>
                    <a:pt x="3658" y="3727"/>
                    <a:pt x="3669" y="3713"/>
                  </a:cubicBezTo>
                  <a:cubicBezTo>
                    <a:pt x="3697" y="3663"/>
                    <a:pt x="3719" y="3613"/>
                    <a:pt x="3744" y="3560"/>
                  </a:cubicBezTo>
                  <a:cubicBezTo>
                    <a:pt x="3755" y="3537"/>
                    <a:pt x="3744" y="3515"/>
                    <a:pt x="3725" y="3504"/>
                  </a:cubicBezTo>
                  <a:cubicBezTo>
                    <a:pt x="3719" y="3501"/>
                    <a:pt x="3712" y="3499"/>
                    <a:pt x="3706" y="3499"/>
                  </a:cubicBezTo>
                  <a:close/>
                  <a:moveTo>
                    <a:pt x="3539" y="3791"/>
                  </a:moveTo>
                  <a:cubicBezTo>
                    <a:pt x="3526" y="3791"/>
                    <a:pt x="3513" y="3797"/>
                    <a:pt x="3504" y="3811"/>
                  </a:cubicBezTo>
                  <a:cubicBezTo>
                    <a:pt x="3468" y="3855"/>
                    <a:pt x="3435" y="3897"/>
                    <a:pt x="3398" y="3936"/>
                  </a:cubicBezTo>
                  <a:cubicBezTo>
                    <a:pt x="3384" y="3953"/>
                    <a:pt x="3384" y="3978"/>
                    <a:pt x="3401" y="3995"/>
                  </a:cubicBezTo>
                  <a:cubicBezTo>
                    <a:pt x="3409" y="4003"/>
                    <a:pt x="3421" y="4006"/>
                    <a:pt x="3429" y="4006"/>
                  </a:cubicBezTo>
                  <a:cubicBezTo>
                    <a:pt x="3440" y="4006"/>
                    <a:pt x="3454" y="4003"/>
                    <a:pt x="3462" y="3992"/>
                  </a:cubicBezTo>
                  <a:cubicBezTo>
                    <a:pt x="3504" y="3953"/>
                    <a:pt x="3538" y="3908"/>
                    <a:pt x="3574" y="3858"/>
                  </a:cubicBezTo>
                  <a:cubicBezTo>
                    <a:pt x="3588" y="3841"/>
                    <a:pt x="3582" y="3814"/>
                    <a:pt x="3563" y="3800"/>
                  </a:cubicBezTo>
                  <a:cubicBezTo>
                    <a:pt x="3556" y="3794"/>
                    <a:pt x="3548" y="3791"/>
                    <a:pt x="3539" y="37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9" name="Google Shape;1509;p33"/>
            <p:cNvSpPr/>
            <p:nvPr/>
          </p:nvSpPr>
          <p:spPr>
            <a:xfrm>
              <a:off x="2372923" y="845970"/>
              <a:ext cx="63258" cy="223940"/>
            </a:xfrm>
            <a:custGeom>
              <a:avLst/>
              <a:gdLst/>
              <a:ahLst/>
              <a:cxnLst/>
              <a:rect l="l" t="t" r="r" b="b"/>
              <a:pathLst>
                <a:path w="2057" h="7282" extrusionOk="0">
                  <a:moveTo>
                    <a:pt x="901" y="0"/>
                  </a:moveTo>
                  <a:cubicBezTo>
                    <a:pt x="895" y="0"/>
                    <a:pt x="890" y="1"/>
                    <a:pt x="885" y="3"/>
                  </a:cubicBezTo>
                  <a:cubicBezTo>
                    <a:pt x="832" y="26"/>
                    <a:pt x="779" y="53"/>
                    <a:pt x="732" y="81"/>
                  </a:cubicBezTo>
                  <a:cubicBezTo>
                    <a:pt x="709" y="93"/>
                    <a:pt x="704" y="115"/>
                    <a:pt x="715" y="137"/>
                  </a:cubicBezTo>
                  <a:cubicBezTo>
                    <a:pt x="723" y="151"/>
                    <a:pt x="737" y="157"/>
                    <a:pt x="751" y="157"/>
                  </a:cubicBezTo>
                  <a:cubicBezTo>
                    <a:pt x="759" y="157"/>
                    <a:pt x="765" y="157"/>
                    <a:pt x="773" y="154"/>
                  </a:cubicBezTo>
                  <a:cubicBezTo>
                    <a:pt x="818" y="129"/>
                    <a:pt x="871" y="106"/>
                    <a:pt x="918" y="81"/>
                  </a:cubicBezTo>
                  <a:cubicBezTo>
                    <a:pt x="941" y="70"/>
                    <a:pt x="952" y="45"/>
                    <a:pt x="941" y="26"/>
                  </a:cubicBezTo>
                  <a:cubicBezTo>
                    <a:pt x="933" y="9"/>
                    <a:pt x="916" y="0"/>
                    <a:pt x="901" y="0"/>
                  </a:cubicBezTo>
                  <a:close/>
                  <a:moveTo>
                    <a:pt x="617" y="159"/>
                  </a:moveTo>
                  <a:cubicBezTo>
                    <a:pt x="609" y="159"/>
                    <a:pt x="600" y="162"/>
                    <a:pt x="592" y="168"/>
                  </a:cubicBezTo>
                  <a:cubicBezTo>
                    <a:pt x="539" y="204"/>
                    <a:pt x="494" y="238"/>
                    <a:pt x="453" y="274"/>
                  </a:cubicBezTo>
                  <a:cubicBezTo>
                    <a:pt x="430" y="285"/>
                    <a:pt x="430" y="316"/>
                    <a:pt x="444" y="332"/>
                  </a:cubicBezTo>
                  <a:cubicBezTo>
                    <a:pt x="453" y="344"/>
                    <a:pt x="464" y="349"/>
                    <a:pt x="478" y="349"/>
                  </a:cubicBezTo>
                  <a:cubicBezTo>
                    <a:pt x="483" y="349"/>
                    <a:pt x="494" y="346"/>
                    <a:pt x="508" y="335"/>
                  </a:cubicBezTo>
                  <a:cubicBezTo>
                    <a:pt x="550" y="302"/>
                    <a:pt x="595" y="268"/>
                    <a:pt x="640" y="238"/>
                  </a:cubicBezTo>
                  <a:cubicBezTo>
                    <a:pt x="662" y="224"/>
                    <a:pt x="665" y="199"/>
                    <a:pt x="651" y="179"/>
                  </a:cubicBezTo>
                  <a:cubicBezTo>
                    <a:pt x="642" y="166"/>
                    <a:pt x="630" y="159"/>
                    <a:pt x="617" y="159"/>
                  </a:cubicBezTo>
                  <a:close/>
                  <a:moveTo>
                    <a:pt x="350" y="378"/>
                  </a:moveTo>
                  <a:cubicBezTo>
                    <a:pt x="340" y="378"/>
                    <a:pt x="329" y="382"/>
                    <a:pt x="319" y="391"/>
                  </a:cubicBezTo>
                  <a:cubicBezTo>
                    <a:pt x="277" y="433"/>
                    <a:pt x="238" y="478"/>
                    <a:pt x="207" y="525"/>
                  </a:cubicBezTo>
                  <a:cubicBezTo>
                    <a:pt x="193" y="544"/>
                    <a:pt x="199" y="570"/>
                    <a:pt x="218" y="584"/>
                  </a:cubicBezTo>
                  <a:cubicBezTo>
                    <a:pt x="227" y="586"/>
                    <a:pt x="232" y="589"/>
                    <a:pt x="243" y="589"/>
                  </a:cubicBezTo>
                  <a:cubicBezTo>
                    <a:pt x="257" y="589"/>
                    <a:pt x="268" y="586"/>
                    <a:pt x="277" y="572"/>
                  </a:cubicBezTo>
                  <a:cubicBezTo>
                    <a:pt x="308" y="528"/>
                    <a:pt x="344" y="489"/>
                    <a:pt x="383" y="447"/>
                  </a:cubicBezTo>
                  <a:cubicBezTo>
                    <a:pt x="397" y="430"/>
                    <a:pt x="397" y="405"/>
                    <a:pt x="377" y="388"/>
                  </a:cubicBezTo>
                  <a:cubicBezTo>
                    <a:pt x="369" y="382"/>
                    <a:pt x="360" y="378"/>
                    <a:pt x="350" y="378"/>
                  </a:cubicBezTo>
                  <a:close/>
                  <a:moveTo>
                    <a:pt x="160" y="647"/>
                  </a:moveTo>
                  <a:cubicBezTo>
                    <a:pt x="145" y="647"/>
                    <a:pt x="129" y="656"/>
                    <a:pt x="121" y="670"/>
                  </a:cubicBezTo>
                  <a:cubicBezTo>
                    <a:pt x="96" y="723"/>
                    <a:pt x="76" y="779"/>
                    <a:pt x="59" y="835"/>
                  </a:cubicBezTo>
                  <a:cubicBezTo>
                    <a:pt x="51" y="860"/>
                    <a:pt x="62" y="879"/>
                    <a:pt x="87" y="888"/>
                  </a:cubicBezTo>
                  <a:cubicBezTo>
                    <a:pt x="90" y="890"/>
                    <a:pt x="93" y="890"/>
                    <a:pt x="96" y="890"/>
                  </a:cubicBezTo>
                  <a:cubicBezTo>
                    <a:pt x="115" y="890"/>
                    <a:pt x="132" y="879"/>
                    <a:pt x="143" y="854"/>
                  </a:cubicBezTo>
                  <a:cubicBezTo>
                    <a:pt x="157" y="807"/>
                    <a:pt x="174" y="754"/>
                    <a:pt x="199" y="706"/>
                  </a:cubicBezTo>
                  <a:cubicBezTo>
                    <a:pt x="204" y="684"/>
                    <a:pt x="199" y="659"/>
                    <a:pt x="176" y="650"/>
                  </a:cubicBezTo>
                  <a:cubicBezTo>
                    <a:pt x="171" y="648"/>
                    <a:pt x="166" y="647"/>
                    <a:pt x="160" y="647"/>
                  </a:cubicBezTo>
                  <a:close/>
                  <a:moveTo>
                    <a:pt x="70" y="974"/>
                  </a:moveTo>
                  <a:cubicBezTo>
                    <a:pt x="51" y="974"/>
                    <a:pt x="29" y="988"/>
                    <a:pt x="26" y="1013"/>
                  </a:cubicBezTo>
                  <a:cubicBezTo>
                    <a:pt x="20" y="1069"/>
                    <a:pt x="12" y="1125"/>
                    <a:pt x="9" y="1181"/>
                  </a:cubicBezTo>
                  <a:cubicBezTo>
                    <a:pt x="6" y="1203"/>
                    <a:pt x="23" y="1222"/>
                    <a:pt x="48" y="1225"/>
                  </a:cubicBezTo>
                  <a:lnTo>
                    <a:pt x="51" y="1225"/>
                  </a:lnTo>
                  <a:cubicBezTo>
                    <a:pt x="73" y="1225"/>
                    <a:pt x="93" y="1208"/>
                    <a:pt x="96" y="1183"/>
                  </a:cubicBezTo>
                  <a:cubicBezTo>
                    <a:pt x="96" y="1130"/>
                    <a:pt x="104" y="1075"/>
                    <a:pt x="109" y="1019"/>
                  </a:cubicBezTo>
                  <a:cubicBezTo>
                    <a:pt x="109" y="999"/>
                    <a:pt x="96" y="977"/>
                    <a:pt x="70" y="974"/>
                  </a:cubicBezTo>
                  <a:close/>
                  <a:moveTo>
                    <a:pt x="42" y="1309"/>
                  </a:moveTo>
                  <a:cubicBezTo>
                    <a:pt x="23" y="1309"/>
                    <a:pt x="1" y="1326"/>
                    <a:pt x="1" y="1351"/>
                  </a:cubicBezTo>
                  <a:lnTo>
                    <a:pt x="1" y="1370"/>
                  </a:lnTo>
                  <a:cubicBezTo>
                    <a:pt x="1" y="1420"/>
                    <a:pt x="1" y="1473"/>
                    <a:pt x="6" y="1521"/>
                  </a:cubicBezTo>
                  <a:cubicBezTo>
                    <a:pt x="6" y="1543"/>
                    <a:pt x="26" y="1560"/>
                    <a:pt x="48" y="1560"/>
                  </a:cubicBezTo>
                  <a:cubicBezTo>
                    <a:pt x="73" y="1560"/>
                    <a:pt x="93" y="1538"/>
                    <a:pt x="90" y="1515"/>
                  </a:cubicBezTo>
                  <a:cubicBezTo>
                    <a:pt x="90" y="1468"/>
                    <a:pt x="84" y="1418"/>
                    <a:pt x="84" y="1367"/>
                  </a:cubicBezTo>
                  <a:lnTo>
                    <a:pt x="84" y="1351"/>
                  </a:lnTo>
                  <a:cubicBezTo>
                    <a:pt x="84" y="1328"/>
                    <a:pt x="68" y="1309"/>
                    <a:pt x="42" y="1309"/>
                  </a:cubicBezTo>
                  <a:close/>
                  <a:moveTo>
                    <a:pt x="64" y="1643"/>
                  </a:moveTo>
                  <a:cubicBezTo>
                    <a:pt x="62" y="1643"/>
                    <a:pt x="61" y="1643"/>
                    <a:pt x="59" y="1644"/>
                  </a:cubicBezTo>
                  <a:cubicBezTo>
                    <a:pt x="37" y="1646"/>
                    <a:pt x="20" y="1669"/>
                    <a:pt x="23" y="1691"/>
                  </a:cubicBezTo>
                  <a:cubicBezTo>
                    <a:pt x="31" y="1747"/>
                    <a:pt x="40" y="1808"/>
                    <a:pt x="54" y="1858"/>
                  </a:cubicBezTo>
                  <a:cubicBezTo>
                    <a:pt x="62" y="1878"/>
                    <a:pt x="76" y="1892"/>
                    <a:pt x="96" y="1892"/>
                  </a:cubicBezTo>
                  <a:cubicBezTo>
                    <a:pt x="98" y="1892"/>
                    <a:pt x="104" y="1892"/>
                    <a:pt x="107" y="1886"/>
                  </a:cubicBezTo>
                  <a:cubicBezTo>
                    <a:pt x="129" y="1884"/>
                    <a:pt x="146" y="1861"/>
                    <a:pt x="137" y="1839"/>
                  </a:cubicBezTo>
                  <a:cubicBezTo>
                    <a:pt x="123" y="1789"/>
                    <a:pt x="115" y="1733"/>
                    <a:pt x="107" y="1677"/>
                  </a:cubicBezTo>
                  <a:cubicBezTo>
                    <a:pt x="104" y="1659"/>
                    <a:pt x="82" y="1643"/>
                    <a:pt x="64" y="1643"/>
                  </a:cubicBezTo>
                  <a:close/>
                  <a:moveTo>
                    <a:pt x="140" y="1969"/>
                  </a:moveTo>
                  <a:cubicBezTo>
                    <a:pt x="136" y="1969"/>
                    <a:pt x="132" y="1969"/>
                    <a:pt x="129" y="1970"/>
                  </a:cubicBezTo>
                  <a:cubicBezTo>
                    <a:pt x="107" y="1978"/>
                    <a:pt x="96" y="2004"/>
                    <a:pt x="104" y="2023"/>
                  </a:cubicBezTo>
                  <a:cubicBezTo>
                    <a:pt x="123" y="2079"/>
                    <a:pt x="149" y="2135"/>
                    <a:pt x="174" y="2185"/>
                  </a:cubicBezTo>
                  <a:cubicBezTo>
                    <a:pt x="179" y="2199"/>
                    <a:pt x="193" y="2207"/>
                    <a:pt x="213" y="2207"/>
                  </a:cubicBezTo>
                  <a:cubicBezTo>
                    <a:pt x="218" y="2207"/>
                    <a:pt x="227" y="2207"/>
                    <a:pt x="227" y="2202"/>
                  </a:cubicBezTo>
                  <a:cubicBezTo>
                    <a:pt x="246" y="2190"/>
                    <a:pt x="255" y="2165"/>
                    <a:pt x="243" y="2146"/>
                  </a:cubicBezTo>
                  <a:cubicBezTo>
                    <a:pt x="221" y="2101"/>
                    <a:pt x="202" y="2048"/>
                    <a:pt x="179" y="1995"/>
                  </a:cubicBezTo>
                  <a:cubicBezTo>
                    <a:pt x="175" y="1979"/>
                    <a:pt x="157" y="1969"/>
                    <a:pt x="140" y="1969"/>
                  </a:cubicBezTo>
                  <a:close/>
                  <a:moveTo>
                    <a:pt x="1019" y="2198"/>
                  </a:moveTo>
                  <a:cubicBezTo>
                    <a:pt x="999" y="2198"/>
                    <a:pt x="978" y="2199"/>
                    <a:pt x="958" y="2202"/>
                  </a:cubicBezTo>
                  <a:cubicBezTo>
                    <a:pt x="932" y="2202"/>
                    <a:pt x="916" y="2221"/>
                    <a:pt x="918" y="2246"/>
                  </a:cubicBezTo>
                  <a:cubicBezTo>
                    <a:pt x="918" y="2270"/>
                    <a:pt x="938" y="2286"/>
                    <a:pt x="960" y="2286"/>
                  </a:cubicBezTo>
                  <a:cubicBezTo>
                    <a:pt x="962" y="2286"/>
                    <a:pt x="964" y="2286"/>
                    <a:pt x="966" y="2285"/>
                  </a:cubicBezTo>
                  <a:cubicBezTo>
                    <a:pt x="979" y="2285"/>
                    <a:pt x="992" y="2284"/>
                    <a:pt x="1004" y="2284"/>
                  </a:cubicBezTo>
                  <a:cubicBezTo>
                    <a:pt x="1045" y="2284"/>
                    <a:pt x="1081" y="2288"/>
                    <a:pt x="1111" y="2299"/>
                  </a:cubicBezTo>
                  <a:cubicBezTo>
                    <a:pt x="1114" y="2302"/>
                    <a:pt x="1119" y="2302"/>
                    <a:pt x="1125" y="2302"/>
                  </a:cubicBezTo>
                  <a:cubicBezTo>
                    <a:pt x="1142" y="2302"/>
                    <a:pt x="1161" y="2291"/>
                    <a:pt x="1167" y="2271"/>
                  </a:cubicBezTo>
                  <a:cubicBezTo>
                    <a:pt x="1178" y="2249"/>
                    <a:pt x="1164" y="2224"/>
                    <a:pt x="1142" y="2218"/>
                  </a:cubicBezTo>
                  <a:cubicBezTo>
                    <a:pt x="1107" y="2205"/>
                    <a:pt x="1065" y="2198"/>
                    <a:pt x="1019" y="2198"/>
                  </a:cubicBezTo>
                  <a:close/>
                  <a:moveTo>
                    <a:pt x="797" y="2245"/>
                  </a:moveTo>
                  <a:cubicBezTo>
                    <a:pt x="793" y="2245"/>
                    <a:pt x="788" y="2245"/>
                    <a:pt x="785" y="2246"/>
                  </a:cubicBezTo>
                  <a:cubicBezTo>
                    <a:pt x="732" y="2269"/>
                    <a:pt x="676" y="2288"/>
                    <a:pt x="623" y="2319"/>
                  </a:cubicBezTo>
                  <a:cubicBezTo>
                    <a:pt x="600" y="2330"/>
                    <a:pt x="595" y="2355"/>
                    <a:pt x="606" y="2375"/>
                  </a:cubicBezTo>
                  <a:cubicBezTo>
                    <a:pt x="617" y="2389"/>
                    <a:pt x="631" y="2397"/>
                    <a:pt x="645" y="2397"/>
                  </a:cubicBezTo>
                  <a:cubicBezTo>
                    <a:pt x="651" y="2397"/>
                    <a:pt x="656" y="2394"/>
                    <a:pt x="665" y="2389"/>
                  </a:cubicBezTo>
                  <a:cubicBezTo>
                    <a:pt x="715" y="2361"/>
                    <a:pt x="762" y="2341"/>
                    <a:pt x="812" y="2324"/>
                  </a:cubicBezTo>
                  <a:cubicBezTo>
                    <a:pt x="832" y="2316"/>
                    <a:pt x="843" y="2291"/>
                    <a:pt x="835" y="2271"/>
                  </a:cubicBezTo>
                  <a:cubicBezTo>
                    <a:pt x="830" y="2253"/>
                    <a:pt x="813" y="2245"/>
                    <a:pt x="797" y="2245"/>
                  </a:cubicBezTo>
                  <a:close/>
                  <a:moveTo>
                    <a:pt x="1225" y="2341"/>
                  </a:moveTo>
                  <a:cubicBezTo>
                    <a:pt x="1200" y="2341"/>
                    <a:pt x="1184" y="2361"/>
                    <a:pt x="1184" y="2386"/>
                  </a:cubicBezTo>
                  <a:cubicBezTo>
                    <a:pt x="1184" y="2402"/>
                    <a:pt x="1181" y="2425"/>
                    <a:pt x="1170" y="2444"/>
                  </a:cubicBezTo>
                  <a:cubicBezTo>
                    <a:pt x="1164" y="2467"/>
                    <a:pt x="1153" y="2486"/>
                    <a:pt x="1136" y="2506"/>
                  </a:cubicBezTo>
                  <a:cubicBezTo>
                    <a:pt x="1117" y="2522"/>
                    <a:pt x="1122" y="2548"/>
                    <a:pt x="1139" y="2564"/>
                  </a:cubicBezTo>
                  <a:cubicBezTo>
                    <a:pt x="1144" y="2570"/>
                    <a:pt x="1156" y="2575"/>
                    <a:pt x="1167" y="2575"/>
                  </a:cubicBezTo>
                  <a:cubicBezTo>
                    <a:pt x="1181" y="2575"/>
                    <a:pt x="1192" y="2570"/>
                    <a:pt x="1197" y="2561"/>
                  </a:cubicBezTo>
                  <a:cubicBezTo>
                    <a:pt x="1223" y="2536"/>
                    <a:pt x="1237" y="2508"/>
                    <a:pt x="1250" y="2478"/>
                  </a:cubicBezTo>
                  <a:cubicBezTo>
                    <a:pt x="1262" y="2444"/>
                    <a:pt x="1267" y="2416"/>
                    <a:pt x="1267" y="2389"/>
                  </a:cubicBezTo>
                  <a:lnTo>
                    <a:pt x="1267" y="2380"/>
                  </a:lnTo>
                  <a:cubicBezTo>
                    <a:pt x="1267" y="2355"/>
                    <a:pt x="1250" y="2341"/>
                    <a:pt x="1225" y="2341"/>
                  </a:cubicBezTo>
                  <a:close/>
                  <a:moveTo>
                    <a:pt x="298" y="2266"/>
                  </a:moveTo>
                  <a:cubicBezTo>
                    <a:pt x="289" y="2266"/>
                    <a:pt x="281" y="2269"/>
                    <a:pt x="274" y="2274"/>
                  </a:cubicBezTo>
                  <a:cubicBezTo>
                    <a:pt x="252" y="2288"/>
                    <a:pt x="249" y="2313"/>
                    <a:pt x="263" y="2333"/>
                  </a:cubicBezTo>
                  <a:cubicBezTo>
                    <a:pt x="299" y="2383"/>
                    <a:pt x="338" y="2428"/>
                    <a:pt x="377" y="2467"/>
                  </a:cubicBezTo>
                  <a:cubicBezTo>
                    <a:pt x="386" y="2472"/>
                    <a:pt x="397" y="2478"/>
                    <a:pt x="408" y="2478"/>
                  </a:cubicBezTo>
                  <a:cubicBezTo>
                    <a:pt x="388" y="2497"/>
                    <a:pt x="369" y="2514"/>
                    <a:pt x="349" y="2536"/>
                  </a:cubicBezTo>
                  <a:cubicBezTo>
                    <a:pt x="333" y="2553"/>
                    <a:pt x="338" y="2578"/>
                    <a:pt x="355" y="2595"/>
                  </a:cubicBezTo>
                  <a:cubicBezTo>
                    <a:pt x="361" y="2603"/>
                    <a:pt x="372" y="2606"/>
                    <a:pt x="383" y="2606"/>
                  </a:cubicBezTo>
                  <a:cubicBezTo>
                    <a:pt x="394" y="2606"/>
                    <a:pt x="408" y="2603"/>
                    <a:pt x="414" y="2598"/>
                  </a:cubicBezTo>
                  <a:cubicBezTo>
                    <a:pt x="453" y="2556"/>
                    <a:pt x="489" y="2522"/>
                    <a:pt x="531" y="2486"/>
                  </a:cubicBezTo>
                  <a:cubicBezTo>
                    <a:pt x="553" y="2472"/>
                    <a:pt x="553" y="2444"/>
                    <a:pt x="539" y="2428"/>
                  </a:cubicBezTo>
                  <a:cubicBezTo>
                    <a:pt x="532" y="2417"/>
                    <a:pt x="520" y="2412"/>
                    <a:pt x="508" y="2412"/>
                  </a:cubicBezTo>
                  <a:cubicBezTo>
                    <a:pt x="498" y="2412"/>
                    <a:pt x="488" y="2416"/>
                    <a:pt x="480" y="2422"/>
                  </a:cubicBezTo>
                  <a:cubicBezTo>
                    <a:pt x="469" y="2428"/>
                    <a:pt x="461" y="2436"/>
                    <a:pt x="453" y="2442"/>
                  </a:cubicBezTo>
                  <a:cubicBezTo>
                    <a:pt x="453" y="2428"/>
                    <a:pt x="447" y="2416"/>
                    <a:pt x="439" y="2408"/>
                  </a:cubicBezTo>
                  <a:cubicBezTo>
                    <a:pt x="400" y="2369"/>
                    <a:pt x="363" y="2330"/>
                    <a:pt x="333" y="2285"/>
                  </a:cubicBezTo>
                  <a:cubicBezTo>
                    <a:pt x="324" y="2272"/>
                    <a:pt x="311" y="2266"/>
                    <a:pt x="298" y="2266"/>
                  </a:cubicBezTo>
                  <a:close/>
                  <a:moveTo>
                    <a:pt x="541" y="2499"/>
                  </a:moveTo>
                  <a:cubicBezTo>
                    <a:pt x="528" y="2499"/>
                    <a:pt x="515" y="2507"/>
                    <a:pt x="506" y="2520"/>
                  </a:cubicBezTo>
                  <a:cubicBezTo>
                    <a:pt x="489" y="2536"/>
                    <a:pt x="497" y="2561"/>
                    <a:pt x="517" y="2575"/>
                  </a:cubicBezTo>
                  <a:cubicBezTo>
                    <a:pt x="570" y="2606"/>
                    <a:pt x="623" y="2631"/>
                    <a:pt x="679" y="2648"/>
                  </a:cubicBezTo>
                  <a:cubicBezTo>
                    <a:pt x="681" y="2651"/>
                    <a:pt x="690" y="2651"/>
                    <a:pt x="693" y="2651"/>
                  </a:cubicBezTo>
                  <a:cubicBezTo>
                    <a:pt x="709" y="2651"/>
                    <a:pt x="726" y="2640"/>
                    <a:pt x="732" y="2623"/>
                  </a:cubicBezTo>
                  <a:cubicBezTo>
                    <a:pt x="737" y="2603"/>
                    <a:pt x="723" y="2578"/>
                    <a:pt x="704" y="2570"/>
                  </a:cubicBezTo>
                  <a:cubicBezTo>
                    <a:pt x="653" y="2556"/>
                    <a:pt x="606" y="2534"/>
                    <a:pt x="561" y="2506"/>
                  </a:cubicBezTo>
                  <a:cubicBezTo>
                    <a:pt x="555" y="2501"/>
                    <a:pt x="548" y="2499"/>
                    <a:pt x="541" y="2499"/>
                  </a:cubicBezTo>
                  <a:close/>
                  <a:moveTo>
                    <a:pt x="1023" y="2576"/>
                  </a:moveTo>
                  <a:cubicBezTo>
                    <a:pt x="1019" y="2576"/>
                    <a:pt x="1014" y="2577"/>
                    <a:pt x="1011" y="2578"/>
                  </a:cubicBezTo>
                  <a:cubicBezTo>
                    <a:pt x="976" y="2590"/>
                    <a:pt x="933" y="2596"/>
                    <a:pt x="888" y="2596"/>
                  </a:cubicBezTo>
                  <a:cubicBezTo>
                    <a:pt x="878" y="2596"/>
                    <a:pt x="869" y="2595"/>
                    <a:pt x="860" y="2595"/>
                  </a:cubicBezTo>
                  <a:cubicBezTo>
                    <a:pt x="858" y="2595"/>
                    <a:pt x="856" y="2595"/>
                    <a:pt x="855" y="2595"/>
                  </a:cubicBezTo>
                  <a:cubicBezTo>
                    <a:pt x="830" y="2595"/>
                    <a:pt x="818" y="2613"/>
                    <a:pt x="815" y="2637"/>
                  </a:cubicBezTo>
                  <a:cubicBezTo>
                    <a:pt x="815" y="2662"/>
                    <a:pt x="832" y="2679"/>
                    <a:pt x="857" y="2681"/>
                  </a:cubicBezTo>
                  <a:lnTo>
                    <a:pt x="885" y="2681"/>
                  </a:lnTo>
                  <a:cubicBezTo>
                    <a:pt x="941" y="2681"/>
                    <a:pt x="994" y="2676"/>
                    <a:pt x="1036" y="2659"/>
                  </a:cubicBezTo>
                  <a:cubicBezTo>
                    <a:pt x="1055" y="2651"/>
                    <a:pt x="1069" y="2626"/>
                    <a:pt x="1064" y="2606"/>
                  </a:cubicBezTo>
                  <a:cubicBezTo>
                    <a:pt x="1057" y="2588"/>
                    <a:pt x="1039" y="2576"/>
                    <a:pt x="1023" y="2576"/>
                  </a:cubicBezTo>
                  <a:close/>
                  <a:moveTo>
                    <a:pt x="281" y="2653"/>
                  </a:moveTo>
                  <a:cubicBezTo>
                    <a:pt x="268" y="2653"/>
                    <a:pt x="255" y="2659"/>
                    <a:pt x="246" y="2673"/>
                  </a:cubicBezTo>
                  <a:cubicBezTo>
                    <a:pt x="215" y="2721"/>
                    <a:pt x="188" y="2774"/>
                    <a:pt x="162" y="2827"/>
                  </a:cubicBezTo>
                  <a:cubicBezTo>
                    <a:pt x="151" y="2846"/>
                    <a:pt x="162" y="2871"/>
                    <a:pt x="185" y="2882"/>
                  </a:cubicBezTo>
                  <a:cubicBezTo>
                    <a:pt x="188" y="2882"/>
                    <a:pt x="193" y="2885"/>
                    <a:pt x="202" y="2885"/>
                  </a:cubicBezTo>
                  <a:cubicBezTo>
                    <a:pt x="215" y="2885"/>
                    <a:pt x="232" y="2877"/>
                    <a:pt x="243" y="2860"/>
                  </a:cubicBezTo>
                  <a:cubicBezTo>
                    <a:pt x="263" y="2813"/>
                    <a:pt x="291" y="2762"/>
                    <a:pt x="319" y="2718"/>
                  </a:cubicBezTo>
                  <a:cubicBezTo>
                    <a:pt x="330" y="2695"/>
                    <a:pt x="327" y="2673"/>
                    <a:pt x="305" y="2659"/>
                  </a:cubicBezTo>
                  <a:cubicBezTo>
                    <a:pt x="297" y="2655"/>
                    <a:pt x="289" y="2653"/>
                    <a:pt x="281" y="2653"/>
                  </a:cubicBezTo>
                  <a:close/>
                  <a:moveTo>
                    <a:pt x="145" y="2962"/>
                  </a:moveTo>
                  <a:cubicBezTo>
                    <a:pt x="127" y="2962"/>
                    <a:pt x="108" y="2973"/>
                    <a:pt x="104" y="2991"/>
                  </a:cubicBezTo>
                  <a:cubicBezTo>
                    <a:pt x="87" y="3050"/>
                    <a:pt x="76" y="3105"/>
                    <a:pt x="65" y="3161"/>
                  </a:cubicBezTo>
                  <a:cubicBezTo>
                    <a:pt x="62" y="3184"/>
                    <a:pt x="76" y="3206"/>
                    <a:pt x="101" y="3209"/>
                  </a:cubicBezTo>
                  <a:lnTo>
                    <a:pt x="107" y="3209"/>
                  </a:lnTo>
                  <a:cubicBezTo>
                    <a:pt x="123" y="3209"/>
                    <a:pt x="143" y="3195"/>
                    <a:pt x="149" y="3172"/>
                  </a:cubicBezTo>
                  <a:cubicBezTo>
                    <a:pt x="157" y="3125"/>
                    <a:pt x="165" y="3069"/>
                    <a:pt x="185" y="3016"/>
                  </a:cubicBezTo>
                  <a:cubicBezTo>
                    <a:pt x="190" y="2997"/>
                    <a:pt x="179" y="2972"/>
                    <a:pt x="157" y="2963"/>
                  </a:cubicBezTo>
                  <a:cubicBezTo>
                    <a:pt x="153" y="2962"/>
                    <a:pt x="149" y="2962"/>
                    <a:pt x="145" y="2962"/>
                  </a:cubicBezTo>
                  <a:close/>
                  <a:moveTo>
                    <a:pt x="90" y="3292"/>
                  </a:moveTo>
                  <a:cubicBezTo>
                    <a:pt x="68" y="3292"/>
                    <a:pt x="48" y="3309"/>
                    <a:pt x="48" y="3334"/>
                  </a:cubicBezTo>
                  <a:lnTo>
                    <a:pt x="48" y="3357"/>
                  </a:lnTo>
                  <a:cubicBezTo>
                    <a:pt x="48" y="3407"/>
                    <a:pt x="51" y="3460"/>
                    <a:pt x="59" y="3510"/>
                  </a:cubicBezTo>
                  <a:cubicBezTo>
                    <a:pt x="62" y="3527"/>
                    <a:pt x="79" y="3543"/>
                    <a:pt x="98" y="3543"/>
                  </a:cubicBezTo>
                  <a:lnTo>
                    <a:pt x="107" y="3543"/>
                  </a:lnTo>
                  <a:cubicBezTo>
                    <a:pt x="129" y="3541"/>
                    <a:pt x="146" y="3518"/>
                    <a:pt x="140" y="3496"/>
                  </a:cubicBezTo>
                  <a:cubicBezTo>
                    <a:pt x="135" y="3449"/>
                    <a:pt x="132" y="3404"/>
                    <a:pt x="132" y="3357"/>
                  </a:cubicBezTo>
                  <a:lnTo>
                    <a:pt x="132" y="3334"/>
                  </a:lnTo>
                  <a:cubicBezTo>
                    <a:pt x="132" y="3315"/>
                    <a:pt x="112" y="3292"/>
                    <a:pt x="90" y="3292"/>
                  </a:cubicBezTo>
                  <a:close/>
                  <a:moveTo>
                    <a:pt x="138" y="3622"/>
                  </a:moveTo>
                  <a:cubicBezTo>
                    <a:pt x="133" y="3622"/>
                    <a:pt x="128" y="3623"/>
                    <a:pt x="123" y="3624"/>
                  </a:cubicBezTo>
                  <a:cubicBezTo>
                    <a:pt x="104" y="3630"/>
                    <a:pt x="90" y="3652"/>
                    <a:pt x="96" y="3677"/>
                  </a:cubicBezTo>
                  <a:cubicBezTo>
                    <a:pt x="109" y="3728"/>
                    <a:pt x="132" y="3783"/>
                    <a:pt x="160" y="3836"/>
                  </a:cubicBezTo>
                  <a:cubicBezTo>
                    <a:pt x="165" y="3850"/>
                    <a:pt x="179" y="3862"/>
                    <a:pt x="199" y="3862"/>
                  </a:cubicBezTo>
                  <a:cubicBezTo>
                    <a:pt x="204" y="3862"/>
                    <a:pt x="213" y="3862"/>
                    <a:pt x="215" y="3859"/>
                  </a:cubicBezTo>
                  <a:cubicBezTo>
                    <a:pt x="238" y="3848"/>
                    <a:pt x="246" y="3822"/>
                    <a:pt x="235" y="3803"/>
                  </a:cubicBezTo>
                  <a:cubicBezTo>
                    <a:pt x="210" y="3753"/>
                    <a:pt x="193" y="3700"/>
                    <a:pt x="176" y="3652"/>
                  </a:cubicBezTo>
                  <a:cubicBezTo>
                    <a:pt x="170" y="3634"/>
                    <a:pt x="156" y="3622"/>
                    <a:pt x="138" y="3622"/>
                  </a:cubicBezTo>
                  <a:close/>
                  <a:moveTo>
                    <a:pt x="283" y="3923"/>
                  </a:moveTo>
                  <a:cubicBezTo>
                    <a:pt x="274" y="3923"/>
                    <a:pt x="265" y="3926"/>
                    <a:pt x="257" y="3931"/>
                  </a:cubicBezTo>
                  <a:cubicBezTo>
                    <a:pt x="235" y="3945"/>
                    <a:pt x="232" y="3970"/>
                    <a:pt x="246" y="3990"/>
                  </a:cubicBezTo>
                  <a:cubicBezTo>
                    <a:pt x="277" y="4040"/>
                    <a:pt x="316" y="4082"/>
                    <a:pt x="355" y="4127"/>
                  </a:cubicBezTo>
                  <a:cubicBezTo>
                    <a:pt x="361" y="4132"/>
                    <a:pt x="374" y="4141"/>
                    <a:pt x="386" y="4141"/>
                  </a:cubicBezTo>
                  <a:cubicBezTo>
                    <a:pt x="397" y="4141"/>
                    <a:pt x="408" y="4138"/>
                    <a:pt x="414" y="4129"/>
                  </a:cubicBezTo>
                  <a:cubicBezTo>
                    <a:pt x="430" y="4115"/>
                    <a:pt x="436" y="4087"/>
                    <a:pt x="416" y="4071"/>
                  </a:cubicBezTo>
                  <a:cubicBezTo>
                    <a:pt x="380" y="4029"/>
                    <a:pt x="347" y="3984"/>
                    <a:pt x="316" y="3942"/>
                  </a:cubicBezTo>
                  <a:cubicBezTo>
                    <a:pt x="308" y="3929"/>
                    <a:pt x="295" y="3923"/>
                    <a:pt x="283" y="3923"/>
                  </a:cubicBezTo>
                  <a:close/>
                  <a:moveTo>
                    <a:pt x="1683" y="4249"/>
                  </a:moveTo>
                  <a:cubicBezTo>
                    <a:pt x="1649" y="4249"/>
                    <a:pt x="1622" y="4252"/>
                    <a:pt x="1588" y="4255"/>
                  </a:cubicBezTo>
                  <a:cubicBezTo>
                    <a:pt x="1569" y="4258"/>
                    <a:pt x="1552" y="4280"/>
                    <a:pt x="1555" y="4305"/>
                  </a:cubicBezTo>
                  <a:cubicBezTo>
                    <a:pt x="1557" y="4322"/>
                    <a:pt x="1574" y="4339"/>
                    <a:pt x="1596" y="4339"/>
                  </a:cubicBezTo>
                  <a:lnTo>
                    <a:pt x="1599" y="4339"/>
                  </a:lnTo>
                  <a:cubicBezTo>
                    <a:pt x="1627" y="4336"/>
                    <a:pt x="1658" y="4336"/>
                    <a:pt x="1680" y="4333"/>
                  </a:cubicBezTo>
                  <a:cubicBezTo>
                    <a:pt x="1708" y="4333"/>
                    <a:pt x="1733" y="4336"/>
                    <a:pt x="1755" y="4339"/>
                  </a:cubicBezTo>
                  <a:cubicBezTo>
                    <a:pt x="1758" y="4339"/>
                    <a:pt x="1760" y="4339"/>
                    <a:pt x="1762" y="4339"/>
                  </a:cubicBezTo>
                  <a:cubicBezTo>
                    <a:pt x="1784" y="4339"/>
                    <a:pt x="1803" y="4326"/>
                    <a:pt x="1806" y="4305"/>
                  </a:cubicBezTo>
                  <a:cubicBezTo>
                    <a:pt x="1808" y="4280"/>
                    <a:pt x="1794" y="4258"/>
                    <a:pt x="1769" y="4255"/>
                  </a:cubicBezTo>
                  <a:cubicBezTo>
                    <a:pt x="1741" y="4252"/>
                    <a:pt x="1714" y="4249"/>
                    <a:pt x="1683" y="4249"/>
                  </a:cubicBezTo>
                  <a:close/>
                  <a:moveTo>
                    <a:pt x="508" y="4174"/>
                  </a:moveTo>
                  <a:cubicBezTo>
                    <a:pt x="497" y="4174"/>
                    <a:pt x="487" y="4179"/>
                    <a:pt x="478" y="4188"/>
                  </a:cubicBezTo>
                  <a:cubicBezTo>
                    <a:pt x="458" y="4207"/>
                    <a:pt x="464" y="4230"/>
                    <a:pt x="480" y="4249"/>
                  </a:cubicBezTo>
                  <a:cubicBezTo>
                    <a:pt x="522" y="4286"/>
                    <a:pt x="567" y="4322"/>
                    <a:pt x="617" y="4355"/>
                  </a:cubicBezTo>
                  <a:cubicBezTo>
                    <a:pt x="623" y="4361"/>
                    <a:pt x="628" y="4364"/>
                    <a:pt x="640" y="4364"/>
                  </a:cubicBezTo>
                  <a:cubicBezTo>
                    <a:pt x="651" y="4364"/>
                    <a:pt x="665" y="4355"/>
                    <a:pt x="676" y="4347"/>
                  </a:cubicBezTo>
                  <a:cubicBezTo>
                    <a:pt x="690" y="4325"/>
                    <a:pt x="687" y="4300"/>
                    <a:pt x="665" y="4286"/>
                  </a:cubicBezTo>
                  <a:cubicBezTo>
                    <a:pt x="620" y="4255"/>
                    <a:pt x="575" y="4221"/>
                    <a:pt x="536" y="4185"/>
                  </a:cubicBezTo>
                  <a:cubicBezTo>
                    <a:pt x="527" y="4177"/>
                    <a:pt x="518" y="4174"/>
                    <a:pt x="508" y="4174"/>
                  </a:cubicBezTo>
                  <a:close/>
                  <a:moveTo>
                    <a:pt x="1431" y="4297"/>
                  </a:moveTo>
                  <a:cubicBezTo>
                    <a:pt x="1427" y="4297"/>
                    <a:pt x="1422" y="4298"/>
                    <a:pt x="1418" y="4300"/>
                  </a:cubicBezTo>
                  <a:cubicBezTo>
                    <a:pt x="1365" y="4322"/>
                    <a:pt x="1309" y="4350"/>
                    <a:pt x="1262" y="4383"/>
                  </a:cubicBezTo>
                  <a:cubicBezTo>
                    <a:pt x="1245" y="4397"/>
                    <a:pt x="1237" y="4422"/>
                    <a:pt x="1250" y="4445"/>
                  </a:cubicBezTo>
                  <a:cubicBezTo>
                    <a:pt x="1256" y="4453"/>
                    <a:pt x="1273" y="4461"/>
                    <a:pt x="1284" y="4461"/>
                  </a:cubicBezTo>
                  <a:cubicBezTo>
                    <a:pt x="1295" y="4461"/>
                    <a:pt x="1303" y="4459"/>
                    <a:pt x="1309" y="4453"/>
                  </a:cubicBezTo>
                  <a:cubicBezTo>
                    <a:pt x="1356" y="4425"/>
                    <a:pt x="1401" y="4400"/>
                    <a:pt x="1449" y="4380"/>
                  </a:cubicBezTo>
                  <a:cubicBezTo>
                    <a:pt x="1471" y="4369"/>
                    <a:pt x="1485" y="4347"/>
                    <a:pt x="1474" y="4325"/>
                  </a:cubicBezTo>
                  <a:cubicBezTo>
                    <a:pt x="1465" y="4309"/>
                    <a:pt x="1449" y="4297"/>
                    <a:pt x="1431" y="4297"/>
                  </a:cubicBezTo>
                  <a:close/>
                  <a:moveTo>
                    <a:pt x="1922" y="4305"/>
                  </a:moveTo>
                  <a:cubicBezTo>
                    <a:pt x="1908" y="4305"/>
                    <a:pt x="1896" y="4312"/>
                    <a:pt x="1887" y="4325"/>
                  </a:cubicBezTo>
                  <a:cubicBezTo>
                    <a:pt x="1873" y="4347"/>
                    <a:pt x="1878" y="4369"/>
                    <a:pt x="1900" y="4383"/>
                  </a:cubicBezTo>
                  <a:cubicBezTo>
                    <a:pt x="1942" y="4411"/>
                    <a:pt x="1970" y="4445"/>
                    <a:pt x="1970" y="4478"/>
                  </a:cubicBezTo>
                  <a:lnTo>
                    <a:pt x="2012" y="4481"/>
                  </a:lnTo>
                  <a:lnTo>
                    <a:pt x="2057" y="4475"/>
                  </a:lnTo>
                  <a:cubicBezTo>
                    <a:pt x="2057" y="4417"/>
                    <a:pt x="2015" y="4353"/>
                    <a:pt x="1945" y="4311"/>
                  </a:cubicBezTo>
                  <a:cubicBezTo>
                    <a:pt x="1937" y="4307"/>
                    <a:pt x="1930" y="4305"/>
                    <a:pt x="1922" y="4305"/>
                  </a:cubicBezTo>
                  <a:close/>
                  <a:moveTo>
                    <a:pt x="780" y="4373"/>
                  </a:moveTo>
                  <a:cubicBezTo>
                    <a:pt x="766" y="4373"/>
                    <a:pt x="752" y="4381"/>
                    <a:pt x="743" y="4394"/>
                  </a:cubicBezTo>
                  <a:cubicBezTo>
                    <a:pt x="732" y="4411"/>
                    <a:pt x="737" y="4436"/>
                    <a:pt x="759" y="4450"/>
                  </a:cubicBezTo>
                  <a:cubicBezTo>
                    <a:pt x="807" y="4475"/>
                    <a:pt x="860" y="4503"/>
                    <a:pt x="913" y="4528"/>
                  </a:cubicBezTo>
                  <a:cubicBezTo>
                    <a:pt x="916" y="4528"/>
                    <a:pt x="924" y="4531"/>
                    <a:pt x="930" y="4531"/>
                  </a:cubicBezTo>
                  <a:cubicBezTo>
                    <a:pt x="946" y="4531"/>
                    <a:pt x="960" y="4520"/>
                    <a:pt x="966" y="4506"/>
                  </a:cubicBezTo>
                  <a:cubicBezTo>
                    <a:pt x="974" y="4486"/>
                    <a:pt x="966" y="4461"/>
                    <a:pt x="944" y="4450"/>
                  </a:cubicBezTo>
                  <a:cubicBezTo>
                    <a:pt x="896" y="4431"/>
                    <a:pt x="843" y="4406"/>
                    <a:pt x="799" y="4378"/>
                  </a:cubicBezTo>
                  <a:cubicBezTo>
                    <a:pt x="793" y="4374"/>
                    <a:pt x="786" y="4373"/>
                    <a:pt x="780" y="4373"/>
                  </a:cubicBezTo>
                  <a:close/>
                  <a:moveTo>
                    <a:pt x="1908" y="4554"/>
                  </a:moveTo>
                  <a:cubicBezTo>
                    <a:pt x="1901" y="4554"/>
                    <a:pt x="1895" y="4556"/>
                    <a:pt x="1889" y="4559"/>
                  </a:cubicBezTo>
                  <a:lnTo>
                    <a:pt x="1867" y="4570"/>
                  </a:lnTo>
                  <a:cubicBezTo>
                    <a:pt x="1831" y="4584"/>
                    <a:pt x="1789" y="4592"/>
                    <a:pt x="1739" y="4601"/>
                  </a:cubicBezTo>
                  <a:cubicBezTo>
                    <a:pt x="1719" y="4604"/>
                    <a:pt x="1700" y="4626"/>
                    <a:pt x="1705" y="4648"/>
                  </a:cubicBezTo>
                  <a:cubicBezTo>
                    <a:pt x="1708" y="4671"/>
                    <a:pt x="1725" y="4687"/>
                    <a:pt x="1747" y="4687"/>
                  </a:cubicBezTo>
                  <a:cubicBezTo>
                    <a:pt x="1750" y="4687"/>
                    <a:pt x="1750" y="4687"/>
                    <a:pt x="1750" y="4685"/>
                  </a:cubicBezTo>
                  <a:cubicBezTo>
                    <a:pt x="1803" y="4676"/>
                    <a:pt x="1853" y="4662"/>
                    <a:pt x="1895" y="4645"/>
                  </a:cubicBezTo>
                  <a:cubicBezTo>
                    <a:pt x="1906" y="4643"/>
                    <a:pt x="1914" y="4637"/>
                    <a:pt x="1923" y="4634"/>
                  </a:cubicBezTo>
                  <a:cubicBezTo>
                    <a:pt x="1948" y="4626"/>
                    <a:pt x="1956" y="4601"/>
                    <a:pt x="1945" y="4578"/>
                  </a:cubicBezTo>
                  <a:cubicBezTo>
                    <a:pt x="1937" y="4563"/>
                    <a:pt x="1923" y="4554"/>
                    <a:pt x="1908" y="4554"/>
                  </a:cubicBezTo>
                  <a:close/>
                  <a:moveTo>
                    <a:pt x="1150" y="4480"/>
                  </a:moveTo>
                  <a:cubicBezTo>
                    <a:pt x="1140" y="4480"/>
                    <a:pt x="1130" y="4484"/>
                    <a:pt x="1122" y="4492"/>
                  </a:cubicBezTo>
                  <a:lnTo>
                    <a:pt x="1100" y="4514"/>
                  </a:lnTo>
                  <a:cubicBezTo>
                    <a:pt x="1097" y="4514"/>
                    <a:pt x="1097" y="4509"/>
                    <a:pt x="1094" y="4509"/>
                  </a:cubicBezTo>
                  <a:cubicBezTo>
                    <a:pt x="1090" y="4507"/>
                    <a:pt x="1085" y="4506"/>
                    <a:pt x="1081" y="4506"/>
                  </a:cubicBezTo>
                  <a:cubicBezTo>
                    <a:pt x="1063" y="4506"/>
                    <a:pt x="1048" y="4518"/>
                    <a:pt x="1041" y="4534"/>
                  </a:cubicBezTo>
                  <a:cubicBezTo>
                    <a:pt x="1038" y="4548"/>
                    <a:pt x="1041" y="4562"/>
                    <a:pt x="1050" y="4573"/>
                  </a:cubicBezTo>
                  <a:cubicBezTo>
                    <a:pt x="1038" y="4590"/>
                    <a:pt x="1025" y="4604"/>
                    <a:pt x="1011" y="4620"/>
                  </a:cubicBezTo>
                  <a:cubicBezTo>
                    <a:pt x="997" y="4640"/>
                    <a:pt x="999" y="4665"/>
                    <a:pt x="1016" y="4679"/>
                  </a:cubicBezTo>
                  <a:cubicBezTo>
                    <a:pt x="1027" y="4687"/>
                    <a:pt x="1036" y="4690"/>
                    <a:pt x="1044" y="4690"/>
                  </a:cubicBezTo>
                  <a:cubicBezTo>
                    <a:pt x="1055" y="4690"/>
                    <a:pt x="1069" y="4685"/>
                    <a:pt x="1072" y="4676"/>
                  </a:cubicBezTo>
                  <a:lnTo>
                    <a:pt x="1125" y="4615"/>
                  </a:lnTo>
                  <a:lnTo>
                    <a:pt x="1231" y="4645"/>
                  </a:lnTo>
                  <a:cubicBezTo>
                    <a:pt x="1234" y="4646"/>
                    <a:pt x="1236" y="4646"/>
                    <a:pt x="1239" y="4646"/>
                  </a:cubicBezTo>
                  <a:cubicBezTo>
                    <a:pt x="1258" y="4646"/>
                    <a:pt x="1276" y="4637"/>
                    <a:pt x="1281" y="4615"/>
                  </a:cubicBezTo>
                  <a:cubicBezTo>
                    <a:pt x="1287" y="4590"/>
                    <a:pt x="1276" y="4570"/>
                    <a:pt x="1250" y="4562"/>
                  </a:cubicBezTo>
                  <a:cubicBezTo>
                    <a:pt x="1231" y="4559"/>
                    <a:pt x="1209" y="4551"/>
                    <a:pt x="1189" y="4545"/>
                  </a:cubicBezTo>
                  <a:cubicBezTo>
                    <a:pt x="1195" y="4531"/>
                    <a:pt x="1195" y="4509"/>
                    <a:pt x="1181" y="4495"/>
                  </a:cubicBezTo>
                  <a:cubicBezTo>
                    <a:pt x="1172" y="4485"/>
                    <a:pt x="1161" y="4480"/>
                    <a:pt x="1150" y="4480"/>
                  </a:cubicBezTo>
                  <a:close/>
                  <a:moveTo>
                    <a:pt x="1407" y="4597"/>
                  </a:moveTo>
                  <a:cubicBezTo>
                    <a:pt x="1387" y="4597"/>
                    <a:pt x="1373" y="4610"/>
                    <a:pt x="1370" y="4632"/>
                  </a:cubicBezTo>
                  <a:cubicBezTo>
                    <a:pt x="1365" y="4657"/>
                    <a:pt x="1379" y="4676"/>
                    <a:pt x="1404" y="4682"/>
                  </a:cubicBezTo>
                  <a:cubicBezTo>
                    <a:pt x="1463" y="4687"/>
                    <a:pt x="1524" y="4696"/>
                    <a:pt x="1580" y="4698"/>
                  </a:cubicBezTo>
                  <a:cubicBezTo>
                    <a:pt x="1599" y="4698"/>
                    <a:pt x="1622" y="4676"/>
                    <a:pt x="1622" y="4659"/>
                  </a:cubicBezTo>
                  <a:cubicBezTo>
                    <a:pt x="1622" y="4634"/>
                    <a:pt x="1602" y="4618"/>
                    <a:pt x="1580" y="4615"/>
                  </a:cubicBezTo>
                  <a:cubicBezTo>
                    <a:pt x="1529" y="4612"/>
                    <a:pt x="1474" y="4606"/>
                    <a:pt x="1418" y="4598"/>
                  </a:cubicBezTo>
                  <a:cubicBezTo>
                    <a:pt x="1414" y="4597"/>
                    <a:pt x="1411" y="4597"/>
                    <a:pt x="1407" y="4597"/>
                  </a:cubicBezTo>
                  <a:close/>
                  <a:moveTo>
                    <a:pt x="943" y="4747"/>
                  </a:moveTo>
                  <a:cubicBezTo>
                    <a:pt x="929" y="4747"/>
                    <a:pt x="916" y="4754"/>
                    <a:pt x="907" y="4768"/>
                  </a:cubicBezTo>
                  <a:cubicBezTo>
                    <a:pt x="879" y="4813"/>
                    <a:pt x="857" y="4866"/>
                    <a:pt x="829" y="4919"/>
                  </a:cubicBezTo>
                  <a:cubicBezTo>
                    <a:pt x="818" y="4938"/>
                    <a:pt x="829" y="4963"/>
                    <a:pt x="849" y="4975"/>
                  </a:cubicBezTo>
                  <a:cubicBezTo>
                    <a:pt x="854" y="4975"/>
                    <a:pt x="860" y="4977"/>
                    <a:pt x="865" y="4977"/>
                  </a:cubicBezTo>
                  <a:cubicBezTo>
                    <a:pt x="885" y="4977"/>
                    <a:pt x="899" y="4966"/>
                    <a:pt x="902" y="4952"/>
                  </a:cubicBezTo>
                  <a:cubicBezTo>
                    <a:pt x="927" y="4905"/>
                    <a:pt x="949" y="4855"/>
                    <a:pt x="977" y="4810"/>
                  </a:cubicBezTo>
                  <a:cubicBezTo>
                    <a:pt x="994" y="4793"/>
                    <a:pt x="985" y="4768"/>
                    <a:pt x="966" y="4754"/>
                  </a:cubicBezTo>
                  <a:cubicBezTo>
                    <a:pt x="959" y="4749"/>
                    <a:pt x="951" y="4747"/>
                    <a:pt x="943" y="4747"/>
                  </a:cubicBezTo>
                  <a:close/>
                  <a:moveTo>
                    <a:pt x="800" y="5044"/>
                  </a:moveTo>
                  <a:cubicBezTo>
                    <a:pt x="783" y="5044"/>
                    <a:pt x="768" y="5055"/>
                    <a:pt x="759" y="5072"/>
                  </a:cubicBezTo>
                  <a:cubicBezTo>
                    <a:pt x="737" y="5123"/>
                    <a:pt x="720" y="5178"/>
                    <a:pt x="704" y="5231"/>
                  </a:cubicBezTo>
                  <a:cubicBezTo>
                    <a:pt x="695" y="5254"/>
                    <a:pt x="709" y="5276"/>
                    <a:pt x="732" y="5284"/>
                  </a:cubicBezTo>
                  <a:cubicBezTo>
                    <a:pt x="734" y="5287"/>
                    <a:pt x="740" y="5287"/>
                    <a:pt x="746" y="5287"/>
                  </a:cubicBezTo>
                  <a:cubicBezTo>
                    <a:pt x="762" y="5287"/>
                    <a:pt x="779" y="5276"/>
                    <a:pt x="785" y="5256"/>
                  </a:cubicBezTo>
                  <a:cubicBezTo>
                    <a:pt x="801" y="5206"/>
                    <a:pt x="818" y="5156"/>
                    <a:pt x="840" y="5103"/>
                  </a:cubicBezTo>
                  <a:cubicBezTo>
                    <a:pt x="846" y="5081"/>
                    <a:pt x="835" y="5058"/>
                    <a:pt x="815" y="5047"/>
                  </a:cubicBezTo>
                  <a:cubicBezTo>
                    <a:pt x="810" y="5045"/>
                    <a:pt x="805" y="5044"/>
                    <a:pt x="800" y="5044"/>
                  </a:cubicBezTo>
                  <a:close/>
                  <a:moveTo>
                    <a:pt x="698" y="5370"/>
                  </a:moveTo>
                  <a:cubicBezTo>
                    <a:pt x="681" y="5370"/>
                    <a:pt x="663" y="5382"/>
                    <a:pt x="656" y="5401"/>
                  </a:cubicBezTo>
                  <a:cubicBezTo>
                    <a:pt x="642" y="5457"/>
                    <a:pt x="637" y="5519"/>
                    <a:pt x="628" y="5574"/>
                  </a:cubicBezTo>
                  <a:cubicBezTo>
                    <a:pt x="628" y="5594"/>
                    <a:pt x="645" y="5616"/>
                    <a:pt x="667" y="5619"/>
                  </a:cubicBezTo>
                  <a:lnTo>
                    <a:pt x="676" y="5619"/>
                  </a:lnTo>
                  <a:cubicBezTo>
                    <a:pt x="695" y="5619"/>
                    <a:pt x="715" y="5602"/>
                    <a:pt x="712" y="5580"/>
                  </a:cubicBezTo>
                  <a:cubicBezTo>
                    <a:pt x="718" y="5527"/>
                    <a:pt x="726" y="5471"/>
                    <a:pt x="737" y="5421"/>
                  </a:cubicBezTo>
                  <a:cubicBezTo>
                    <a:pt x="746" y="5399"/>
                    <a:pt x="732" y="5376"/>
                    <a:pt x="706" y="5371"/>
                  </a:cubicBezTo>
                  <a:cubicBezTo>
                    <a:pt x="704" y="5370"/>
                    <a:pt x="701" y="5370"/>
                    <a:pt x="698" y="5370"/>
                  </a:cubicBezTo>
                  <a:close/>
                  <a:moveTo>
                    <a:pt x="667" y="5703"/>
                  </a:moveTo>
                  <a:cubicBezTo>
                    <a:pt x="648" y="5703"/>
                    <a:pt x="626" y="5720"/>
                    <a:pt x="626" y="5745"/>
                  </a:cubicBezTo>
                  <a:cubicBezTo>
                    <a:pt x="626" y="5800"/>
                    <a:pt x="631" y="5859"/>
                    <a:pt x="637" y="5915"/>
                  </a:cubicBezTo>
                  <a:cubicBezTo>
                    <a:pt x="640" y="5937"/>
                    <a:pt x="656" y="5954"/>
                    <a:pt x="679" y="5954"/>
                  </a:cubicBezTo>
                  <a:lnTo>
                    <a:pt x="681" y="5954"/>
                  </a:lnTo>
                  <a:cubicBezTo>
                    <a:pt x="706" y="5954"/>
                    <a:pt x="723" y="5932"/>
                    <a:pt x="720" y="5909"/>
                  </a:cubicBezTo>
                  <a:cubicBezTo>
                    <a:pt x="715" y="5853"/>
                    <a:pt x="709" y="5798"/>
                    <a:pt x="709" y="5745"/>
                  </a:cubicBezTo>
                  <a:cubicBezTo>
                    <a:pt x="709" y="5722"/>
                    <a:pt x="693" y="5703"/>
                    <a:pt x="667" y="5703"/>
                  </a:cubicBezTo>
                  <a:close/>
                  <a:moveTo>
                    <a:pt x="707" y="6036"/>
                  </a:moveTo>
                  <a:cubicBezTo>
                    <a:pt x="703" y="6036"/>
                    <a:pt x="699" y="6036"/>
                    <a:pt x="695" y="6038"/>
                  </a:cubicBezTo>
                  <a:cubicBezTo>
                    <a:pt x="676" y="6040"/>
                    <a:pt x="659" y="6063"/>
                    <a:pt x="665" y="6085"/>
                  </a:cubicBezTo>
                  <a:cubicBezTo>
                    <a:pt x="679" y="6138"/>
                    <a:pt x="693" y="6197"/>
                    <a:pt x="715" y="6250"/>
                  </a:cubicBezTo>
                  <a:cubicBezTo>
                    <a:pt x="718" y="6266"/>
                    <a:pt x="734" y="6277"/>
                    <a:pt x="751" y="6277"/>
                  </a:cubicBezTo>
                  <a:lnTo>
                    <a:pt x="765" y="6277"/>
                  </a:lnTo>
                  <a:cubicBezTo>
                    <a:pt x="787" y="6272"/>
                    <a:pt x="796" y="6247"/>
                    <a:pt x="790" y="6224"/>
                  </a:cubicBezTo>
                  <a:cubicBezTo>
                    <a:pt x="773" y="6174"/>
                    <a:pt x="759" y="6121"/>
                    <a:pt x="746" y="6068"/>
                  </a:cubicBezTo>
                  <a:cubicBezTo>
                    <a:pt x="743" y="6052"/>
                    <a:pt x="727" y="6036"/>
                    <a:pt x="707" y="6036"/>
                  </a:cubicBezTo>
                  <a:close/>
                  <a:moveTo>
                    <a:pt x="824" y="6353"/>
                  </a:moveTo>
                  <a:cubicBezTo>
                    <a:pt x="817" y="6353"/>
                    <a:pt x="811" y="6355"/>
                    <a:pt x="804" y="6358"/>
                  </a:cubicBezTo>
                  <a:cubicBezTo>
                    <a:pt x="779" y="6370"/>
                    <a:pt x="773" y="6392"/>
                    <a:pt x="785" y="6414"/>
                  </a:cubicBezTo>
                  <a:cubicBezTo>
                    <a:pt x="807" y="6462"/>
                    <a:pt x="832" y="6515"/>
                    <a:pt x="863" y="6565"/>
                  </a:cubicBezTo>
                  <a:cubicBezTo>
                    <a:pt x="871" y="6579"/>
                    <a:pt x="885" y="6584"/>
                    <a:pt x="899" y="6584"/>
                  </a:cubicBezTo>
                  <a:cubicBezTo>
                    <a:pt x="905" y="6584"/>
                    <a:pt x="913" y="6582"/>
                    <a:pt x="924" y="6579"/>
                  </a:cubicBezTo>
                  <a:cubicBezTo>
                    <a:pt x="944" y="6568"/>
                    <a:pt x="952" y="6543"/>
                    <a:pt x="938" y="6523"/>
                  </a:cubicBezTo>
                  <a:cubicBezTo>
                    <a:pt x="910" y="6476"/>
                    <a:pt x="885" y="6428"/>
                    <a:pt x="860" y="6378"/>
                  </a:cubicBezTo>
                  <a:cubicBezTo>
                    <a:pt x="852" y="6362"/>
                    <a:pt x="839" y="6353"/>
                    <a:pt x="824" y="6353"/>
                  </a:cubicBezTo>
                  <a:close/>
                  <a:moveTo>
                    <a:pt x="993" y="6639"/>
                  </a:moveTo>
                  <a:cubicBezTo>
                    <a:pt x="984" y="6639"/>
                    <a:pt x="976" y="6642"/>
                    <a:pt x="969" y="6649"/>
                  </a:cubicBezTo>
                  <a:cubicBezTo>
                    <a:pt x="946" y="6660"/>
                    <a:pt x="944" y="6688"/>
                    <a:pt x="958" y="6707"/>
                  </a:cubicBezTo>
                  <a:cubicBezTo>
                    <a:pt x="994" y="6752"/>
                    <a:pt x="1027" y="6796"/>
                    <a:pt x="1066" y="6838"/>
                  </a:cubicBezTo>
                  <a:cubicBezTo>
                    <a:pt x="1072" y="6847"/>
                    <a:pt x="1083" y="6852"/>
                    <a:pt x="1097" y="6852"/>
                  </a:cubicBezTo>
                  <a:cubicBezTo>
                    <a:pt x="1108" y="6852"/>
                    <a:pt x="1119" y="6849"/>
                    <a:pt x="1128" y="6847"/>
                  </a:cubicBezTo>
                  <a:cubicBezTo>
                    <a:pt x="1144" y="6833"/>
                    <a:pt x="1150" y="6805"/>
                    <a:pt x="1133" y="6788"/>
                  </a:cubicBezTo>
                  <a:cubicBezTo>
                    <a:pt x="1094" y="6741"/>
                    <a:pt x="1058" y="6699"/>
                    <a:pt x="1027" y="6657"/>
                  </a:cubicBezTo>
                  <a:cubicBezTo>
                    <a:pt x="1019" y="6645"/>
                    <a:pt x="1006" y="6639"/>
                    <a:pt x="993" y="6639"/>
                  </a:cubicBezTo>
                  <a:close/>
                  <a:moveTo>
                    <a:pt x="1209" y="6889"/>
                  </a:moveTo>
                  <a:cubicBezTo>
                    <a:pt x="1198" y="6889"/>
                    <a:pt x="1187" y="6894"/>
                    <a:pt x="1178" y="6902"/>
                  </a:cubicBezTo>
                  <a:cubicBezTo>
                    <a:pt x="1164" y="6919"/>
                    <a:pt x="1164" y="6944"/>
                    <a:pt x="1181" y="6961"/>
                  </a:cubicBezTo>
                  <a:cubicBezTo>
                    <a:pt x="1223" y="7003"/>
                    <a:pt x="1264" y="7039"/>
                    <a:pt x="1309" y="7075"/>
                  </a:cubicBezTo>
                  <a:cubicBezTo>
                    <a:pt x="1317" y="7084"/>
                    <a:pt x="1326" y="7087"/>
                    <a:pt x="1337" y="7087"/>
                  </a:cubicBezTo>
                  <a:cubicBezTo>
                    <a:pt x="1351" y="7087"/>
                    <a:pt x="1362" y="7081"/>
                    <a:pt x="1365" y="7070"/>
                  </a:cubicBezTo>
                  <a:cubicBezTo>
                    <a:pt x="1379" y="7050"/>
                    <a:pt x="1376" y="7025"/>
                    <a:pt x="1359" y="7011"/>
                  </a:cubicBezTo>
                  <a:cubicBezTo>
                    <a:pt x="1317" y="6972"/>
                    <a:pt x="1276" y="6936"/>
                    <a:pt x="1237" y="6900"/>
                  </a:cubicBezTo>
                  <a:cubicBezTo>
                    <a:pt x="1229" y="6893"/>
                    <a:pt x="1219" y="6889"/>
                    <a:pt x="1209" y="6889"/>
                  </a:cubicBezTo>
                  <a:close/>
                  <a:moveTo>
                    <a:pt x="1471" y="7103"/>
                  </a:moveTo>
                  <a:cubicBezTo>
                    <a:pt x="1458" y="7103"/>
                    <a:pt x="1446" y="7109"/>
                    <a:pt x="1437" y="7123"/>
                  </a:cubicBezTo>
                  <a:cubicBezTo>
                    <a:pt x="1423" y="7142"/>
                    <a:pt x="1429" y="7167"/>
                    <a:pt x="1449" y="7181"/>
                  </a:cubicBezTo>
                  <a:cubicBezTo>
                    <a:pt x="1535" y="7243"/>
                    <a:pt x="1591" y="7271"/>
                    <a:pt x="1596" y="7276"/>
                  </a:cubicBezTo>
                  <a:cubicBezTo>
                    <a:pt x="1602" y="7279"/>
                    <a:pt x="1610" y="7282"/>
                    <a:pt x="1616" y="7282"/>
                  </a:cubicBezTo>
                  <a:cubicBezTo>
                    <a:pt x="1630" y="7282"/>
                    <a:pt x="1644" y="7271"/>
                    <a:pt x="1652" y="7254"/>
                  </a:cubicBezTo>
                  <a:cubicBezTo>
                    <a:pt x="1661" y="7237"/>
                    <a:pt x="1655" y="7209"/>
                    <a:pt x="1633" y="7198"/>
                  </a:cubicBezTo>
                  <a:cubicBezTo>
                    <a:pt x="1633" y="7198"/>
                    <a:pt x="1577" y="7170"/>
                    <a:pt x="1499" y="7112"/>
                  </a:cubicBezTo>
                  <a:cubicBezTo>
                    <a:pt x="1490" y="7106"/>
                    <a:pt x="1480" y="7103"/>
                    <a:pt x="1471" y="71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0" name="Google Shape;1510;p33"/>
            <p:cNvSpPr/>
            <p:nvPr/>
          </p:nvSpPr>
          <p:spPr>
            <a:xfrm>
              <a:off x="2404782" y="771641"/>
              <a:ext cx="448371" cy="264718"/>
            </a:xfrm>
            <a:custGeom>
              <a:avLst/>
              <a:gdLst/>
              <a:ahLst/>
              <a:cxnLst/>
              <a:rect l="l" t="t" r="r" b="b"/>
              <a:pathLst>
                <a:path w="14580" h="8608" extrusionOk="0">
                  <a:moveTo>
                    <a:pt x="4689" y="1"/>
                  </a:moveTo>
                  <a:cubicBezTo>
                    <a:pt x="3593" y="1"/>
                    <a:pt x="3260" y="1150"/>
                    <a:pt x="3162" y="1712"/>
                  </a:cubicBezTo>
                  <a:lnTo>
                    <a:pt x="3162" y="1712"/>
                  </a:lnTo>
                  <a:cubicBezTo>
                    <a:pt x="2981" y="1526"/>
                    <a:pt x="2718" y="1372"/>
                    <a:pt x="2390" y="1372"/>
                  </a:cubicBezTo>
                  <a:cubicBezTo>
                    <a:pt x="2031" y="1372"/>
                    <a:pt x="1593" y="1556"/>
                    <a:pt x="1096" y="2085"/>
                  </a:cubicBezTo>
                  <a:cubicBezTo>
                    <a:pt x="1" y="3257"/>
                    <a:pt x="930" y="4302"/>
                    <a:pt x="1449" y="4550"/>
                  </a:cubicBezTo>
                  <a:lnTo>
                    <a:pt x="1449" y="4550"/>
                  </a:lnTo>
                  <a:cubicBezTo>
                    <a:pt x="1049" y="5169"/>
                    <a:pt x="1203" y="6536"/>
                    <a:pt x="2318" y="6719"/>
                  </a:cubicBezTo>
                  <a:cubicBezTo>
                    <a:pt x="2470" y="6745"/>
                    <a:pt x="2607" y="6756"/>
                    <a:pt x="2730" y="6756"/>
                  </a:cubicBezTo>
                  <a:cubicBezTo>
                    <a:pt x="2820" y="6756"/>
                    <a:pt x="2902" y="6750"/>
                    <a:pt x="2976" y="6739"/>
                  </a:cubicBezTo>
                  <a:lnTo>
                    <a:pt x="2976" y="6739"/>
                  </a:lnTo>
                  <a:cubicBezTo>
                    <a:pt x="3078" y="7298"/>
                    <a:pt x="3539" y="7977"/>
                    <a:pt x="4447" y="8050"/>
                  </a:cubicBezTo>
                  <a:cubicBezTo>
                    <a:pt x="4504" y="8055"/>
                    <a:pt x="4560" y="8057"/>
                    <a:pt x="4614" y="8057"/>
                  </a:cubicBezTo>
                  <a:cubicBezTo>
                    <a:pt x="5160" y="8057"/>
                    <a:pt x="5526" y="7825"/>
                    <a:pt x="5742" y="7549"/>
                  </a:cubicBezTo>
                  <a:lnTo>
                    <a:pt x="5742" y="7549"/>
                  </a:lnTo>
                  <a:cubicBezTo>
                    <a:pt x="5982" y="8065"/>
                    <a:pt x="6525" y="8607"/>
                    <a:pt x="7432" y="8607"/>
                  </a:cubicBezTo>
                  <a:cubicBezTo>
                    <a:pt x="7493" y="8607"/>
                    <a:pt x="7557" y="8605"/>
                    <a:pt x="7621" y="8600"/>
                  </a:cubicBezTo>
                  <a:cubicBezTo>
                    <a:pt x="8378" y="8539"/>
                    <a:pt x="8759" y="8180"/>
                    <a:pt x="8908" y="7804"/>
                  </a:cubicBezTo>
                  <a:lnTo>
                    <a:pt x="8908" y="7804"/>
                  </a:lnTo>
                  <a:cubicBezTo>
                    <a:pt x="9274" y="8062"/>
                    <a:pt x="9800" y="8269"/>
                    <a:pt x="10346" y="8269"/>
                  </a:cubicBezTo>
                  <a:cubicBezTo>
                    <a:pt x="10664" y="8269"/>
                    <a:pt x="10989" y="8199"/>
                    <a:pt x="11293" y="8028"/>
                  </a:cubicBezTo>
                  <a:cubicBezTo>
                    <a:pt x="11853" y="7711"/>
                    <a:pt x="12064" y="7363"/>
                    <a:pt x="12089" y="7077"/>
                  </a:cubicBezTo>
                  <a:lnTo>
                    <a:pt x="12089" y="7077"/>
                  </a:lnTo>
                  <a:cubicBezTo>
                    <a:pt x="12230" y="7106"/>
                    <a:pt x="12382" y="7124"/>
                    <a:pt x="12534" y="7124"/>
                  </a:cubicBezTo>
                  <a:cubicBezTo>
                    <a:pt x="12809" y="7124"/>
                    <a:pt x="13083" y="7067"/>
                    <a:pt x="13287" y="6923"/>
                  </a:cubicBezTo>
                  <a:cubicBezTo>
                    <a:pt x="13985" y="6432"/>
                    <a:pt x="14579" y="5656"/>
                    <a:pt x="13748" y="4513"/>
                  </a:cubicBezTo>
                  <a:cubicBezTo>
                    <a:pt x="13585" y="4289"/>
                    <a:pt x="13425" y="4141"/>
                    <a:pt x="13277" y="4047"/>
                  </a:cubicBezTo>
                  <a:lnTo>
                    <a:pt x="13277" y="4047"/>
                  </a:lnTo>
                  <a:cubicBezTo>
                    <a:pt x="13549" y="3585"/>
                    <a:pt x="13613" y="2773"/>
                    <a:pt x="12950" y="2175"/>
                  </a:cubicBezTo>
                  <a:cubicBezTo>
                    <a:pt x="12656" y="1908"/>
                    <a:pt x="12368" y="1810"/>
                    <a:pt x="12118" y="1810"/>
                  </a:cubicBezTo>
                  <a:cubicBezTo>
                    <a:pt x="12010" y="1810"/>
                    <a:pt x="11909" y="1828"/>
                    <a:pt x="11817" y="1859"/>
                  </a:cubicBezTo>
                  <a:lnTo>
                    <a:pt x="11817" y="1859"/>
                  </a:lnTo>
                  <a:cubicBezTo>
                    <a:pt x="11790" y="1370"/>
                    <a:pt x="11539" y="740"/>
                    <a:pt x="10924" y="347"/>
                  </a:cubicBezTo>
                  <a:cubicBezTo>
                    <a:pt x="10721" y="217"/>
                    <a:pt x="10515" y="163"/>
                    <a:pt x="10317" y="163"/>
                  </a:cubicBezTo>
                  <a:cubicBezTo>
                    <a:pt x="9800" y="163"/>
                    <a:pt x="9332" y="533"/>
                    <a:pt x="9073" y="891"/>
                  </a:cubicBezTo>
                  <a:lnTo>
                    <a:pt x="9073" y="891"/>
                  </a:lnTo>
                  <a:cubicBezTo>
                    <a:pt x="8899" y="554"/>
                    <a:pt x="8494" y="190"/>
                    <a:pt x="7733" y="71"/>
                  </a:cubicBezTo>
                  <a:cubicBezTo>
                    <a:pt x="7628" y="55"/>
                    <a:pt x="7528" y="47"/>
                    <a:pt x="7432" y="47"/>
                  </a:cubicBezTo>
                  <a:cubicBezTo>
                    <a:pt x="6801" y="47"/>
                    <a:pt x="6369" y="385"/>
                    <a:pt x="6126" y="755"/>
                  </a:cubicBezTo>
                  <a:lnTo>
                    <a:pt x="6126" y="755"/>
                  </a:lnTo>
                  <a:cubicBezTo>
                    <a:pt x="5918" y="393"/>
                    <a:pt x="5496" y="52"/>
                    <a:pt x="4798" y="4"/>
                  </a:cubicBezTo>
                  <a:cubicBezTo>
                    <a:pt x="4761" y="2"/>
                    <a:pt x="4725" y="1"/>
                    <a:pt x="46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1" name="Google Shape;1511;p33"/>
            <p:cNvSpPr/>
            <p:nvPr/>
          </p:nvSpPr>
          <p:spPr>
            <a:xfrm>
              <a:off x="2419082" y="770350"/>
              <a:ext cx="423493" cy="267485"/>
            </a:xfrm>
            <a:custGeom>
              <a:avLst/>
              <a:gdLst/>
              <a:ahLst/>
              <a:cxnLst/>
              <a:rect l="l" t="t" r="r" b="b"/>
              <a:pathLst>
                <a:path w="13771" h="8698" extrusionOk="0">
                  <a:moveTo>
                    <a:pt x="8596" y="1017"/>
                  </a:moveTo>
                  <a:cubicBezTo>
                    <a:pt x="8691" y="1229"/>
                    <a:pt x="8685" y="1413"/>
                    <a:pt x="8632" y="1500"/>
                  </a:cubicBezTo>
                  <a:cubicBezTo>
                    <a:pt x="8612" y="1537"/>
                    <a:pt x="8583" y="1554"/>
                    <a:pt x="8548" y="1554"/>
                  </a:cubicBezTo>
                  <a:cubicBezTo>
                    <a:pt x="8531" y="1554"/>
                    <a:pt x="8512" y="1550"/>
                    <a:pt x="8493" y="1542"/>
                  </a:cubicBezTo>
                  <a:cubicBezTo>
                    <a:pt x="8465" y="1533"/>
                    <a:pt x="8451" y="1511"/>
                    <a:pt x="8440" y="1480"/>
                  </a:cubicBezTo>
                  <a:cubicBezTo>
                    <a:pt x="8412" y="1383"/>
                    <a:pt x="8470" y="1204"/>
                    <a:pt x="8596" y="1017"/>
                  </a:cubicBezTo>
                  <a:close/>
                  <a:moveTo>
                    <a:pt x="5658" y="883"/>
                  </a:moveTo>
                  <a:cubicBezTo>
                    <a:pt x="5801" y="1171"/>
                    <a:pt x="5806" y="1450"/>
                    <a:pt x="5731" y="1589"/>
                  </a:cubicBezTo>
                  <a:cubicBezTo>
                    <a:pt x="5700" y="1650"/>
                    <a:pt x="5650" y="1687"/>
                    <a:pt x="5583" y="1689"/>
                  </a:cubicBezTo>
                  <a:cubicBezTo>
                    <a:pt x="5544" y="1689"/>
                    <a:pt x="5519" y="1673"/>
                    <a:pt x="5496" y="1634"/>
                  </a:cubicBezTo>
                  <a:cubicBezTo>
                    <a:pt x="5427" y="1508"/>
                    <a:pt x="5471" y="1193"/>
                    <a:pt x="5658" y="883"/>
                  </a:cubicBezTo>
                  <a:close/>
                  <a:moveTo>
                    <a:pt x="2721" y="1849"/>
                  </a:moveTo>
                  <a:cubicBezTo>
                    <a:pt x="2885" y="2041"/>
                    <a:pt x="2955" y="2239"/>
                    <a:pt x="2935" y="2317"/>
                  </a:cubicBezTo>
                  <a:cubicBezTo>
                    <a:pt x="2933" y="2323"/>
                    <a:pt x="2930" y="2334"/>
                    <a:pt x="2921" y="2337"/>
                  </a:cubicBezTo>
                  <a:cubicBezTo>
                    <a:pt x="2902" y="2345"/>
                    <a:pt x="2882" y="2351"/>
                    <a:pt x="2863" y="2351"/>
                  </a:cubicBezTo>
                  <a:cubicBezTo>
                    <a:pt x="2723" y="2351"/>
                    <a:pt x="2695" y="2058"/>
                    <a:pt x="2695" y="2058"/>
                  </a:cubicBezTo>
                  <a:cubicBezTo>
                    <a:pt x="2695" y="2058"/>
                    <a:pt x="2704" y="1974"/>
                    <a:pt x="2721" y="1849"/>
                  </a:cubicBezTo>
                  <a:close/>
                  <a:moveTo>
                    <a:pt x="11310" y="1960"/>
                  </a:moveTo>
                  <a:lnTo>
                    <a:pt x="11310" y="1960"/>
                  </a:lnTo>
                  <a:cubicBezTo>
                    <a:pt x="11313" y="2203"/>
                    <a:pt x="11260" y="2412"/>
                    <a:pt x="11168" y="2510"/>
                  </a:cubicBezTo>
                  <a:cubicBezTo>
                    <a:pt x="11129" y="2546"/>
                    <a:pt x="11087" y="2568"/>
                    <a:pt x="11043" y="2568"/>
                  </a:cubicBezTo>
                  <a:cubicBezTo>
                    <a:pt x="11029" y="2568"/>
                    <a:pt x="11009" y="2568"/>
                    <a:pt x="10992" y="2560"/>
                  </a:cubicBezTo>
                  <a:cubicBezTo>
                    <a:pt x="10923" y="2540"/>
                    <a:pt x="10889" y="2496"/>
                    <a:pt x="10884" y="2432"/>
                  </a:cubicBezTo>
                  <a:cubicBezTo>
                    <a:pt x="10881" y="2287"/>
                    <a:pt x="11048" y="2069"/>
                    <a:pt x="11310" y="1960"/>
                  </a:cubicBezTo>
                  <a:close/>
                  <a:moveTo>
                    <a:pt x="12404" y="4002"/>
                  </a:moveTo>
                  <a:cubicBezTo>
                    <a:pt x="12513" y="4002"/>
                    <a:pt x="12633" y="4038"/>
                    <a:pt x="12753" y="4105"/>
                  </a:cubicBezTo>
                  <a:cubicBezTo>
                    <a:pt x="12631" y="4298"/>
                    <a:pt x="12473" y="4409"/>
                    <a:pt x="12332" y="4409"/>
                  </a:cubicBezTo>
                  <a:cubicBezTo>
                    <a:pt x="12301" y="4409"/>
                    <a:pt x="12271" y="4404"/>
                    <a:pt x="12242" y="4393"/>
                  </a:cubicBezTo>
                  <a:cubicBezTo>
                    <a:pt x="12131" y="4351"/>
                    <a:pt x="12075" y="4276"/>
                    <a:pt x="12092" y="4192"/>
                  </a:cubicBezTo>
                  <a:cubicBezTo>
                    <a:pt x="12108" y="4100"/>
                    <a:pt x="12223" y="4002"/>
                    <a:pt x="12404" y="4002"/>
                  </a:cubicBezTo>
                  <a:close/>
                  <a:moveTo>
                    <a:pt x="1477" y="4335"/>
                  </a:moveTo>
                  <a:cubicBezTo>
                    <a:pt x="1493" y="4335"/>
                    <a:pt x="1510" y="4335"/>
                    <a:pt x="1527" y="4337"/>
                  </a:cubicBezTo>
                  <a:cubicBezTo>
                    <a:pt x="1633" y="4345"/>
                    <a:pt x="1700" y="4379"/>
                    <a:pt x="1697" y="4412"/>
                  </a:cubicBezTo>
                  <a:cubicBezTo>
                    <a:pt x="1691" y="4482"/>
                    <a:pt x="1510" y="4610"/>
                    <a:pt x="1236" y="4610"/>
                  </a:cubicBezTo>
                  <a:cubicBezTo>
                    <a:pt x="1211" y="4610"/>
                    <a:pt x="1183" y="4610"/>
                    <a:pt x="1156" y="4608"/>
                  </a:cubicBezTo>
                  <a:cubicBezTo>
                    <a:pt x="1125" y="4605"/>
                    <a:pt x="1086" y="4594"/>
                    <a:pt x="1044" y="4577"/>
                  </a:cubicBezTo>
                  <a:cubicBezTo>
                    <a:pt x="1132" y="4458"/>
                    <a:pt x="1275" y="4335"/>
                    <a:pt x="1477" y="4335"/>
                  </a:cubicBezTo>
                  <a:close/>
                  <a:moveTo>
                    <a:pt x="2841" y="6072"/>
                  </a:moveTo>
                  <a:cubicBezTo>
                    <a:pt x="2974" y="6072"/>
                    <a:pt x="3067" y="6153"/>
                    <a:pt x="3078" y="6276"/>
                  </a:cubicBezTo>
                  <a:cubicBezTo>
                    <a:pt x="3092" y="6452"/>
                    <a:pt x="2927" y="6669"/>
                    <a:pt x="2536" y="6739"/>
                  </a:cubicBezTo>
                  <a:cubicBezTo>
                    <a:pt x="2500" y="6513"/>
                    <a:pt x="2528" y="6307"/>
                    <a:pt x="2612" y="6187"/>
                  </a:cubicBezTo>
                  <a:cubicBezTo>
                    <a:pt x="2654" y="6125"/>
                    <a:pt x="2709" y="6089"/>
                    <a:pt x="2774" y="6081"/>
                  </a:cubicBezTo>
                  <a:cubicBezTo>
                    <a:pt x="2793" y="6075"/>
                    <a:pt x="2818" y="6072"/>
                    <a:pt x="2841" y="6072"/>
                  </a:cubicBezTo>
                  <a:close/>
                  <a:moveTo>
                    <a:pt x="11188" y="6563"/>
                  </a:moveTo>
                  <a:cubicBezTo>
                    <a:pt x="11280" y="6563"/>
                    <a:pt x="11369" y="6611"/>
                    <a:pt x="11439" y="6689"/>
                  </a:cubicBezTo>
                  <a:cubicBezTo>
                    <a:pt x="11531" y="6792"/>
                    <a:pt x="11581" y="6926"/>
                    <a:pt x="11578" y="7074"/>
                  </a:cubicBezTo>
                  <a:cubicBezTo>
                    <a:pt x="11266" y="6996"/>
                    <a:pt x="11012" y="6862"/>
                    <a:pt x="10981" y="6739"/>
                  </a:cubicBezTo>
                  <a:cubicBezTo>
                    <a:pt x="10973" y="6697"/>
                    <a:pt x="10990" y="6661"/>
                    <a:pt x="11031" y="6625"/>
                  </a:cubicBezTo>
                  <a:cubicBezTo>
                    <a:pt x="11076" y="6586"/>
                    <a:pt x="11129" y="6563"/>
                    <a:pt x="11188" y="6563"/>
                  </a:cubicBezTo>
                  <a:close/>
                  <a:moveTo>
                    <a:pt x="5326" y="6725"/>
                  </a:moveTo>
                  <a:cubicBezTo>
                    <a:pt x="5374" y="6725"/>
                    <a:pt x="5413" y="6750"/>
                    <a:pt x="5438" y="6806"/>
                  </a:cubicBezTo>
                  <a:cubicBezTo>
                    <a:pt x="5508" y="6945"/>
                    <a:pt x="5466" y="7241"/>
                    <a:pt x="5276" y="7512"/>
                  </a:cubicBezTo>
                  <a:cubicBezTo>
                    <a:pt x="5142" y="7188"/>
                    <a:pt x="5145" y="6920"/>
                    <a:pt x="5206" y="6800"/>
                  </a:cubicBezTo>
                  <a:cubicBezTo>
                    <a:pt x="5231" y="6759"/>
                    <a:pt x="5262" y="6736"/>
                    <a:pt x="5301" y="6728"/>
                  </a:cubicBezTo>
                  <a:cubicBezTo>
                    <a:pt x="5312" y="6725"/>
                    <a:pt x="5318" y="6725"/>
                    <a:pt x="5326" y="6725"/>
                  </a:cubicBezTo>
                  <a:close/>
                  <a:moveTo>
                    <a:pt x="8205" y="6965"/>
                  </a:moveTo>
                  <a:cubicBezTo>
                    <a:pt x="8286" y="6965"/>
                    <a:pt x="8339" y="7024"/>
                    <a:pt x="8373" y="7074"/>
                  </a:cubicBezTo>
                  <a:cubicBezTo>
                    <a:pt x="8468" y="7210"/>
                    <a:pt x="8521" y="7489"/>
                    <a:pt x="8420" y="7785"/>
                  </a:cubicBezTo>
                  <a:cubicBezTo>
                    <a:pt x="8152" y="7587"/>
                    <a:pt x="7988" y="7364"/>
                    <a:pt x="7982" y="7197"/>
                  </a:cubicBezTo>
                  <a:cubicBezTo>
                    <a:pt x="7979" y="7127"/>
                    <a:pt x="8007" y="7065"/>
                    <a:pt x="8066" y="7021"/>
                  </a:cubicBezTo>
                  <a:cubicBezTo>
                    <a:pt x="8116" y="6987"/>
                    <a:pt x="8161" y="6965"/>
                    <a:pt x="8205" y="6965"/>
                  </a:cubicBezTo>
                  <a:close/>
                  <a:moveTo>
                    <a:pt x="4227" y="91"/>
                  </a:moveTo>
                  <a:cubicBezTo>
                    <a:pt x="4263" y="91"/>
                    <a:pt x="4297" y="91"/>
                    <a:pt x="4333" y="94"/>
                  </a:cubicBezTo>
                  <a:cubicBezTo>
                    <a:pt x="5103" y="147"/>
                    <a:pt x="5466" y="551"/>
                    <a:pt x="5616" y="802"/>
                  </a:cubicBezTo>
                  <a:cubicBezTo>
                    <a:pt x="5410" y="1123"/>
                    <a:pt x="5329" y="1494"/>
                    <a:pt x="5427" y="1676"/>
                  </a:cubicBezTo>
                  <a:cubicBezTo>
                    <a:pt x="5463" y="1740"/>
                    <a:pt x="5519" y="1776"/>
                    <a:pt x="5589" y="1776"/>
                  </a:cubicBezTo>
                  <a:lnTo>
                    <a:pt x="5597" y="1776"/>
                  </a:lnTo>
                  <a:cubicBezTo>
                    <a:pt x="5686" y="1768"/>
                    <a:pt x="5759" y="1720"/>
                    <a:pt x="5806" y="1634"/>
                  </a:cubicBezTo>
                  <a:cubicBezTo>
                    <a:pt x="5912" y="1441"/>
                    <a:pt x="5870" y="1104"/>
                    <a:pt x="5708" y="808"/>
                  </a:cubicBezTo>
                  <a:cubicBezTo>
                    <a:pt x="5884" y="548"/>
                    <a:pt x="6275" y="138"/>
                    <a:pt x="6969" y="138"/>
                  </a:cubicBezTo>
                  <a:cubicBezTo>
                    <a:pt x="7062" y="138"/>
                    <a:pt x="7159" y="144"/>
                    <a:pt x="7262" y="161"/>
                  </a:cubicBezTo>
                  <a:cubicBezTo>
                    <a:pt x="8088" y="289"/>
                    <a:pt x="8426" y="691"/>
                    <a:pt x="8560" y="936"/>
                  </a:cubicBezTo>
                  <a:cubicBezTo>
                    <a:pt x="8398" y="1162"/>
                    <a:pt x="8325" y="1374"/>
                    <a:pt x="8359" y="1508"/>
                  </a:cubicBezTo>
                  <a:cubicBezTo>
                    <a:pt x="8378" y="1564"/>
                    <a:pt x="8412" y="1606"/>
                    <a:pt x="8462" y="1625"/>
                  </a:cubicBezTo>
                  <a:cubicBezTo>
                    <a:pt x="8492" y="1640"/>
                    <a:pt x="8522" y="1647"/>
                    <a:pt x="8550" y="1647"/>
                  </a:cubicBezTo>
                  <a:cubicBezTo>
                    <a:pt x="8613" y="1647"/>
                    <a:pt x="8668" y="1613"/>
                    <a:pt x="8705" y="1553"/>
                  </a:cubicBezTo>
                  <a:cubicBezTo>
                    <a:pt x="8774" y="1438"/>
                    <a:pt x="8786" y="1207"/>
                    <a:pt x="8657" y="947"/>
                  </a:cubicBezTo>
                  <a:cubicBezTo>
                    <a:pt x="8900" y="624"/>
                    <a:pt x="9349" y="256"/>
                    <a:pt x="9851" y="256"/>
                  </a:cubicBezTo>
                  <a:cubicBezTo>
                    <a:pt x="10055" y="256"/>
                    <a:pt x="10250" y="314"/>
                    <a:pt x="10434" y="434"/>
                  </a:cubicBezTo>
                  <a:cubicBezTo>
                    <a:pt x="11168" y="900"/>
                    <a:pt x="11285" y="1625"/>
                    <a:pt x="11308" y="1885"/>
                  </a:cubicBezTo>
                  <a:cubicBezTo>
                    <a:pt x="10990" y="2002"/>
                    <a:pt x="10797" y="2264"/>
                    <a:pt x="10800" y="2446"/>
                  </a:cubicBezTo>
                  <a:cubicBezTo>
                    <a:pt x="10805" y="2546"/>
                    <a:pt x="10864" y="2618"/>
                    <a:pt x="10967" y="2652"/>
                  </a:cubicBezTo>
                  <a:cubicBezTo>
                    <a:pt x="10992" y="2658"/>
                    <a:pt x="11017" y="2660"/>
                    <a:pt x="11043" y="2660"/>
                  </a:cubicBezTo>
                  <a:cubicBezTo>
                    <a:pt x="11112" y="2660"/>
                    <a:pt x="11176" y="2630"/>
                    <a:pt x="11229" y="2574"/>
                  </a:cubicBezTo>
                  <a:cubicBezTo>
                    <a:pt x="11341" y="2451"/>
                    <a:pt x="11405" y="2220"/>
                    <a:pt x="11394" y="1941"/>
                  </a:cubicBezTo>
                  <a:cubicBezTo>
                    <a:pt x="11478" y="1915"/>
                    <a:pt x="11564" y="1902"/>
                    <a:pt x="11651" y="1902"/>
                  </a:cubicBezTo>
                  <a:cubicBezTo>
                    <a:pt x="11924" y="1902"/>
                    <a:pt x="12195" y="2021"/>
                    <a:pt x="12454" y="2253"/>
                  </a:cubicBezTo>
                  <a:cubicBezTo>
                    <a:pt x="13065" y="2805"/>
                    <a:pt x="13057" y="3553"/>
                    <a:pt x="12792" y="4038"/>
                  </a:cubicBezTo>
                  <a:cubicBezTo>
                    <a:pt x="12661" y="3963"/>
                    <a:pt x="12527" y="3921"/>
                    <a:pt x="12401" y="3921"/>
                  </a:cubicBezTo>
                  <a:cubicBezTo>
                    <a:pt x="12172" y="3921"/>
                    <a:pt x="12027" y="4050"/>
                    <a:pt x="12005" y="4178"/>
                  </a:cubicBezTo>
                  <a:cubicBezTo>
                    <a:pt x="11986" y="4273"/>
                    <a:pt x="12033" y="4401"/>
                    <a:pt x="12206" y="4471"/>
                  </a:cubicBezTo>
                  <a:cubicBezTo>
                    <a:pt x="12245" y="4486"/>
                    <a:pt x="12286" y="4494"/>
                    <a:pt x="12327" y="4494"/>
                  </a:cubicBezTo>
                  <a:cubicBezTo>
                    <a:pt x="12497" y="4494"/>
                    <a:pt x="12681" y="4370"/>
                    <a:pt x="12820" y="4150"/>
                  </a:cubicBezTo>
                  <a:cubicBezTo>
                    <a:pt x="12968" y="4253"/>
                    <a:pt x="13110" y="4396"/>
                    <a:pt x="13246" y="4582"/>
                  </a:cubicBezTo>
                  <a:cubicBezTo>
                    <a:pt x="13562" y="5015"/>
                    <a:pt x="13693" y="5431"/>
                    <a:pt x="13629" y="5810"/>
                  </a:cubicBezTo>
                  <a:cubicBezTo>
                    <a:pt x="13562" y="6212"/>
                    <a:pt x="13280" y="6588"/>
                    <a:pt x="12795" y="6934"/>
                  </a:cubicBezTo>
                  <a:cubicBezTo>
                    <a:pt x="12569" y="7093"/>
                    <a:pt x="12276" y="7130"/>
                    <a:pt x="12066" y="7130"/>
                  </a:cubicBezTo>
                  <a:cubicBezTo>
                    <a:pt x="11938" y="7130"/>
                    <a:pt x="11799" y="7116"/>
                    <a:pt x="11665" y="7091"/>
                  </a:cubicBezTo>
                  <a:cubicBezTo>
                    <a:pt x="11673" y="6920"/>
                    <a:pt x="11614" y="6753"/>
                    <a:pt x="11506" y="6633"/>
                  </a:cubicBezTo>
                  <a:cubicBezTo>
                    <a:pt x="11415" y="6534"/>
                    <a:pt x="11298" y="6482"/>
                    <a:pt x="11187" y="6482"/>
                  </a:cubicBezTo>
                  <a:cubicBezTo>
                    <a:pt x="11109" y="6482"/>
                    <a:pt x="11035" y="6508"/>
                    <a:pt x="10976" y="6560"/>
                  </a:cubicBezTo>
                  <a:cubicBezTo>
                    <a:pt x="10892" y="6639"/>
                    <a:pt x="10889" y="6714"/>
                    <a:pt x="10903" y="6764"/>
                  </a:cubicBezTo>
                  <a:cubicBezTo>
                    <a:pt x="10950" y="6945"/>
                    <a:pt x="11269" y="7091"/>
                    <a:pt x="11575" y="7160"/>
                  </a:cubicBezTo>
                  <a:cubicBezTo>
                    <a:pt x="11534" y="7475"/>
                    <a:pt x="11257" y="7788"/>
                    <a:pt x="10805" y="8042"/>
                  </a:cubicBezTo>
                  <a:cubicBezTo>
                    <a:pt x="10526" y="8201"/>
                    <a:pt x="10211" y="8279"/>
                    <a:pt x="9876" y="8279"/>
                  </a:cubicBezTo>
                  <a:cubicBezTo>
                    <a:pt x="9411" y="8279"/>
                    <a:pt x="8894" y="8117"/>
                    <a:pt x="8490" y="7841"/>
                  </a:cubicBezTo>
                  <a:cubicBezTo>
                    <a:pt x="8593" y="7551"/>
                    <a:pt x="8576" y="7224"/>
                    <a:pt x="8442" y="7029"/>
                  </a:cubicBezTo>
                  <a:cubicBezTo>
                    <a:pt x="8380" y="6935"/>
                    <a:pt x="8294" y="6886"/>
                    <a:pt x="8204" y="6886"/>
                  </a:cubicBezTo>
                  <a:cubicBezTo>
                    <a:pt x="8141" y="6886"/>
                    <a:pt x="8076" y="6910"/>
                    <a:pt x="8016" y="6959"/>
                  </a:cubicBezTo>
                  <a:cubicBezTo>
                    <a:pt x="7935" y="7018"/>
                    <a:pt x="7893" y="7104"/>
                    <a:pt x="7896" y="7202"/>
                  </a:cubicBezTo>
                  <a:cubicBezTo>
                    <a:pt x="7898" y="7400"/>
                    <a:pt x="8080" y="7648"/>
                    <a:pt x="8384" y="7869"/>
                  </a:cubicBezTo>
                  <a:cubicBezTo>
                    <a:pt x="8272" y="8131"/>
                    <a:pt x="7965" y="8544"/>
                    <a:pt x="7145" y="8608"/>
                  </a:cubicBezTo>
                  <a:cubicBezTo>
                    <a:pt x="7084" y="8611"/>
                    <a:pt x="7020" y="8614"/>
                    <a:pt x="6961" y="8614"/>
                  </a:cubicBezTo>
                  <a:cubicBezTo>
                    <a:pt x="5904" y="8614"/>
                    <a:pt x="5449" y="7866"/>
                    <a:pt x="5318" y="7601"/>
                  </a:cubicBezTo>
                  <a:cubicBezTo>
                    <a:pt x="5555" y="7283"/>
                    <a:pt x="5597" y="6934"/>
                    <a:pt x="5513" y="6761"/>
                  </a:cubicBezTo>
                  <a:cubicBezTo>
                    <a:pt x="5474" y="6683"/>
                    <a:pt x="5407" y="6639"/>
                    <a:pt x="5325" y="6639"/>
                  </a:cubicBezTo>
                  <a:cubicBezTo>
                    <a:pt x="5313" y="6639"/>
                    <a:pt x="5302" y="6640"/>
                    <a:pt x="5290" y="6641"/>
                  </a:cubicBezTo>
                  <a:cubicBezTo>
                    <a:pt x="5226" y="6650"/>
                    <a:pt x="5170" y="6692"/>
                    <a:pt x="5134" y="6759"/>
                  </a:cubicBezTo>
                  <a:cubicBezTo>
                    <a:pt x="5039" y="6934"/>
                    <a:pt x="5072" y="7263"/>
                    <a:pt x="5217" y="7590"/>
                  </a:cubicBezTo>
                  <a:cubicBezTo>
                    <a:pt x="4969" y="7896"/>
                    <a:pt x="4588" y="8062"/>
                    <a:pt x="4132" y="8062"/>
                  </a:cubicBezTo>
                  <a:cubicBezTo>
                    <a:pt x="4081" y="8062"/>
                    <a:pt x="4029" y="8060"/>
                    <a:pt x="3976" y="8056"/>
                  </a:cubicBezTo>
                  <a:cubicBezTo>
                    <a:pt x="3153" y="7994"/>
                    <a:pt x="2673" y="7397"/>
                    <a:pt x="2550" y="6823"/>
                  </a:cubicBezTo>
                  <a:cubicBezTo>
                    <a:pt x="2994" y="6742"/>
                    <a:pt x="3178" y="6482"/>
                    <a:pt x="3161" y="6270"/>
                  </a:cubicBezTo>
                  <a:cubicBezTo>
                    <a:pt x="3152" y="6103"/>
                    <a:pt x="3021" y="5992"/>
                    <a:pt x="2842" y="5992"/>
                  </a:cubicBezTo>
                  <a:cubicBezTo>
                    <a:pt x="2816" y="5992"/>
                    <a:pt x="2788" y="5995"/>
                    <a:pt x="2760" y="6000"/>
                  </a:cubicBezTo>
                  <a:cubicBezTo>
                    <a:pt x="2676" y="6016"/>
                    <a:pt x="2603" y="6064"/>
                    <a:pt x="2548" y="6142"/>
                  </a:cubicBezTo>
                  <a:cubicBezTo>
                    <a:pt x="2450" y="6279"/>
                    <a:pt x="2417" y="6502"/>
                    <a:pt x="2456" y="6753"/>
                  </a:cubicBezTo>
                  <a:cubicBezTo>
                    <a:pt x="2392" y="6760"/>
                    <a:pt x="2325" y="6764"/>
                    <a:pt x="2254" y="6764"/>
                  </a:cubicBezTo>
                  <a:cubicBezTo>
                    <a:pt x="2131" y="6764"/>
                    <a:pt x="1997" y="6753"/>
                    <a:pt x="1856" y="6728"/>
                  </a:cubicBezTo>
                  <a:cubicBezTo>
                    <a:pt x="1328" y="6641"/>
                    <a:pt x="1077" y="6298"/>
                    <a:pt x="957" y="6022"/>
                  </a:cubicBezTo>
                  <a:cubicBezTo>
                    <a:pt x="759" y="5584"/>
                    <a:pt x="782" y="5015"/>
                    <a:pt x="999" y="4649"/>
                  </a:cubicBezTo>
                  <a:cubicBezTo>
                    <a:pt x="1055" y="4675"/>
                    <a:pt x="1103" y="4689"/>
                    <a:pt x="1147" y="4691"/>
                  </a:cubicBezTo>
                  <a:cubicBezTo>
                    <a:pt x="1175" y="4691"/>
                    <a:pt x="1209" y="4694"/>
                    <a:pt x="1236" y="4694"/>
                  </a:cubicBezTo>
                  <a:cubicBezTo>
                    <a:pt x="1515" y="4694"/>
                    <a:pt x="1772" y="4563"/>
                    <a:pt x="1780" y="4418"/>
                  </a:cubicBezTo>
                  <a:cubicBezTo>
                    <a:pt x="1783" y="4370"/>
                    <a:pt x="1755" y="4278"/>
                    <a:pt x="1538" y="4256"/>
                  </a:cubicBezTo>
                  <a:cubicBezTo>
                    <a:pt x="1515" y="4254"/>
                    <a:pt x="1493" y="4252"/>
                    <a:pt x="1470" y="4252"/>
                  </a:cubicBezTo>
                  <a:cubicBezTo>
                    <a:pt x="1272" y="4252"/>
                    <a:pt x="1099" y="4352"/>
                    <a:pt x="966" y="4541"/>
                  </a:cubicBezTo>
                  <a:cubicBezTo>
                    <a:pt x="695" y="4398"/>
                    <a:pt x="282" y="4013"/>
                    <a:pt x="182" y="3489"/>
                  </a:cubicBezTo>
                  <a:cubicBezTo>
                    <a:pt x="98" y="3037"/>
                    <a:pt x="260" y="2591"/>
                    <a:pt x="665" y="2164"/>
                  </a:cubicBezTo>
                  <a:cubicBezTo>
                    <a:pt x="1100" y="1695"/>
                    <a:pt x="1524" y="1461"/>
                    <a:pt x="1926" y="1461"/>
                  </a:cubicBezTo>
                  <a:cubicBezTo>
                    <a:pt x="2263" y="1461"/>
                    <a:pt x="2506" y="1628"/>
                    <a:pt x="2654" y="1776"/>
                  </a:cubicBezTo>
                  <a:cubicBezTo>
                    <a:pt x="2626" y="1946"/>
                    <a:pt x="2620" y="2055"/>
                    <a:pt x="2620" y="2066"/>
                  </a:cubicBezTo>
                  <a:cubicBezTo>
                    <a:pt x="2620" y="2080"/>
                    <a:pt x="2651" y="2443"/>
                    <a:pt x="2871" y="2443"/>
                  </a:cubicBezTo>
                  <a:cubicBezTo>
                    <a:pt x="2902" y="2443"/>
                    <a:pt x="2933" y="2434"/>
                    <a:pt x="2966" y="2420"/>
                  </a:cubicBezTo>
                  <a:cubicBezTo>
                    <a:pt x="2988" y="2409"/>
                    <a:pt x="3016" y="2390"/>
                    <a:pt x="3027" y="2337"/>
                  </a:cubicBezTo>
                  <a:cubicBezTo>
                    <a:pt x="3053" y="2220"/>
                    <a:pt x="2955" y="1968"/>
                    <a:pt x="2746" y="1748"/>
                  </a:cubicBezTo>
                  <a:cubicBezTo>
                    <a:pt x="3014" y="253"/>
                    <a:pt x="3873" y="91"/>
                    <a:pt x="4227" y="91"/>
                  </a:cubicBezTo>
                  <a:close/>
                  <a:moveTo>
                    <a:pt x="4210" y="0"/>
                  </a:moveTo>
                  <a:cubicBezTo>
                    <a:pt x="3126" y="0"/>
                    <a:pt x="2773" y="1112"/>
                    <a:pt x="2662" y="1673"/>
                  </a:cubicBezTo>
                  <a:cubicBezTo>
                    <a:pt x="2500" y="1525"/>
                    <a:pt x="2249" y="1374"/>
                    <a:pt x="1914" y="1374"/>
                  </a:cubicBezTo>
                  <a:cubicBezTo>
                    <a:pt x="1493" y="1374"/>
                    <a:pt x="1047" y="1623"/>
                    <a:pt x="592" y="2105"/>
                  </a:cubicBezTo>
                  <a:cubicBezTo>
                    <a:pt x="168" y="2554"/>
                    <a:pt x="1" y="3026"/>
                    <a:pt x="90" y="3503"/>
                  </a:cubicBezTo>
                  <a:cubicBezTo>
                    <a:pt x="193" y="4052"/>
                    <a:pt x="625" y="4454"/>
                    <a:pt x="913" y="4610"/>
                  </a:cubicBezTo>
                  <a:cubicBezTo>
                    <a:pt x="687" y="4998"/>
                    <a:pt x="670" y="5595"/>
                    <a:pt x="871" y="6055"/>
                  </a:cubicBezTo>
                  <a:cubicBezTo>
                    <a:pt x="1002" y="6348"/>
                    <a:pt x="1273" y="6714"/>
                    <a:pt x="1833" y="6809"/>
                  </a:cubicBezTo>
                  <a:cubicBezTo>
                    <a:pt x="1982" y="6833"/>
                    <a:pt x="2121" y="6845"/>
                    <a:pt x="2251" y="6845"/>
                  </a:cubicBezTo>
                  <a:cubicBezTo>
                    <a:pt x="2326" y="6845"/>
                    <a:pt x="2398" y="6841"/>
                    <a:pt x="2467" y="6834"/>
                  </a:cubicBezTo>
                  <a:cubicBezTo>
                    <a:pt x="2592" y="7439"/>
                    <a:pt x="3100" y="8070"/>
                    <a:pt x="3968" y="8139"/>
                  </a:cubicBezTo>
                  <a:cubicBezTo>
                    <a:pt x="4022" y="8144"/>
                    <a:pt x="4075" y="8146"/>
                    <a:pt x="4128" y="8146"/>
                  </a:cubicBezTo>
                  <a:cubicBezTo>
                    <a:pt x="4597" y="8146"/>
                    <a:pt x="4993" y="7980"/>
                    <a:pt x="5259" y="7674"/>
                  </a:cubicBezTo>
                  <a:cubicBezTo>
                    <a:pt x="5416" y="7978"/>
                    <a:pt x="5901" y="8697"/>
                    <a:pt x="6961" y="8697"/>
                  </a:cubicBezTo>
                  <a:cubicBezTo>
                    <a:pt x="7004" y="8697"/>
                    <a:pt x="7045" y="8696"/>
                    <a:pt x="7087" y="8696"/>
                  </a:cubicBezTo>
                  <a:cubicBezTo>
                    <a:pt x="7107" y="8696"/>
                    <a:pt x="7128" y="8696"/>
                    <a:pt x="7148" y="8697"/>
                  </a:cubicBezTo>
                  <a:cubicBezTo>
                    <a:pt x="7996" y="8628"/>
                    <a:pt x="8328" y="8204"/>
                    <a:pt x="8454" y="7925"/>
                  </a:cubicBezTo>
                  <a:cubicBezTo>
                    <a:pt x="8869" y="8204"/>
                    <a:pt x="9394" y="8365"/>
                    <a:pt x="9876" y="8365"/>
                  </a:cubicBezTo>
                  <a:cubicBezTo>
                    <a:pt x="10228" y="8365"/>
                    <a:pt x="10552" y="8282"/>
                    <a:pt x="10842" y="8120"/>
                  </a:cubicBezTo>
                  <a:cubicBezTo>
                    <a:pt x="11439" y="7780"/>
                    <a:pt x="11617" y="7428"/>
                    <a:pt x="11654" y="7180"/>
                  </a:cubicBezTo>
                  <a:cubicBezTo>
                    <a:pt x="11790" y="7205"/>
                    <a:pt x="11930" y="7219"/>
                    <a:pt x="12064" y="7219"/>
                  </a:cubicBezTo>
                  <a:cubicBezTo>
                    <a:pt x="12281" y="7219"/>
                    <a:pt x="12596" y="7180"/>
                    <a:pt x="12839" y="7010"/>
                  </a:cubicBezTo>
                  <a:cubicBezTo>
                    <a:pt x="13341" y="6650"/>
                    <a:pt x="13634" y="6254"/>
                    <a:pt x="13704" y="5832"/>
                  </a:cubicBezTo>
                  <a:cubicBezTo>
                    <a:pt x="13771" y="5422"/>
                    <a:pt x="13634" y="4990"/>
                    <a:pt x="13308" y="4538"/>
                  </a:cubicBezTo>
                  <a:cubicBezTo>
                    <a:pt x="13166" y="4340"/>
                    <a:pt x="13012" y="4186"/>
                    <a:pt x="12859" y="4080"/>
                  </a:cubicBezTo>
                  <a:cubicBezTo>
                    <a:pt x="13143" y="3567"/>
                    <a:pt x="13154" y="2769"/>
                    <a:pt x="12504" y="2186"/>
                  </a:cubicBezTo>
                  <a:cubicBezTo>
                    <a:pt x="12232" y="1940"/>
                    <a:pt x="11931" y="1814"/>
                    <a:pt x="11640" y="1814"/>
                  </a:cubicBezTo>
                  <a:cubicBezTo>
                    <a:pt x="11552" y="1814"/>
                    <a:pt x="11465" y="1825"/>
                    <a:pt x="11380" y="1849"/>
                  </a:cubicBezTo>
                  <a:cubicBezTo>
                    <a:pt x="11355" y="1564"/>
                    <a:pt x="11216" y="827"/>
                    <a:pt x="10473" y="353"/>
                  </a:cubicBezTo>
                  <a:cubicBezTo>
                    <a:pt x="10270" y="225"/>
                    <a:pt x="10061" y="161"/>
                    <a:pt x="9840" y="161"/>
                  </a:cubicBezTo>
                  <a:cubicBezTo>
                    <a:pt x="9324" y="161"/>
                    <a:pt x="8872" y="509"/>
                    <a:pt x="8604" y="855"/>
                  </a:cubicBezTo>
                  <a:cubicBezTo>
                    <a:pt x="8454" y="593"/>
                    <a:pt x="8091" y="200"/>
                    <a:pt x="7268" y="71"/>
                  </a:cubicBezTo>
                  <a:cubicBezTo>
                    <a:pt x="7162" y="57"/>
                    <a:pt x="7062" y="46"/>
                    <a:pt x="6961" y="46"/>
                  </a:cubicBezTo>
                  <a:cubicBezTo>
                    <a:pt x="6252" y="46"/>
                    <a:pt x="5848" y="442"/>
                    <a:pt x="5653" y="719"/>
                  </a:cubicBezTo>
                  <a:cubicBezTo>
                    <a:pt x="5482" y="454"/>
                    <a:pt x="5098" y="57"/>
                    <a:pt x="4325" y="4"/>
                  </a:cubicBezTo>
                  <a:cubicBezTo>
                    <a:pt x="4286" y="2"/>
                    <a:pt x="4248" y="0"/>
                    <a:pt x="42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2" name="Google Shape;1512;p33"/>
            <p:cNvSpPr/>
            <p:nvPr/>
          </p:nvSpPr>
          <p:spPr>
            <a:xfrm>
              <a:off x="2510017" y="868788"/>
              <a:ext cx="51756" cy="51756"/>
            </a:xfrm>
            <a:custGeom>
              <a:avLst/>
              <a:gdLst/>
              <a:ahLst/>
              <a:cxnLst/>
              <a:rect l="l" t="t" r="r" b="b"/>
              <a:pathLst>
                <a:path w="1683" h="1683" extrusionOk="0">
                  <a:moveTo>
                    <a:pt x="840" y="1"/>
                  </a:moveTo>
                  <a:cubicBezTo>
                    <a:pt x="377" y="1"/>
                    <a:pt x="1" y="377"/>
                    <a:pt x="1" y="843"/>
                  </a:cubicBezTo>
                  <a:cubicBezTo>
                    <a:pt x="1" y="1306"/>
                    <a:pt x="377" y="1683"/>
                    <a:pt x="840" y="1683"/>
                  </a:cubicBezTo>
                  <a:cubicBezTo>
                    <a:pt x="1306" y="1683"/>
                    <a:pt x="1683" y="1306"/>
                    <a:pt x="1683" y="843"/>
                  </a:cubicBezTo>
                  <a:cubicBezTo>
                    <a:pt x="1683" y="377"/>
                    <a:pt x="1306" y="1"/>
                    <a:pt x="8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3" name="Google Shape;1513;p33"/>
            <p:cNvSpPr/>
            <p:nvPr/>
          </p:nvSpPr>
          <p:spPr>
            <a:xfrm>
              <a:off x="2522042" y="878475"/>
              <a:ext cx="30999" cy="29768"/>
            </a:xfrm>
            <a:custGeom>
              <a:avLst/>
              <a:gdLst/>
              <a:ahLst/>
              <a:cxnLst/>
              <a:rect l="l" t="t" r="r" b="b"/>
              <a:pathLst>
                <a:path w="1008" h="968" extrusionOk="0">
                  <a:moveTo>
                    <a:pt x="415" y="1"/>
                  </a:moveTo>
                  <a:cubicBezTo>
                    <a:pt x="339" y="1"/>
                    <a:pt x="360" y="308"/>
                    <a:pt x="349" y="338"/>
                  </a:cubicBezTo>
                  <a:cubicBezTo>
                    <a:pt x="341" y="375"/>
                    <a:pt x="39" y="548"/>
                    <a:pt x="39" y="548"/>
                  </a:cubicBezTo>
                  <a:cubicBezTo>
                    <a:pt x="1" y="611"/>
                    <a:pt x="76" y="626"/>
                    <a:pt x="163" y="626"/>
                  </a:cubicBezTo>
                  <a:cubicBezTo>
                    <a:pt x="231" y="626"/>
                    <a:pt x="306" y="617"/>
                    <a:pt x="339" y="617"/>
                  </a:cubicBezTo>
                  <a:cubicBezTo>
                    <a:pt x="343" y="617"/>
                    <a:pt x="346" y="617"/>
                    <a:pt x="349" y="617"/>
                  </a:cubicBezTo>
                  <a:cubicBezTo>
                    <a:pt x="400" y="628"/>
                    <a:pt x="595" y="968"/>
                    <a:pt x="679" y="968"/>
                  </a:cubicBezTo>
                  <a:cubicBezTo>
                    <a:pt x="683" y="968"/>
                    <a:pt x="686" y="967"/>
                    <a:pt x="689" y="966"/>
                  </a:cubicBezTo>
                  <a:cubicBezTo>
                    <a:pt x="770" y="938"/>
                    <a:pt x="698" y="587"/>
                    <a:pt x="740" y="556"/>
                  </a:cubicBezTo>
                  <a:cubicBezTo>
                    <a:pt x="779" y="522"/>
                    <a:pt x="1007" y="397"/>
                    <a:pt x="982" y="327"/>
                  </a:cubicBezTo>
                  <a:cubicBezTo>
                    <a:pt x="972" y="289"/>
                    <a:pt x="906" y="286"/>
                    <a:pt x="830" y="286"/>
                  </a:cubicBezTo>
                  <a:cubicBezTo>
                    <a:pt x="812" y="286"/>
                    <a:pt x="793" y="286"/>
                    <a:pt x="774" y="286"/>
                  </a:cubicBezTo>
                  <a:cubicBezTo>
                    <a:pt x="722" y="286"/>
                    <a:pt x="670" y="284"/>
                    <a:pt x="634" y="271"/>
                  </a:cubicBezTo>
                  <a:cubicBezTo>
                    <a:pt x="533" y="238"/>
                    <a:pt x="500" y="12"/>
                    <a:pt x="419" y="1"/>
                  </a:cubicBezTo>
                  <a:cubicBezTo>
                    <a:pt x="417" y="1"/>
                    <a:pt x="416" y="1"/>
                    <a:pt x="4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4" name="Google Shape;1514;p33"/>
            <p:cNvSpPr/>
            <p:nvPr/>
          </p:nvSpPr>
          <p:spPr>
            <a:xfrm>
              <a:off x="2698499" y="873494"/>
              <a:ext cx="51787" cy="51787"/>
            </a:xfrm>
            <a:custGeom>
              <a:avLst/>
              <a:gdLst/>
              <a:ahLst/>
              <a:cxnLst/>
              <a:rect l="l" t="t" r="r" b="b"/>
              <a:pathLst>
                <a:path w="1684" h="1684" extrusionOk="0">
                  <a:moveTo>
                    <a:pt x="843" y="1"/>
                  </a:moveTo>
                  <a:cubicBezTo>
                    <a:pt x="378" y="1"/>
                    <a:pt x="1" y="378"/>
                    <a:pt x="1" y="844"/>
                  </a:cubicBezTo>
                  <a:cubicBezTo>
                    <a:pt x="1" y="1307"/>
                    <a:pt x="378" y="1683"/>
                    <a:pt x="843" y="1683"/>
                  </a:cubicBezTo>
                  <a:cubicBezTo>
                    <a:pt x="1307" y="1683"/>
                    <a:pt x="1683" y="1307"/>
                    <a:pt x="1683" y="844"/>
                  </a:cubicBezTo>
                  <a:cubicBezTo>
                    <a:pt x="1683" y="378"/>
                    <a:pt x="1307" y="1"/>
                    <a:pt x="8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5" name="Google Shape;1515;p33"/>
            <p:cNvSpPr/>
            <p:nvPr/>
          </p:nvSpPr>
          <p:spPr>
            <a:xfrm>
              <a:off x="2708894" y="884011"/>
              <a:ext cx="33243" cy="30722"/>
            </a:xfrm>
            <a:custGeom>
              <a:avLst/>
              <a:gdLst/>
              <a:ahLst/>
              <a:cxnLst/>
              <a:rect l="l" t="t" r="r" b="b"/>
              <a:pathLst>
                <a:path w="1081" h="999" extrusionOk="0">
                  <a:moveTo>
                    <a:pt x="684" y="1"/>
                  </a:moveTo>
                  <a:cubicBezTo>
                    <a:pt x="613" y="1"/>
                    <a:pt x="507" y="260"/>
                    <a:pt x="489" y="284"/>
                  </a:cubicBezTo>
                  <a:cubicBezTo>
                    <a:pt x="466" y="309"/>
                    <a:pt x="118" y="342"/>
                    <a:pt x="118" y="342"/>
                  </a:cubicBezTo>
                  <a:cubicBezTo>
                    <a:pt x="0" y="418"/>
                    <a:pt x="324" y="507"/>
                    <a:pt x="377" y="538"/>
                  </a:cubicBezTo>
                  <a:cubicBezTo>
                    <a:pt x="422" y="568"/>
                    <a:pt x="455" y="993"/>
                    <a:pt x="539" y="998"/>
                  </a:cubicBezTo>
                  <a:cubicBezTo>
                    <a:pt x="540" y="998"/>
                    <a:pt x="541" y="998"/>
                    <a:pt x="542" y="998"/>
                  </a:cubicBezTo>
                  <a:cubicBezTo>
                    <a:pt x="625" y="998"/>
                    <a:pt x="707" y="660"/>
                    <a:pt x="757" y="647"/>
                  </a:cubicBezTo>
                  <a:cubicBezTo>
                    <a:pt x="804" y="633"/>
                    <a:pt x="1063" y="616"/>
                    <a:pt x="1075" y="543"/>
                  </a:cubicBezTo>
                  <a:cubicBezTo>
                    <a:pt x="1080" y="465"/>
                    <a:pt x="854" y="418"/>
                    <a:pt x="776" y="342"/>
                  </a:cubicBezTo>
                  <a:cubicBezTo>
                    <a:pt x="701" y="270"/>
                    <a:pt x="762" y="47"/>
                    <a:pt x="698" y="5"/>
                  </a:cubicBezTo>
                  <a:cubicBezTo>
                    <a:pt x="693" y="2"/>
                    <a:pt x="689" y="1"/>
                    <a:pt x="6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6" name="Google Shape;1516;p33"/>
            <p:cNvSpPr/>
            <p:nvPr/>
          </p:nvSpPr>
          <p:spPr>
            <a:xfrm>
              <a:off x="2537818" y="914271"/>
              <a:ext cx="85584" cy="283999"/>
            </a:xfrm>
            <a:custGeom>
              <a:avLst/>
              <a:gdLst/>
              <a:ahLst/>
              <a:cxnLst/>
              <a:rect l="l" t="t" r="r" b="b"/>
              <a:pathLst>
                <a:path w="2783" h="9235" extrusionOk="0">
                  <a:moveTo>
                    <a:pt x="2782" y="0"/>
                  </a:moveTo>
                  <a:lnTo>
                    <a:pt x="2782" y="0"/>
                  </a:lnTo>
                  <a:cubicBezTo>
                    <a:pt x="2391" y="6"/>
                    <a:pt x="2051" y="34"/>
                    <a:pt x="1775" y="67"/>
                  </a:cubicBezTo>
                  <a:cubicBezTo>
                    <a:pt x="1429" y="1989"/>
                    <a:pt x="308" y="7652"/>
                    <a:pt x="1" y="9192"/>
                  </a:cubicBezTo>
                  <a:cubicBezTo>
                    <a:pt x="556" y="9201"/>
                    <a:pt x="1214" y="9215"/>
                    <a:pt x="1912" y="9234"/>
                  </a:cubicBezTo>
                  <a:cubicBezTo>
                    <a:pt x="2043" y="7630"/>
                    <a:pt x="2528" y="1805"/>
                    <a:pt x="27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7" name="Google Shape;1517;p33"/>
            <p:cNvSpPr/>
            <p:nvPr/>
          </p:nvSpPr>
          <p:spPr>
            <a:xfrm>
              <a:off x="2464965" y="916332"/>
              <a:ext cx="127438" cy="282216"/>
            </a:xfrm>
            <a:custGeom>
              <a:avLst/>
              <a:gdLst/>
              <a:ahLst/>
              <a:cxnLst/>
              <a:rect l="l" t="t" r="r" b="b"/>
              <a:pathLst>
                <a:path w="4144" h="9177" extrusionOk="0">
                  <a:moveTo>
                    <a:pt x="4144" y="0"/>
                  </a:moveTo>
                  <a:cubicBezTo>
                    <a:pt x="3622" y="64"/>
                    <a:pt x="3313" y="151"/>
                    <a:pt x="3313" y="151"/>
                  </a:cubicBezTo>
                  <a:cubicBezTo>
                    <a:pt x="3313" y="151"/>
                    <a:pt x="0" y="9176"/>
                    <a:pt x="892" y="9176"/>
                  </a:cubicBezTo>
                  <a:cubicBezTo>
                    <a:pt x="901" y="9176"/>
                    <a:pt x="911" y="9175"/>
                    <a:pt x="922" y="9173"/>
                  </a:cubicBezTo>
                  <a:cubicBezTo>
                    <a:pt x="1103" y="9138"/>
                    <a:pt x="1508" y="9124"/>
                    <a:pt x="2053" y="9124"/>
                  </a:cubicBezTo>
                  <a:cubicBezTo>
                    <a:pt x="2154" y="9124"/>
                    <a:pt x="2260" y="9125"/>
                    <a:pt x="2370" y="9125"/>
                  </a:cubicBezTo>
                  <a:cubicBezTo>
                    <a:pt x="2677" y="7580"/>
                    <a:pt x="3798" y="1919"/>
                    <a:pt x="4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8" name="Google Shape;1518;p33"/>
            <p:cNvSpPr/>
            <p:nvPr/>
          </p:nvSpPr>
          <p:spPr>
            <a:xfrm>
              <a:off x="2648834" y="915040"/>
              <a:ext cx="69347" cy="286398"/>
            </a:xfrm>
            <a:custGeom>
              <a:avLst/>
              <a:gdLst/>
              <a:ahLst/>
              <a:cxnLst/>
              <a:rect l="l" t="t" r="r" b="b"/>
              <a:pathLst>
                <a:path w="2255" h="9313" extrusionOk="0">
                  <a:moveTo>
                    <a:pt x="1" y="0"/>
                  </a:moveTo>
                  <a:lnTo>
                    <a:pt x="1" y="0"/>
                  </a:lnTo>
                  <a:cubicBezTo>
                    <a:pt x="48" y="1906"/>
                    <a:pt x="107" y="7494"/>
                    <a:pt x="126" y="9262"/>
                  </a:cubicBezTo>
                  <a:cubicBezTo>
                    <a:pt x="896" y="9287"/>
                    <a:pt x="1638" y="9304"/>
                    <a:pt x="2255" y="9313"/>
                  </a:cubicBezTo>
                  <a:cubicBezTo>
                    <a:pt x="2054" y="7948"/>
                    <a:pt x="1164" y="1975"/>
                    <a:pt x="810" y="101"/>
                  </a:cubicBezTo>
                  <a:cubicBezTo>
                    <a:pt x="525" y="53"/>
                    <a:pt x="257" y="23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9" name="Google Shape;1519;p33"/>
            <p:cNvSpPr/>
            <p:nvPr/>
          </p:nvSpPr>
          <p:spPr>
            <a:xfrm>
              <a:off x="2673713" y="918023"/>
              <a:ext cx="101514" cy="283323"/>
            </a:xfrm>
            <a:custGeom>
              <a:avLst/>
              <a:gdLst/>
              <a:ahLst/>
              <a:cxnLst/>
              <a:rect l="l" t="t" r="r" b="b"/>
              <a:pathLst>
                <a:path w="3301" h="9213" extrusionOk="0">
                  <a:moveTo>
                    <a:pt x="1" y="1"/>
                  </a:moveTo>
                  <a:lnTo>
                    <a:pt x="1" y="1"/>
                  </a:lnTo>
                  <a:cubicBezTo>
                    <a:pt x="355" y="1873"/>
                    <a:pt x="1245" y="7849"/>
                    <a:pt x="1446" y="9210"/>
                  </a:cubicBezTo>
                  <a:cubicBezTo>
                    <a:pt x="1585" y="9212"/>
                    <a:pt x="1717" y="9212"/>
                    <a:pt x="1843" y="9212"/>
                  </a:cubicBezTo>
                  <a:cubicBezTo>
                    <a:pt x="2569" y="9212"/>
                    <a:pt x="3055" y="9184"/>
                    <a:pt x="3103" y="9112"/>
                  </a:cubicBezTo>
                  <a:cubicBezTo>
                    <a:pt x="3301" y="8819"/>
                    <a:pt x="1189" y="263"/>
                    <a:pt x="665" y="138"/>
                  </a:cubicBezTo>
                  <a:cubicBezTo>
                    <a:pt x="439" y="82"/>
                    <a:pt x="215" y="37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0" name="Google Shape;1520;p33"/>
            <p:cNvSpPr/>
            <p:nvPr/>
          </p:nvSpPr>
          <p:spPr>
            <a:xfrm>
              <a:off x="2596493" y="914241"/>
              <a:ext cx="56062" cy="285660"/>
            </a:xfrm>
            <a:custGeom>
              <a:avLst/>
              <a:gdLst/>
              <a:ahLst/>
              <a:cxnLst/>
              <a:rect l="l" t="t" r="r" b="b"/>
              <a:pathLst>
                <a:path w="1823" h="9289" extrusionOk="0">
                  <a:moveTo>
                    <a:pt x="968" y="1"/>
                  </a:moveTo>
                  <a:cubicBezTo>
                    <a:pt x="936" y="1"/>
                    <a:pt x="903" y="1"/>
                    <a:pt x="871" y="1"/>
                  </a:cubicBezTo>
                  <a:cubicBezTo>
                    <a:pt x="620" y="1806"/>
                    <a:pt x="132" y="7631"/>
                    <a:pt x="1" y="9235"/>
                  </a:cubicBezTo>
                  <a:cubicBezTo>
                    <a:pt x="595" y="9255"/>
                    <a:pt x="1220" y="9274"/>
                    <a:pt x="1823" y="9288"/>
                  </a:cubicBezTo>
                  <a:cubicBezTo>
                    <a:pt x="1806" y="7525"/>
                    <a:pt x="1750" y="1932"/>
                    <a:pt x="1697" y="26"/>
                  </a:cubicBezTo>
                  <a:cubicBezTo>
                    <a:pt x="1441" y="9"/>
                    <a:pt x="1197" y="1"/>
                    <a:pt x="9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1" name="Google Shape;1521;p33"/>
            <p:cNvSpPr/>
            <p:nvPr/>
          </p:nvSpPr>
          <p:spPr>
            <a:xfrm>
              <a:off x="2547505" y="912918"/>
              <a:ext cx="175904" cy="36534"/>
            </a:xfrm>
            <a:custGeom>
              <a:avLst/>
              <a:gdLst/>
              <a:ahLst/>
              <a:cxnLst/>
              <a:rect l="l" t="t" r="r" b="b"/>
              <a:pathLst>
                <a:path w="5720" h="1188" extrusionOk="0">
                  <a:moveTo>
                    <a:pt x="2410" y="0"/>
                  </a:moveTo>
                  <a:cubicBezTo>
                    <a:pt x="1483" y="0"/>
                    <a:pt x="633" y="104"/>
                    <a:pt x="263" y="331"/>
                  </a:cubicBezTo>
                  <a:cubicBezTo>
                    <a:pt x="154" y="398"/>
                    <a:pt x="93" y="474"/>
                    <a:pt x="71" y="557"/>
                  </a:cubicBezTo>
                  <a:cubicBezTo>
                    <a:pt x="1" y="864"/>
                    <a:pt x="297" y="1090"/>
                    <a:pt x="311" y="1101"/>
                  </a:cubicBezTo>
                  <a:cubicBezTo>
                    <a:pt x="316" y="1106"/>
                    <a:pt x="324" y="1109"/>
                    <a:pt x="331" y="1109"/>
                  </a:cubicBezTo>
                  <a:cubicBezTo>
                    <a:pt x="345" y="1109"/>
                    <a:pt x="360" y="1101"/>
                    <a:pt x="369" y="1090"/>
                  </a:cubicBezTo>
                  <a:cubicBezTo>
                    <a:pt x="380" y="1074"/>
                    <a:pt x="375" y="1046"/>
                    <a:pt x="358" y="1032"/>
                  </a:cubicBezTo>
                  <a:cubicBezTo>
                    <a:pt x="355" y="1032"/>
                    <a:pt x="93" y="825"/>
                    <a:pt x="152" y="574"/>
                  </a:cubicBezTo>
                  <a:cubicBezTo>
                    <a:pt x="165" y="516"/>
                    <a:pt x="218" y="457"/>
                    <a:pt x="305" y="404"/>
                  </a:cubicBezTo>
                  <a:cubicBezTo>
                    <a:pt x="650" y="191"/>
                    <a:pt x="1494" y="81"/>
                    <a:pt x="2435" y="81"/>
                  </a:cubicBezTo>
                  <a:cubicBezTo>
                    <a:pt x="3244" y="81"/>
                    <a:pt x="4125" y="162"/>
                    <a:pt x="4824" y="329"/>
                  </a:cubicBezTo>
                  <a:cubicBezTo>
                    <a:pt x="5511" y="491"/>
                    <a:pt x="5620" y="652"/>
                    <a:pt x="5622" y="733"/>
                  </a:cubicBezTo>
                  <a:cubicBezTo>
                    <a:pt x="5631" y="895"/>
                    <a:pt x="5251" y="1060"/>
                    <a:pt x="5117" y="1104"/>
                  </a:cubicBezTo>
                  <a:cubicBezTo>
                    <a:pt x="5098" y="1113"/>
                    <a:pt x="5084" y="1138"/>
                    <a:pt x="5089" y="1157"/>
                  </a:cubicBezTo>
                  <a:cubicBezTo>
                    <a:pt x="5092" y="1174"/>
                    <a:pt x="5112" y="1185"/>
                    <a:pt x="5129" y="1185"/>
                  </a:cubicBezTo>
                  <a:cubicBezTo>
                    <a:pt x="5133" y="1185"/>
                    <a:pt x="5135" y="1184"/>
                    <a:pt x="5138" y="1184"/>
                  </a:cubicBezTo>
                  <a:cubicBezTo>
                    <a:pt x="5141" y="1184"/>
                    <a:pt x="5144" y="1185"/>
                    <a:pt x="5148" y="1188"/>
                  </a:cubicBezTo>
                  <a:cubicBezTo>
                    <a:pt x="5209" y="1168"/>
                    <a:pt x="5720" y="990"/>
                    <a:pt x="5712" y="733"/>
                  </a:cubicBezTo>
                  <a:cubicBezTo>
                    <a:pt x="5703" y="544"/>
                    <a:pt x="5421" y="384"/>
                    <a:pt x="4847" y="248"/>
                  </a:cubicBezTo>
                  <a:cubicBezTo>
                    <a:pt x="4176" y="88"/>
                    <a:pt x="3260" y="0"/>
                    <a:pt x="24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2" name="Google Shape;1522;p33"/>
            <p:cNvSpPr/>
            <p:nvPr/>
          </p:nvSpPr>
          <p:spPr>
            <a:xfrm>
              <a:off x="2554885" y="839020"/>
              <a:ext cx="159329" cy="48866"/>
            </a:xfrm>
            <a:custGeom>
              <a:avLst/>
              <a:gdLst/>
              <a:ahLst/>
              <a:cxnLst/>
              <a:rect l="l" t="t" r="r" b="b"/>
              <a:pathLst>
                <a:path w="5181" h="1589" extrusionOk="0">
                  <a:moveTo>
                    <a:pt x="894" y="1"/>
                  </a:moveTo>
                  <a:cubicBezTo>
                    <a:pt x="894" y="1"/>
                    <a:pt x="1" y="1155"/>
                    <a:pt x="1259" y="1317"/>
                  </a:cubicBezTo>
                  <a:cubicBezTo>
                    <a:pt x="1325" y="1326"/>
                    <a:pt x="1385" y="1330"/>
                    <a:pt x="1441" y="1330"/>
                  </a:cubicBezTo>
                  <a:cubicBezTo>
                    <a:pt x="1573" y="1330"/>
                    <a:pt x="1677" y="1307"/>
                    <a:pt x="1757" y="1270"/>
                  </a:cubicBezTo>
                  <a:lnTo>
                    <a:pt x="1757" y="1270"/>
                  </a:lnTo>
                  <a:cubicBezTo>
                    <a:pt x="1848" y="1445"/>
                    <a:pt x="2046" y="1588"/>
                    <a:pt x="2413" y="1588"/>
                  </a:cubicBezTo>
                  <a:cubicBezTo>
                    <a:pt x="2464" y="1588"/>
                    <a:pt x="2518" y="1585"/>
                    <a:pt x="2576" y="1580"/>
                  </a:cubicBezTo>
                  <a:cubicBezTo>
                    <a:pt x="3000" y="1537"/>
                    <a:pt x="3255" y="1309"/>
                    <a:pt x="3385" y="1077"/>
                  </a:cubicBezTo>
                  <a:lnTo>
                    <a:pt x="3385" y="1077"/>
                  </a:lnTo>
                  <a:cubicBezTo>
                    <a:pt x="3496" y="1143"/>
                    <a:pt x="3662" y="1187"/>
                    <a:pt x="3894" y="1187"/>
                  </a:cubicBezTo>
                  <a:cubicBezTo>
                    <a:pt x="3963" y="1187"/>
                    <a:pt x="4038" y="1183"/>
                    <a:pt x="4119" y="1175"/>
                  </a:cubicBezTo>
                  <a:cubicBezTo>
                    <a:pt x="5043" y="1080"/>
                    <a:pt x="5180" y="30"/>
                    <a:pt x="4377" y="30"/>
                  </a:cubicBezTo>
                  <a:cubicBezTo>
                    <a:pt x="4334" y="30"/>
                    <a:pt x="4289" y="33"/>
                    <a:pt x="4241" y="40"/>
                  </a:cubicBezTo>
                  <a:lnTo>
                    <a:pt x="89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3" name="Google Shape;1523;p33"/>
            <p:cNvSpPr/>
            <p:nvPr/>
          </p:nvSpPr>
          <p:spPr>
            <a:xfrm>
              <a:off x="2567494" y="837544"/>
              <a:ext cx="140231" cy="51695"/>
            </a:xfrm>
            <a:custGeom>
              <a:avLst/>
              <a:gdLst/>
              <a:ahLst/>
              <a:cxnLst/>
              <a:rect l="l" t="t" r="r" b="b"/>
              <a:pathLst>
                <a:path w="4560" h="1681" extrusionOk="0">
                  <a:moveTo>
                    <a:pt x="3011" y="618"/>
                  </a:moveTo>
                  <a:cubicBezTo>
                    <a:pt x="3042" y="640"/>
                    <a:pt x="3061" y="746"/>
                    <a:pt x="3019" y="905"/>
                  </a:cubicBezTo>
                  <a:cubicBezTo>
                    <a:pt x="3008" y="958"/>
                    <a:pt x="2986" y="1011"/>
                    <a:pt x="2961" y="1064"/>
                  </a:cubicBezTo>
                  <a:cubicBezTo>
                    <a:pt x="2902" y="1022"/>
                    <a:pt x="2869" y="972"/>
                    <a:pt x="2849" y="924"/>
                  </a:cubicBezTo>
                  <a:cubicBezTo>
                    <a:pt x="2810" y="816"/>
                    <a:pt x="2858" y="696"/>
                    <a:pt x="2961" y="632"/>
                  </a:cubicBezTo>
                  <a:cubicBezTo>
                    <a:pt x="2975" y="620"/>
                    <a:pt x="2986" y="618"/>
                    <a:pt x="2997" y="618"/>
                  </a:cubicBezTo>
                  <a:close/>
                  <a:moveTo>
                    <a:pt x="1452" y="757"/>
                  </a:moveTo>
                  <a:cubicBezTo>
                    <a:pt x="1460" y="757"/>
                    <a:pt x="1466" y="760"/>
                    <a:pt x="1468" y="765"/>
                  </a:cubicBezTo>
                  <a:cubicBezTo>
                    <a:pt x="1521" y="802"/>
                    <a:pt x="1566" y="947"/>
                    <a:pt x="1516" y="1086"/>
                  </a:cubicBezTo>
                  <a:cubicBezTo>
                    <a:pt x="1493" y="1139"/>
                    <a:pt x="1452" y="1209"/>
                    <a:pt x="1365" y="1262"/>
                  </a:cubicBezTo>
                  <a:cubicBezTo>
                    <a:pt x="1284" y="1064"/>
                    <a:pt x="1343" y="844"/>
                    <a:pt x="1424" y="771"/>
                  </a:cubicBezTo>
                  <a:cubicBezTo>
                    <a:pt x="1435" y="760"/>
                    <a:pt x="1446" y="757"/>
                    <a:pt x="1452" y="757"/>
                  </a:cubicBezTo>
                  <a:close/>
                  <a:moveTo>
                    <a:pt x="481" y="1"/>
                  </a:moveTo>
                  <a:cubicBezTo>
                    <a:pt x="468" y="1"/>
                    <a:pt x="455" y="6"/>
                    <a:pt x="447" y="18"/>
                  </a:cubicBezTo>
                  <a:cubicBezTo>
                    <a:pt x="431" y="40"/>
                    <a:pt x="1" y="606"/>
                    <a:pt x="171" y="1017"/>
                  </a:cubicBezTo>
                  <a:cubicBezTo>
                    <a:pt x="260" y="1231"/>
                    <a:pt x="486" y="1360"/>
                    <a:pt x="841" y="1404"/>
                  </a:cubicBezTo>
                  <a:cubicBezTo>
                    <a:pt x="911" y="1413"/>
                    <a:pt x="974" y="1417"/>
                    <a:pt x="1032" y="1417"/>
                  </a:cubicBezTo>
                  <a:cubicBezTo>
                    <a:pt x="1154" y="1417"/>
                    <a:pt x="1250" y="1399"/>
                    <a:pt x="1326" y="1371"/>
                  </a:cubicBezTo>
                  <a:cubicBezTo>
                    <a:pt x="1413" y="1513"/>
                    <a:pt x="1597" y="1681"/>
                    <a:pt x="2001" y="1681"/>
                  </a:cubicBezTo>
                  <a:cubicBezTo>
                    <a:pt x="2054" y="1681"/>
                    <a:pt x="2116" y="1678"/>
                    <a:pt x="2166" y="1661"/>
                  </a:cubicBezTo>
                  <a:cubicBezTo>
                    <a:pt x="2576" y="1625"/>
                    <a:pt x="2841" y="1413"/>
                    <a:pt x="2986" y="1173"/>
                  </a:cubicBezTo>
                  <a:cubicBezTo>
                    <a:pt x="3093" y="1226"/>
                    <a:pt x="3250" y="1270"/>
                    <a:pt x="3478" y="1270"/>
                  </a:cubicBezTo>
                  <a:cubicBezTo>
                    <a:pt x="3548" y="1270"/>
                    <a:pt x="3625" y="1266"/>
                    <a:pt x="3709" y="1256"/>
                  </a:cubicBezTo>
                  <a:cubicBezTo>
                    <a:pt x="4071" y="1220"/>
                    <a:pt x="4356" y="1031"/>
                    <a:pt x="4479" y="754"/>
                  </a:cubicBezTo>
                  <a:cubicBezTo>
                    <a:pt x="4559" y="570"/>
                    <a:pt x="4545" y="372"/>
                    <a:pt x="4439" y="233"/>
                  </a:cubicBezTo>
                  <a:cubicBezTo>
                    <a:pt x="4343" y="99"/>
                    <a:pt x="4173" y="28"/>
                    <a:pt x="3960" y="28"/>
                  </a:cubicBezTo>
                  <a:cubicBezTo>
                    <a:pt x="3915" y="28"/>
                    <a:pt x="3868" y="31"/>
                    <a:pt x="3820" y="37"/>
                  </a:cubicBezTo>
                  <a:cubicBezTo>
                    <a:pt x="3798" y="37"/>
                    <a:pt x="3781" y="60"/>
                    <a:pt x="3784" y="82"/>
                  </a:cubicBezTo>
                  <a:cubicBezTo>
                    <a:pt x="3784" y="103"/>
                    <a:pt x="3803" y="119"/>
                    <a:pt x="3826" y="119"/>
                  </a:cubicBezTo>
                  <a:cubicBezTo>
                    <a:pt x="3828" y="119"/>
                    <a:pt x="3829" y="118"/>
                    <a:pt x="3831" y="118"/>
                  </a:cubicBezTo>
                  <a:cubicBezTo>
                    <a:pt x="3880" y="111"/>
                    <a:pt x="3927" y="108"/>
                    <a:pt x="3971" y="108"/>
                  </a:cubicBezTo>
                  <a:cubicBezTo>
                    <a:pt x="4153" y="108"/>
                    <a:pt x="4292" y="167"/>
                    <a:pt x="4375" y="277"/>
                  </a:cubicBezTo>
                  <a:cubicBezTo>
                    <a:pt x="4462" y="392"/>
                    <a:pt x="4473" y="556"/>
                    <a:pt x="4403" y="718"/>
                  </a:cubicBezTo>
                  <a:cubicBezTo>
                    <a:pt x="4294" y="969"/>
                    <a:pt x="4032" y="1137"/>
                    <a:pt x="3700" y="1170"/>
                  </a:cubicBezTo>
                  <a:cubicBezTo>
                    <a:pt x="3618" y="1179"/>
                    <a:pt x="3542" y="1184"/>
                    <a:pt x="3473" y="1184"/>
                  </a:cubicBezTo>
                  <a:cubicBezTo>
                    <a:pt x="3277" y="1184"/>
                    <a:pt x="3131" y="1149"/>
                    <a:pt x="3028" y="1097"/>
                  </a:cubicBezTo>
                  <a:cubicBezTo>
                    <a:pt x="3056" y="1039"/>
                    <a:pt x="3078" y="977"/>
                    <a:pt x="3095" y="919"/>
                  </a:cubicBezTo>
                  <a:cubicBezTo>
                    <a:pt x="3139" y="746"/>
                    <a:pt x="3125" y="595"/>
                    <a:pt x="3053" y="542"/>
                  </a:cubicBezTo>
                  <a:cubicBezTo>
                    <a:pt x="3041" y="533"/>
                    <a:pt x="3019" y="522"/>
                    <a:pt x="2990" y="522"/>
                  </a:cubicBezTo>
                  <a:cubicBezTo>
                    <a:pt x="2967" y="522"/>
                    <a:pt x="2939" y="529"/>
                    <a:pt x="2908" y="551"/>
                  </a:cubicBezTo>
                  <a:cubicBezTo>
                    <a:pt x="2777" y="637"/>
                    <a:pt x="2718" y="802"/>
                    <a:pt x="2766" y="944"/>
                  </a:cubicBezTo>
                  <a:cubicBezTo>
                    <a:pt x="2780" y="986"/>
                    <a:pt x="2819" y="1064"/>
                    <a:pt x="2916" y="1134"/>
                  </a:cubicBezTo>
                  <a:cubicBezTo>
                    <a:pt x="2782" y="1349"/>
                    <a:pt x="2540" y="1544"/>
                    <a:pt x="2160" y="1583"/>
                  </a:cubicBezTo>
                  <a:cubicBezTo>
                    <a:pt x="2103" y="1589"/>
                    <a:pt x="2049" y="1592"/>
                    <a:pt x="1997" y="1592"/>
                  </a:cubicBezTo>
                  <a:cubicBezTo>
                    <a:pt x="1711" y="1592"/>
                    <a:pt x="1505" y="1502"/>
                    <a:pt x="1399" y="1332"/>
                  </a:cubicBezTo>
                  <a:cubicBezTo>
                    <a:pt x="1510" y="1268"/>
                    <a:pt x="1563" y="1178"/>
                    <a:pt x="1591" y="1111"/>
                  </a:cubicBezTo>
                  <a:cubicBezTo>
                    <a:pt x="1658" y="938"/>
                    <a:pt x="1602" y="752"/>
                    <a:pt x="1513" y="690"/>
                  </a:cubicBezTo>
                  <a:cubicBezTo>
                    <a:pt x="1492" y="677"/>
                    <a:pt x="1469" y="670"/>
                    <a:pt x="1447" y="670"/>
                  </a:cubicBezTo>
                  <a:cubicBezTo>
                    <a:pt x="1418" y="670"/>
                    <a:pt x="1390" y="681"/>
                    <a:pt x="1365" y="704"/>
                  </a:cubicBezTo>
                  <a:cubicBezTo>
                    <a:pt x="1248" y="805"/>
                    <a:pt x="1195" y="1067"/>
                    <a:pt x="1287" y="1293"/>
                  </a:cubicBezTo>
                  <a:cubicBezTo>
                    <a:pt x="1221" y="1318"/>
                    <a:pt x="1139" y="1333"/>
                    <a:pt x="1035" y="1333"/>
                  </a:cubicBezTo>
                  <a:cubicBezTo>
                    <a:pt x="980" y="1333"/>
                    <a:pt x="920" y="1329"/>
                    <a:pt x="852" y="1321"/>
                  </a:cubicBezTo>
                  <a:cubicBezTo>
                    <a:pt x="528" y="1279"/>
                    <a:pt x="322" y="1167"/>
                    <a:pt x="249" y="986"/>
                  </a:cubicBezTo>
                  <a:cubicBezTo>
                    <a:pt x="96" y="618"/>
                    <a:pt x="509" y="76"/>
                    <a:pt x="514" y="68"/>
                  </a:cubicBezTo>
                  <a:cubicBezTo>
                    <a:pt x="528" y="51"/>
                    <a:pt x="525" y="23"/>
                    <a:pt x="506" y="9"/>
                  </a:cubicBezTo>
                  <a:cubicBezTo>
                    <a:pt x="499" y="4"/>
                    <a:pt x="490" y="1"/>
                    <a:pt x="4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4" name="Google Shape;1524;p33"/>
            <p:cNvSpPr/>
            <p:nvPr/>
          </p:nvSpPr>
          <p:spPr>
            <a:xfrm>
              <a:off x="2672083" y="916762"/>
              <a:ext cx="47574" cy="285967"/>
            </a:xfrm>
            <a:custGeom>
              <a:avLst/>
              <a:gdLst/>
              <a:ahLst/>
              <a:cxnLst/>
              <a:rect l="l" t="t" r="r" b="b"/>
              <a:pathLst>
                <a:path w="1547" h="9299" extrusionOk="0">
                  <a:moveTo>
                    <a:pt x="48" y="0"/>
                  </a:moveTo>
                  <a:cubicBezTo>
                    <a:pt x="43" y="0"/>
                    <a:pt x="39" y="1"/>
                    <a:pt x="34" y="3"/>
                  </a:cubicBezTo>
                  <a:cubicBezTo>
                    <a:pt x="15" y="14"/>
                    <a:pt x="1" y="39"/>
                    <a:pt x="12" y="59"/>
                  </a:cubicBezTo>
                  <a:cubicBezTo>
                    <a:pt x="294" y="739"/>
                    <a:pt x="1443" y="9178"/>
                    <a:pt x="1457" y="9262"/>
                  </a:cubicBezTo>
                  <a:cubicBezTo>
                    <a:pt x="1460" y="9279"/>
                    <a:pt x="1479" y="9298"/>
                    <a:pt x="1499" y="9298"/>
                  </a:cubicBezTo>
                  <a:lnTo>
                    <a:pt x="1507" y="9298"/>
                  </a:lnTo>
                  <a:cubicBezTo>
                    <a:pt x="1527" y="9293"/>
                    <a:pt x="1546" y="9273"/>
                    <a:pt x="1541" y="9248"/>
                  </a:cubicBezTo>
                  <a:cubicBezTo>
                    <a:pt x="1493" y="8902"/>
                    <a:pt x="377" y="720"/>
                    <a:pt x="90" y="28"/>
                  </a:cubicBezTo>
                  <a:cubicBezTo>
                    <a:pt x="83" y="12"/>
                    <a:pt x="66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5" name="Google Shape;1525;p33"/>
            <p:cNvSpPr/>
            <p:nvPr/>
          </p:nvSpPr>
          <p:spPr>
            <a:xfrm>
              <a:off x="2647112" y="913656"/>
              <a:ext cx="6981" cy="287536"/>
            </a:xfrm>
            <a:custGeom>
              <a:avLst/>
              <a:gdLst/>
              <a:ahLst/>
              <a:cxnLst/>
              <a:rect l="l" t="t" r="r" b="b"/>
              <a:pathLst>
                <a:path w="227" h="9350" extrusionOk="0">
                  <a:moveTo>
                    <a:pt x="59" y="1"/>
                  </a:moveTo>
                  <a:cubicBezTo>
                    <a:pt x="34" y="1"/>
                    <a:pt x="12" y="17"/>
                    <a:pt x="12" y="42"/>
                  </a:cubicBezTo>
                  <a:cubicBezTo>
                    <a:pt x="1" y="467"/>
                    <a:pt x="132" y="8945"/>
                    <a:pt x="140" y="9307"/>
                  </a:cubicBezTo>
                  <a:cubicBezTo>
                    <a:pt x="140" y="9332"/>
                    <a:pt x="157" y="9349"/>
                    <a:pt x="179" y="9349"/>
                  </a:cubicBezTo>
                  <a:cubicBezTo>
                    <a:pt x="202" y="9349"/>
                    <a:pt x="218" y="9332"/>
                    <a:pt x="227" y="9305"/>
                  </a:cubicBezTo>
                  <a:cubicBezTo>
                    <a:pt x="221" y="9218"/>
                    <a:pt x="82" y="467"/>
                    <a:pt x="101" y="45"/>
                  </a:cubicBezTo>
                  <a:cubicBezTo>
                    <a:pt x="101" y="20"/>
                    <a:pt x="82" y="3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6" name="Google Shape;1526;p33"/>
            <p:cNvSpPr/>
            <p:nvPr/>
          </p:nvSpPr>
          <p:spPr>
            <a:xfrm>
              <a:off x="2595048" y="912949"/>
              <a:ext cx="29615" cy="286613"/>
            </a:xfrm>
            <a:custGeom>
              <a:avLst/>
              <a:gdLst/>
              <a:ahLst/>
              <a:cxnLst/>
              <a:rect l="l" t="t" r="r" b="b"/>
              <a:pathLst>
                <a:path w="963" h="9320" extrusionOk="0">
                  <a:moveTo>
                    <a:pt x="915" y="0"/>
                  </a:moveTo>
                  <a:cubicBezTo>
                    <a:pt x="898" y="0"/>
                    <a:pt x="881" y="13"/>
                    <a:pt x="876" y="35"/>
                  </a:cubicBezTo>
                  <a:cubicBezTo>
                    <a:pt x="812" y="322"/>
                    <a:pt x="39" y="8909"/>
                    <a:pt x="3" y="9275"/>
                  </a:cubicBezTo>
                  <a:cubicBezTo>
                    <a:pt x="0" y="9297"/>
                    <a:pt x="20" y="9316"/>
                    <a:pt x="42" y="9319"/>
                  </a:cubicBezTo>
                  <a:lnTo>
                    <a:pt x="48" y="9319"/>
                  </a:lnTo>
                  <a:cubicBezTo>
                    <a:pt x="70" y="9319"/>
                    <a:pt x="90" y="9302"/>
                    <a:pt x="87" y="9277"/>
                  </a:cubicBezTo>
                  <a:cubicBezTo>
                    <a:pt x="95" y="9191"/>
                    <a:pt x="896" y="333"/>
                    <a:pt x="957" y="52"/>
                  </a:cubicBezTo>
                  <a:cubicBezTo>
                    <a:pt x="963" y="29"/>
                    <a:pt x="949" y="10"/>
                    <a:pt x="924" y="1"/>
                  </a:cubicBezTo>
                  <a:cubicBezTo>
                    <a:pt x="921" y="0"/>
                    <a:pt x="918" y="0"/>
                    <a:pt x="9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7" name="Google Shape;1527;p33"/>
            <p:cNvSpPr/>
            <p:nvPr/>
          </p:nvSpPr>
          <p:spPr>
            <a:xfrm>
              <a:off x="2536188" y="915009"/>
              <a:ext cx="57415" cy="283261"/>
            </a:xfrm>
            <a:custGeom>
              <a:avLst/>
              <a:gdLst/>
              <a:ahLst/>
              <a:cxnLst/>
              <a:rect l="l" t="t" r="r" b="b"/>
              <a:pathLst>
                <a:path w="1867" h="9211" extrusionOk="0">
                  <a:moveTo>
                    <a:pt x="1822" y="1"/>
                  </a:moveTo>
                  <a:cubicBezTo>
                    <a:pt x="1802" y="1"/>
                    <a:pt x="1783" y="15"/>
                    <a:pt x="1778" y="38"/>
                  </a:cubicBezTo>
                  <a:lnTo>
                    <a:pt x="3" y="9163"/>
                  </a:lnTo>
                  <a:cubicBezTo>
                    <a:pt x="1" y="9182"/>
                    <a:pt x="15" y="9208"/>
                    <a:pt x="40" y="9210"/>
                  </a:cubicBezTo>
                  <a:lnTo>
                    <a:pt x="51" y="9210"/>
                  </a:lnTo>
                  <a:cubicBezTo>
                    <a:pt x="70" y="9210"/>
                    <a:pt x="87" y="9196"/>
                    <a:pt x="87" y="9177"/>
                  </a:cubicBezTo>
                  <a:lnTo>
                    <a:pt x="1861" y="51"/>
                  </a:lnTo>
                  <a:cubicBezTo>
                    <a:pt x="1867" y="29"/>
                    <a:pt x="1853" y="4"/>
                    <a:pt x="1828" y="1"/>
                  </a:cubicBezTo>
                  <a:cubicBezTo>
                    <a:pt x="1826" y="1"/>
                    <a:pt x="1824" y="1"/>
                    <a:pt x="18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9649692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bg>
      <p:bgPr>
        <a:solidFill>
          <a:schemeClr val="lt1"/>
        </a:solidFill>
        <a:effectLst/>
      </p:bgPr>
    </p:bg>
    <p:spTree>
      <p:nvGrpSpPr>
        <p:cNvPr id="1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p34"/>
          <p:cNvSpPr/>
          <p:nvPr/>
        </p:nvSpPr>
        <p:spPr>
          <a:xfrm>
            <a:off x="279167" y="281801"/>
            <a:ext cx="11633380" cy="6294271"/>
          </a:xfrm>
          <a:custGeom>
            <a:avLst/>
            <a:gdLst/>
            <a:ahLst/>
            <a:cxnLst/>
            <a:rect l="l" t="t" r="r" b="b"/>
            <a:pathLst>
              <a:path w="275216" h="156509" extrusionOk="0">
                <a:moveTo>
                  <a:pt x="6251" y="311"/>
                </a:moveTo>
                <a:lnTo>
                  <a:pt x="6251" y="6247"/>
                </a:lnTo>
                <a:lnTo>
                  <a:pt x="315" y="6247"/>
                </a:lnTo>
                <a:lnTo>
                  <a:pt x="315" y="311"/>
                </a:lnTo>
                <a:close/>
                <a:moveTo>
                  <a:pt x="12498" y="311"/>
                </a:moveTo>
                <a:lnTo>
                  <a:pt x="12498" y="6247"/>
                </a:lnTo>
                <a:lnTo>
                  <a:pt x="6562" y="6247"/>
                </a:lnTo>
                <a:lnTo>
                  <a:pt x="6562" y="311"/>
                </a:lnTo>
                <a:close/>
                <a:moveTo>
                  <a:pt x="18745" y="311"/>
                </a:moveTo>
                <a:lnTo>
                  <a:pt x="18745" y="6247"/>
                </a:lnTo>
                <a:lnTo>
                  <a:pt x="12810" y="6247"/>
                </a:lnTo>
                <a:lnTo>
                  <a:pt x="12810" y="311"/>
                </a:lnTo>
                <a:close/>
                <a:moveTo>
                  <a:pt x="24992" y="311"/>
                </a:moveTo>
                <a:lnTo>
                  <a:pt x="24992" y="6247"/>
                </a:lnTo>
                <a:lnTo>
                  <a:pt x="19058" y="6247"/>
                </a:lnTo>
                <a:lnTo>
                  <a:pt x="19058" y="311"/>
                </a:lnTo>
                <a:close/>
                <a:moveTo>
                  <a:pt x="31241" y="311"/>
                </a:moveTo>
                <a:lnTo>
                  <a:pt x="31241" y="6247"/>
                </a:lnTo>
                <a:lnTo>
                  <a:pt x="25305" y="6247"/>
                </a:lnTo>
                <a:lnTo>
                  <a:pt x="25305" y="311"/>
                </a:lnTo>
                <a:close/>
                <a:moveTo>
                  <a:pt x="37489" y="311"/>
                </a:moveTo>
                <a:lnTo>
                  <a:pt x="37489" y="6247"/>
                </a:lnTo>
                <a:lnTo>
                  <a:pt x="31553" y="6247"/>
                </a:lnTo>
                <a:lnTo>
                  <a:pt x="31553" y="311"/>
                </a:lnTo>
                <a:close/>
                <a:moveTo>
                  <a:pt x="43737" y="311"/>
                </a:moveTo>
                <a:lnTo>
                  <a:pt x="43737" y="6247"/>
                </a:lnTo>
                <a:lnTo>
                  <a:pt x="37802" y="6247"/>
                </a:lnTo>
                <a:lnTo>
                  <a:pt x="37802" y="311"/>
                </a:lnTo>
                <a:close/>
                <a:moveTo>
                  <a:pt x="49985" y="311"/>
                </a:moveTo>
                <a:lnTo>
                  <a:pt x="49985" y="6247"/>
                </a:lnTo>
                <a:lnTo>
                  <a:pt x="44049" y="6247"/>
                </a:lnTo>
                <a:lnTo>
                  <a:pt x="44049" y="311"/>
                </a:lnTo>
                <a:close/>
                <a:moveTo>
                  <a:pt x="56232" y="311"/>
                </a:moveTo>
                <a:lnTo>
                  <a:pt x="56232" y="6247"/>
                </a:lnTo>
                <a:lnTo>
                  <a:pt x="50296" y="6247"/>
                </a:lnTo>
                <a:lnTo>
                  <a:pt x="50296" y="311"/>
                </a:lnTo>
                <a:close/>
                <a:moveTo>
                  <a:pt x="62480" y="311"/>
                </a:moveTo>
                <a:lnTo>
                  <a:pt x="62480" y="6247"/>
                </a:lnTo>
                <a:lnTo>
                  <a:pt x="56545" y="6247"/>
                </a:lnTo>
                <a:lnTo>
                  <a:pt x="56545" y="311"/>
                </a:lnTo>
                <a:close/>
                <a:moveTo>
                  <a:pt x="68727" y="311"/>
                </a:moveTo>
                <a:lnTo>
                  <a:pt x="68727" y="6247"/>
                </a:lnTo>
                <a:lnTo>
                  <a:pt x="62792" y="6247"/>
                </a:lnTo>
                <a:lnTo>
                  <a:pt x="62792" y="311"/>
                </a:lnTo>
                <a:close/>
                <a:moveTo>
                  <a:pt x="74975" y="311"/>
                </a:moveTo>
                <a:lnTo>
                  <a:pt x="74975" y="6247"/>
                </a:lnTo>
                <a:lnTo>
                  <a:pt x="69039" y="6247"/>
                </a:lnTo>
                <a:lnTo>
                  <a:pt x="69039" y="311"/>
                </a:lnTo>
                <a:close/>
                <a:moveTo>
                  <a:pt x="81223" y="311"/>
                </a:moveTo>
                <a:lnTo>
                  <a:pt x="81223" y="6247"/>
                </a:lnTo>
                <a:lnTo>
                  <a:pt x="75286" y="6247"/>
                </a:lnTo>
                <a:lnTo>
                  <a:pt x="75286" y="311"/>
                </a:lnTo>
                <a:close/>
                <a:moveTo>
                  <a:pt x="87470" y="311"/>
                </a:moveTo>
                <a:lnTo>
                  <a:pt x="87470" y="6247"/>
                </a:lnTo>
                <a:lnTo>
                  <a:pt x="81535" y="6247"/>
                </a:lnTo>
                <a:lnTo>
                  <a:pt x="81535" y="311"/>
                </a:lnTo>
                <a:close/>
                <a:moveTo>
                  <a:pt x="93720" y="311"/>
                </a:moveTo>
                <a:lnTo>
                  <a:pt x="93720" y="6247"/>
                </a:lnTo>
                <a:lnTo>
                  <a:pt x="87784" y="6247"/>
                </a:lnTo>
                <a:lnTo>
                  <a:pt x="87784" y="311"/>
                </a:lnTo>
                <a:close/>
                <a:moveTo>
                  <a:pt x="99967" y="311"/>
                </a:moveTo>
                <a:lnTo>
                  <a:pt x="99967" y="6247"/>
                </a:lnTo>
                <a:lnTo>
                  <a:pt x="94031" y="6247"/>
                </a:lnTo>
                <a:lnTo>
                  <a:pt x="94031" y="311"/>
                </a:lnTo>
                <a:close/>
                <a:moveTo>
                  <a:pt x="106214" y="311"/>
                </a:moveTo>
                <a:lnTo>
                  <a:pt x="106214" y="6247"/>
                </a:lnTo>
                <a:lnTo>
                  <a:pt x="100280" y="6247"/>
                </a:lnTo>
                <a:lnTo>
                  <a:pt x="100280" y="311"/>
                </a:lnTo>
                <a:close/>
                <a:moveTo>
                  <a:pt x="112461" y="311"/>
                </a:moveTo>
                <a:lnTo>
                  <a:pt x="112461" y="6247"/>
                </a:lnTo>
                <a:lnTo>
                  <a:pt x="106527" y="6247"/>
                </a:lnTo>
                <a:lnTo>
                  <a:pt x="106527" y="311"/>
                </a:lnTo>
                <a:close/>
                <a:moveTo>
                  <a:pt x="118710" y="311"/>
                </a:moveTo>
                <a:lnTo>
                  <a:pt x="118710" y="6247"/>
                </a:lnTo>
                <a:lnTo>
                  <a:pt x="112774" y="6247"/>
                </a:lnTo>
                <a:lnTo>
                  <a:pt x="112774" y="311"/>
                </a:lnTo>
                <a:close/>
                <a:moveTo>
                  <a:pt x="124957" y="311"/>
                </a:moveTo>
                <a:lnTo>
                  <a:pt x="124957" y="6247"/>
                </a:lnTo>
                <a:lnTo>
                  <a:pt x="119021" y="6247"/>
                </a:lnTo>
                <a:lnTo>
                  <a:pt x="119021" y="311"/>
                </a:lnTo>
                <a:close/>
                <a:moveTo>
                  <a:pt x="131204" y="311"/>
                </a:moveTo>
                <a:lnTo>
                  <a:pt x="131204" y="6247"/>
                </a:lnTo>
                <a:lnTo>
                  <a:pt x="125270" y="6247"/>
                </a:lnTo>
                <a:lnTo>
                  <a:pt x="125270" y="311"/>
                </a:lnTo>
                <a:close/>
                <a:moveTo>
                  <a:pt x="137451" y="311"/>
                </a:moveTo>
                <a:lnTo>
                  <a:pt x="137451" y="6247"/>
                </a:lnTo>
                <a:lnTo>
                  <a:pt x="131517" y="6247"/>
                </a:lnTo>
                <a:lnTo>
                  <a:pt x="131517" y="311"/>
                </a:lnTo>
                <a:close/>
                <a:moveTo>
                  <a:pt x="143702" y="311"/>
                </a:moveTo>
                <a:lnTo>
                  <a:pt x="143702" y="6247"/>
                </a:lnTo>
                <a:lnTo>
                  <a:pt x="137766" y="6247"/>
                </a:lnTo>
                <a:lnTo>
                  <a:pt x="137766" y="311"/>
                </a:lnTo>
                <a:close/>
                <a:moveTo>
                  <a:pt x="149949" y="311"/>
                </a:moveTo>
                <a:lnTo>
                  <a:pt x="149949" y="6247"/>
                </a:lnTo>
                <a:lnTo>
                  <a:pt x="144015" y="6247"/>
                </a:lnTo>
                <a:lnTo>
                  <a:pt x="144015" y="311"/>
                </a:lnTo>
                <a:close/>
                <a:moveTo>
                  <a:pt x="156196" y="311"/>
                </a:moveTo>
                <a:lnTo>
                  <a:pt x="156196" y="6247"/>
                </a:lnTo>
                <a:lnTo>
                  <a:pt x="150262" y="6247"/>
                </a:lnTo>
                <a:lnTo>
                  <a:pt x="150262" y="311"/>
                </a:lnTo>
                <a:close/>
                <a:moveTo>
                  <a:pt x="162445" y="311"/>
                </a:moveTo>
                <a:lnTo>
                  <a:pt x="162445" y="6247"/>
                </a:lnTo>
                <a:lnTo>
                  <a:pt x="156509" y="6247"/>
                </a:lnTo>
                <a:lnTo>
                  <a:pt x="156509" y="311"/>
                </a:lnTo>
                <a:close/>
                <a:moveTo>
                  <a:pt x="168692" y="311"/>
                </a:moveTo>
                <a:lnTo>
                  <a:pt x="168692" y="6247"/>
                </a:lnTo>
                <a:lnTo>
                  <a:pt x="162756" y="6247"/>
                </a:lnTo>
                <a:lnTo>
                  <a:pt x="162756" y="311"/>
                </a:lnTo>
                <a:close/>
                <a:moveTo>
                  <a:pt x="174939" y="311"/>
                </a:moveTo>
                <a:lnTo>
                  <a:pt x="174939" y="6247"/>
                </a:lnTo>
                <a:lnTo>
                  <a:pt x="169005" y="6247"/>
                </a:lnTo>
                <a:lnTo>
                  <a:pt x="169005" y="311"/>
                </a:lnTo>
                <a:close/>
                <a:moveTo>
                  <a:pt x="181186" y="311"/>
                </a:moveTo>
                <a:lnTo>
                  <a:pt x="181186" y="6247"/>
                </a:lnTo>
                <a:lnTo>
                  <a:pt x="175252" y="6247"/>
                </a:lnTo>
                <a:lnTo>
                  <a:pt x="175252" y="311"/>
                </a:lnTo>
                <a:close/>
                <a:moveTo>
                  <a:pt x="187435" y="311"/>
                </a:moveTo>
                <a:lnTo>
                  <a:pt x="187435" y="6247"/>
                </a:lnTo>
                <a:lnTo>
                  <a:pt x="181499" y="6247"/>
                </a:lnTo>
                <a:lnTo>
                  <a:pt x="181499" y="311"/>
                </a:lnTo>
                <a:close/>
                <a:moveTo>
                  <a:pt x="193684" y="311"/>
                </a:moveTo>
                <a:lnTo>
                  <a:pt x="193684" y="6247"/>
                </a:lnTo>
                <a:lnTo>
                  <a:pt x="187749" y="6247"/>
                </a:lnTo>
                <a:lnTo>
                  <a:pt x="187749" y="311"/>
                </a:lnTo>
                <a:close/>
                <a:moveTo>
                  <a:pt x="199931" y="311"/>
                </a:moveTo>
                <a:lnTo>
                  <a:pt x="199931" y="6247"/>
                </a:lnTo>
                <a:lnTo>
                  <a:pt x="193996" y="6247"/>
                </a:lnTo>
                <a:lnTo>
                  <a:pt x="193996" y="311"/>
                </a:lnTo>
                <a:close/>
                <a:moveTo>
                  <a:pt x="206180" y="311"/>
                </a:moveTo>
                <a:lnTo>
                  <a:pt x="206180" y="6247"/>
                </a:lnTo>
                <a:lnTo>
                  <a:pt x="200244" y="6247"/>
                </a:lnTo>
                <a:lnTo>
                  <a:pt x="200244" y="311"/>
                </a:lnTo>
                <a:close/>
                <a:moveTo>
                  <a:pt x="212427" y="311"/>
                </a:moveTo>
                <a:lnTo>
                  <a:pt x="212427" y="6247"/>
                </a:lnTo>
                <a:lnTo>
                  <a:pt x="206491" y="6247"/>
                </a:lnTo>
                <a:lnTo>
                  <a:pt x="206491" y="311"/>
                </a:lnTo>
                <a:close/>
                <a:moveTo>
                  <a:pt x="218674" y="311"/>
                </a:moveTo>
                <a:lnTo>
                  <a:pt x="218674" y="6247"/>
                </a:lnTo>
                <a:lnTo>
                  <a:pt x="212739" y="6247"/>
                </a:lnTo>
                <a:lnTo>
                  <a:pt x="212739" y="311"/>
                </a:lnTo>
                <a:close/>
                <a:moveTo>
                  <a:pt x="224921" y="311"/>
                </a:moveTo>
                <a:lnTo>
                  <a:pt x="224921" y="6247"/>
                </a:lnTo>
                <a:lnTo>
                  <a:pt x="218987" y="6247"/>
                </a:lnTo>
                <a:lnTo>
                  <a:pt x="218987" y="311"/>
                </a:lnTo>
                <a:close/>
                <a:moveTo>
                  <a:pt x="231170" y="311"/>
                </a:moveTo>
                <a:lnTo>
                  <a:pt x="231170" y="6247"/>
                </a:lnTo>
                <a:lnTo>
                  <a:pt x="225234" y="6247"/>
                </a:lnTo>
                <a:lnTo>
                  <a:pt x="225234" y="311"/>
                </a:lnTo>
                <a:close/>
                <a:moveTo>
                  <a:pt x="237417" y="311"/>
                </a:moveTo>
                <a:lnTo>
                  <a:pt x="237417" y="6247"/>
                </a:lnTo>
                <a:lnTo>
                  <a:pt x="231481" y="6247"/>
                </a:lnTo>
                <a:lnTo>
                  <a:pt x="231481" y="311"/>
                </a:lnTo>
                <a:close/>
                <a:moveTo>
                  <a:pt x="243664" y="311"/>
                </a:moveTo>
                <a:lnTo>
                  <a:pt x="243664" y="6247"/>
                </a:lnTo>
                <a:lnTo>
                  <a:pt x="237729" y="6247"/>
                </a:lnTo>
                <a:lnTo>
                  <a:pt x="237729" y="311"/>
                </a:lnTo>
                <a:close/>
                <a:moveTo>
                  <a:pt x="249914" y="311"/>
                </a:moveTo>
                <a:lnTo>
                  <a:pt x="249914" y="6247"/>
                </a:lnTo>
                <a:lnTo>
                  <a:pt x="243978" y="6247"/>
                </a:lnTo>
                <a:lnTo>
                  <a:pt x="243978" y="311"/>
                </a:lnTo>
                <a:close/>
                <a:moveTo>
                  <a:pt x="256161" y="311"/>
                </a:moveTo>
                <a:lnTo>
                  <a:pt x="256161" y="6247"/>
                </a:lnTo>
                <a:lnTo>
                  <a:pt x="250225" y="6247"/>
                </a:lnTo>
                <a:lnTo>
                  <a:pt x="250225" y="311"/>
                </a:lnTo>
                <a:close/>
                <a:moveTo>
                  <a:pt x="262409" y="311"/>
                </a:moveTo>
                <a:lnTo>
                  <a:pt x="262409" y="6247"/>
                </a:lnTo>
                <a:lnTo>
                  <a:pt x="256474" y="6247"/>
                </a:lnTo>
                <a:lnTo>
                  <a:pt x="256474" y="311"/>
                </a:lnTo>
                <a:close/>
                <a:moveTo>
                  <a:pt x="268656" y="311"/>
                </a:moveTo>
                <a:lnTo>
                  <a:pt x="268656" y="6247"/>
                </a:lnTo>
                <a:lnTo>
                  <a:pt x="262721" y="6247"/>
                </a:lnTo>
                <a:lnTo>
                  <a:pt x="262721" y="311"/>
                </a:lnTo>
                <a:close/>
                <a:moveTo>
                  <a:pt x="274904" y="311"/>
                </a:moveTo>
                <a:lnTo>
                  <a:pt x="274904" y="6247"/>
                </a:lnTo>
                <a:lnTo>
                  <a:pt x="268968" y="6247"/>
                </a:lnTo>
                <a:lnTo>
                  <a:pt x="268968" y="311"/>
                </a:lnTo>
                <a:close/>
                <a:moveTo>
                  <a:pt x="6251" y="6560"/>
                </a:moveTo>
                <a:lnTo>
                  <a:pt x="6251" y="12494"/>
                </a:lnTo>
                <a:lnTo>
                  <a:pt x="315" y="12494"/>
                </a:lnTo>
                <a:lnTo>
                  <a:pt x="315" y="6560"/>
                </a:lnTo>
                <a:close/>
                <a:moveTo>
                  <a:pt x="12498" y="6560"/>
                </a:moveTo>
                <a:lnTo>
                  <a:pt x="12498" y="12494"/>
                </a:lnTo>
                <a:lnTo>
                  <a:pt x="6562" y="12494"/>
                </a:lnTo>
                <a:lnTo>
                  <a:pt x="6562" y="6560"/>
                </a:lnTo>
                <a:close/>
                <a:moveTo>
                  <a:pt x="18745" y="6560"/>
                </a:moveTo>
                <a:lnTo>
                  <a:pt x="18745" y="12494"/>
                </a:lnTo>
                <a:lnTo>
                  <a:pt x="12810" y="12494"/>
                </a:lnTo>
                <a:lnTo>
                  <a:pt x="12810" y="6560"/>
                </a:lnTo>
                <a:close/>
                <a:moveTo>
                  <a:pt x="24992" y="6560"/>
                </a:moveTo>
                <a:lnTo>
                  <a:pt x="24992" y="12494"/>
                </a:lnTo>
                <a:lnTo>
                  <a:pt x="19058" y="12494"/>
                </a:lnTo>
                <a:lnTo>
                  <a:pt x="19058" y="6560"/>
                </a:lnTo>
                <a:close/>
                <a:moveTo>
                  <a:pt x="31241" y="6560"/>
                </a:moveTo>
                <a:lnTo>
                  <a:pt x="31241" y="12494"/>
                </a:lnTo>
                <a:lnTo>
                  <a:pt x="25305" y="12494"/>
                </a:lnTo>
                <a:lnTo>
                  <a:pt x="25305" y="6560"/>
                </a:lnTo>
                <a:close/>
                <a:moveTo>
                  <a:pt x="37489" y="6560"/>
                </a:moveTo>
                <a:lnTo>
                  <a:pt x="37489" y="12494"/>
                </a:lnTo>
                <a:lnTo>
                  <a:pt x="31553" y="12494"/>
                </a:lnTo>
                <a:lnTo>
                  <a:pt x="31553" y="6560"/>
                </a:lnTo>
                <a:close/>
                <a:moveTo>
                  <a:pt x="43737" y="6560"/>
                </a:moveTo>
                <a:lnTo>
                  <a:pt x="43737" y="12494"/>
                </a:lnTo>
                <a:lnTo>
                  <a:pt x="37802" y="12494"/>
                </a:lnTo>
                <a:lnTo>
                  <a:pt x="37802" y="6560"/>
                </a:lnTo>
                <a:close/>
                <a:moveTo>
                  <a:pt x="49985" y="6560"/>
                </a:moveTo>
                <a:lnTo>
                  <a:pt x="49985" y="12494"/>
                </a:lnTo>
                <a:lnTo>
                  <a:pt x="44049" y="12494"/>
                </a:lnTo>
                <a:lnTo>
                  <a:pt x="44049" y="6560"/>
                </a:lnTo>
                <a:close/>
                <a:moveTo>
                  <a:pt x="56232" y="6560"/>
                </a:moveTo>
                <a:lnTo>
                  <a:pt x="56232" y="12494"/>
                </a:lnTo>
                <a:lnTo>
                  <a:pt x="50296" y="12494"/>
                </a:lnTo>
                <a:lnTo>
                  <a:pt x="50296" y="6560"/>
                </a:lnTo>
                <a:close/>
                <a:moveTo>
                  <a:pt x="62480" y="6560"/>
                </a:moveTo>
                <a:lnTo>
                  <a:pt x="62480" y="12494"/>
                </a:lnTo>
                <a:lnTo>
                  <a:pt x="56545" y="12494"/>
                </a:lnTo>
                <a:lnTo>
                  <a:pt x="56545" y="6560"/>
                </a:lnTo>
                <a:close/>
                <a:moveTo>
                  <a:pt x="68727" y="6560"/>
                </a:moveTo>
                <a:lnTo>
                  <a:pt x="68727" y="12494"/>
                </a:lnTo>
                <a:lnTo>
                  <a:pt x="62792" y="12494"/>
                </a:lnTo>
                <a:lnTo>
                  <a:pt x="62792" y="6560"/>
                </a:lnTo>
                <a:close/>
                <a:moveTo>
                  <a:pt x="74975" y="6560"/>
                </a:moveTo>
                <a:lnTo>
                  <a:pt x="74975" y="12494"/>
                </a:lnTo>
                <a:lnTo>
                  <a:pt x="69039" y="12494"/>
                </a:lnTo>
                <a:lnTo>
                  <a:pt x="69039" y="6560"/>
                </a:lnTo>
                <a:close/>
                <a:moveTo>
                  <a:pt x="81223" y="6560"/>
                </a:moveTo>
                <a:lnTo>
                  <a:pt x="81223" y="12494"/>
                </a:lnTo>
                <a:lnTo>
                  <a:pt x="75286" y="12494"/>
                </a:lnTo>
                <a:lnTo>
                  <a:pt x="75286" y="6560"/>
                </a:lnTo>
                <a:close/>
                <a:moveTo>
                  <a:pt x="87470" y="6560"/>
                </a:moveTo>
                <a:lnTo>
                  <a:pt x="87470" y="12494"/>
                </a:lnTo>
                <a:lnTo>
                  <a:pt x="81535" y="12494"/>
                </a:lnTo>
                <a:lnTo>
                  <a:pt x="81535" y="6560"/>
                </a:lnTo>
                <a:close/>
                <a:moveTo>
                  <a:pt x="93720" y="6560"/>
                </a:moveTo>
                <a:lnTo>
                  <a:pt x="93720" y="12494"/>
                </a:lnTo>
                <a:lnTo>
                  <a:pt x="87784" y="12494"/>
                </a:lnTo>
                <a:lnTo>
                  <a:pt x="87784" y="6560"/>
                </a:lnTo>
                <a:close/>
                <a:moveTo>
                  <a:pt x="99967" y="6560"/>
                </a:moveTo>
                <a:lnTo>
                  <a:pt x="99967" y="12494"/>
                </a:lnTo>
                <a:lnTo>
                  <a:pt x="94031" y="12494"/>
                </a:lnTo>
                <a:lnTo>
                  <a:pt x="94031" y="6560"/>
                </a:lnTo>
                <a:close/>
                <a:moveTo>
                  <a:pt x="106214" y="6560"/>
                </a:moveTo>
                <a:lnTo>
                  <a:pt x="106214" y="12494"/>
                </a:lnTo>
                <a:lnTo>
                  <a:pt x="100280" y="12494"/>
                </a:lnTo>
                <a:lnTo>
                  <a:pt x="100280" y="6560"/>
                </a:lnTo>
                <a:close/>
                <a:moveTo>
                  <a:pt x="112461" y="6560"/>
                </a:moveTo>
                <a:lnTo>
                  <a:pt x="112461" y="12494"/>
                </a:lnTo>
                <a:lnTo>
                  <a:pt x="106527" y="12494"/>
                </a:lnTo>
                <a:lnTo>
                  <a:pt x="106527" y="6560"/>
                </a:lnTo>
                <a:close/>
                <a:moveTo>
                  <a:pt x="118710" y="6560"/>
                </a:moveTo>
                <a:lnTo>
                  <a:pt x="118710" y="12494"/>
                </a:lnTo>
                <a:lnTo>
                  <a:pt x="112774" y="12494"/>
                </a:lnTo>
                <a:lnTo>
                  <a:pt x="112774" y="6560"/>
                </a:lnTo>
                <a:close/>
                <a:moveTo>
                  <a:pt x="124957" y="6560"/>
                </a:moveTo>
                <a:lnTo>
                  <a:pt x="124957" y="12494"/>
                </a:lnTo>
                <a:lnTo>
                  <a:pt x="119021" y="12494"/>
                </a:lnTo>
                <a:lnTo>
                  <a:pt x="119021" y="6560"/>
                </a:lnTo>
                <a:close/>
                <a:moveTo>
                  <a:pt x="131204" y="6560"/>
                </a:moveTo>
                <a:lnTo>
                  <a:pt x="131204" y="12494"/>
                </a:lnTo>
                <a:lnTo>
                  <a:pt x="125270" y="12494"/>
                </a:lnTo>
                <a:lnTo>
                  <a:pt x="125270" y="6560"/>
                </a:lnTo>
                <a:close/>
                <a:moveTo>
                  <a:pt x="137451" y="6560"/>
                </a:moveTo>
                <a:lnTo>
                  <a:pt x="137451" y="12494"/>
                </a:lnTo>
                <a:lnTo>
                  <a:pt x="131517" y="12494"/>
                </a:lnTo>
                <a:lnTo>
                  <a:pt x="131517" y="6560"/>
                </a:lnTo>
                <a:close/>
                <a:moveTo>
                  <a:pt x="143702" y="6560"/>
                </a:moveTo>
                <a:lnTo>
                  <a:pt x="143702" y="12494"/>
                </a:lnTo>
                <a:lnTo>
                  <a:pt x="137766" y="12494"/>
                </a:lnTo>
                <a:lnTo>
                  <a:pt x="137766" y="6560"/>
                </a:lnTo>
                <a:close/>
                <a:moveTo>
                  <a:pt x="149949" y="6560"/>
                </a:moveTo>
                <a:lnTo>
                  <a:pt x="149949" y="12494"/>
                </a:lnTo>
                <a:lnTo>
                  <a:pt x="144015" y="12494"/>
                </a:lnTo>
                <a:lnTo>
                  <a:pt x="144015" y="6560"/>
                </a:lnTo>
                <a:close/>
                <a:moveTo>
                  <a:pt x="156196" y="6560"/>
                </a:moveTo>
                <a:lnTo>
                  <a:pt x="156196" y="12494"/>
                </a:lnTo>
                <a:lnTo>
                  <a:pt x="150262" y="12494"/>
                </a:lnTo>
                <a:lnTo>
                  <a:pt x="150262" y="6560"/>
                </a:lnTo>
                <a:close/>
                <a:moveTo>
                  <a:pt x="162445" y="6560"/>
                </a:moveTo>
                <a:lnTo>
                  <a:pt x="162445" y="12494"/>
                </a:lnTo>
                <a:lnTo>
                  <a:pt x="156509" y="12494"/>
                </a:lnTo>
                <a:lnTo>
                  <a:pt x="156509" y="6560"/>
                </a:lnTo>
                <a:close/>
                <a:moveTo>
                  <a:pt x="168692" y="6560"/>
                </a:moveTo>
                <a:lnTo>
                  <a:pt x="168692" y="12494"/>
                </a:lnTo>
                <a:lnTo>
                  <a:pt x="162756" y="12494"/>
                </a:lnTo>
                <a:lnTo>
                  <a:pt x="162756" y="6560"/>
                </a:lnTo>
                <a:close/>
                <a:moveTo>
                  <a:pt x="174939" y="6560"/>
                </a:moveTo>
                <a:lnTo>
                  <a:pt x="174939" y="12494"/>
                </a:lnTo>
                <a:lnTo>
                  <a:pt x="169005" y="12494"/>
                </a:lnTo>
                <a:lnTo>
                  <a:pt x="169005" y="6560"/>
                </a:lnTo>
                <a:close/>
                <a:moveTo>
                  <a:pt x="181186" y="6560"/>
                </a:moveTo>
                <a:lnTo>
                  <a:pt x="181186" y="12494"/>
                </a:lnTo>
                <a:lnTo>
                  <a:pt x="175252" y="12494"/>
                </a:lnTo>
                <a:lnTo>
                  <a:pt x="175252" y="6560"/>
                </a:lnTo>
                <a:close/>
                <a:moveTo>
                  <a:pt x="187435" y="6560"/>
                </a:moveTo>
                <a:lnTo>
                  <a:pt x="187435" y="12494"/>
                </a:lnTo>
                <a:lnTo>
                  <a:pt x="181499" y="12494"/>
                </a:lnTo>
                <a:lnTo>
                  <a:pt x="181499" y="6560"/>
                </a:lnTo>
                <a:close/>
                <a:moveTo>
                  <a:pt x="193684" y="6560"/>
                </a:moveTo>
                <a:lnTo>
                  <a:pt x="193684" y="12494"/>
                </a:lnTo>
                <a:lnTo>
                  <a:pt x="187749" y="12494"/>
                </a:lnTo>
                <a:lnTo>
                  <a:pt x="187749" y="6560"/>
                </a:lnTo>
                <a:close/>
                <a:moveTo>
                  <a:pt x="199931" y="6560"/>
                </a:moveTo>
                <a:lnTo>
                  <a:pt x="199931" y="12494"/>
                </a:lnTo>
                <a:lnTo>
                  <a:pt x="193996" y="12494"/>
                </a:lnTo>
                <a:lnTo>
                  <a:pt x="193996" y="6560"/>
                </a:lnTo>
                <a:close/>
                <a:moveTo>
                  <a:pt x="206180" y="6560"/>
                </a:moveTo>
                <a:lnTo>
                  <a:pt x="206180" y="12494"/>
                </a:lnTo>
                <a:lnTo>
                  <a:pt x="200244" y="12494"/>
                </a:lnTo>
                <a:lnTo>
                  <a:pt x="200244" y="6560"/>
                </a:lnTo>
                <a:close/>
                <a:moveTo>
                  <a:pt x="212427" y="6560"/>
                </a:moveTo>
                <a:lnTo>
                  <a:pt x="212427" y="12494"/>
                </a:lnTo>
                <a:lnTo>
                  <a:pt x="206491" y="12494"/>
                </a:lnTo>
                <a:lnTo>
                  <a:pt x="206491" y="6560"/>
                </a:lnTo>
                <a:close/>
                <a:moveTo>
                  <a:pt x="218674" y="6560"/>
                </a:moveTo>
                <a:lnTo>
                  <a:pt x="218674" y="12494"/>
                </a:lnTo>
                <a:lnTo>
                  <a:pt x="212739" y="12494"/>
                </a:lnTo>
                <a:lnTo>
                  <a:pt x="212739" y="6560"/>
                </a:lnTo>
                <a:close/>
                <a:moveTo>
                  <a:pt x="224921" y="6560"/>
                </a:moveTo>
                <a:lnTo>
                  <a:pt x="224921" y="12494"/>
                </a:lnTo>
                <a:lnTo>
                  <a:pt x="218987" y="12494"/>
                </a:lnTo>
                <a:lnTo>
                  <a:pt x="218987" y="6560"/>
                </a:lnTo>
                <a:close/>
                <a:moveTo>
                  <a:pt x="231170" y="6560"/>
                </a:moveTo>
                <a:lnTo>
                  <a:pt x="231170" y="12494"/>
                </a:lnTo>
                <a:lnTo>
                  <a:pt x="225234" y="12494"/>
                </a:lnTo>
                <a:lnTo>
                  <a:pt x="225234" y="6560"/>
                </a:lnTo>
                <a:close/>
                <a:moveTo>
                  <a:pt x="237417" y="6560"/>
                </a:moveTo>
                <a:lnTo>
                  <a:pt x="237417" y="12494"/>
                </a:lnTo>
                <a:lnTo>
                  <a:pt x="231481" y="12494"/>
                </a:lnTo>
                <a:lnTo>
                  <a:pt x="231481" y="6560"/>
                </a:lnTo>
                <a:close/>
                <a:moveTo>
                  <a:pt x="243664" y="6560"/>
                </a:moveTo>
                <a:lnTo>
                  <a:pt x="243664" y="12494"/>
                </a:lnTo>
                <a:lnTo>
                  <a:pt x="237729" y="12494"/>
                </a:lnTo>
                <a:lnTo>
                  <a:pt x="237729" y="6560"/>
                </a:lnTo>
                <a:close/>
                <a:moveTo>
                  <a:pt x="249914" y="6560"/>
                </a:moveTo>
                <a:lnTo>
                  <a:pt x="249914" y="12494"/>
                </a:lnTo>
                <a:lnTo>
                  <a:pt x="243978" y="12494"/>
                </a:lnTo>
                <a:lnTo>
                  <a:pt x="243978" y="6560"/>
                </a:lnTo>
                <a:close/>
                <a:moveTo>
                  <a:pt x="256161" y="6560"/>
                </a:moveTo>
                <a:lnTo>
                  <a:pt x="256161" y="12494"/>
                </a:lnTo>
                <a:lnTo>
                  <a:pt x="250225" y="12494"/>
                </a:lnTo>
                <a:lnTo>
                  <a:pt x="250225" y="6560"/>
                </a:lnTo>
                <a:close/>
                <a:moveTo>
                  <a:pt x="262409" y="6560"/>
                </a:moveTo>
                <a:lnTo>
                  <a:pt x="262409" y="12494"/>
                </a:lnTo>
                <a:lnTo>
                  <a:pt x="256474" y="12494"/>
                </a:lnTo>
                <a:lnTo>
                  <a:pt x="256474" y="6560"/>
                </a:lnTo>
                <a:close/>
                <a:moveTo>
                  <a:pt x="268656" y="6560"/>
                </a:moveTo>
                <a:lnTo>
                  <a:pt x="268656" y="12494"/>
                </a:lnTo>
                <a:lnTo>
                  <a:pt x="262721" y="12494"/>
                </a:lnTo>
                <a:lnTo>
                  <a:pt x="262721" y="6560"/>
                </a:lnTo>
                <a:close/>
                <a:moveTo>
                  <a:pt x="274904" y="6560"/>
                </a:moveTo>
                <a:lnTo>
                  <a:pt x="274904" y="12494"/>
                </a:lnTo>
                <a:lnTo>
                  <a:pt x="268968" y="12494"/>
                </a:lnTo>
                <a:lnTo>
                  <a:pt x="268968" y="6560"/>
                </a:lnTo>
                <a:close/>
                <a:moveTo>
                  <a:pt x="6251" y="12807"/>
                </a:moveTo>
                <a:lnTo>
                  <a:pt x="6251" y="18742"/>
                </a:lnTo>
                <a:lnTo>
                  <a:pt x="315" y="18742"/>
                </a:lnTo>
                <a:lnTo>
                  <a:pt x="315" y="12807"/>
                </a:lnTo>
                <a:close/>
                <a:moveTo>
                  <a:pt x="12498" y="12807"/>
                </a:moveTo>
                <a:lnTo>
                  <a:pt x="12498" y="18742"/>
                </a:lnTo>
                <a:lnTo>
                  <a:pt x="6562" y="18742"/>
                </a:lnTo>
                <a:lnTo>
                  <a:pt x="6562" y="12807"/>
                </a:lnTo>
                <a:close/>
                <a:moveTo>
                  <a:pt x="18745" y="12807"/>
                </a:moveTo>
                <a:lnTo>
                  <a:pt x="18745" y="18742"/>
                </a:lnTo>
                <a:lnTo>
                  <a:pt x="12810" y="18742"/>
                </a:lnTo>
                <a:lnTo>
                  <a:pt x="12810" y="12807"/>
                </a:lnTo>
                <a:close/>
                <a:moveTo>
                  <a:pt x="24992" y="12807"/>
                </a:moveTo>
                <a:lnTo>
                  <a:pt x="24992" y="18742"/>
                </a:lnTo>
                <a:lnTo>
                  <a:pt x="19058" y="18742"/>
                </a:lnTo>
                <a:lnTo>
                  <a:pt x="19058" y="12807"/>
                </a:lnTo>
                <a:close/>
                <a:moveTo>
                  <a:pt x="31241" y="12807"/>
                </a:moveTo>
                <a:lnTo>
                  <a:pt x="31241" y="18742"/>
                </a:lnTo>
                <a:lnTo>
                  <a:pt x="25305" y="18742"/>
                </a:lnTo>
                <a:lnTo>
                  <a:pt x="25305" y="12807"/>
                </a:lnTo>
                <a:close/>
                <a:moveTo>
                  <a:pt x="37489" y="12807"/>
                </a:moveTo>
                <a:lnTo>
                  <a:pt x="37489" y="18742"/>
                </a:lnTo>
                <a:lnTo>
                  <a:pt x="31553" y="18742"/>
                </a:lnTo>
                <a:lnTo>
                  <a:pt x="31553" y="12807"/>
                </a:lnTo>
                <a:close/>
                <a:moveTo>
                  <a:pt x="43737" y="12807"/>
                </a:moveTo>
                <a:lnTo>
                  <a:pt x="43737" y="18742"/>
                </a:lnTo>
                <a:lnTo>
                  <a:pt x="37802" y="18742"/>
                </a:lnTo>
                <a:lnTo>
                  <a:pt x="37802" y="12807"/>
                </a:lnTo>
                <a:close/>
                <a:moveTo>
                  <a:pt x="49985" y="12807"/>
                </a:moveTo>
                <a:lnTo>
                  <a:pt x="49985" y="18742"/>
                </a:lnTo>
                <a:lnTo>
                  <a:pt x="44049" y="18742"/>
                </a:lnTo>
                <a:lnTo>
                  <a:pt x="44049" y="12807"/>
                </a:lnTo>
                <a:close/>
                <a:moveTo>
                  <a:pt x="56232" y="12807"/>
                </a:moveTo>
                <a:lnTo>
                  <a:pt x="56232" y="18742"/>
                </a:lnTo>
                <a:lnTo>
                  <a:pt x="50296" y="18742"/>
                </a:lnTo>
                <a:lnTo>
                  <a:pt x="50296" y="12807"/>
                </a:lnTo>
                <a:close/>
                <a:moveTo>
                  <a:pt x="62480" y="12807"/>
                </a:moveTo>
                <a:lnTo>
                  <a:pt x="62480" y="18742"/>
                </a:lnTo>
                <a:lnTo>
                  <a:pt x="56545" y="18742"/>
                </a:lnTo>
                <a:lnTo>
                  <a:pt x="56545" y="12807"/>
                </a:lnTo>
                <a:close/>
                <a:moveTo>
                  <a:pt x="68727" y="12807"/>
                </a:moveTo>
                <a:lnTo>
                  <a:pt x="68727" y="18742"/>
                </a:lnTo>
                <a:lnTo>
                  <a:pt x="62792" y="18742"/>
                </a:lnTo>
                <a:lnTo>
                  <a:pt x="62792" y="12807"/>
                </a:lnTo>
                <a:close/>
                <a:moveTo>
                  <a:pt x="74975" y="12807"/>
                </a:moveTo>
                <a:lnTo>
                  <a:pt x="74975" y="18742"/>
                </a:lnTo>
                <a:lnTo>
                  <a:pt x="69039" y="18742"/>
                </a:lnTo>
                <a:lnTo>
                  <a:pt x="69039" y="12807"/>
                </a:lnTo>
                <a:close/>
                <a:moveTo>
                  <a:pt x="81223" y="12807"/>
                </a:moveTo>
                <a:lnTo>
                  <a:pt x="81223" y="18742"/>
                </a:lnTo>
                <a:lnTo>
                  <a:pt x="75286" y="18742"/>
                </a:lnTo>
                <a:lnTo>
                  <a:pt x="75286" y="12807"/>
                </a:lnTo>
                <a:close/>
                <a:moveTo>
                  <a:pt x="87470" y="12807"/>
                </a:moveTo>
                <a:lnTo>
                  <a:pt x="87470" y="18742"/>
                </a:lnTo>
                <a:lnTo>
                  <a:pt x="81535" y="18742"/>
                </a:lnTo>
                <a:lnTo>
                  <a:pt x="81535" y="12807"/>
                </a:lnTo>
                <a:close/>
                <a:moveTo>
                  <a:pt x="93720" y="12807"/>
                </a:moveTo>
                <a:lnTo>
                  <a:pt x="93720" y="18742"/>
                </a:lnTo>
                <a:lnTo>
                  <a:pt x="87784" y="18742"/>
                </a:lnTo>
                <a:lnTo>
                  <a:pt x="87784" y="12807"/>
                </a:lnTo>
                <a:close/>
                <a:moveTo>
                  <a:pt x="99967" y="12807"/>
                </a:moveTo>
                <a:lnTo>
                  <a:pt x="99967" y="18742"/>
                </a:lnTo>
                <a:lnTo>
                  <a:pt x="94031" y="18742"/>
                </a:lnTo>
                <a:lnTo>
                  <a:pt x="94031" y="12807"/>
                </a:lnTo>
                <a:close/>
                <a:moveTo>
                  <a:pt x="106214" y="12807"/>
                </a:moveTo>
                <a:lnTo>
                  <a:pt x="106214" y="18742"/>
                </a:lnTo>
                <a:lnTo>
                  <a:pt x="100280" y="18742"/>
                </a:lnTo>
                <a:lnTo>
                  <a:pt x="100280" y="12807"/>
                </a:lnTo>
                <a:close/>
                <a:moveTo>
                  <a:pt x="112461" y="12807"/>
                </a:moveTo>
                <a:lnTo>
                  <a:pt x="112461" y="18742"/>
                </a:lnTo>
                <a:lnTo>
                  <a:pt x="106527" y="18742"/>
                </a:lnTo>
                <a:lnTo>
                  <a:pt x="106527" y="12807"/>
                </a:lnTo>
                <a:close/>
                <a:moveTo>
                  <a:pt x="118710" y="12807"/>
                </a:moveTo>
                <a:lnTo>
                  <a:pt x="118710" y="18742"/>
                </a:lnTo>
                <a:lnTo>
                  <a:pt x="112774" y="18742"/>
                </a:lnTo>
                <a:lnTo>
                  <a:pt x="112774" y="12807"/>
                </a:lnTo>
                <a:close/>
                <a:moveTo>
                  <a:pt x="124957" y="12807"/>
                </a:moveTo>
                <a:lnTo>
                  <a:pt x="124957" y="18742"/>
                </a:lnTo>
                <a:lnTo>
                  <a:pt x="119021" y="18742"/>
                </a:lnTo>
                <a:lnTo>
                  <a:pt x="119021" y="12807"/>
                </a:lnTo>
                <a:close/>
                <a:moveTo>
                  <a:pt x="131204" y="12807"/>
                </a:moveTo>
                <a:lnTo>
                  <a:pt x="131204" y="18742"/>
                </a:lnTo>
                <a:lnTo>
                  <a:pt x="125270" y="18742"/>
                </a:lnTo>
                <a:lnTo>
                  <a:pt x="125270" y="12807"/>
                </a:lnTo>
                <a:close/>
                <a:moveTo>
                  <a:pt x="137451" y="12807"/>
                </a:moveTo>
                <a:lnTo>
                  <a:pt x="137451" y="18742"/>
                </a:lnTo>
                <a:lnTo>
                  <a:pt x="131517" y="18742"/>
                </a:lnTo>
                <a:lnTo>
                  <a:pt x="131517" y="12807"/>
                </a:lnTo>
                <a:close/>
                <a:moveTo>
                  <a:pt x="143702" y="12807"/>
                </a:moveTo>
                <a:lnTo>
                  <a:pt x="143702" y="18742"/>
                </a:lnTo>
                <a:lnTo>
                  <a:pt x="137766" y="18742"/>
                </a:lnTo>
                <a:lnTo>
                  <a:pt x="137766" y="12807"/>
                </a:lnTo>
                <a:close/>
                <a:moveTo>
                  <a:pt x="149949" y="12807"/>
                </a:moveTo>
                <a:lnTo>
                  <a:pt x="149949" y="18742"/>
                </a:lnTo>
                <a:lnTo>
                  <a:pt x="144015" y="18742"/>
                </a:lnTo>
                <a:lnTo>
                  <a:pt x="144015" y="12807"/>
                </a:lnTo>
                <a:close/>
                <a:moveTo>
                  <a:pt x="156196" y="12807"/>
                </a:moveTo>
                <a:lnTo>
                  <a:pt x="156196" y="18742"/>
                </a:lnTo>
                <a:lnTo>
                  <a:pt x="150262" y="18742"/>
                </a:lnTo>
                <a:lnTo>
                  <a:pt x="150262" y="12807"/>
                </a:lnTo>
                <a:close/>
                <a:moveTo>
                  <a:pt x="162445" y="12807"/>
                </a:moveTo>
                <a:lnTo>
                  <a:pt x="162445" y="18742"/>
                </a:lnTo>
                <a:lnTo>
                  <a:pt x="156509" y="18742"/>
                </a:lnTo>
                <a:lnTo>
                  <a:pt x="156509" y="12807"/>
                </a:lnTo>
                <a:close/>
                <a:moveTo>
                  <a:pt x="168692" y="12807"/>
                </a:moveTo>
                <a:lnTo>
                  <a:pt x="168692" y="18742"/>
                </a:lnTo>
                <a:lnTo>
                  <a:pt x="162756" y="18742"/>
                </a:lnTo>
                <a:lnTo>
                  <a:pt x="162756" y="12807"/>
                </a:lnTo>
                <a:close/>
                <a:moveTo>
                  <a:pt x="174939" y="12807"/>
                </a:moveTo>
                <a:lnTo>
                  <a:pt x="174939" y="18742"/>
                </a:lnTo>
                <a:lnTo>
                  <a:pt x="169005" y="18742"/>
                </a:lnTo>
                <a:lnTo>
                  <a:pt x="169005" y="12807"/>
                </a:lnTo>
                <a:close/>
                <a:moveTo>
                  <a:pt x="181186" y="12807"/>
                </a:moveTo>
                <a:lnTo>
                  <a:pt x="181186" y="18742"/>
                </a:lnTo>
                <a:lnTo>
                  <a:pt x="175252" y="18742"/>
                </a:lnTo>
                <a:lnTo>
                  <a:pt x="175252" y="12807"/>
                </a:lnTo>
                <a:close/>
                <a:moveTo>
                  <a:pt x="187435" y="12807"/>
                </a:moveTo>
                <a:lnTo>
                  <a:pt x="187435" y="18742"/>
                </a:lnTo>
                <a:lnTo>
                  <a:pt x="181499" y="18742"/>
                </a:lnTo>
                <a:lnTo>
                  <a:pt x="181499" y="12807"/>
                </a:lnTo>
                <a:close/>
                <a:moveTo>
                  <a:pt x="193684" y="12807"/>
                </a:moveTo>
                <a:lnTo>
                  <a:pt x="193684" y="18742"/>
                </a:lnTo>
                <a:lnTo>
                  <a:pt x="187749" y="18742"/>
                </a:lnTo>
                <a:lnTo>
                  <a:pt x="187749" y="12807"/>
                </a:lnTo>
                <a:close/>
                <a:moveTo>
                  <a:pt x="199931" y="12807"/>
                </a:moveTo>
                <a:lnTo>
                  <a:pt x="199931" y="18742"/>
                </a:lnTo>
                <a:lnTo>
                  <a:pt x="193996" y="18742"/>
                </a:lnTo>
                <a:lnTo>
                  <a:pt x="193996" y="12807"/>
                </a:lnTo>
                <a:close/>
                <a:moveTo>
                  <a:pt x="206180" y="12807"/>
                </a:moveTo>
                <a:lnTo>
                  <a:pt x="206180" y="18742"/>
                </a:lnTo>
                <a:lnTo>
                  <a:pt x="200244" y="18742"/>
                </a:lnTo>
                <a:lnTo>
                  <a:pt x="200244" y="12807"/>
                </a:lnTo>
                <a:close/>
                <a:moveTo>
                  <a:pt x="212427" y="12807"/>
                </a:moveTo>
                <a:lnTo>
                  <a:pt x="212427" y="18742"/>
                </a:lnTo>
                <a:lnTo>
                  <a:pt x="206491" y="18742"/>
                </a:lnTo>
                <a:lnTo>
                  <a:pt x="206491" y="12807"/>
                </a:lnTo>
                <a:close/>
                <a:moveTo>
                  <a:pt x="218674" y="12807"/>
                </a:moveTo>
                <a:lnTo>
                  <a:pt x="218674" y="18742"/>
                </a:lnTo>
                <a:lnTo>
                  <a:pt x="212739" y="18742"/>
                </a:lnTo>
                <a:lnTo>
                  <a:pt x="212739" y="12807"/>
                </a:lnTo>
                <a:close/>
                <a:moveTo>
                  <a:pt x="224921" y="12807"/>
                </a:moveTo>
                <a:lnTo>
                  <a:pt x="224921" y="18742"/>
                </a:lnTo>
                <a:lnTo>
                  <a:pt x="218987" y="18742"/>
                </a:lnTo>
                <a:lnTo>
                  <a:pt x="218987" y="12807"/>
                </a:lnTo>
                <a:close/>
                <a:moveTo>
                  <a:pt x="231170" y="12807"/>
                </a:moveTo>
                <a:lnTo>
                  <a:pt x="231170" y="18742"/>
                </a:lnTo>
                <a:lnTo>
                  <a:pt x="225234" y="18742"/>
                </a:lnTo>
                <a:lnTo>
                  <a:pt x="225234" y="12807"/>
                </a:lnTo>
                <a:close/>
                <a:moveTo>
                  <a:pt x="237417" y="12807"/>
                </a:moveTo>
                <a:lnTo>
                  <a:pt x="237417" y="18742"/>
                </a:lnTo>
                <a:lnTo>
                  <a:pt x="231481" y="18742"/>
                </a:lnTo>
                <a:lnTo>
                  <a:pt x="231481" y="12807"/>
                </a:lnTo>
                <a:close/>
                <a:moveTo>
                  <a:pt x="243664" y="12807"/>
                </a:moveTo>
                <a:lnTo>
                  <a:pt x="243664" y="18742"/>
                </a:lnTo>
                <a:lnTo>
                  <a:pt x="237729" y="18742"/>
                </a:lnTo>
                <a:lnTo>
                  <a:pt x="237729" y="12807"/>
                </a:lnTo>
                <a:close/>
                <a:moveTo>
                  <a:pt x="249914" y="12807"/>
                </a:moveTo>
                <a:lnTo>
                  <a:pt x="249914" y="18742"/>
                </a:lnTo>
                <a:lnTo>
                  <a:pt x="243978" y="18742"/>
                </a:lnTo>
                <a:lnTo>
                  <a:pt x="243978" y="12807"/>
                </a:lnTo>
                <a:close/>
                <a:moveTo>
                  <a:pt x="256161" y="12807"/>
                </a:moveTo>
                <a:lnTo>
                  <a:pt x="256161" y="18742"/>
                </a:lnTo>
                <a:lnTo>
                  <a:pt x="250225" y="18742"/>
                </a:lnTo>
                <a:lnTo>
                  <a:pt x="250225" y="12807"/>
                </a:lnTo>
                <a:close/>
                <a:moveTo>
                  <a:pt x="262409" y="12807"/>
                </a:moveTo>
                <a:lnTo>
                  <a:pt x="262409" y="18742"/>
                </a:lnTo>
                <a:lnTo>
                  <a:pt x="256474" y="18742"/>
                </a:lnTo>
                <a:lnTo>
                  <a:pt x="256474" y="12807"/>
                </a:lnTo>
                <a:close/>
                <a:moveTo>
                  <a:pt x="268656" y="12807"/>
                </a:moveTo>
                <a:lnTo>
                  <a:pt x="268656" y="18742"/>
                </a:lnTo>
                <a:lnTo>
                  <a:pt x="262721" y="18742"/>
                </a:lnTo>
                <a:lnTo>
                  <a:pt x="262721" y="12807"/>
                </a:lnTo>
                <a:close/>
                <a:moveTo>
                  <a:pt x="274904" y="12807"/>
                </a:moveTo>
                <a:lnTo>
                  <a:pt x="274904" y="18742"/>
                </a:lnTo>
                <a:lnTo>
                  <a:pt x="268968" y="18742"/>
                </a:lnTo>
                <a:lnTo>
                  <a:pt x="268968" y="12807"/>
                </a:lnTo>
                <a:close/>
                <a:moveTo>
                  <a:pt x="6251" y="19054"/>
                </a:moveTo>
                <a:lnTo>
                  <a:pt x="6251" y="24990"/>
                </a:lnTo>
                <a:lnTo>
                  <a:pt x="315" y="24990"/>
                </a:lnTo>
                <a:lnTo>
                  <a:pt x="315" y="19054"/>
                </a:lnTo>
                <a:close/>
                <a:moveTo>
                  <a:pt x="12498" y="19054"/>
                </a:moveTo>
                <a:lnTo>
                  <a:pt x="12498" y="24990"/>
                </a:lnTo>
                <a:lnTo>
                  <a:pt x="6562" y="24990"/>
                </a:lnTo>
                <a:lnTo>
                  <a:pt x="6562" y="19054"/>
                </a:lnTo>
                <a:close/>
                <a:moveTo>
                  <a:pt x="18745" y="19054"/>
                </a:moveTo>
                <a:lnTo>
                  <a:pt x="18745" y="24990"/>
                </a:lnTo>
                <a:lnTo>
                  <a:pt x="12810" y="24990"/>
                </a:lnTo>
                <a:lnTo>
                  <a:pt x="12810" y="19054"/>
                </a:lnTo>
                <a:close/>
                <a:moveTo>
                  <a:pt x="24992" y="19054"/>
                </a:moveTo>
                <a:lnTo>
                  <a:pt x="24992" y="24990"/>
                </a:lnTo>
                <a:lnTo>
                  <a:pt x="19058" y="24990"/>
                </a:lnTo>
                <a:lnTo>
                  <a:pt x="19058" y="19054"/>
                </a:lnTo>
                <a:close/>
                <a:moveTo>
                  <a:pt x="31241" y="19054"/>
                </a:moveTo>
                <a:lnTo>
                  <a:pt x="31241" y="24990"/>
                </a:lnTo>
                <a:lnTo>
                  <a:pt x="25305" y="24990"/>
                </a:lnTo>
                <a:lnTo>
                  <a:pt x="25305" y="19054"/>
                </a:lnTo>
                <a:close/>
                <a:moveTo>
                  <a:pt x="37489" y="19054"/>
                </a:moveTo>
                <a:lnTo>
                  <a:pt x="37489" y="24990"/>
                </a:lnTo>
                <a:lnTo>
                  <a:pt x="31553" y="24990"/>
                </a:lnTo>
                <a:lnTo>
                  <a:pt x="31553" y="19054"/>
                </a:lnTo>
                <a:close/>
                <a:moveTo>
                  <a:pt x="43737" y="19054"/>
                </a:moveTo>
                <a:lnTo>
                  <a:pt x="43737" y="24990"/>
                </a:lnTo>
                <a:lnTo>
                  <a:pt x="37802" y="24990"/>
                </a:lnTo>
                <a:lnTo>
                  <a:pt x="37802" y="19054"/>
                </a:lnTo>
                <a:close/>
                <a:moveTo>
                  <a:pt x="49985" y="19054"/>
                </a:moveTo>
                <a:lnTo>
                  <a:pt x="49985" y="24990"/>
                </a:lnTo>
                <a:lnTo>
                  <a:pt x="44049" y="24990"/>
                </a:lnTo>
                <a:lnTo>
                  <a:pt x="44049" y="19054"/>
                </a:lnTo>
                <a:close/>
                <a:moveTo>
                  <a:pt x="56232" y="19054"/>
                </a:moveTo>
                <a:lnTo>
                  <a:pt x="56232" y="24990"/>
                </a:lnTo>
                <a:lnTo>
                  <a:pt x="50296" y="24990"/>
                </a:lnTo>
                <a:lnTo>
                  <a:pt x="50296" y="19054"/>
                </a:lnTo>
                <a:close/>
                <a:moveTo>
                  <a:pt x="62480" y="19054"/>
                </a:moveTo>
                <a:lnTo>
                  <a:pt x="62480" y="24990"/>
                </a:lnTo>
                <a:lnTo>
                  <a:pt x="56545" y="24990"/>
                </a:lnTo>
                <a:lnTo>
                  <a:pt x="56545" y="19054"/>
                </a:lnTo>
                <a:close/>
                <a:moveTo>
                  <a:pt x="68727" y="19054"/>
                </a:moveTo>
                <a:lnTo>
                  <a:pt x="68727" y="24990"/>
                </a:lnTo>
                <a:lnTo>
                  <a:pt x="62792" y="24990"/>
                </a:lnTo>
                <a:lnTo>
                  <a:pt x="62792" y="19054"/>
                </a:lnTo>
                <a:close/>
                <a:moveTo>
                  <a:pt x="74975" y="19054"/>
                </a:moveTo>
                <a:lnTo>
                  <a:pt x="74975" y="24990"/>
                </a:lnTo>
                <a:lnTo>
                  <a:pt x="69039" y="24990"/>
                </a:lnTo>
                <a:lnTo>
                  <a:pt x="69039" y="19054"/>
                </a:lnTo>
                <a:close/>
                <a:moveTo>
                  <a:pt x="81223" y="19054"/>
                </a:moveTo>
                <a:lnTo>
                  <a:pt x="81223" y="24990"/>
                </a:lnTo>
                <a:lnTo>
                  <a:pt x="75286" y="24990"/>
                </a:lnTo>
                <a:lnTo>
                  <a:pt x="75286" y="19054"/>
                </a:lnTo>
                <a:close/>
                <a:moveTo>
                  <a:pt x="87470" y="19054"/>
                </a:moveTo>
                <a:lnTo>
                  <a:pt x="87470" y="24990"/>
                </a:lnTo>
                <a:lnTo>
                  <a:pt x="81535" y="24990"/>
                </a:lnTo>
                <a:lnTo>
                  <a:pt x="81535" y="19054"/>
                </a:lnTo>
                <a:close/>
                <a:moveTo>
                  <a:pt x="93720" y="19054"/>
                </a:moveTo>
                <a:lnTo>
                  <a:pt x="93720" y="24990"/>
                </a:lnTo>
                <a:lnTo>
                  <a:pt x="87784" y="24990"/>
                </a:lnTo>
                <a:lnTo>
                  <a:pt x="87784" y="19054"/>
                </a:lnTo>
                <a:close/>
                <a:moveTo>
                  <a:pt x="99967" y="19054"/>
                </a:moveTo>
                <a:lnTo>
                  <a:pt x="99967" y="24990"/>
                </a:lnTo>
                <a:lnTo>
                  <a:pt x="94031" y="24990"/>
                </a:lnTo>
                <a:lnTo>
                  <a:pt x="94031" y="19054"/>
                </a:lnTo>
                <a:close/>
                <a:moveTo>
                  <a:pt x="106214" y="19054"/>
                </a:moveTo>
                <a:lnTo>
                  <a:pt x="106214" y="24990"/>
                </a:lnTo>
                <a:lnTo>
                  <a:pt x="100280" y="24990"/>
                </a:lnTo>
                <a:lnTo>
                  <a:pt x="100280" y="19054"/>
                </a:lnTo>
                <a:close/>
                <a:moveTo>
                  <a:pt x="112461" y="19054"/>
                </a:moveTo>
                <a:lnTo>
                  <a:pt x="112461" y="24990"/>
                </a:lnTo>
                <a:lnTo>
                  <a:pt x="106527" y="24990"/>
                </a:lnTo>
                <a:lnTo>
                  <a:pt x="106527" y="19054"/>
                </a:lnTo>
                <a:close/>
                <a:moveTo>
                  <a:pt x="118710" y="19054"/>
                </a:moveTo>
                <a:lnTo>
                  <a:pt x="118710" y="24990"/>
                </a:lnTo>
                <a:lnTo>
                  <a:pt x="112774" y="24990"/>
                </a:lnTo>
                <a:lnTo>
                  <a:pt x="112774" y="19054"/>
                </a:lnTo>
                <a:close/>
                <a:moveTo>
                  <a:pt x="124957" y="19054"/>
                </a:moveTo>
                <a:lnTo>
                  <a:pt x="124957" y="24990"/>
                </a:lnTo>
                <a:lnTo>
                  <a:pt x="119021" y="24990"/>
                </a:lnTo>
                <a:lnTo>
                  <a:pt x="119021" y="19054"/>
                </a:lnTo>
                <a:close/>
                <a:moveTo>
                  <a:pt x="131204" y="19054"/>
                </a:moveTo>
                <a:lnTo>
                  <a:pt x="131204" y="24990"/>
                </a:lnTo>
                <a:lnTo>
                  <a:pt x="125270" y="24990"/>
                </a:lnTo>
                <a:lnTo>
                  <a:pt x="125270" y="19054"/>
                </a:lnTo>
                <a:close/>
                <a:moveTo>
                  <a:pt x="137451" y="19054"/>
                </a:moveTo>
                <a:lnTo>
                  <a:pt x="137451" y="24990"/>
                </a:lnTo>
                <a:lnTo>
                  <a:pt x="131517" y="24990"/>
                </a:lnTo>
                <a:lnTo>
                  <a:pt x="131517" y="19054"/>
                </a:lnTo>
                <a:close/>
                <a:moveTo>
                  <a:pt x="143702" y="19054"/>
                </a:moveTo>
                <a:lnTo>
                  <a:pt x="143702" y="24990"/>
                </a:lnTo>
                <a:lnTo>
                  <a:pt x="137766" y="24990"/>
                </a:lnTo>
                <a:lnTo>
                  <a:pt x="137766" y="19054"/>
                </a:lnTo>
                <a:close/>
                <a:moveTo>
                  <a:pt x="149949" y="19054"/>
                </a:moveTo>
                <a:lnTo>
                  <a:pt x="149949" y="24990"/>
                </a:lnTo>
                <a:lnTo>
                  <a:pt x="144015" y="24990"/>
                </a:lnTo>
                <a:lnTo>
                  <a:pt x="144015" y="19054"/>
                </a:lnTo>
                <a:close/>
                <a:moveTo>
                  <a:pt x="156196" y="19054"/>
                </a:moveTo>
                <a:lnTo>
                  <a:pt x="156196" y="24990"/>
                </a:lnTo>
                <a:lnTo>
                  <a:pt x="150262" y="24990"/>
                </a:lnTo>
                <a:lnTo>
                  <a:pt x="150262" y="19054"/>
                </a:lnTo>
                <a:close/>
                <a:moveTo>
                  <a:pt x="162445" y="19054"/>
                </a:moveTo>
                <a:lnTo>
                  <a:pt x="162445" y="24990"/>
                </a:lnTo>
                <a:lnTo>
                  <a:pt x="156509" y="24990"/>
                </a:lnTo>
                <a:lnTo>
                  <a:pt x="156509" y="19054"/>
                </a:lnTo>
                <a:close/>
                <a:moveTo>
                  <a:pt x="168692" y="19054"/>
                </a:moveTo>
                <a:lnTo>
                  <a:pt x="168692" y="24990"/>
                </a:lnTo>
                <a:lnTo>
                  <a:pt x="162756" y="24990"/>
                </a:lnTo>
                <a:lnTo>
                  <a:pt x="162756" y="19054"/>
                </a:lnTo>
                <a:close/>
                <a:moveTo>
                  <a:pt x="174939" y="19054"/>
                </a:moveTo>
                <a:lnTo>
                  <a:pt x="174939" y="24990"/>
                </a:lnTo>
                <a:lnTo>
                  <a:pt x="169005" y="24990"/>
                </a:lnTo>
                <a:lnTo>
                  <a:pt x="169005" y="19054"/>
                </a:lnTo>
                <a:close/>
                <a:moveTo>
                  <a:pt x="181186" y="19054"/>
                </a:moveTo>
                <a:lnTo>
                  <a:pt x="181186" y="24990"/>
                </a:lnTo>
                <a:lnTo>
                  <a:pt x="175252" y="24990"/>
                </a:lnTo>
                <a:lnTo>
                  <a:pt x="175252" y="19054"/>
                </a:lnTo>
                <a:close/>
                <a:moveTo>
                  <a:pt x="187435" y="19054"/>
                </a:moveTo>
                <a:lnTo>
                  <a:pt x="187435" y="24990"/>
                </a:lnTo>
                <a:lnTo>
                  <a:pt x="181499" y="24990"/>
                </a:lnTo>
                <a:lnTo>
                  <a:pt x="181499" y="19054"/>
                </a:lnTo>
                <a:close/>
                <a:moveTo>
                  <a:pt x="193684" y="19054"/>
                </a:moveTo>
                <a:lnTo>
                  <a:pt x="193684" y="24990"/>
                </a:lnTo>
                <a:lnTo>
                  <a:pt x="187749" y="24990"/>
                </a:lnTo>
                <a:lnTo>
                  <a:pt x="187749" y="19054"/>
                </a:lnTo>
                <a:close/>
                <a:moveTo>
                  <a:pt x="199931" y="19054"/>
                </a:moveTo>
                <a:lnTo>
                  <a:pt x="199931" y="24990"/>
                </a:lnTo>
                <a:lnTo>
                  <a:pt x="193996" y="24990"/>
                </a:lnTo>
                <a:lnTo>
                  <a:pt x="193996" y="19054"/>
                </a:lnTo>
                <a:close/>
                <a:moveTo>
                  <a:pt x="206180" y="19054"/>
                </a:moveTo>
                <a:lnTo>
                  <a:pt x="206180" y="24990"/>
                </a:lnTo>
                <a:lnTo>
                  <a:pt x="200244" y="24990"/>
                </a:lnTo>
                <a:lnTo>
                  <a:pt x="200244" y="19054"/>
                </a:lnTo>
                <a:close/>
                <a:moveTo>
                  <a:pt x="212427" y="19054"/>
                </a:moveTo>
                <a:lnTo>
                  <a:pt x="212427" y="24990"/>
                </a:lnTo>
                <a:lnTo>
                  <a:pt x="206491" y="24990"/>
                </a:lnTo>
                <a:lnTo>
                  <a:pt x="206491" y="19054"/>
                </a:lnTo>
                <a:close/>
                <a:moveTo>
                  <a:pt x="218674" y="19054"/>
                </a:moveTo>
                <a:lnTo>
                  <a:pt x="218674" y="24990"/>
                </a:lnTo>
                <a:lnTo>
                  <a:pt x="212739" y="24990"/>
                </a:lnTo>
                <a:lnTo>
                  <a:pt x="212739" y="19054"/>
                </a:lnTo>
                <a:close/>
                <a:moveTo>
                  <a:pt x="224921" y="19054"/>
                </a:moveTo>
                <a:lnTo>
                  <a:pt x="224921" y="24990"/>
                </a:lnTo>
                <a:lnTo>
                  <a:pt x="218987" y="24990"/>
                </a:lnTo>
                <a:lnTo>
                  <a:pt x="218987" y="19054"/>
                </a:lnTo>
                <a:close/>
                <a:moveTo>
                  <a:pt x="231170" y="19054"/>
                </a:moveTo>
                <a:lnTo>
                  <a:pt x="231170" y="24990"/>
                </a:lnTo>
                <a:lnTo>
                  <a:pt x="225234" y="24990"/>
                </a:lnTo>
                <a:lnTo>
                  <a:pt x="225234" y="19054"/>
                </a:lnTo>
                <a:close/>
                <a:moveTo>
                  <a:pt x="237417" y="19054"/>
                </a:moveTo>
                <a:lnTo>
                  <a:pt x="237417" y="24990"/>
                </a:lnTo>
                <a:lnTo>
                  <a:pt x="231481" y="24990"/>
                </a:lnTo>
                <a:lnTo>
                  <a:pt x="231481" y="19054"/>
                </a:lnTo>
                <a:close/>
                <a:moveTo>
                  <a:pt x="243664" y="19054"/>
                </a:moveTo>
                <a:lnTo>
                  <a:pt x="243664" y="24990"/>
                </a:lnTo>
                <a:lnTo>
                  <a:pt x="237729" y="24990"/>
                </a:lnTo>
                <a:lnTo>
                  <a:pt x="237729" y="19054"/>
                </a:lnTo>
                <a:close/>
                <a:moveTo>
                  <a:pt x="249911" y="19054"/>
                </a:moveTo>
                <a:lnTo>
                  <a:pt x="249911" y="24990"/>
                </a:lnTo>
                <a:lnTo>
                  <a:pt x="243977" y="24990"/>
                </a:lnTo>
                <a:lnTo>
                  <a:pt x="243977" y="19054"/>
                </a:lnTo>
                <a:close/>
                <a:moveTo>
                  <a:pt x="256161" y="19054"/>
                </a:moveTo>
                <a:lnTo>
                  <a:pt x="256161" y="24990"/>
                </a:lnTo>
                <a:lnTo>
                  <a:pt x="250225" y="24990"/>
                </a:lnTo>
                <a:lnTo>
                  <a:pt x="250225" y="19054"/>
                </a:lnTo>
                <a:close/>
                <a:moveTo>
                  <a:pt x="262409" y="19054"/>
                </a:moveTo>
                <a:lnTo>
                  <a:pt x="262409" y="24990"/>
                </a:lnTo>
                <a:lnTo>
                  <a:pt x="256474" y="24990"/>
                </a:lnTo>
                <a:lnTo>
                  <a:pt x="256474" y="19054"/>
                </a:lnTo>
                <a:close/>
                <a:moveTo>
                  <a:pt x="268656" y="19054"/>
                </a:moveTo>
                <a:lnTo>
                  <a:pt x="268656" y="24990"/>
                </a:lnTo>
                <a:lnTo>
                  <a:pt x="262721" y="24990"/>
                </a:lnTo>
                <a:lnTo>
                  <a:pt x="262721" y="19054"/>
                </a:lnTo>
                <a:close/>
                <a:moveTo>
                  <a:pt x="274904" y="19054"/>
                </a:moveTo>
                <a:lnTo>
                  <a:pt x="274904" y="24990"/>
                </a:lnTo>
                <a:lnTo>
                  <a:pt x="268968" y="24990"/>
                </a:lnTo>
                <a:lnTo>
                  <a:pt x="268968" y="19054"/>
                </a:lnTo>
                <a:close/>
                <a:moveTo>
                  <a:pt x="6251" y="25301"/>
                </a:moveTo>
                <a:lnTo>
                  <a:pt x="6251" y="31237"/>
                </a:lnTo>
                <a:lnTo>
                  <a:pt x="315" y="31237"/>
                </a:lnTo>
                <a:lnTo>
                  <a:pt x="315" y="25301"/>
                </a:lnTo>
                <a:close/>
                <a:moveTo>
                  <a:pt x="12498" y="25301"/>
                </a:moveTo>
                <a:lnTo>
                  <a:pt x="12498" y="31237"/>
                </a:lnTo>
                <a:lnTo>
                  <a:pt x="6562" y="31237"/>
                </a:lnTo>
                <a:lnTo>
                  <a:pt x="6562" y="25301"/>
                </a:lnTo>
                <a:close/>
                <a:moveTo>
                  <a:pt x="18745" y="25301"/>
                </a:moveTo>
                <a:lnTo>
                  <a:pt x="18745" y="31237"/>
                </a:lnTo>
                <a:lnTo>
                  <a:pt x="12810" y="31237"/>
                </a:lnTo>
                <a:lnTo>
                  <a:pt x="12810" y="25301"/>
                </a:lnTo>
                <a:close/>
                <a:moveTo>
                  <a:pt x="24992" y="25301"/>
                </a:moveTo>
                <a:lnTo>
                  <a:pt x="24992" y="31237"/>
                </a:lnTo>
                <a:lnTo>
                  <a:pt x="19058" y="31237"/>
                </a:lnTo>
                <a:lnTo>
                  <a:pt x="19058" y="25301"/>
                </a:lnTo>
                <a:close/>
                <a:moveTo>
                  <a:pt x="31241" y="25301"/>
                </a:moveTo>
                <a:lnTo>
                  <a:pt x="31241" y="31237"/>
                </a:lnTo>
                <a:lnTo>
                  <a:pt x="25305" y="31237"/>
                </a:lnTo>
                <a:lnTo>
                  <a:pt x="25305" y="25301"/>
                </a:lnTo>
                <a:close/>
                <a:moveTo>
                  <a:pt x="37489" y="25301"/>
                </a:moveTo>
                <a:lnTo>
                  <a:pt x="37489" y="31237"/>
                </a:lnTo>
                <a:lnTo>
                  <a:pt x="31553" y="31237"/>
                </a:lnTo>
                <a:lnTo>
                  <a:pt x="31553" y="25301"/>
                </a:lnTo>
                <a:close/>
                <a:moveTo>
                  <a:pt x="43737" y="25301"/>
                </a:moveTo>
                <a:lnTo>
                  <a:pt x="43737" y="31237"/>
                </a:lnTo>
                <a:lnTo>
                  <a:pt x="37802" y="31237"/>
                </a:lnTo>
                <a:lnTo>
                  <a:pt x="37802" y="25301"/>
                </a:lnTo>
                <a:close/>
                <a:moveTo>
                  <a:pt x="49985" y="25301"/>
                </a:moveTo>
                <a:lnTo>
                  <a:pt x="49985" y="31237"/>
                </a:lnTo>
                <a:lnTo>
                  <a:pt x="44049" y="31237"/>
                </a:lnTo>
                <a:lnTo>
                  <a:pt x="44049" y="25301"/>
                </a:lnTo>
                <a:close/>
                <a:moveTo>
                  <a:pt x="56232" y="25301"/>
                </a:moveTo>
                <a:lnTo>
                  <a:pt x="56232" y="31237"/>
                </a:lnTo>
                <a:lnTo>
                  <a:pt x="50296" y="31237"/>
                </a:lnTo>
                <a:lnTo>
                  <a:pt x="50296" y="25301"/>
                </a:lnTo>
                <a:close/>
                <a:moveTo>
                  <a:pt x="62480" y="25301"/>
                </a:moveTo>
                <a:lnTo>
                  <a:pt x="62480" y="31237"/>
                </a:lnTo>
                <a:lnTo>
                  <a:pt x="56545" y="31237"/>
                </a:lnTo>
                <a:lnTo>
                  <a:pt x="56545" y="25301"/>
                </a:lnTo>
                <a:close/>
                <a:moveTo>
                  <a:pt x="68727" y="25301"/>
                </a:moveTo>
                <a:lnTo>
                  <a:pt x="68727" y="31237"/>
                </a:lnTo>
                <a:lnTo>
                  <a:pt x="62792" y="31237"/>
                </a:lnTo>
                <a:lnTo>
                  <a:pt x="62792" y="25301"/>
                </a:lnTo>
                <a:close/>
                <a:moveTo>
                  <a:pt x="74975" y="25301"/>
                </a:moveTo>
                <a:lnTo>
                  <a:pt x="74975" y="31237"/>
                </a:lnTo>
                <a:lnTo>
                  <a:pt x="69039" y="31237"/>
                </a:lnTo>
                <a:lnTo>
                  <a:pt x="69039" y="25301"/>
                </a:lnTo>
                <a:close/>
                <a:moveTo>
                  <a:pt x="81223" y="25301"/>
                </a:moveTo>
                <a:lnTo>
                  <a:pt x="81223" y="31237"/>
                </a:lnTo>
                <a:lnTo>
                  <a:pt x="75286" y="31237"/>
                </a:lnTo>
                <a:lnTo>
                  <a:pt x="75286" y="25301"/>
                </a:lnTo>
                <a:close/>
                <a:moveTo>
                  <a:pt x="87470" y="25301"/>
                </a:moveTo>
                <a:lnTo>
                  <a:pt x="87470" y="31237"/>
                </a:lnTo>
                <a:lnTo>
                  <a:pt x="81535" y="31237"/>
                </a:lnTo>
                <a:lnTo>
                  <a:pt x="81535" y="25301"/>
                </a:lnTo>
                <a:close/>
                <a:moveTo>
                  <a:pt x="93720" y="25301"/>
                </a:moveTo>
                <a:lnTo>
                  <a:pt x="93720" y="31237"/>
                </a:lnTo>
                <a:lnTo>
                  <a:pt x="87784" y="31237"/>
                </a:lnTo>
                <a:lnTo>
                  <a:pt x="87784" y="25301"/>
                </a:lnTo>
                <a:close/>
                <a:moveTo>
                  <a:pt x="99967" y="25301"/>
                </a:moveTo>
                <a:lnTo>
                  <a:pt x="99967" y="31237"/>
                </a:lnTo>
                <a:lnTo>
                  <a:pt x="94031" y="31237"/>
                </a:lnTo>
                <a:lnTo>
                  <a:pt x="94031" y="25301"/>
                </a:lnTo>
                <a:close/>
                <a:moveTo>
                  <a:pt x="106214" y="25301"/>
                </a:moveTo>
                <a:lnTo>
                  <a:pt x="106214" y="31237"/>
                </a:lnTo>
                <a:lnTo>
                  <a:pt x="100280" y="31237"/>
                </a:lnTo>
                <a:lnTo>
                  <a:pt x="100280" y="25301"/>
                </a:lnTo>
                <a:close/>
                <a:moveTo>
                  <a:pt x="112461" y="25301"/>
                </a:moveTo>
                <a:lnTo>
                  <a:pt x="112461" y="31237"/>
                </a:lnTo>
                <a:lnTo>
                  <a:pt x="106527" y="31237"/>
                </a:lnTo>
                <a:lnTo>
                  <a:pt x="106527" y="25301"/>
                </a:lnTo>
                <a:close/>
                <a:moveTo>
                  <a:pt x="118710" y="25301"/>
                </a:moveTo>
                <a:lnTo>
                  <a:pt x="118710" y="31237"/>
                </a:lnTo>
                <a:lnTo>
                  <a:pt x="112774" y="31237"/>
                </a:lnTo>
                <a:lnTo>
                  <a:pt x="112774" y="25301"/>
                </a:lnTo>
                <a:close/>
                <a:moveTo>
                  <a:pt x="124957" y="25301"/>
                </a:moveTo>
                <a:lnTo>
                  <a:pt x="124957" y="31237"/>
                </a:lnTo>
                <a:lnTo>
                  <a:pt x="119021" y="31237"/>
                </a:lnTo>
                <a:lnTo>
                  <a:pt x="119021" y="25301"/>
                </a:lnTo>
                <a:close/>
                <a:moveTo>
                  <a:pt x="131204" y="25301"/>
                </a:moveTo>
                <a:lnTo>
                  <a:pt x="131204" y="31237"/>
                </a:lnTo>
                <a:lnTo>
                  <a:pt x="125270" y="31237"/>
                </a:lnTo>
                <a:lnTo>
                  <a:pt x="125270" y="25301"/>
                </a:lnTo>
                <a:close/>
                <a:moveTo>
                  <a:pt x="137451" y="25301"/>
                </a:moveTo>
                <a:lnTo>
                  <a:pt x="137451" y="31237"/>
                </a:lnTo>
                <a:lnTo>
                  <a:pt x="131517" y="31237"/>
                </a:lnTo>
                <a:lnTo>
                  <a:pt x="131517" y="25301"/>
                </a:lnTo>
                <a:close/>
                <a:moveTo>
                  <a:pt x="143702" y="25301"/>
                </a:moveTo>
                <a:lnTo>
                  <a:pt x="143702" y="31237"/>
                </a:lnTo>
                <a:lnTo>
                  <a:pt x="137766" y="31237"/>
                </a:lnTo>
                <a:lnTo>
                  <a:pt x="137766" y="25301"/>
                </a:lnTo>
                <a:close/>
                <a:moveTo>
                  <a:pt x="149949" y="25301"/>
                </a:moveTo>
                <a:lnTo>
                  <a:pt x="149949" y="31237"/>
                </a:lnTo>
                <a:lnTo>
                  <a:pt x="144015" y="31237"/>
                </a:lnTo>
                <a:lnTo>
                  <a:pt x="144015" y="25301"/>
                </a:lnTo>
                <a:close/>
                <a:moveTo>
                  <a:pt x="156196" y="25301"/>
                </a:moveTo>
                <a:lnTo>
                  <a:pt x="156196" y="31237"/>
                </a:lnTo>
                <a:lnTo>
                  <a:pt x="150262" y="31237"/>
                </a:lnTo>
                <a:lnTo>
                  <a:pt x="150262" y="25301"/>
                </a:lnTo>
                <a:close/>
                <a:moveTo>
                  <a:pt x="162445" y="25301"/>
                </a:moveTo>
                <a:lnTo>
                  <a:pt x="162445" y="31237"/>
                </a:lnTo>
                <a:lnTo>
                  <a:pt x="156509" y="31237"/>
                </a:lnTo>
                <a:lnTo>
                  <a:pt x="156509" y="25301"/>
                </a:lnTo>
                <a:close/>
                <a:moveTo>
                  <a:pt x="168692" y="25301"/>
                </a:moveTo>
                <a:lnTo>
                  <a:pt x="168692" y="31237"/>
                </a:lnTo>
                <a:lnTo>
                  <a:pt x="162756" y="31237"/>
                </a:lnTo>
                <a:lnTo>
                  <a:pt x="162756" y="25301"/>
                </a:lnTo>
                <a:close/>
                <a:moveTo>
                  <a:pt x="174939" y="25301"/>
                </a:moveTo>
                <a:lnTo>
                  <a:pt x="174939" y="31237"/>
                </a:lnTo>
                <a:lnTo>
                  <a:pt x="169005" y="31237"/>
                </a:lnTo>
                <a:lnTo>
                  <a:pt x="169005" y="25301"/>
                </a:lnTo>
                <a:close/>
                <a:moveTo>
                  <a:pt x="181186" y="25301"/>
                </a:moveTo>
                <a:lnTo>
                  <a:pt x="181186" y="31237"/>
                </a:lnTo>
                <a:lnTo>
                  <a:pt x="175252" y="31237"/>
                </a:lnTo>
                <a:lnTo>
                  <a:pt x="175252" y="25301"/>
                </a:lnTo>
                <a:close/>
                <a:moveTo>
                  <a:pt x="187435" y="25301"/>
                </a:moveTo>
                <a:lnTo>
                  <a:pt x="187435" y="31237"/>
                </a:lnTo>
                <a:lnTo>
                  <a:pt x="181499" y="31237"/>
                </a:lnTo>
                <a:lnTo>
                  <a:pt x="181499" y="25301"/>
                </a:lnTo>
                <a:close/>
                <a:moveTo>
                  <a:pt x="193684" y="25301"/>
                </a:moveTo>
                <a:lnTo>
                  <a:pt x="193684" y="31237"/>
                </a:lnTo>
                <a:lnTo>
                  <a:pt x="187749" y="31237"/>
                </a:lnTo>
                <a:lnTo>
                  <a:pt x="187749" y="25301"/>
                </a:lnTo>
                <a:close/>
                <a:moveTo>
                  <a:pt x="199931" y="25301"/>
                </a:moveTo>
                <a:lnTo>
                  <a:pt x="199931" y="31237"/>
                </a:lnTo>
                <a:lnTo>
                  <a:pt x="193996" y="31237"/>
                </a:lnTo>
                <a:lnTo>
                  <a:pt x="193996" y="25301"/>
                </a:lnTo>
                <a:close/>
                <a:moveTo>
                  <a:pt x="206180" y="25301"/>
                </a:moveTo>
                <a:lnTo>
                  <a:pt x="206180" y="31237"/>
                </a:lnTo>
                <a:lnTo>
                  <a:pt x="200244" y="31237"/>
                </a:lnTo>
                <a:lnTo>
                  <a:pt x="200244" y="25301"/>
                </a:lnTo>
                <a:close/>
                <a:moveTo>
                  <a:pt x="212427" y="25301"/>
                </a:moveTo>
                <a:lnTo>
                  <a:pt x="212427" y="31237"/>
                </a:lnTo>
                <a:lnTo>
                  <a:pt x="206491" y="31237"/>
                </a:lnTo>
                <a:lnTo>
                  <a:pt x="206491" y="25301"/>
                </a:lnTo>
                <a:close/>
                <a:moveTo>
                  <a:pt x="218674" y="25301"/>
                </a:moveTo>
                <a:lnTo>
                  <a:pt x="218674" y="31237"/>
                </a:lnTo>
                <a:lnTo>
                  <a:pt x="212739" y="31237"/>
                </a:lnTo>
                <a:lnTo>
                  <a:pt x="212739" y="25301"/>
                </a:lnTo>
                <a:close/>
                <a:moveTo>
                  <a:pt x="224921" y="25301"/>
                </a:moveTo>
                <a:lnTo>
                  <a:pt x="224921" y="31237"/>
                </a:lnTo>
                <a:lnTo>
                  <a:pt x="218987" y="31237"/>
                </a:lnTo>
                <a:lnTo>
                  <a:pt x="218987" y="25301"/>
                </a:lnTo>
                <a:close/>
                <a:moveTo>
                  <a:pt x="231170" y="25301"/>
                </a:moveTo>
                <a:lnTo>
                  <a:pt x="231170" y="31237"/>
                </a:lnTo>
                <a:lnTo>
                  <a:pt x="225234" y="31237"/>
                </a:lnTo>
                <a:lnTo>
                  <a:pt x="225234" y="25301"/>
                </a:lnTo>
                <a:close/>
                <a:moveTo>
                  <a:pt x="237417" y="25301"/>
                </a:moveTo>
                <a:lnTo>
                  <a:pt x="237417" y="31237"/>
                </a:lnTo>
                <a:lnTo>
                  <a:pt x="231481" y="31237"/>
                </a:lnTo>
                <a:lnTo>
                  <a:pt x="231481" y="25301"/>
                </a:lnTo>
                <a:close/>
                <a:moveTo>
                  <a:pt x="243664" y="25301"/>
                </a:moveTo>
                <a:lnTo>
                  <a:pt x="243664" y="31237"/>
                </a:lnTo>
                <a:lnTo>
                  <a:pt x="237729" y="31237"/>
                </a:lnTo>
                <a:lnTo>
                  <a:pt x="237729" y="25301"/>
                </a:lnTo>
                <a:close/>
                <a:moveTo>
                  <a:pt x="249911" y="25301"/>
                </a:moveTo>
                <a:lnTo>
                  <a:pt x="249911" y="31237"/>
                </a:lnTo>
                <a:lnTo>
                  <a:pt x="243977" y="31237"/>
                </a:lnTo>
                <a:lnTo>
                  <a:pt x="243977" y="25301"/>
                </a:lnTo>
                <a:close/>
                <a:moveTo>
                  <a:pt x="256161" y="25301"/>
                </a:moveTo>
                <a:lnTo>
                  <a:pt x="256161" y="31237"/>
                </a:lnTo>
                <a:lnTo>
                  <a:pt x="250225" y="31237"/>
                </a:lnTo>
                <a:lnTo>
                  <a:pt x="250225" y="25301"/>
                </a:lnTo>
                <a:close/>
                <a:moveTo>
                  <a:pt x="262409" y="25301"/>
                </a:moveTo>
                <a:lnTo>
                  <a:pt x="262409" y="31237"/>
                </a:lnTo>
                <a:lnTo>
                  <a:pt x="256474" y="31237"/>
                </a:lnTo>
                <a:lnTo>
                  <a:pt x="256474" y="25301"/>
                </a:lnTo>
                <a:close/>
                <a:moveTo>
                  <a:pt x="268656" y="25301"/>
                </a:moveTo>
                <a:lnTo>
                  <a:pt x="268656" y="31237"/>
                </a:lnTo>
                <a:lnTo>
                  <a:pt x="262721" y="31237"/>
                </a:lnTo>
                <a:lnTo>
                  <a:pt x="262721" y="25301"/>
                </a:lnTo>
                <a:close/>
                <a:moveTo>
                  <a:pt x="274904" y="25301"/>
                </a:moveTo>
                <a:lnTo>
                  <a:pt x="274904" y="31237"/>
                </a:lnTo>
                <a:lnTo>
                  <a:pt x="268968" y="31237"/>
                </a:lnTo>
                <a:lnTo>
                  <a:pt x="268968" y="25301"/>
                </a:lnTo>
                <a:close/>
                <a:moveTo>
                  <a:pt x="6251" y="31548"/>
                </a:moveTo>
                <a:lnTo>
                  <a:pt x="6251" y="31550"/>
                </a:lnTo>
                <a:lnTo>
                  <a:pt x="6251" y="37484"/>
                </a:lnTo>
                <a:lnTo>
                  <a:pt x="315" y="37484"/>
                </a:lnTo>
                <a:lnTo>
                  <a:pt x="315" y="31548"/>
                </a:lnTo>
                <a:close/>
                <a:moveTo>
                  <a:pt x="12498" y="31548"/>
                </a:moveTo>
                <a:lnTo>
                  <a:pt x="12498" y="31550"/>
                </a:lnTo>
                <a:lnTo>
                  <a:pt x="12498" y="37484"/>
                </a:lnTo>
                <a:lnTo>
                  <a:pt x="6562" y="37484"/>
                </a:lnTo>
                <a:lnTo>
                  <a:pt x="6562" y="31548"/>
                </a:lnTo>
                <a:close/>
                <a:moveTo>
                  <a:pt x="18745" y="31548"/>
                </a:moveTo>
                <a:lnTo>
                  <a:pt x="18745" y="31550"/>
                </a:lnTo>
                <a:lnTo>
                  <a:pt x="18745" y="37484"/>
                </a:lnTo>
                <a:lnTo>
                  <a:pt x="12810" y="37484"/>
                </a:lnTo>
                <a:lnTo>
                  <a:pt x="12810" y="31548"/>
                </a:lnTo>
                <a:close/>
                <a:moveTo>
                  <a:pt x="24992" y="31548"/>
                </a:moveTo>
                <a:lnTo>
                  <a:pt x="24992" y="31550"/>
                </a:lnTo>
                <a:lnTo>
                  <a:pt x="24992" y="37484"/>
                </a:lnTo>
                <a:lnTo>
                  <a:pt x="19058" y="37484"/>
                </a:lnTo>
                <a:lnTo>
                  <a:pt x="19058" y="31548"/>
                </a:lnTo>
                <a:close/>
                <a:moveTo>
                  <a:pt x="31242" y="31548"/>
                </a:moveTo>
                <a:lnTo>
                  <a:pt x="31242" y="31550"/>
                </a:lnTo>
                <a:lnTo>
                  <a:pt x="31242" y="37484"/>
                </a:lnTo>
                <a:lnTo>
                  <a:pt x="25305" y="37484"/>
                </a:lnTo>
                <a:lnTo>
                  <a:pt x="25305" y="31548"/>
                </a:lnTo>
                <a:close/>
                <a:moveTo>
                  <a:pt x="162445" y="31548"/>
                </a:moveTo>
                <a:lnTo>
                  <a:pt x="162445" y="31550"/>
                </a:lnTo>
                <a:lnTo>
                  <a:pt x="162445" y="37484"/>
                </a:lnTo>
                <a:lnTo>
                  <a:pt x="156509" y="37484"/>
                </a:lnTo>
                <a:lnTo>
                  <a:pt x="156509" y="31548"/>
                </a:lnTo>
                <a:close/>
                <a:moveTo>
                  <a:pt x="168692" y="31548"/>
                </a:moveTo>
                <a:lnTo>
                  <a:pt x="168692" y="31550"/>
                </a:lnTo>
                <a:lnTo>
                  <a:pt x="168692" y="37484"/>
                </a:lnTo>
                <a:lnTo>
                  <a:pt x="162756" y="37484"/>
                </a:lnTo>
                <a:lnTo>
                  <a:pt x="162756" y="31548"/>
                </a:lnTo>
                <a:close/>
                <a:moveTo>
                  <a:pt x="174939" y="31548"/>
                </a:moveTo>
                <a:lnTo>
                  <a:pt x="174939" y="31550"/>
                </a:lnTo>
                <a:lnTo>
                  <a:pt x="174939" y="37484"/>
                </a:lnTo>
                <a:lnTo>
                  <a:pt x="169005" y="37484"/>
                </a:lnTo>
                <a:lnTo>
                  <a:pt x="169005" y="31548"/>
                </a:lnTo>
                <a:close/>
                <a:moveTo>
                  <a:pt x="181186" y="31548"/>
                </a:moveTo>
                <a:lnTo>
                  <a:pt x="181186" y="31550"/>
                </a:lnTo>
                <a:lnTo>
                  <a:pt x="181186" y="37484"/>
                </a:lnTo>
                <a:lnTo>
                  <a:pt x="175252" y="37484"/>
                </a:lnTo>
                <a:lnTo>
                  <a:pt x="175252" y="31548"/>
                </a:lnTo>
                <a:close/>
                <a:moveTo>
                  <a:pt x="187435" y="31548"/>
                </a:moveTo>
                <a:lnTo>
                  <a:pt x="187435" y="31550"/>
                </a:lnTo>
                <a:lnTo>
                  <a:pt x="187435" y="37484"/>
                </a:lnTo>
                <a:lnTo>
                  <a:pt x="181499" y="37484"/>
                </a:lnTo>
                <a:lnTo>
                  <a:pt x="181499" y="31548"/>
                </a:lnTo>
                <a:close/>
                <a:moveTo>
                  <a:pt x="37489" y="31552"/>
                </a:moveTo>
                <a:lnTo>
                  <a:pt x="37489" y="37486"/>
                </a:lnTo>
                <a:lnTo>
                  <a:pt x="31553" y="37486"/>
                </a:lnTo>
                <a:lnTo>
                  <a:pt x="31553" y="31552"/>
                </a:lnTo>
                <a:close/>
                <a:moveTo>
                  <a:pt x="43737" y="31552"/>
                </a:moveTo>
                <a:lnTo>
                  <a:pt x="43737" y="37486"/>
                </a:lnTo>
                <a:lnTo>
                  <a:pt x="37802" y="37486"/>
                </a:lnTo>
                <a:lnTo>
                  <a:pt x="37802" y="31552"/>
                </a:lnTo>
                <a:close/>
                <a:moveTo>
                  <a:pt x="49985" y="31552"/>
                </a:moveTo>
                <a:lnTo>
                  <a:pt x="49985" y="37486"/>
                </a:lnTo>
                <a:lnTo>
                  <a:pt x="44049" y="37486"/>
                </a:lnTo>
                <a:lnTo>
                  <a:pt x="44049" y="31552"/>
                </a:lnTo>
                <a:close/>
                <a:moveTo>
                  <a:pt x="56232" y="31552"/>
                </a:moveTo>
                <a:lnTo>
                  <a:pt x="56232" y="37486"/>
                </a:lnTo>
                <a:lnTo>
                  <a:pt x="50296" y="37486"/>
                </a:lnTo>
                <a:lnTo>
                  <a:pt x="50296" y="31552"/>
                </a:lnTo>
                <a:close/>
                <a:moveTo>
                  <a:pt x="62480" y="31552"/>
                </a:moveTo>
                <a:lnTo>
                  <a:pt x="62480" y="37486"/>
                </a:lnTo>
                <a:lnTo>
                  <a:pt x="56545" y="37486"/>
                </a:lnTo>
                <a:lnTo>
                  <a:pt x="56545" y="31552"/>
                </a:lnTo>
                <a:close/>
                <a:moveTo>
                  <a:pt x="68727" y="31552"/>
                </a:moveTo>
                <a:lnTo>
                  <a:pt x="68727" y="37486"/>
                </a:lnTo>
                <a:lnTo>
                  <a:pt x="62792" y="37486"/>
                </a:lnTo>
                <a:lnTo>
                  <a:pt x="62792" y="31552"/>
                </a:lnTo>
                <a:close/>
                <a:moveTo>
                  <a:pt x="74975" y="31552"/>
                </a:moveTo>
                <a:lnTo>
                  <a:pt x="74975" y="37486"/>
                </a:lnTo>
                <a:lnTo>
                  <a:pt x="69039" y="37486"/>
                </a:lnTo>
                <a:lnTo>
                  <a:pt x="69039" y="31552"/>
                </a:lnTo>
                <a:close/>
                <a:moveTo>
                  <a:pt x="81223" y="31552"/>
                </a:moveTo>
                <a:lnTo>
                  <a:pt x="81223" y="37486"/>
                </a:lnTo>
                <a:lnTo>
                  <a:pt x="75286" y="37486"/>
                </a:lnTo>
                <a:lnTo>
                  <a:pt x="75286" y="31552"/>
                </a:lnTo>
                <a:close/>
                <a:moveTo>
                  <a:pt x="87470" y="31552"/>
                </a:moveTo>
                <a:lnTo>
                  <a:pt x="87470" y="37486"/>
                </a:lnTo>
                <a:lnTo>
                  <a:pt x="81535" y="37486"/>
                </a:lnTo>
                <a:lnTo>
                  <a:pt x="81535" y="31552"/>
                </a:lnTo>
                <a:close/>
                <a:moveTo>
                  <a:pt x="93720" y="31552"/>
                </a:moveTo>
                <a:lnTo>
                  <a:pt x="93720" y="37486"/>
                </a:lnTo>
                <a:lnTo>
                  <a:pt x="87784" y="37486"/>
                </a:lnTo>
                <a:lnTo>
                  <a:pt x="87784" y="31552"/>
                </a:lnTo>
                <a:close/>
                <a:moveTo>
                  <a:pt x="99967" y="31552"/>
                </a:moveTo>
                <a:lnTo>
                  <a:pt x="99967" y="37486"/>
                </a:lnTo>
                <a:lnTo>
                  <a:pt x="94031" y="37486"/>
                </a:lnTo>
                <a:lnTo>
                  <a:pt x="94031" y="31552"/>
                </a:lnTo>
                <a:close/>
                <a:moveTo>
                  <a:pt x="106214" y="31552"/>
                </a:moveTo>
                <a:lnTo>
                  <a:pt x="106214" y="37486"/>
                </a:lnTo>
                <a:lnTo>
                  <a:pt x="100280" y="37486"/>
                </a:lnTo>
                <a:lnTo>
                  <a:pt x="100280" y="31552"/>
                </a:lnTo>
                <a:close/>
                <a:moveTo>
                  <a:pt x="112461" y="31552"/>
                </a:moveTo>
                <a:lnTo>
                  <a:pt x="112461" y="37486"/>
                </a:lnTo>
                <a:lnTo>
                  <a:pt x="106527" y="37486"/>
                </a:lnTo>
                <a:lnTo>
                  <a:pt x="106527" y="31552"/>
                </a:lnTo>
                <a:close/>
                <a:moveTo>
                  <a:pt x="118710" y="31552"/>
                </a:moveTo>
                <a:lnTo>
                  <a:pt x="118710" y="37486"/>
                </a:lnTo>
                <a:lnTo>
                  <a:pt x="112774" y="37486"/>
                </a:lnTo>
                <a:lnTo>
                  <a:pt x="112774" y="31552"/>
                </a:lnTo>
                <a:close/>
                <a:moveTo>
                  <a:pt x="124957" y="31552"/>
                </a:moveTo>
                <a:lnTo>
                  <a:pt x="124957" y="37486"/>
                </a:lnTo>
                <a:lnTo>
                  <a:pt x="119021" y="37486"/>
                </a:lnTo>
                <a:lnTo>
                  <a:pt x="119021" y="31552"/>
                </a:lnTo>
                <a:close/>
                <a:moveTo>
                  <a:pt x="131204" y="31552"/>
                </a:moveTo>
                <a:lnTo>
                  <a:pt x="131204" y="37486"/>
                </a:lnTo>
                <a:lnTo>
                  <a:pt x="125270" y="37486"/>
                </a:lnTo>
                <a:lnTo>
                  <a:pt x="125270" y="31552"/>
                </a:lnTo>
                <a:close/>
                <a:moveTo>
                  <a:pt x="137451" y="31552"/>
                </a:moveTo>
                <a:lnTo>
                  <a:pt x="137451" y="37486"/>
                </a:lnTo>
                <a:lnTo>
                  <a:pt x="131517" y="37486"/>
                </a:lnTo>
                <a:lnTo>
                  <a:pt x="131517" y="31552"/>
                </a:lnTo>
                <a:close/>
                <a:moveTo>
                  <a:pt x="143702" y="31552"/>
                </a:moveTo>
                <a:lnTo>
                  <a:pt x="143702" y="37486"/>
                </a:lnTo>
                <a:lnTo>
                  <a:pt x="137766" y="37486"/>
                </a:lnTo>
                <a:lnTo>
                  <a:pt x="137766" y="31552"/>
                </a:lnTo>
                <a:close/>
                <a:moveTo>
                  <a:pt x="149949" y="31552"/>
                </a:moveTo>
                <a:lnTo>
                  <a:pt x="149949" y="37486"/>
                </a:lnTo>
                <a:lnTo>
                  <a:pt x="144015" y="37486"/>
                </a:lnTo>
                <a:lnTo>
                  <a:pt x="144015" y="31552"/>
                </a:lnTo>
                <a:close/>
                <a:moveTo>
                  <a:pt x="156196" y="31552"/>
                </a:moveTo>
                <a:lnTo>
                  <a:pt x="156196" y="37486"/>
                </a:lnTo>
                <a:lnTo>
                  <a:pt x="150262" y="37486"/>
                </a:lnTo>
                <a:lnTo>
                  <a:pt x="150262" y="31552"/>
                </a:lnTo>
                <a:close/>
                <a:moveTo>
                  <a:pt x="193684" y="31552"/>
                </a:moveTo>
                <a:lnTo>
                  <a:pt x="193684" y="37486"/>
                </a:lnTo>
                <a:lnTo>
                  <a:pt x="187749" y="37486"/>
                </a:lnTo>
                <a:lnTo>
                  <a:pt x="187749" y="31552"/>
                </a:lnTo>
                <a:close/>
                <a:moveTo>
                  <a:pt x="199931" y="31552"/>
                </a:moveTo>
                <a:lnTo>
                  <a:pt x="199931" y="37486"/>
                </a:lnTo>
                <a:lnTo>
                  <a:pt x="193996" y="37486"/>
                </a:lnTo>
                <a:lnTo>
                  <a:pt x="193996" y="31552"/>
                </a:lnTo>
                <a:close/>
                <a:moveTo>
                  <a:pt x="206180" y="31552"/>
                </a:moveTo>
                <a:lnTo>
                  <a:pt x="206180" y="37486"/>
                </a:lnTo>
                <a:lnTo>
                  <a:pt x="200244" y="37486"/>
                </a:lnTo>
                <a:lnTo>
                  <a:pt x="200244" y="31552"/>
                </a:lnTo>
                <a:close/>
                <a:moveTo>
                  <a:pt x="212427" y="31552"/>
                </a:moveTo>
                <a:lnTo>
                  <a:pt x="212427" y="37486"/>
                </a:lnTo>
                <a:lnTo>
                  <a:pt x="206491" y="37486"/>
                </a:lnTo>
                <a:lnTo>
                  <a:pt x="206491" y="31552"/>
                </a:lnTo>
                <a:close/>
                <a:moveTo>
                  <a:pt x="218674" y="31552"/>
                </a:moveTo>
                <a:lnTo>
                  <a:pt x="218674" y="37486"/>
                </a:lnTo>
                <a:lnTo>
                  <a:pt x="212739" y="37486"/>
                </a:lnTo>
                <a:lnTo>
                  <a:pt x="212739" y="31552"/>
                </a:lnTo>
                <a:close/>
                <a:moveTo>
                  <a:pt x="224921" y="31552"/>
                </a:moveTo>
                <a:lnTo>
                  <a:pt x="224921" y="37486"/>
                </a:lnTo>
                <a:lnTo>
                  <a:pt x="218987" y="37486"/>
                </a:lnTo>
                <a:lnTo>
                  <a:pt x="218987" y="31552"/>
                </a:lnTo>
                <a:close/>
                <a:moveTo>
                  <a:pt x="231170" y="31552"/>
                </a:moveTo>
                <a:lnTo>
                  <a:pt x="231170" y="37486"/>
                </a:lnTo>
                <a:lnTo>
                  <a:pt x="225234" y="37486"/>
                </a:lnTo>
                <a:lnTo>
                  <a:pt x="225234" y="31552"/>
                </a:lnTo>
                <a:close/>
                <a:moveTo>
                  <a:pt x="237417" y="31552"/>
                </a:moveTo>
                <a:lnTo>
                  <a:pt x="237417" y="37486"/>
                </a:lnTo>
                <a:lnTo>
                  <a:pt x="231481" y="37486"/>
                </a:lnTo>
                <a:lnTo>
                  <a:pt x="231481" y="31552"/>
                </a:lnTo>
                <a:close/>
                <a:moveTo>
                  <a:pt x="243664" y="31552"/>
                </a:moveTo>
                <a:lnTo>
                  <a:pt x="243664" y="37486"/>
                </a:lnTo>
                <a:lnTo>
                  <a:pt x="237729" y="37486"/>
                </a:lnTo>
                <a:lnTo>
                  <a:pt x="237729" y="31552"/>
                </a:lnTo>
                <a:close/>
                <a:moveTo>
                  <a:pt x="249911" y="31552"/>
                </a:moveTo>
                <a:lnTo>
                  <a:pt x="249911" y="37486"/>
                </a:lnTo>
                <a:lnTo>
                  <a:pt x="243977" y="37486"/>
                </a:lnTo>
                <a:lnTo>
                  <a:pt x="243977" y="31552"/>
                </a:lnTo>
                <a:close/>
                <a:moveTo>
                  <a:pt x="256161" y="31552"/>
                </a:moveTo>
                <a:lnTo>
                  <a:pt x="256161" y="37486"/>
                </a:lnTo>
                <a:lnTo>
                  <a:pt x="250225" y="37486"/>
                </a:lnTo>
                <a:lnTo>
                  <a:pt x="250225" y="31552"/>
                </a:lnTo>
                <a:close/>
                <a:moveTo>
                  <a:pt x="262409" y="31552"/>
                </a:moveTo>
                <a:lnTo>
                  <a:pt x="262409" y="37486"/>
                </a:lnTo>
                <a:lnTo>
                  <a:pt x="256474" y="37486"/>
                </a:lnTo>
                <a:lnTo>
                  <a:pt x="256474" y="31552"/>
                </a:lnTo>
                <a:close/>
                <a:moveTo>
                  <a:pt x="268656" y="31552"/>
                </a:moveTo>
                <a:lnTo>
                  <a:pt x="268656" y="37486"/>
                </a:lnTo>
                <a:lnTo>
                  <a:pt x="262721" y="37486"/>
                </a:lnTo>
                <a:lnTo>
                  <a:pt x="262721" y="31552"/>
                </a:lnTo>
                <a:close/>
                <a:moveTo>
                  <a:pt x="274904" y="31552"/>
                </a:moveTo>
                <a:lnTo>
                  <a:pt x="274904" y="37486"/>
                </a:lnTo>
                <a:lnTo>
                  <a:pt x="268968" y="37486"/>
                </a:lnTo>
                <a:lnTo>
                  <a:pt x="268968" y="31552"/>
                </a:lnTo>
                <a:close/>
                <a:moveTo>
                  <a:pt x="6251" y="37799"/>
                </a:moveTo>
                <a:lnTo>
                  <a:pt x="6251" y="43735"/>
                </a:lnTo>
                <a:lnTo>
                  <a:pt x="315" y="43735"/>
                </a:lnTo>
                <a:lnTo>
                  <a:pt x="315" y="37799"/>
                </a:lnTo>
                <a:close/>
                <a:moveTo>
                  <a:pt x="12498" y="37799"/>
                </a:moveTo>
                <a:lnTo>
                  <a:pt x="12498" y="43735"/>
                </a:lnTo>
                <a:lnTo>
                  <a:pt x="6562" y="43735"/>
                </a:lnTo>
                <a:lnTo>
                  <a:pt x="6562" y="37799"/>
                </a:lnTo>
                <a:close/>
                <a:moveTo>
                  <a:pt x="18745" y="37799"/>
                </a:moveTo>
                <a:lnTo>
                  <a:pt x="18745" y="43735"/>
                </a:lnTo>
                <a:lnTo>
                  <a:pt x="12810" y="43735"/>
                </a:lnTo>
                <a:lnTo>
                  <a:pt x="12810" y="37799"/>
                </a:lnTo>
                <a:close/>
                <a:moveTo>
                  <a:pt x="24992" y="37799"/>
                </a:moveTo>
                <a:lnTo>
                  <a:pt x="24992" y="43735"/>
                </a:lnTo>
                <a:lnTo>
                  <a:pt x="19058" y="43735"/>
                </a:lnTo>
                <a:lnTo>
                  <a:pt x="19058" y="37799"/>
                </a:lnTo>
                <a:close/>
                <a:moveTo>
                  <a:pt x="31242" y="37799"/>
                </a:moveTo>
                <a:lnTo>
                  <a:pt x="31242" y="43735"/>
                </a:lnTo>
                <a:lnTo>
                  <a:pt x="25305" y="43735"/>
                </a:lnTo>
                <a:lnTo>
                  <a:pt x="25305" y="37799"/>
                </a:lnTo>
                <a:close/>
                <a:moveTo>
                  <a:pt x="37489" y="37799"/>
                </a:moveTo>
                <a:lnTo>
                  <a:pt x="37489" y="43735"/>
                </a:lnTo>
                <a:lnTo>
                  <a:pt x="31553" y="43735"/>
                </a:lnTo>
                <a:lnTo>
                  <a:pt x="31553" y="37799"/>
                </a:lnTo>
                <a:close/>
                <a:moveTo>
                  <a:pt x="43737" y="37799"/>
                </a:moveTo>
                <a:lnTo>
                  <a:pt x="43737" y="43735"/>
                </a:lnTo>
                <a:lnTo>
                  <a:pt x="37802" y="43735"/>
                </a:lnTo>
                <a:lnTo>
                  <a:pt x="37802" y="37799"/>
                </a:lnTo>
                <a:close/>
                <a:moveTo>
                  <a:pt x="49985" y="37799"/>
                </a:moveTo>
                <a:lnTo>
                  <a:pt x="49985" y="43735"/>
                </a:lnTo>
                <a:lnTo>
                  <a:pt x="44049" y="43735"/>
                </a:lnTo>
                <a:lnTo>
                  <a:pt x="44049" y="37799"/>
                </a:lnTo>
                <a:close/>
                <a:moveTo>
                  <a:pt x="56232" y="37799"/>
                </a:moveTo>
                <a:lnTo>
                  <a:pt x="56232" y="43735"/>
                </a:lnTo>
                <a:lnTo>
                  <a:pt x="50296" y="43735"/>
                </a:lnTo>
                <a:lnTo>
                  <a:pt x="50296" y="37799"/>
                </a:lnTo>
                <a:close/>
                <a:moveTo>
                  <a:pt x="62480" y="37799"/>
                </a:moveTo>
                <a:lnTo>
                  <a:pt x="62480" y="43735"/>
                </a:lnTo>
                <a:lnTo>
                  <a:pt x="56545" y="43735"/>
                </a:lnTo>
                <a:lnTo>
                  <a:pt x="56545" y="37799"/>
                </a:lnTo>
                <a:close/>
                <a:moveTo>
                  <a:pt x="68727" y="37799"/>
                </a:moveTo>
                <a:lnTo>
                  <a:pt x="68727" y="43735"/>
                </a:lnTo>
                <a:lnTo>
                  <a:pt x="62792" y="43735"/>
                </a:lnTo>
                <a:lnTo>
                  <a:pt x="62792" y="37799"/>
                </a:lnTo>
                <a:close/>
                <a:moveTo>
                  <a:pt x="74975" y="37799"/>
                </a:moveTo>
                <a:lnTo>
                  <a:pt x="74975" y="43735"/>
                </a:lnTo>
                <a:lnTo>
                  <a:pt x="69039" y="43735"/>
                </a:lnTo>
                <a:lnTo>
                  <a:pt x="69039" y="37799"/>
                </a:lnTo>
                <a:close/>
                <a:moveTo>
                  <a:pt x="81223" y="37799"/>
                </a:moveTo>
                <a:lnTo>
                  <a:pt x="81223" y="43735"/>
                </a:lnTo>
                <a:lnTo>
                  <a:pt x="75286" y="43735"/>
                </a:lnTo>
                <a:lnTo>
                  <a:pt x="75286" y="37799"/>
                </a:lnTo>
                <a:close/>
                <a:moveTo>
                  <a:pt x="87470" y="37799"/>
                </a:moveTo>
                <a:lnTo>
                  <a:pt x="87470" y="43735"/>
                </a:lnTo>
                <a:lnTo>
                  <a:pt x="81535" y="43735"/>
                </a:lnTo>
                <a:lnTo>
                  <a:pt x="81535" y="37799"/>
                </a:lnTo>
                <a:close/>
                <a:moveTo>
                  <a:pt x="93720" y="37799"/>
                </a:moveTo>
                <a:lnTo>
                  <a:pt x="93720" y="43735"/>
                </a:lnTo>
                <a:lnTo>
                  <a:pt x="87784" y="43735"/>
                </a:lnTo>
                <a:lnTo>
                  <a:pt x="87784" y="37799"/>
                </a:lnTo>
                <a:close/>
                <a:moveTo>
                  <a:pt x="99967" y="37799"/>
                </a:moveTo>
                <a:lnTo>
                  <a:pt x="99967" y="43735"/>
                </a:lnTo>
                <a:lnTo>
                  <a:pt x="94031" y="43735"/>
                </a:lnTo>
                <a:lnTo>
                  <a:pt x="94031" y="37799"/>
                </a:lnTo>
                <a:close/>
                <a:moveTo>
                  <a:pt x="106214" y="37799"/>
                </a:moveTo>
                <a:lnTo>
                  <a:pt x="106214" y="43735"/>
                </a:lnTo>
                <a:lnTo>
                  <a:pt x="100280" y="43735"/>
                </a:lnTo>
                <a:lnTo>
                  <a:pt x="100280" y="37799"/>
                </a:lnTo>
                <a:close/>
                <a:moveTo>
                  <a:pt x="112461" y="37799"/>
                </a:moveTo>
                <a:lnTo>
                  <a:pt x="112461" y="43735"/>
                </a:lnTo>
                <a:lnTo>
                  <a:pt x="106527" y="43735"/>
                </a:lnTo>
                <a:lnTo>
                  <a:pt x="106527" y="37799"/>
                </a:lnTo>
                <a:close/>
                <a:moveTo>
                  <a:pt x="118710" y="37799"/>
                </a:moveTo>
                <a:lnTo>
                  <a:pt x="118710" y="43735"/>
                </a:lnTo>
                <a:lnTo>
                  <a:pt x="112774" y="43735"/>
                </a:lnTo>
                <a:lnTo>
                  <a:pt x="112774" y="37799"/>
                </a:lnTo>
                <a:close/>
                <a:moveTo>
                  <a:pt x="124957" y="37799"/>
                </a:moveTo>
                <a:lnTo>
                  <a:pt x="124957" y="43735"/>
                </a:lnTo>
                <a:lnTo>
                  <a:pt x="119021" y="43735"/>
                </a:lnTo>
                <a:lnTo>
                  <a:pt x="119021" y="37799"/>
                </a:lnTo>
                <a:close/>
                <a:moveTo>
                  <a:pt x="131204" y="37799"/>
                </a:moveTo>
                <a:lnTo>
                  <a:pt x="131204" y="43735"/>
                </a:lnTo>
                <a:lnTo>
                  <a:pt x="125270" y="43735"/>
                </a:lnTo>
                <a:lnTo>
                  <a:pt x="125270" y="37799"/>
                </a:lnTo>
                <a:close/>
                <a:moveTo>
                  <a:pt x="137451" y="37799"/>
                </a:moveTo>
                <a:lnTo>
                  <a:pt x="137451" y="43735"/>
                </a:lnTo>
                <a:lnTo>
                  <a:pt x="131517" y="43735"/>
                </a:lnTo>
                <a:lnTo>
                  <a:pt x="131517" y="37799"/>
                </a:lnTo>
                <a:close/>
                <a:moveTo>
                  <a:pt x="143702" y="37799"/>
                </a:moveTo>
                <a:lnTo>
                  <a:pt x="143702" y="43735"/>
                </a:lnTo>
                <a:lnTo>
                  <a:pt x="137766" y="43735"/>
                </a:lnTo>
                <a:lnTo>
                  <a:pt x="137766" y="37799"/>
                </a:lnTo>
                <a:close/>
                <a:moveTo>
                  <a:pt x="149949" y="37799"/>
                </a:moveTo>
                <a:lnTo>
                  <a:pt x="149949" y="43735"/>
                </a:lnTo>
                <a:lnTo>
                  <a:pt x="144015" y="43735"/>
                </a:lnTo>
                <a:lnTo>
                  <a:pt x="144015" y="37799"/>
                </a:lnTo>
                <a:close/>
                <a:moveTo>
                  <a:pt x="156196" y="37799"/>
                </a:moveTo>
                <a:lnTo>
                  <a:pt x="156196" y="43735"/>
                </a:lnTo>
                <a:lnTo>
                  <a:pt x="150262" y="43735"/>
                </a:lnTo>
                <a:lnTo>
                  <a:pt x="150262" y="37799"/>
                </a:lnTo>
                <a:close/>
                <a:moveTo>
                  <a:pt x="162445" y="37799"/>
                </a:moveTo>
                <a:lnTo>
                  <a:pt x="162445" y="43735"/>
                </a:lnTo>
                <a:lnTo>
                  <a:pt x="156509" y="43735"/>
                </a:lnTo>
                <a:lnTo>
                  <a:pt x="156509" y="37799"/>
                </a:lnTo>
                <a:close/>
                <a:moveTo>
                  <a:pt x="168692" y="37799"/>
                </a:moveTo>
                <a:lnTo>
                  <a:pt x="168692" y="43735"/>
                </a:lnTo>
                <a:lnTo>
                  <a:pt x="162756" y="43735"/>
                </a:lnTo>
                <a:lnTo>
                  <a:pt x="162756" y="37799"/>
                </a:lnTo>
                <a:close/>
                <a:moveTo>
                  <a:pt x="174939" y="37799"/>
                </a:moveTo>
                <a:lnTo>
                  <a:pt x="174939" y="43735"/>
                </a:lnTo>
                <a:lnTo>
                  <a:pt x="169005" y="43735"/>
                </a:lnTo>
                <a:lnTo>
                  <a:pt x="169005" y="37799"/>
                </a:lnTo>
                <a:close/>
                <a:moveTo>
                  <a:pt x="181186" y="37799"/>
                </a:moveTo>
                <a:lnTo>
                  <a:pt x="181186" y="43735"/>
                </a:lnTo>
                <a:lnTo>
                  <a:pt x="175252" y="43735"/>
                </a:lnTo>
                <a:lnTo>
                  <a:pt x="175252" y="37799"/>
                </a:lnTo>
                <a:close/>
                <a:moveTo>
                  <a:pt x="187435" y="37799"/>
                </a:moveTo>
                <a:lnTo>
                  <a:pt x="187435" y="43735"/>
                </a:lnTo>
                <a:lnTo>
                  <a:pt x="181499" y="43735"/>
                </a:lnTo>
                <a:lnTo>
                  <a:pt x="181499" y="37799"/>
                </a:lnTo>
                <a:close/>
                <a:moveTo>
                  <a:pt x="193684" y="37799"/>
                </a:moveTo>
                <a:lnTo>
                  <a:pt x="193684" y="43735"/>
                </a:lnTo>
                <a:lnTo>
                  <a:pt x="187749" y="43735"/>
                </a:lnTo>
                <a:lnTo>
                  <a:pt x="187749" y="37799"/>
                </a:lnTo>
                <a:close/>
                <a:moveTo>
                  <a:pt x="199931" y="37799"/>
                </a:moveTo>
                <a:lnTo>
                  <a:pt x="199931" y="43735"/>
                </a:lnTo>
                <a:lnTo>
                  <a:pt x="193996" y="43735"/>
                </a:lnTo>
                <a:lnTo>
                  <a:pt x="193996" y="37799"/>
                </a:lnTo>
                <a:close/>
                <a:moveTo>
                  <a:pt x="206180" y="37799"/>
                </a:moveTo>
                <a:lnTo>
                  <a:pt x="206180" y="43735"/>
                </a:lnTo>
                <a:lnTo>
                  <a:pt x="200244" y="43735"/>
                </a:lnTo>
                <a:lnTo>
                  <a:pt x="200244" y="37799"/>
                </a:lnTo>
                <a:close/>
                <a:moveTo>
                  <a:pt x="212427" y="37799"/>
                </a:moveTo>
                <a:lnTo>
                  <a:pt x="212427" y="43735"/>
                </a:lnTo>
                <a:lnTo>
                  <a:pt x="206491" y="43735"/>
                </a:lnTo>
                <a:lnTo>
                  <a:pt x="206491" y="37799"/>
                </a:lnTo>
                <a:close/>
                <a:moveTo>
                  <a:pt x="218674" y="37799"/>
                </a:moveTo>
                <a:lnTo>
                  <a:pt x="218674" y="43735"/>
                </a:lnTo>
                <a:lnTo>
                  <a:pt x="212739" y="43735"/>
                </a:lnTo>
                <a:lnTo>
                  <a:pt x="212739" y="37799"/>
                </a:lnTo>
                <a:close/>
                <a:moveTo>
                  <a:pt x="224921" y="37799"/>
                </a:moveTo>
                <a:lnTo>
                  <a:pt x="224921" y="43735"/>
                </a:lnTo>
                <a:lnTo>
                  <a:pt x="218987" y="43735"/>
                </a:lnTo>
                <a:lnTo>
                  <a:pt x="218987" y="37799"/>
                </a:lnTo>
                <a:close/>
                <a:moveTo>
                  <a:pt x="231170" y="37799"/>
                </a:moveTo>
                <a:lnTo>
                  <a:pt x="231170" y="43735"/>
                </a:lnTo>
                <a:lnTo>
                  <a:pt x="225234" y="43735"/>
                </a:lnTo>
                <a:lnTo>
                  <a:pt x="225234" y="37799"/>
                </a:lnTo>
                <a:close/>
                <a:moveTo>
                  <a:pt x="237417" y="37799"/>
                </a:moveTo>
                <a:lnTo>
                  <a:pt x="237417" y="43735"/>
                </a:lnTo>
                <a:lnTo>
                  <a:pt x="231481" y="43735"/>
                </a:lnTo>
                <a:lnTo>
                  <a:pt x="231481" y="37799"/>
                </a:lnTo>
                <a:close/>
                <a:moveTo>
                  <a:pt x="243664" y="37799"/>
                </a:moveTo>
                <a:lnTo>
                  <a:pt x="243664" y="43735"/>
                </a:lnTo>
                <a:lnTo>
                  <a:pt x="237729" y="43735"/>
                </a:lnTo>
                <a:lnTo>
                  <a:pt x="237729" y="37799"/>
                </a:lnTo>
                <a:close/>
                <a:moveTo>
                  <a:pt x="249911" y="37799"/>
                </a:moveTo>
                <a:lnTo>
                  <a:pt x="249911" y="43735"/>
                </a:lnTo>
                <a:lnTo>
                  <a:pt x="243977" y="43735"/>
                </a:lnTo>
                <a:lnTo>
                  <a:pt x="243977" y="37799"/>
                </a:lnTo>
                <a:close/>
                <a:moveTo>
                  <a:pt x="256161" y="37799"/>
                </a:moveTo>
                <a:lnTo>
                  <a:pt x="256161" y="43735"/>
                </a:lnTo>
                <a:lnTo>
                  <a:pt x="250225" y="43735"/>
                </a:lnTo>
                <a:lnTo>
                  <a:pt x="250225" y="37799"/>
                </a:lnTo>
                <a:close/>
                <a:moveTo>
                  <a:pt x="262409" y="37799"/>
                </a:moveTo>
                <a:lnTo>
                  <a:pt x="262409" y="43735"/>
                </a:lnTo>
                <a:lnTo>
                  <a:pt x="256474" y="43735"/>
                </a:lnTo>
                <a:lnTo>
                  <a:pt x="256474" y="37799"/>
                </a:lnTo>
                <a:close/>
                <a:moveTo>
                  <a:pt x="268656" y="37799"/>
                </a:moveTo>
                <a:lnTo>
                  <a:pt x="268656" y="43735"/>
                </a:lnTo>
                <a:lnTo>
                  <a:pt x="262721" y="43735"/>
                </a:lnTo>
                <a:lnTo>
                  <a:pt x="262721" y="37799"/>
                </a:lnTo>
                <a:close/>
                <a:moveTo>
                  <a:pt x="274904" y="37799"/>
                </a:moveTo>
                <a:lnTo>
                  <a:pt x="274904" y="43735"/>
                </a:lnTo>
                <a:lnTo>
                  <a:pt x="268968" y="43735"/>
                </a:lnTo>
                <a:lnTo>
                  <a:pt x="268968" y="37799"/>
                </a:lnTo>
                <a:close/>
                <a:moveTo>
                  <a:pt x="6251" y="44046"/>
                </a:moveTo>
                <a:lnTo>
                  <a:pt x="6251" y="49982"/>
                </a:lnTo>
                <a:lnTo>
                  <a:pt x="315" y="49982"/>
                </a:lnTo>
                <a:lnTo>
                  <a:pt x="315" y="44046"/>
                </a:lnTo>
                <a:close/>
                <a:moveTo>
                  <a:pt x="12498" y="44046"/>
                </a:moveTo>
                <a:lnTo>
                  <a:pt x="12498" y="49982"/>
                </a:lnTo>
                <a:lnTo>
                  <a:pt x="6562" y="49982"/>
                </a:lnTo>
                <a:lnTo>
                  <a:pt x="6562" y="44046"/>
                </a:lnTo>
                <a:close/>
                <a:moveTo>
                  <a:pt x="18745" y="44046"/>
                </a:moveTo>
                <a:lnTo>
                  <a:pt x="18745" y="49982"/>
                </a:lnTo>
                <a:lnTo>
                  <a:pt x="12810" y="49982"/>
                </a:lnTo>
                <a:lnTo>
                  <a:pt x="12810" y="44046"/>
                </a:lnTo>
                <a:close/>
                <a:moveTo>
                  <a:pt x="24992" y="44046"/>
                </a:moveTo>
                <a:lnTo>
                  <a:pt x="24992" y="49982"/>
                </a:lnTo>
                <a:lnTo>
                  <a:pt x="19058" y="49982"/>
                </a:lnTo>
                <a:lnTo>
                  <a:pt x="19058" y="44046"/>
                </a:lnTo>
                <a:close/>
                <a:moveTo>
                  <a:pt x="31242" y="44046"/>
                </a:moveTo>
                <a:lnTo>
                  <a:pt x="31242" y="49982"/>
                </a:lnTo>
                <a:lnTo>
                  <a:pt x="25305" y="49982"/>
                </a:lnTo>
                <a:lnTo>
                  <a:pt x="25305" y="44046"/>
                </a:lnTo>
                <a:close/>
                <a:moveTo>
                  <a:pt x="37489" y="44046"/>
                </a:moveTo>
                <a:lnTo>
                  <a:pt x="37489" y="49982"/>
                </a:lnTo>
                <a:lnTo>
                  <a:pt x="31553" y="49982"/>
                </a:lnTo>
                <a:lnTo>
                  <a:pt x="31553" y="44046"/>
                </a:lnTo>
                <a:close/>
                <a:moveTo>
                  <a:pt x="43737" y="44046"/>
                </a:moveTo>
                <a:lnTo>
                  <a:pt x="43737" y="49982"/>
                </a:lnTo>
                <a:lnTo>
                  <a:pt x="37802" y="49982"/>
                </a:lnTo>
                <a:lnTo>
                  <a:pt x="37802" y="44046"/>
                </a:lnTo>
                <a:close/>
                <a:moveTo>
                  <a:pt x="49985" y="44046"/>
                </a:moveTo>
                <a:lnTo>
                  <a:pt x="49985" y="49982"/>
                </a:lnTo>
                <a:lnTo>
                  <a:pt x="44049" y="49982"/>
                </a:lnTo>
                <a:lnTo>
                  <a:pt x="44049" y="44046"/>
                </a:lnTo>
                <a:close/>
                <a:moveTo>
                  <a:pt x="56232" y="44046"/>
                </a:moveTo>
                <a:lnTo>
                  <a:pt x="56232" y="49982"/>
                </a:lnTo>
                <a:lnTo>
                  <a:pt x="50296" y="49982"/>
                </a:lnTo>
                <a:lnTo>
                  <a:pt x="50296" y="44046"/>
                </a:lnTo>
                <a:close/>
                <a:moveTo>
                  <a:pt x="62480" y="44046"/>
                </a:moveTo>
                <a:lnTo>
                  <a:pt x="62480" y="49982"/>
                </a:lnTo>
                <a:lnTo>
                  <a:pt x="56545" y="49982"/>
                </a:lnTo>
                <a:lnTo>
                  <a:pt x="56545" y="44046"/>
                </a:lnTo>
                <a:close/>
                <a:moveTo>
                  <a:pt x="68727" y="44046"/>
                </a:moveTo>
                <a:lnTo>
                  <a:pt x="68727" y="49982"/>
                </a:lnTo>
                <a:lnTo>
                  <a:pt x="62792" y="49982"/>
                </a:lnTo>
                <a:lnTo>
                  <a:pt x="62792" y="44046"/>
                </a:lnTo>
                <a:close/>
                <a:moveTo>
                  <a:pt x="74975" y="44046"/>
                </a:moveTo>
                <a:lnTo>
                  <a:pt x="74975" y="49982"/>
                </a:lnTo>
                <a:lnTo>
                  <a:pt x="69039" y="49982"/>
                </a:lnTo>
                <a:lnTo>
                  <a:pt x="69039" y="44046"/>
                </a:lnTo>
                <a:close/>
                <a:moveTo>
                  <a:pt x="81223" y="44046"/>
                </a:moveTo>
                <a:lnTo>
                  <a:pt x="81223" y="49982"/>
                </a:lnTo>
                <a:lnTo>
                  <a:pt x="75286" y="49982"/>
                </a:lnTo>
                <a:lnTo>
                  <a:pt x="75286" y="44046"/>
                </a:lnTo>
                <a:close/>
                <a:moveTo>
                  <a:pt x="87470" y="44046"/>
                </a:moveTo>
                <a:lnTo>
                  <a:pt x="87470" y="49982"/>
                </a:lnTo>
                <a:lnTo>
                  <a:pt x="81535" y="49982"/>
                </a:lnTo>
                <a:lnTo>
                  <a:pt x="81535" y="44046"/>
                </a:lnTo>
                <a:close/>
                <a:moveTo>
                  <a:pt x="93720" y="44046"/>
                </a:moveTo>
                <a:lnTo>
                  <a:pt x="93720" y="49982"/>
                </a:lnTo>
                <a:lnTo>
                  <a:pt x="87784" y="49982"/>
                </a:lnTo>
                <a:lnTo>
                  <a:pt x="87784" y="44046"/>
                </a:lnTo>
                <a:close/>
                <a:moveTo>
                  <a:pt x="99967" y="44046"/>
                </a:moveTo>
                <a:lnTo>
                  <a:pt x="99967" y="49982"/>
                </a:lnTo>
                <a:lnTo>
                  <a:pt x="94031" y="49982"/>
                </a:lnTo>
                <a:lnTo>
                  <a:pt x="94031" y="44046"/>
                </a:lnTo>
                <a:close/>
                <a:moveTo>
                  <a:pt x="106214" y="44046"/>
                </a:moveTo>
                <a:lnTo>
                  <a:pt x="106214" y="49982"/>
                </a:lnTo>
                <a:lnTo>
                  <a:pt x="100278" y="49982"/>
                </a:lnTo>
                <a:lnTo>
                  <a:pt x="100278" y="44046"/>
                </a:lnTo>
                <a:close/>
                <a:moveTo>
                  <a:pt x="112461" y="44046"/>
                </a:moveTo>
                <a:lnTo>
                  <a:pt x="112461" y="49982"/>
                </a:lnTo>
                <a:lnTo>
                  <a:pt x="106527" y="49982"/>
                </a:lnTo>
                <a:lnTo>
                  <a:pt x="106527" y="44046"/>
                </a:lnTo>
                <a:close/>
                <a:moveTo>
                  <a:pt x="118710" y="44046"/>
                </a:moveTo>
                <a:lnTo>
                  <a:pt x="118710" y="49982"/>
                </a:lnTo>
                <a:lnTo>
                  <a:pt x="112774" y="49982"/>
                </a:lnTo>
                <a:lnTo>
                  <a:pt x="112774" y="44046"/>
                </a:lnTo>
                <a:close/>
                <a:moveTo>
                  <a:pt x="124957" y="44046"/>
                </a:moveTo>
                <a:lnTo>
                  <a:pt x="124957" y="49982"/>
                </a:lnTo>
                <a:lnTo>
                  <a:pt x="119021" y="49982"/>
                </a:lnTo>
                <a:lnTo>
                  <a:pt x="119021" y="44046"/>
                </a:lnTo>
                <a:close/>
                <a:moveTo>
                  <a:pt x="131204" y="44046"/>
                </a:moveTo>
                <a:lnTo>
                  <a:pt x="131204" y="49982"/>
                </a:lnTo>
                <a:lnTo>
                  <a:pt x="125270" y="49982"/>
                </a:lnTo>
                <a:lnTo>
                  <a:pt x="125270" y="44046"/>
                </a:lnTo>
                <a:close/>
                <a:moveTo>
                  <a:pt x="137451" y="44046"/>
                </a:moveTo>
                <a:lnTo>
                  <a:pt x="137451" y="49982"/>
                </a:lnTo>
                <a:lnTo>
                  <a:pt x="131517" y="49982"/>
                </a:lnTo>
                <a:lnTo>
                  <a:pt x="131517" y="44046"/>
                </a:lnTo>
                <a:close/>
                <a:moveTo>
                  <a:pt x="143702" y="44046"/>
                </a:moveTo>
                <a:lnTo>
                  <a:pt x="143702" y="49982"/>
                </a:lnTo>
                <a:lnTo>
                  <a:pt x="137766" y="49982"/>
                </a:lnTo>
                <a:lnTo>
                  <a:pt x="137766" y="44046"/>
                </a:lnTo>
                <a:close/>
                <a:moveTo>
                  <a:pt x="149949" y="44046"/>
                </a:moveTo>
                <a:lnTo>
                  <a:pt x="149949" y="49982"/>
                </a:lnTo>
                <a:lnTo>
                  <a:pt x="144015" y="49982"/>
                </a:lnTo>
                <a:lnTo>
                  <a:pt x="144015" y="44046"/>
                </a:lnTo>
                <a:close/>
                <a:moveTo>
                  <a:pt x="156196" y="44046"/>
                </a:moveTo>
                <a:lnTo>
                  <a:pt x="156196" y="49982"/>
                </a:lnTo>
                <a:lnTo>
                  <a:pt x="150262" y="49982"/>
                </a:lnTo>
                <a:lnTo>
                  <a:pt x="150262" y="44046"/>
                </a:lnTo>
                <a:close/>
                <a:moveTo>
                  <a:pt x="162445" y="44046"/>
                </a:moveTo>
                <a:lnTo>
                  <a:pt x="162445" y="49982"/>
                </a:lnTo>
                <a:lnTo>
                  <a:pt x="156509" y="49982"/>
                </a:lnTo>
                <a:lnTo>
                  <a:pt x="156509" y="44046"/>
                </a:lnTo>
                <a:close/>
                <a:moveTo>
                  <a:pt x="168692" y="44046"/>
                </a:moveTo>
                <a:lnTo>
                  <a:pt x="168692" y="49982"/>
                </a:lnTo>
                <a:lnTo>
                  <a:pt x="162756" y="49982"/>
                </a:lnTo>
                <a:lnTo>
                  <a:pt x="162756" y="44046"/>
                </a:lnTo>
                <a:close/>
                <a:moveTo>
                  <a:pt x="174939" y="44046"/>
                </a:moveTo>
                <a:lnTo>
                  <a:pt x="174939" y="49982"/>
                </a:lnTo>
                <a:lnTo>
                  <a:pt x="169005" y="49982"/>
                </a:lnTo>
                <a:lnTo>
                  <a:pt x="169005" y="44046"/>
                </a:lnTo>
                <a:close/>
                <a:moveTo>
                  <a:pt x="181186" y="44046"/>
                </a:moveTo>
                <a:lnTo>
                  <a:pt x="181186" y="49982"/>
                </a:lnTo>
                <a:lnTo>
                  <a:pt x="175252" y="49982"/>
                </a:lnTo>
                <a:lnTo>
                  <a:pt x="175252" y="44046"/>
                </a:lnTo>
                <a:close/>
                <a:moveTo>
                  <a:pt x="187435" y="44046"/>
                </a:moveTo>
                <a:lnTo>
                  <a:pt x="187435" y="49982"/>
                </a:lnTo>
                <a:lnTo>
                  <a:pt x="181499" y="49982"/>
                </a:lnTo>
                <a:lnTo>
                  <a:pt x="181499" y="44046"/>
                </a:lnTo>
                <a:close/>
                <a:moveTo>
                  <a:pt x="193684" y="44046"/>
                </a:moveTo>
                <a:lnTo>
                  <a:pt x="193684" y="49982"/>
                </a:lnTo>
                <a:lnTo>
                  <a:pt x="187749" y="49982"/>
                </a:lnTo>
                <a:lnTo>
                  <a:pt x="187749" y="44046"/>
                </a:lnTo>
                <a:close/>
                <a:moveTo>
                  <a:pt x="199931" y="44046"/>
                </a:moveTo>
                <a:lnTo>
                  <a:pt x="199931" y="49982"/>
                </a:lnTo>
                <a:lnTo>
                  <a:pt x="193996" y="49982"/>
                </a:lnTo>
                <a:lnTo>
                  <a:pt x="193996" y="44046"/>
                </a:lnTo>
                <a:close/>
                <a:moveTo>
                  <a:pt x="206180" y="44046"/>
                </a:moveTo>
                <a:lnTo>
                  <a:pt x="206180" y="49982"/>
                </a:lnTo>
                <a:lnTo>
                  <a:pt x="200244" y="49982"/>
                </a:lnTo>
                <a:lnTo>
                  <a:pt x="200244" y="44046"/>
                </a:lnTo>
                <a:close/>
                <a:moveTo>
                  <a:pt x="212427" y="44046"/>
                </a:moveTo>
                <a:lnTo>
                  <a:pt x="212427" y="49982"/>
                </a:lnTo>
                <a:lnTo>
                  <a:pt x="206491" y="49982"/>
                </a:lnTo>
                <a:lnTo>
                  <a:pt x="206491" y="44046"/>
                </a:lnTo>
                <a:close/>
                <a:moveTo>
                  <a:pt x="218674" y="44046"/>
                </a:moveTo>
                <a:lnTo>
                  <a:pt x="218674" y="49982"/>
                </a:lnTo>
                <a:lnTo>
                  <a:pt x="212739" y="49982"/>
                </a:lnTo>
                <a:lnTo>
                  <a:pt x="212739" y="44046"/>
                </a:lnTo>
                <a:close/>
                <a:moveTo>
                  <a:pt x="224921" y="44046"/>
                </a:moveTo>
                <a:lnTo>
                  <a:pt x="224921" y="49982"/>
                </a:lnTo>
                <a:lnTo>
                  <a:pt x="218987" y="49982"/>
                </a:lnTo>
                <a:lnTo>
                  <a:pt x="218987" y="44046"/>
                </a:lnTo>
                <a:close/>
                <a:moveTo>
                  <a:pt x="231170" y="44046"/>
                </a:moveTo>
                <a:lnTo>
                  <a:pt x="231170" y="49982"/>
                </a:lnTo>
                <a:lnTo>
                  <a:pt x="225234" y="49982"/>
                </a:lnTo>
                <a:lnTo>
                  <a:pt x="225234" y="44046"/>
                </a:lnTo>
                <a:close/>
                <a:moveTo>
                  <a:pt x="237417" y="44046"/>
                </a:moveTo>
                <a:lnTo>
                  <a:pt x="237417" y="49982"/>
                </a:lnTo>
                <a:lnTo>
                  <a:pt x="231481" y="49982"/>
                </a:lnTo>
                <a:lnTo>
                  <a:pt x="231481" y="44046"/>
                </a:lnTo>
                <a:close/>
                <a:moveTo>
                  <a:pt x="243664" y="44046"/>
                </a:moveTo>
                <a:lnTo>
                  <a:pt x="243664" y="49982"/>
                </a:lnTo>
                <a:lnTo>
                  <a:pt x="237729" y="49982"/>
                </a:lnTo>
                <a:lnTo>
                  <a:pt x="237729" y="44046"/>
                </a:lnTo>
                <a:close/>
                <a:moveTo>
                  <a:pt x="249911" y="44046"/>
                </a:moveTo>
                <a:lnTo>
                  <a:pt x="249911" y="49982"/>
                </a:lnTo>
                <a:lnTo>
                  <a:pt x="243977" y="49982"/>
                </a:lnTo>
                <a:lnTo>
                  <a:pt x="243977" y="44046"/>
                </a:lnTo>
                <a:close/>
                <a:moveTo>
                  <a:pt x="256161" y="44046"/>
                </a:moveTo>
                <a:lnTo>
                  <a:pt x="256161" y="49982"/>
                </a:lnTo>
                <a:lnTo>
                  <a:pt x="250225" y="49982"/>
                </a:lnTo>
                <a:lnTo>
                  <a:pt x="250225" y="44046"/>
                </a:lnTo>
                <a:close/>
                <a:moveTo>
                  <a:pt x="262409" y="44046"/>
                </a:moveTo>
                <a:lnTo>
                  <a:pt x="262409" y="49982"/>
                </a:lnTo>
                <a:lnTo>
                  <a:pt x="256474" y="49982"/>
                </a:lnTo>
                <a:lnTo>
                  <a:pt x="256474" y="44046"/>
                </a:lnTo>
                <a:close/>
                <a:moveTo>
                  <a:pt x="268656" y="44046"/>
                </a:moveTo>
                <a:lnTo>
                  <a:pt x="268656" y="49982"/>
                </a:lnTo>
                <a:lnTo>
                  <a:pt x="262721" y="49982"/>
                </a:lnTo>
                <a:lnTo>
                  <a:pt x="262721" y="44046"/>
                </a:lnTo>
                <a:close/>
                <a:moveTo>
                  <a:pt x="274904" y="44046"/>
                </a:moveTo>
                <a:lnTo>
                  <a:pt x="274904" y="49982"/>
                </a:lnTo>
                <a:lnTo>
                  <a:pt x="268968" y="49982"/>
                </a:lnTo>
                <a:lnTo>
                  <a:pt x="268968" y="44046"/>
                </a:lnTo>
                <a:close/>
                <a:moveTo>
                  <a:pt x="6251" y="50295"/>
                </a:moveTo>
                <a:lnTo>
                  <a:pt x="6251" y="56229"/>
                </a:lnTo>
                <a:lnTo>
                  <a:pt x="315" y="56229"/>
                </a:lnTo>
                <a:lnTo>
                  <a:pt x="315" y="50295"/>
                </a:lnTo>
                <a:close/>
                <a:moveTo>
                  <a:pt x="12498" y="50295"/>
                </a:moveTo>
                <a:lnTo>
                  <a:pt x="12498" y="56229"/>
                </a:lnTo>
                <a:lnTo>
                  <a:pt x="6562" y="56229"/>
                </a:lnTo>
                <a:lnTo>
                  <a:pt x="6562" y="50295"/>
                </a:lnTo>
                <a:close/>
                <a:moveTo>
                  <a:pt x="18745" y="50295"/>
                </a:moveTo>
                <a:lnTo>
                  <a:pt x="18745" y="56229"/>
                </a:lnTo>
                <a:lnTo>
                  <a:pt x="12810" y="56229"/>
                </a:lnTo>
                <a:lnTo>
                  <a:pt x="12810" y="50295"/>
                </a:lnTo>
                <a:close/>
                <a:moveTo>
                  <a:pt x="24992" y="50295"/>
                </a:moveTo>
                <a:lnTo>
                  <a:pt x="24992" y="56229"/>
                </a:lnTo>
                <a:lnTo>
                  <a:pt x="19058" y="56229"/>
                </a:lnTo>
                <a:lnTo>
                  <a:pt x="19058" y="50295"/>
                </a:lnTo>
                <a:close/>
                <a:moveTo>
                  <a:pt x="31242" y="50295"/>
                </a:moveTo>
                <a:lnTo>
                  <a:pt x="31242" y="56229"/>
                </a:lnTo>
                <a:lnTo>
                  <a:pt x="25305" y="56229"/>
                </a:lnTo>
                <a:lnTo>
                  <a:pt x="25305" y="50295"/>
                </a:lnTo>
                <a:close/>
                <a:moveTo>
                  <a:pt x="37489" y="50295"/>
                </a:moveTo>
                <a:lnTo>
                  <a:pt x="37489" y="56229"/>
                </a:lnTo>
                <a:lnTo>
                  <a:pt x="31553" y="56229"/>
                </a:lnTo>
                <a:lnTo>
                  <a:pt x="31553" y="50295"/>
                </a:lnTo>
                <a:close/>
                <a:moveTo>
                  <a:pt x="43737" y="50295"/>
                </a:moveTo>
                <a:lnTo>
                  <a:pt x="43737" y="56229"/>
                </a:lnTo>
                <a:lnTo>
                  <a:pt x="37802" y="56229"/>
                </a:lnTo>
                <a:lnTo>
                  <a:pt x="37802" y="50295"/>
                </a:lnTo>
                <a:close/>
                <a:moveTo>
                  <a:pt x="49985" y="50295"/>
                </a:moveTo>
                <a:lnTo>
                  <a:pt x="49985" y="56229"/>
                </a:lnTo>
                <a:lnTo>
                  <a:pt x="44049" y="56229"/>
                </a:lnTo>
                <a:lnTo>
                  <a:pt x="44049" y="50295"/>
                </a:lnTo>
                <a:close/>
                <a:moveTo>
                  <a:pt x="56232" y="50295"/>
                </a:moveTo>
                <a:lnTo>
                  <a:pt x="56232" y="56229"/>
                </a:lnTo>
                <a:lnTo>
                  <a:pt x="50296" y="56229"/>
                </a:lnTo>
                <a:lnTo>
                  <a:pt x="50296" y="50295"/>
                </a:lnTo>
                <a:close/>
                <a:moveTo>
                  <a:pt x="62480" y="50295"/>
                </a:moveTo>
                <a:lnTo>
                  <a:pt x="62480" y="56229"/>
                </a:lnTo>
                <a:lnTo>
                  <a:pt x="56545" y="56229"/>
                </a:lnTo>
                <a:lnTo>
                  <a:pt x="56545" y="50295"/>
                </a:lnTo>
                <a:close/>
                <a:moveTo>
                  <a:pt x="68727" y="50295"/>
                </a:moveTo>
                <a:lnTo>
                  <a:pt x="68727" y="56229"/>
                </a:lnTo>
                <a:lnTo>
                  <a:pt x="62792" y="56229"/>
                </a:lnTo>
                <a:lnTo>
                  <a:pt x="62792" y="50295"/>
                </a:lnTo>
                <a:close/>
                <a:moveTo>
                  <a:pt x="74975" y="50295"/>
                </a:moveTo>
                <a:lnTo>
                  <a:pt x="74975" y="56229"/>
                </a:lnTo>
                <a:lnTo>
                  <a:pt x="69039" y="56229"/>
                </a:lnTo>
                <a:lnTo>
                  <a:pt x="69039" y="50295"/>
                </a:lnTo>
                <a:close/>
                <a:moveTo>
                  <a:pt x="81223" y="50295"/>
                </a:moveTo>
                <a:lnTo>
                  <a:pt x="81223" y="56229"/>
                </a:lnTo>
                <a:lnTo>
                  <a:pt x="75286" y="56229"/>
                </a:lnTo>
                <a:lnTo>
                  <a:pt x="75286" y="50295"/>
                </a:lnTo>
                <a:close/>
                <a:moveTo>
                  <a:pt x="87470" y="50295"/>
                </a:moveTo>
                <a:lnTo>
                  <a:pt x="87470" y="56229"/>
                </a:lnTo>
                <a:lnTo>
                  <a:pt x="81535" y="56229"/>
                </a:lnTo>
                <a:lnTo>
                  <a:pt x="81535" y="50295"/>
                </a:lnTo>
                <a:close/>
                <a:moveTo>
                  <a:pt x="93720" y="50295"/>
                </a:moveTo>
                <a:lnTo>
                  <a:pt x="93720" y="56229"/>
                </a:lnTo>
                <a:lnTo>
                  <a:pt x="87784" y="56229"/>
                </a:lnTo>
                <a:lnTo>
                  <a:pt x="87784" y="50295"/>
                </a:lnTo>
                <a:close/>
                <a:moveTo>
                  <a:pt x="99967" y="50295"/>
                </a:moveTo>
                <a:lnTo>
                  <a:pt x="99967" y="56229"/>
                </a:lnTo>
                <a:lnTo>
                  <a:pt x="94031" y="56229"/>
                </a:lnTo>
                <a:lnTo>
                  <a:pt x="94031" y="50295"/>
                </a:lnTo>
                <a:close/>
                <a:moveTo>
                  <a:pt x="106214" y="50295"/>
                </a:moveTo>
                <a:lnTo>
                  <a:pt x="106214" y="56229"/>
                </a:lnTo>
                <a:lnTo>
                  <a:pt x="100278" y="56229"/>
                </a:lnTo>
                <a:lnTo>
                  <a:pt x="100278" y="50295"/>
                </a:lnTo>
                <a:close/>
                <a:moveTo>
                  <a:pt x="112461" y="50295"/>
                </a:moveTo>
                <a:lnTo>
                  <a:pt x="112461" y="56229"/>
                </a:lnTo>
                <a:lnTo>
                  <a:pt x="106527" y="56229"/>
                </a:lnTo>
                <a:lnTo>
                  <a:pt x="106527" y="50295"/>
                </a:lnTo>
                <a:close/>
                <a:moveTo>
                  <a:pt x="118710" y="50295"/>
                </a:moveTo>
                <a:lnTo>
                  <a:pt x="118710" y="56229"/>
                </a:lnTo>
                <a:lnTo>
                  <a:pt x="112774" y="56229"/>
                </a:lnTo>
                <a:lnTo>
                  <a:pt x="112774" y="50295"/>
                </a:lnTo>
                <a:close/>
                <a:moveTo>
                  <a:pt x="124957" y="50295"/>
                </a:moveTo>
                <a:lnTo>
                  <a:pt x="124957" y="56229"/>
                </a:lnTo>
                <a:lnTo>
                  <a:pt x="119021" y="56229"/>
                </a:lnTo>
                <a:lnTo>
                  <a:pt x="119021" y="50295"/>
                </a:lnTo>
                <a:close/>
                <a:moveTo>
                  <a:pt x="131204" y="50295"/>
                </a:moveTo>
                <a:lnTo>
                  <a:pt x="131204" y="56229"/>
                </a:lnTo>
                <a:lnTo>
                  <a:pt x="125270" y="56229"/>
                </a:lnTo>
                <a:lnTo>
                  <a:pt x="125270" y="50295"/>
                </a:lnTo>
                <a:close/>
                <a:moveTo>
                  <a:pt x="137451" y="50295"/>
                </a:moveTo>
                <a:lnTo>
                  <a:pt x="137451" y="56229"/>
                </a:lnTo>
                <a:lnTo>
                  <a:pt x="131517" y="56229"/>
                </a:lnTo>
                <a:lnTo>
                  <a:pt x="131517" y="50295"/>
                </a:lnTo>
                <a:close/>
                <a:moveTo>
                  <a:pt x="143702" y="50295"/>
                </a:moveTo>
                <a:lnTo>
                  <a:pt x="143702" y="56229"/>
                </a:lnTo>
                <a:lnTo>
                  <a:pt x="137766" y="56229"/>
                </a:lnTo>
                <a:lnTo>
                  <a:pt x="137766" y="50295"/>
                </a:lnTo>
                <a:close/>
                <a:moveTo>
                  <a:pt x="149949" y="50295"/>
                </a:moveTo>
                <a:lnTo>
                  <a:pt x="149949" y="56229"/>
                </a:lnTo>
                <a:lnTo>
                  <a:pt x="144015" y="56229"/>
                </a:lnTo>
                <a:lnTo>
                  <a:pt x="144015" y="50295"/>
                </a:lnTo>
                <a:close/>
                <a:moveTo>
                  <a:pt x="156196" y="50295"/>
                </a:moveTo>
                <a:lnTo>
                  <a:pt x="156196" y="56229"/>
                </a:lnTo>
                <a:lnTo>
                  <a:pt x="150262" y="56229"/>
                </a:lnTo>
                <a:lnTo>
                  <a:pt x="150262" y="50295"/>
                </a:lnTo>
                <a:close/>
                <a:moveTo>
                  <a:pt x="162445" y="50295"/>
                </a:moveTo>
                <a:lnTo>
                  <a:pt x="162445" y="56229"/>
                </a:lnTo>
                <a:lnTo>
                  <a:pt x="156509" y="56229"/>
                </a:lnTo>
                <a:lnTo>
                  <a:pt x="156509" y="50295"/>
                </a:lnTo>
                <a:close/>
                <a:moveTo>
                  <a:pt x="168692" y="50295"/>
                </a:moveTo>
                <a:lnTo>
                  <a:pt x="168692" y="56229"/>
                </a:lnTo>
                <a:lnTo>
                  <a:pt x="162756" y="56229"/>
                </a:lnTo>
                <a:lnTo>
                  <a:pt x="162756" y="50295"/>
                </a:lnTo>
                <a:close/>
                <a:moveTo>
                  <a:pt x="174939" y="50295"/>
                </a:moveTo>
                <a:lnTo>
                  <a:pt x="174939" y="56229"/>
                </a:lnTo>
                <a:lnTo>
                  <a:pt x="169005" y="56229"/>
                </a:lnTo>
                <a:lnTo>
                  <a:pt x="169005" y="50295"/>
                </a:lnTo>
                <a:close/>
                <a:moveTo>
                  <a:pt x="181186" y="50295"/>
                </a:moveTo>
                <a:lnTo>
                  <a:pt x="181186" y="56229"/>
                </a:lnTo>
                <a:lnTo>
                  <a:pt x="175252" y="56229"/>
                </a:lnTo>
                <a:lnTo>
                  <a:pt x="175252" y="50295"/>
                </a:lnTo>
                <a:close/>
                <a:moveTo>
                  <a:pt x="187435" y="50295"/>
                </a:moveTo>
                <a:lnTo>
                  <a:pt x="187435" y="56229"/>
                </a:lnTo>
                <a:lnTo>
                  <a:pt x="181499" y="56229"/>
                </a:lnTo>
                <a:lnTo>
                  <a:pt x="181499" y="50295"/>
                </a:lnTo>
                <a:close/>
                <a:moveTo>
                  <a:pt x="193684" y="50295"/>
                </a:moveTo>
                <a:lnTo>
                  <a:pt x="193684" y="56229"/>
                </a:lnTo>
                <a:lnTo>
                  <a:pt x="187749" y="56229"/>
                </a:lnTo>
                <a:lnTo>
                  <a:pt x="187749" y="50295"/>
                </a:lnTo>
                <a:close/>
                <a:moveTo>
                  <a:pt x="199931" y="50295"/>
                </a:moveTo>
                <a:lnTo>
                  <a:pt x="199931" y="56229"/>
                </a:lnTo>
                <a:lnTo>
                  <a:pt x="193996" y="56229"/>
                </a:lnTo>
                <a:lnTo>
                  <a:pt x="193996" y="50295"/>
                </a:lnTo>
                <a:close/>
                <a:moveTo>
                  <a:pt x="206180" y="50295"/>
                </a:moveTo>
                <a:lnTo>
                  <a:pt x="206180" y="56229"/>
                </a:lnTo>
                <a:lnTo>
                  <a:pt x="200244" y="56229"/>
                </a:lnTo>
                <a:lnTo>
                  <a:pt x="200244" y="50295"/>
                </a:lnTo>
                <a:close/>
                <a:moveTo>
                  <a:pt x="212427" y="50295"/>
                </a:moveTo>
                <a:lnTo>
                  <a:pt x="212427" y="56229"/>
                </a:lnTo>
                <a:lnTo>
                  <a:pt x="206491" y="56229"/>
                </a:lnTo>
                <a:lnTo>
                  <a:pt x="206491" y="50295"/>
                </a:lnTo>
                <a:close/>
                <a:moveTo>
                  <a:pt x="218674" y="50295"/>
                </a:moveTo>
                <a:lnTo>
                  <a:pt x="218674" y="56229"/>
                </a:lnTo>
                <a:lnTo>
                  <a:pt x="212739" y="56229"/>
                </a:lnTo>
                <a:lnTo>
                  <a:pt x="212739" y="50295"/>
                </a:lnTo>
                <a:close/>
                <a:moveTo>
                  <a:pt x="224921" y="50295"/>
                </a:moveTo>
                <a:lnTo>
                  <a:pt x="224921" y="56229"/>
                </a:lnTo>
                <a:lnTo>
                  <a:pt x="218987" y="56229"/>
                </a:lnTo>
                <a:lnTo>
                  <a:pt x="218987" y="50295"/>
                </a:lnTo>
                <a:close/>
                <a:moveTo>
                  <a:pt x="231170" y="50295"/>
                </a:moveTo>
                <a:lnTo>
                  <a:pt x="231170" y="56229"/>
                </a:lnTo>
                <a:lnTo>
                  <a:pt x="225234" y="56229"/>
                </a:lnTo>
                <a:lnTo>
                  <a:pt x="225234" y="50295"/>
                </a:lnTo>
                <a:close/>
                <a:moveTo>
                  <a:pt x="237417" y="50295"/>
                </a:moveTo>
                <a:lnTo>
                  <a:pt x="237417" y="56229"/>
                </a:lnTo>
                <a:lnTo>
                  <a:pt x="231481" y="56229"/>
                </a:lnTo>
                <a:lnTo>
                  <a:pt x="231481" y="50295"/>
                </a:lnTo>
                <a:close/>
                <a:moveTo>
                  <a:pt x="243664" y="50295"/>
                </a:moveTo>
                <a:lnTo>
                  <a:pt x="243664" y="56229"/>
                </a:lnTo>
                <a:lnTo>
                  <a:pt x="237729" y="56229"/>
                </a:lnTo>
                <a:lnTo>
                  <a:pt x="237729" y="50295"/>
                </a:lnTo>
                <a:close/>
                <a:moveTo>
                  <a:pt x="249911" y="50295"/>
                </a:moveTo>
                <a:lnTo>
                  <a:pt x="249911" y="56229"/>
                </a:lnTo>
                <a:lnTo>
                  <a:pt x="243977" y="56229"/>
                </a:lnTo>
                <a:lnTo>
                  <a:pt x="243977" y="50295"/>
                </a:lnTo>
                <a:close/>
                <a:moveTo>
                  <a:pt x="256161" y="50295"/>
                </a:moveTo>
                <a:lnTo>
                  <a:pt x="256161" y="56229"/>
                </a:lnTo>
                <a:lnTo>
                  <a:pt x="250225" y="56229"/>
                </a:lnTo>
                <a:lnTo>
                  <a:pt x="250225" y="50295"/>
                </a:lnTo>
                <a:close/>
                <a:moveTo>
                  <a:pt x="262409" y="50295"/>
                </a:moveTo>
                <a:lnTo>
                  <a:pt x="262409" y="56229"/>
                </a:lnTo>
                <a:lnTo>
                  <a:pt x="256474" y="56229"/>
                </a:lnTo>
                <a:lnTo>
                  <a:pt x="256474" y="50295"/>
                </a:lnTo>
                <a:close/>
                <a:moveTo>
                  <a:pt x="268656" y="50295"/>
                </a:moveTo>
                <a:lnTo>
                  <a:pt x="268656" y="56229"/>
                </a:lnTo>
                <a:lnTo>
                  <a:pt x="262721" y="56229"/>
                </a:lnTo>
                <a:lnTo>
                  <a:pt x="262721" y="50295"/>
                </a:lnTo>
                <a:close/>
                <a:moveTo>
                  <a:pt x="274904" y="50295"/>
                </a:moveTo>
                <a:lnTo>
                  <a:pt x="274904" y="56229"/>
                </a:lnTo>
                <a:lnTo>
                  <a:pt x="268968" y="56229"/>
                </a:lnTo>
                <a:lnTo>
                  <a:pt x="268968" y="50295"/>
                </a:lnTo>
                <a:close/>
                <a:moveTo>
                  <a:pt x="6251" y="56542"/>
                </a:moveTo>
                <a:lnTo>
                  <a:pt x="6251" y="62476"/>
                </a:lnTo>
                <a:lnTo>
                  <a:pt x="315" y="62476"/>
                </a:lnTo>
                <a:lnTo>
                  <a:pt x="315" y="56542"/>
                </a:lnTo>
                <a:close/>
                <a:moveTo>
                  <a:pt x="12498" y="56542"/>
                </a:moveTo>
                <a:lnTo>
                  <a:pt x="12498" y="62476"/>
                </a:lnTo>
                <a:lnTo>
                  <a:pt x="6562" y="62476"/>
                </a:lnTo>
                <a:lnTo>
                  <a:pt x="6562" y="56542"/>
                </a:lnTo>
                <a:close/>
                <a:moveTo>
                  <a:pt x="18745" y="56542"/>
                </a:moveTo>
                <a:lnTo>
                  <a:pt x="18745" y="62476"/>
                </a:lnTo>
                <a:lnTo>
                  <a:pt x="12810" y="62476"/>
                </a:lnTo>
                <a:lnTo>
                  <a:pt x="12810" y="56542"/>
                </a:lnTo>
                <a:close/>
                <a:moveTo>
                  <a:pt x="24992" y="56542"/>
                </a:moveTo>
                <a:lnTo>
                  <a:pt x="24992" y="62476"/>
                </a:lnTo>
                <a:lnTo>
                  <a:pt x="19058" y="62476"/>
                </a:lnTo>
                <a:lnTo>
                  <a:pt x="19058" y="56542"/>
                </a:lnTo>
                <a:close/>
                <a:moveTo>
                  <a:pt x="31242" y="56542"/>
                </a:moveTo>
                <a:lnTo>
                  <a:pt x="31242" y="62476"/>
                </a:lnTo>
                <a:lnTo>
                  <a:pt x="25305" y="62476"/>
                </a:lnTo>
                <a:lnTo>
                  <a:pt x="25305" y="56542"/>
                </a:lnTo>
                <a:close/>
                <a:moveTo>
                  <a:pt x="37489" y="56542"/>
                </a:moveTo>
                <a:lnTo>
                  <a:pt x="37489" y="62476"/>
                </a:lnTo>
                <a:lnTo>
                  <a:pt x="31553" y="62476"/>
                </a:lnTo>
                <a:lnTo>
                  <a:pt x="31553" y="56542"/>
                </a:lnTo>
                <a:close/>
                <a:moveTo>
                  <a:pt x="43737" y="56542"/>
                </a:moveTo>
                <a:lnTo>
                  <a:pt x="43737" y="62476"/>
                </a:lnTo>
                <a:lnTo>
                  <a:pt x="37802" y="62476"/>
                </a:lnTo>
                <a:lnTo>
                  <a:pt x="37802" y="56542"/>
                </a:lnTo>
                <a:close/>
                <a:moveTo>
                  <a:pt x="49985" y="56542"/>
                </a:moveTo>
                <a:lnTo>
                  <a:pt x="49985" y="62476"/>
                </a:lnTo>
                <a:lnTo>
                  <a:pt x="44049" y="62476"/>
                </a:lnTo>
                <a:lnTo>
                  <a:pt x="44049" y="56542"/>
                </a:lnTo>
                <a:close/>
                <a:moveTo>
                  <a:pt x="56232" y="56542"/>
                </a:moveTo>
                <a:lnTo>
                  <a:pt x="56232" y="62476"/>
                </a:lnTo>
                <a:lnTo>
                  <a:pt x="50296" y="62476"/>
                </a:lnTo>
                <a:lnTo>
                  <a:pt x="50296" y="56542"/>
                </a:lnTo>
                <a:close/>
                <a:moveTo>
                  <a:pt x="62480" y="56542"/>
                </a:moveTo>
                <a:lnTo>
                  <a:pt x="62480" y="62476"/>
                </a:lnTo>
                <a:lnTo>
                  <a:pt x="56545" y="62476"/>
                </a:lnTo>
                <a:lnTo>
                  <a:pt x="56545" y="56542"/>
                </a:lnTo>
                <a:close/>
                <a:moveTo>
                  <a:pt x="68727" y="56542"/>
                </a:moveTo>
                <a:lnTo>
                  <a:pt x="68727" y="62476"/>
                </a:lnTo>
                <a:lnTo>
                  <a:pt x="62792" y="62476"/>
                </a:lnTo>
                <a:lnTo>
                  <a:pt x="62792" y="56542"/>
                </a:lnTo>
                <a:close/>
                <a:moveTo>
                  <a:pt x="74975" y="56542"/>
                </a:moveTo>
                <a:lnTo>
                  <a:pt x="74975" y="62476"/>
                </a:lnTo>
                <a:lnTo>
                  <a:pt x="69039" y="62476"/>
                </a:lnTo>
                <a:lnTo>
                  <a:pt x="69039" y="56542"/>
                </a:lnTo>
                <a:close/>
                <a:moveTo>
                  <a:pt x="81223" y="56542"/>
                </a:moveTo>
                <a:lnTo>
                  <a:pt x="81223" y="62476"/>
                </a:lnTo>
                <a:lnTo>
                  <a:pt x="75286" y="62476"/>
                </a:lnTo>
                <a:lnTo>
                  <a:pt x="75286" y="56542"/>
                </a:lnTo>
                <a:close/>
                <a:moveTo>
                  <a:pt x="87470" y="56542"/>
                </a:moveTo>
                <a:lnTo>
                  <a:pt x="87470" y="62476"/>
                </a:lnTo>
                <a:lnTo>
                  <a:pt x="81535" y="62476"/>
                </a:lnTo>
                <a:lnTo>
                  <a:pt x="81535" y="56542"/>
                </a:lnTo>
                <a:close/>
                <a:moveTo>
                  <a:pt x="93718" y="56542"/>
                </a:moveTo>
                <a:lnTo>
                  <a:pt x="93718" y="62476"/>
                </a:lnTo>
                <a:lnTo>
                  <a:pt x="87784" y="62476"/>
                </a:lnTo>
                <a:lnTo>
                  <a:pt x="87784" y="56542"/>
                </a:lnTo>
                <a:close/>
                <a:moveTo>
                  <a:pt x="99967" y="56542"/>
                </a:moveTo>
                <a:lnTo>
                  <a:pt x="99967" y="62476"/>
                </a:lnTo>
                <a:lnTo>
                  <a:pt x="94031" y="62476"/>
                </a:lnTo>
                <a:lnTo>
                  <a:pt x="94031" y="56542"/>
                </a:lnTo>
                <a:close/>
                <a:moveTo>
                  <a:pt x="106214" y="56542"/>
                </a:moveTo>
                <a:lnTo>
                  <a:pt x="106214" y="62476"/>
                </a:lnTo>
                <a:lnTo>
                  <a:pt x="100278" y="62476"/>
                </a:lnTo>
                <a:lnTo>
                  <a:pt x="100278" y="56542"/>
                </a:lnTo>
                <a:close/>
                <a:moveTo>
                  <a:pt x="112461" y="56542"/>
                </a:moveTo>
                <a:lnTo>
                  <a:pt x="112461" y="62476"/>
                </a:lnTo>
                <a:lnTo>
                  <a:pt x="106527" y="62476"/>
                </a:lnTo>
                <a:lnTo>
                  <a:pt x="106527" y="56542"/>
                </a:lnTo>
                <a:close/>
                <a:moveTo>
                  <a:pt x="118710" y="56542"/>
                </a:moveTo>
                <a:lnTo>
                  <a:pt x="118710" y="62476"/>
                </a:lnTo>
                <a:lnTo>
                  <a:pt x="112774" y="62476"/>
                </a:lnTo>
                <a:lnTo>
                  <a:pt x="112774" y="56542"/>
                </a:lnTo>
                <a:close/>
                <a:moveTo>
                  <a:pt x="124957" y="56542"/>
                </a:moveTo>
                <a:lnTo>
                  <a:pt x="124957" y="62476"/>
                </a:lnTo>
                <a:lnTo>
                  <a:pt x="119021" y="62476"/>
                </a:lnTo>
                <a:lnTo>
                  <a:pt x="119021" y="56542"/>
                </a:lnTo>
                <a:close/>
                <a:moveTo>
                  <a:pt x="131204" y="56542"/>
                </a:moveTo>
                <a:lnTo>
                  <a:pt x="131204" y="62476"/>
                </a:lnTo>
                <a:lnTo>
                  <a:pt x="125270" y="62476"/>
                </a:lnTo>
                <a:lnTo>
                  <a:pt x="125270" y="56542"/>
                </a:lnTo>
                <a:close/>
                <a:moveTo>
                  <a:pt x="137451" y="56542"/>
                </a:moveTo>
                <a:lnTo>
                  <a:pt x="137451" y="62476"/>
                </a:lnTo>
                <a:lnTo>
                  <a:pt x="131517" y="62476"/>
                </a:lnTo>
                <a:lnTo>
                  <a:pt x="131517" y="56542"/>
                </a:lnTo>
                <a:close/>
                <a:moveTo>
                  <a:pt x="143702" y="56542"/>
                </a:moveTo>
                <a:lnTo>
                  <a:pt x="143702" y="62476"/>
                </a:lnTo>
                <a:lnTo>
                  <a:pt x="137766" y="62476"/>
                </a:lnTo>
                <a:lnTo>
                  <a:pt x="137766" y="56542"/>
                </a:lnTo>
                <a:close/>
                <a:moveTo>
                  <a:pt x="149949" y="56542"/>
                </a:moveTo>
                <a:lnTo>
                  <a:pt x="149949" y="62476"/>
                </a:lnTo>
                <a:lnTo>
                  <a:pt x="144015" y="62476"/>
                </a:lnTo>
                <a:lnTo>
                  <a:pt x="144015" y="56542"/>
                </a:lnTo>
                <a:close/>
                <a:moveTo>
                  <a:pt x="156196" y="56542"/>
                </a:moveTo>
                <a:lnTo>
                  <a:pt x="156196" y="62476"/>
                </a:lnTo>
                <a:lnTo>
                  <a:pt x="150262" y="62476"/>
                </a:lnTo>
                <a:lnTo>
                  <a:pt x="150262" y="56542"/>
                </a:lnTo>
                <a:close/>
                <a:moveTo>
                  <a:pt x="162445" y="56542"/>
                </a:moveTo>
                <a:lnTo>
                  <a:pt x="162445" y="62476"/>
                </a:lnTo>
                <a:lnTo>
                  <a:pt x="156509" y="62476"/>
                </a:lnTo>
                <a:lnTo>
                  <a:pt x="156509" y="56542"/>
                </a:lnTo>
                <a:close/>
                <a:moveTo>
                  <a:pt x="168692" y="56542"/>
                </a:moveTo>
                <a:lnTo>
                  <a:pt x="168692" y="62476"/>
                </a:lnTo>
                <a:lnTo>
                  <a:pt x="162756" y="62476"/>
                </a:lnTo>
                <a:lnTo>
                  <a:pt x="162756" y="56542"/>
                </a:lnTo>
                <a:close/>
                <a:moveTo>
                  <a:pt x="174939" y="56542"/>
                </a:moveTo>
                <a:lnTo>
                  <a:pt x="174939" y="62476"/>
                </a:lnTo>
                <a:lnTo>
                  <a:pt x="169005" y="62476"/>
                </a:lnTo>
                <a:lnTo>
                  <a:pt x="169005" y="56542"/>
                </a:lnTo>
                <a:close/>
                <a:moveTo>
                  <a:pt x="181186" y="56542"/>
                </a:moveTo>
                <a:lnTo>
                  <a:pt x="181186" y="62476"/>
                </a:lnTo>
                <a:lnTo>
                  <a:pt x="175252" y="62476"/>
                </a:lnTo>
                <a:lnTo>
                  <a:pt x="175252" y="56542"/>
                </a:lnTo>
                <a:close/>
                <a:moveTo>
                  <a:pt x="187435" y="56542"/>
                </a:moveTo>
                <a:lnTo>
                  <a:pt x="187435" y="62476"/>
                </a:lnTo>
                <a:lnTo>
                  <a:pt x="181499" y="62476"/>
                </a:lnTo>
                <a:lnTo>
                  <a:pt x="181499" y="56542"/>
                </a:lnTo>
                <a:close/>
                <a:moveTo>
                  <a:pt x="193684" y="56542"/>
                </a:moveTo>
                <a:lnTo>
                  <a:pt x="193684" y="62476"/>
                </a:lnTo>
                <a:lnTo>
                  <a:pt x="187749" y="62476"/>
                </a:lnTo>
                <a:lnTo>
                  <a:pt x="187749" y="56542"/>
                </a:lnTo>
                <a:close/>
                <a:moveTo>
                  <a:pt x="199931" y="56542"/>
                </a:moveTo>
                <a:lnTo>
                  <a:pt x="199931" y="62476"/>
                </a:lnTo>
                <a:lnTo>
                  <a:pt x="193996" y="62476"/>
                </a:lnTo>
                <a:lnTo>
                  <a:pt x="193996" y="56542"/>
                </a:lnTo>
                <a:close/>
                <a:moveTo>
                  <a:pt x="206180" y="56542"/>
                </a:moveTo>
                <a:lnTo>
                  <a:pt x="206180" y="62476"/>
                </a:lnTo>
                <a:lnTo>
                  <a:pt x="200244" y="62476"/>
                </a:lnTo>
                <a:lnTo>
                  <a:pt x="200244" y="56542"/>
                </a:lnTo>
                <a:close/>
                <a:moveTo>
                  <a:pt x="212427" y="56542"/>
                </a:moveTo>
                <a:lnTo>
                  <a:pt x="212427" y="62476"/>
                </a:lnTo>
                <a:lnTo>
                  <a:pt x="206491" y="62476"/>
                </a:lnTo>
                <a:lnTo>
                  <a:pt x="206491" y="56542"/>
                </a:lnTo>
                <a:close/>
                <a:moveTo>
                  <a:pt x="218674" y="56542"/>
                </a:moveTo>
                <a:lnTo>
                  <a:pt x="218674" y="62476"/>
                </a:lnTo>
                <a:lnTo>
                  <a:pt x="212739" y="62476"/>
                </a:lnTo>
                <a:lnTo>
                  <a:pt x="212739" y="56542"/>
                </a:lnTo>
                <a:close/>
                <a:moveTo>
                  <a:pt x="224921" y="56542"/>
                </a:moveTo>
                <a:lnTo>
                  <a:pt x="224921" y="62476"/>
                </a:lnTo>
                <a:lnTo>
                  <a:pt x="218987" y="62476"/>
                </a:lnTo>
                <a:lnTo>
                  <a:pt x="218987" y="56542"/>
                </a:lnTo>
                <a:close/>
                <a:moveTo>
                  <a:pt x="231170" y="56542"/>
                </a:moveTo>
                <a:lnTo>
                  <a:pt x="231170" y="62476"/>
                </a:lnTo>
                <a:lnTo>
                  <a:pt x="225234" y="62476"/>
                </a:lnTo>
                <a:lnTo>
                  <a:pt x="225234" y="56542"/>
                </a:lnTo>
                <a:close/>
                <a:moveTo>
                  <a:pt x="237417" y="56542"/>
                </a:moveTo>
                <a:lnTo>
                  <a:pt x="237417" y="62476"/>
                </a:lnTo>
                <a:lnTo>
                  <a:pt x="231481" y="62476"/>
                </a:lnTo>
                <a:lnTo>
                  <a:pt x="231481" y="56542"/>
                </a:lnTo>
                <a:close/>
                <a:moveTo>
                  <a:pt x="243664" y="56542"/>
                </a:moveTo>
                <a:lnTo>
                  <a:pt x="243664" y="62476"/>
                </a:lnTo>
                <a:lnTo>
                  <a:pt x="237729" y="62476"/>
                </a:lnTo>
                <a:lnTo>
                  <a:pt x="237729" y="56542"/>
                </a:lnTo>
                <a:close/>
                <a:moveTo>
                  <a:pt x="249911" y="56542"/>
                </a:moveTo>
                <a:lnTo>
                  <a:pt x="249911" y="62476"/>
                </a:lnTo>
                <a:lnTo>
                  <a:pt x="243977" y="62476"/>
                </a:lnTo>
                <a:lnTo>
                  <a:pt x="243977" y="56542"/>
                </a:lnTo>
                <a:close/>
                <a:moveTo>
                  <a:pt x="256161" y="56542"/>
                </a:moveTo>
                <a:lnTo>
                  <a:pt x="256161" y="62476"/>
                </a:lnTo>
                <a:lnTo>
                  <a:pt x="250225" y="62476"/>
                </a:lnTo>
                <a:lnTo>
                  <a:pt x="250225" y="56542"/>
                </a:lnTo>
                <a:close/>
                <a:moveTo>
                  <a:pt x="262409" y="56542"/>
                </a:moveTo>
                <a:lnTo>
                  <a:pt x="262409" y="62476"/>
                </a:lnTo>
                <a:lnTo>
                  <a:pt x="256474" y="62476"/>
                </a:lnTo>
                <a:lnTo>
                  <a:pt x="256474" y="56542"/>
                </a:lnTo>
                <a:close/>
                <a:moveTo>
                  <a:pt x="268656" y="56542"/>
                </a:moveTo>
                <a:lnTo>
                  <a:pt x="268656" y="62476"/>
                </a:lnTo>
                <a:lnTo>
                  <a:pt x="262721" y="62476"/>
                </a:lnTo>
                <a:lnTo>
                  <a:pt x="262721" y="56542"/>
                </a:lnTo>
                <a:close/>
                <a:moveTo>
                  <a:pt x="274904" y="56542"/>
                </a:moveTo>
                <a:lnTo>
                  <a:pt x="274904" y="62476"/>
                </a:lnTo>
                <a:lnTo>
                  <a:pt x="268968" y="62476"/>
                </a:lnTo>
                <a:lnTo>
                  <a:pt x="268968" y="56542"/>
                </a:lnTo>
                <a:close/>
                <a:moveTo>
                  <a:pt x="6251" y="62789"/>
                </a:moveTo>
                <a:lnTo>
                  <a:pt x="6251" y="68725"/>
                </a:lnTo>
                <a:lnTo>
                  <a:pt x="315" y="68725"/>
                </a:lnTo>
                <a:lnTo>
                  <a:pt x="315" y="62789"/>
                </a:lnTo>
                <a:close/>
                <a:moveTo>
                  <a:pt x="12498" y="62789"/>
                </a:moveTo>
                <a:lnTo>
                  <a:pt x="12498" y="68725"/>
                </a:lnTo>
                <a:lnTo>
                  <a:pt x="6562" y="68725"/>
                </a:lnTo>
                <a:lnTo>
                  <a:pt x="6562" y="62789"/>
                </a:lnTo>
                <a:close/>
                <a:moveTo>
                  <a:pt x="18745" y="62789"/>
                </a:moveTo>
                <a:lnTo>
                  <a:pt x="18745" y="68725"/>
                </a:lnTo>
                <a:lnTo>
                  <a:pt x="12810" y="68725"/>
                </a:lnTo>
                <a:lnTo>
                  <a:pt x="12810" y="62789"/>
                </a:lnTo>
                <a:close/>
                <a:moveTo>
                  <a:pt x="24992" y="62789"/>
                </a:moveTo>
                <a:lnTo>
                  <a:pt x="24992" y="68725"/>
                </a:lnTo>
                <a:lnTo>
                  <a:pt x="19058" y="68725"/>
                </a:lnTo>
                <a:lnTo>
                  <a:pt x="19058" y="62789"/>
                </a:lnTo>
                <a:close/>
                <a:moveTo>
                  <a:pt x="31242" y="62789"/>
                </a:moveTo>
                <a:lnTo>
                  <a:pt x="31242" y="68725"/>
                </a:lnTo>
                <a:lnTo>
                  <a:pt x="25305" y="68725"/>
                </a:lnTo>
                <a:lnTo>
                  <a:pt x="25305" y="62789"/>
                </a:lnTo>
                <a:close/>
                <a:moveTo>
                  <a:pt x="37489" y="62789"/>
                </a:moveTo>
                <a:lnTo>
                  <a:pt x="37489" y="68725"/>
                </a:lnTo>
                <a:lnTo>
                  <a:pt x="31553" y="68725"/>
                </a:lnTo>
                <a:lnTo>
                  <a:pt x="31553" y="62789"/>
                </a:lnTo>
                <a:close/>
                <a:moveTo>
                  <a:pt x="43737" y="62789"/>
                </a:moveTo>
                <a:lnTo>
                  <a:pt x="43737" y="68725"/>
                </a:lnTo>
                <a:lnTo>
                  <a:pt x="37802" y="68725"/>
                </a:lnTo>
                <a:lnTo>
                  <a:pt x="37802" y="62789"/>
                </a:lnTo>
                <a:close/>
                <a:moveTo>
                  <a:pt x="49985" y="62789"/>
                </a:moveTo>
                <a:lnTo>
                  <a:pt x="49985" y="68725"/>
                </a:lnTo>
                <a:lnTo>
                  <a:pt x="44049" y="68725"/>
                </a:lnTo>
                <a:lnTo>
                  <a:pt x="44049" y="62789"/>
                </a:lnTo>
                <a:close/>
                <a:moveTo>
                  <a:pt x="56232" y="62789"/>
                </a:moveTo>
                <a:lnTo>
                  <a:pt x="56232" y="68725"/>
                </a:lnTo>
                <a:lnTo>
                  <a:pt x="50296" y="68725"/>
                </a:lnTo>
                <a:lnTo>
                  <a:pt x="50296" y="62789"/>
                </a:lnTo>
                <a:close/>
                <a:moveTo>
                  <a:pt x="62480" y="62789"/>
                </a:moveTo>
                <a:lnTo>
                  <a:pt x="62480" y="68725"/>
                </a:lnTo>
                <a:lnTo>
                  <a:pt x="56545" y="68725"/>
                </a:lnTo>
                <a:lnTo>
                  <a:pt x="56545" y="62789"/>
                </a:lnTo>
                <a:close/>
                <a:moveTo>
                  <a:pt x="68727" y="62789"/>
                </a:moveTo>
                <a:lnTo>
                  <a:pt x="68727" y="68725"/>
                </a:lnTo>
                <a:lnTo>
                  <a:pt x="62792" y="68725"/>
                </a:lnTo>
                <a:lnTo>
                  <a:pt x="62792" y="62789"/>
                </a:lnTo>
                <a:close/>
                <a:moveTo>
                  <a:pt x="74975" y="62789"/>
                </a:moveTo>
                <a:lnTo>
                  <a:pt x="74975" y="68725"/>
                </a:lnTo>
                <a:lnTo>
                  <a:pt x="69039" y="68725"/>
                </a:lnTo>
                <a:lnTo>
                  <a:pt x="69039" y="62789"/>
                </a:lnTo>
                <a:close/>
                <a:moveTo>
                  <a:pt x="81223" y="62789"/>
                </a:moveTo>
                <a:lnTo>
                  <a:pt x="81223" y="68725"/>
                </a:lnTo>
                <a:lnTo>
                  <a:pt x="75286" y="68725"/>
                </a:lnTo>
                <a:lnTo>
                  <a:pt x="75286" y="62789"/>
                </a:lnTo>
                <a:close/>
                <a:moveTo>
                  <a:pt x="87470" y="62789"/>
                </a:moveTo>
                <a:lnTo>
                  <a:pt x="87470" y="68725"/>
                </a:lnTo>
                <a:lnTo>
                  <a:pt x="81535" y="68725"/>
                </a:lnTo>
                <a:lnTo>
                  <a:pt x="81535" y="62789"/>
                </a:lnTo>
                <a:close/>
                <a:moveTo>
                  <a:pt x="93718" y="62789"/>
                </a:moveTo>
                <a:lnTo>
                  <a:pt x="93718" y="68725"/>
                </a:lnTo>
                <a:lnTo>
                  <a:pt x="87784" y="68725"/>
                </a:lnTo>
                <a:lnTo>
                  <a:pt x="87784" y="62789"/>
                </a:lnTo>
                <a:close/>
                <a:moveTo>
                  <a:pt x="99967" y="62789"/>
                </a:moveTo>
                <a:lnTo>
                  <a:pt x="99967" y="68725"/>
                </a:lnTo>
                <a:lnTo>
                  <a:pt x="94031" y="68725"/>
                </a:lnTo>
                <a:lnTo>
                  <a:pt x="94031" y="62789"/>
                </a:lnTo>
                <a:close/>
                <a:moveTo>
                  <a:pt x="106214" y="62789"/>
                </a:moveTo>
                <a:lnTo>
                  <a:pt x="106214" y="68725"/>
                </a:lnTo>
                <a:lnTo>
                  <a:pt x="100278" y="68725"/>
                </a:lnTo>
                <a:lnTo>
                  <a:pt x="100278" y="62789"/>
                </a:lnTo>
                <a:close/>
                <a:moveTo>
                  <a:pt x="112461" y="62789"/>
                </a:moveTo>
                <a:lnTo>
                  <a:pt x="112461" y="68725"/>
                </a:lnTo>
                <a:lnTo>
                  <a:pt x="106527" y="68725"/>
                </a:lnTo>
                <a:lnTo>
                  <a:pt x="106527" y="62789"/>
                </a:lnTo>
                <a:close/>
                <a:moveTo>
                  <a:pt x="118710" y="62789"/>
                </a:moveTo>
                <a:lnTo>
                  <a:pt x="118710" y="68725"/>
                </a:lnTo>
                <a:lnTo>
                  <a:pt x="112774" y="68725"/>
                </a:lnTo>
                <a:lnTo>
                  <a:pt x="112774" y="62789"/>
                </a:lnTo>
                <a:close/>
                <a:moveTo>
                  <a:pt x="124957" y="62789"/>
                </a:moveTo>
                <a:lnTo>
                  <a:pt x="124957" y="68725"/>
                </a:lnTo>
                <a:lnTo>
                  <a:pt x="119021" y="68725"/>
                </a:lnTo>
                <a:lnTo>
                  <a:pt x="119021" y="62789"/>
                </a:lnTo>
                <a:close/>
                <a:moveTo>
                  <a:pt x="131204" y="62789"/>
                </a:moveTo>
                <a:lnTo>
                  <a:pt x="131204" y="68725"/>
                </a:lnTo>
                <a:lnTo>
                  <a:pt x="125270" y="68725"/>
                </a:lnTo>
                <a:lnTo>
                  <a:pt x="125270" y="62789"/>
                </a:lnTo>
                <a:close/>
                <a:moveTo>
                  <a:pt x="137451" y="62789"/>
                </a:moveTo>
                <a:lnTo>
                  <a:pt x="137451" y="68725"/>
                </a:lnTo>
                <a:lnTo>
                  <a:pt x="131517" y="68725"/>
                </a:lnTo>
                <a:lnTo>
                  <a:pt x="131517" y="62789"/>
                </a:lnTo>
                <a:close/>
                <a:moveTo>
                  <a:pt x="143702" y="62789"/>
                </a:moveTo>
                <a:lnTo>
                  <a:pt x="143702" y="68725"/>
                </a:lnTo>
                <a:lnTo>
                  <a:pt x="137766" y="68725"/>
                </a:lnTo>
                <a:lnTo>
                  <a:pt x="137766" y="62789"/>
                </a:lnTo>
                <a:close/>
                <a:moveTo>
                  <a:pt x="149949" y="62789"/>
                </a:moveTo>
                <a:lnTo>
                  <a:pt x="149949" y="68725"/>
                </a:lnTo>
                <a:lnTo>
                  <a:pt x="144015" y="68725"/>
                </a:lnTo>
                <a:lnTo>
                  <a:pt x="144015" y="62789"/>
                </a:lnTo>
                <a:close/>
                <a:moveTo>
                  <a:pt x="156196" y="62789"/>
                </a:moveTo>
                <a:lnTo>
                  <a:pt x="156196" y="68725"/>
                </a:lnTo>
                <a:lnTo>
                  <a:pt x="150262" y="68725"/>
                </a:lnTo>
                <a:lnTo>
                  <a:pt x="150262" y="62789"/>
                </a:lnTo>
                <a:close/>
                <a:moveTo>
                  <a:pt x="162445" y="62789"/>
                </a:moveTo>
                <a:lnTo>
                  <a:pt x="162445" y="68725"/>
                </a:lnTo>
                <a:lnTo>
                  <a:pt x="156509" y="68725"/>
                </a:lnTo>
                <a:lnTo>
                  <a:pt x="156509" y="62789"/>
                </a:lnTo>
                <a:close/>
                <a:moveTo>
                  <a:pt x="168692" y="62789"/>
                </a:moveTo>
                <a:lnTo>
                  <a:pt x="168692" y="68725"/>
                </a:lnTo>
                <a:lnTo>
                  <a:pt x="162756" y="68725"/>
                </a:lnTo>
                <a:lnTo>
                  <a:pt x="162756" y="62789"/>
                </a:lnTo>
                <a:close/>
                <a:moveTo>
                  <a:pt x="174939" y="62789"/>
                </a:moveTo>
                <a:lnTo>
                  <a:pt x="174939" y="68725"/>
                </a:lnTo>
                <a:lnTo>
                  <a:pt x="169005" y="68725"/>
                </a:lnTo>
                <a:lnTo>
                  <a:pt x="169005" y="62789"/>
                </a:lnTo>
                <a:close/>
                <a:moveTo>
                  <a:pt x="181186" y="62789"/>
                </a:moveTo>
                <a:lnTo>
                  <a:pt x="181186" y="68725"/>
                </a:lnTo>
                <a:lnTo>
                  <a:pt x="175252" y="68725"/>
                </a:lnTo>
                <a:lnTo>
                  <a:pt x="175252" y="62789"/>
                </a:lnTo>
                <a:close/>
                <a:moveTo>
                  <a:pt x="187435" y="62789"/>
                </a:moveTo>
                <a:lnTo>
                  <a:pt x="187435" y="68725"/>
                </a:lnTo>
                <a:lnTo>
                  <a:pt x="181499" y="68725"/>
                </a:lnTo>
                <a:lnTo>
                  <a:pt x="181499" y="62789"/>
                </a:lnTo>
                <a:close/>
                <a:moveTo>
                  <a:pt x="193684" y="62789"/>
                </a:moveTo>
                <a:lnTo>
                  <a:pt x="193684" y="68725"/>
                </a:lnTo>
                <a:lnTo>
                  <a:pt x="187749" y="68725"/>
                </a:lnTo>
                <a:lnTo>
                  <a:pt x="187749" y="62789"/>
                </a:lnTo>
                <a:close/>
                <a:moveTo>
                  <a:pt x="199931" y="62789"/>
                </a:moveTo>
                <a:lnTo>
                  <a:pt x="199931" y="68725"/>
                </a:lnTo>
                <a:lnTo>
                  <a:pt x="193996" y="68725"/>
                </a:lnTo>
                <a:lnTo>
                  <a:pt x="193996" y="62789"/>
                </a:lnTo>
                <a:close/>
                <a:moveTo>
                  <a:pt x="206180" y="62789"/>
                </a:moveTo>
                <a:lnTo>
                  <a:pt x="206180" y="68725"/>
                </a:lnTo>
                <a:lnTo>
                  <a:pt x="200244" y="68725"/>
                </a:lnTo>
                <a:lnTo>
                  <a:pt x="200244" y="62789"/>
                </a:lnTo>
                <a:close/>
                <a:moveTo>
                  <a:pt x="212427" y="62789"/>
                </a:moveTo>
                <a:lnTo>
                  <a:pt x="212427" y="68725"/>
                </a:lnTo>
                <a:lnTo>
                  <a:pt x="206491" y="68725"/>
                </a:lnTo>
                <a:lnTo>
                  <a:pt x="206491" y="62789"/>
                </a:lnTo>
                <a:close/>
                <a:moveTo>
                  <a:pt x="218674" y="62789"/>
                </a:moveTo>
                <a:lnTo>
                  <a:pt x="218674" y="68725"/>
                </a:lnTo>
                <a:lnTo>
                  <a:pt x="212739" y="68725"/>
                </a:lnTo>
                <a:lnTo>
                  <a:pt x="212739" y="62789"/>
                </a:lnTo>
                <a:close/>
                <a:moveTo>
                  <a:pt x="224921" y="62789"/>
                </a:moveTo>
                <a:lnTo>
                  <a:pt x="224921" y="68725"/>
                </a:lnTo>
                <a:lnTo>
                  <a:pt x="218987" y="68725"/>
                </a:lnTo>
                <a:lnTo>
                  <a:pt x="218987" y="62789"/>
                </a:lnTo>
                <a:close/>
                <a:moveTo>
                  <a:pt x="231170" y="62789"/>
                </a:moveTo>
                <a:lnTo>
                  <a:pt x="231170" y="68725"/>
                </a:lnTo>
                <a:lnTo>
                  <a:pt x="225234" y="68725"/>
                </a:lnTo>
                <a:lnTo>
                  <a:pt x="225234" y="62789"/>
                </a:lnTo>
                <a:close/>
                <a:moveTo>
                  <a:pt x="237417" y="62789"/>
                </a:moveTo>
                <a:lnTo>
                  <a:pt x="237417" y="68725"/>
                </a:lnTo>
                <a:lnTo>
                  <a:pt x="231481" y="68725"/>
                </a:lnTo>
                <a:lnTo>
                  <a:pt x="231481" y="62789"/>
                </a:lnTo>
                <a:close/>
                <a:moveTo>
                  <a:pt x="243664" y="62789"/>
                </a:moveTo>
                <a:lnTo>
                  <a:pt x="243664" y="68725"/>
                </a:lnTo>
                <a:lnTo>
                  <a:pt x="237729" y="68725"/>
                </a:lnTo>
                <a:lnTo>
                  <a:pt x="237729" y="62789"/>
                </a:lnTo>
                <a:close/>
                <a:moveTo>
                  <a:pt x="249911" y="62789"/>
                </a:moveTo>
                <a:lnTo>
                  <a:pt x="249911" y="68725"/>
                </a:lnTo>
                <a:lnTo>
                  <a:pt x="243977" y="68725"/>
                </a:lnTo>
                <a:lnTo>
                  <a:pt x="243977" y="62789"/>
                </a:lnTo>
                <a:close/>
                <a:moveTo>
                  <a:pt x="256161" y="62789"/>
                </a:moveTo>
                <a:lnTo>
                  <a:pt x="256161" y="68725"/>
                </a:lnTo>
                <a:lnTo>
                  <a:pt x="250225" y="68725"/>
                </a:lnTo>
                <a:lnTo>
                  <a:pt x="250225" y="62789"/>
                </a:lnTo>
                <a:close/>
                <a:moveTo>
                  <a:pt x="262409" y="62789"/>
                </a:moveTo>
                <a:lnTo>
                  <a:pt x="262409" y="68725"/>
                </a:lnTo>
                <a:lnTo>
                  <a:pt x="256474" y="68725"/>
                </a:lnTo>
                <a:lnTo>
                  <a:pt x="256474" y="62789"/>
                </a:lnTo>
                <a:close/>
                <a:moveTo>
                  <a:pt x="268656" y="62789"/>
                </a:moveTo>
                <a:lnTo>
                  <a:pt x="268656" y="68725"/>
                </a:lnTo>
                <a:lnTo>
                  <a:pt x="262721" y="68725"/>
                </a:lnTo>
                <a:lnTo>
                  <a:pt x="262721" y="62789"/>
                </a:lnTo>
                <a:close/>
                <a:moveTo>
                  <a:pt x="274904" y="62789"/>
                </a:moveTo>
                <a:lnTo>
                  <a:pt x="274904" y="68725"/>
                </a:lnTo>
                <a:lnTo>
                  <a:pt x="268968" y="68725"/>
                </a:lnTo>
                <a:lnTo>
                  <a:pt x="268968" y="62789"/>
                </a:lnTo>
                <a:close/>
                <a:moveTo>
                  <a:pt x="6251" y="69036"/>
                </a:moveTo>
                <a:lnTo>
                  <a:pt x="6251" y="74972"/>
                </a:lnTo>
                <a:lnTo>
                  <a:pt x="315" y="74972"/>
                </a:lnTo>
                <a:lnTo>
                  <a:pt x="315" y="69036"/>
                </a:lnTo>
                <a:close/>
                <a:moveTo>
                  <a:pt x="12498" y="69036"/>
                </a:moveTo>
                <a:lnTo>
                  <a:pt x="12498" y="74972"/>
                </a:lnTo>
                <a:lnTo>
                  <a:pt x="6562" y="74972"/>
                </a:lnTo>
                <a:lnTo>
                  <a:pt x="6562" y="69036"/>
                </a:lnTo>
                <a:close/>
                <a:moveTo>
                  <a:pt x="18745" y="69036"/>
                </a:moveTo>
                <a:lnTo>
                  <a:pt x="18745" y="74972"/>
                </a:lnTo>
                <a:lnTo>
                  <a:pt x="12810" y="74972"/>
                </a:lnTo>
                <a:lnTo>
                  <a:pt x="12810" y="69036"/>
                </a:lnTo>
                <a:close/>
                <a:moveTo>
                  <a:pt x="24992" y="69036"/>
                </a:moveTo>
                <a:lnTo>
                  <a:pt x="24992" y="74972"/>
                </a:lnTo>
                <a:lnTo>
                  <a:pt x="19058" y="74972"/>
                </a:lnTo>
                <a:lnTo>
                  <a:pt x="19058" y="69036"/>
                </a:lnTo>
                <a:close/>
                <a:moveTo>
                  <a:pt x="31242" y="69036"/>
                </a:moveTo>
                <a:lnTo>
                  <a:pt x="31242" y="74972"/>
                </a:lnTo>
                <a:lnTo>
                  <a:pt x="25305" y="74972"/>
                </a:lnTo>
                <a:lnTo>
                  <a:pt x="25305" y="69036"/>
                </a:lnTo>
                <a:close/>
                <a:moveTo>
                  <a:pt x="37489" y="69036"/>
                </a:moveTo>
                <a:lnTo>
                  <a:pt x="37489" y="74972"/>
                </a:lnTo>
                <a:lnTo>
                  <a:pt x="31553" y="74972"/>
                </a:lnTo>
                <a:lnTo>
                  <a:pt x="31553" y="69036"/>
                </a:lnTo>
                <a:close/>
                <a:moveTo>
                  <a:pt x="43737" y="69036"/>
                </a:moveTo>
                <a:lnTo>
                  <a:pt x="43737" y="74972"/>
                </a:lnTo>
                <a:lnTo>
                  <a:pt x="37802" y="74972"/>
                </a:lnTo>
                <a:lnTo>
                  <a:pt x="37802" y="69036"/>
                </a:lnTo>
                <a:close/>
                <a:moveTo>
                  <a:pt x="49985" y="69036"/>
                </a:moveTo>
                <a:lnTo>
                  <a:pt x="49985" y="74972"/>
                </a:lnTo>
                <a:lnTo>
                  <a:pt x="44049" y="74972"/>
                </a:lnTo>
                <a:lnTo>
                  <a:pt x="44049" y="69036"/>
                </a:lnTo>
                <a:close/>
                <a:moveTo>
                  <a:pt x="56232" y="69036"/>
                </a:moveTo>
                <a:lnTo>
                  <a:pt x="56232" y="74972"/>
                </a:lnTo>
                <a:lnTo>
                  <a:pt x="50296" y="74972"/>
                </a:lnTo>
                <a:lnTo>
                  <a:pt x="50296" y="69036"/>
                </a:lnTo>
                <a:close/>
                <a:moveTo>
                  <a:pt x="62480" y="69036"/>
                </a:moveTo>
                <a:lnTo>
                  <a:pt x="62480" y="74972"/>
                </a:lnTo>
                <a:lnTo>
                  <a:pt x="56545" y="74972"/>
                </a:lnTo>
                <a:lnTo>
                  <a:pt x="56545" y="69036"/>
                </a:lnTo>
                <a:close/>
                <a:moveTo>
                  <a:pt x="68727" y="69036"/>
                </a:moveTo>
                <a:lnTo>
                  <a:pt x="68727" y="74972"/>
                </a:lnTo>
                <a:lnTo>
                  <a:pt x="62792" y="74972"/>
                </a:lnTo>
                <a:lnTo>
                  <a:pt x="62792" y="69036"/>
                </a:lnTo>
                <a:close/>
                <a:moveTo>
                  <a:pt x="74975" y="69036"/>
                </a:moveTo>
                <a:lnTo>
                  <a:pt x="74975" y="74972"/>
                </a:lnTo>
                <a:lnTo>
                  <a:pt x="69039" y="74972"/>
                </a:lnTo>
                <a:lnTo>
                  <a:pt x="69039" y="69036"/>
                </a:lnTo>
                <a:close/>
                <a:moveTo>
                  <a:pt x="81223" y="69036"/>
                </a:moveTo>
                <a:lnTo>
                  <a:pt x="81223" y="74972"/>
                </a:lnTo>
                <a:lnTo>
                  <a:pt x="75286" y="74972"/>
                </a:lnTo>
                <a:lnTo>
                  <a:pt x="75286" y="69036"/>
                </a:lnTo>
                <a:close/>
                <a:moveTo>
                  <a:pt x="87470" y="69036"/>
                </a:moveTo>
                <a:lnTo>
                  <a:pt x="87470" y="74972"/>
                </a:lnTo>
                <a:lnTo>
                  <a:pt x="81535" y="74972"/>
                </a:lnTo>
                <a:lnTo>
                  <a:pt x="81535" y="69036"/>
                </a:lnTo>
                <a:close/>
                <a:moveTo>
                  <a:pt x="93718" y="69036"/>
                </a:moveTo>
                <a:lnTo>
                  <a:pt x="93718" y="74972"/>
                </a:lnTo>
                <a:lnTo>
                  <a:pt x="87784" y="74972"/>
                </a:lnTo>
                <a:lnTo>
                  <a:pt x="87784" y="69036"/>
                </a:lnTo>
                <a:close/>
                <a:moveTo>
                  <a:pt x="99967" y="69036"/>
                </a:moveTo>
                <a:lnTo>
                  <a:pt x="99967" y="74972"/>
                </a:lnTo>
                <a:lnTo>
                  <a:pt x="94031" y="74972"/>
                </a:lnTo>
                <a:lnTo>
                  <a:pt x="94031" y="69036"/>
                </a:lnTo>
                <a:close/>
                <a:moveTo>
                  <a:pt x="106214" y="69036"/>
                </a:moveTo>
                <a:lnTo>
                  <a:pt x="106214" y="74972"/>
                </a:lnTo>
                <a:lnTo>
                  <a:pt x="100278" y="74972"/>
                </a:lnTo>
                <a:lnTo>
                  <a:pt x="100278" y="69036"/>
                </a:lnTo>
                <a:close/>
                <a:moveTo>
                  <a:pt x="112461" y="69036"/>
                </a:moveTo>
                <a:lnTo>
                  <a:pt x="112461" y="74972"/>
                </a:lnTo>
                <a:lnTo>
                  <a:pt x="106527" y="74972"/>
                </a:lnTo>
                <a:lnTo>
                  <a:pt x="106527" y="69036"/>
                </a:lnTo>
                <a:close/>
                <a:moveTo>
                  <a:pt x="118710" y="69036"/>
                </a:moveTo>
                <a:lnTo>
                  <a:pt x="118710" y="74972"/>
                </a:lnTo>
                <a:lnTo>
                  <a:pt x="112774" y="74972"/>
                </a:lnTo>
                <a:lnTo>
                  <a:pt x="112774" y="69036"/>
                </a:lnTo>
                <a:close/>
                <a:moveTo>
                  <a:pt x="124957" y="69036"/>
                </a:moveTo>
                <a:lnTo>
                  <a:pt x="124957" y="74972"/>
                </a:lnTo>
                <a:lnTo>
                  <a:pt x="119021" y="74972"/>
                </a:lnTo>
                <a:lnTo>
                  <a:pt x="119021" y="69036"/>
                </a:lnTo>
                <a:close/>
                <a:moveTo>
                  <a:pt x="131204" y="69036"/>
                </a:moveTo>
                <a:lnTo>
                  <a:pt x="131204" y="74972"/>
                </a:lnTo>
                <a:lnTo>
                  <a:pt x="125270" y="74972"/>
                </a:lnTo>
                <a:lnTo>
                  <a:pt x="125270" y="69036"/>
                </a:lnTo>
                <a:close/>
                <a:moveTo>
                  <a:pt x="137451" y="69036"/>
                </a:moveTo>
                <a:lnTo>
                  <a:pt x="137451" y="74972"/>
                </a:lnTo>
                <a:lnTo>
                  <a:pt x="131517" y="74972"/>
                </a:lnTo>
                <a:lnTo>
                  <a:pt x="131517" y="69036"/>
                </a:lnTo>
                <a:close/>
                <a:moveTo>
                  <a:pt x="143702" y="69036"/>
                </a:moveTo>
                <a:lnTo>
                  <a:pt x="143702" y="74972"/>
                </a:lnTo>
                <a:lnTo>
                  <a:pt x="137766" y="74972"/>
                </a:lnTo>
                <a:lnTo>
                  <a:pt x="137766" y="69036"/>
                </a:lnTo>
                <a:close/>
                <a:moveTo>
                  <a:pt x="149949" y="69036"/>
                </a:moveTo>
                <a:lnTo>
                  <a:pt x="149949" y="74972"/>
                </a:lnTo>
                <a:lnTo>
                  <a:pt x="144015" y="74972"/>
                </a:lnTo>
                <a:lnTo>
                  <a:pt x="144015" y="69036"/>
                </a:lnTo>
                <a:close/>
                <a:moveTo>
                  <a:pt x="156196" y="69036"/>
                </a:moveTo>
                <a:lnTo>
                  <a:pt x="156196" y="74972"/>
                </a:lnTo>
                <a:lnTo>
                  <a:pt x="150262" y="74972"/>
                </a:lnTo>
                <a:lnTo>
                  <a:pt x="150262" y="69036"/>
                </a:lnTo>
                <a:close/>
                <a:moveTo>
                  <a:pt x="162445" y="69036"/>
                </a:moveTo>
                <a:lnTo>
                  <a:pt x="162445" y="74972"/>
                </a:lnTo>
                <a:lnTo>
                  <a:pt x="156509" y="74972"/>
                </a:lnTo>
                <a:lnTo>
                  <a:pt x="156509" y="69036"/>
                </a:lnTo>
                <a:close/>
                <a:moveTo>
                  <a:pt x="168692" y="69036"/>
                </a:moveTo>
                <a:lnTo>
                  <a:pt x="168692" y="74972"/>
                </a:lnTo>
                <a:lnTo>
                  <a:pt x="162756" y="74972"/>
                </a:lnTo>
                <a:lnTo>
                  <a:pt x="162756" y="69036"/>
                </a:lnTo>
                <a:close/>
                <a:moveTo>
                  <a:pt x="174939" y="69036"/>
                </a:moveTo>
                <a:lnTo>
                  <a:pt x="174939" y="74972"/>
                </a:lnTo>
                <a:lnTo>
                  <a:pt x="169005" y="74972"/>
                </a:lnTo>
                <a:lnTo>
                  <a:pt x="169005" y="69036"/>
                </a:lnTo>
                <a:close/>
                <a:moveTo>
                  <a:pt x="181186" y="69036"/>
                </a:moveTo>
                <a:lnTo>
                  <a:pt x="181186" y="74972"/>
                </a:lnTo>
                <a:lnTo>
                  <a:pt x="175252" y="74972"/>
                </a:lnTo>
                <a:lnTo>
                  <a:pt x="175252" y="69036"/>
                </a:lnTo>
                <a:close/>
                <a:moveTo>
                  <a:pt x="187435" y="69036"/>
                </a:moveTo>
                <a:lnTo>
                  <a:pt x="187435" y="74972"/>
                </a:lnTo>
                <a:lnTo>
                  <a:pt x="181499" y="74972"/>
                </a:lnTo>
                <a:lnTo>
                  <a:pt x="181499" y="69036"/>
                </a:lnTo>
                <a:close/>
                <a:moveTo>
                  <a:pt x="193684" y="69036"/>
                </a:moveTo>
                <a:lnTo>
                  <a:pt x="193684" y="74972"/>
                </a:lnTo>
                <a:lnTo>
                  <a:pt x="187749" y="74972"/>
                </a:lnTo>
                <a:lnTo>
                  <a:pt x="187749" y="69036"/>
                </a:lnTo>
                <a:close/>
                <a:moveTo>
                  <a:pt x="199931" y="69036"/>
                </a:moveTo>
                <a:lnTo>
                  <a:pt x="199931" y="74972"/>
                </a:lnTo>
                <a:lnTo>
                  <a:pt x="193996" y="74972"/>
                </a:lnTo>
                <a:lnTo>
                  <a:pt x="193996" y="69036"/>
                </a:lnTo>
                <a:close/>
                <a:moveTo>
                  <a:pt x="206180" y="69036"/>
                </a:moveTo>
                <a:lnTo>
                  <a:pt x="206180" y="74972"/>
                </a:lnTo>
                <a:lnTo>
                  <a:pt x="200244" y="74972"/>
                </a:lnTo>
                <a:lnTo>
                  <a:pt x="200244" y="69036"/>
                </a:lnTo>
                <a:close/>
                <a:moveTo>
                  <a:pt x="212427" y="69036"/>
                </a:moveTo>
                <a:lnTo>
                  <a:pt x="212427" y="74972"/>
                </a:lnTo>
                <a:lnTo>
                  <a:pt x="206491" y="74972"/>
                </a:lnTo>
                <a:lnTo>
                  <a:pt x="206491" y="69036"/>
                </a:lnTo>
                <a:close/>
                <a:moveTo>
                  <a:pt x="218674" y="69036"/>
                </a:moveTo>
                <a:lnTo>
                  <a:pt x="218674" y="74972"/>
                </a:lnTo>
                <a:lnTo>
                  <a:pt x="212739" y="74972"/>
                </a:lnTo>
                <a:lnTo>
                  <a:pt x="212739" y="69036"/>
                </a:lnTo>
                <a:close/>
                <a:moveTo>
                  <a:pt x="224921" y="69036"/>
                </a:moveTo>
                <a:lnTo>
                  <a:pt x="224921" y="74972"/>
                </a:lnTo>
                <a:lnTo>
                  <a:pt x="218987" y="74972"/>
                </a:lnTo>
                <a:lnTo>
                  <a:pt x="218987" y="69036"/>
                </a:lnTo>
                <a:close/>
                <a:moveTo>
                  <a:pt x="231170" y="69036"/>
                </a:moveTo>
                <a:lnTo>
                  <a:pt x="231170" y="74972"/>
                </a:lnTo>
                <a:lnTo>
                  <a:pt x="225234" y="74972"/>
                </a:lnTo>
                <a:lnTo>
                  <a:pt x="225234" y="69036"/>
                </a:lnTo>
                <a:close/>
                <a:moveTo>
                  <a:pt x="237417" y="69036"/>
                </a:moveTo>
                <a:lnTo>
                  <a:pt x="237417" y="74972"/>
                </a:lnTo>
                <a:lnTo>
                  <a:pt x="231481" y="74972"/>
                </a:lnTo>
                <a:lnTo>
                  <a:pt x="231481" y="69036"/>
                </a:lnTo>
                <a:close/>
                <a:moveTo>
                  <a:pt x="243664" y="69036"/>
                </a:moveTo>
                <a:lnTo>
                  <a:pt x="243664" y="74972"/>
                </a:lnTo>
                <a:lnTo>
                  <a:pt x="237729" y="74972"/>
                </a:lnTo>
                <a:lnTo>
                  <a:pt x="237729" y="69036"/>
                </a:lnTo>
                <a:close/>
                <a:moveTo>
                  <a:pt x="249911" y="69036"/>
                </a:moveTo>
                <a:lnTo>
                  <a:pt x="249911" y="74972"/>
                </a:lnTo>
                <a:lnTo>
                  <a:pt x="243977" y="74972"/>
                </a:lnTo>
                <a:lnTo>
                  <a:pt x="243977" y="69036"/>
                </a:lnTo>
                <a:close/>
                <a:moveTo>
                  <a:pt x="256161" y="69036"/>
                </a:moveTo>
                <a:lnTo>
                  <a:pt x="256161" y="74972"/>
                </a:lnTo>
                <a:lnTo>
                  <a:pt x="250225" y="74972"/>
                </a:lnTo>
                <a:lnTo>
                  <a:pt x="250225" y="69036"/>
                </a:lnTo>
                <a:close/>
                <a:moveTo>
                  <a:pt x="262409" y="69036"/>
                </a:moveTo>
                <a:lnTo>
                  <a:pt x="262409" y="74972"/>
                </a:lnTo>
                <a:lnTo>
                  <a:pt x="256474" y="74972"/>
                </a:lnTo>
                <a:lnTo>
                  <a:pt x="256474" y="69036"/>
                </a:lnTo>
                <a:close/>
                <a:moveTo>
                  <a:pt x="268656" y="69036"/>
                </a:moveTo>
                <a:lnTo>
                  <a:pt x="268656" y="74972"/>
                </a:lnTo>
                <a:lnTo>
                  <a:pt x="262721" y="74972"/>
                </a:lnTo>
                <a:lnTo>
                  <a:pt x="262721" y="69036"/>
                </a:lnTo>
                <a:close/>
                <a:moveTo>
                  <a:pt x="274904" y="69036"/>
                </a:moveTo>
                <a:lnTo>
                  <a:pt x="274904" y="74972"/>
                </a:lnTo>
                <a:lnTo>
                  <a:pt x="268968" y="74972"/>
                </a:lnTo>
                <a:lnTo>
                  <a:pt x="268968" y="69036"/>
                </a:lnTo>
                <a:close/>
                <a:moveTo>
                  <a:pt x="6251" y="75285"/>
                </a:moveTo>
                <a:lnTo>
                  <a:pt x="6251" y="81219"/>
                </a:lnTo>
                <a:lnTo>
                  <a:pt x="315" y="81219"/>
                </a:lnTo>
                <a:lnTo>
                  <a:pt x="315" y="75285"/>
                </a:lnTo>
                <a:close/>
                <a:moveTo>
                  <a:pt x="12498" y="75285"/>
                </a:moveTo>
                <a:lnTo>
                  <a:pt x="12498" y="81219"/>
                </a:lnTo>
                <a:lnTo>
                  <a:pt x="6562" y="81219"/>
                </a:lnTo>
                <a:lnTo>
                  <a:pt x="6562" y="75285"/>
                </a:lnTo>
                <a:close/>
                <a:moveTo>
                  <a:pt x="18745" y="75285"/>
                </a:moveTo>
                <a:lnTo>
                  <a:pt x="18745" y="81219"/>
                </a:lnTo>
                <a:lnTo>
                  <a:pt x="12810" y="81219"/>
                </a:lnTo>
                <a:lnTo>
                  <a:pt x="12810" y="75285"/>
                </a:lnTo>
                <a:close/>
                <a:moveTo>
                  <a:pt x="24992" y="75285"/>
                </a:moveTo>
                <a:lnTo>
                  <a:pt x="24992" y="81219"/>
                </a:lnTo>
                <a:lnTo>
                  <a:pt x="19058" y="81219"/>
                </a:lnTo>
                <a:lnTo>
                  <a:pt x="19058" y="75285"/>
                </a:lnTo>
                <a:close/>
                <a:moveTo>
                  <a:pt x="31242" y="75285"/>
                </a:moveTo>
                <a:lnTo>
                  <a:pt x="31242" y="81219"/>
                </a:lnTo>
                <a:lnTo>
                  <a:pt x="25305" y="81219"/>
                </a:lnTo>
                <a:lnTo>
                  <a:pt x="25305" y="75285"/>
                </a:lnTo>
                <a:close/>
                <a:moveTo>
                  <a:pt x="37489" y="75285"/>
                </a:moveTo>
                <a:lnTo>
                  <a:pt x="37489" y="81219"/>
                </a:lnTo>
                <a:lnTo>
                  <a:pt x="31553" y="81219"/>
                </a:lnTo>
                <a:lnTo>
                  <a:pt x="31553" y="75285"/>
                </a:lnTo>
                <a:close/>
                <a:moveTo>
                  <a:pt x="43737" y="75285"/>
                </a:moveTo>
                <a:lnTo>
                  <a:pt x="43737" y="81219"/>
                </a:lnTo>
                <a:lnTo>
                  <a:pt x="37802" y="81219"/>
                </a:lnTo>
                <a:lnTo>
                  <a:pt x="37802" y="75285"/>
                </a:lnTo>
                <a:close/>
                <a:moveTo>
                  <a:pt x="49985" y="75285"/>
                </a:moveTo>
                <a:lnTo>
                  <a:pt x="49985" y="81219"/>
                </a:lnTo>
                <a:lnTo>
                  <a:pt x="44049" y="81219"/>
                </a:lnTo>
                <a:lnTo>
                  <a:pt x="44049" y="75285"/>
                </a:lnTo>
                <a:close/>
                <a:moveTo>
                  <a:pt x="56232" y="75285"/>
                </a:moveTo>
                <a:lnTo>
                  <a:pt x="56232" y="81219"/>
                </a:lnTo>
                <a:lnTo>
                  <a:pt x="50296" y="81219"/>
                </a:lnTo>
                <a:lnTo>
                  <a:pt x="50296" y="75285"/>
                </a:lnTo>
                <a:close/>
                <a:moveTo>
                  <a:pt x="62480" y="75285"/>
                </a:moveTo>
                <a:lnTo>
                  <a:pt x="62480" y="81219"/>
                </a:lnTo>
                <a:lnTo>
                  <a:pt x="56545" y="81219"/>
                </a:lnTo>
                <a:lnTo>
                  <a:pt x="56545" y="75285"/>
                </a:lnTo>
                <a:close/>
                <a:moveTo>
                  <a:pt x="68727" y="75285"/>
                </a:moveTo>
                <a:lnTo>
                  <a:pt x="68727" y="81219"/>
                </a:lnTo>
                <a:lnTo>
                  <a:pt x="62792" y="81219"/>
                </a:lnTo>
                <a:lnTo>
                  <a:pt x="62792" y="75285"/>
                </a:lnTo>
                <a:close/>
                <a:moveTo>
                  <a:pt x="74975" y="75285"/>
                </a:moveTo>
                <a:lnTo>
                  <a:pt x="74975" y="81219"/>
                </a:lnTo>
                <a:lnTo>
                  <a:pt x="69039" y="81219"/>
                </a:lnTo>
                <a:lnTo>
                  <a:pt x="69039" y="75285"/>
                </a:lnTo>
                <a:close/>
                <a:moveTo>
                  <a:pt x="81223" y="75285"/>
                </a:moveTo>
                <a:lnTo>
                  <a:pt x="81223" y="81219"/>
                </a:lnTo>
                <a:lnTo>
                  <a:pt x="75286" y="81219"/>
                </a:lnTo>
                <a:lnTo>
                  <a:pt x="75286" y="75285"/>
                </a:lnTo>
                <a:close/>
                <a:moveTo>
                  <a:pt x="87470" y="75285"/>
                </a:moveTo>
                <a:lnTo>
                  <a:pt x="87470" y="81219"/>
                </a:lnTo>
                <a:lnTo>
                  <a:pt x="81535" y="81219"/>
                </a:lnTo>
                <a:lnTo>
                  <a:pt x="81535" y="75285"/>
                </a:lnTo>
                <a:close/>
                <a:moveTo>
                  <a:pt x="93718" y="75285"/>
                </a:moveTo>
                <a:lnTo>
                  <a:pt x="93718" y="81219"/>
                </a:lnTo>
                <a:lnTo>
                  <a:pt x="87784" y="81219"/>
                </a:lnTo>
                <a:lnTo>
                  <a:pt x="87784" y="75285"/>
                </a:lnTo>
                <a:close/>
                <a:moveTo>
                  <a:pt x="99967" y="75285"/>
                </a:moveTo>
                <a:lnTo>
                  <a:pt x="99967" y="81219"/>
                </a:lnTo>
                <a:lnTo>
                  <a:pt x="94031" y="81219"/>
                </a:lnTo>
                <a:lnTo>
                  <a:pt x="94031" y="75285"/>
                </a:lnTo>
                <a:close/>
                <a:moveTo>
                  <a:pt x="106214" y="75285"/>
                </a:moveTo>
                <a:lnTo>
                  <a:pt x="106214" y="81219"/>
                </a:lnTo>
                <a:lnTo>
                  <a:pt x="100278" y="81219"/>
                </a:lnTo>
                <a:lnTo>
                  <a:pt x="100278" y="75285"/>
                </a:lnTo>
                <a:close/>
                <a:moveTo>
                  <a:pt x="112461" y="75285"/>
                </a:moveTo>
                <a:lnTo>
                  <a:pt x="112461" y="81219"/>
                </a:lnTo>
                <a:lnTo>
                  <a:pt x="106527" y="81219"/>
                </a:lnTo>
                <a:lnTo>
                  <a:pt x="106527" y="75285"/>
                </a:lnTo>
                <a:close/>
                <a:moveTo>
                  <a:pt x="118710" y="75285"/>
                </a:moveTo>
                <a:lnTo>
                  <a:pt x="118710" y="81219"/>
                </a:lnTo>
                <a:lnTo>
                  <a:pt x="112774" y="81219"/>
                </a:lnTo>
                <a:lnTo>
                  <a:pt x="112774" y="75285"/>
                </a:lnTo>
                <a:close/>
                <a:moveTo>
                  <a:pt x="124957" y="75285"/>
                </a:moveTo>
                <a:lnTo>
                  <a:pt x="124957" y="81219"/>
                </a:lnTo>
                <a:lnTo>
                  <a:pt x="119021" y="81219"/>
                </a:lnTo>
                <a:lnTo>
                  <a:pt x="119021" y="75285"/>
                </a:lnTo>
                <a:close/>
                <a:moveTo>
                  <a:pt x="131204" y="75285"/>
                </a:moveTo>
                <a:lnTo>
                  <a:pt x="131204" y="81219"/>
                </a:lnTo>
                <a:lnTo>
                  <a:pt x="125270" y="81219"/>
                </a:lnTo>
                <a:lnTo>
                  <a:pt x="125270" y="75285"/>
                </a:lnTo>
                <a:close/>
                <a:moveTo>
                  <a:pt x="137451" y="75285"/>
                </a:moveTo>
                <a:lnTo>
                  <a:pt x="137451" y="81219"/>
                </a:lnTo>
                <a:lnTo>
                  <a:pt x="131517" y="81219"/>
                </a:lnTo>
                <a:lnTo>
                  <a:pt x="131517" y="75285"/>
                </a:lnTo>
                <a:close/>
                <a:moveTo>
                  <a:pt x="143702" y="75285"/>
                </a:moveTo>
                <a:lnTo>
                  <a:pt x="143702" y="81219"/>
                </a:lnTo>
                <a:lnTo>
                  <a:pt x="137766" y="81219"/>
                </a:lnTo>
                <a:lnTo>
                  <a:pt x="137766" y="75285"/>
                </a:lnTo>
                <a:close/>
                <a:moveTo>
                  <a:pt x="149949" y="75285"/>
                </a:moveTo>
                <a:lnTo>
                  <a:pt x="149949" y="81219"/>
                </a:lnTo>
                <a:lnTo>
                  <a:pt x="144015" y="81219"/>
                </a:lnTo>
                <a:lnTo>
                  <a:pt x="144015" y="75285"/>
                </a:lnTo>
                <a:close/>
                <a:moveTo>
                  <a:pt x="156196" y="75285"/>
                </a:moveTo>
                <a:lnTo>
                  <a:pt x="156196" y="81219"/>
                </a:lnTo>
                <a:lnTo>
                  <a:pt x="150262" y="81219"/>
                </a:lnTo>
                <a:lnTo>
                  <a:pt x="150262" y="75285"/>
                </a:lnTo>
                <a:close/>
                <a:moveTo>
                  <a:pt x="162445" y="75285"/>
                </a:moveTo>
                <a:lnTo>
                  <a:pt x="162445" y="81219"/>
                </a:lnTo>
                <a:lnTo>
                  <a:pt x="156509" y="81219"/>
                </a:lnTo>
                <a:lnTo>
                  <a:pt x="156509" y="75285"/>
                </a:lnTo>
                <a:close/>
                <a:moveTo>
                  <a:pt x="168692" y="75285"/>
                </a:moveTo>
                <a:lnTo>
                  <a:pt x="168692" y="81219"/>
                </a:lnTo>
                <a:lnTo>
                  <a:pt x="162756" y="81219"/>
                </a:lnTo>
                <a:lnTo>
                  <a:pt x="162756" y="75285"/>
                </a:lnTo>
                <a:close/>
                <a:moveTo>
                  <a:pt x="174939" y="75285"/>
                </a:moveTo>
                <a:lnTo>
                  <a:pt x="174939" y="81219"/>
                </a:lnTo>
                <a:lnTo>
                  <a:pt x="169005" y="81219"/>
                </a:lnTo>
                <a:lnTo>
                  <a:pt x="169005" y="75285"/>
                </a:lnTo>
                <a:close/>
                <a:moveTo>
                  <a:pt x="181186" y="75285"/>
                </a:moveTo>
                <a:lnTo>
                  <a:pt x="181186" y="81219"/>
                </a:lnTo>
                <a:lnTo>
                  <a:pt x="175252" y="81219"/>
                </a:lnTo>
                <a:lnTo>
                  <a:pt x="175252" y="75285"/>
                </a:lnTo>
                <a:close/>
                <a:moveTo>
                  <a:pt x="187435" y="75285"/>
                </a:moveTo>
                <a:lnTo>
                  <a:pt x="187435" y="81219"/>
                </a:lnTo>
                <a:lnTo>
                  <a:pt x="181499" y="81219"/>
                </a:lnTo>
                <a:lnTo>
                  <a:pt x="181499" y="75285"/>
                </a:lnTo>
                <a:close/>
                <a:moveTo>
                  <a:pt x="193684" y="75285"/>
                </a:moveTo>
                <a:lnTo>
                  <a:pt x="193684" y="81219"/>
                </a:lnTo>
                <a:lnTo>
                  <a:pt x="187749" y="81219"/>
                </a:lnTo>
                <a:lnTo>
                  <a:pt x="187749" y="75285"/>
                </a:lnTo>
                <a:close/>
                <a:moveTo>
                  <a:pt x="199931" y="75285"/>
                </a:moveTo>
                <a:lnTo>
                  <a:pt x="199931" y="81219"/>
                </a:lnTo>
                <a:lnTo>
                  <a:pt x="193996" y="81219"/>
                </a:lnTo>
                <a:lnTo>
                  <a:pt x="193996" y="75285"/>
                </a:lnTo>
                <a:close/>
                <a:moveTo>
                  <a:pt x="206180" y="75285"/>
                </a:moveTo>
                <a:lnTo>
                  <a:pt x="206180" y="81219"/>
                </a:lnTo>
                <a:lnTo>
                  <a:pt x="200244" y="81219"/>
                </a:lnTo>
                <a:lnTo>
                  <a:pt x="200244" y="75285"/>
                </a:lnTo>
                <a:close/>
                <a:moveTo>
                  <a:pt x="212427" y="75285"/>
                </a:moveTo>
                <a:lnTo>
                  <a:pt x="212427" y="81219"/>
                </a:lnTo>
                <a:lnTo>
                  <a:pt x="206491" y="81219"/>
                </a:lnTo>
                <a:lnTo>
                  <a:pt x="206491" y="75285"/>
                </a:lnTo>
                <a:close/>
                <a:moveTo>
                  <a:pt x="218674" y="75285"/>
                </a:moveTo>
                <a:lnTo>
                  <a:pt x="218674" y="81219"/>
                </a:lnTo>
                <a:lnTo>
                  <a:pt x="212739" y="81219"/>
                </a:lnTo>
                <a:lnTo>
                  <a:pt x="212739" y="75285"/>
                </a:lnTo>
                <a:close/>
                <a:moveTo>
                  <a:pt x="224921" y="75285"/>
                </a:moveTo>
                <a:lnTo>
                  <a:pt x="224921" y="81219"/>
                </a:lnTo>
                <a:lnTo>
                  <a:pt x="218987" y="81219"/>
                </a:lnTo>
                <a:lnTo>
                  <a:pt x="218987" y="75285"/>
                </a:lnTo>
                <a:close/>
                <a:moveTo>
                  <a:pt x="231170" y="75285"/>
                </a:moveTo>
                <a:lnTo>
                  <a:pt x="231170" y="81219"/>
                </a:lnTo>
                <a:lnTo>
                  <a:pt x="225234" y="81219"/>
                </a:lnTo>
                <a:lnTo>
                  <a:pt x="225234" y="75285"/>
                </a:lnTo>
                <a:close/>
                <a:moveTo>
                  <a:pt x="237417" y="75285"/>
                </a:moveTo>
                <a:lnTo>
                  <a:pt x="237417" y="81219"/>
                </a:lnTo>
                <a:lnTo>
                  <a:pt x="231481" y="81219"/>
                </a:lnTo>
                <a:lnTo>
                  <a:pt x="231481" y="75285"/>
                </a:lnTo>
                <a:close/>
                <a:moveTo>
                  <a:pt x="243664" y="75285"/>
                </a:moveTo>
                <a:lnTo>
                  <a:pt x="243664" y="81219"/>
                </a:lnTo>
                <a:lnTo>
                  <a:pt x="237729" y="81219"/>
                </a:lnTo>
                <a:lnTo>
                  <a:pt x="237729" y="75285"/>
                </a:lnTo>
                <a:close/>
                <a:moveTo>
                  <a:pt x="249911" y="75285"/>
                </a:moveTo>
                <a:lnTo>
                  <a:pt x="249911" y="81219"/>
                </a:lnTo>
                <a:lnTo>
                  <a:pt x="243977" y="81219"/>
                </a:lnTo>
                <a:lnTo>
                  <a:pt x="243977" y="75285"/>
                </a:lnTo>
                <a:close/>
                <a:moveTo>
                  <a:pt x="256161" y="75285"/>
                </a:moveTo>
                <a:lnTo>
                  <a:pt x="256161" y="81219"/>
                </a:lnTo>
                <a:lnTo>
                  <a:pt x="250225" y="81219"/>
                </a:lnTo>
                <a:lnTo>
                  <a:pt x="250225" y="75285"/>
                </a:lnTo>
                <a:close/>
                <a:moveTo>
                  <a:pt x="262409" y="75285"/>
                </a:moveTo>
                <a:lnTo>
                  <a:pt x="262409" y="81219"/>
                </a:lnTo>
                <a:lnTo>
                  <a:pt x="256474" y="81219"/>
                </a:lnTo>
                <a:lnTo>
                  <a:pt x="256474" y="75285"/>
                </a:lnTo>
                <a:close/>
                <a:moveTo>
                  <a:pt x="268656" y="75285"/>
                </a:moveTo>
                <a:lnTo>
                  <a:pt x="268656" y="81219"/>
                </a:lnTo>
                <a:lnTo>
                  <a:pt x="262721" y="81219"/>
                </a:lnTo>
                <a:lnTo>
                  <a:pt x="262721" y="75285"/>
                </a:lnTo>
                <a:close/>
                <a:moveTo>
                  <a:pt x="274904" y="75285"/>
                </a:moveTo>
                <a:lnTo>
                  <a:pt x="274904" y="81219"/>
                </a:lnTo>
                <a:lnTo>
                  <a:pt x="268968" y="81219"/>
                </a:lnTo>
                <a:lnTo>
                  <a:pt x="268968" y="75285"/>
                </a:lnTo>
                <a:close/>
                <a:moveTo>
                  <a:pt x="6251" y="81532"/>
                </a:moveTo>
                <a:lnTo>
                  <a:pt x="6251" y="87466"/>
                </a:lnTo>
                <a:lnTo>
                  <a:pt x="315" y="87466"/>
                </a:lnTo>
                <a:lnTo>
                  <a:pt x="315" y="81532"/>
                </a:lnTo>
                <a:close/>
                <a:moveTo>
                  <a:pt x="12498" y="81532"/>
                </a:moveTo>
                <a:lnTo>
                  <a:pt x="12498" y="87466"/>
                </a:lnTo>
                <a:lnTo>
                  <a:pt x="6562" y="87466"/>
                </a:lnTo>
                <a:lnTo>
                  <a:pt x="6562" y="81532"/>
                </a:lnTo>
                <a:close/>
                <a:moveTo>
                  <a:pt x="18745" y="81532"/>
                </a:moveTo>
                <a:lnTo>
                  <a:pt x="18745" y="87466"/>
                </a:lnTo>
                <a:lnTo>
                  <a:pt x="12810" y="87466"/>
                </a:lnTo>
                <a:lnTo>
                  <a:pt x="12810" y="81532"/>
                </a:lnTo>
                <a:close/>
                <a:moveTo>
                  <a:pt x="24992" y="81532"/>
                </a:moveTo>
                <a:lnTo>
                  <a:pt x="24992" y="87466"/>
                </a:lnTo>
                <a:lnTo>
                  <a:pt x="19058" y="87466"/>
                </a:lnTo>
                <a:lnTo>
                  <a:pt x="19058" y="81532"/>
                </a:lnTo>
                <a:close/>
                <a:moveTo>
                  <a:pt x="31242" y="81532"/>
                </a:moveTo>
                <a:lnTo>
                  <a:pt x="31242" y="87466"/>
                </a:lnTo>
                <a:lnTo>
                  <a:pt x="25305" y="87466"/>
                </a:lnTo>
                <a:lnTo>
                  <a:pt x="25305" y="81532"/>
                </a:lnTo>
                <a:close/>
                <a:moveTo>
                  <a:pt x="37489" y="81532"/>
                </a:moveTo>
                <a:lnTo>
                  <a:pt x="37489" y="87466"/>
                </a:lnTo>
                <a:lnTo>
                  <a:pt x="31553" y="87466"/>
                </a:lnTo>
                <a:lnTo>
                  <a:pt x="31553" y="81532"/>
                </a:lnTo>
                <a:close/>
                <a:moveTo>
                  <a:pt x="43737" y="81532"/>
                </a:moveTo>
                <a:lnTo>
                  <a:pt x="43737" y="87466"/>
                </a:lnTo>
                <a:lnTo>
                  <a:pt x="37802" y="87466"/>
                </a:lnTo>
                <a:lnTo>
                  <a:pt x="37802" y="81532"/>
                </a:lnTo>
                <a:close/>
                <a:moveTo>
                  <a:pt x="49985" y="81532"/>
                </a:moveTo>
                <a:lnTo>
                  <a:pt x="49985" y="87466"/>
                </a:lnTo>
                <a:lnTo>
                  <a:pt x="44049" y="87466"/>
                </a:lnTo>
                <a:lnTo>
                  <a:pt x="44049" y="81532"/>
                </a:lnTo>
                <a:close/>
                <a:moveTo>
                  <a:pt x="56232" y="81532"/>
                </a:moveTo>
                <a:lnTo>
                  <a:pt x="56232" y="87466"/>
                </a:lnTo>
                <a:lnTo>
                  <a:pt x="50296" y="87466"/>
                </a:lnTo>
                <a:lnTo>
                  <a:pt x="50296" y="81532"/>
                </a:lnTo>
                <a:close/>
                <a:moveTo>
                  <a:pt x="62480" y="81532"/>
                </a:moveTo>
                <a:lnTo>
                  <a:pt x="62480" y="87466"/>
                </a:lnTo>
                <a:lnTo>
                  <a:pt x="56545" y="87466"/>
                </a:lnTo>
                <a:lnTo>
                  <a:pt x="56545" y="81532"/>
                </a:lnTo>
                <a:close/>
                <a:moveTo>
                  <a:pt x="68727" y="81532"/>
                </a:moveTo>
                <a:lnTo>
                  <a:pt x="68727" y="87466"/>
                </a:lnTo>
                <a:lnTo>
                  <a:pt x="62792" y="87466"/>
                </a:lnTo>
                <a:lnTo>
                  <a:pt x="62792" y="81532"/>
                </a:lnTo>
                <a:close/>
                <a:moveTo>
                  <a:pt x="74975" y="81532"/>
                </a:moveTo>
                <a:lnTo>
                  <a:pt x="74975" y="87466"/>
                </a:lnTo>
                <a:lnTo>
                  <a:pt x="69039" y="87466"/>
                </a:lnTo>
                <a:lnTo>
                  <a:pt x="69039" y="81532"/>
                </a:lnTo>
                <a:close/>
                <a:moveTo>
                  <a:pt x="81223" y="81532"/>
                </a:moveTo>
                <a:lnTo>
                  <a:pt x="81223" y="87466"/>
                </a:lnTo>
                <a:lnTo>
                  <a:pt x="75286" y="87466"/>
                </a:lnTo>
                <a:lnTo>
                  <a:pt x="75286" y="81532"/>
                </a:lnTo>
                <a:close/>
                <a:moveTo>
                  <a:pt x="87470" y="81532"/>
                </a:moveTo>
                <a:lnTo>
                  <a:pt x="87470" y="87466"/>
                </a:lnTo>
                <a:lnTo>
                  <a:pt x="81535" y="87466"/>
                </a:lnTo>
                <a:lnTo>
                  <a:pt x="81535" y="81532"/>
                </a:lnTo>
                <a:close/>
                <a:moveTo>
                  <a:pt x="93718" y="81532"/>
                </a:moveTo>
                <a:lnTo>
                  <a:pt x="93718" y="87466"/>
                </a:lnTo>
                <a:lnTo>
                  <a:pt x="87784" y="87466"/>
                </a:lnTo>
                <a:lnTo>
                  <a:pt x="87784" y="81532"/>
                </a:lnTo>
                <a:close/>
                <a:moveTo>
                  <a:pt x="99967" y="81532"/>
                </a:moveTo>
                <a:lnTo>
                  <a:pt x="99967" y="87466"/>
                </a:lnTo>
                <a:lnTo>
                  <a:pt x="94031" y="87466"/>
                </a:lnTo>
                <a:lnTo>
                  <a:pt x="94031" y="81532"/>
                </a:lnTo>
                <a:close/>
                <a:moveTo>
                  <a:pt x="106214" y="81532"/>
                </a:moveTo>
                <a:lnTo>
                  <a:pt x="106214" y="87466"/>
                </a:lnTo>
                <a:lnTo>
                  <a:pt x="100278" y="87466"/>
                </a:lnTo>
                <a:lnTo>
                  <a:pt x="100278" y="81532"/>
                </a:lnTo>
                <a:close/>
                <a:moveTo>
                  <a:pt x="112461" y="81532"/>
                </a:moveTo>
                <a:lnTo>
                  <a:pt x="112461" y="87466"/>
                </a:lnTo>
                <a:lnTo>
                  <a:pt x="106527" y="87466"/>
                </a:lnTo>
                <a:lnTo>
                  <a:pt x="106527" y="81532"/>
                </a:lnTo>
                <a:close/>
                <a:moveTo>
                  <a:pt x="118710" y="81532"/>
                </a:moveTo>
                <a:lnTo>
                  <a:pt x="118710" y="87466"/>
                </a:lnTo>
                <a:lnTo>
                  <a:pt x="112774" y="87466"/>
                </a:lnTo>
                <a:lnTo>
                  <a:pt x="112774" y="81532"/>
                </a:lnTo>
                <a:close/>
                <a:moveTo>
                  <a:pt x="124957" y="81532"/>
                </a:moveTo>
                <a:lnTo>
                  <a:pt x="124957" y="87466"/>
                </a:lnTo>
                <a:lnTo>
                  <a:pt x="119021" y="87466"/>
                </a:lnTo>
                <a:lnTo>
                  <a:pt x="119021" y="81532"/>
                </a:lnTo>
                <a:close/>
                <a:moveTo>
                  <a:pt x="131204" y="81532"/>
                </a:moveTo>
                <a:lnTo>
                  <a:pt x="131204" y="87466"/>
                </a:lnTo>
                <a:lnTo>
                  <a:pt x="125270" y="87466"/>
                </a:lnTo>
                <a:lnTo>
                  <a:pt x="125270" y="81532"/>
                </a:lnTo>
                <a:close/>
                <a:moveTo>
                  <a:pt x="137451" y="81532"/>
                </a:moveTo>
                <a:lnTo>
                  <a:pt x="137451" y="87466"/>
                </a:lnTo>
                <a:lnTo>
                  <a:pt x="131517" y="87466"/>
                </a:lnTo>
                <a:lnTo>
                  <a:pt x="131517" y="81532"/>
                </a:lnTo>
                <a:close/>
                <a:moveTo>
                  <a:pt x="143702" y="81532"/>
                </a:moveTo>
                <a:lnTo>
                  <a:pt x="143702" y="87466"/>
                </a:lnTo>
                <a:lnTo>
                  <a:pt x="137766" y="87466"/>
                </a:lnTo>
                <a:lnTo>
                  <a:pt x="137766" y="81532"/>
                </a:lnTo>
                <a:close/>
                <a:moveTo>
                  <a:pt x="149949" y="81532"/>
                </a:moveTo>
                <a:lnTo>
                  <a:pt x="149949" y="87466"/>
                </a:lnTo>
                <a:lnTo>
                  <a:pt x="144015" y="87466"/>
                </a:lnTo>
                <a:lnTo>
                  <a:pt x="144015" y="81532"/>
                </a:lnTo>
                <a:close/>
                <a:moveTo>
                  <a:pt x="156196" y="81532"/>
                </a:moveTo>
                <a:lnTo>
                  <a:pt x="156196" y="87466"/>
                </a:lnTo>
                <a:lnTo>
                  <a:pt x="150262" y="87466"/>
                </a:lnTo>
                <a:lnTo>
                  <a:pt x="150262" y="81532"/>
                </a:lnTo>
                <a:close/>
                <a:moveTo>
                  <a:pt x="162445" y="81532"/>
                </a:moveTo>
                <a:lnTo>
                  <a:pt x="162445" y="87466"/>
                </a:lnTo>
                <a:lnTo>
                  <a:pt x="156509" y="87466"/>
                </a:lnTo>
                <a:lnTo>
                  <a:pt x="156509" y="81532"/>
                </a:lnTo>
                <a:close/>
                <a:moveTo>
                  <a:pt x="168692" y="81532"/>
                </a:moveTo>
                <a:lnTo>
                  <a:pt x="168692" y="87466"/>
                </a:lnTo>
                <a:lnTo>
                  <a:pt x="162756" y="87466"/>
                </a:lnTo>
                <a:lnTo>
                  <a:pt x="162756" y="81532"/>
                </a:lnTo>
                <a:close/>
                <a:moveTo>
                  <a:pt x="174939" y="81532"/>
                </a:moveTo>
                <a:lnTo>
                  <a:pt x="174939" y="87466"/>
                </a:lnTo>
                <a:lnTo>
                  <a:pt x="169005" y="87466"/>
                </a:lnTo>
                <a:lnTo>
                  <a:pt x="169005" y="81532"/>
                </a:lnTo>
                <a:close/>
                <a:moveTo>
                  <a:pt x="181186" y="81532"/>
                </a:moveTo>
                <a:lnTo>
                  <a:pt x="181186" y="87466"/>
                </a:lnTo>
                <a:lnTo>
                  <a:pt x="175252" y="87466"/>
                </a:lnTo>
                <a:lnTo>
                  <a:pt x="175252" y="81532"/>
                </a:lnTo>
                <a:close/>
                <a:moveTo>
                  <a:pt x="187435" y="81532"/>
                </a:moveTo>
                <a:lnTo>
                  <a:pt x="187435" y="87466"/>
                </a:lnTo>
                <a:lnTo>
                  <a:pt x="181499" y="87466"/>
                </a:lnTo>
                <a:lnTo>
                  <a:pt x="181499" y="81532"/>
                </a:lnTo>
                <a:close/>
                <a:moveTo>
                  <a:pt x="193684" y="81532"/>
                </a:moveTo>
                <a:lnTo>
                  <a:pt x="193684" y="87466"/>
                </a:lnTo>
                <a:lnTo>
                  <a:pt x="187749" y="87466"/>
                </a:lnTo>
                <a:lnTo>
                  <a:pt x="187749" y="81532"/>
                </a:lnTo>
                <a:close/>
                <a:moveTo>
                  <a:pt x="199931" y="81532"/>
                </a:moveTo>
                <a:lnTo>
                  <a:pt x="199931" y="87466"/>
                </a:lnTo>
                <a:lnTo>
                  <a:pt x="193996" y="87466"/>
                </a:lnTo>
                <a:lnTo>
                  <a:pt x="193996" y="81532"/>
                </a:lnTo>
                <a:close/>
                <a:moveTo>
                  <a:pt x="206180" y="81532"/>
                </a:moveTo>
                <a:lnTo>
                  <a:pt x="206180" y="87466"/>
                </a:lnTo>
                <a:lnTo>
                  <a:pt x="200244" y="87466"/>
                </a:lnTo>
                <a:lnTo>
                  <a:pt x="200244" y="81532"/>
                </a:lnTo>
                <a:close/>
                <a:moveTo>
                  <a:pt x="212427" y="81532"/>
                </a:moveTo>
                <a:lnTo>
                  <a:pt x="212427" y="87466"/>
                </a:lnTo>
                <a:lnTo>
                  <a:pt x="206491" y="87466"/>
                </a:lnTo>
                <a:lnTo>
                  <a:pt x="206491" y="81532"/>
                </a:lnTo>
                <a:close/>
                <a:moveTo>
                  <a:pt x="218674" y="81532"/>
                </a:moveTo>
                <a:lnTo>
                  <a:pt x="218674" y="87466"/>
                </a:lnTo>
                <a:lnTo>
                  <a:pt x="212739" y="87466"/>
                </a:lnTo>
                <a:lnTo>
                  <a:pt x="212739" y="81532"/>
                </a:lnTo>
                <a:close/>
                <a:moveTo>
                  <a:pt x="224921" y="81532"/>
                </a:moveTo>
                <a:lnTo>
                  <a:pt x="224921" y="87466"/>
                </a:lnTo>
                <a:lnTo>
                  <a:pt x="218987" y="87466"/>
                </a:lnTo>
                <a:lnTo>
                  <a:pt x="218987" y="81532"/>
                </a:lnTo>
                <a:close/>
                <a:moveTo>
                  <a:pt x="231170" y="81532"/>
                </a:moveTo>
                <a:lnTo>
                  <a:pt x="231170" y="87466"/>
                </a:lnTo>
                <a:lnTo>
                  <a:pt x="225234" y="87466"/>
                </a:lnTo>
                <a:lnTo>
                  <a:pt x="225234" y="81532"/>
                </a:lnTo>
                <a:close/>
                <a:moveTo>
                  <a:pt x="237417" y="81532"/>
                </a:moveTo>
                <a:lnTo>
                  <a:pt x="237417" y="87466"/>
                </a:lnTo>
                <a:lnTo>
                  <a:pt x="231481" y="87466"/>
                </a:lnTo>
                <a:lnTo>
                  <a:pt x="231481" y="81532"/>
                </a:lnTo>
                <a:close/>
                <a:moveTo>
                  <a:pt x="243664" y="81532"/>
                </a:moveTo>
                <a:lnTo>
                  <a:pt x="243664" y="87466"/>
                </a:lnTo>
                <a:lnTo>
                  <a:pt x="237729" y="87466"/>
                </a:lnTo>
                <a:lnTo>
                  <a:pt x="237729" y="81532"/>
                </a:lnTo>
                <a:close/>
                <a:moveTo>
                  <a:pt x="249911" y="81532"/>
                </a:moveTo>
                <a:lnTo>
                  <a:pt x="249911" y="87466"/>
                </a:lnTo>
                <a:lnTo>
                  <a:pt x="243977" y="87466"/>
                </a:lnTo>
                <a:lnTo>
                  <a:pt x="243977" y="81532"/>
                </a:lnTo>
                <a:close/>
                <a:moveTo>
                  <a:pt x="256161" y="81532"/>
                </a:moveTo>
                <a:lnTo>
                  <a:pt x="256161" y="87466"/>
                </a:lnTo>
                <a:lnTo>
                  <a:pt x="250225" y="87466"/>
                </a:lnTo>
                <a:lnTo>
                  <a:pt x="250225" y="81532"/>
                </a:lnTo>
                <a:close/>
                <a:moveTo>
                  <a:pt x="262409" y="81532"/>
                </a:moveTo>
                <a:lnTo>
                  <a:pt x="262409" y="87466"/>
                </a:lnTo>
                <a:lnTo>
                  <a:pt x="256474" y="87466"/>
                </a:lnTo>
                <a:lnTo>
                  <a:pt x="256474" y="81532"/>
                </a:lnTo>
                <a:close/>
                <a:moveTo>
                  <a:pt x="268656" y="81532"/>
                </a:moveTo>
                <a:lnTo>
                  <a:pt x="268656" y="87466"/>
                </a:lnTo>
                <a:lnTo>
                  <a:pt x="262721" y="87466"/>
                </a:lnTo>
                <a:lnTo>
                  <a:pt x="262721" y="81532"/>
                </a:lnTo>
                <a:close/>
                <a:moveTo>
                  <a:pt x="274904" y="81532"/>
                </a:moveTo>
                <a:lnTo>
                  <a:pt x="274904" y="87466"/>
                </a:lnTo>
                <a:lnTo>
                  <a:pt x="268968" y="87466"/>
                </a:lnTo>
                <a:lnTo>
                  <a:pt x="268968" y="81532"/>
                </a:lnTo>
                <a:close/>
                <a:moveTo>
                  <a:pt x="6251" y="87779"/>
                </a:moveTo>
                <a:lnTo>
                  <a:pt x="6251" y="93713"/>
                </a:lnTo>
                <a:lnTo>
                  <a:pt x="315" y="93713"/>
                </a:lnTo>
                <a:lnTo>
                  <a:pt x="315" y="87779"/>
                </a:lnTo>
                <a:close/>
                <a:moveTo>
                  <a:pt x="12498" y="87779"/>
                </a:moveTo>
                <a:lnTo>
                  <a:pt x="12498" y="93713"/>
                </a:lnTo>
                <a:lnTo>
                  <a:pt x="6562" y="93713"/>
                </a:lnTo>
                <a:lnTo>
                  <a:pt x="6562" y="87779"/>
                </a:lnTo>
                <a:close/>
                <a:moveTo>
                  <a:pt x="18745" y="87779"/>
                </a:moveTo>
                <a:lnTo>
                  <a:pt x="18745" y="93713"/>
                </a:lnTo>
                <a:lnTo>
                  <a:pt x="12810" y="93713"/>
                </a:lnTo>
                <a:lnTo>
                  <a:pt x="12810" y="87779"/>
                </a:lnTo>
                <a:close/>
                <a:moveTo>
                  <a:pt x="24992" y="87779"/>
                </a:moveTo>
                <a:lnTo>
                  <a:pt x="24992" y="93713"/>
                </a:lnTo>
                <a:lnTo>
                  <a:pt x="19058" y="93713"/>
                </a:lnTo>
                <a:lnTo>
                  <a:pt x="19058" y="87779"/>
                </a:lnTo>
                <a:close/>
                <a:moveTo>
                  <a:pt x="31242" y="87779"/>
                </a:moveTo>
                <a:lnTo>
                  <a:pt x="31242" y="93713"/>
                </a:lnTo>
                <a:lnTo>
                  <a:pt x="25305" y="93713"/>
                </a:lnTo>
                <a:lnTo>
                  <a:pt x="25305" y="87779"/>
                </a:lnTo>
                <a:close/>
                <a:moveTo>
                  <a:pt x="37489" y="87779"/>
                </a:moveTo>
                <a:lnTo>
                  <a:pt x="37489" y="93713"/>
                </a:lnTo>
                <a:lnTo>
                  <a:pt x="31553" y="93713"/>
                </a:lnTo>
                <a:lnTo>
                  <a:pt x="31553" y="87779"/>
                </a:lnTo>
                <a:close/>
                <a:moveTo>
                  <a:pt x="43737" y="87779"/>
                </a:moveTo>
                <a:lnTo>
                  <a:pt x="43737" y="93713"/>
                </a:lnTo>
                <a:lnTo>
                  <a:pt x="37802" y="93713"/>
                </a:lnTo>
                <a:lnTo>
                  <a:pt x="37802" y="87779"/>
                </a:lnTo>
                <a:close/>
                <a:moveTo>
                  <a:pt x="49985" y="87779"/>
                </a:moveTo>
                <a:lnTo>
                  <a:pt x="49985" y="93713"/>
                </a:lnTo>
                <a:lnTo>
                  <a:pt x="44049" y="93713"/>
                </a:lnTo>
                <a:lnTo>
                  <a:pt x="44049" y="87779"/>
                </a:lnTo>
                <a:close/>
                <a:moveTo>
                  <a:pt x="56232" y="87779"/>
                </a:moveTo>
                <a:lnTo>
                  <a:pt x="56232" y="93713"/>
                </a:lnTo>
                <a:lnTo>
                  <a:pt x="50296" y="93713"/>
                </a:lnTo>
                <a:lnTo>
                  <a:pt x="50296" y="87779"/>
                </a:lnTo>
                <a:close/>
                <a:moveTo>
                  <a:pt x="62480" y="87779"/>
                </a:moveTo>
                <a:lnTo>
                  <a:pt x="62480" y="93713"/>
                </a:lnTo>
                <a:lnTo>
                  <a:pt x="56545" y="93713"/>
                </a:lnTo>
                <a:lnTo>
                  <a:pt x="56545" y="87779"/>
                </a:lnTo>
                <a:close/>
                <a:moveTo>
                  <a:pt x="68727" y="87779"/>
                </a:moveTo>
                <a:lnTo>
                  <a:pt x="68727" y="93713"/>
                </a:lnTo>
                <a:lnTo>
                  <a:pt x="62792" y="93713"/>
                </a:lnTo>
                <a:lnTo>
                  <a:pt x="62792" y="87779"/>
                </a:lnTo>
                <a:close/>
                <a:moveTo>
                  <a:pt x="74975" y="87779"/>
                </a:moveTo>
                <a:lnTo>
                  <a:pt x="74975" y="93713"/>
                </a:lnTo>
                <a:lnTo>
                  <a:pt x="69039" y="93713"/>
                </a:lnTo>
                <a:lnTo>
                  <a:pt x="69039" y="87779"/>
                </a:lnTo>
                <a:close/>
                <a:moveTo>
                  <a:pt x="81223" y="87779"/>
                </a:moveTo>
                <a:lnTo>
                  <a:pt x="81223" y="93713"/>
                </a:lnTo>
                <a:lnTo>
                  <a:pt x="75286" y="93713"/>
                </a:lnTo>
                <a:lnTo>
                  <a:pt x="75286" y="87779"/>
                </a:lnTo>
                <a:close/>
                <a:moveTo>
                  <a:pt x="87470" y="87779"/>
                </a:moveTo>
                <a:lnTo>
                  <a:pt x="87470" y="93713"/>
                </a:lnTo>
                <a:lnTo>
                  <a:pt x="81535" y="93713"/>
                </a:lnTo>
                <a:lnTo>
                  <a:pt x="81535" y="87779"/>
                </a:lnTo>
                <a:close/>
                <a:moveTo>
                  <a:pt x="93718" y="87779"/>
                </a:moveTo>
                <a:lnTo>
                  <a:pt x="93718" y="93713"/>
                </a:lnTo>
                <a:lnTo>
                  <a:pt x="87784" y="93713"/>
                </a:lnTo>
                <a:lnTo>
                  <a:pt x="87784" y="87779"/>
                </a:lnTo>
                <a:close/>
                <a:moveTo>
                  <a:pt x="162445" y="87779"/>
                </a:moveTo>
                <a:lnTo>
                  <a:pt x="162445" y="93713"/>
                </a:lnTo>
                <a:lnTo>
                  <a:pt x="156509" y="93713"/>
                </a:lnTo>
                <a:lnTo>
                  <a:pt x="156509" y="87779"/>
                </a:lnTo>
                <a:close/>
                <a:moveTo>
                  <a:pt x="168692" y="87779"/>
                </a:moveTo>
                <a:lnTo>
                  <a:pt x="168692" y="93713"/>
                </a:lnTo>
                <a:lnTo>
                  <a:pt x="162756" y="93713"/>
                </a:lnTo>
                <a:lnTo>
                  <a:pt x="162756" y="87779"/>
                </a:lnTo>
                <a:close/>
                <a:moveTo>
                  <a:pt x="174939" y="87779"/>
                </a:moveTo>
                <a:lnTo>
                  <a:pt x="174939" y="93713"/>
                </a:lnTo>
                <a:lnTo>
                  <a:pt x="169005" y="93713"/>
                </a:lnTo>
                <a:lnTo>
                  <a:pt x="169005" y="87779"/>
                </a:lnTo>
                <a:close/>
                <a:moveTo>
                  <a:pt x="181186" y="87779"/>
                </a:moveTo>
                <a:lnTo>
                  <a:pt x="181186" y="93713"/>
                </a:lnTo>
                <a:lnTo>
                  <a:pt x="175252" y="93713"/>
                </a:lnTo>
                <a:lnTo>
                  <a:pt x="175252" y="87779"/>
                </a:lnTo>
                <a:close/>
                <a:moveTo>
                  <a:pt x="187435" y="87779"/>
                </a:moveTo>
                <a:lnTo>
                  <a:pt x="187435" y="93713"/>
                </a:lnTo>
                <a:lnTo>
                  <a:pt x="181499" y="93713"/>
                </a:lnTo>
                <a:lnTo>
                  <a:pt x="181499" y="87779"/>
                </a:lnTo>
                <a:close/>
                <a:moveTo>
                  <a:pt x="193684" y="87779"/>
                </a:moveTo>
                <a:lnTo>
                  <a:pt x="193684" y="93713"/>
                </a:lnTo>
                <a:lnTo>
                  <a:pt x="187749" y="93713"/>
                </a:lnTo>
                <a:lnTo>
                  <a:pt x="187749" y="87779"/>
                </a:lnTo>
                <a:close/>
                <a:moveTo>
                  <a:pt x="199931" y="87779"/>
                </a:moveTo>
                <a:lnTo>
                  <a:pt x="199931" y="93713"/>
                </a:lnTo>
                <a:lnTo>
                  <a:pt x="193996" y="93713"/>
                </a:lnTo>
                <a:lnTo>
                  <a:pt x="193996" y="87779"/>
                </a:lnTo>
                <a:close/>
                <a:moveTo>
                  <a:pt x="206180" y="87779"/>
                </a:moveTo>
                <a:lnTo>
                  <a:pt x="206180" y="93713"/>
                </a:lnTo>
                <a:lnTo>
                  <a:pt x="200244" y="93713"/>
                </a:lnTo>
                <a:lnTo>
                  <a:pt x="200244" y="87779"/>
                </a:lnTo>
                <a:close/>
                <a:moveTo>
                  <a:pt x="212427" y="87779"/>
                </a:moveTo>
                <a:lnTo>
                  <a:pt x="212427" y="93713"/>
                </a:lnTo>
                <a:lnTo>
                  <a:pt x="206491" y="93713"/>
                </a:lnTo>
                <a:lnTo>
                  <a:pt x="206491" y="87779"/>
                </a:lnTo>
                <a:close/>
                <a:moveTo>
                  <a:pt x="99967" y="87781"/>
                </a:moveTo>
                <a:lnTo>
                  <a:pt x="99967" y="93717"/>
                </a:lnTo>
                <a:lnTo>
                  <a:pt x="94031" y="93717"/>
                </a:lnTo>
                <a:lnTo>
                  <a:pt x="94031" y="87781"/>
                </a:lnTo>
                <a:close/>
                <a:moveTo>
                  <a:pt x="106214" y="87781"/>
                </a:moveTo>
                <a:lnTo>
                  <a:pt x="106214" y="93717"/>
                </a:lnTo>
                <a:lnTo>
                  <a:pt x="100278" y="93717"/>
                </a:lnTo>
                <a:lnTo>
                  <a:pt x="100278" y="87781"/>
                </a:lnTo>
                <a:close/>
                <a:moveTo>
                  <a:pt x="112461" y="87781"/>
                </a:moveTo>
                <a:lnTo>
                  <a:pt x="112461" y="93717"/>
                </a:lnTo>
                <a:lnTo>
                  <a:pt x="106527" y="93717"/>
                </a:lnTo>
                <a:lnTo>
                  <a:pt x="106527" y="87781"/>
                </a:lnTo>
                <a:close/>
                <a:moveTo>
                  <a:pt x="118710" y="87781"/>
                </a:moveTo>
                <a:lnTo>
                  <a:pt x="118710" y="93717"/>
                </a:lnTo>
                <a:lnTo>
                  <a:pt x="112774" y="93717"/>
                </a:lnTo>
                <a:lnTo>
                  <a:pt x="112774" y="87781"/>
                </a:lnTo>
                <a:close/>
                <a:moveTo>
                  <a:pt x="124957" y="87781"/>
                </a:moveTo>
                <a:lnTo>
                  <a:pt x="124957" y="93717"/>
                </a:lnTo>
                <a:lnTo>
                  <a:pt x="119021" y="93717"/>
                </a:lnTo>
                <a:lnTo>
                  <a:pt x="119021" y="87781"/>
                </a:lnTo>
                <a:close/>
                <a:moveTo>
                  <a:pt x="131204" y="87781"/>
                </a:moveTo>
                <a:lnTo>
                  <a:pt x="131204" y="93717"/>
                </a:lnTo>
                <a:lnTo>
                  <a:pt x="125270" y="93717"/>
                </a:lnTo>
                <a:lnTo>
                  <a:pt x="125270" y="87781"/>
                </a:lnTo>
                <a:close/>
                <a:moveTo>
                  <a:pt x="137451" y="87781"/>
                </a:moveTo>
                <a:lnTo>
                  <a:pt x="137451" y="93717"/>
                </a:lnTo>
                <a:lnTo>
                  <a:pt x="131517" y="93717"/>
                </a:lnTo>
                <a:lnTo>
                  <a:pt x="131517" y="87781"/>
                </a:lnTo>
                <a:close/>
                <a:moveTo>
                  <a:pt x="143702" y="87781"/>
                </a:moveTo>
                <a:lnTo>
                  <a:pt x="143702" y="93717"/>
                </a:lnTo>
                <a:lnTo>
                  <a:pt x="137766" y="93717"/>
                </a:lnTo>
                <a:lnTo>
                  <a:pt x="137766" y="87781"/>
                </a:lnTo>
                <a:close/>
                <a:moveTo>
                  <a:pt x="149949" y="87781"/>
                </a:moveTo>
                <a:lnTo>
                  <a:pt x="149949" y="93717"/>
                </a:lnTo>
                <a:lnTo>
                  <a:pt x="144015" y="93717"/>
                </a:lnTo>
                <a:lnTo>
                  <a:pt x="144015" y="87781"/>
                </a:lnTo>
                <a:close/>
                <a:moveTo>
                  <a:pt x="156196" y="87781"/>
                </a:moveTo>
                <a:lnTo>
                  <a:pt x="156196" y="93717"/>
                </a:lnTo>
                <a:lnTo>
                  <a:pt x="150262" y="93717"/>
                </a:lnTo>
                <a:lnTo>
                  <a:pt x="150262" y="87781"/>
                </a:lnTo>
                <a:close/>
                <a:moveTo>
                  <a:pt x="218674" y="87781"/>
                </a:moveTo>
                <a:lnTo>
                  <a:pt x="218674" y="93717"/>
                </a:lnTo>
                <a:lnTo>
                  <a:pt x="212739" y="93717"/>
                </a:lnTo>
                <a:lnTo>
                  <a:pt x="212739" y="87781"/>
                </a:lnTo>
                <a:close/>
                <a:moveTo>
                  <a:pt x="224921" y="87781"/>
                </a:moveTo>
                <a:lnTo>
                  <a:pt x="224921" y="93717"/>
                </a:lnTo>
                <a:lnTo>
                  <a:pt x="218987" y="93717"/>
                </a:lnTo>
                <a:lnTo>
                  <a:pt x="218987" y="87781"/>
                </a:lnTo>
                <a:close/>
                <a:moveTo>
                  <a:pt x="231170" y="87781"/>
                </a:moveTo>
                <a:lnTo>
                  <a:pt x="231170" y="93717"/>
                </a:lnTo>
                <a:lnTo>
                  <a:pt x="225234" y="93717"/>
                </a:lnTo>
                <a:lnTo>
                  <a:pt x="225234" y="87781"/>
                </a:lnTo>
                <a:close/>
                <a:moveTo>
                  <a:pt x="237417" y="87781"/>
                </a:moveTo>
                <a:lnTo>
                  <a:pt x="237417" y="93717"/>
                </a:lnTo>
                <a:lnTo>
                  <a:pt x="231481" y="93717"/>
                </a:lnTo>
                <a:lnTo>
                  <a:pt x="231481" y="87781"/>
                </a:lnTo>
                <a:close/>
                <a:moveTo>
                  <a:pt x="243664" y="87781"/>
                </a:moveTo>
                <a:lnTo>
                  <a:pt x="243664" y="93717"/>
                </a:lnTo>
                <a:lnTo>
                  <a:pt x="237729" y="93717"/>
                </a:lnTo>
                <a:lnTo>
                  <a:pt x="237729" y="87781"/>
                </a:lnTo>
                <a:close/>
                <a:moveTo>
                  <a:pt x="249911" y="87781"/>
                </a:moveTo>
                <a:lnTo>
                  <a:pt x="249911" y="93717"/>
                </a:lnTo>
                <a:lnTo>
                  <a:pt x="243977" y="93717"/>
                </a:lnTo>
                <a:lnTo>
                  <a:pt x="243977" y="87781"/>
                </a:lnTo>
                <a:close/>
                <a:moveTo>
                  <a:pt x="256161" y="87781"/>
                </a:moveTo>
                <a:lnTo>
                  <a:pt x="256161" y="93717"/>
                </a:lnTo>
                <a:lnTo>
                  <a:pt x="250225" y="93717"/>
                </a:lnTo>
                <a:lnTo>
                  <a:pt x="250225" y="87781"/>
                </a:lnTo>
                <a:close/>
                <a:moveTo>
                  <a:pt x="262409" y="87781"/>
                </a:moveTo>
                <a:lnTo>
                  <a:pt x="262409" y="93717"/>
                </a:lnTo>
                <a:lnTo>
                  <a:pt x="256474" y="93717"/>
                </a:lnTo>
                <a:lnTo>
                  <a:pt x="256474" y="87781"/>
                </a:lnTo>
                <a:close/>
                <a:moveTo>
                  <a:pt x="268656" y="87781"/>
                </a:moveTo>
                <a:lnTo>
                  <a:pt x="268656" y="93717"/>
                </a:lnTo>
                <a:lnTo>
                  <a:pt x="262721" y="93717"/>
                </a:lnTo>
                <a:lnTo>
                  <a:pt x="262721" y="87781"/>
                </a:lnTo>
                <a:close/>
                <a:moveTo>
                  <a:pt x="274904" y="87781"/>
                </a:moveTo>
                <a:lnTo>
                  <a:pt x="274904" y="93717"/>
                </a:lnTo>
                <a:lnTo>
                  <a:pt x="268968" y="93717"/>
                </a:lnTo>
                <a:lnTo>
                  <a:pt x="268968" y="87781"/>
                </a:lnTo>
                <a:close/>
                <a:moveTo>
                  <a:pt x="6251" y="94028"/>
                </a:moveTo>
                <a:lnTo>
                  <a:pt x="6251" y="99964"/>
                </a:lnTo>
                <a:lnTo>
                  <a:pt x="315" y="99964"/>
                </a:lnTo>
                <a:lnTo>
                  <a:pt x="315" y="94028"/>
                </a:lnTo>
                <a:close/>
                <a:moveTo>
                  <a:pt x="12498" y="94028"/>
                </a:moveTo>
                <a:lnTo>
                  <a:pt x="12498" y="99964"/>
                </a:lnTo>
                <a:lnTo>
                  <a:pt x="6562" y="99964"/>
                </a:lnTo>
                <a:lnTo>
                  <a:pt x="6562" y="94028"/>
                </a:lnTo>
                <a:close/>
                <a:moveTo>
                  <a:pt x="18745" y="94028"/>
                </a:moveTo>
                <a:lnTo>
                  <a:pt x="18745" y="99964"/>
                </a:lnTo>
                <a:lnTo>
                  <a:pt x="12810" y="99964"/>
                </a:lnTo>
                <a:lnTo>
                  <a:pt x="12810" y="94028"/>
                </a:lnTo>
                <a:close/>
                <a:moveTo>
                  <a:pt x="24992" y="94028"/>
                </a:moveTo>
                <a:lnTo>
                  <a:pt x="24992" y="99964"/>
                </a:lnTo>
                <a:lnTo>
                  <a:pt x="19058" y="99964"/>
                </a:lnTo>
                <a:lnTo>
                  <a:pt x="19058" y="94028"/>
                </a:lnTo>
                <a:close/>
                <a:moveTo>
                  <a:pt x="31242" y="94028"/>
                </a:moveTo>
                <a:lnTo>
                  <a:pt x="31242" y="99964"/>
                </a:lnTo>
                <a:lnTo>
                  <a:pt x="25305" y="99964"/>
                </a:lnTo>
                <a:lnTo>
                  <a:pt x="25305" y="94028"/>
                </a:lnTo>
                <a:close/>
                <a:moveTo>
                  <a:pt x="37489" y="94028"/>
                </a:moveTo>
                <a:lnTo>
                  <a:pt x="37489" y="99964"/>
                </a:lnTo>
                <a:lnTo>
                  <a:pt x="31553" y="99964"/>
                </a:lnTo>
                <a:lnTo>
                  <a:pt x="31553" y="94028"/>
                </a:lnTo>
                <a:close/>
                <a:moveTo>
                  <a:pt x="43737" y="94028"/>
                </a:moveTo>
                <a:lnTo>
                  <a:pt x="43737" y="99964"/>
                </a:lnTo>
                <a:lnTo>
                  <a:pt x="37802" y="99964"/>
                </a:lnTo>
                <a:lnTo>
                  <a:pt x="37802" y="94028"/>
                </a:lnTo>
                <a:close/>
                <a:moveTo>
                  <a:pt x="49985" y="94028"/>
                </a:moveTo>
                <a:lnTo>
                  <a:pt x="49985" y="99964"/>
                </a:lnTo>
                <a:lnTo>
                  <a:pt x="44049" y="99964"/>
                </a:lnTo>
                <a:lnTo>
                  <a:pt x="44049" y="94028"/>
                </a:lnTo>
                <a:close/>
                <a:moveTo>
                  <a:pt x="56232" y="94028"/>
                </a:moveTo>
                <a:lnTo>
                  <a:pt x="56232" y="99964"/>
                </a:lnTo>
                <a:lnTo>
                  <a:pt x="50296" y="99964"/>
                </a:lnTo>
                <a:lnTo>
                  <a:pt x="50296" y="94028"/>
                </a:lnTo>
                <a:close/>
                <a:moveTo>
                  <a:pt x="62480" y="94028"/>
                </a:moveTo>
                <a:lnTo>
                  <a:pt x="62480" y="99964"/>
                </a:lnTo>
                <a:lnTo>
                  <a:pt x="56545" y="99964"/>
                </a:lnTo>
                <a:lnTo>
                  <a:pt x="56545" y="94028"/>
                </a:lnTo>
                <a:close/>
                <a:moveTo>
                  <a:pt x="68727" y="94028"/>
                </a:moveTo>
                <a:lnTo>
                  <a:pt x="68727" y="99964"/>
                </a:lnTo>
                <a:lnTo>
                  <a:pt x="62792" y="99964"/>
                </a:lnTo>
                <a:lnTo>
                  <a:pt x="62792" y="94028"/>
                </a:lnTo>
                <a:close/>
                <a:moveTo>
                  <a:pt x="74975" y="94028"/>
                </a:moveTo>
                <a:lnTo>
                  <a:pt x="74975" y="99964"/>
                </a:lnTo>
                <a:lnTo>
                  <a:pt x="69039" y="99964"/>
                </a:lnTo>
                <a:lnTo>
                  <a:pt x="69039" y="94028"/>
                </a:lnTo>
                <a:close/>
                <a:moveTo>
                  <a:pt x="81223" y="94028"/>
                </a:moveTo>
                <a:lnTo>
                  <a:pt x="81223" y="99964"/>
                </a:lnTo>
                <a:lnTo>
                  <a:pt x="75286" y="99964"/>
                </a:lnTo>
                <a:lnTo>
                  <a:pt x="75286" y="94028"/>
                </a:lnTo>
                <a:close/>
                <a:moveTo>
                  <a:pt x="87470" y="94028"/>
                </a:moveTo>
                <a:lnTo>
                  <a:pt x="87470" y="99964"/>
                </a:lnTo>
                <a:lnTo>
                  <a:pt x="81535" y="99964"/>
                </a:lnTo>
                <a:lnTo>
                  <a:pt x="81535" y="94028"/>
                </a:lnTo>
                <a:close/>
                <a:moveTo>
                  <a:pt x="93718" y="94028"/>
                </a:moveTo>
                <a:lnTo>
                  <a:pt x="93718" y="99964"/>
                </a:lnTo>
                <a:lnTo>
                  <a:pt x="87784" y="99964"/>
                </a:lnTo>
                <a:lnTo>
                  <a:pt x="87784" y="94028"/>
                </a:lnTo>
                <a:close/>
                <a:moveTo>
                  <a:pt x="99967" y="94028"/>
                </a:moveTo>
                <a:lnTo>
                  <a:pt x="99967" y="99964"/>
                </a:lnTo>
                <a:lnTo>
                  <a:pt x="94031" y="99964"/>
                </a:lnTo>
                <a:lnTo>
                  <a:pt x="94031" y="94028"/>
                </a:lnTo>
                <a:close/>
                <a:moveTo>
                  <a:pt x="106214" y="94029"/>
                </a:moveTo>
                <a:lnTo>
                  <a:pt x="106214" y="99964"/>
                </a:lnTo>
                <a:lnTo>
                  <a:pt x="100278" y="99964"/>
                </a:lnTo>
                <a:lnTo>
                  <a:pt x="100278" y="94029"/>
                </a:lnTo>
                <a:close/>
                <a:moveTo>
                  <a:pt x="112461" y="94029"/>
                </a:moveTo>
                <a:lnTo>
                  <a:pt x="112461" y="99964"/>
                </a:lnTo>
                <a:lnTo>
                  <a:pt x="106527" y="99964"/>
                </a:lnTo>
                <a:lnTo>
                  <a:pt x="106527" y="94029"/>
                </a:lnTo>
                <a:close/>
                <a:moveTo>
                  <a:pt x="118710" y="94029"/>
                </a:moveTo>
                <a:lnTo>
                  <a:pt x="118710" y="99964"/>
                </a:lnTo>
                <a:lnTo>
                  <a:pt x="112774" y="99964"/>
                </a:lnTo>
                <a:lnTo>
                  <a:pt x="112774" y="94029"/>
                </a:lnTo>
                <a:close/>
                <a:moveTo>
                  <a:pt x="124957" y="94029"/>
                </a:moveTo>
                <a:lnTo>
                  <a:pt x="124957" y="99964"/>
                </a:lnTo>
                <a:lnTo>
                  <a:pt x="119021" y="99964"/>
                </a:lnTo>
                <a:lnTo>
                  <a:pt x="119021" y="94029"/>
                </a:lnTo>
                <a:close/>
                <a:moveTo>
                  <a:pt x="131204" y="94029"/>
                </a:moveTo>
                <a:lnTo>
                  <a:pt x="131204" y="99964"/>
                </a:lnTo>
                <a:lnTo>
                  <a:pt x="125270" y="99964"/>
                </a:lnTo>
                <a:lnTo>
                  <a:pt x="125270" y="94029"/>
                </a:lnTo>
                <a:close/>
                <a:moveTo>
                  <a:pt x="137451" y="94029"/>
                </a:moveTo>
                <a:lnTo>
                  <a:pt x="137451" y="99964"/>
                </a:lnTo>
                <a:lnTo>
                  <a:pt x="131517" y="99964"/>
                </a:lnTo>
                <a:lnTo>
                  <a:pt x="131517" y="94029"/>
                </a:lnTo>
                <a:close/>
                <a:moveTo>
                  <a:pt x="143702" y="94029"/>
                </a:moveTo>
                <a:lnTo>
                  <a:pt x="143702" y="99964"/>
                </a:lnTo>
                <a:lnTo>
                  <a:pt x="137766" y="99964"/>
                </a:lnTo>
                <a:lnTo>
                  <a:pt x="137766" y="94029"/>
                </a:lnTo>
                <a:close/>
                <a:moveTo>
                  <a:pt x="149949" y="94029"/>
                </a:moveTo>
                <a:lnTo>
                  <a:pt x="149949" y="99964"/>
                </a:lnTo>
                <a:lnTo>
                  <a:pt x="144015" y="99964"/>
                </a:lnTo>
                <a:lnTo>
                  <a:pt x="144015" y="94029"/>
                </a:lnTo>
                <a:close/>
                <a:moveTo>
                  <a:pt x="156196" y="94029"/>
                </a:moveTo>
                <a:lnTo>
                  <a:pt x="156196" y="99964"/>
                </a:lnTo>
                <a:lnTo>
                  <a:pt x="150262" y="99964"/>
                </a:lnTo>
                <a:lnTo>
                  <a:pt x="150262" y="94029"/>
                </a:lnTo>
                <a:close/>
                <a:moveTo>
                  <a:pt x="162445" y="94028"/>
                </a:moveTo>
                <a:lnTo>
                  <a:pt x="162445" y="99964"/>
                </a:lnTo>
                <a:lnTo>
                  <a:pt x="156509" y="99964"/>
                </a:lnTo>
                <a:lnTo>
                  <a:pt x="156509" y="94028"/>
                </a:lnTo>
                <a:close/>
                <a:moveTo>
                  <a:pt x="168692" y="94028"/>
                </a:moveTo>
                <a:lnTo>
                  <a:pt x="168692" y="99964"/>
                </a:lnTo>
                <a:lnTo>
                  <a:pt x="162756" y="99964"/>
                </a:lnTo>
                <a:lnTo>
                  <a:pt x="162756" y="94028"/>
                </a:lnTo>
                <a:close/>
                <a:moveTo>
                  <a:pt x="174939" y="94028"/>
                </a:moveTo>
                <a:lnTo>
                  <a:pt x="174939" y="99964"/>
                </a:lnTo>
                <a:lnTo>
                  <a:pt x="169005" y="99964"/>
                </a:lnTo>
                <a:lnTo>
                  <a:pt x="169005" y="94028"/>
                </a:lnTo>
                <a:close/>
                <a:moveTo>
                  <a:pt x="181186" y="94028"/>
                </a:moveTo>
                <a:lnTo>
                  <a:pt x="181186" y="99964"/>
                </a:lnTo>
                <a:lnTo>
                  <a:pt x="175252" y="99964"/>
                </a:lnTo>
                <a:lnTo>
                  <a:pt x="175252" y="94028"/>
                </a:lnTo>
                <a:close/>
                <a:moveTo>
                  <a:pt x="187435" y="94028"/>
                </a:moveTo>
                <a:lnTo>
                  <a:pt x="187435" y="99964"/>
                </a:lnTo>
                <a:lnTo>
                  <a:pt x="181499" y="99964"/>
                </a:lnTo>
                <a:lnTo>
                  <a:pt x="181499" y="94028"/>
                </a:lnTo>
                <a:close/>
                <a:moveTo>
                  <a:pt x="193684" y="94028"/>
                </a:moveTo>
                <a:lnTo>
                  <a:pt x="193684" y="99964"/>
                </a:lnTo>
                <a:lnTo>
                  <a:pt x="187749" y="99964"/>
                </a:lnTo>
                <a:lnTo>
                  <a:pt x="187749" y="94028"/>
                </a:lnTo>
                <a:close/>
                <a:moveTo>
                  <a:pt x="199931" y="94028"/>
                </a:moveTo>
                <a:lnTo>
                  <a:pt x="199931" y="99964"/>
                </a:lnTo>
                <a:lnTo>
                  <a:pt x="193996" y="99964"/>
                </a:lnTo>
                <a:lnTo>
                  <a:pt x="193996" y="94028"/>
                </a:lnTo>
                <a:close/>
                <a:moveTo>
                  <a:pt x="206180" y="94028"/>
                </a:moveTo>
                <a:lnTo>
                  <a:pt x="206180" y="99964"/>
                </a:lnTo>
                <a:lnTo>
                  <a:pt x="200244" y="99964"/>
                </a:lnTo>
                <a:lnTo>
                  <a:pt x="200244" y="94028"/>
                </a:lnTo>
                <a:close/>
                <a:moveTo>
                  <a:pt x="212427" y="94028"/>
                </a:moveTo>
                <a:lnTo>
                  <a:pt x="212427" y="99964"/>
                </a:lnTo>
                <a:lnTo>
                  <a:pt x="206491" y="99964"/>
                </a:lnTo>
                <a:lnTo>
                  <a:pt x="206491" y="94028"/>
                </a:lnTo>
                <a:close/>
                <a:moveTo>
                  <a:pt x="218674" y="94028"/>
                </a:moveTo>
                <a:lnTo>
                  <a:pt x="218674" y="99964"/>
                </a:lnTo>
                <a:lnTo>
                  <a:pt x="212739" y="99964"/>
                </a:lnTo>
                <a:lnTo>
                  <a:pt x="212739" y="94028"/>
                </a:lnTo>
                <a:close/>
                <a:moveTo>
                  <a:pt x="224921" y="94029"/>
                </a:moveTo>
                <a:lnTo>
                  <a:pt x="224921" y="99964"/>
                </a:lnTo>
                <a:lnTo>
                  <a:pt x="218987" y="99964"/>
                </a:lnTo>
                <a:lnTo>
                  <a:pt x="218987" y="94029"/>
                </a:lnTo>
                <a:close/>
                <a:moveTo>
                  <a:pt x="231170" y="94029"/>
                </a:moveTo>
                <a:lnTo>
                  <a:pt x="231170" y="99964"/>
                </a:lnTo>
                <a:lnTo>
                  <a:pt x="225234" y="99964"/>
                </a:lnTo>
                <a:lnTo>
                  <a:pt x="225234" y="94029"/>
                </a:lnTo>
                <a:close/>
                <a:moveTo>
                  <a:pt x="237417" y="94029"/>
                </a:moveTo>
                <a:lnTo>
                  <a:pt x="237417" y="99964"/>
                </a:lnTo>
                <a:lnTo>
                  <a:pt x="231481" y="99964"/>
                </a:lnTo>
                <a:lnTo>
                  <a:pt x="231481" y="94029"/>
                </a:lnTo>
                <a:close/>
                <a:moveTo>
                  <a:pt x="243664" y="94029"/>
                </a:moveTo>
                <a:lnTo>
                  <a:pt x="243664" y="99964"/>
                </a:lnTo>
                <a:lnTo>
                  <a:pt x="237729" y="99964"/>
                </a:lnTo>
                <a:lnTo>
                  <a:pt x="237729" y="94029"/>
                </a:lnTo>
                <a:close/>
                <a:moveTo>
                  <a:pt x="249911" y="94029"/>
                </a:moveTo>
                <a:lnTo>
                  <a:pt x="249911" y="99964"/>
                </a:lnTo>
                <a:lnTo>
                  <a:pt x="243977" y="99964"/>
                </a:lnTo>
                <a:lnTo>
                  <a:pt x="243977" y="94029"/>
                </a:lnTo>
                <a:close/>
                <a:moveTo>
                  <a:pt x="256161" y="94029"/>
                </a:moveTo>
                <a:lnTo>
                  <a:pt x="256161" y="99964"/>
                </a:lnTo>
                <a:lnTo>
                  <a:pt x="250225" y="99964"/>
                </a:lnTo>
                <a:lnTo>
                  <a:pt x="250225" y="94029"/>
                </a:lnTo>
                <a:close/>
                <a:moveTo>
                  <a:pt x="262409" y="94029"/>
                </a:moveTo>
                <a:lnTo>
                  <a:pt x="262409" y="99964"/>
                </a:lnTo>
                <a:lnTo>
                  <a:pt x="256474" y="99964"/>
                </a:lnTo>
                <a:lnTo>
                  <a:pt x="256474" y="94029"/>
                </a:lnTo>
                <a:close/>
                <a:moveTo>
                  <a:pt x="268656" y="94029"/>
                </a:moveTo>
                <a:lnTo>
                  <a:pt x="268656" y="99964"/>
                </a:lnTo>
                <a:lnTo>
                  <a:pt x="262721" y="99964"/>
                </a:lnTo>
                <a:lnTo>
                  <a:pt x="262721" y="94029"/>
                </a:lnTo>
                <a:close/>
                <a:moveTo>
                  <a:pt x="274904" y="94029"/>
                </a:moveTo>
                <a:lnTo>
                  <a:pt x="274904" y="99964"/>
                </a:lnTo>
                <a:lnTo>
                  <a:pt x="268968" y="99964"/>
                </a:lnTo>
                <a:lnTo>
                  <a:pt x="268968" y="94029"/>
                </a:lnTo>
                <a:close/>
                <a:moveTo>
                  <a:pt x="6251" y="100276"/>
                </a:moveTo>
                <a:lnTo>
                  <a:pt x="6251" y="106211"/>
                </a:lnTo>
                <a:lnTo>
                  <a:pt x="315" y="106211"/>
                </a:lnTo>
                <a:lnTo>
                  <a:pt x="315" y="100276"/>
                </a:lnTo>
                <a:close/>
                <a:moveTo>
                  <a:pt x="12498" y="100276"/>
                </a:moveTo>
                <a:lnTo>
                  <a:pt x="12498" y="106211"/>
                </a:lnTo>
                <a:lnTo>
                  <a:pt x="6562" y="106211"/>
                </a:lnTo>
                <a:lnTo>
                  <a:pt x="6562" y="100276"/>
                </a:lnTo>
                <a:close/>
                <a:moveTo>
                  <a:pt x="18745" y="100276"/>
                </a:moveTo>
                <a:lnTo>
                  <a:pt x="18745" y="106211"/>
                </a:lnTo>
                <a:lnTo>
                  <a:pt x="12810" y="106211"/>
                </a:lnTo>
                <a:lnTo>
                  <a:pt x="12810" y="100276"/>
                </a:lnTo>
                <a:close/>
                <a:moveTo>
                  <a:pt x="24992" y="100276"/>
                </a:moveTo>
                <a:lnTo>
                  <a:pt x="24992" y="106211"/>
                </a:lnTo>
                <a:lnTo>
                  <a:pt x="19058" y="106211"/>
                </a:lnTo>
                <a:lnTo>
                  <a:pt x="19058" y="100276"/>
                </a:lnTo>
                <a:close/>
                <a:moveTo>
                  <a:pt x="31242" y="100276"/>
                </a:moveTo>
                <a:lnTo>
                  <a:pt x="31242" y="106211"/>
                </a:lnTo>
                <a:lnTo>
                  <a:pt x="25305" y="106211"/>
                </a:lnTo>
                <a:lnTo>
                  <a:pt x="25305" y="100276"/>
                </a:lnTo>
                <a:close/>
                <a:moveTo>
                  <a:pt x="37489" y="100276"/>
                </a:moveTo>
                <a:lnTo>
                  <a:pt x="37489" y="106211"/>
                </a:lnTo>
                <a:lnTo>
                  <a:pt x="31553" y="106211"/>
                </a:lnTo>
                <a:lnTo>
                  <a:pt x="31553" y="100276"/>
                </a:lnTo>
                <a:close/>
                <a:moveTo>
                  <a:pt x="43737" y="100276"/>
                </a:moveTo>
                <a:lnTo>
                  <a:pt x="43737" y="106211"/>
                </a:lnTo>
                <a:lnTo>
                  <a:pt x="37802" y="106211"/>
                </a:lnTo>
                <a:lnTo>
                  <a:pt x="37802" y="100276"/>
                </a:lnTo>
                <a:close/>
                <a:moveTo>
                  <a:pt x="49985" y="100276"/>
                </a:moveTo>
                <a:lnTo>
                  <a:pt x="49985" y="106211"/>
                </a:lnTo>
                <a:lnTo>
                  <a:pt x="44049" y="106211"/>
                </a:lnTo>
                <a:lnTo>
                  <a:pt x="44049" y="100276"/>
                </a:lnTo>
                <a:close/>
                <a:moveTo>
                  <a:pt x="56232" y="100276"/>
                </a:moveTo>
                <a:lnTo>
                  <a:pt x="56232" y="106211"/>
                </a:lnTo>
                <a:lnTo>
                  <a:pt x="50296" y="106211"/>
                </a:lnTo>
                <a:lnTo>
                  <a:pt x="50296" y="100276"/>
                </a:lnTo>
                <a:close/>
                <a:moveTo>
                  <a:pt x="62480" y="100276"/>
                </a:moveTo>
                <a:lnTo>
                  <a:pt x="62480" y="106211"/>
                </a:lnTo>
                <a:lnTo>
                  <a:pt x="56545" y="106211"/>
                </a:lnTo>
                <a:lnTo>
                  <a:pt x="56545" y="100276"/>
                </a:lnTo>
                <a:close/>
                <a:moveTo>
                  <a:pt x="68727" y="100276"/>
                </a:moveTo>
                <a:lnTo>
                  <a:pt x="68727" y="106211"/>
                </a:lnTo>
                <a:lnTo>
                  <a:pt x="62792" y="106211"/>
                </a:lnTo>
                <a:lnTo>
                  <a:pt x="62792" y="100276"/>
                </a:lnTo>
                <a:close/>
                <a:moveTo>
                  <a:pt x="74975" y="100276"/>
                </a:moveTo>
                <a:lnTo>
                  <a:pt x="74975" y="106211"/>
                </a:lnTo>
                <a:lnTo>
                  <a:pt x="69039" y="106211"/>
                </a:lnTo>
                <a:lnTo>
                  <a:pt x="69039" y="100276"/>
                </a:lnTo>
                <a:close/>
                <a:moveTo>
                  <a:pt x="81223" y="100276"/>
                </a:moveTo>
                <a:lnTo>
                  <a:pt x="81223" y="106211"/>
                </a:lnTo>
                <a:lnTo>
                  <a:pt x="75286" y="106211"/>
                </a:lnTo>
                <a:lnTo>
                  <a:pt x="75286" y="100276"/>
                </a:lnTo>
                <a:close/>
                <a:moveTo>
                  <a:pt x="87470" y="100276"/>
                </a:moveTo>
                <a:lnTo>
                  <a:pt x="87470" y="106211"/>
                </a:lnTo>
                <a:lnTo>
                  <a:pt x="81535" y="106211"/>
                </a:lnTo>
                <a:lnTo>
                  <a:pt x="81535" y="100276"/>
                </a:lnTo>
                <a:close/>
                <a:moveTo>
                  <a:pt x="93718" y="100276"/>
                </a:moveTo>
                <a:lnTo>
                  <a:pt x="93718" y="106211"/>
                </a:lnTo>
                <a:lnTo>
                  <a:pt x="87784" y="106211"/>
                </a:lnTo>
                <a:lnTo>
                  <a:pt x="87784" y="100276"/>
                </a:lnTo>
                <a:close/>
                <a:moveTo>
                  <a:pt x="99967" y="100276"/>
                </a:moveTo>
                <a:lnTo>
                  <a:pt x="99967" y="106211"/>
                </a:lnTo>
                <a:lnTo>
                  <a:pt x="94031" y="106211"/>
                </a:lnTo>
                <a:lnTo>
                  <a:pt x="94031" y="100276"/>
                </a:lnTo>
                <a:close/>
                <a:moveTo>
                  <a:pt x="106214" y="100276"/>
                </a:moveTo>
                <a:lnTo>
                  <a:pt x="106214" y="106211"/>
                </a:lnTo>
                <a:lnTo>
                  <a:pt x="100278" y="106211"/>
                </a:lnTo>
                <a:lnTo>
                  <a:pt x="100278" y="100276"/>
                </a:lnTo>
                <a:close/>
                <a:moveTo>
                  <a:pt x="112461" y="100276"/>
                </a:moveTo>
                <a:lnTo>
                  <a:pt x="112461" y="106211"/>
                </a:lnTo>
                <a:lnTo>
                  <a:pt x="106527" y="106211"/>
                </a:lnTo>
                <a:lnTo>
                  <a:pt x="106527" y="100276"/>
                </a:lnTo>
                <a:close/>
                <a:moveTo>
                  <a:pt x="118710" y="100276"/>
                </a:moveTo>
                <a:lnTo>
                  <a:pt x="118710" y="106211"/>
                </a:lnTo>
                <a:lnTo>
                  <a:pt x="112774" y="106211"/>
                </a:lnTo>
                <a:lnTo>
                  <a:pt x="112774" y="100276"/>
                </a:lnTo>
                <a:close/>
                <a:moveTo>
                  <a:pt x="124957" y="100276"/>
                </a:moveTo>
                <a:lnTo>
                  <a:pt x="124957" y="106211"/>
                </a:lnTo>
                <a:lnTo>
                  <a:pt x="119021" y="106211"/>
                </a:lnTo>
                <a:lnTo>
                  <a:pt x="119021" y="100276"/>
                </a:lnTo>
                <a:close/>
                <a:moveTo>
                  <a:pt x="131204" y="100276"/>
                </a:moveTo>
                <a:lnTo>
                  <a:pt x="131204" y="106211"/>
                </a:lnTo>
                <a:lnTo>
                  <a:pt x="125270" y="106211"/>
                </a:lnTo>
                <a:lnTo>
                  <a:pt x="125270" y="100276"/>
                </a:lnTo>
                <a:close/>
                <a:moveTo>
                  <a:pt x="137451" y="100276"/>
                </a:moveTo>
                <a:lnTo>
                  <a:pt x="137451" y="106211"/>
                </a:lnTo>
                <a:lnTo>
                  <a:pt x="131517" y="106211"/>
                </a:lnTo>
                <a:lnTo>
                  <a:pt x="131517" y="100276"/>
                </a:lnTo>
                <a:close/>
                <a:moveTo>
                  <a:pt x="143702" y="100276"/>
                </a:moveTo>
                <a:lnTo>
                  <a:pt x="143702" y="106211"/>
                </a:lnTo>
                <a:lnTo>
                  <a:pt x="137766" y="106211"/>
                </a:lnTo>
                <a:lnTo>
                  <a:pt x="137766" y="100276"/>
                </a:lnTo>
                <a:close/>
                <a:moveTo>
                  <a:pt x="149949" y="100276"/>
                </a:moveTo>
                <a:lnTo>
                  <a:pt x="149949" y="106211"/>
                </a:lnTo>
                <a:lnTo>
                  <a:pt x="144015" y="106211"/>
                </a:lnTo>
                <a:lnTo>
                  <a:pt x="144015" y="100276"/>
                </a:lnTo>
                <a:close/>
                <a:moveTo>
                  <a:pt x="156196" y="100276"/>
                </a:moveTo>
                <a:lnTo>
                  <a:pt x="156196" y="106211"/>
                </a:lnTo>
                <a:lnTo>
                  <a:pt x="150262" y="106211"/>
                </a:lnTo>
                <a:lnTo>
                  <a:pt x="150262" y="100276"/>
                </a:lnTo>
                <a:close/>
                <a:moveTo>
                  <a:pt x="162445" y="100276"/>
                </a:moveTo>
                <a:lnTo>
                  <a:pt x="162445" y="106211"/>
                </a:lnTo>
                <a:lnTo>
                  <a:pt x="156509" y="106211"/>
                </a:lnTo>
                <a:lnTo>
                  <a:pt x="156509" y="100276"/>
                </a:lnTo>
                <a:close/>
                <a:moveTo>
                  <a:pt x="168692" y="100276"/>
                </a:moveTo>
                <a:lnTo>
                  <a:pt x="168692" y="106211"/>
                </a:lnTo>
                <a:lnTo>
                  <a:pt x="162756" y="106211"/>
                </a:lnTo>
                <a:lnTo>
                  <a:pt x="162756" y="100276"/>
                </a:lnTo>
                <a:close/>
                <a:moveTo>
                  <a:pt x="174939" y="100276"/>
                </a:moveTo>
                <a:lnTo>
                  <a:pt x="174939" y="106211"/>
                </a:lnTo>
                <a:lnTo>
                  <a:pt x="169005" y="106211"/>
                </a:lnTo>
                <a:lnTo>
                  <a:pt x="169005" y="100276"/>
                </a:lnTo>
                <a:close/>
                <a:moveTo>
                  <a:pt x="181186" y="100276"/>
                </a:moveTo>
                <a:lnTo>
                  <a:pt x="181186" y="106211"/>
                </a:lnTo>
                <a:lnTo>
                  <a:pt x="175252" y="106211"/>
                </a:lnTo>
                <a:lnTo>
                  <a:pt x="175252" y="100276"/>
                </a:lnTo>
                <a:close/>
                <a:moveTo>
                  <a:pt x="187435" y="100276"/>
                </a:moveTo>
                <a:lnTo>
                  <a:pt x="187435" y="106211"/>
                </a:lnTo>
                <a:lnTo>
                  <a:pt x="181499" y="106211"/>
                </a:lnTo>
                <a:lnTo>
                  <a:pt x="181499" y="100276"/>
                </a:lnTo>
                <a:close/>
                <a:moveTo>
                  <a:pt x="193684" y="100276"/>
                </a:moveTo>
                <a:lnTo>
                  <a:pt x="193684" y="106211"/>
                </a:lnTo>
                <a:lnTo>
                  <a:pt x="187749" y="106211"/>
                </a:lnTo>
                <a:lnTo>
                  <a:pt x="187749" y="100276"/>
                </a:lnTo>
                <a:close/>
                <a:moveTo>
                  <a:pt x="199931" y="100276"/>
                </a:moveTo>
                <a:lnTo>
                  <a:pt x="199931" y="106211"/>
                </a:lnTo>
                <a:lnTo>
                  <a:pt x="193996" y="106211"/>
                </a:lnTo>
                <a:lnTo>
                  <a:pt x="193996" y="100276"/>
                </a:lnTo>
                <a:close/>
                <a:moveTo>
                  <a:pt x="206180" y="100276"/>
                </a:moveTo>
                <a:lnTo>
                  <a:pt x="206180" y="106211"/>
                </a:lnTo>
                <a:lnTo>
                  <a:pt x="200244" y="106211"/>
                </a:lnTo>
                <a:lnTo>
                  <a:pt x="200244" y="100276"/>
                </a:lnTo>
                <a:close/>
                <a:moveTo>
                  <a:pt x="212427" y="100276"/>
                </a:moveTo>
                <a:lnTo>
                  <a:pt x="212427" y="106211"/>
                </a:lnTo>
                <a:lnTo>
                  <a:pt x="206491" y="106211"/>
                </a:lnTo>
                <a:lnTo>
                  <a:pt x="206491" y="100276"/>
                </a:lnTo>
                <a:close/>
                <a:moveTo>
                  <a:pt x="218674" y="100276"/>
                </a:moveTo>
                <a:lnTo>
                  <a:pt x="218674" y="106211"/>
                </a:lnTo>
                <a:lnTo>
                  <a:pt x="212739" y="106211"/>
                </a:lnTo>
                <a:lnTo>
                  <a:pt x="212739" y="100276"/>
                </a:lnTo>
                <a:close/>
                <a:moveTo>
                  <a:pt x="224921" y="100276"/>
                </a:moveTo>
                <a:lnTo>
                  <a:pt x="224921" y="106211"/>
                </a:lnTo>
                <a:lnTo>
                  <a:pt x="218987" y="106211"/>
                </a:lnTo>
                <a:lnTo>
                  <a:pt x="218987" y="100276"/>
                </a:lnTo>
                <a:close/>
                <a:moveTo>
                  <a:pt x="231170" y="100276"/>
                </a:moveTo>
                <a:lnTo>
                  <a:pt x="231170" y="106211"/>
                </a:lnTo>
                <a:lnTo>
                  <a:pt x="225234" y="106211"/>
                </a:lnTo>
                <a:lnTo>
                  <a:pt x="225234" y="100276"/>
                </a:lnTo>
                <a:close/>
                <a:moveTo>
                  <a:pt x="237417" y="100276"/>
                </a:moveTo>
                <a:lnTo>
                  <a:pt x="237417" y="106211"/>
                </a:lnTo>
                <a:lnTo>
                  <a:pt x="231481" y="106211"/>
                </a:lnTo>
                <a:lnTo>
                  <a:pt x="231481" y="100276"/>
                </a:lnTo>
                <a:close/>
                <a:moveTo>
                  <a:pt x="243664" y="100276"/>
                </a:moveTo>
                <a:lnTo>
                  <a:pt x="243664" y="106211"/>
                </a:lnTo>
                <a:lnTo>
                  <a:pt x="237729" y="106211"/>
                </a:lnTo>
                <a:lnTo>
                  <a:pt x="237729" y="100276"/>
                </a:lnTo>
                <a:close/>
                <a:moveTo>
                  <a:pt x="249911" y="100276"/>
                </a:moveTo>
                <a:lnTo>
                  <a:pt x="249911" y="106211"/>
                </a:lnTo>
                <a:lnTo>
                  <a:pt x="243977" y="106211"/>
                </a:lnTo>
                <a:lnTo>
                  <a:pt x="243977" y="100276"/>
                </a:lnTo>
                <a:close/>
                <a:moveTo>
                  <a:pt x="256161" y="100276"/>
                </a:moveTo>
                <a:lnTo>
                  <a:pt x="256161" y="106211"/>
                </a:lnTo>
                <a:lnTo>
                  <a:pt x="250225" y="106211"/>
                </a:lnTo>
                <a:lnTo>
                  <a:pt x="250225" y="100276"/>
                </a:lnTo>
                <a:close/>
                <a:moveTo>
                  <a:pt x="262409" y="100276"/>
                </a:moveTo>
                <a:lnTo>
                  <a:pt x="262409" y="106211"/>
                </a:lnTo>
                <a:lnTo>
                  <a:pt x="256474" y="106211"/>
                </a:lnTo>
                <a:lnTo>
                  <a:pt x="256474" y="100276"/>
                </a:lnTo>
                <a:close/>
                <a:moveTo>
                  <a:pt x="268656" y="100276"/>
                </a:moveTo>
                <a:lnTo>
                  <a:pt x="268656" y="106211"/>
                </a:lnTo>
                <a:lnTo>
                  <a:pt x="262721" y="106211"/>
                </a:lnTo>
                <a:lnTo>
                  <a:pt x="262721" y="100276"/>
                </a:lnTo>
                <a:close/>
                <a:moveTo>
                  <a:pt x="274904" y="100276"/>
                </a:moveTo>
                <a:lnTo>
                  <a:pt x="274904" y="106211"/>
                </a:lnTo>
                <a:lnTo>
                  <a:pt x="268968" y="106211"/>
                </a:lnTo>
                <a:lnTo>
                  <a:pt x="268968" y="100276"/>
                </a:lnTo>
                <a:close/>
                <a:moveTo>
                  <a:pt x="6251" y="106523"/>
                </a:moveTo>
                <a:lnTo>
                  <a:pt x="6251" y="112460"/>
                </a:lnTo>
                <a:lnTo>
                  <a:pt x="315" y="112460"/>
                </a:lnTo>
                <a:lnTo>
                  <a:pt x="315" y="106523"/>
                </a:lnTo>
                <a:close/>
                <a:moveTo>
                  <a:pt x="12498" y="106523"/>
                </a:moveTo>
                <a:lnTo>
                  <a:pt x="12498" y="112460"/>
                </a:lnTo>
                <a:lnTo>
                  <a:pt x="6562" y="112460"/>
                </a:lnTo>
                <a:lnTo>
                  <a:pt x="6562" y="106523"/>
                </a:lnTo>
                <a:close/>
                <a:moveTo>
                  <a:pt x="18745" y="106523"/>
                </a:moveTo>
                <a:lnTo>
                  <a:pt x="18745" y="112460"/>
                </a:lnTo>
                <a:lnTo>
                  <a:pt x="12810" y="112460"/>
                </a:lnTo>
                <a:lnTo>
                  <a:pt x="12810" y="106523"/>
                </a:lnTo>
                <a:close/>
                <a:moveTo>
                  <a:pt x="24992" y="106523"/>
                </a:moveTo>
                <a:lnTo>
                  <a:pt x="24992" y="112460"/>
                </a:lnTo>
                <a:lnTo>
                  <a:pt x="19058" y="112460"/>
                </a:lnTo>
                <a:lnTo>
                  <a:pt x="19058" y="106523"/>
                </a:lnTo>
                <a:close/>
                <a:moveTo>
                  <a:pt x="31242" y="106523"/>
                </a:moveTo>
                <a:lnTo>
                  <a:pt x="31242" y="112460"/>
                </a:lnTo>
                <a:lnTo>
                  <a:pt x="25305" y="112460"/>
                </a:lnTo>
                <a:lnTo>
                  <a:pt x="25305" y="106523"/>
                </a:lnTo>
                <a:close/>
                <a:moveTo>
                  <a:pt x="37489" y="106523"/>
                </a:moveTo>
                <a:lnTo>
                  <a:pt x="37489" y="112460"/>
                </a:lnTo>
                <a:lnTo>
                  <a:pt x="31553" y="112460"/>
                </a:lnTo>
                <a:lnTo>
                  <a:pt x="31553" y="106523"/>
                </a:lnTo>
                <a:close/>
                <a:moveTo>
                  <a:pt x="43737" y="106523"/>
                </a:moveTo>
                <a:lnTo>
                  <a:pt x="43737" y="112460"/>
                </a:lnTo>
                <a:lnTo>
                  <a:pt x="37802" y="112460"/>
                </a:lnTo>
                <a:lnTo>
                  <a:pt x="37802" y="106523"/>
                </a:lnTo>
                <a:close/>
                <a:moveTo>
                  <a:pt x="49985" y="106523"/>
                </a:moveTo>
                <a:lnTo>
                  <a:pt x="49985" y="112460"/>
                </a:lnTo>
                <a:lnTo>
                  <a:pt x="44049" y="112460"/>
                </a:lnTo>
                <a:lnTo>
                  <a:pt x="44049" y="106523"/>
                </a:lnTo>
                <a:close/>
                <a:moveTo>
                  <a:pt x="56232" y="106523"/>
                </a:moveTo>
                <a:lnTo>
                  <a:pt x="56232" y="112460"/>
                </a:lnTo>
                <a:lnTo>
                  <a:pt x="50296" y="112460"/>
                </a:lnTo>
                <a:lnTo>
                  <a:pt x="50296" y="106523"/>
                </a:lnTo>
                <a:close/>
                <a:moveTo>
                  <a:pt x="62480" y="106523"/>
                </a:moveTo>
                <a:lnTo>
                  <a:pt x="62480" y="112460"/>
                </a:lnTo>
                <a:lnTo>
                  <a:pt x="56545" y="112460"/>
                </a:lnTo>
                <a:lnTo>
                  <a:pt x="56545" y="106523"/>
                </a:lnTo>
                <a:close/>
                <a:moveTo>
                  <a:pt x="68727" y="106523"/>
                </a:moveTo>
                <a:lnTo>
                  <a:pt x="68727" y="112460"/>
                </a:lnTo>
                <a:lnTo>
                  <a:pt x="62792" y="112460"/>
                </a:lnTo>
                <a:lnTo>
                  <a:pt x="62792" y="106523"/>
                </a:lnTo>
                <a:close/>
                <a:moveTo>
                  <a:pt x="74975" y="106523"/>
                </a:moveTo>
                <a:lnTo>
                  <a:pt x="74975" y="112460"/>
                </a:lnTo>
                <a:lnTo>
                  <a:pt x="69039" y="112460"/>
                </a:lnTo>
                <a:lnTo>
                  <a:pt x="69039" y="106523"/>
                </a:lnTo>
                <a:close/>
                <a:moveTo>
                  <a:pt x="81223" y="106523"/>
                </a:moveTo>
                <a:lnTo>
                  <a:pt x="81223" y="112460"/>
                </a:lnTo>
                <a:lnTo>
                  <a:pt x="75286" y="112460"/>
                </a:lnTo>
                <a:lnTo>
                  <a:pt x="75286" y="106523"/>
                </a:lnTo>
                <a:close/>
                <a:moveTo>
                  <a:pt x="87470" y="106523"/>
                </a:moveTo>
                <a:lnTo>
                  <a:pt x="87470" y="112460"/>
                </a:lnTo>
                <a:lnTo>
                  <a:pt x="81535" y="112460"/>
                </a:lnTo>
                <a:lnTo>
                  <a:pt x="81535" y="106523"/>
                </a:lnTo>
                <a:close/>
                <a:moveTo>
                  <a:pt x="93718" y="106523"/>
                </a:moveTo>
                <a:lnTo>
                  <a:pt x="93718" y="112460"/>
                </a:lnTo>
                <a:lnTo>
                  <a:pt x="87784" y="112460"/>
                </a:lnTo>
                <a:lnTo>
                  <a:pt x="87784" y="106523"/>
                </a:lnTo>
                <a:close/>
                <a:moveTo>
                  <a:pt x="99967" y="106523"/>
                </a:moveTo>
                <a:lnTo>
                  <a:pt x="99967" y="112460"/>
                </a:lnTo>
                <a:lnTo>
                  <a:pt x="94031" y="112460"/>
                </a:lnTo>
                <a:lnTo>
                  <a:pt x="94031" y="106523"/>
                </a:lnTo>
                <a:close/>
                <a:moveTo>
                  <a:pt x="106214" y="106523"/>
                </a:moveTo>
                <a:lnTo>
                  <a:pt x="106214" y="112460"/>
                </a:lnTo>
                <a:lnTo>
                  <a:pt x="100278" y="112460"/>
                </a:lnTo>
                <a:lnTo>
                  <a:pt x="100278" y="106523"/>
                </a:lnTo>
                <a:close/>
                <a:moveTo>
                  <a:pt x="112461" y="106523"/>
                </a:moveTo>
                <a:lnTo>
                  <a:pt x="112461" y="112460"/>
                </a:lnTo>
                <a:lnTo>
                  <a:pt x="106527" y="112460"/>
                </a:lnTo>
                <a:lnTo>
                  <a:pt x="106527" y="106523"/>
                </a:lnTo>
                <a:close/>
                <a:moveTo>
                  <a:pt x="118710" y="106523"/>
                </a:moveTo>
                <a:lnTo>
                  <a:pt x="118710" y="112460"/>
                </a:lnTo>
                <a:lnTo>
                  <a:pt x="112774" y="112460"/>
                </a:lnTo>
                <a:lnTo>
                  <a:pt x="112774" y="106523"/>
                </a:lnTo>
                <a:close/>
                <a:moveTo>
                  <a:pt x="124957" y="106523"/>
                </a:moveTo>
                <a:lnTo>
                  <a:pt x="124957" y="112460"/>
                </a:lnTo>
                <a:lnTo>
                  <a:pt x="119021" y="112460"/>
                </a:lnTo>
                <a:lnTo>
                  <a:pt x="119021" y="106523"/>
                </a:lnTo>
                <a:close/>
                <a:moveTo>
                  <a:pt x="131204" y="106523"/>
                </a:moveTo>
                <a:lnTo>
                  <a:pt x="131204" y="112460"/>
                </a:lnTo>
                <a:lnTo>
                  <a:pt x="125270" y="112460"/>
                </a:lnTo>
                <a:lnTo>
                  <a:pt x="125270" y="106523"/>
                </a:lnTo>
                <a:close/>
                <a:moveTo>
                  <a:pt x="137451" y="106523"/>
                </a:moveTo>
                <a:lnTo>
                  <a:pt x="137451" y="112460"/>
                </a:lnTo>
                <a:lnTo>
                  <a:pt x="131517" y="112460"/>
                </a:lnTo>
                <a:lnTo>
                  <a:pt x="131517" y="106523"/>
                </a:lnTo>
                <a:close/>
                <a:moveTo>
                  <a:pt x="143702" y="106523"/>
                </a:moveTo>
                <a:lnTo>
                  <a:pt x="143702" y="112460"/>
                </a:lnTo>
                <a:lnTo>
                  <a:pt x="137766" y="112460"/>
                </a:lnTo>
                <a:lnTo>
                  <a:pt x="137766" y="106523"/>
                </a:lnTo>
                <a:close/>
                <a:moveTo>
                  <a:pt x="149949" y="106523"/>
                </a:moveTo>
                <a:lnTo>
                  <a:pt x="149949" y="112460"/>
                </a:lnTo>
                <a:lnTo>
                  <a:pt x="144015" y="112460"/>
                </a:lnTo>
                <a:lnTo>
                  <a:pt x="144015" y="106523"/>
                </a:lnTo>
                <a:close/>
                <a:moveTo>
                  <a:pt x="156196" y="106523"/>
                </a:moveTo>
                <a:lnTo>
                  <a:pt x="156196" y="112460"/>
                </a:lnTo>
                <a:lnTo>
                  <a:pt x="150262" y="112460"/>
                </a:lnTo>
                <a:lnTo>
                  <a:pt x="150262" y="106523"/>
                </a:lnTo>
                <a:close/>
                <a:moveTo>
                  <a:pt x="162445" y="106523"/>
                </a:moveTo>
                <a:lnTo>
                  <a:pt x="162445" y="112460"/>
                </a:lnTo>
                <a:lnTo>
                  <a:pt x="156509" y="112460"/>
                </a:lnTo>
                <a:lnTo>
                  <a:pt x="156509" y="106523"/>
                </a:lnTo>
                <a:close/>
                <a:moveTo>
                  <a:pt x="168692" y="106523"/>
                </a:moveTo>
                <a:lnTo>
                  <a:pt x="168692" y="112460"/>
                </a:lnTo>
                <a:lnTo>
                  <a:pt x="162756" y="112460"/>
                </a:lnTo>
                <a:lnTo>
                  <a:pt x="162756" y="106523"/>
                </a:lnTo>
                <a:close/>
                <a:moveTo>
                  <a:pt x="174939" y="106523"/>
                </a:moveTo>
                <a:lnTo>
                  <a:pt x="174939" y="112460"/>
                </a:lnTo>
                <a:lnTo>
                  <a:pt x="169005" y="112460"/>
                </a:lnTo>
                <a:lnTo>
                  <a:pt x="169005" y="106523"/>
                </a:lnTo>
                <a:close/>
                <a:moveTo>
                  <a:pt x="181186" y="106523"/>
                </a:moveTo>
                <a:lnTo>
                  <a:pt x="181186" y="112460"/>
                </a:lnTo>
                <a:lnTo>
                  <a:pt x="175252" y="112460"/>
                </a:lnTo>
                <a:lnTo>
                  <a:pt x="175252" y="106523"/>
                </a:lnTo>
                <a:close/>
                <a:moveTo>
                  <a:pt x="187435" y="106523"/>
                </a:moveTo>
                <a:lnTo>
                  <a:pt x="187435" y="112460"/>
                </a:lnTo>
                <a:lnTo>
                  <a:pt x="181499" y="112460"/>
                </a:lnTo>
                <a:lnTo>
                  <a:pt x="181499" y="106523"/>
                </a:lnTo>
                <a:close/>
                <a:moveTo>
                  <a:pt x="193684" y="106523"/>
                </a:moveTo>
                <a:lnTo>
                  <a:pt x="193684" y="112460"/>
                </a:lnTo>
                <a:lnTo>
                  <a:pt x="187749" y="112460"/>
                </a:lnTo>
                <a:lnTo>
                  <a:pt x="187749" y="106523"/>
                </a:lnTo>
                <a:close/>
                <a:moveTo>
                  <a:pt x="199931" y="106523"/>
                </a:moveTo>
                <a:lnTo>
                  <a:pt x="199931" y="112460"/>
                </a:lnTo>
                <a:lnTo>
                  <a:pt x="193996" y="112460"/>
                </a:lnTo>
                <a:lnTo>
                  <a:pt x="193996" y="106523"/>
                </a:lnTo>
                <a:close/>
                <a:moveTo>
                  <a:pt x="206180" y="106523"/>
                </a:moveTo>
                <a:lnTo>
                  <a:pt x="206180" y="112460"/>
                </a:lnTo>
                <a:lnTo>
                  <a:pt x="200244" y="112460"/>
                </a:lnTo>
                <a:lnTo>
                  <a:pt x="200244" y="106523"/>
                </a:lnTo>
                <a:close/>
                <a:moveTo>
                  <a:pt x="212427" y="106523"/>
                </a:moveTo>
                <a:lnTo>
                  <a:pt x="212427" y="112460"/>
                </a:lnTo>
                <a:lnTo>
                  <a:pt x="206491" y="112460"/>
                </a:lnTo>
                <a:lnTo>
                  <a:pt x="206491" y="106523"/>
                </a:lnTo>
                <a:close/>
                <a:moveTo>
                  <a:pt x="218674" y="106523"/>
                </a:moveTo>
                <a:lnTo>
                  <a:pt x="218674" y="112460"/>
                </a:lnTo>
                <a:lnTo>
                  <a:pt x="212739" y="112460"/>
                </a:lnTo>
                <a:lnTo>
                  <a:pt x="212739" y="106523"/>
                </a:lnTo>
                <a:close/>
                <a:moveTo>
                  <a:pt x="224921" y="106523"/>
                </a:moveTo>
                <a:lnTo>
                  <a:pt x="224921" y="112460"/>
                </a:lnTo>
                <a:lnTo>
                  <a:pt x="218987" y="112460"/>
                </a:lnTo>
                <a:lnTo>
                  <a:pt x="218987" y="106523"/>
                </a:lnTo>
                <a:close/>
                <a:moveTo>
                  <a:pt x="231170" y="106523"/>
                </a:moveTo>
                <a:lnTo>
                  <a:pt x="231170" y="112460"/>
                </a:lnTo>
                <a:lnTo>
                  <a:pt x="225234" y="112460"/>
                </a:lnTo>
                <a:lnTo>
                  <a:pt x="225234" y="106523"/>
                </a:lnTo>
                <a:close/>
                <a:moveTo>
                  <a:pt x="237417" y="106523"/>
                </a:moveTo>
                <a:lnTo>
                  <a:pt x="237417" y="112460"/>
                </a:lnTo>
                <a:lnTo>
                  <a:pt x="231481" y="112460"/>
                </a:lnTo>
                <a:lnTo>
                  <a:pt x="231481" y="106523"/>
                </a:lnTo>
                <a:close/>
                <a:moveTo>
                  <a:pt x="243664" y="106523"/>
                </a:moveTo>
                <a:lnTo>
                  <a:pt x="243664" y="112460"/>
                </a:lnTo>
                <a:lnTo>
                  <a:pt x="237729" y="112460"/>
                </a:lnTo>
                <a:lnTo>
                  <a:pt x="237729" y="106523"/>
                </a:lnTo>
                <a:close/>
                <a:moveTo>
                  <a:pt x="249911" y="106523"/>
                </a:moveTo>
                <a:lnTo>
                  <a:pt x="249911" y="112460"/>
                </a:lnTo>
                <a:lnTo>
                  <a:pt x="243977" y="112460"/>
                </a:lnTo>
                <a:lnTo>
                  <a:pt x="243977" y="106523"/>
                </a:lnTo>
                <a:close/>
                <a:moveTo>
                  <a:pt x="256161" y="106523"/>
                </a:moveTo>
                <a:lnTo>
                  <a:pt x="256161" y="112460"/>
                </a:lnTo>
                <a:lnTo>
                  <a:pt x="250225" y="112460"/>
                </a:lnTo>
                <a:lnTo>
                  <a:pt x="250225" y="106523"/>
                </a:lnTo>
                <a:close/>
                <a:moveTo>
                  <a:pt x="262409" y="106523"/>
                </a:moveTo>
                <a:lnTo>
                  <a:pt x="262409" y="112460"/>
                </a:lnTo>
                <a:lnTo>
                  <a:pt x="256474" y="112460"/>
                </a:lnTo>
                <a:lnTo>
                  <a:pt x="256474" y="106523"/>
                </a:lnTo>
                <a:close/>
                <a:moveTo>
                  <a:pt x="268656" y="106523"/>
                </a:moveTo>
                <a:lnTo>
                  <a:pt x="268656" y="112460"/>
                </a:lnTo>
                <a:lnTo>
                  <a:pt x="262721" y="112460"/>
                </a:lnTo>
                <a:lnTo>
                  <a:pt x="262721" y="106523"/>
                </a:lnTo>
                <a:close/>
                <a:moveTo>
                  <a:pt x="274904" y="106523"/>
                </a:moveTo>
                <a:lnTo>
                  <a:pt x="274904" y="112460"/>
                </a:lnTo>
                <a:lnTo>
                  <a:pt x="268968" y="112460"/>
                </a:lnTo>
                <a:lnTo>
                  <a:pt x="268968" y="106523"/>
                </a:lnTo>
                <a:close/>
                <a:moveTo>
                  <a:pt x="6251" y="112771"/>
                </a:moveTo>
                <a:lnTo>
                  <a:pt x="6251" y="118707"/>
                </a:lnTo>
                <a:lnTo>
                  <a:pt x="315" y="118707"/>
                </a:lnTo>
                <a:lnTo>
                  <a:pt x="315" y="112771"/>
                </a:lnTo>
                <a:close/>
                <a:moveTo>
                  <a:pt x="12498" y="112771"/>
                </a:moveTo>
                <a:lnTo>
                  <a:pt x="12498" y="118707"/>
                </a:lnTo>
                <a:lnTo>
                  <a:pt x="6562" y="118707"/>
                </a:lnTo>
                <a:lnTo>
                  <a:pt x="6562" y="112771"/>
                </a:lnTo>
                <a:close/>
                <a:moveTo>
                  <a:pt x="18745" y="112771"/>
                </a:moveTo>
                <a:lnTo>
                  <a:pt x="18745" y="118707"/>
                </a:lnTo>
                <a:lnTo>
                  <a:pt x="12810" y="118707"/>
                </a:lnTo>
                <a:lnTo>
                  <a:pt x="12810" y="112771"/>
                </a:lnTo>
                <a:close/>
                <a:moveTo>
                  <a:pt x="24992" y="112771"/>
                </a:moveTo>
                <a:lnTo>
                  <a:pt x="24992" y="118707"/>
                </a:lnTo>
                <a:lnTo>
                  <a:pt x="19058" y="118707"/>
                </a:lnTo>
                <a:lnTo>
                  <a:pt x="19058" y="112771"/>
                </a:lnTo>
                <a:close/>
                <a:moveTo>
                  <a:pt x="31242" y="112771"/>
                </a:moveTo>
                <a:lnTo>
                  <a:pt x="31242" y="118707"/>
                </a:lnTo>
                <a:lnTo>
                  <a:pt x="25305" y="118707"/>
                </a:lnTo>
                <a:lnTo>
                  <a:pt x="25305" y="112771"/>
                </a:lnTo>
                <a:close/>
                <a:moveTo>
                  <a:pt x="37489" y="112771"/>
                </a:moveTo>
                <a:lnTo>
                  <a:pt x="37489" y="118707"/>
                </a:lnTo>
                <a:lnTo>
                  <a:pt x="31553" y="118707"/>
                </a:lnTo>
                <a:lnTo>
                  <a:pt x="31553" y="112771"/>
                </a:lnTo>
                <a:close/>
                <a:moveTo>
                  <a:pt x="43737" y="112771"/>
                </a:moveTo>
                <a:lnTo>
                  <a:pt x="43737" y="118707"/>
                </a:lnTo>
                <a:lnTo>
                  <a:pt x="37802" y="118707"/>
                </a:lnTo>
                <a:lnTo>
                  <a:pt x="37802" y="112771"/>
                </a:lnTo>
                <a:close/>
                <a:moveTo>
                  <a:pt x="49985" y="112771"/>
                </a:moveTo>
                <a:lnTo>
                  <a:pt x="49985" y="118707"/>
                </a:lnTo>
                <a:lnTo>
                  <a:pt x="44049" y="118707"/>
                </a:lnTo>
                <a:lnTo>
                  <a:pt x="44049" y="112771"/>
                </a:lnTo>
                <a:close/>
                <a:moveTo>
                  <a:pt x="56232" y="112771"/>
                </a:moveTo>
                <a:lnTo>
                  <a:pt x="56232" y="118707"/>
                </a:lnTo>
                <a:lnTo>
                  <a:pt x="50296" y="118707"/>
                </a:lnTo>
                <a:lnTo>
                  <a:pt x="50296" y="112771"/>
                </a:lnTo>
                <a:close/>
                <a:moveTo>
                  <a:pt x="62480" y="112771"/>
                </a:moveTo>
                <a:lnTo>
                  <a:pt x="62480" y="118707"/>
                </a:lnTo>
                <a:lnTo>
                  <a:pt x="56545" y="118707"/>
                </a:lnTo>
                <a:lnTo>
                  <a:pt x="56545" y="112771"/>
                </a:lnTo>
                <a:close/>
                <a:moveTo>
                  <a:pt x="68727" y="112771"/>
                </a:moveTo>
                <a:lnTo>
                  <a:pt x="68727" y="118707"/>
                </a:lnTo>
                <a:lnTo>
                  <a:pt x="62792" y="118707"/>
                </a:lnTo>
                <a:lnTo>
                  <a:pt x="62792" y="112771"/>
                </a:lnTo>
                <a:close/>
                <a:moveTo>
                  <a:pt x="74975" y="112771"/>
                </a:moveTo>
                <a:lnTo>
                  <a:pt x="74975" y="118707"/>
                </a:lnTo>
                <a:lnTo>
                  <a:pt x="69039" y="118707"/>
                </a:lnTo>
                <a:lnTo>
                  <a:pt x="69039" y="112771"/>
                </a:lnTo>
                <a:close/>
                <a:moveTo>
                  <a:pt x="81223" y="112771"/>
                </a:moveTo>
                <a:lnTo>
                  <a:pt x="81223" y="118707"/>
                </a:lnTo>
                <a:lnTo>
                  <a:pt x="75286" y="118707"/>
                </a:lnTo>
                <a:lnTo>
                  <a:pt x="75286" y="112771"/>
                </a:lnTo>
                <a:close/>
                <a:moveTo>
                  <a:pt x="87470" y="112771"/>
                </a:moveTo>
                <a:lnTo>
                  <a:pt x="87470" y="118707"/>
                </a:lnTo>
                <a:lnTo>
                  <a:pt x="81535" y="118707"/>
                </a:lnTo>
                <a:lnTo>
                  <a:pt x="81535" y="112771"/>
                </a:lnTo>
                <a:close/>
                <a:moveTo>
                  <a:pt x="93718" y="112771"/>
                </a:moveTo>
                <a:lnTo>
                  <a:pt x="93718" y="118707"/>
                </a:lnTo>
                <a:lnTo>
                  <a:pt x="87784" y="118707"/>
                </a:lnTo>
                <a:lnTo>
                  <a:pt x="87784" y="112771"/>
                </a:lnTo>
                <a:close/>
                <a:moveTo>
                  <a:pt x="99967" y="112771"/>
                </a:moveTo>
                <a:lnTo>
                  <a:pt x="99967" y="118707"/>
                </a:lnTo>
                <a:lnTo>
                  <a:pt x="94031" y="118707"/>
                </a:lnTo>
                <a:lnTo>
                  <a:pt x="94031" y="112771"/>
                </a:lnTo>
                <a:close/>
                <a:moveTo>
                  <a:pt x="106214" y="112771"/>
                </a:moveTo>
                <a:lnTo>
                  <a:pt x="106214" y="118707"/>
                </a:lnTo>
                <a:lnTo>
                  <a:pt x="100278" y="118707"/>
                </a:lnTo>
                <a:lnTo>
                  <a:pt x="100278" y="112771"/>
                </a:lnTo>
                <a:close/>
                <a:moveTo>
                  <a:pt x="112461" y="112771"/>
                </a:moveTo>
                <a:lnTo>
                  <a:pt x="112461" y="118707"/>
                </a:lnTo>
                <a:lnTo>
                  <a:pt x="106527" y="118707"/>
                </a:lnTo>
                <a:lnTo>
                  <a:pt x="106527" y="112771"/>
                </a:lnTo>
                <a:close/>
                <a:moveTo>
                  <a:pt x="118710" y="112771"/>
                </a:moveTo>
                <a:lnTo>
                  <a:pt x="118710" y="118707"/>
                </a:lnTo>
                <a:lnTo>
                  <a:pt x="112774" y="118707"/>
                </a:lnTo>
                <a:lnTo>
                  <a:pt x="112774" y="112771"/>
                </a:lnTo>
                <a:close/>
                <a:moveTo>
                  <a:pt x="124957" y="112771"/>
                </a:moveTo>
                <a:lnTo>
                  <a:pt x="124957" y="118707"/>
                </a:lnTo>
                <a:lnTo>
                  <a:pt x="119021" y="118707"/>
                </a:lnTo>
                <a:lnTo>
                  <a:pt x="119021" y="112771"/>
                </a:lnTo>
                <a:close/>
                <a:moveTo>
                  <a:pt x="131204" y="112771"/>
                </a:moveTo>
                <a:lnTo>
                  <a:pt x="131204" y="118707"/>
                </a:lnTo>
                <a:lnTo>
                  <a:pt x="125270" y="118707"/>
                </a:lnTo>
                <a:lnTo>
                  <a:pt x="125270" y="112771"/>
                </a:lnTo>
                <a:close/>
                <a:moveTo>
                  <a:pt x="137451" y="112771"/>
                </a:moveTo>
                <a:lnTo>
                  <a:pt x="137451" y="118707"/>
                </a:lnTo>
                <a:lnTo>
                  <a:pt x="131517" y="118707"/>
                </a:lnTo>
                <a:lnTo>
                  <a:pt x="131517" y="112771"/>
                </a:lnTo>
                <a:close/>
                <a:moveTo>
                  <a:pt x="143702" y="112771"/>
                </a:moveTo>
                <a:lnTo>
                  <a:pt x="143702" y="118707"/>
                </a:lnTo>
                <a:lnTo>
                  <a:pt x="137766" y="118707"/>
                </a:lnTo>
                <a:lnTo>
                  <a:pt x="137766" y="112771"/>
                </a:lnTo>
                <a:close/>
                <a:moveTo>
                  <a:pt x="149949" y="112771"/>
                </a:moveTo>
                <a:lnTo>
                  <a:pt x="149949" y="118707"/>
                </a:lnTo>
                <a:lnTo>
                  <a:pt x="144015" y="118707"/>
                </a:lnTo>
                <a:lnTo>
                  <a:pt x="144015" y="112771"/>
                </a:lnTo>
                <a:close/>
                <a:moveTo>
                  <a:pt x="156196" y="112771"/>
                </a:moveTo>
                <a:lnTo>
                  <a:pt x="156196" y="118707"/>
                </a:lnTo>
                <a:lnTo>
                  <a:pt x="150262" y="118707"/>
                </a:lnTo>
                <a:lnTo>
                  <a:pt x="150262" y="112771"/>
                </a:lnTo>
                <a:close/>
                <a:moveTo>
                  <a:pt x="162445" y="112771"/>
                </a:moveTo>
                <a:lnTo>
                  <a:pt x="162445" y="118707"/>
                </a:lnTo>
                <a:lnTo>
                  <a:pt x="156509" y="118707"/>
                </a:lnTo>
                <a:lnTo>
                  <a:pt x="156509" y="112771"/>
                </a:lnTo>
                <a:close/>
                <a:moveTo>
                  <a:pt x="168692" y="112771"/>
                </a:moveTo>
                <a:lnTo>
                  <a:pt x="168692" y="118707"/>
                </a:lnTo>
                <a:lnTo>
                  <a:pt x="162756" y="118707"/>
                </a:lnTo>
                <a:lnTo>
                  <a:pt x="162756" y="112771"/>
                </a:lnTo>
                <a:close/>
                <a:moveTo>
                  <a:pt x="174939" y="112771"/>
                </a:moveTo>
                <a:lnTo>
                  <a:pt x="174939" y="118707"/>
                </a:lnTo>
                <a:lnTo>
                  <a:pt x="169005" y="118707"/>
                </a:lnTo>
                <a:lnTo>
                  <a:pt x="169005" y="112771"/>
                </a:lnTo>
                <a:close/>
                <a:moveTo>
                  <a:pt x="181186" y="112771"/>
                </a:moveTo>
                <a:lnTo>
                  <a:pt x="181186" y="118707"/>
                </a:lnTo>
                <a:lnTo>
                  <a:pt x="175252" y="118707"/>
                </a:lnTo>
                <a:lnTo>
                  <a:pt x="175252" y="112771"/>
                </a:lnTo>
                <a:close/>
                <a:moveTo>
                  <a:pt x="187435" y="112771"/>
                </a:moveTo>
                <a:lnTo>
                  <a:pt x="187435" y="118707"/>
                </a:lnTo>
                <a:lnTo>
                  <a:pt x="181499" y="118707"/>
                </a:lnTo>
                <a:lnTo>
                  <a:pt x="181499" y="112771"/>
                </a:lnTo>
                <a:close/>
                <a:moveTo>
                  <a:pt x="193684" y="112771"/>
                </a:moveTo>
                <a:lnTo>
                  <a:pt x="193684" y="118707"/>
                </a:lnTo>
                <a:lnTo>
                  <a:pt x="187749" y="118707"/>
                </a:lnTo>
                <a:lnTo>
                  <a:pt x="187749" y="112771"/>
                </a:lnTo>
                <a:close/>
                <a:moveTo>
                  <a:pt x="199931" y="112771"/>
                </a:moveTo>
                <a:lnTo>
                  <a:pt x="199931" y="118707"/>
                </a:lnTo>
                <a:lnTo>
                  <a:pt x="193996" y="118707"/>
                </a:lnTo>
                <a:lnTo>
                  <a:pt x="193996" y="112771"/>
                </a:lnTo>
                <a:close/>
                <a:moveTo>
                  <a:pt x="206180" y="112771"/>
                </a:moveTo>
                <a:lnTo>
                  <a:pt x="206180" y="118707"/>
                </a:lnTo>
                <a:lnTo>
                  <a:pt x="200244" y="118707"/>
                </a:lnTo>
                <a:lnTo>
                  <a:pt x="200244" y="112771"/>
                </a:lnTo>
                <a:close/>
                <a:moveTo>
                  <a:pt x="212427" y="112771"/>
                </a:moveTo>
                <a:lnTo>
                  <a:pt x="212427" y="118707"/>
                </a:lnTo>
                <a:lnTo>
                  <a:pt x="206491" y="118707"/>
                </a:lnTo>
                <a:lnTo>
                  <a:pt x="206491" y="112771"/>
                </a:lnTo>
                <a:close/>
                <a:moveTo>
                  <a:pt x="218674" y="112771"/>
                </a:moveTo>
                <a:lnTo>
                  <a:pt x="218674" y="118707"/>
                </a:lnTo>
                <a:lnTo>
                  <a:pt x="212739" y="118707"/>
                </a:lnTo>
                <a:lnTo>
                  <a:pt x="212739" y="112771"/>
                </a:lnTo>
                <a:close/>
                <a:moveTo>
                  <a:pt x="224921" y="112771"/>
                </a:moveTo>
                <a:lnTo>
                  <a:pt x="224921" y="118707"/>
                </a:lnTo>
                <a:lnTo>
                  <a:pt x="218987" y="118707"/>
                </a:lnTo>
                <a:lnTo>
                  <a:pt x="218987" y="112771"/>
                </a:lnTo>
                <a:close/>
                <a:moveTo>
                  <a:pt x="231170" y="112771"/>
                </a:moveTo>
                <a:lnTo>
                  <a:pt x="231170" y="118707"/>
                </a:lnTo>
                <a:lnTo>
                  <a:pt x="225234" y="118707"/>
                </a:lnTo>
                <a:lnTo>
                  <a:pt x="225234" y="112771"/>
                </a:lnTo>
                <a:close/>
                <a:moveTo>
                  <a:pt x="237417" y="112771"/>
                </a:moveTo>
                <a:lnTo>
                  <a:pt x="237417" y="118707"/>
                </a:lnTo>
                <a:lnTo>
                  <a:pt x="231481" y="118707"/>
                </a:lnTo>
                <a:lnTo>
                  <a:pt x="231481" y="112771"/>
                </a:lnTo>
                <a:close/>
                <a:moveTo>
                  <a:pt x="243664" y="112771"/>
                </a:moveTo>
                <a:lnTo>
                  <a:pt x="243664" y="118707"/>
                </a:lnTo>
                <a:lnTo>
                  <a:pt x="237729" y="118707"/>
                </a:lnTo>
                <a:lnTo>
                  <a:pt x="237729" y="112771"/>
                </a:lnTo>
                <a:close/>
                <a:moveTo>
                  <a:pt x="249911" y="112771"/>
                </a:moveTo>
                <a:lnTo>
                  <a:pt x="249911" y="118707"/>
                </a:lnTo>
                <a:lnTo>
                  <a:pt x="243977" y="118707"/>
                </a:lnTo>
                <a:lnTo>
                  <a:pt x="243977" y="112771"/>
                </a:lnTo>
                <a:close/>
                <a:moveTo>
                  <a:pt x="256161" y="112771"/>
                </a:moveTo>
                <a:lnTo>
                  <a:pt x="256161" y="118707"/>
                </a:lnTo>
                <a:lnTo>
                  <a:pt x="250225" y="118707"/>
                </a:lnTo>
                <a:lnTo>
                  <a:pt x="250225" y="112771"/>
                </a:lnTo>
                <a:close/>
                <a:moveTo>
                  <a:pt x="262409" y="112771"/>
                </a:moveTo>
                <a:lnTo>
                  <a:pt x="262409" y="118707"/>
                </a:lnTo>
                <a:lnTo>
                  <a:pt x="256474" y="118707"/>
                </a:lnTo>
                <a:lnTo>
                  <a:pt x="256474" y="112771"/>
                </a:lnTo>
                <a:close/>
                <a:moveTo>
                  <a:pt x="268656" y="112771"/>
                </a:moveTo>
                <a:lnTo>
                  <a:pt x="268656" y="118707"/>
                </a:lnTo>
                <a:lnTo>
                  <a:pt x="262721" y="118707"/>
                </a:lnTo>
                <a:lnTo>
                  <a:pt x="262721" y="112771"/>
                </a:lnTo>
                <a:close/>
                <a:moveTo>
                  <a:pt x="274904" y="112771"/>
                </a:moveTo>
                <a:lnTo>
                  <a:pt x="274904" y="118707"/>
                </a:lnTo>
                <a:lnTo>
                  <a:pt x="268968" y="118707"/>
                </a:lnTo>
                <a:lnTo>
                  <a:pt x="268968" y="112771"/>
                </a:lnTo>
                <a:close/>
                <a:moveTo>
                  <a:pt x="6251" y="119019"/>
                </a:moveTo>
                <a:lnTo>
                  <a:pt x="6251" y="124954"/>
                </a:lnTo>
                <a:lnTo>
                  <a:pt x="315" y="124954"/>
                </a:lnTo>
                <a:lnTo>
                  <a:pt x="315" y="119019"/>
                </a:lnTo>
                <a:close/>
                <a:moveTo>
                  <a:pt x="12498" y="119019"/>
                </a:moveTo>
                <a:lnTo>
                  <a:pt x="12498" y="124954"/>
                </a:lnTo>
                <a:lnTo>
                  <a:pt x="6562" y="124954"/>
                </a:lnTo>
                <a:lnTo>
                  <a:pt x="6562" y="119019"/>
                </a:lnTo>
                <a:close/>
                <a:moveTo>
                  <a:pt x="18745" y="119019"/>
                </a:moveTo>
                <a:lnTo>
                  <a:pt x="18745" y="124954"/>
                </a:lnTo>
                <a:lnTo>
                  <a:pt x="12810" y="124954"/>
                </a:lnTo>
                <a:lnTo>
                  <a:pt x="12810" y="119019"/>
                </a:lnTo>
                <a:close/>
                <a:moveTo>
                  <a:pt x="24992" y="119019"/>
                </a:moveTo>
                <a:lnTo>
                  <a:pt x="24992" y="124954"/>
                </a:lnTo>
                <a:lnTo>
                  <a:pt x="19058" y="124954"/>
                </a:lnTo>
                <a:lnTo>
                  <a:pt x="19058" y="119019"/>
                </a:lnTo>
                <a:close/>
                <a:moveTo>
                  <a:pt x="31242" y="119019"/>
                </a:moveTo>
                <a:lnTo>
                  <a:pt x="31242" y="124954"/>
                </a:lnTo>
                <a:lnTo>
                  <a:pt x="25305" y="124954"/>
                </a:lnTo>
                <a:lnTo>
                  <a:pt x="25305" y="119019"/>
                </a:lnTo>
                <a:close/>
                <a:moveTo>
                  <a:pt x="37489" y="119019"/>
                </a:moveTo>
                <a:lnTo>
                  <a:pt x="37489" y="124954"/>
                </a:lnTo>
                <a:lnTo>
                  <a:pt x="31553" y="124954"/>
                </a:lnTo>
                <a:lnTo>
                  <a:pt x="31553" y="119019"/>
                </a:lnTo>
                <a:close/>
                <a:moveTo>
                  <a:pt x="43737" y="119019"/>
                </a:moveTo>
                <a:lnTo>
                  <a:pt x="43737" y="124954"/>
                </a:lnTo>
                <a:lnTo>
                  <a:pt x="37802" y="124954"/>
                </a:lnTo>
                <a:lnTo>
                  <a:pt x="37802" y="119019"/>
                </a:lnTo>
                <a:close/>
                <a:moveTo>
                  <a:pt x="49985" y="119019"/>
                </a:moveTo>
                <a:lnTo>
                  <a:pt x="49985" y="124954"/>
                </a:lnTo>
                <a:lnTo>
                  <a:pt x="44049" y="124954"/>
                </a:lnTo>
                <a:lnTo>
                  <a:pt x="44049" y="119019"/>
                </a:lnTo>
                <a:close/>
                <a:moveTo>
                  <a:pt x="56232" y="119019"/>
                </a:moveTo>
                <a:lnTo>
                  <a:pt x="56232" y="124954"/>
                </a:lnTo>
                <a:lnTo>
                  <a:pt x="50296" y="124954"/>
                </a:lnTo>
                <a:lnTo>
                  <a:pt x="50296" y="119019"/>
                </a:lnTo>
                <a:close/>
                <a:moveTo>
                  <a:pt x="62480" y="119019"/>
                </a:moveTo>
                <a:lnTo>
                  <a:pt x="62480" y="124954"/>
                </a:lnTo>
                <a:lnTo>
                  <a:pt x="56545" y="124954"/>
                </a:lnTo>
                <a:lnTo>
                  <a:pt x="56545" y="119019"/>
                </a:lnTo>
                <a:close/>
                <a:moveTo>
                  <a:pt x="68727" y="119019"/>
                </a:moveTo>
                <a:lnTo>
                  <a:pt x="68727" y="124954"/>
                </a:lnTo>
                <a:lnTo>
                  <a:pt x="62792" y="124954"/>
                </a:lnTo>
                <a:lnTo>
                  <a:pt x="62792" y="119019"/>
                </a:lnTo>
                <a:close/>
                <a:moveTo>
                  <a:pt x="74975" y="119019"/>
                </a:moveTo>
                <a:lnTo>
                  <a:pt x="74975" y="124954"/>
                </a:lnTo>
                <a:lnTo>
                  <a:pt x="69039" y="124954"/>
                </a:lnTo>
                <a:lnTo>
                  <a:pt x="69039" y="119019"/>
                </a:lnTo>
                <a:close/>
                <a:moveTo>
                  <a:pt x="81223" y="119019"/>
                </a:moveTo>
                <a:lnTo>
                  <a:pt x="81223" y="124954"/>
                </a:lnTo>
                <a:lnTo>
                  <a:pt x="75286" y="124954"/>
                </a:lnTo>
                <a:lnTo>
                  <a:pt x="75286" y="119019"/>
                </a:lnTo>
                <a:close/>
                <a:moveTo>
                  <a:pt x="87470" y="119019"/>
                </a:moveTo>
                <a:lnTo>
                  <a:pt x="87470" y="124954"/>
                </a:lnTo>
                <a:lnTo>
                  <a:pt x="81535" y="124954"/>
                </a:lnTo>
                <a:lnTo>
                  <a:pt x="81535" y="119019"/>
                </a:lnTo>
                <a:close/>
                <a:moveTo>
                  <a:pt x="93718" y="119019"/>
                </a:moveTo>
                <a:lnTo>
                  <a:pt x="93718" y="124954"/>
                </a:lnTo>
                <a:lnTo>
                  <a:pt x="87784" y="124954"/>
                </a:lnTo>
                <a:lnTo>
                  <a:pt x="87784" y="119019"/>
                </a:lnTo>
                <a:close/>
                <a:moveTo>
                  <a:pt x="99967" y="119019"/>
                </a:moveTo>
                <a:lnTo>
                  <a:pt x="99967" y="124954"/>
                </a:lnTo>
                <a:lnTo>
                  <a:pt x="94031" y="124954"/>
                </a:lnTo>
                <a:lnTo>
                  <a:pt x="94031" y="119019"/>
                </a:lnTo>
                <a:close/>
                <a:moveTo>
                  <a:pt x="106214" y="119019"/>
                </a:moveTo>
                <a:lnTo>
                  <a:pt x="106214" y="124954"/>
                </a:lnTo>
                <a:lnTo>
                  <a:pt x="100278" y="124954"/>
                </a:lnTo>
                <a:lnTo>
                  <a:pt x="100278" y="119019"/>
                </a:lnTo>
                <a:close/>
                <a:moveTo>
                  <a:pt x="112461" y="119019"/>
                </a:moveTo>
                <a:lnTo>
                  <a:pt x="112461" y="124954"/>
                </a:lnTo>
                <a:lnTo>
                  <a:pt x="106527" y="124954"/>
                </a:lnTo>
                <a:lnTo>
                  <a:pt x="106527" y="119019"/>
                </a:lnTo>
                <a:close/>
                <a:moveTo>
                  <a:pt x="118710" y="119019"/>
                </a:moveTo>
                <a:lnTo>
                  <a:pt x="118710" y="124954"/>
                </a:lnTo>
                <a:lnTo>
                  <a:pt x="112774" y="124954"/>
                </a:lnTo>
                <a:lnTo>
                  <a:pt x="112774" y="119019"/>
                </a:lnTo>
                <a:close/>
                <a:moveTo>
                  <a:pt x="124957" y="119019"/>
                </a:moveTo>
                <a:lnTo>
                  <a:pt x="124957" y="124954"/>
                </a:lnTo>
                <a:lnTo>
                  <a:pt x="119021" y="124954"/>
                </a:lnTo>
                <a:lnTo>
                  <a:pt x="119021" y="119019"/>
                </a:lnTo>
                <a:close/>
                <a:moveTo>
                  <a:pt x="131204" y="119019"/>
                </a:moveTo>
                <a:lnTo>
                  <a:pt x="131204" y="124954"/>
                </a:lnTo>
                <a:lnTo>
                  <a:pt x="125270" y="124954"/>
                </a:lnTo>
                <a:lnTo>
                  <a:pt x="125270" y="119019"/>
                </a:lnTo>
                <a:close/>
                <a:moveTo>
                  <a:pt x="137451" y="119019"/>
                </a:moveTo>
                <a:lnTo>
                  <a:pt x="137451" y="124954"/>
                </a:lnTo>
                <a:lnTo>
                  <a:pt x="131517" y="124954"/>
                </a:lnTo>
                <a:lnTo>
                  <a:pt x="131517" y="119019"/>
                </a:lnTo>
                <a:close/>
                <a:moveTo>
                  <a:pt x="143702" y="119019"/>
                </a:moveTo>
                <a:lnTo>
                  <a:pt x="143702" y="124954"/>
                </a:lnTo>
                <a:lnTo>
                  <a:pt x="137766" y="124954"/>
                </a:lnTo>
                <a:lnTo>
                  <a:pt x="137766" y="119019"/>
                </a:lnTo>
                <a:close/>
                <a:moveTo>
                  <a:pt x="149949" y="119019"/>
                </a:moveTo>
                <a:lnTo>
                  <a:pt x="149949" y="124954"/>
                </a:lnTo>
                <a:lnTo>
                  <a:pt x="144015" y="124954"/>
                </a:lnTo>
                <a:lnTo>
                  <a:pt x="144015" y="119019"/>
                </a:lnTo>
                <a:close/>
                <a:moveTo>
                  <a:pt x="156196" y="119019"/>
                </a:moveTo>
                <a:lnTo>
                  <a:pt x="156196" y="124954"/>
                </a:lnTo>
                <a:lnTo>
                  <a:pt x="150262" y="124954"/>
                </a:lnTo>
                <a:lnTo>
                  <a:pt x="150262" y="119019"/>
                </a:lnTo>
                <a:close/>
                <a:moveTo>
                  <a:pt x="162445" y="119019"/>
                </a:moveTo>
                <a:lnTo>
                  <a:pt x="162445" y="124954"/>
                </a:lnTo>
                <a:lnTo>
                  <a:pt x="156509" y="124954"/>
                </a:lnTo>
                <a:lnTo>
                  <a:pt x="156509" y="119019"/>
                </a:lnTo>
                <a:close/>
                <a:moveTo>
                  <a:pt x="168692" y="119019"/>
                </a:moveTo>
                <a:lnTo>
                  <a:pt x="168692" y="124954"/>
                </a:lnTo>
                <a:lnTo>
                  <a:pt x="162756" y="124954"/>
                </a:lnTo>
                <a:lnTo>
                  <a:pt x="162756" y="119019"/>
                </a:lnTo>
                <a:close/>
                <a:moveTo>
                  <a:pt x="174939" y="119019"/>
                </a:moveTo>
                <a:lnTo>
                  <a:pt x="174939" y="124954"/>
                </a:lnTo>
                <a:lnTo>
                  <a:pt x="169005" y="124954"/>
                </a:lnTo>
                <a:lnTo>
                  <a:pt x="169005" y="119019"/>
                </a:lnTo>
                <a:close/>
                <a:moveTo>
                  <a:pt x="181186" y="119019"/>
                </a:moveTo>
                <a:lnTo>
                  <a:pt x="181186" y="124954"/>
                </a:lnTo>
                <a:lnTo>
                  <a:pt x="175252" y="124954"/>
                </a:lnTo>
                <a:lnTo>
                  <a:pt x="175252" y="119019"/>
                </a:lnTo>
                <a:close/>
                <a:moveTo>
                  <a:pt x="187435" y="119019"/>
                </a:moveTo>
                <a:lnTo>
                  <a:pt x="187435" y="124954"/>
                </a:lnTo>
                <a:lnTo>
                  <a:pt x="181499" y="124954"/>
                </a:lnTo>
                <a:lnTo>
                  <a:pt x="181499" y="119019"/>
                </a:lnTo>
                <a:close/>
                <a:moveTo>
                  <a:pt x="193684" y="119019"/>
                </a:moveTo>
                <a:lnTo>
                  <a:pt x="193684" y="124954"/>
                </a:lnTo>
                <a:lnTo>
                  <a:pt x="187749" y="124954"/>
                </a:lnTo>
                <a:lnTo>
                  <a:pt x="187749" y="119019"/>
                </a:lnTo>
                <a:close/>
                <a:moveTo>
                  <a:pt x="199931" y="119019"/>
                </a:moveTo>
                <a:lnTo>
                  <a:pt x="199931" y="124954"/>
                </a:lnTo>
                <a:lnTo>
                  <a:pt x="193996" y="124954"/>
                </a:lnTo>
                <a:lnTo>
                  <a:pt x="193996" y="119019"/>
                </a:lnTo>
                <a:close/>
                <a:moveTo>
                  <a:pt x="206180" y="119019"/>
                </a:moveTo>
                <a:lnTo>
                  <a:pt x="206180" y="124954"/>
                </a:lnTo>
                <a:lnTo>
                  <a:pt x="200244" y="124954"/>
                </a:lnTo>
                <a:lnTo>
                  <a:pt x="200244" y="119019"/>
                </a:lnTo>
                <a:close/>
                <a:moveTo>
                  <a:pt x="212427" y="119019"/>
                </a:moveTo>
                <a:lnTo>
                  <a:pt x="212427" y="124954"/>
                </a:lnTo>
                <a:lnTo>
                  <a:pt x="206491" y="124954"/>
                </a:lnTo>
                <a:lnTo>
                  <a:pt x="206491" y="119019"/>
                </a:lnTo>
                <a:close/>
                <a:moveTo>
                  <a:pt x="218674" y="119019"/>
                </a:moveTo>
                <a:lnTo>
                  <a:pt x="218674" y="124954"/>
                </a:lnTo>
                <a:lnTo>
                  <a:pt x="212739" y="124954"/>
                </a:lnTo>
                <a:lnTo>
                  <a:pt x="212739" y="119019"/>
                </a:lnTo>
                <a:close/>
                <a:moveTo>
                  <a:pt x="224921" y="119019"/>
                </a:moveTo>
                <a:lnTo>
                  <a:pt x="224921" y="124954"/>
                </a:lnTo>
                <a:lnTo>
                  <a:pt x="218987" y="124954"/>
                </a:lnTo>
                <a:lnTo>
                  <a:pt x="218987" y="119019"/>
                </a:lnTo>
                <a:close/>
                <a:moveTo>
                  <a:pt x="231170" y="119019"/>
                </a:moveTo>
                <a:lnTo>
                  <a:pt x="231170" y="124954"/>
                </a:lnTo>
                <a:lnTo>
                  <a:pt x="225234" y="124954"/>
                </a:lnTo>
                <a:lnTo>
                  <a:pt x="225234" y="119019"/>
                </a:lnTo>
                <a:close/>
                <a:moveTo>
                  <a:pt x="237417" y="119019"/>
                </a:moveTo>
                <a:lnTo>
                  <a:pt x="237417" y="124954"/>
                </a:lnTo>
                <a:lnTo>
                  <a:pt x="231481" y="124954"/>
                </a:lnTo>
                <a:lnTo>
                  <a:pt x="231481" y="119019"/>
                </a:lnTo>
                <a:close/>
                <a:moveTo>
                  <a:pt x="243664" y="119019"/>
                </a:moveTo>
                <a:lnTo>
                  <a:pt x="243664" y="124954"/>
                </a:lnTo>
                <a:lnTo>
                  <a:pt x="237729" y="124954"/>
                </a:lnTo>
                <a:lnTo>
                  <a:pt x="237729" y="119019"/>
                </a:lnTo>
                <a:close/>
                <a:moveTo>
                  <a:pt x="249911" y="119019"/>
                </a:moveTo>
                <a:lnTo>
                  <a:pt x="249911" y="124954"/>
                </a:lnTo>
                <a:lnTo>
                  <a:pt x="243977" y="124954"/>
                </a:lnTo>
                <a:lnTo>
                  <a:pt x="243977" y="119019"/>
                </a:lnTo>
                <a:close/>
                <a:moveTo>
                  <a:pt x="256161" y="119019"/>
                </a:moveTo>
                <a:lnTo>
                  <a:pt x="256161" y="124954"/>
                </a:lnTo>
                <a:lnTo>
                  <a:pt x="250225" y="124954"/>
                </a:lnTo>
                <a:lnTo>
                  <a:pt x="250225" y="119019"/>
                </a:lnTo>
                <a:close/>
                <a:moveTo>
                  <a:pt x="262409" y="119019"/>
                </a:moveTo>
                <a:lnTo>
                  <a:pt x="262409" y="124954"/>
                </a:lnTo>
                <a:lnTo>
                  <a:pt x="256474" y="124954"/>
                </a:lnTo>
                <a:lnTo>
                  <a:pt x="256474" y="119019"/>
                </a:lnTo>
                <a:close/>
                <a:moveTo>
                  <a:pt x="268656" y="119019"/>
                </a:moveTo>
                <a:lnTo>
                  <a:pt x="268656" y="124954"/>
                </a:lnTo>
                <a:lnTo>
                  <a:pt x="262721" y="124954"/>
                </a:lnTo>
                <a:lnTo>
                  <a:pt x="262721" y="119019"/>
                </a:lnTo>
                <a:close/>
                <a:moveTo>
                  <a:pt x="274904" y="119019"/>
                </a:moveTo>
                <a:lnTo>
                  <a:pt x="274904" y="124954"/>
                </a:lnTo>
                <a:lnTo>
                  <a:pt x="268968" y="124954"/>
                </a:lnTo>
                <a:lnTo>
                  <a:pt x="268968" y="119019"/>
                </a:lnTo>
                <a:close/>
                <a:moveTo>
                  <a:pt x="6251" y="125266"/>
                </a:moveTo>
                <a:lnTo>
                  <a:pt x="6251" y="131201"/>
                </a:lnTo>
                <a:lnTo>
                  <a:pt x="315" y="131201"/>
                </a:lnTo>
                <a:lnTo>
                  <a:pt x="315" y="125266"/>
                </a:lnTo>
                <a:close/>
                <a:moveTo>
                  <a:pt x="12498" y="125266"/>
                </a:moveTo>
                <a:lnTo>
                  <a:pt x="12498" y="131201"/>
                </a:lnTo>
                <a:lnTo>
                  <a:pt x="6562" y="131201"/>
                </a:lnTo>
                <a:lnTo>
                  <a:pt x="6562" y="125266"/>
                </a:lnTo>
                <a:close/>
                <a:moveTo>
                  <a:pt x="18745" y="125266"/>
                </a:moveTo>
                <a:lnTo>
                  <a:pt x="18745" y="131201"/>
                </a:lnTo>
                <a:lnTo>
                  <a:pt x="12810" y="131201"/>
                </a:lnTo>
                <a:lnTo>
                  <a:pt x="12810" y="125266"/>
                </a:lnTo>
                <a:close/>
                <a:moveTo>
                  <a:pt x="24992" y="125266"/>
                </a:moveTo>
                <a:lnTo>
                  <a:pt x="24992" y="131201"/>
                </a:lnTo>
                <a:lnTo>
                  <a:pt x="19058" y="131201"/>
                </a:lnTo>
                <a:lnTo>
                  <a:pt x="19058" y="125266"/>
                </a:lnTo>
                <a:close/>
                <a:moveTo>
                  <a:pt x="31242" y="125266"/>
                </a:moveTo>
                <a:lnTo>
                  <a:pt x="31242" y="131201"/>
                </a:lnTo>
                <a:lnTo>
                  <a:pt x="25305" y="131201"/>
                </a:lnTo>
                <a:lnTo>
                  <a:pt x="25305" y="125266"/>
                </a:lnTo>
                <a:close/>
                <a:moveTo>
                  <a:pt x="37489" y="125266"/>
                </a:moveTo>
                <a:lnTo>
                  <a:pt x="37489" y="131201"/>
                </a:lnTo>
                <a:lnTo>
                  <a:pt x="31553" y="131201"/>
                </a:lnTo>
                <a:lnTo>
                  <a:pt x="31553" y="125266"/>
                </a:lnTo>
                <a:close/>
                <a:moveTo>
                  <a:pt x="43737" y="125266"/>
                </a:moveTo>
                <a:lnTo>
                  <a:pt x="43737" y="131201"/>
                </a:lnTo>
                <a:lnTo>
                  <a:pt x="37802" y="131201"/>
                </a:lnTo>
                <a:lnTo>
                  <a:pt x="37802" y="125266"/>
                </a:lnTo>
                <a:close/>
                <a:moveTo>
                  <a:pt x="49985" y="125266"/>
                </a:moveTo>
                <a:lnTo>
                  <a:pt x="49985" y="131201"/>
                </a:lnTo>
                <a:lnTo>
                  <a:pt x="44049" y="131201"/>
                </a:lnTo>
                <a:lnTo>
                  <a:pt x="44049" y="125266"/>
                </a:lnTo>
                <a:close/>
                <a:moveTo>
                  <a:pt x="56232" y="125266"/>
                </a:moveTo>
                <a:lnTo>
                  <a:pt x="56232" y="131201"/>
                </a:lnTo>
                <a:lnTo>
                  <a:pt x="50296" y="131201"/>
                </a:lnTo>
                <a:lnTo>
                  <a:pt x="50296" y="125266"/>
                </a:lnTo>
                <a:close/>
                <a:moveTo>
                  <a:pt x="62480" y="125266"/>
                </a:moveTo>
                <a:lnTo>
                  <a:pt x="62480" y="131201"/>
                </a:lnTo>
                <a:lnTo>
                  <a:pt x="56545" y="131201"/>
                </a:lnTo>
                <a:lnTo>
                  <a:pt x="56545" y="125266"/>
                </a:lnTo>
                <a:close/>
                <a:moveTo>
                  <a:pt x="68727" y="125266"/>
                </a:moveTo>
                <a:lnTo>
                  <a:pt x="68727" y="131201"/>
                </a:lnTo>
                <a:lnTo>
                  <a:pt x="62792" y="131201"/>
                </a:lnTo>
                <a:lnTo>
                  <a:pt x="62792" y="125266"/>
                </a:lnTo>
                <a:close/>
                <a:moveTo>
                  <a:pt x="74975" y="125266"/>
                </a:moveTo>
                <a:lnTo>
                  <a:pt x="74975" y="131201"/>
                </a:lnTo>
                <a:lnTo>
                  <a:pt x="69039" y="131201"/>
                </a:lnTo>
                <a:lnTo>
                  <a:pt x="69039" y="125266"/>
                </a:lnTo>
                <a:close/>
                <a:moveTo>
                  <a:pt x="81223" y="125266"/>
                </a:moveTo>
                <a:lnTo>
                  <a:pt x="81223" y="131201"/>
                </a:lnTo>
                <a:lnTo>
                  <a:pt x="75286" y="131201"/>
                </a:lnTo>
                <a:lnTo>
                  <a:pt x="75286" y="125266"/>
                </a:lnTo>
                <a:close/>
                <a:moveTo>
                  <a:pt x="87470" y="125266"/>
                </a:moveTo>
                <a:lnTo>
                  <a:pt x="87470" y="131201"/>
                </a:lnTo>
                <a:lnTo>
                  <a:pt x="81535" y="131201"/>
                </a:lnTo>
                <a:lnTo>
                  <a:pt x="81535" y="125266"/>
                </a:lnTo>
                <a:close/>
                <a:moveTo>
                  <a:pt x="93718" y="125266"/>
                </a:moveTo>
                <a:lnTo>
                  <a:pt x="93718" y="131201"/>
                </a:lnTo>
                <a:lnTo>
                  <a:pt x="87784" y="131201"/>
                </a:lnTo>
                <a:lnTo>
                  <a:pt x="87784" y="125266"/>
                </a:lnTo>
                <a:close/>
                <a:moveTo>
                  <a:pt x="99967" y="125266"/>
                </a:moveTo>
                <a:lnTo>
                  <a:pt x="99967" y="131201"/>
                </a:lnTo>
                <a:lnTo>
                  <a:pt x="94031" y="131201"/>
                </a:lnTo>
                <a:lnTo>
                  <a:pt x="94031" y="125266"/>
                </a:lnTo>
                <a:close/>
                <a:moveTo>
                  <a:pt x="106214" y="125266"/>
                </a:moveTo>
                <a:lnTo>
                  <a:pt x="106214" y="131201"/>
                </a:lnTo>
                <a:lnTo>
                  <a:pt x="100278" y="131201"/>
                </a:lnTo>
                <a:lnTo>
                  <a:pt x="100278" y="125266"/>
                </a:lnTo>
                <a:close/>
                <a:moveTo>
                  <a:pt x="112461" y="125266"/>
                </a:moveTo>
                <a:lnTo>
                  <a:pt x="112461" y="131201"/>
                </a:lnTo>
                <a:lnTo>
                  <a:pt x="106527" y="131201"/>
                </a:lnTo>
                <a:lnTo>
                  <a:pt x="106527" y="125266"/>
                </a:lnTo>
                <a:close/>
                <a:moveTo>
                  <a:pt x="118710" y="125266"/>
                </a:moveTo>
                <a:lnTo>
                  <a:pt x="118710" y="131201"/>
                </a:lnTo>
                <a:lnTo>
                  <a:pt x="112774" y="131201"/>
                </a:lnTo>
                <a:lnTo>
                  <a:pt x="112774" y="125266"/>
                </a:lnTo>
                <a:close/>
                <a:moveTo>
                  <a:pt x="124957" y="125266"/>
                </a:moveTo>
                <a:lnTo>
                  <a:pt x="124957" y="131201"/>
                </a:lnTo>
                <a:lnTo>
                  <a:pt x="119021" y="131201"/>
                </a:lnTo>
                <a:lnTo>
                  <a:pt x="119021" y="125266"/>
                </a:lnTo>
                <a:close/>
                <a:moveTo>
                  <a:pt x="131204" y="125266"/>
                </a:moveTo>
                <a:lnTo>
                  <a:pt x="131204" y="131201"/>
                </a:lnTo>
                <a:lnTo>
                  <a:pt x="125270" y="131201"/>
                </a:lnTo>
                <a:lnTo>
                  <a:pt x="125270" y="125266"/>
                </a:lnTo>
                <a:close/>
                <a:moveTo>
                  <a:pt x="137451" y="125266"/>
                </a:moveTo>
                <a:lnTo>
                  <a:pt x="137451" y="131201"/>
                </a:lnTo>
                <a:lnTo>
                  <a:pt x="131517" y="131201"/>
                </a:lnTo>
                <a:lnTo>
                  <a:pt x="131517" y="125266"/>
                </a:lnTo>
                <a:close/>
                <a:moveTo>
                  <a:pt x="143702" y="125266"/>
                </a:moveTo>
                <a:lnTo>
                  <a:pt x="143702" y="131201"/>
                </a:lnTo>
                <a:lnTo>
                  <a:pt x="137766" y="131201"/>
                </a:lnTo>
                <a:lnTo>
                  <a:pt x="137766" y="125266"/>
                </a:lnTo>
                <a:close/>
                <a:moveTo>
                  <a:pt x="149949" y="125266"/>
                </a:moveTo>
                <a:lnTo>
                  <a:pt x="149949" y="131201"/>
                </a:lnTo>
                <a:lnTo>
                  <a:pt x="144015" y="131201"/>
                </a:lnTo>
                <a:lnTo>
                  <a:pt x="144015" y="125266"/>
                </a:lnTo>
                <a:close/>
                <a:moveTo>
                  <a:pt x="156196" y="125266"/>
                </a:moveTo>
                <a:lnTo>
                  <a:pt x="156196" y="131201"/>
                </a:lnTo>
                <a:lnTo>
                  <a:pt x="150262" y="131201"/>
                </a:lnTo>
                <a:lnTo>
                  <a:pt x="150262" y="125266"/>
                </a:lnTo>
                <a:close/>
                <a:moveTo>
                  <a:pt x="162445" y="125266"/>
                </a:moveTo>
                <a:lnTo>
                  <a:pt x="162445" y="131201"/>
                </a:lnTo>
                <a:lnTo>
                  <a:pt x="156509" y="131201"/>
                </a:lnTo>
                <a:lnTo>
                  <a:pt x="156509" y="125266"/>
                </a:lnTo>
                <a:close/>
                <a:moveTo>
                  <a:pt x="168692" y="125266"/>
                </a:moveTo>
                <a:lnTo>
                  <a:pt x="168692" y="131201"/>
                </a:lnTo>
                <a:lnTo>
                  <a:pt x="162756" y="131201"/>
                </a:lnTo>
                <a:lnTo>
                  <a:pt x="162756" y="125266"/>
                </a:lnTo>
                <a:close/>
                <a:moveTo>
                  <a:pt x="174939" y="125266"/>
                </a:moveTo>
                <a:lnTo>
                  <a:pt x="174939" y="131201"/>
                </a:lnTo>
                <a:lnTo>
                  <a:pt x="169005" y="131201"/>
                </a:lnTo>
                <a:lnTo>
                  <a:pt x="169005" y="125266"/>
                </a:lnTo>
                <a:close/>
                <a:moveTo>
                  <a:pt x="181186" y="125266"/>
                </a:moveTo>
                <a:lnTo>
                  <a:pt x="181186" y="131201"/>
                </a:lnTo>
                <a:lnTo>
                  <a:pt x="175252" y="131201"/>
                </a:lnTo>
                <a:lnTo>
                  <a:pt x="175252" y="125266"/>
                </a:lnTo>
                <a:close/>
                <a:moveTo>
                  <a:pt x="187435" y="125266"/>
                </a:moveTo>
                <a:lnTo>
                  <a:pt x="187435" y="131201"/>
                </a:lnTo>
                <a:lnTo>
                  <a:pt x="181499" y="131201"/>
                </a:lnTo>
                <a:lnTo>
                  <a:pt x="181499" y="125266"/>
                </a:lnTo>
                <a:close/>
                <a:moveTo>
                  <a:pt x="193682" y="125266"/>
                </a:moveTo>
                <a:lnTo>
                  <a:pt x="193682" y="131201"/>
                </a:lnTo>
                <a:lnTo>
                  <a:pt x="187746" y="131201"/>
                </a:lnTo>
                <a:lnTo>
                  <a:pt x="187746" y="125266"/>
                </a:lnTo>
                <a:close/>
                <a:moveTo>
                  <a:pt x="199931" y="125266"/>
                </a:moveTo>
                <a:lnTo>
                  <a:pt x="199931" y="131201"/>
                </a:lnTo>
                <a:lnTo>
                  <a:pt x="193996" y="131201"/>
                </a:lnTo>
                <a:lnTo>
                  <a:pt x="193996" y="125266"/>
                </a:lnTo>
                <a:close/>
                <a:moveTo>
                  <a:pt x="206180" y="125266"/>
                </a:moveTo>
                <a:lnTo>
                  <a:pt x="206180" y="131201"/>
                </a:lnTo>
                <a:lnTo>
                  <a:pt x="200244" y="131201"/>
                </a:lnTo>
                <a:lnTo>
                  <a:pt x="200244" y="125266"/>
                </a:lnTo>
                <a:close/>
                <a:moveTo>
                  <a:pt x="212427" y="125266"/>
                </a:moveTo>
                <a:lnTo>
                  <a:pt x="212427" y="131201"/>
                </a:lnTo>
                <a:lnTo>
                  <a:pt x="206491" y="131201"/>
                </a:lnTo>
                <a:lnTo>
                  <a:pt x="206491" y="125266"/>
                </a:lnTo>
                <a:close/>
                <a:moveTo>
                  <a:pt x="218674" y="125266"/>
                </a:moveTo>
                <a:lnTo>
                  <a:pt x="218674" y="131201"/>
                </a:lnTo>
                <a:lnTo>
                  <a:pt x="212739" y="131201"/>
                </a:lnTo>
                <a:lnTo>
                  <a:pt x="212739" y="125266"/>
                </a:lnTo>
                <a:close/>
                <a:moveTo>
                  <a:pt x="224921" y="125266"/>
                </a:moveTo>
                <a:lnTo>
                  <a:pt x="224921" y="131201"/>
                </a:lnTo>
                <a:lnTo>
                  <a:pt x="218987" y="131201"/>
                </a:lnTo>
                <a:lnTo>
                  <a:pt x="218987" y="125266"/>
                </a:lnTo>
                <a:close/>
                <a:moveTo>
                  <a:pt x="231170" y="125266"/>
                </a:moveTo>
                <a:lnTo>
                  <a:pt x="231170" y="131201"/>
                </a:lnTo>
                <a:lnTo>
                  <a:pt x="225234" y="131201"/>
                </a:lnTo>
                <a:lnTo>
                  <a:pt x="225234" y="125266"/>
                </a:lnTo>
                <a:close/>
                <a:moveTo>
                  <a:pt x="237417" y="125266"/>
                </a:moveTo>
                <a:lnTo>
                  <a:pt x="237417" y="131201"/>
                </a:lnTo>
                <a:lnTo>
                  <a:pt x="231481" y="131201"/>
                </a:lnTo>
                <a:lnTo>
                  <a:pt x="231481" y="125266"/>
                </a:lnTo>
                <a:close/>
                <a:moveTo>
                  <a:pt x="243664" y="125266"/>
                </a:moveTo>
                <a:lnTo>
                  <a:pt x="243664" y="131201"/>
                </a:lnTo>
                <a:lnTo>
                  <a:pt x="237729" y="131201"/>
                </a:lnTo>
                <a:lnTo>
                  <a:pt x="237729" y="125266"/>
                </a:lnTo>
                <a:close/>
                <a:moveTo>
                  <a:pt x="249911" y="125266"/>
                </a:moveTo>
                <a:lnTo>
                  <a:pt x="249911" y="131201"/>
                </a:lnTo>
                <a:lnTo>
                  <a:pt x="243977" y="131201"/>
                </a:lnTo>
                <a:lnTo>
                  <a:pt x="243977" y="125266"/>
                </a:lnTo>
                <a:close/>
                <a:moveTo>
                  <a:pt x="256161" y="125266"/>
                </a:moveTo>
                <a:lnTo>
                  <a:pt x="256161" y="131201"/>
                </a:lnTo>
                <a:lnTo>
                  <a:pt x="250225" y="131201"/>
                </a:lnTo>
                <a:lnTo>
                  <a:pt x="250225" y="125266"/>
                </a:lnTo>
                <a:close/>
                <a:moveTo>
                  <a:pt x="262409" y="125266"/>
                </a:moveTo>
                <a:lnTo>
                  <a:pt x="262409" y="131201"/>
                </a:lnTo>
                <a:lnTo>
                  <a:pt x="256474" y="131201"/>
                </a:lnTo>
                <a:lnTo>
                  <a:pt x="256474" y="125266"/>
                </a:lnTo>
                <a:close/>
                <a:moveTo>
                  <a:pt x="268656" y="125266"/>
                </a:moveTo>
                <a:lnTo>
                  <a:pt x="268656" y="131201"/>
                </a:lnTo>
                <a:lnTo>
                  <a:pt x="262721" y="131201"/>
                </a:lnTo>
                <a:lnTo>
                  <a:pt x="262721" y="125266"/>
                </a:lnTo>
                <a:close/>
                <a:moveTo>
                  <a:pt x="274904" y="125266"/>
                </a:moveTo>
                <a:lnTo>
                  <a:pt x="274904" y="131201"/>
                </a:lnTo>
                <a:lnTo>
                  <a:pt x="268968" y="131201"/>
                </a:lnTo>
                <a:lnTo>
                  <a:pt x="268968" y="125266"/>
                </a:lnTo>
                <a:close/>
                <a:moveTo>
                  <a:pt x="6251" y="131513"/>
                </a:moveTo>
                <a:lnTo>
                  <a:pt x="6251" y="137449"/>
                </a:lnTo>
                <a:lnTo>
                  <a:pt x="315" y="137449"/>
                </a:lnTo>
                <a:lnTo>
                  <a:pt x="315" y="131513"/>
                </a:lnTo>
                <a:close/>
                <a:moveTo>
                  <a:pt x="12498" y="131513"/>
                </a:moveTo>
                <a:lnTo>
                  <a:pt x="12498" y="137449"/>
                </a:lnTo>
                <a:lnTo>
                  <a:pt x="6562" y="137449"/>
                </a:lnTo>
                <a:lnTo>
                  <a:pt x="6562" y="131513"/>
                </a:lnTo>
                <a:close/>
                <a:moveTo>
                  <a:pt x="18745" y="131513"/>
                </a:moveTo>
                <a:lnTo>
                  <a:pt x="18745" y="137449"/>
                </a:lnTo>
                <a:lnTo>
                  <a:pt x="12810" y="137449"/>
                </a:lnTo>
                <a:lnTo>
                  <a:pt x="12810" y="131513"/>
                </a:lnTo>
                <a:close/>
                <a:moveTo>
                  <a:pt x="24992" y="131513"/>
                </a:moveTo>
                <a:lnTo>
                  <a:pt x="24992" y="137449"/>
                </a:lnTo>
                <a:lnTo>
                  <a:pt x="19058" y="137449"/>
                </a:lnTo>
                <a:lnTo>
                  <a:pt x="19058" y="131513"/>
                </a:lnTo>
                <a:close/>
                <a:moveTo>
                  <a:pt x="31241" y="131513"/>
                </a:moveTo>
                <a:lnTo>
                  <a:pt x="31241" y="137449"/>
                </a:lnTo>
                <a:lnTo>
                  <a:pt x="25305" y="137449"/>
                </a:lnTo>
                <a:lnTo>
                  <a:pt x="25305" y="131513"/>
                </a:lnTo>
                <a:close/>
                <a:moveTo>
                  <a:pt x="37489" y="131513"/>
                </a:moveTo>
                <a:lnTo>
                  <a:pt x="37489" y="137449"/>
                </a:lnTo>
                <a:lnTo>
                  <a:pt x="31553" y="137449"/>
                </a:lnTo>
                <a:lnTo>
                  <a:pt x="31553" y="131513"/>
                </a:lnTo>
                <a:close/>
                <a:moveTo>
                  <a:pt x="43737" y="131513"/>
                </a:moveTo>
                <a:lnTo>
                  <a:pt x="43737" y="137449"/>
                </a:lnTo>
                <a:lnTo>
                  <a:pt x="37802" y="137449"/>
                </a:lnTo>
                <a:lnTo>
                  <a:pt x="37802" y="131513"/>
                </a:lnTo>
                <a:close/>
                <a:moveTo>
                  <a:pt x="49985" y="131513"/>
                </a:moveTo>
                <a:lnTo>
                  <a:pt x="49985" y="137449"/>
                </a:lnTo>
                <a:lnTo>
                  <a:pt x="44049" y="137449"/>
                </a:lnTo>
                <a:lnTo>
                  <a:pt x="44049" y="131513"/>
                </a:lnTo>
                <a:close/>
                <a:moveTo>
                  <a:pt x="56232" y="131513"/>
                </a:moveTo>
                <a:lnTo>
                  <a:pt x="56232" y="137449"/>
                </a:lnTo>
                <a:lnTo>
                  <a:pt x="50296" y="137449"/>
                </a:lnTo>
                <a:lnTo>
                  <a:pt x="50296" y="131513"/>
                </a:lnTo>
                <a:close/>
                <a:moveTo>
                  <a:pt x="62480" y="131513"/>
                </a:moveTo>
                <a:lnTo>
                  <a:pt x="62480" y="137449"/>
                </a:lnTo>
                <a:lnTo>
                  <a:pt x="56545" y="137449"/>
                </a:lnTo>
                <a:lnTo>
                  <a:pt x="56545" y="131513"/>
                </a:lnTo>
                <a:close/>
                <a:moveTo>
                  <a:pt x="68727" y="131513"/>
                </a:moveTo>
                <a:lnTo>
                  <a:pt x="68727" y="137449"/>
                </a:lnTo>
                <a:lnTo>
                  <a:pt x="62792" y="137449"/>
                </a:lnTo>
                <a:lnTo>
                  <a:pt x="62792" y="131513"/>
                </a:lnTo>
                <a:close/>
                <a:moveTo>
                  <a:pt x="74975" y="131513"/>
                </a:moveTo>
                <a:lnTo>
                  <a:pt x="74975" y="137449"/>
                </a:lnTo>
                <a:lnTo>
                  <a:pt x="69039" y="137449"/>
                </a:lnTo>
                <a:lnTo>
                  <a:pt x="69039" y="131513"/>
                </a:lnTo>
                <a:close/>
                <a:moveTo>
                  <a:pt x="81223" y="131513"/>
                </a:moveTo>
                <a:lnTo>
                  <a:pt x="81223" y="137449"/>
                </a:lnTo>
                <a:lnTo>
                  <a:pt x="75286" y="137449"/>
                </a:lnTo>
                <a:lnTo>
                  <a:pt x="75286" y="131513"/>
                </a:lnTo>
                <a:close/>
                <a:moveTo>
                  <a:pt x="87470" y="131513"/>
                </a:moveTo>
                <a:lnTo>
                  <a:pt x="87470" y="137449"/>
                </a:lnTo>
                <a:lnTo>
                  <a:pt x="81535" y="137449"/>
                </a:lnTo>
                <a:lnTo>
                  <a:pt x="81535" y="131513"/>
                </a:lnTo>
                <a:close/>
                <a:moveTo>
                  <a:pt x="93718" y="131513"/>
                </a:moveTo>
                <a:lnTo>
                  <a:pt x="93718" y="137449"/>
                </a:lnTo>
                <a:lnTo>
                  <a:pt x="87784" y="137449"/>
                </a:lnTo>
                <a:lnTo>
                  <a:pt x="87784" y="131513"/>
                </a:lnTo>
                <a:close/>
                <a:moveTo>
                  <a:pt x="99967" y="131513"/>
                </a:moveTo>
                <a:lnTo>
                  <a:pt x="99967" y="137449"/>
                </a:lnTo>
                <a:lnTo>
                  <a:pt x="94031" y="137449"/>
                </a:lnTo>
                <a:lnTo>
                  <a:pt x="94031" y="131513"/>
                </a:lnTo>
                <a:close/>
                <a:moveTo>
                  <a:pt x="106214" y="131513"/>
                </a:moveTo>
                <a:lnTo>
                  <a:pt x="106214" y="137449"/>
                </a:lnTo>
                <a:lnTo>
                  <a:pt x="100278" y="137449"/>
                </a:lnTo>
                <a:lnTo>
                  <a:pt x="100278" y="131513"/>
                </a:lnTo>
                <a:close/>
                <a:moveTo>
                  <a:pt x="112461" y="131513"/>
                </a:moveTo>
                <a:lnTo>
                  <a:pt x="112461" y="137449"/>
                </a:lnTo>
                <a:lnTo>
                  <a:pt x="106527" y="137449"/>
                </a:lnTo>
                <a:lnTo>
                  <a:pt x="106527" y="131513"/>
                </a:lnTo>
                <a:close/>
                <a:moveTo>
                  <a:pt x="118710" y="131513"/>
                </a:moveTo>
                <a:lnTo>
                  <a:pt x="118710" y="137449"/>
                </a:lnTo>
                <a:lnTo>
                  <a:pt x="112774" y="137449"/>
                </a:lnTo>
                <a:lnTo>
                  <a:pt x="112774" y="131513"/>
                </a:lnTo>
                <a:close/>
                <a:moveTo>
                  <a:pt x="124957" y="131513"/>
                </a:moveTo>
                <a:lnTo>
                  <a:pt x="124957" y="137449"/>
                </a:lnTo>
                <a:lnTo>
                  <a:pt x="119021" y="137449"/>
                </a:lnTo>
                <a:lnTo>
                  <a:pt x="119021" y="131513"/>
                </a:lnTo>
                <a:close/>
                <a:moveTo>
                  <a:pt x="131204" y="131513"/>
                </a:moveTo>
                <a:lnTo>
                  <a:pt x="131204" y="137449"/>
                </a:lnTo>
                <a:lnTo>
                  <a:pt x="125270" y="137449"/>
                </a:lnTo>
                <a:lnTo>
                  <a:pt x="125270" y="131513"/>
                </a:lnTo>
                <a:close/>
                <a:moveTo>
                  <a:pt x="137451" y="131513"/>
                </a:moveTo>
                <a:lnTo>
                  <a:pt x="137451" y="137449"/>
                </a:lnTo>
                <a:lnTo>
                  <a:pt x="131517" y="137449"/>
                </a:lnTo>
                <a:lnTo>
                  <a:pt x="131517" y="131513"/>
                </a:lnTo>
                <a:close/>
                <a:moveTo>
                  <a:pt x="143702" y="131513"/>
                </a:moveTo>
                <a:lnTo>
                  <a:pt x="143702" y="137449"/>
                </a:lnTo>
                <a:lnTo>
                  <a:pt x="137766" y="137449"/>
                </a:lnTo>
                <a:lnTo>
                  <a:pt x="137766" y="131513"/>
                </a:lnTo>
                <a:close/>
                <a:moveTo>
                  <a:pt x="149949" y="131513"/>
                </a:moveTo>
                <a:lnTo>
                  <a:pt x="149949" y="137449"/>
                </a:lnTo>
                <a:lnTo>
                  <a:pt x="144015" y="137449"/>
                </a:lnTo>
                <a:lnTo>
                  <a:pt x="144015" y="131513"/>
                </a:lnTo>
                <a:close/>
                <a:moveTo>
                  <a:pt x="156196" y="131513"/>
                </a:moveTo>
                <a:lnTo>
                  <a:pt x="156196" y="137449"/>
                </a:lnTo>
                <a:lnTo>
                  <a:pt x="150262" y="137449"/>
                </a:lnTo>
                <a:lnTo>
                  <a:pt x="150262" y="131513"/>
                </a:lnTo>
                <a:close/>
                <a:moveTo>
                  <a:pt x="162445" y="131513"/>
                </a:moveTo>
                <a:lnTo>
                  <a:pt x="162445" y="137449"/>
                </a:lnTo>
                <a:lnTo>
                  <a:pt x="156509" y="137449"/>
                </a:lnTo>
                <a:lnTo>
                  <a:pt x="156509" y="131513"/>
                </a:lnTo>
                <a:close/>
                <a:moveTo>
                  <a:pt x="168692" y="131513"/>
                </a:moveTo>
                <a:lnTo>
                  <a:pt x="168692" y="137449"/>
                </a:lnTo>
                <a:lnTo>
                  <a:pt x="162756" y="137449"/>
                </a:lnTo>
                <a:lnTo>
                  <a:pt x="162756" y="131513"/>
                </a:lnTo>
                <a:close/>
                <a:moveTo>
                  <a:pt x="174939" y="131513"/>
                </a:moveTo>
                <a:lnTo>
                  <a:pt x="174939" y="137449"/>
                </a:lnTo>
                <a:lnTo>
                  <a:pt x="169005" y="137449"/>
                </a:lnTo>
                <a:lnTo>
                  <a:pt x="169005" y="131513"/>
                </a:lnTo>
                <a:close/>
                <a:moveTo>
                  <a:pt x="181186" y="131513"/>
                </a:moveTo>
                <a:lnTo>
                  <a:pt x="181186" y="137449"/>
                </a:lnTo>
                <a:lnTo>
                  <a:pt x="175252" y="137449"/>
                </a:lnTo>
                <a:lnTo>
                  <a:pt x="175252" y="131513"/>
                </a:lnTo>
                <a:close/>
                <a:moveTo>
                  <a:pt x="187433" y="131513"/>
                </a:moveTo>
                <a:lnTo>
                  <a:pt x="187433" y="137449"/>
                </a:lnTo>
                <a:lnTo>
                  <a:pt x="181499" y="137449"/>
                </a:lnTo>
                <a:lnTo>
                  <a:pt x="181499" y="131513"/>
                </a:lnTo>
                <a:close/>
                <a:moveTo>
                  <a:pt x="193682" y="131513"/>
                </a:moveTo>
                <a:lnTo>
                  <a:pt x="193682" y="137449"/>
                </a:lnTo>
                <a:lnTo>
                  <a:pt x="187746" y="137449"/>
                </a:lnTo>
                <a:lnTo>
                  <a:pt x="187746" y="131513"/>
                </a:lnTo>
                <a:close/>
                <a:moveTo>
                  <a:pt x="199931" y="131513"/>
                </a:moveTo>
                <a:lnTo>
                  <a:pt x="199931" y="137449"/>
                </a:lnTo>
                <a:lnTo>
                  <a:pt x="193996" y="137449"/>
                </a:lnTo>
                <a:lnTo>
                  <a:pt x="193996" y="131513"/>
                </a:lnTo>
                <a:close/>
                <a:moveTo>
                  <a:pt x="206180" y="131513"/>
                </a:moveTo>
                <a:lnTo>
                  <a:pt x="206180" y="137449"/>
                </a:lnTo>
                <a:lnTo>
                  <a:pt x="200244" y="137449"/>
                </a:lnTo>
                <a:lnTo>
                  <a:pt x="200244" y="131513"/>
                </a:lnTo>
                <a:close/>
                <a:moveTo>
                  <a:pt x="212427" y="131513"/>
                </a:moveTo>
                <a:lnTo>
                  <a:pt x="212427" y="137449"/>
                </a:lnTo>
                <a:lnTo>
                  <a:pt x="206491" y="137449"/>
                </a:lnTo>
                <a:lnTo>
                  <a:pt x="206491" y="131513"/>
                </a:lnTo>
                <a:close/>
                <a:moveTo>
                  <a:pt x="218674" y="131513"/>
                </a:moveTo>
                <a:lnTo>
                  <a:pt x="218674" y="137449"/>
                </a:lnTo>
                <a:lnTo>
                  <a:pt x="212739" y="137449"/>
                </a:lnTo>
                <a:lnTo>
                  <a:pt x="212739" y="131513"/>
                </a:lnTo>
                <a:close/>
                <a:moveTo>
                  <a:pt x="224921" y="131513"/>
                </a:moveTo>
                <a:lnTo>
                  <a:pt x="224921" y="137449"/>
                </a:lnTo>
                <a:lnTo>
                  <a:pt x="218987" y="137449"/>
                </a:lnTo>
                <a:lnTo>
                  <a:pt x="218987" y="131513"/>
                </a:lnTo>
                <a:close/>
                <a:moveTo>
                  <a:pt x="231170" y="131513"/>
                </a:moveTo>
                <a:lnTo>
                  <a:pt x="231170" y="137449"/>
                </a:lnTo>
                <a:lnTo>
                  <a:pt x="225234" y="137449"/>
                </a:lnTo>
                <a:lnTo>
                  <a:pt x="225234" y="131513"/>
                </a:lnTo>
                <a:close/>
                <a:moveTo>
                  <a:pt x="237417" y="131513"/>
                </a:moveTo>
                <a:lnTo>
                  <a:pt x="237417" y="137449"/>
                </a:lnTo>
                <a:lnTo>
                  <a:pt x="231481" y="137449"/>
                </a:lnTo>
                <a:lnTo>
                  <a:pt x="231481" y="131513"/>
                </a:lnTo>
                <a:close/>
                <a:moveTo>
                  <a:pt x="243664" y="131513"/>
                </a:moveTo>
                <a:lnTo>
                  <a:pt x="243664" y="137449"/>
                </a:lnTo>
                <a:lnTo>
                  <a:pt x="237729" y="137449"/>
                </a:lnTo>
                <a:lnTo>
                  <a:pt x="237729" y="131513"/>
                </a:lnTo>
                <a:close/>
                <a:moveTo>
                  <a:pt x="249911" y="131513"/>
                </a:moveTo>
                <a:lnTo>
                  <a:pt x="249911" y="137449"/>
                </a:lnTo>
                <a:lnTo>
                  <a:pt x="243977" y="137449"/>
                </a:lnTo>
                <a:lnTo>
                  <a:pt x="243977" y="131513"/>
                </a:lnTo>
                <a:close/>
                <a:moveTo>
                  <a:pt x="256161" y="131513"/>
                </a:moveTo>
                <a:lnTo>
                  <a:pt x="256161" y="137449"/>
                </a:lnTo>
                <a:lnTo>
                  <a:pt x="250225" y="137449"/>
                </a:lnTo>
                <a:lnTo>
                  <a:pt x="250225" y="131513"/>
                </a:lnTo>
                <a:close/>
                <a:moveTo>
                  <a:pt x="262409" y="131513"/>
                </a:moveTo>
                <a:lnTo>
                  <a:pt x="262409" y="137449"/>
                </a:lnTo>
                <a:lnTo>
                  <a:pt x="256474" y="137449"/>
                </a:lnTo>
                <a:lnTo>
                  <a:pt x="256474" y="131513"/>
                </a:lnTo>
                <a:close/>
                <a:moveTo>
                  <a:pt x="268656" y="131513"/>
                </a:moveTo>
                <a:lnTo>
                  <a:pt x="268656" y="137449"/>
                </a:lnTo>
                <a:lnTo>
                  <a:pt x="262721" y="137449"/>
                </a:lnTo>
                <a:lnTo>
                  <a:pt x="262721" y="131513"/>
                </a:lnTo>
                <a:close/>
                <a:moveTo>
                  <a:pt x="274904" y="131513"/>
                </a:moveTo>
                <a:lnTo>
                  <a:pt x="274904" y="137449"/>
                </a:lnTo>
                <a:lnTo>
                  <a:pt x="268968" y="137449"/>
                </a:lnTo>
                <a:lnTo>
                  <a:pt x="268968" y="131513"/>
                </a:lnTo>
                <a:close/>
                <a:moveTo>
                  <a:pt x="6251" y="137760"/>
                </a:moveTo>
                <a:lnTo>
                  <a:pt x="6251" y="143697"/>
                </a:lnTo>
                <a:lnTo>
                  <a:pt x="315" y="143697"/>
                </a:lnTo>
                <a:lnTo>
                  <a:pt x="315" y="137760"/>
                </a:lnTo>
                <a:close/>
                <a:moveTo>
                  <a:pt x="12498" y="137760"/>
                </a:moveTo>
                <a:lnTo>
                  <a:pt x="12498" y="143697"/>
                </a:lnTo>
                <a:lnTo>
                  <a:pt x="6562" y="143697"/>
                </a:lnTo>
                <a:lnTo>
                  <a:pt x="6562" y="137760"/>
                </a:lnTo>
                <a:close/>
                <a:moveTo>
                  <a:pt x="18745" y="137760"/>
                </a:moveTo>
                <a:lnTo>
                  <a:pt x="18745" y="143697"/>
                </a:lnTo>
                <a:lnTo>
                  <a:pt x="12810" y="143697"/>
                </a:lnTo>
                <a:lnTo>
                  <a:pt x="12810" y="137760"/>
                </a:lnTo>
                <a:close/>
                <a:moveTo>
                  <a:pt x="24992" y="137760"/>
                </a:moveTo>
                <a:lnTo>
                  <a:pt x="24992" y="143697"/>
                </a:lnTo>
                <a:lnTo>
                  <a:pt x="19058" y="143697"/>
                </a:lnTo>
                <a:lnTo>
                  <a:pt x="19058" y="137760"/>
                </a:lnTo>
                <a:close/>
                <a:moveTo>
                  <a:pt x="31241" y="137760"/>
                </a:moveTo>
                <a:lnTo>
                  <a:pt x="31241" y="143697"/>
                </a:lnTo>
                <a:lnTo>
                  <a:pt x="25305" y="143697"/>
                </a:lnTo>
                <a:lnTo>
                  <a:pt x="25305" y="137760"/>
                </a:lnTo>
                <a:close/>
                <a:moveTo>
                  <a:pt x="37489" y="137760"/>
                </a:moveTo>
                <a:lnTo>
                  <a:pt x="37489" y="143697"/>
                </a:lnTo>
                <a:lnTo>
                  <a:pt x="31553" y="143697"/>
                </a:lnTo>
                <a:lnTo>
                  <a:pt x="31553" y="137760"/>
                </a:lnTo>
                <a:close/>
                <a:moveTo>
                  <a:pt x="43737" y="137760"/>
                </a:moveTo>
                <a:lnTo>
                  <a:pt x="43737" y="143697"/>
                </a:lnTo>
                <a:lnTo>
                  <a:pt x="37802" y="143697"/>
                </a:lnTo>
                <a:lnTo>
                  <a:pt x="37802" y="137760"/>
                </a:lnTo>
                <a:close/>
                <a:moveTo>
                  <a:pt x="49985" y="137760"/>
                </a:moveTo>
                <a:lnTo>
                  <a:pt x="49985" y="143697"/>
                </a:lnTo>
                <a:lnTo>
                  <a:pt x="44049" y="143697"/>
                </a:lnTo>
                <a:lnTo>
                  <a:pt x="44049" y="137760"/>
                </a:lnTo>
                <a:close/>
                <a:moveTo>
                  <a:pt x="56232" y="137760"/>
                </a:moveTo>
                <a:lnTo>
                  <a:pt x="56232" y="143697"/>
                </a:lnTo>
                <a:lnTo>
                  <a:pt x="50296" y="143697"/>
                </a:lnTo>
                <a:lnTo>
                  <a:pt x="50296" y="137760"/>
                </a:lnTo>
                <a:close/>
                <a:moveTo>
                  <a:pt x="62480" y="137760"/>
                </a:moveTo>
                <a:lnTo>
                  <a:pt x="62480" y="143697"/>
                </a:lnTo>
                <a:lnTo>
                  <a:pt x="56545" y="143697"/>
                </a:lnTo>
                <a:lnTo>
                  <a:pt x="56545" y="137760"/>
                </a:lnTo>
                <a:close/>
                <a:moveTo>
                  <a:pt x="68727" y="137760"/>
                </a:moveTo>
                <a:lnTo>
                  <a:pt x="68727" y="143697"/>
                </a:lnTo>
                <a:lnTo>
                  <a:pt x="62792" y="143697"/>
                </a:lnTo>
                <a:lnTo>
                  <a:pt x="62792" y="137760"/>
                </a:lnTo>
                <a:close/>
                <a:moveTo>
                  <a:pt x="74975" y="137760"/>
                </a:moveTo>
                <a:lnTo>
                  <a:pt x="74975" y="143697"/>
                </a:lnTo>
                <a:lnTo>
                  <a:pt x="69039" y="143697"/>
                </a:lnTo>
                <a:lnTo>
                  <a:pt x="69039" y="137760"/>
                </a:lnTo>
                <a:close/>
                <a:moveTo>
                  <a:pt x="81223" y="137760"/>
                </a:moveTo>
                <a:lnTo>
                  <a:pt x="81223" y="143697"/>
                </a:lnTo>
                <a:lnTo>
                  <a:pt x="75286" y="143697"/>
                </a:lnTo>
                <a:lnTo>
                  <a:pt x="75286" y="137760"/>
                </a:lnTo>
                <a:close/>
                <a:moveTo>
                  <a:pt x="87470" y="137760"/>
                </a:moveTo>
                <a:lnTo>
                  <a:pt x="87470" y="143697"/>
                </a:lnTo>
                <a:lnTo>
                  <a:pt x="81535" y="143697"/>
                </a:lnTo>
                <a:lnTo>
                  <a:pt x="81535" y="137760"/>
                </a:lnTo>
                <a:close/>
                <a:moveTo>
                  <a:pt x="93718" y="137760"/>
                </a:moveTo>
                <a:lnTo>
                  <a:pt x="93718" y="143697"/>
                </a:lnTo>
                <a:lnTo>
                  <a:pt x="87784" y="143697"/>
                </a:lnTo>
                <a:lnTo>
                  <a:pt x="87784" y="137760"/>
                </a:lnTo>
                <a:close/>
                <a:moveTo>
                  <a:pt x="99967" y="137760"/>
                </a:moveTo>
                <a:lnTo>
                  <a:pt x="99967" y="143697"/>
                </a:lnTo>
                <a:lnTo>
                  <a:pt x="94031" y="143697"/>
                </a:lnTo>
                <a:lnTo>
                  <a:pt x="94031" y="137760"/>
                </a:lnTo>
                <a:close/>
                <a:moveTo>
                  <a:pt x="106214" y="137760"/>
                </a:moveTo>
                <a:lnTo>
                  <a:pt x="106214" y="143697"/>
                </a:lnTo>
                <a:lnTo>
                  <a:pt x="100278" y="143697"/>
                </a:lnTo>
                <a:lnTo>
                  <a:pt x="100278" y="137760"/>
                </a:lnTo>
                <a:close/>
                <a:moveTo>
                  <a:pt x="112461" y="137760"/>
                </a:moveTo>
                <a:lnTo>
                  <a:pt x="112461" y="143697"/>
                </a:lnTo>
                <a:lnTo>
                  <a:pt x="106527" y="143697"/>
                </a:lnTo>
                <a:lnTo>
                  <a:pt x="106527" y="137760"/>
                </a:lnTo>
                <a:close/>
                <a:moveTo>
                  <a:pt x="118710" y="137760"/>
                </a:moveTo>
                <a:lnTo>
                  <a:pt x="118710" y="143697"/>
                </a:lnTo>
                <a:lnTo>
                  <a:pt x="112774" y="143697"/>
                </a:lnTo>
                <a:lnTo>
                  <a:pt x="112774" y="137760"/>
                </a:lnTo>
                <a:close/>
                <a:moveTo>
                  <a:pt x="124957" y="137760"/>
                </a:moveTo>
                <a:lnTo>
                  <a:pt x="124957" y="143697"/>
                </a:lnTo>
                <a:lnTo>
                  <a:pt x="119021" y="143697"/>
                </a:lnTo>
                <a:lnTo>
                  <a:pt x="119021" y="137760"/>
                </a:lnTo>
                <a:close/>
                <a:moveTo>
                  <a:pt x="131204" y="137760"/>
                </a:moveTo>
                <a:lnTo>
                  <a:pt x="131204" y="143697"/>
                </a:lnTo>
                <a:lnTo>
                  <a:pt x="125270" y="143697"/>
                </a:lnTo>
                <a:lnTo>
                  <a:pt x="125270" y="137760"/>
                </a:lnTo>
                <a:close/>
                <a:moveTo>
                  <a:pt x="137451" y="137760"/>
                </a:moveTo>
                <a:lnTo>
                  <a:pt x="137451" y="143697"/>
                </a:lnTo>
                <a:lnTo>
                  <a:pt x="131517" y="143697"/>
                </a:lnTo>
                <a:lnTo>
                  <a:pt x="131517" y="137760"/>
                </a:lnTo>
                <a:close/>
                <a:moveTo>
                  <a:pt x="143702" y="137760"/>
                </a:moveTo>
                <a:lnTo>
                  <a:pt x="143702" y="143697"/>
                </a:lnTo>
                <a:lnTo>
                  <a:pt x="137766" y="143697"/>
                </a:lnTo>
                <a:lnTo>
                  <a:pt x="137766" y="137760"/>
                </a:lnTo>
                <a:close/>
                <a:moveTo>
                  <a:pt x="149949" y="137760"/>
                </a:moveTo>
                <a:lnTo>
                  <a:pt x="149949" y="143697"/>
                </a:lnTo>
                <a:lnTo>
                  <a:pt x="144015" y="143697"/>
                </a:lnTo>
                <a:lnTo>
                  <a:pt x="144015" y="137760"/>
                </a:lnTo>
                <a:close/>
                <a:moveTo>
                  <a:pt x="156196" y="137760"/>
                </a:moveTo>
                <a:lnTo>
                  <a:pt x="156196" y="143697"/>
                </a:lnTo>
                <a:lnTo>
                  <a:pt x="150262" y="143697"/>
                </a:lnTo>
                <a:lnTo>
                  <a:pt x="150262" y="137760"/>
                </a:lnTo>
                <a:close/>
                <a:moveTo>
                  <a:pt x="162445" y="137760"/>
                </a:moveTo>
                <a:lnTo>
                  <a:pt x="162445" y="143697"/>
                </a:lnTo>
                <a:lnTo>
                  <a:pt x="156509" y="143697"/>
                </a:lnTo>
                <a:lnTo>
                  <a:pt x="156509" y="137760"/>
                </a:lnTo>
                <a:close/>
                <a:moveTo>
                  <a:pt x="168692" y="137760"/>
                </a:moveTo>
                <a:lnTo>
                  <a:pt x="168692" y="143697"/>
                </a:lnTo>
                <a:lnTo>
                  <a:pt x="162756" y="143697"/>
                </a:lnTo>
                <a:lnTo>
                  <a:pt x="162756" y="137760"/>
                </a:lnTo>
                <a:close/>
                <a:moveTo>
                  <a:pt x="174939" y="137760"/>
                </a:moveTo>
                <a:lnTo>
                  <a:pt x="174939" y="143697"/>
                </a:lnTo>
                <a:lnTo>
                  <a:pt x="169005" y="143697"/>
                </a:lnTo>
                <a:lnTo>
                  <a:pt x="169005" y="137760"/>
                </a:lnTo>
                <a:close/>
                <a:moveTo>
                  <a:pt x="181186" y="137760"/>
                </a:moveTo>
                <a:lnTo>
                  <a:pt x="181186" y="143697"/>
                </a:lnTo>
                <a:lnTo>
                  <a:pt x="175252" y="143697"/>
                </a:lnTo>
                <a:lnTo>
                  <a:pt x="175252" y="137760"/>
                </a:lnTo>
                <a:close/>
                <a:moveTo>
                  <a:pt x="187433" y="137760"/>
                </a:moveTo>
                <a:lnTo>
                  <a:pt x="187433" y="143697"/>
                </a:lnTo>
                <a:lnTo>
                  <a:pt x="181499" y="143697"/>
                </a:lnTo>
                <a:lnTo>
                  <a:pt x="181499" y="137760"/>
                </a:lnTo>
                <a:close/>
                <a:moveTo>
                  <a:pt x="193682" y="137760"/>
                </a:moveTo>
                <a:lnTo>
                  <a:pt x="193682" y="143697"/>
                </a:lnTo>
                <a:lnTo>
                  <a:pt x="187746" y="143697"/>
                </a:lnTo>
                <a:lnTo>
                  <a:pt x="187746" y="137760"/>
                </a:lnTo>
                <a:close/>
                <a:moveTo>
                  <a:pt x="199931" y="137760"/>
                </a:moveTo>
                <a:lnTo>
                  <a:pt x="199931" y="143697"/>
                </a:lnTo>
                <a:lnTo>
                  <a:pt x="193996" y="143697"/>
                </a:lnTo>
                <a:lnTo>
                  <a:pt x="193996" y="137760"/>
                </a:lnTo>
                <a:close/>
                <a:moveTo>
                  <a:pt x="206180" y="137760"/>
                </a:moveTo>
                <a:lnTo>
                  <a:pt x="206180" y="143697"/>
                </a:lnTo>
                <a:lnTo>
                  <a:pt x="200244" y="143697"/>
                </a:lnTo>
                <a:lnTo>
                  <a:pt x="200244" y="137760"/>
                </a:lnTo>
                <a:close/>
                <a:moveTo>
                  <a:pt x="212427" y="137760"/>
                </a:moveTo>
                <a:lnTo>
                  <a:pt x="212427" y="143697"/>
                </a:lnTo>
                <a:lnTo>
                  <a:pt x="206491" y="143697"/>
                </a:lnTo>
                <a:lnTo>
                  <a:pt x="206491" y="137760"/>
                </a:lnTo>
                <a:close/>
                <a:moveTo>
                  <a:pt x="218674" y="137760"/>
                </a:moveTo>
                <a:lnTo>
                  <a:pt x="218674" y="143697"/>
                </a:lnTo>
                <a:lnTo>
                  <a:pt x="212739" y="143697"/>
                </a:lnTo>
                <a:lnTo>
                  <a:pt x="212739" y="137760"/>
                </a:lnTo>
                <a:close/>
                <a:moveTo>
                  <a:pt x="224921" y="137760"/>
                </a:moveTo>
                <a:lnTo>
                  <a:pt x="224921" y="143697"/>
                </a:lnTo>
                <a:lnTo>
                  <a:pt x="218987" y="143697"/>
                </a:lnTo>
                <a:lnTo>
                  <a:pt x="218987" y="137760"/>
                </a:lnTo>
                <a:close/>
                <a:moveTo>
                  <a:pt x="231170" y="137760"/>
                </a:moveTo>
                <a:lnTo>
                  <a:pt x="231170" y="143697"/>
                </a:lnTo>
                <a:lnTo>
                  <a:pt x="225234" y="143697"/>
                </a:lnTo>
                <a:lnTo>
                  <a:pt x="225234" y="137760"/>
                </a:lnTo>
                <a:close/>
                <a:moveTo>
                  <a:pt x="237417" y="137760"/>
                </a:moveTo>
                <a:lnTo>
                  <a:pt x="237417" y="143697"/>
                </a:lnTo>
                <a:lnTo>
                  <a:pt x="231481" y="143697"/>
                </a:lnTo>
                <a:lnTo>
                  <a:pt x="231481" y="137760"/>
                </a:lnTo>
                <a:close/>
                <a:moveTo>
                  <a:pt x="243664" y="137760"/>
                </a:moveTo>
                <a:lnTo>
                  <a:pt x="243664" y="143697"/>
                </a:lnTo>
                <a:lnTo>
                  <a:pt x="237729" y="143697"/>
                </a:lnTo>
                <a:lnTo>
                  <a:pt x="237729" y="137760"/>
                </a:lnTo>
                <a:close/>
                <a:moveTo>
                  <a:pt x="249911" y="137760"/>
                </a:moveTo>
                <a:lnTo>
                  <a:pt x="249911" y="143697"/>
                </a:lnTo>
                <a:lnTo>
                  <a:pt x="243977" y="143697"/>
                </a:lnTo>
                <a:lnTo>
                  <a:pt x="243977" y="137760"/>
                </a:lnTo>
                <a:close/>
                <a:moveTo>
                  <a:pt x="256161" y="137760"/>
                </a:moveTo>
                <a:lnTo>
                  <a:pt x="256161" y="143697"/>
                </a:lnTo>
                <a:lnTo>
                  <a:pt x="250225" y="143697"/>
                </a:lnTo>
                <a:lnTo>
                  <a:pt x="250225" y="137760"/>
                </a:lnTo>
                <a:close/>
                <a:moveTo>
                  <a:pt x="262409" y="137760"/>
                </a:moveTo>
                <a:lnTo>
                  <a:pt x="262409" y="143697"/>
                </a:lnTo>
                <a:lnTo>
                  <a:pt x="256474" y="143697"/>
                </a:lnTo>
                <a:lnTo>
                  <a:pt x="256474" y="137760"/>
                </a:lnTo>
                <a:close/>
                <a:moveTo>
                  <a:pt x="268656" y="137760"/>
                </a:moveTo>
                <a:lnTo>
                  <a:pt x="268656" y="143697"/>
                </a:lnTo>
                <a:lnTo>
                  <a:pt x="262721" y="143697"/>
                </a:lnTo>
                <a:lnTo>
                  <a:pt x="262721" y="137760"/>
                </a:lnTo>
                <a:close/>
                <a:moveTo>
                  <a:pt x="274904" y="137760"/>
                </a:moveTo>
                <a:lnTo>
                  <a:pt x="274904" y="143697"/>
                </a:lnTo>
                <a:lnTo>
                  <a:pt x="268968" y="143697"/>
                </a:lnTo>
                <a:lnTo>
                  <a:pt x="268968" y="137760"/>
                </a:lnTo>
                <a:close/>
                <a:moveTo>
                  <a:pt x="6251" y="144011"/>
                </a:moveTo>
                <a:lnTo>
                  <a:pt x="6251" y="149945"/>
                </a:lnTo>
                <a:lnTo>
                  <a:pt x="315" y="149945"/>
                </a:lnTo>
                <a:lnTo>
                  <a:pt x="315" y="144011"/>
                </a:lnTo>
                <a:close/>
                <a:moveTo>
                  <a:pt x="12498" y="144011"/>
                </a:moveTo>
                <a:lnTo>
                  <a:pt x="12498" y="149945"/>
                </a:lnTo>
                <a:lnTo>
                  <a:pt x="6562" y="149945"/>
                </a:lnTo>
                <a:lnTo>
                  <a:pt x="6562" y="144011"/>
                </a:lnTo>
                <a:close/>
                <a:moveTo>
                  <a:pt x="18745" y="144011"/>
                </a:moveTo>
                <a:lnTo>
                  <a:pt x="18745" y="149945"/>
                </a:lnTo>
                <a:lnTo>
                  <a:pt x="12810" y="149945"/>
                </a:lnTo>
                <a:lnTo>
                  <a:pt x="12810" y="144011"/>
                </a:lnTo>
                <a:close/>
                <a:moveTo>
                  <a:pt x="24992" y="144011"/>
                </a:moveTo>
                <a:lnTo>
                  <a:pt x="24992" y="149945"/>
                </a:lnTo>
                <a:lnTo>
                  <a:pt x="19058" y="149945"/>
                </a:lnTo>
                <a:lnTo>
                  <a:pt x="19058" y="144011"/>
                </a:lnTo>
                <a:close/>
                <a:moveTo>
                  <a:pt x="31241" y="144011"/>
                </a:moveTo>
                <a:lnTo>
                  <a:pt x="31241" y="149945"/>
                </a:lnTo>
                <a:lnTo>
                  <a:pt x="25305" y="149945"/>
                </a:lnTo>
                <a:lnTo>
                  <a:pt x="25305" y="144011"/>
                </a:lnTo>
                <a:close/>
                <a:moveTo>
                  <a:pt x="37489" y="144011"/>
                </a:moveTo>
                <a:lnTo>
                  <a:pt x="37489" y="149945"/>
                </a:lnTo>
                <a:lnTo>
                  <a:pt x="31553" y="149945"/>
                </a:lnTo>
                <a:lnTo>
                  <a:pt x="31553" y="144011"/>
                </a:lnTo>
                <a:close/>
                <a:moveTo>
                  <a:pt x="43737" y="144011"/>
                </a:moveTo>
                <a:lnTo>
                  <a:pt x="43737" y="149945"/>
                </a:lnTo>
                <a:lnTo>
                  <a:pt x="37802" y="149945"/>
                </a:lnTo>
                <a:lnTo>
                  <a:pt x="37802" y="144011"/>
                </a:lnTo>
                <a:close/>
                <a:moveTo>
                  <a:pt x="49985" y="144011"/>
                </a:moveTo>
                <a:lnTo>
                  <a:pt x="49985" y="149945"/>
                </a:lnTo>
                <a:lnTo>
                  <a:pt x="44049" y="149945"/>
                </a:lnTo>
                <a:lnTo>
                  <a:pt x="44049" y="144011"/>
                </a:lnTo>
                <a:close/>
                <a:moveTo>
                  <a:pt x="56232" y="144011"/>
                </a:moveTo>
                <a:lnTo>
                  <a:pt x="56232" y="149945"/>
                </a:lnTo>
                <a:lnTo>
                  <a:pt x="50296" y="149945"/>
                </a:lnTo>
                <a:lnTo>
                  <a:pt x="50296" y="144011"/>
                </a:lnTo>
                <a:close/>
                <a:moveTo>
                  <a:pt x="62480" y="144011"/>
                </a:moveTo>
                <a:lnTo>
                  <a:pt x="62480" y="149945"/>
                </a:lnTo>
                <a:lnTo>
                  <a:pt x="56545" y="149945"/>
                </a:lnTo>
                <a:lnTo>
                  <a:pt x="56545" y="144011"/>
                </a:lnTo>
                <a:close/>
                <a:moveTo>
                  <a:pt x="68727" y="144011"/>
                </a:moveTo>
                <a:lnTo>
                  <a:pt x="68727" y="149945"/>
                </a:lnTo>
                <a:lnTo>
                  <a:pt x="62792" y="149945"/>
                </a:lnTo>
                <a:lnTo>
                  <a:pt x="62792" y="144011"/>
                </a:lnTo>
                <a:close/>
                <a:moveTo>
                  <a:pt x="74975" y="144011"/>
                </a:moveTo>
                <a:lnTo>
                  <a:pt x="74975" y="149945"/>
                </a:lnTo>
                <a:lnTo>
                  <a:pt x="69039" y="149945"/>
                </a:lnTo>
                <a:lnTo>
                  <a:pt x="69039" y="144011"/>
                </a:lnTo>
                <a:close/>
                <a:moveTo>
                  <a:pt x="81223" y="144011"/>
                </a:moveTo>
                <a:lnTo>
                  <a:pt x="81223" y="149945"/>
                </a:lnTo>
                <a:lnTo>
                  <a:pt x="75286" y="149945"/>
                </a:lnTo>
                <a:lnTo>
                  <a:pt x="75286" y="144011"/>
                </a:lnTo>
                <a:close/>
                <a:moveTo>
                  <a:pt x="87470" y="144011"/>
                </a:moveTo>
                <a:lnTo>
                  <a:pt x="87470" y="149945"/>
                </a:lnTo>
                <a:lnTo>
                  <a:pt x="81535" y="149945"/>
                </a:lnTo>
                <a:lnTo>
                  <a:pt x="81535" y="144011"/>
                </a:lnTo>
                <a:close/>
                <a:moveTo>
                  <a:pt x="93718" y="144011"/>
                </a:moveTo>
                <a:lnTo>
                  <a:pt x="93718" y="149945"/>
                </a:lnTo>
                <a:lnTo>
                  <a:pt x="87784" y="149945"/>
                </a:lnTo>
                <a:lnTo>
                  <a:pt x="87784" y="144011"/>
                </a:lnTo>
                <a:close/>
                <a:moveTo>
                  <a:pt x="99967" y="144011"/>
                </a:moveTo>
                <a:lnTo>
                  <a:pt x="99967" y="149945"/>
                </a:lnTo>
                <a:lnTo>
                  <a:pt x="94031" y="149945"/>
                </a:lnTo>
                <a:lnTo>
                  <a:pt x="94031" y="144011"/>
                </a:lnTo>
                <a:close/>
                <a:moveTo>
                  <a:pt x="106214" y="144011"/>
                </a:moveTo>
                <a:lnTo>
                  <a:pt x="106214" y="149945"/>
                </a:lnTo>
                <a:lnTo>
                  <a:pt x="100278" y="149945"/>
                </a:lnTo>
                <a:lnTo>
                  <a:pt x="100278" y="144011"/>
                </a:lnTo>
                <a:close/>
                <a:moveTo>
                  <a:pt x="112461" y="144011"/>
                </a:moveTo>
                <a:lnTo>
                  <a:pt x="112461" y="149945"/>
                </a:lnTo>
                <a:lnTo>
                  <a:pt x="106527" y="149945"/>
                </a:lnTo>
                <a:lnTo>
                  <a:pt x="106527" y="144011"/>
                </a:lnTo>
                <a:close/>
                <a:moveTo>
                  <a:pt x="118710" y="144011"/>
                </a:moveTo>
                <a:lnTo>
                  <a:pt x="118710" y="149945"/>
                </a:lnTo>
                <a:lnTo>
                  <a:pt x="112774" y="149945"/>
                </a:lnTo>
                <a:lnTo>
                  <a:pt x="112774" y="144011"/>
                </a:lnTo>
                <a:close/>
                <a:moveTo>
                  <a:pt x="124957" y="144011"/>
                </a:moveTo>
                <a:lnTo>
                  <a:pt x="124957" y="149945"/>
                </a:lnTo>
                <a:lnTo>
                  <a:pt x="119021" y="149945"/>
                </a:lnTo>
                <a:lnTo>
                  <a:pt x="119021" y="144011"/>
                </a:lnTo>
                <a:close/>
                <a:moveTo>
                  <a:pt x="131204" y="144011"/>
                </a:moveTo>
                <a:lnTo>
                  <a:pt x="131204" y="149945"/>
                </a:lnTo>
                <a:lnTo>
                  <a:pt x="125270" y="149945"/>
                </a:lnTo>
                <a:lnTo>
                  <a:pt x="125270" y="144011"/>
                </a:lnTo>
                <a:close/>
                <a:moveTo>
                  <a:pt x="137451" y="144011"/>
                </a:moveTo>
                <a:lnTo>
                  <a:pt x="137451" y="149945"/>
                </a:lnTo>
                <a:lnTo>
                  <a:pt x="131517" y="149945"/>
                </a:lnTo>
                <a:lnTo>
                  <a:pt x="131517" y="144011"/>
                </a:lnTo>
                <a:close/>
                <a:moveTo>
                  <a:pt x="143702" y="144011"/>
                </a:moveTo>
                <a:lnTo>
                  <a:pt x="143702" y="149945"/>
                </a:lnTo>
                <a:lnTo>
                  <a:pt x="137766" y="149945"/>
                </a:lnTo>
                <a:lnTo>
                  <a:pt x="137766" y="144011"/>
                </a:lnTo>
                <a:close/>
                <a:moveTo>
                  <a:pt x="149949" y="144011"/>
                </a:moveTo>
                <a:lnTo>
                  <a:pt x="149949" y="149945"/>
                </a:lnTo>
                <a:lnTo>
                  <a:pt x="144015" y="149945"/>
                </a:lnTo>
                <a:lnTo>
                  <a:pt x="144015" y="144011"/>
                </a:lnTo>
                <a:close/>
                <a:moveTo>
                  <a:pt x="156196" y="144011"/>
                </a:moveTo>
                <a:lnTo>
                  <a:pt x="156196" y="149945"/>
                </a:lnTo>
                <a:lnTo>
                  <a:pt x="150262" y="149945"/>
                </a:lnTo>
                <a:lnTo>
                  <a:pt x="150262" y="144011"/>
                </a:lnTo>
                <a:close/>
                <a:moveTo>
                  <a:pt x="162445" y="144011"/>
                </a:moveTo>
                <a:lnTo>
                  <a:pt x="162445" y="149945"/>
                </a:lnTo>
                <a:lnTo>
                  <a:pt x="156509" y="149945"/>
                </a:lnTo>
                <a:lnTo>
                  <a:pt x="156509" y="144011"/>
                </a:lnTo>
                <a:close/>
                <a:moveTo>
                  <a:pt x="168692" y="144011"/>
                </a:moveTo>
                <a:lnTo>
                  <a:pt x="168692" y="149945"/>
                </a:lnTo>
                <a:lnTo>
                  <a:pt x="162756" y="149945"/>
                </a:lnTo>
                <a:lnTo>
                  <a:pt x="162756" y="144011"/>
                </a:lnTo>
                <a:close/>
                <a:moveTo>
                  <a:pt x="174939" y="144011"/>
                </a:moveTo>
                <a:lnTo>
                  <a:pt x="174939" y="149945"/>
                </a:lnTo>
                <a:lnTo>
                  <a:pt x="169005" y="149945"/>
                </a:lnTo>
                <a:lnTo>
                  <a:pt x="169005" y="144011"/>
                </a:lnTo>
                <a:close/>
                <a:moveTo>
                  <a:pt x="181186" y="144011"/>
                </a:moveTo>
                <a:lnTo>
                  <a:pt x="181186" y="149945"/>
                </a:lnTo>
                <a:lnTo>
                  <a:pt x="175252" y="149945"/>
                </a:lnTo>
                <a:lnTo>
                  <a:pt x="175252" y="144011"/>
                </a:lnTo>
                <a:close/>
                <a:moveTo>
                  <a:pt x="187433" y="144011"/>
                </a:moveTo>
                <a:lnTo>
                  <a:pt x="187433" y="149945"/>
                </a:lnTo>
                <a:lnTo>
                  <a:pt x="181499" y="149945"/>
                </a:lnTo>
                <a:lnTo>
                  <a:pt x="181499" y="144011"/>
                </a:lnTo>
                <a:close/>
                <a:moveTo>
                  <a:pt x="193682" y="144011"/>
                </a:moveTo>
                <a:lnTo>
                  <a:pt x="193682" y="149945"/>
                </a:lnTo>
                <a:lnTo>
                  <a:pt x="187746" y="149945"/>
                </a:lnTo>
                <a:lnTo>
                  <a:pt x="187746" y="144011"/>
                </a:lnTo>
                <a:close/>
                <a:moveTo>
                  <a:pt x="199931" y="144011"/>
                </a:moveTo>
                <a:lnTo>
                  <a:pt x="199931" y="149945"/>
                </a:lnTo>
                <a:lnTo>
                  <a:pt x="193996" y="149945"/>
                </a:lnTo>
                <a:lnTo>
                  <a:pt x="193996" y="144011"/>
                </a:lnTo>
                <a:close/>
                <a:moveTo>
                  <a:pt x="206180" y="144011"/>
                </a:moveTo>
                <a:lnTo>
                  <a:pt x="206180" y="149945"/>
                </a:lnTo>
                <a:lnTo>
                  <a:pt x="200244" y="149945"/>
                </a:lnTo>
                <a:lnTo>
                  <a:pt x="200244" y="144011"/>
                </a:lnTo>
                <a:close/>
                <a:moveTo>
                  <a:pt x="212427" y="144011"/>
                </a:moveTo>
                <a:lnTo>
                  <a:pt x="212427" y="149945"/>
                </a:lnTo>
                <a:lnTo>
                  <a:pt x="206491" y="149945"/>
                </a:lnTo>
                <a:lnTo>
                  <a:pt x="206491" y="144011"/>
                </a:lnTo>
                <a:close/>
                <a:moveTo>
                  <a:pt x="218674" y="144011"/>
                </a:moveTo>
                <a:lnTo>
                  <a:pt x="218674" y="149945"/>
                </a:lnTo>
                <a:lnTo>
                  <a:pt x="212739" y="149945"/>
                </a:lnTo>
                <a:lnTo>
                  <a:pt x="212739" y="144011"/>
                </a:lnTo>
                <a:close/>
                <a:moveTo>
                  <a:pt x="224921" y="144011"/>
                </a:moveTo>
                <a:lnTo>
                  <a:pt x="224921" y="149945"/>
                </a:lnTo>
                <a:lnTo>
                  <a:pt x="218987" y="149945"/>
                </a:lnTo>
                <a:lnTo>
                  <a:pt x="218987" y="144011"/>
                </a:lnTo>
                <a:close/>
                <a:moveTo>
                  <a:pt x="231170" y="144011"/>
                </a:moveTo>
                <a:lnTo>
                  <a:pt x="231170" y="149945"/>
                </a:lnTo>
                <a:lnTo>
                  <a:pt x="225234" y="149945"/>
                </a:lnTo>
                <a:lnTo>
                  <a:pt x="225234" y="144011"/>
                </a:lnTo>
                <a:close/>
                <a:moveTo>
                  <a:pt x="237417" y="144011"/>
                </a:moveTo>
                <a:lnTo>
                  <a:pt x="237417" y="149945"/>
                </a:lnTo>
                <a:lnTo>
                  <a:pt x="231481" y="149945"/>
                </a:lnTo>
                <a:lnTo>
                  <a:pt x="231481" y="144011"/>
                </a:lnTo>
                <a:close/>
                <a:moveTo>
                  <a:pt x="243664" y="144011"/>
                </a:moveTo>
                <a:lnTo>
                  <a:pt x="243664" y="149945"/>
                </a:lnTo>
                <a:lnTo>
                  <a:pt x="237729" y="149945"/>
                </a:lnTo>
                <a:lnTo>
                  <a:pt x="237729" y="144011"/>
                </a:lnTo>
                <a:close/>
                <a:moveTo>
                  <a:pt x="249911" y="144011"/>
                </a:moveTo>
                <a:lnTo>
                  <a:pt x="249911" y="149945"/>
                </a:lnTo>
                <a:lnTo>
                  <a:pt x="243977" y="149945"/>
                </a:lnTo>
                <a:lnTo>
                  <a:pt x="243977" y="144011"/>
                </a:lnTo>
                <a:close/>
                <a:moveTo>
                  <a:pt x="256161" y="144011"/>
                </a:moveTo>
                <a:lnTo>
                  <a:pt x="256161" y="149945"/>
                </a:lnTo>
                <a:lnTo>
                  <a:pt x="250225" y="149945"/>
                </a:lnTo>
                <a:lnTo>
                  <a:pt x="250225" y="144011"/>
                </a:lnTo>
                <a:close/>
                <a:moveTo>
                  <a:pt x="262409" y="144011"/>
                </a:moveTo>
                <a:lnTo>
                  <a:pt x="262409" y="149945"/>
                </a:lnTo>
                <a:lnTo>
                  <a:pt x="256474" y="149945"/>
                </a:lnTo>
                <a:lnTo>
                  <a:pt x="256474" y="144011"/>
                </a:lnTo>
                <a:close/>
                <a:moveTo>
                  <a:pt x="268656" y="144011"/>
                </a:moveTo>
                <a:lnTo>
                  <a:pt x="268656" y="149945"/>
                </a:lnTo>
                <a:lnTo>
                  <a:pt x="262721" y="149945"/>
                </a:lnTo>
                <a:lnTo>
                  <a:pt x="262721" y="144011"/>
                </a:lnTo>
                <a:close/>
                <a:moveTo>
                  <a:pt x="274904" y="144011"/>
                </a:moveTo>
                <a:lnTo>
                  <a:pt x="274904" y="149945"/>
                </a:lnTo>
                <a:lnTo>
                  <a:pt x="268968" y="149945"/>
                </a:lnTo>
                <a:lnTo>
                  <a:pt x="268968" y="144011"/>
                </a:lnTo>
                <a:close/>
                <a:moveTo>
                  <a:pt x="6251" y="150258"/>
                </a:moveTo>
                <a:lnTo>
                  <a:pt x="6251" y="156192"/>
                </a:lnTo>
                <a:lnTo>
                  <a:pt x="315" y="156192"/>
                </a:lnTo>
                <a:lnTo>
                  <a:pt x="315" y="150258"/>
                </a:lnTo>
                <a:close/>
                <a:moveTo>
                  <a:pt x="12498" y="150258"/>
                </a:moveTo>
                <a:lnTo>
                  <a:pt x="12498" y="156192"/>
                </a:lnTo>
                <a:lnTo>
                  <a:pt x="6562" y="156192"/>
                </a:lnTo>
                <a:lnTo>
                  <a:pt x="6562" y="150258"/>
                </a:lnTo>
                <a:close/>
                <a:moveTo>
                  <a:pt x="18745" y="150258"/>
                </a:moveTo>
                <a:lnTo>
                  <a:pt x="18745" y="156192"/>
                </a:lnTo>
                <a:lnTo>
                  <a:pt x="12810" y="156192"/>
                </a:lnTo>
                <a:lnTo>
                  <a:pt x="12810" y="150258"/>
                </a:lnTo>
                <a:close/>
                <a:moveTo>
                  <a:pt x="24992" y="150258"/>
                </a:moveTo>
                <a:lnTo>
                  <a:pt x="24992" y="156192"/>
                </a:lnTo>
                <a:lnTo>
                  <a:pt x="19058" y="156192"/>
                </a:lnTo>
                <a:lnTo>
                  <a:pt x="19058" y="150258"/>
                </a:lnTo>
                <a:close/>
                <a:moveTo>
                  <a:pt x="31241" y="150258"/>
                </a:moveTo>
                <a:lnTo>
                  <a:pt x="31241" y="156192"/>
                </a:lnTo>
                <a:lnTo>
                  <a:pt x="25305" y="156192"/>
                </a:lnTo>
                <a:lnTo>
                  <a:pt x="25305" y="150258"/>
                </a:lnTo>
                <a:close/>
                <a:moveTo>
                  <a:pt x="37489" y="150258"/>
                </a:moveTo>
                <a:lnTo>
                  <a:pt x="37489" y="156192"/>
                </a:lnTo>
                <a:lnTo>
                  <a:pt x="31553" y="156192"/>
                </a:lnTo>
                <a:lnTo>
                  <a:pt x="31553" y="150258"/>
                </a:lnTo>
                <a:close/>
                <a:moveTo>
                  <a:pt x="43737" y="150258"/>
                </a:moveTo>
                <a:lnTo>
                  <a:pt x="43737" y="156192"/>
                </a:lnTo>
                <a:lnTo>
                  <a:pt x="37802" y="156192"/>
                </a:lnTo>
                <a:lnTo>
                  <a:pt x="37802" y="150258"/>
                </a:lnTo>
                <a:close/>
                <a:moveTo>
                  <a:pt x="49985" y="150258"/>
                </a:moveTo>
                <a:lnTo>
                  <a:pt x="49985" y="156192"/>
                </a:lnTo>
                <a:lnTo>
                  <a:pt x="44049" y="156192"/>
                </a:lnTo>
                <a:lnTo>
                  <a:pt x="44049" y="150258"/>
                </a:lnTo>
                <a:close/>
                <a:moveTo>
                  <a:pt x="56232" y="150258"/>
                </a:moveTo>
                <a:lnTo>
                  <a:pt x="56232" y="156192"/>
                </a:lnTo>
                <a:lnTo>
                  <a:pt x="50296" y="156192"/>
                </a:lnTo>
                <a:lnTo>
                  <a:pt x="50296" y="150258"/>
                </a:lnTo>
                <a:close/>
                <a:moveTo>
                  <a:pt x="62480" y="150258"/>
                </a:moveTo>
                <a:lnTo>
                  <a:pt x="62480" y="156192"/>
                </a:lnTo>
                <a:lnTo>
                  <a:pt x="56545" y="156192"/>
                </a:lnTo>
                <a:lnTo>
                  <a:pt x="56545" y="150258"/>
                </a:lnTo>
                <a:close/>
                <a:moveTo>
                  <a:pt x="68727" y="150258"/>
                </a:moveTo>
                <a:lnTo>
                  <a:pt x="68727" y="156192"/>
                </a:lnTo>
                <a:lnTo>
                  <a:pt x="62792" y="156192"/>
                </a:lnTo>
                <a:lnTo>
                  <a:pt x="62792" y="150258"/>
                </a:lnTo>
                <a:close/>
                <a:moveTo>
                  <a:pt x="74975" y="150258"/>
                </a:moveTo>
                <a:lnTo>
                  <a:pt x="74975" y="156192"/>
                </a:lnTo>
                <a:lnTo>
                  <a:pt x="69039" y="156192"/>
                </a:lnTo>
                <a:lnTo>
                  <a:pt x="69039" y="150258"/>
                </a:lnTo>
                <a:close/>
                <a:moveTo>
                  <a:pt x="81223" y="150258"/>
                </a:moveTo>
                <a:lnTo>
                  <a:pt x="81223" y="156192"/>
                </a:lnTo>
                <a:lnTo>
                  <a:pt x="75286" y="156192"/>
                </a:lnTo>
                <a:lnTo>
                  <a:pt x="75286" y="150258"/>
                </a:lnTo>
                <a:close/>
                <a:moveTo>
                  <a:pt x="87470" y="150258"/>
                </a:moveTo>
                <a:lnTo>
                  <a:pt x="87470" y="156192"/>
                </a:lnTo>
                <a:lnTo>
                  <a:pt x="81535" y="156192"/>
                </a:lnTo>
                <a:lnTo>
                  <a:pt x="81535" y="150258"/>
                </a:lnTo>
                <a:close/>
                <a:moveTo>
                  <a:pt x="93718" y="150258"/>
                </a:moveTo>
                <a:lnTo>
                  <a:pt x="93718" y="156192"/>
                </a:lnTo>
                <a:lnTo>
                  <a:pt x="87784" y="156192"/>
                </a:lnTo>
                <a:lnTo>
                  <a:pt x="87784" y="150258"/>
                </a:lnTo>
                <a:close/>
                <a:moveTo>
                  <a:pt x="99967" y="150258"/>
                </a:moveTo>
                <a:lnTo>
                  <a:pt x="99967" y="156192"/>
                </a:lnTo>
                <a:lnTo>
                  <a:pt x="94031" y="156192"/>
                </a:lnTo>
                <a:lnTo>
                  <a:pt x="94031" y="150258"/>
                </a:lnTo>
                <a:close/>
                <a:moveTo>
                  <a:pt x="106214" y="150258"/>
                </a:moveTo>
                <a:lnTo>
                  <a:pt x="106214" y="156192"/>
                </a:lnTo>
                <a:lnTo>
                  <a:pt x="100278" y="156192"/>
                </a:lnTo>
                <a:lnTo>
                  <a:pt x="100278" y="150258"/>
                </a:lnTo>
                <a:close/>
                <a:moveTo>
                  <a:pt x="112461" y="150258"/>
                </a:moveTo>
                <a:lnTo>
                  <a:pt x="112461" y="156192"/>
                </a:lnTo>
                <a:lnTo>
                  <a:pt x="106527" y="156192"/>
                </a:lnTo>
                <a:lnTo>
                  <a:pt x="106527" y="150258"/>
                </a:lnTo>
                <a:close/>
                <a:moveTo>
                  <a:pt x="118710" y="150258"/>
                </a:moveTo>
                <a:lnTo>
                  <a:pt x="118710" y="156192"/>
                </a:lnTo>
                <a:lnTo>
                  <a:pt x="112774" y="156192"/>
                </a:lnTo>
                <a:lnTo>
                  <a:pt x="112774" y="150258"/>
                </a:lnTo>
                <a:close/>
                <a:moveTo>
                  <a:pt x="124957" y="150258"/>
                </a:moveTo>
                <a:lnTo>
                  <a:pt x="124957" y="156192"/>
                </a:lnTo>
                <a:lnTo>
                  <a:pt x="119021" y="156192"/>
                </a:lnTo>
                <a:lnTo>
                  <a:pt x="119021" y="150258"/>
                </a:lnTo>
                <a:close/>
                <a:moveTo>
                  <a:pt x="131204" y="150258"/>
                </a:moveTo>
                <a:lnTo>
                  <a:pt x="131204" y="156192"/>
                </a:lnTo>
                <a:lnTo>
                  <a:pt x="125270" y="156192"/>
                </a:lnTo>
                <a:lnTo>
                  <a:pt x="125270" y="150258"/>
                </a:lnTo>
                <a:close/>
                <a:moveTo>
                  <a:pt x="137451" y="150258"/>
                </a:moveTo>
                <a:lnTo>
                  <a:pt x="137451" y="156192"/>
                </a:lnTo>
                <a:lnTo>
                  <a:pt x="131517" y="156192"/>
                </a:lnTo>
                <a:lnTo>
                  <a:pt x="131517" y="150258"/>
                </a:lnTo>
                <a:close/>
                <a:moveTo>
                  <a:pt x="143702" y="150258"/>
                </a:moveTo>
                <a:lnTo>
                  <a:pt x="143702" y="156192"/>
                </a:lnTo>
                <a:lnTo>
                  <a:pt x="137766" y="156192"/>
                </a:lnTo>
                <a:lnTo>
                  <a:pt x="137766" y="150258"/>
                </a:lnTo>
                <a:close/>
                <a:moveTo>
                  <a:pt x="149949" y="150258"/>
                </a:moveTo>
                <a:lnTo>
                  <a:pt x="149949" y="156192"/>
                </a:lnTo>
                <a:lnTo>
                  <a:pt x="144015" y="156192"/>
                </a:lnTo>
                <a:lnTo>
                  <a:pt x="144015" y="150258"/>
                </a:lnTo>
                <a:close/>
                <a:moveTo>
                  <a:pt x="156196" y="150258"/>
                </a:moveTo>
                <a:lnTo>
                  <a:pt x="156196" y="156192"/>
                </a:lnTo>
                <a:lnTo>
                  <a:pt x="150262" y="156192"/>
                </a:lnTo>
                <a:lnTo>
                  <a:pt x="150262" y="150258"/>
                </a:lnTo>
                <a:close/>
                <a:moveTo>
                  <a:pt x="162445" y="150258"/>
                </a:moveTo>
                <a:lnTo>
                  <a:pt x="162445" y="156192"/>
                </a:lnTo>
                <a:lnTo>
                  <a:pt x="156509" y="156192"/>
                </a:lnTo>
                <a:lnTo>
                  <a:pt x="156509" y="150258"/>
                </a:lnTo>
                <a:close/>
                <a:moveTo>
                  <a:pt x="168692" y="150258"/>
                </a:moveTo>
                <a:lnTo>
                  <a:pt x="168692" y="156192"/>
                </a:lnTo>
                <a:lnTo>
                  <a:pt x="162756" y="156192"/>
                </a:lnTo>
                <a:lnTo>
                  <a:pt x="162756" y="150258"/>
                </a:lnTo>
                <a:close/>
                <a:moveTo>
                  <a:pt x="174939" y="150258"/>
                </a:moveTo>
                <a:lnTo>
                  <a:pt x="174939" y="156192"/>
                </a:lnTo>
                <a:lnTo>
                  <a:pt x="169005" y="156192"/>
                </a:lnTo>
                <a:lnTo>
                  <a:pt x="169005" y="150258"/>
                </a:lnTo>
                <a:close/>
                <a:moveTo>
                  <a:pt x="181186" y="150258"/>
                </a:moveTo>
                <a:lnTo>
                  <a:pt x="181186" y="156192"/>
                </a:lnTo>
                <a:lnTo>
                  <a:pt x="175252" y="156192"/>
                </a:lnTo>
                <a:lnTo>
                  <a:pt x="175252" y="150258"/>
                </a:lnTo>
                <a:close/>
                <a:moveTo>
                  <a:pt x="187433" y="150258"/>
                </a:moveTo>
                <a:lnTo>
                  <a:pt x="187433" y="156192"/>
                </a:lnTo>
                <a:lnTo>
                  <a:pt x="181499" y="156192"/>
                </a:lnTo>
                <a:lnTo>
                  <a:pt x="181499" y="150258"/>
                </a:lnTo>
                <a:close/>
                <a:moveTo>
                  <a:pt x="193682" y="150258"/>
                </a:moveTo>
                <a:lnTo>
                  <a:pt x="193682" y="156192"/>
                </a:lnTo>
                <a:lnTo>
                  <a:pt x="187746" y="156192"/>
                </a:lnTo>
                <a:lnTo>
                  <a:pt x="187746" y="150258"/>
                </a:lnTo>
                <a:close/>
                <a:moveTo>
                  <a:pt x="199931" y="150258"/>
                </a:moveTo>
                <a:lnTo>
                  <a:pt x="199931" y="156192"/>
                </a:lnTo>
                <a:lnTo>
                  <a:pt x="193996" y="156192"/>
                </a:lnTo>
                <a:lnTo>
                  <a:pt x="193996" y="150258"/>
                </a:lnTo>
                <a:close/>
                <a:moveTo>
                  <a:pt x="206180" y="150258"/>
                </a:moveTo>
                <a:lnTo>
                  <a:pt x="206180" y="156192"/>
                </a:lnTo>
                <a:lnTo>
                  <a:pt x="200244" y="156192"/>
                </a:lnTo>
                <a:lnTo>
                  <a:pt x="200244" y="150258"/>
                </a:lnTo>
                <a:close/>
                <a:moveTo>
                  <a:pt x="212427" y="150258"/>
                </a:moveTo>
                <a:lnTo>
                  <a:pt x="212427" y="156192"/>
                </a:lnTo>
                <a:lnTo>
                  <a:pt x="206491" y="156192"/>
                </a:lnTo>
                <a:lnTo>
                  <a:pt x="206491" y="150258"/>
                </a:lnTo>
                <a:close/>
                <a:moveTo>
                  <a:pt x="218674" y="150258"/>
                </a:moveTo>
                <a:lnTo>
                  <a:pt x="218674" y="156192"/>
                </a:lnTo>
                <a:lnTo>
                  <a:pt x="212739" y="156192"/>
                </a:lnTo>
                <a:lnTo>
                  <a:pt x="212739" y="150258"/>
                </a:lnTo>
                <a:close/>
                <a:moveTo>
                  <a:pt x="224921" y="150258"/>
                </a:moveTo>
                <a:lnTo>
                  <a:pt x="224921" y="156192"/>
                </a:lnTo>
                <a:lnTo>
                  <a:pt x="218987" y="156192"/>
                </a:lnTo>
                <a:lnTo>
                  <a:pt x="218987" y="150258"/>
                </a:lnTo>
                <a:close/>
                <a:moveTo>
                  <a:pt x="231170" y="150258"/>
                </a:moveTo>
                <a:lnTo>
                  <a:pt x="231170" y="156192"/>
                </a:lnTo>
                <a:lnTo>
                  <a:pt x="225234" y="156192"/>
                </a:lnTo>
                <a:lnTo>
                  <a:pt x="225234" y="150258"/>
                </a:lnTo>
                <a:close/>
                <a:moveTo>
                  <a:pt x="237417" y="150258"/>
                </a:moveTo>
                <a:lnTo>
                  <a:pt x="237417" y="156192"/>
                </a:lnTo>
                <a:lnTo>
                  <a:pt x="231481" y="156192"/>
                </a:lnTo>
                <a:lnTo>
                  <a:pt x="231481" y="150258"/>
                </a:lnTo>
                <a:close/>
                <a:moveTo>
                  <a:pt x="243664" y="150258"/>
                </a:moveTo>
                <a:lnTo>
                  <a:pt x="243664" y="156192"/>
                </a:lnTo>
                <a:lnTo>
                  <a:pt x="237729" y="156192"/>
                </a:lnTo>
                <a:lnTo>
                  <a:pt x="237729" y="150258"/>
                </a:lnTo>
                <a:close/>
                <a:moveTo>
                  <a:pt x="249911" y="150258"/>
                </a:moveTo>
                <a:lnTo>
                  <a:pt x="249911" y="156192"/>
                </a:lnTo>
                <a:lnTo>
                  <a:pt x="243977" y="156192"/>
                </a:lnTo>
                <a:lnTo>
                  <a:pt x="243977" y="150258"/>
                </a:lnTo>
                <a:close/>
                <a:moveTo>
                  <a:pt x="256161" y="150258"/>
                </a:moveTo>
                <a:lnTo>
                  <a:pt x="256161" y="156192"/>
                </a:lnTo>
                <a:lnTo>
                  <a:pt x="250225" y="156192"/>
                </a:lnTo>
                <a:lnTo>
                  <a:pt x="250225" y="150258"/>
                </a:lnTo>
                <a:close/>
                <a:moveTo>
                  <a:pt x="262409" y="150258"/>
                </a:moveTo>
                <a:lnTo>
                  <a:pt x="262409" y="156192"/>
                </a:lnTo>
                <a:lnTo>
                  <a:pt x="256474" y="156192"/>
                </a:lnTo>
                <a:lnTo>
                  <a:pt x="256474" y="150258"/>
                </a:lnTo>
                <a:close/>
                <a:moveTo>
                  <a:pt x="268656" y="150258"/>
                </a:moveTo>
                <a:lnTo>
                  <a:pt x="268656" y="156192"/>
                </a:lnTo>
                <a:lnTo>
                  <a:pt x="262721" y="156192"/>
                </a:lnTo>
                <a:lnTo>
                  <a:pt x="262721" y="150258"/>
                </a:lnTo>
                <a:close/>
                <a:moveTo>
                  <a:pt x="274904" y="150258"/>
                </a:moveTo>
                <a:lnTo>
                  <a:pt x="274904" y="156192"/>
                </a:lnTo>
                <a:lnTo>
                  <a:pt x="268968" y="156192"/>
                </a:lnTo>
                <a:lnTo>
                  <a:pt x="268968" y="150258"/>
                </a:lnTo>
                <a:close/>
                <a:moveTo>
                  <a:pt x="158" y="0"/>
                </a:moveTo>
                <a:lnTo>
                  <a:pt x="158" y="157"/>
                </a:lnTo>
                <a:lnTo>
                  <a:pt x="0" y="157"/>
                </a:lnTo>
                <a:lnTo>
                  <a:pt x="0" y="156350"/>
                </a:lnTo>
                <a:lnTo>
                  <a:pt x="158" y="156350"/>
                </a:lnTo>
                <a:lnTo>
                  <a:pt x="158" y="156508"/>
                </a:lnTo>
                <a:lnTo>
                  <a:pt x="275059" y="156508"/>
                </a:lnTo>
                <a:lnTo>
                  <a:pt x="275059" y="156350"/>
                </a:lnTo>
                <a:lnTo>
                  <a:pt x="275215" y="156350"/>
                </a:lnTo>
                <a:lnTo>
                  <a:pt x="275215" y="155"/>
                </a:lnTo>
                <a:lnTo>
                  <a:pt x="275059" y="155"/>
                </a:lnTo>
                <a:lnTo>
                  <a:pt x="275059" y="0"/>
                </a:lnTo>
                <a:close/>
              </a:path>
            </a:pathLst>
          </a:custGeom>
          <a:solidFill>
            <a:srgbClr val="E9CED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0" name="Google Shape;1530;p34"/>
          <p:cNvSpPr/>
          <p:nvPr/>
        </p:nvSpPr>
        <p:spPr>
          <a:xfrm>
            <a:off x="9143739" y="3882530"/>
            <a:ext cx="235399" cy="260177"/>
          </a:xfrm>
          <a:custGeom>
            <a:avLst/>
            <a:gdLst/>
            <a:ahLst/>
            <a:cxnLst/>
            <a:rect l="l" t="t" r="r" b="b"/>
            <a:pathLst>
              <a:path w="1720" h="1901" extrusionOk="0">
                <a:moveTo>
                  <a:pt x="916" y="737"/>
                </a:moveTo>
                <a:cubicBezTo>
                  <a:pt x="865" y="1005"/>
                  <a:pt x="746" y="1200"/>
                  <a:pt x="684" y="1200"/>
                </a:cubicBezTo>
                <a:cubicBezTo>
                  <a:pt x="670" y="1200"/>
                  <a:pt x="653" y="1175"/>
                  <a:pt x="645" y="1161"/>
                </a:cubicBezTo>
                <a:cubicBezTo>
                  <a:pt x="617" y="1117"/>
                  <a:pt x="614" y="1064"/>
                  <a:pt x="634" y="1008"/>
                </a:cubicBezTo>
                <a:cubicBezTo>
                  <a:pt x="673" y="907"/>
                  <a:pt x="776" y="807"/>
                  <a:pt x="916" y="737"/>
                </a:cubicBezTo>
                <a:close/>
                <a:moveTo>
                  <a:pt x="620" y="84"/>
                </a:moveTo>
                <a:cubicBezTo>
                  <a:pt x="715" y="84"/>
                  <a:pt x="793" y="112"/>
                  <a:pt x="838" y="182"/>
                </a:cubicBezTo>
                <a:cubicBezTo>
                  <a:pt x="918" y="277"/>
                  <a:pt x="949" y="439"/>
                  <a:pt x="924" y="648"/>
                </a:cubicBezTo>
                <a:cubicBezTo>
                  <a:pt x="740" y="726"/>
                  <a:pt x="600" y="854"/>
                  <a:pt x="550" y="986"/>
                </a:cubicBezTo>
                <a:cubicBezTo>
                  <a:pt x="522" y="1064"/>
                  <a:pt x="531" y="1139"/>
                  <a:pt x="564" y="1206"/>
                </a:cubicBezTo>
                <a:cubicBezTo>
                  <a:pt x="603" y="1273"/>
                  <a:pt x="645" y="1287"/>
                  <a:pt x="676" y="1287"/>
                </a:cubicBezTo>
                <a:cubicBezTo>
                  <a:pt x="815" y="1287"/>
                  <a:pt x="952" y="991"/>
                  <a:pt x="997" y="704"/>
                </a:cubicBezTo>
                <a:cubicBezTo>
                  <a:pt x="1086" y="673"/>
                  <a:pt x="1170" y="656"/>
                  <a:pt x="1245" y="656"/>
                </a:cubicBezTo>
                <a:cubicBezTo>
                  <a:pt x="1373" y="656"/>
                  <a:pt x="1538" y="698"/>
                  <a:pt x="1599" y="910"/>
                </a:cubicBezTo>
                <a:cubicBezTo>
                  <a:pt x="1630" y="1008"/>
                  <a:pt x="1599" y="1108"/>
                  <a:pt x="1524" y="1214"/>
                </a:cubicBezTo>
                <a:cubicBezTo>
                  <a:pt x="1281" y="1541"/>
                  <a:pt x="561" y="1828"/>
                  <a:pt x="257" y="1828"/>
                </a:cubicBezTo>
                <a:cubicBezTo>
                  <a:pt x="199" y="1828"/>
                  <a:pt x="176" y="1814"/>
                  <a:pt x="171" y="1806"/>
                </a:cubicBezTo>
                <a:cubicBezTo>
                  <a:pt x="171" y="1800"/>
                  <a:pt x="171" y="1792"/>
                  <a:pt x="176" y="1778"/>
                </a:cubicBezTo>
                <a:cubicBezTo>
                  <a:pt x="182" y="1772"/>
                  <a:pt x="182" y="1764"/>
                  <a:pt x="182" y="1758"/>
                </a:cubicBezTo>
                <a:cubicBezTo>
                  <a:pt x="148" y="1309"/>
                  <a:pt x="157" y="126"/>
                  <a:pt x="575" y="87"/>
                </a:cubicBezTo>
                <a:cubicBezTo>
                  <a:pt x="589" y="84"/>
                  <a:pt x="606" y="84"/>
                  <a:pt x="620" y="84"/>
                </a:cubicBezTo>
                <a:close/>
                <a:moveTo>
                  <a:pt x="623" y="1"/>
                </a:moveTo>
                <a:cubicBezTo>
                  <a:pt x="606" y="1"/>
                  <a:pt x="588" y="2"/>
                  <a:pt x="570" y="4"/>
                </a:cubicBezTo>
                <a:cubicBezTo>
                  <a:pt x="1" y="54"/>
                  <a:pt x="90" y="1602"/>
                  <a:pt x="101" y="1750"/>
                </a:cubicBezTo>
                <a:cubicBezTo>
                  <a:pt x="87" y="1797"/>
                  <a:pt x="95" y="1828"/>
                  <a:pt x="109" y="1845"/>
                </a:cubicBezTo>
                <a:cubicBezTo>
                  <a:pt x="132" y="1884"/>
                  <a:pt x="185" y="1901"/>
                  <a:pt x="266" y="1901"/>
                </a:cubicBezTo>
                <a:cubicBezTo>
                  <a:pt x="589" y="1901"/>
                  <a:pt x="1331" y="1608"/>
                  <a:pt x="1594" y="1256"/>
                </a:cubicBezTo>
                <a:cubicBezTo>
                  <a:pt x="1691" y="1131"/>
                  <a:pt x="1719" y="1005"/>
                  <a:pt x="1686" y="882"/>
                </a:cubicBezTo>
                <a:cubicBezTo>
                  <a:pt x="1624" y="681"/>
                  <a:pt x="1471" y="570"/>
                  <a:pt x="1253" y="570"/>
                </a:cubicBezTo>
                <a:cubicBezTo>
                  <a:pt x="1175" y="570"/>
                  <a:pt x="1094" y="578"/>
                  <a:pt x="1016" y="606"/>
                </a:cubicBezTo>
                <a:cubicBezTo>
                  <a:pt x="1024" y="461"/>
                  <a:pt x="1019" y="252"/>
                  <a:pt x="905" y="118"/>
                </a:cubicBezTo>
                <a:cubicBezTo>
                  <a:pt x="836" y="42"/>
                  <a:pt x="743" y="1"/>
                  <a:pt x="623" y="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1" name="Google Shape;1531;p34"/>
          <p:cNvSpPr/>
          <p:nvPr/>
        </p:nvSpPr>
        <p:spPr>
          <a:xfrm>
            <a:off x="8774976" y="877665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2" name="Google Shape;1532;p34"/>
          <p:cNvSpPr/>
          <p:nvPr/>
        </p:nvSpPr>
        <p:spPr>
          <a:xfrm>
            <a:off x="11436667" y="3317129"/>
            <a:ext cx="339960" cy="223635"/>
          </a:xfrm>
          <a:custGeom>
            <a:avLst/>
            <a:gdLst/>
            <a:ahLst/>
            <a:cxnLst/>
            <a:rect l="l" t="t" r="r" b="b"/>
            <a:pathLst>
              <a:path w="2484" h="1634" extrusionOk="0">
                <a:moveTo>
                  <a:pt x="1244" y="250"/>
                </a:moveTo>
                <a:cubicBezTo>
                  <a:pt x="1342" y="342"/>
                  <a:pt x="1362" y="453"/>
                  <a:pt x="1337" y="531"/>
                </a:cubicBezTo>
                <a:cubicBezTo>
                  <a:pt x="1323" y="569"/>
                  <a:pt x="1297" y="591"/>
                  <a:pt x="1268" y="591"/>
                </a:cubicBezTo>
                <a:cubicBezTo>
                  <a:pt x="1250" y="591"/>
                  <a:pt x="1230" y="583"/>
                  <a:pt x="1211" y="565"/>
                </a:cubicBezTo>
                <a:cubicBezTo>
                  <a:pt x="1141" y="506"/>
                  <a:pt x="1158" y="370"/>
                  <a:pt x="1244" y="250"/>
                </a:cubicBezTo>
                <a:close/>
                <a:moveTo>
                  <a:pt x="1998" y="615"/>
                </a:moveTo>
                <a:lnTo>
                  <a:pt x="1998" y="615"/>
                </a:lnTo>
                <a:cubicBezTo>
                  <a:pt x="1981" y="746"/>
                  <a:pt x="1900" y="844"/>
                  <a:pt x="1788" y="858"/>
                </a:cubicBezTo>
                <a:cubicBezTo>
                  <a:pt x="1786" y="863"/>
                  <a:pt x="1777" y="863"/>
                  <a:pt x="1772" y="863"/>
                </a:cubicBezTo>
                <a:cubicBezTo>
                  <a:pt x="1738" y="863"/>
                  <a:pt x="1738" y="852"/>
                  <a:pt x="1738" y="844"/>
                </a:cubicBezTo>
                <a:cubicBezTo>
                  <a:pt x="1735" y="788"/>
                  <a:pt x="1844" y="649"/>
                  <a:pt x="1998" y="615"/>
                </a:cubicBezTo>
                <a:close/>
                <a:moveTo>
                  <a:pt x="698" y="953"/>
                </a:moveTo>
                <a:cubicBezTo>
                  <a:pt x="714" y="953"/>
                  <a:pt x="731" y="969"/>
                  <a:pt x="745" y="989"/>
                </a:cubicBezTo>
                <a:cubicBezTo>
                  <a:pt x="798" y="1059"/>
                  <a:pt x="812" y="1131"/>
                  <a:pt x="781" y="1193"/>
                </a:cubicBezTo>
                <a:cubicBezTo>
                  <a:pt x="745" y="1260"/>
                  <a:pt x="673" y="1299"/>
                  <a:pt x="578" y="1301"/>
                </a:cubicBezTo>
                <a:cubicBezTo>
                  <a:pt x="561" y="1179"/>
                  <a:pt x="594" y="1048"/>
                  <a:pt x="645" y="989"/>
                </a:cubicBezTo>
                <a:cubicBezTo>
                  <a:pt x="661" y="967"/>
                  <a:pt x="681" y="953"/>
                  <a:pt x="698" y="953"/>
                </a:cubicBezTo>
                <a:close/>
                <a:moveTo>
                  <a:pt x="1521" y="1061"/>
                </a:moveTo>
                <a:cubicBezTo>
                  <a:pt x="1523" y="1061"/>
                  <a:pt x="1540" y="1075"/>
                  <a:pt x="1554" y="1114"/>
                </a:cubicBezTo>
                <a:cubicBezTo>
                  <a:pt x="1582" y="1212"/>
                  <a:pt x="1565" y="1301"/>
                  <a:pt x="1501" y="1374"/>
                </a:cubicBezTo>
                <a:cubicBezTo>
                  <a:pt x="1443" y="1274"/>
                  <a:pt x="1451" y="1162"/>
                  <a:pt x="1482" y="1101"/>
                </a:cubicBezTo>
                <a:cubicBezTo>
                  <a:pt x="1496" y="1073"/>
                  <a:pt x="1512" y="1061"/>
                  <a:pt x="1521" y="1061"/>
                </a:cubicBezTo>
                <a:close/>
                <a:moveTo>
                  <a:pt x="1555" y="69"/>
                </a:moveTo>
                <a:cubicBezTo>
                  <a:pt x="1619" y="69"/>
                  <a:pt x="1685" y="88"/>
                  <a:pt x="1747" y="127"/>
                </a:cubicBezTo>
                <a:cubicBezTo>
                  <a:pt x="1900" y="227"/>
                  <a:pt x="1995" y="378"/>
                  <a:pt x="2000" y="537"/>
                </a:cubicBezTo>
                <a:cubicBezTo>
                  <a:pt x="1808" y="568"/>
                  <a:pt x="1663" y="743"/>
                  <a:pt x="1666" y="847"/>
                </a:cubicBezTo>
                <a:cubicBezTo>
                  <a:pt x="1668" y="889"/>
                  <a:pt x="1695" y="935"/>
                  <a:pt x="1769" y="935"/>
                </a:cubicBezTo>
                <a:cubicBezTo>
                  <a:pt x="1779" y="935"/>
                  <a:pt x="1789" y="935"/>
                  <a:pt x="1800" y="933"/>
                </a:cubicBezTo>
                <a:cubicBezTo>
                  <a:pt x="1947" y="911"/>
                  <a:pt x="2056" y="777"/>
                  <a:pt x="2073" y="604"/>
                </a:cubicBezTo>
                <a:cubicBezTo>
                  <a:pt x="2154" y="607"/>
                  <a:pt x="2232" y="646"/>
                  <a:pt x="2302" y="718"/>
                </a:cubicBezTo>
                <a:cubicBezTo>
                  <a:pt x="2419" y="844"/>
                  <a:pt x="2391" y="992"/>
                  <a:pt x="2346" y="1092"/>
                </a:cubicBezTo>
                <a:cubicBezTo>
                  <a:pt x="2246" y="1327"/>
                  <a:pt x="1961" y="1539"/>
                  <a:pt x="1749" y="1539"/>
                </a:cubicBezTo>
                <a:cubicBezTo>
                  <a:pt x="1691" y="1539"/>
                  <a:pt x="1641" y="1522"/>
                  <a:pt x="1604" y="1491"/>
                </a:cubicBezTo>
                <a:cubicBezTo>
                  <a:pt x="1582" y="1472"/>
                  <a:pt x="1563" y="1455"/>
                  <a:pt x="1543" y="1435"/>
                </a:cubicBezTo>
                <a:cubicBezTo>
                  <a:pt x="1632" y="1340"/>
                  <a:pt x="1660" y="1215"/>
                  <a:pt x="1621" y="1089"/>
                </a:cubicBezTo>
                <a:cubicBezTo>
                  <a:pt x="1590" y="997"/>
                  <a:pt x="1543" y="983"/>
                  <a:pt x="1515" y="983"/>
                </a:cubicBezTo>
                <a:cubicBezTo>
                  <a:pt x="1473" y="983"/>
                  <a:pt x="1440" y="1011"/>
                  <a:pt x="1412" y="1064"/>
                </a:cubicBezTo>
                <a:cubicBezTo>
                  <a:pt x="1370" y="1156"/>
                  <a:pt x="1362" y="1299"/>
                  <a:pt x="1443" y="1427"/>
                </a:cubicBezTo>
                <a:cubicBezTo>
                  <a:pt x="1359" y="1494"/>
                  <a:pt x="1205" y="1561"/>
                  <a:pt x="918" y="1561"/>
                </a:cubicBezTo>
                <a:lnTo>
                  <a:pt x="885" y="1561"/>
                </a:lnTo>
                <a:cubicBezTo>
                  <a:pt x="709" y="1555"/>
                  <a:pt x="628" y="1466"/>
                  <a:pt x="594" y="1371"/>
                </a:cubicBezTo>
                <a:cubicBezTo>
                  <a:pt x="709" y="1366"/>
                  <a:pt x="804" y="1310"/>
                  <a:pt x="851" y="1226"/>
                </a:cubicBezTo>
                <a:cubicBezTo>
                  <a:pt x="893" y="1137"/>
                  <a:pt x="873" y="1034"/>
                  <a:pt x="804" y="942"/>
                </a:cubicBezTo>
                <a:cubicBezTo>
                  <a:pt x="762" y="894"/>
                  <a:pt x="726" y="883"/>
                  <a:pt x="698" y="883"/>
                </a:cubicBezTo>
                <a:cubicBezTo>
                  <a:pt x="659" y="883"/>
                  <a:pt x="620" y="905"/>
                  <a:pt x="589" y="942"/>
                </a:cubicBezTo>
                <a:cubicBezTo>
                  <a:pt x="533" y="1011"/>
                  <a:pt x="488" y="1151"/>
                  <a:pt x="505" y="1296"/>
                </a:cubicBezTo>
                <a:cubicBezTo>
                  <a:pt x="424" y="1282"/>
                  <a:pt x="341" y="1237"/>
                  <a:pt x="260" y="1179"/>
                </a:cubicBezTo>
                <a:cubicBezTo>
                  <a:pt x="73" y="1039"/>
                  <a:pt x="115" y="844"/>
                  <a:pt x="140" y="769"/>
                </a:cubicBezTo>
                <a:cubicBezTo>
                  <a:pt x="196" y="596"/>
                  <a:pt x="341" y="462"/>
                  <a:pt x="469" y="462"/>
                </a:cubicBezTo>
                <a:cubicBezTo>
                  <a:pt x="502" y="462"/>
                  <a:pt x="530" y="467"/>
                  <a:pt x="558" y="484"/>
                </a:cubicBezTo>
                <a:cubicBezTo>
                  <a:pt x="562" y="488"/>
                  <a:pt x="568" y="490"/>
                  <a:pt x="574" y="490"/>
                </a:cubicBezTo>
                <a:cubicBezTo>
                  <a:pt x="580" y="490"/>
                  <a:pt x="587" y="488"/>
                  <a:pt x="594" y="484"/>
                </a:cubicBezTo>
                <a:cubicBezTo>
                  <a:pt x="606" y="478"/>
                  <a:pt x="617" y="464"/>
                  <a:pt x="614" y="451"/>
                </a:cubicBezTo>
                <a:cubicBezTo>
                  <a:pt x="614" y="448"/>
                  <a:pt x="589" y="255"/>
                  <a:pt x="678" y="149"/>
                </a:cubicBezTo>
                <a:cubicBezTo>
                  <a:pt x="716" y="107"/>
                  <a:pt x="770" y="86"/>
                  <a:pt x="841" y="86"/>
                </a:cubicBezTo>
                <a:cubicBezTo>
                  <a:pt x="892" y="86"/>
                  <a:pt x="951" y="96"/>
                  <a:pt x="1018" y="119"/>
                </a:cubicBezTo>
                <a:cubicBezTo>
                  <a:pt x="1080" y="141"/>
                  <a:pt x="1138" y="163"/>
                  <a:pt x="1186" y="199"/>
                </a:cubicBezTo>
                <a:cubicBezTo>
                  <a:pt x="1088" y="339"/>
                  <a:pt x="1049" y="523"/>
                  <a:pt x="1161" y="618"/>
                </a:cubicBezTo>
                <a:cubicBezTo>
                  <a:pt x="1194" y="646"/>
                  <a:pt x="1233" y="663"/>
                  <a:pt x="1270" y="663"/>
                </a:cubicBezTo>
                <a:cubicBezTo>
                  <a:pt x="1328" y="663"/>
                  <a:pt x="1381" y="618"/>
                  <a:pt x="1403" y="551"/>
                </a:cubicBezTo>
                <a:cubicBezTo>
                  <a:pt x="1437" y="453"/>
                  <a:pt x="1415" y="308"/>
                  <a:pt x="1289" y="188"/>
                </a:cubicBezTo>
                <a:cubicBezTo>
                  <a:pt x="1366" y="110"/>
                  <a:pt x="1459" y="69"/>
                  <a:pt x="1555" y="69"/>
                </a:cubicBezTo>
                <a:close/>
                <a:moveTo>
                  <a:pt x="1552" y="0"/>
                </a:moveTo>
                <a:cubicBezTo>
                  <a:pt x="1436" y="0"/>
                  <a:pt x="1322" y="51"/>
                  <a:pt x="1231" y="146"/>
                </a:cubicBezTo>
                <a:cubicBezTo>
                  <a:pt x="1175" y="105"/>
                  <a:pt x="1111" y="74"/>
                  <a:pt x="1038" y="49"/>
                </a:cubicBezTo>
                <a:cubicBezTo>
                  <a:pt x="965" y="24"/>
                  <a:pt x="900" y="12"/>
                  <a:pt x="841" y="12"/>
                </a:cubicBezTo>
                <a:cubicBezTo>
                  <a:pt x="749" y="12"/>
                  <a:pt x="674" y="42"/>
                  <a:pt x="620" y="102"/>
                </a:cubicBezTo>
                <a:cubicBezTo>
                  <a:pt x="544" y="194"/>
                  <a:pt x="533" y="322"/>
                  <a:pt x="533" y="398"/>
                </a:cubicBezTo>
                <a:cubicBezTo>
                  <a:pt x="511" y="392"/>
                  <a:pt x="491" y="389"/>
                  <a:pt x="466" y="389"/>
                </a:cubicBezTo>
                <a:cubicBezTo>
                  <a:pt x="310" y="389"/>
                  <a:pt x="131" y="545"/>
                  <a:pt x="64" y="743"/>
                </a:cubicBezTo>
                <a:cubicBezTo>
                  <a:pt x="0" y="939"/>
                  <a:pt x="56" y="1117"/>
                  <a:pt x="212" y="1234"/>
                </a:cubicBezTo>
                <a:cubicBezTo>
                  <a:pt x="313" y="1310"/>
                  <a:pt x="419" y="1354"/>
                  <a:pt x="516" y="1368"/>
                </a:cubicBezTo>
                <a:cubicBezTo>
                  <a:pt x="564" y="1533"/>
                  <a:pt x="692" y="1631"/>
                  <a:pt x="882" y="1633"/>
                </a:cubicBezTo>
                <a:lnTo>
                  <a:pt x="918" y="1633"/>
                </a:lnTo>
                <a:cubicBezTo>
                  <a:pt x="1169" y="1633"/>
                  <a:pt x="1362" y="1583"/>
                  <a:pt x="1487" y="1491"/>
                </a:cubicBezTo>
                <a:cubicBezTo>
                  <a:pt x="1507" y="1513"/>
                  <a:pt x="1529" y="1536"/>
                  <a:pt x="1554" y="1555"/>
                </a:cubicBezTo>
                <a:cubicBezTo>
                  <a:pt x="1607" y="1597"/>
                  <a:pt x="1674" y="1619"/>
                  <a:pt x="1747" y="1619"/>
                </a:cubicBezTo>
                <a:cubicBezTo>
                  <a:pt x="1987" y="1619"/>
                  <a:pt x="2293" y="1388"/>
                  <a:pt x="2408" y="1128"/>
                </a:cubicBezTo>
                <a:cubicBezTo>
                  <a:pt x="2483" y="955"/>
                  <a:pt x="2461" y="794"/>
                  <a:pt x="2349" y="674"/>
                </a:cubicBezTo>
                <a:cubicBezTo>
                  <a:pt x="2266" y="587"/>
                  <a:pt x="2176" y="543"/>
                  <a:pt x="2070" y="537"/>
                </a:cubicBezTo>
                <a:cubicBezTo>
                  <a:pt x="2065" y="356"/>
                  <a:pt x="1956" y="183"/>
                  <a:pt x="1780" y="71"/>
                </a:cubicBezTo>
                <a:cubicBezTo>
                  <a:pt x="1707" y="23"/>
                  <a:pt x="1629" y="0"/>
                  <a:pt x="1552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3" name="Google Shape;1533;p34"/>
          <p:cNvSpPr/>
          <p:nvPr/>
        </p:nvSpPr>
        <p:spPr>
          <a:xfrm>
            <a:off x="7411469" y="6226023"/>
            <a:ext cx="1037536" cy="243480"/>
          </a:xfrm>
          <a:custGeom>
            <a:avLst/>
            <a:gdLst/>
            <a:ahLst/>
            <a:cxnLst/>
            <a:rect l="l" t="t" r="r" b="b"/>
            <a:pathLst>
              <a:path w="7581" h="1779" extrusionOk="0">
                <a:moveTo>
                  <a:pt x="4594" y="1"/>
                </a:moveTo>
                <a:cubicBezTo>
                  <a:pt x="4593" y="1"/>
                  <a:pt x="4591" y="1"/>
                  <a:pt x="4589" y="1"/>
                </a:cubicBezTo>
                <a:cubicBezTo>
                  <a:pt x="4531" y="12"/>
                  <a:pt x="4475" y="43"/>
                  <a:pt x="4436" y="96"/>
                </a:cubicBezTo>
                <a:cubicBezTo>
                  <a:pt x="4428" y="110"/>
                  <a:pt x="4430" y="135"/>
                  <a:pt x="4447" y="149"/>
                </a:cubicBezTo>
                <a:cubicBezTo>
                  <a:pt x="4456" y="152"/>
                  <a:pt x="4464" y="155"/>
                  <a:pt x="4472" y="155"/>
                </a:cubicBezTo>
                <a:cubicBezTo>
                  <a:pt x="4483" y="155"/>
                  <a:pt x="4492" y="149"/>
                  <a:pt x="4497" y="146"/>
                </a:cubicBezTo>
                <a:cubicBezTo>
                  <a:pt x="4525" y="110"/>
                  <a:pt x="4559" y="91"/>
                  <a:pt x="4601" y="82"/>
                </a:cubicBezTo>
                <a:cubicBezTo>
                  <a:pt x="4623" y="79"/>
                  <a:pt x="4640" y="57"/>
                  <a:pt x="4637" y="38"/>
                </a:cubicBezTo>
                <a:cubicBezTo>
                  <a:pt x="4632" y="17"/>
                  <a:pt x="4615" y="1"/>
                  <a:pt x="4594" y="1"/>
                </a:cubicBezTo>
                <a:close/>
                <a:moveTo>
                  <a:pt x="4746" y="33"/>
                </a:moveTo>
                <a:cubicBezTo>
                  <a:pt x="4732" y="33"/>
                  <a:pt x="4720" y="41"/>
                  <a:pt x="4712" y="54"/>
                </a:cubicBezTo>
                <a:cubicBezTo>
                  <a:pt x="4701" y="71"/>
                  <a:pt x="4712" y="96"/>
                  <a:pt x="4729" y="107"/>
                </a:cubicBezTo>
                <a:cubicBezTo>
                  <a:pt x="4751" y="118"/>
                  <a:pt x="4762" y="152"/>
                  <a:pt x="4762" y="205"/>
                </a:cubicBezTo>
                <a:lnTo>
                  <a:pt x="4799" y="211"/>
                </a:lnTo>
                <a:lnTo>
                  <a:pt x="4799" y="211"/>
                </a:lnTo>
                <a:lnTo>
                  <a:pt x="4762" y="208"/>
                </a:lnTo>
                <a:lnTo>
                  <a:pt x="4762" y="208"/>
                </a:lnTo>
                <a:cubicBezTo>
                  <a:pt x="4762" y="230"/>
                  <a:pt x="4776" y="247"/>
                  <a:pt x="4799" y="247"/>
                </a:cubicBezTo>
                <a:cubicBezTo>
                  <a:pt x="4821" y="247"/>
                  <a:pt x="4838" y="230"/>
                  <a:pt x="4838" y="211"/>
                </a:cubicBezTo>
                <a:lnTo>
                  <a:pt x="4838" y="202"/>
                </a:lnTo>
                <a:cubicBezTo>
                  <a:pt x="4838" y="99"/>
                  <a:pt x="4799" y="57"/>
                  <a:pt x="4765" y="38"/>
                </a:cubicBezTo>
                <a:cubicBezTo>
                  <a:pt x="4758" y="34"/>
                  <a:pt x="4752" y="33"/>
                  <a:pt x="4746" y="33"/>
                </a:cubicBezTo>
                <a:close/>
                <a:moveTo>
                  <a:pt x="4421" y="221"/>
                </a:moveTo>
                <a:cubicBezTo>
                  <a:pt x="4403" y="221"/>
                  <a:pt x="4388" y="237"/>
                  <a:pt x="4383" y="255"/>
                </a:cubicBezTo>
                <a:cubicBezTo>
                  <a:pt x="4380" y="266"/>
                  <a:pt x="4380" y="275"/>
                  <a:pt x="4380" y="283"/>
                </a:cubicBezTo>
                <a:cubicBezTo>
                  <a:pt x="4380" y="330"/>
                  <a:pt x="4389" y="375"/>
                  <a:pt x="4403" y="423"/>
                </a:cubicBezTo>
                <a:cubicBezTo>
                  <a:pt x="4408" y="442"/>
                  <a:pt x="4422" y="453"/>
                  <a:pt x="4442" y="453"/>
                </a:cubicBezTo>
                <a:lnTo>
                  <a:pt x="4450" y="450"/>
                </a:lnTo>
                <a:cubicBezTo>
                  <a:pt x="4472" y="445"/>
                  <a:pt x="4486" y="423"/>
                  <a:pt x="4478" y="403"/>
                </a:cubicBezTo>
                <a:cubicBezTo>
                  <a:pt x="4467" y="361"/>
                  <a:pt x="4461" y="322"/>
                  <a:pt x="4461" y="283"/>
                </a:cubicBezTo>
                <a:lnTo>
                  <a:pt x="4461" y="264"/>
                </a:lnTo>
                <a:cubicBezTo>
                  <a:pt x="4464" y="241"/>
                  <a:pt x="4447" y="224"/>
                  <a:pt x="4425" y="222"/>
                </a:cubicBezTo>
                <a:cubicBezTo>
                  <a:pt x="4423" y="221"/>
                  <a:pt x="4422" y="221"/>
                  <a:pt x="4421" y="221"/>
                </a:cubicBezTo>
                <a:close/>
                <a:moveTo>
                  <a:pt x="4780" y="318"/>
                </a:moveTo>
                <a:cubicBezTo>
                  <a:pt x="4762" y="318"/>
                  <a:pt x="4747" y="331"/>
                  <a:pt x="4740" y="347"/>
                </a:cubicBezTo>
                <a:cubicBezTo>
                  <a:pt x="4726" y="392"/>
                  <a:pt x="4712" y="442"/>
                  <a:pt x="4693" y="489"/>
                </a:cubicBezTo>
                <a:cubicBezTo>
                  <a:pt x="4682" y="509"/>
                  <a:pt x="4693" y="531"/>
                  <a:pt x="4712" y="540"/>
                </a:cubicBezTo>
                <a:cubicBezTo>
                  <a:pt x="4715" y="542"/>
                  <a:pt x="4721" y="542"/>
                  <a:pt x="4726" y="542"/>
                </a:cubicBezTo>
                <a:cubicBezTo>
                  <a:pt x="4743" y="542"/>
                  <a:pt x="4757" y="537"/>
                  <a:pt x="4768" y="517"/>
                </a:cubicBezTo>
                <a:cubicBezTo>
                  <a:pt x="4785" y="470"/>
                  <a:pt x="4804" y="417"/>
                  <a:pt x="4818" y="370"/>
                </a:cubicBezTo>
                <a:cubicBezTo>
                  <a:pt x="4824" y="347"/>
                  <a:pt x="4810" y="328"/>
                  <a:pt x="4790" y="319"/>
                </a:cubicBezTo>
                <a:cubicBezTo>
                  <a:pt x="4787" y="318"/>
                  <a:pt x="4784" y="318"/>
                  <a:pt x="4780" y="318"/>
                </a:cubicBezTo>
                <a:close/>
                <a:moveTo>
                  <a:pt x="4494" y="517"/>
                </a:moveTo>
                <a:cubicBezTo>
                  <a:pt x="4488" y="517"/>
                  <a:pt x="4481" y="519"/>
                  <a:pt x="4475" y="523"/>
                </a:cubicBezTo>
                <a:cubicBezTo>
                  <a:pt x="4458" y="531"/>
                  <a:pt x="4450" y="556"/>
                  <a:pt x="4461" y="573"/>
                </a:cubicBezTo>
                <a:cubicBezTo>
                  <a:pt x="4489" y="621"/>
                  <a:pt x="4520" y="662"/>
                  <a:pt x="4556" y="707"/>
                </a:cubicBezTo>
                <a:cubicBezTo>
                  <a:pt x="4562" y="713"/>
                  <a:pt x="4570" y="718"/>
                  <a:pt x="4576" y="721"/>
                </a:cubicBezTo>
                <a:cubicBezTo>
                  <a:pt x="4570" y="735"/>
                  <a:pt x="4562" y="749"/>
                  <a:pt x="4553" y="763"/>
                </a:cubicBezTo>
                <a:cubicBezTo>
                  <a:pt x="4542" y="780"/>
                  <a:pt x="4548" y="805"/>
                  <a:pt x="4567" y="816"/>
                </a:cubicBezTo>
                <a:cubicBezTo>
                  <a:pt x="4573" y="819"/>
                  <a:pt x="4581" y="821"/>
                  <a:pt x="4587" y="821"/>
                </a:cubicBezTo>
                <a:cubicBezTo>
                  <a:pt x="4601" y="821"/>
                  <a:pt x="4615" y="816"/>
                  <a:pt x="4615" y="802"/>
                </a:cubicBezTo>
                <a:cubicBezTo>
                  <a:pt x="4642" y="760"/>
                  <a:pt x="4668" y="710"/>
                  <a:pt x="4693" y="665"/>
                </a:cubicBezTo>
                <a:cubicBezTo>
                  <a:pt x="4701" y="649"/>
                  <a:pt x="4695" y="623"/>
                  <a:pt x="4673" y="612"/>
                </a:cubicBezTo>
                <a:cubicBezTo>
                  <a:pt x="4668" y="609"/>
                  <a:pt x="4662" y="607"/>
                  <a:pt x="4656" y="607"/>
                </a:cubicBezTo>
                <a:cubicBezTo>
                  <a:pt x="4643" y="607"/>
                  <a:pt x="4629" y="615"/>
                  <a:pt x="4623" y="629"/>
                </a:cubicBezTo>
                <a:cubicBezTo>
                  <a:pt x="4617" y="637"/>
                  <a:pt x="4612" y="649"/>
                  <a:pt x="4609" y="654"/>
                </a:cubicBezTo>
                <a:cubicBezTo>
                  <a:pt x="4576" y="612"/>
                  <a:pt x="4553" y="573"/>
                  <a:pt x="4528" y="537"/>
                </a:cubicBezTo>
                <a:cubicBezTo>
                  <a:pt x="4521" y="524"/>
                  <a:pt x="4507" y="517"/>
                  <a:pt x="4494" y="517"/>
                </a:cubicBezTo>
                <a:close/>
                <a:moveTo>
                  <a:pt x="2140" y="743"/>
                </a:moveTo>
                <a:cubicBezTo>
                  <a:pt x="2125" y="743"/>
                  <a:pt x="2110" y="753"/>
                  <a:pt x="2104" y="768"/>
                </a:cubicBezTo>
                <a:cubicBezTo>
                  <a:pt x="2098" y="791"/>
                  <a:pt x="2107" y="810"/>
                  <a:pt x="2129" y="819"/>
                </a:cubicBezTo>
                <a:cubicBezTo>
                  <a:pt x="2132" y="819"/>
                  <a:pt x="2134" y="819"/>
                  <a:pt x="2140" y="821"/>
                </a:cubicBezTo>
                <a:cubicBezTo>
                  <a:pt x="2182" y="838"/>
                  <a:pt x="2213" y="863"/>
                  <a:pt x="2232" y="894"/>
                </a:cubicBezTo>
                <a:cubicBezTo>
                  <a:pt x="2240" y="905"/>
                  <a:pt x="2252" y="914"/>
                  <a:pt x="2266" y="914"/>
                </a:cubicBezTo>
                <a:cubicBezTo>
                  <a:pt x="2271" y="914"/>
                  <a:pt x="2282" y="914"/>
                  <a:pt x="2285" y="905"/>
                </a:cubicBezTo>
                <a:cubicBezTo>
                  <a:pt x="2307" y="894"/>
                  <a:pt x="2310" y="872"/>
                  <a:pt x="2296" y="852"/>
                </a:cubicBezTo>
                <a:cubicBezTo>
                  <a:pt x="2266" y="808"/>
                  <a:pt x="2224" y="777"/>
                  <a:pt x="2171" y="752"/>
                </a:cubicBezTo>
                <a:cubicBezTo>
                  <a:pt x="2162" y="749"/>
                  <a:pt x="2160" y="749"/>
                  <a:pt x="2154" y="746"/>
                </a:cubicBezTo>
                <a:cubicBezTo>
                  <a:pt x="2149" y="744"/>
                  <a:pt x="2145" y="743"/>
                  <a:pt x="2140" y="743"/>
                </a:cubicBezTo>
                <a:close/>
                <a:moveTo>
                  <a:pt x="4692" y="750"/>
                </a:moveTo>
                <a:cubicBezTo>
                  <a:pt x="4682" y="750"/>
                  <a:pt x="4672" y="754"/>
                  <a:pt x="4665" y="763"/>
                </a:cubicBezTo>
                <a:cubicBezTo>
                  <a:pt x="4651" y="780"/>
                  <a:pt x="4651" y="805"/>
                  <a:pt x="4668" y="819"/>
                </a:cubicBezTo>
                <a:cubicBezTo>
                  <a:pt x="4707" y="858"/>
                  <a:pt x="4748" y="888"/>
                  <a:pt x="4790" y="922"/>
                </a:cubicBezTo>
                <a:cubicBezTo>
                  <a:pt x="4796" y="930"/>
                  <a:pt x="4804" y="933"/>
                  <a:pt x="4813" y="933"/>
                </a:cubicBezTo>
                <a:cubicBezTo>
                  <a:pt x="4824" y="933"/>
                  <a:pt x="4838" y="930"/>
                  <a:pt x="4841" y="914"/>
                </a:cubicBezTo>
                <a:cubicBezTo>
                  <a:pt x="4854" y="894"/>
                  <a:pt x="4852" y="872"/>
                  <a:pt x="4835" y="858"/>
                </a:cubicBezTo>
                <a:cubicBezTo>
                  <a:pt x="4793" y="824"/>
                  <a:pt x="4754" y="794"/>
                  <a:pt x="4721" y="760"/>
                </a:cubicBezTo>
                <a:cubicBezTo>
                  <a:pt x="4711" y="753"/>
                  <a:pt x="4701" y="750"/>
                  <a:pt x="4692" y="750"/>
                </a:cubicBezTo>
                <a:close/>
                <a:moveTo>
                  <a:pt x="115" y="727"/>
                </a:moveTo>
                <a:cubicBezTo>
                  <a:pt x="102" y="727"/>
                  <a:pt x="89" y="734"/>
                  <a:pt x="81" y="749"/>
                </a:cubicBezTo>
                <a:cubicBezTo>
                  <a:pt x="81" y="752"/>
                  <a:pt x="50" y="810"/>
                  <a:pt x="25" y="902"/>
                </a:cubicBezTo>
                <a:cubicBezTo>
                  <a:pt x="20" y="919"/>
                  <a:pt x="31" y="941"/>
                  <a:pt x="53" y="947"/>
                </a:cubicBezTo>
                <a:cubicBezTo>
                  <a:pt x="56" y="950"/>
                  <a:pt x="59" y="950"/>
                  <a:pt x="64" y="950"/>
                </a:cubicBezTo>
                <a:cubicBezTo>
                  <a:pt x="81" y="950"/>
                  <a:pt x="95" y="936"/>
                  <a:pt x="103" y="919"/>
                </a:cubicBezTo>
                <a:cubicBezTo>
                  <a:pt x="123" y="838"/>
                  <a:pt x="151" y="782"/>
                  <a:pt x="151" y="782"/>
                </a:cubicBezTo>
                <a:cubicBezTo>
                  <a:pt x="162" y="766"/>
                  <a:pt x="154" y="741"/>
                  <a:pt x="134" y="732"/>
                </a:cubicBezTo>
                <a:cubicBezTo>
                  <a:pt x="129" y="728"/>
                  <a:pt x="122" y="727"/>
                  <a:pt x="115" y="727"/>
                </a:cubicBezTo>
                <a:close/>
                <a:moveTo>
                  <a:pt x="1985" y="761"/>
                </a:moveTo>
                <a:cubicBezTo>
                  <a:pt x="1979" y="761"/>
                  <a:pt x="1973" y="762"/>
                  <a:pt x="1967" y="766"/>
                </a:cubicBezTo>
                <a:cubicBezTo>
                  <a:pt x="1908" y="796"/>
                  <a:pt x="1875" y="852"/>
                  <a:pt x="1864" y="916"/>
                </a:cubicBezTo>
                <a:cubicBezTo>
                  <a:pt x="1864" y="936"/>
                  <a:pt x="1878" y="955"/>
                  <a:pt x="1897" y="958"/>
                </a:cubicBezTo>
                <a:lnTo>
                  <a:pt x="1906" y="958"/>
                </a:lnTo>
                <a:cubicBezTo>
                  <a:pt x="1925" y="958"/>
                  <a:pt x="1945" y="944"/>
                  <a:pt x="1936" y="930"/>
                </a:cubicBezTo>
                <a:cubicBezTo>
                  <a:pt x="1945" y="891"/>
                  <a:pt x="1964" y="858"/>
                  <a:pt x="2003" y="835"/>
                </a:cubicBezTo>
                <a:cubicBezTo>
                  <a:pt x="2023" y="824"/>
                  <a:pt x="2031" y="805"/>
                  <a:pt x="2020" y="782"/>
                </a:cubicBezTo>
                <a:cubicBezTo>
                  <a:pt x="2012" y="769"/>
                  <a:pt x="1999" y="761"/>
                  <a:pt x="1985" y="761"/>
                </a:cubicBezTo>
                <a:close/>
                <a:moveTo>
                  <a:pt x="7537" y="847"/>
                </a:moveTo>
                <a:cubicBezTo>
                  <a:pt x="7521" y="847"/>
                  <a:pt x="7508" y="855"/>
                  <a:pt x="7499" y="872"/>
                </a:cubicBezTo>
                <a:cubicBezTo>
                  <a:pt x="7499" y="872"/>
                  <a:pt x="7482" y="908"/>
                  <a:pt x="7443" y="964"/>
                </a:cubicBezTo>
                <a:cubicBezTo>
                  <a:pt x="7432" y="983"/>
                  <a:pt x="7435" y="1003"/>
                  <a:pt x="7452" y="1017"/>
                </a:cubicBezTo>
                <a:cubicBezTo>
                  <a:pt x="7457" y="1020"/>
                  <a:pt x="7469" y="1025"/>
                  <a:pt x="7474" y="1025"/>
                </a:cubicBezTo>
                <a:cubicBezTo>
                  <a:pt x="7488" y="1025"/>
                  <a:pt x="7499" y="1020"/>
                  <a:pt x="7510" y="1011"/>
                </a:cubicBezTo>
                <a:cubicBezTo>
                  <a:pt x="7552" y="947"/>
                  <a:pt x="7572" y="905"/>
                  <a:pt x="7572" y="902"/>
                </a:cubicBezTo>
                <a:cubicBezTo>
                  <a:pt x="7580" y="880"/>
                  <a:pt x="7572" y="861"/>
                  <a:pt x="7552" y="849"/>
                </a:cubicBezTo>
                <a:cubicBezTo>
                  <a:pt x="7547" y="848"/>
                  <a:pt x="7542" y="847"/>
                  <a:pt x="7537" y="847"/>
                </a:cubicBezTo>
                <a:close/>
                <a:moveTo>
                  <a:pt x="4502" y="871"/>
                </a:moveTo>
                <a:cubicBezTo>
                  <a:pt x="4491" y="871"/>
                  <a:pt x="4479" y="878"/>
                  <a:pt x="4469" y="888"/>
                </a:cubicBezTo>
                <a:cubicBezTo>
                  <a:pt x="4436" y="930"/>
                  <a:pt x="4405" y="969"/>
                  <a:pt x="4375" y="1006"/>
                </a:cubicBezTo>
                <a:cubicBezTo>
                  <a:pt x="4363" y="1025"/>
                  <a:pt x="4363" y="1047"/>
                  <a:pt x="4380" y="1061"/>
                </a:cubicBezTo>
                <a:cubicBezTo>
                  <a:pt x="4389" y="1070"/>
                  <a:pt x="4394" y="1073"/>
                  <a:pt x="4405" y="1073"/>
                </a:cubicBezTo>
                <a:cubicBezTo>
                  <a:pt x="4416" y="1073"/>
                  <a:pt x="4428" y="1067"/>
                  <a:pt x="4433" y="1056"/>
                </a:cubicBezTo>
                <a:cubicBezTo>
                  <a:pt x="4469" y="1014"/>
                  <a:pt x="4500" y="972"/>
                  <a:pt x="4531" y="930"/>
                </a:cubicBezTo>
                <a:cubicBezTo>
                  <a:pt x="4542" y="916"/>
                  <a:pt x="4539" y="891"/>
                  <a:pt x="4520" y="877"/>
                </a:cubicBezTo>
                <a:cubicBezTo>
                  <a:pt x="4515" y="873"/>
                  <a:pt x="4509" y="871"/>
                  <a:pt x="4502" y="871"/>
                </a:cubicBezTo>
                <a:close/>
                <a:moveTo>
                  <a:pt x="4938" y="947"/>
                </a:moveTo>
                <a:cubicBezTo>
                  <a:pt x="4927" y="947"/>
                  <a:pt x="4916" y="954"/>
                  <a:pt x="4907" y="964"/>
                </a:cubicBezTo>
                <a:cubicBezTo>
                  <a:pt x="4894" y="983"/>
                  <a:pt x="4902" y="1003"/>
                  <a:pt x="4919" y="1017"/>
                </a:cubicBezTo>
                <a:cubicBezTo>
                  <a:pt x="4958" y="1042"/>
                  <a:pt x="5002" y="1070"/>
                  <a:pt x="5050" y="1098"/>
                </a:cubicBezTo>
                <a:cubicBezTo>
                  <a:pt x="5058" y="1100"/>
                  <a:pt x="5064" y="1103"/>
                  <a:pt x="5072" y="1103"/>
                </a:cubicBezTo>
                <a:cubicBezTo>
                  <a:pt x="5086" y="1103"/>
                  <a:pt x="5100" y="1098"/>
                  <a:pt x="5103" y="1086"/>
                </a:cubicBezTo>
                <a:cubicBezTo>
                  <a:pt x="5114" y="1070"/>
                  <a:pt x="5106" y="1045"/>
                  <a:pt x="5089" y="1033"/>
                </a:cubicBezTo>
                <a:cubicBezTo>
                  <a:pt x="5044" y="1006"/>
                  <a:pt x="5002" y="983"/>
                  <a:pt x="4961" y="955"/>
                </a:cubicBezTo>
                <a:cubicBezTo>
                  <a:pt x="4953" y="950"/>
                  <a:pt x="4945" y="947"/>
                  <a:pt x="4938" y="947"/>
                </a:cubicBezTo>
                <a:close/>
                <a:moveTo>
                  <a:pt x="2313" y="983"/>
                </a:moveTo>
                <a:cubicBezTo>
                  <a:pt x="2291" y="983"/>
                  <a:pt x="2274" y="1000"/>
                  <a:pt x="2274" y="1020"/>
                </a:cubicBezTo>
                <a:cubicBezTo>
                  <a:pt x="2274" y="1061"/>
                  <a:pt x="2266" y="1109"/>
                  <a:pt x="2243" y="1156"/>
                </a:cubicBezTo>
                <a:cubicBezTo>
                  <a:pt x="2238" y="1173"/>
                  <a:pt x="2243" y="1195"/>
                  <a:pt x="2266" y="1206"/>
                </a:cubicBezTo>
                <a:cubicBezTo>
                  <a:pt x="2268" y="1206"/>
                  <a:pt x="2271" y="1209"/>
                  <a:pt x="2280" y="1209"/>
                </a:cubicBezTo>
                <a:cubicBezTo>
                  <a:pt x="2293" y="1209"/>
                  <a:pt x="2307" y="1201"/>
                  <a:pt x="2316" y="1184"/>
                </a:cubicBezTo>
                <a:cubicBezTo>
                  <a:pt x="2338" y="1128"/>
                  <a:pt x="2352" y="1073"/>
                  <a:pt x="2352" y="1020"/>
                </a:cubicBezTo>
                <a:cubicBezTo>
                  <a:pt x="2352" y="1000"/>
                  <a:pt x="2335" y="983"/>
                  <a:pt x="2313" y="983"/>
                </a:cubicBezTo>
                <a:close/>
                <a:moveTo>
                  <a:pt x="1946" y="1025"/>
                </a:moveTo>
                <a:cubicBezTo>
                  <a:pt x="1939" y="1025"/>
                  <a:pt x="1932" y="1027"/>
                  <a:pt x="1925" y="1031"/>
                </a:cubicBezTo>
                <a:cubicBezTo>
                  <a:pt x="1906" y="1042"/>
                  <a:pt x="1903" y="1067"/>
                  <a:pt x="1911" y="1084"/>
                </a:cubicBezTo>
                <a:cubicBezTo>
                  <a:pt x="1939" y="1128"/>
                  <a:pt x="1978" y="1167"/>
                  <a:pt x="2023" y="1209"/>
                </a:cubicBezTo>
                <a:cubicBezTo>
                  <a:pt x="2031" y="1215"/>
                  <a:pt x="2037" y="1220"/>
                  <a:pt x="2048" y="1220"/>
                </a:cubicBezTo>
                <a:cubicBezTo>
                  <a:pt x="2059" y="1220"/>
                  <a:pt x="2070" y="1215"/>
                  <a:pt x="2076" y="1209"/>
                </a:cubicBezTo>
                <a:cubicBezTo>
                  <a:pt x="2090" y="1190"/>
                  <a:pt x="2090" y="1167"/>
                  <a:pt x="2073" y="1153"/>
                </a:cubicBezTo>
                <a:cubicBezTo>
                  <a:pt x="2031" y="1114"/>
                  <a:pt x="2001" y="1081"/>
                  <a:pt x="1978" y="1045"/>
                </a:cubicBezTo>
                <a:cubicBezTo>
                  <a:pt x="1971" y="1032"/>
                  <a:pt x="1959" y="1025"/>
                  <a:pt x="1946" y="1025"/>
                </a:cubicBezTo>
                <a:close/>
                <a:moveTo>
                  <a:pt x="5209" y="1100"/>
                </a:moveTo>
                <a:cubicBezTo>
                  <a:pt x="5195" y="1100"/>
                  <a:pt x="5180" y="1107"/>
                  <a:pt x="5173" y="1123"/>
                </a:cubicBezTo>
                <a:cubicBezTo>
                  <a:pt x="5161" y="1142"/>
                  <a:pt x="5170" y="1165"/>
                  <a:pt x="5189" y="1173"/>
                </a:cubicBezTo>
                <a:cubicBezTo>
                  <a:pt x="5237" y="1195"/>
                  <a:pt x="5284" y="1220"/>
                  <a:pt x="5334" y="1240"/>
                </a:cubicBezTo>
                <a:cubicBezTo>
                  <a:pt x="5340" y="1240"/>
                  <a:pt x="5343" y="1243"/>
                  <a:pt x="5351" y="1243"/>
                </a:cubicBezTo>
                <a:cubicBezTo>
                  <a:pt x="5365" y="1243"/>
                  <a:pt x="5379" y="1234"/>
                  <a:pt x="5385" y="1223"/>
                </a:cubicBezTo>
                <a:cubicBezTo>
                  <a:pt x="5393" y="1201"/>
                  <a:pt x="5385" y="1181"/>
                  <a:pt x="5365" y="1170"/>
                </a:cubicBezTo>
                <a:cubicBezTo>
                  <a:pt x="5315" y="1151"/>
                  <a:pt x="5270" y="1126"/>
                  <a:pt x="5226" y="1103"/>
                </a:cubicBezTo>
                <a:cubicBezTo>
                  <a:pt x="5221" y="1101"/>
                  <a:pt x="5215" y="1100"/>
                  <a:pt x="5209" y="1100"/>
                </a:cubicBezTo>
                <a:close/>
                <a:moveTo>
                  <a:pt x="7378" y="1065"/>
                </a:moveTo>
                <a:cubicBezTo>
                  <a:pt x="7367" y="1065"/>
                  <a:pt x="7356" y="1070"/>
                  <a:pt x="7349" y="1081"/>
                </a:cubicBezTo>
                <a:cubicBezTo>
                  <a:pt x="7315" y="1114"/>
                  <a:pt x="7276" y="1151"/>
                  <a:pt x="7237" y="1181"/>
                </a:cubicBezTo>
                <a:cubicBezTo>
                  <a:pt x="7220" y="1195"/>
                  <a:pt x="7217" y="1220"/>
                  <a:pt x="7231" y="1237"/>
                </a:cubicBezTo>
                <a:cubicBezTo>
                  <a:pt x="7237" y="1243"/>
                  <a:pt x="7251" y="1251"/>
                  <a:pt x="7262" y="1251"/>
                </a:cubicBezTo>
                <a:cubicBezTo>
                  <a:pt x="7273" y="1251"/>
                  <a:pt x="7279" y="1248"/>
                  <a:pt x="7290" y="1240"/>
                </a:cubicBezTo>
                <a:cubicBezTo>
                  <a:pt x="7332" y="1206"/>
                  <a:pt x="7374" y="1170"/>
                  <a:pt x="7407" y="1131"/>
                </a:cubicBezTo>
                <a:cubicBezTo>
                  <a:pt x="7421" y="1114"/>
                  <a:pt x="7421" y="1089"/>
                  <a:pt x="7404" y="1075"/>
                </a:cubicBezTo>
                <a:cubicBezTo>
                  <a:pt x="7397" y="1069"/>
                  <a:pt x="7387" y="1065"/>
                  <a:pt x="7378" y="1065"/>
                </a:cubicBezTo>
                <a:close/>
                <a:moveTo>
                  <a:pt x="39" y="1020"/>
                </a:moveTo>
                <a:cubicBezTo>
                  <a:pt x="23" y="1020"/>
                  <a:pt x="0" y="1039"/>
                  <a:pt x="0" y="1059"/>
                </a:cubicBezTo>
                <a:lnTo>
                  <a:pt x="0" y="1084"/>
                </a:lnTo>
                <a:cubicBezTo>
                  <a:pt x="0" y="1128"/>
                  <a:pt x="9" y="1176"/>
                  <a:pt x="20" y="1223"/>
                </a:cubicBezTo>
                <a:cubicBezTo>
                  <a:pt x="23" y="1240"/>
                  <a:pt x="39" y="1254"/>
                  <a:pt x="56" y="1254"/>
                </a:cubicBezTo>
                <a:cubicBezTo>
                  <a:pt x="56" y="1254"/>
                  <a:pt x="62" y="1254"/>
                  <a:pt x="64" y="1248"/>
                </a:cubicBezTo>
                <a:cubicBezTo>
                  <a:pt x="84" y="1243"/>
                  <a:pt x="98" y="1223"/>
                  <a:pt x="92" y="1201"/>
                </a:cubicBezTo>
                <a:cubicBezTo>
                  <a:pt x="84" y="1165"/>
                  <a:pt x="78" y="1120"/>
                  <a:pt x="78" y="1081"/>
                </a:cubicBezTo>
                <a:lnTo>
                  <a:pt x="78" y="1059"/>
                </a:lnTo>
                <a:cubicBezTo>
                  <a:pt x="78" y="1039"/>
                  <a:pt x="62" y="1020"/>
                  <a:pt x="39" y="1020"/>
                </a:cubicBezTo>
                <a:close/>
                <a:moveTo>
                  <a:pt x="4300" y="1105"/>
                </a:moveTo>
                <a:cubicBezTo>
                  <a:pt x="4290" y="1105"/>
                  <a:pt x="4281" y="1109"/>
                  <a:pt x="4274" y="1117"/>
                </a:cubicBezTo>
                <a:cubicBezTo>
                  <a:pt x="4235" y="1156"/>
                  <a:pt x="4199" y="1193"/>
                  <a:pt x="4163" y="1223"/>
                </a:cubicBezTo>
                <a:cubicBezTo>
                  <a:pt x="4143" y="1237"/>
                  <a:pt x="4143" y="1262"/>
                  <a:pt x="4157" y="1279"/>
                </a:cubicBezTo>
                <a:cubicBezTo>
                  <a:pt x="4168" y="1285"/>
                  <a:pt x="4179" y="1293"/>
                  <a:pt x="4191" y="1293"/>
                </a:cubicBezTo>
                <a:cubicBezTo>
                  <a:pt x="4196" y="1293"/>
                  <a:pt x="4207" y="1290"/>
                  <a:pt x="4213" y="1282"/>
                </a:cubicBezTo>
                <a:cubicBezTo>
                  <a:pt x="4252" y="1248"/>
                  <a:pt x="4291" y="1212"/>
                  <a:pt x="4330" y="1173"/>
                </a:cubicBezTo>
                <a:cubicBezTo>
                  <a:pt x="4347" y="1156"/>
                  <a:pt x="4347" y="1131"/>
                  <a:pt x="4330" y="1117"/>
                </a:cubicBezTo>
                <a:cubicBezTo>
                  <a:pt x="4320" y="1109"/>
                  <a:pt x="4310" y="1105"/>
                  <a:pt x="4300" y="1105"/>
                </a:cubicBezTo>
                <a:close/>
                <a:moveTo>
                  <a:pt x="5488" y="1222"/>
                </a:moveTo>
                <a:cubicBezTo>
                  <a:pt x="5474" y="1222"/>
                  <a:pt x="5460" y="1231"/>
                  <a:pt x="5454" y="1246"/>
                </a:cubicBezTo>
                <a:cubicBezTo>
                  <a:pt x="5446" y="1265"/>
                  <a:pt x="5454" y="1290"/>
                  <a:pt x="5477" y="1296"/>
                </a:cubicBezTo>
                <a:cubicBezTo>
                  <a:pt x="5502" y="1304"/>
                  <a:pt x="5524" y="1312"/>
                  <a:pt x="5549" y="1324"/>
                </a:cubicBezTo>
                <a:cubicBezTo>
                  <a:pt x="5574" y="1335"/>
                  <a:pt x="5599" y="1340"/>
                  <a:pt x="5622" y="1352"/>
                </a:cubicBezTo>
                <a:cubicBezTo>
                  <a:pt x="5627" y="1354"/>
                  <a:pt x="5633" y="1354"/>
                  <a:pt x="5636" y="1354"/>
                </a:cubicBezTo>
                <a:cubicBezTo>
                  <a:pt x="5650" y="1354"/>
                  <a:pt x="5669" y="1349"/>
                  <a:pt x="5672" y="1326"/>
                </a:cubicBezTo>
                <a:cubicBezTo>
                  <a:pt x="5677" y="1307"/>
                  <a:pt x="5669" y="1285"/>
                  <a:pt x="5647" y="1279"/>
                </a:cubicBezTo>
                <a:cubicBezTo>
                  <a:pt x="5624" y="1271"/>
                  <a:pt x="5602" y="1265"/>
                  <a:pt x="5577" y="1254"/>
                </a:cubicBezTo>
                <a:cubicBezTo>
                  <a:pt x="5552" y="1246"/>
                  <a:pt x="5527" y="1237"/>
                  <a:pt x="5505" y="1226"/>
                </a:cubicBezTo>
                <a:cubicBezTo>
                  <a:pt x="5499" y="1223"/>
                  <a:pt x="5494" y="1222"/>
                  <a:pt x="5488" y="1222"/>
                </a:cubicBezTo>
                <a:close/>
                <a:moveTo>
                  <a:pt x="7136" y="1259"/>
                </a:moveTo>
                <a:cubicBezTo>
                  <a:pt x="7129" y="1259"/>
                  <a:pt x="7121" y="1261"/>
                  <a:pt x="7114" y="1265"/>
                </a:cubicBezTo>
                <a:cubicBezTo>
                  <a:pt x="7072" y="1290"/>
                  <a:pt x="7028" y="1310"/>
                  <a:pt x="6983" y="1332"/>
                </a:cubicBezTo>
                <a:cubicBezTo>
                  <a:pt x="6961" y="1340"/>
                  <a:pt x="6952" y="1363"/>
                  <a:pt x="6961" y="1382"/>
                </a:cubicBezTo>
                <a:cubicBezTo>
                  <a:pt x="6969" y="1396"/>
                  <a:pt x="6983" y="1407"/>
                  <a:pt x="6997" y="1407"/>
                </a:cubicBezTo>
                <a:cubicBezTo>
                  <a:pt x="7003" y="1407"/>
                  <a:pt x="7008" y="1407"/>
                  <a:pt x="7011" y="1405"/>
                </a:cubicBezTo>
                <a:cubicBezTo>
                  <a:pt x="7058" y="1382"/>
                  <a:pt x="7109" y="1360"/>
                  <a:pt x="7153" y="1332"/>
                </a:cubicBezTo>
                <a:cubicBezTo>
                  <a:pt x="7176" y="1321"/>
                  <a:pt x="7178" y="1296"/>
                  <a:pt x="7167" y="1279"/>
                </a:cubicBezTo>
                <a:cubicBezTo>
                  <a:pt x="7160" y="1265"/>
                  <a:pt x="7149" y="1259"/>
                  <a:pt x="7136" y="1259"/>
                </a:cubicBezTo>
                <a:close/>
                <a:moveTo>
                  <a:pt x="5786" y="1323"/>
                </a:moveTo>
                <a:cubicBezTo>
                  <a:pt x="5768" y="1323"/>
                  <a:pt x="5749" y="1334"/>
                  <a:pt x="5744" y="1352"/>
                </a:cubicBezTo>
                <a:cubicBezTo>
                  <a:pt x="5742" y="1374"/>
                  <a:pt x="5750" y="1393"/>
                  <a:pt x="5772" y="1402"/>
                </a:cubicBezTo>
                <a:cubicBezTo>
                  <a:pt x="5823" y="1418"/>
                  <a:pt x="5873" y="1430"/>
                  <a:pt x="5923" y="1444"/>
                </a:cubicBezTo>
                <a:cubicBezTo>
                  <a:pt x="5926" y="1446"/>
                  <a:pt x="5929" y="1446"/>
                  <a:pt x="5934" y="1446"/>
                </a:cubicBezTo>
                <a:cubicBezTo>
                  <a:pt x="5951" y="1446"/>
                  <a:pt x="5968" y="1435"/>
                  <a:pt x="5968" y="1410"/>
                </a:cubicBezTo>
                <a:cubicBezTo>
                  <a:pt x="5973" y="1393"/>
                  <a:pt x="5959" y="1371"/>
                  <a:pt x="5940" y="1365"/>
                </a:cubicBezTo>
                <a:cubicBezTo>
                  <a:pt x="5895" y="1352"/>
                  <a:pt x="5842" y="1340"/>
                  <a:pt x="5792" y="1324"/>
                </a:cubicBezTo>
                <a:cubicBezTo>
                  <a:pt x="5790" y="1323"/>
                  <a:pt x="5788" y="1323"/>
                  <a:pt x="5786" y="1323"/>
                </a:cubicBezTo>
                <a:close/>
                <a:moveTo>
                  <a:pt x="2171" y="1229"/>
                </a:moveTo>
                <a:cubicBezTo>
                  <a:pt x="2158" y="1229"/>
                  <a:pt x="2146" y="1235"/>
                  <a:pt x="2140" y="1248"/>
                </a:cubicBezTo>
                <a:cubicBezTo>
                  <a:pt x="2129" y="1265"/>
                  <a:pt x="2132" y="1285"/>
                  <a:pt x="2148" y="1299"/>
                </a:cubicBezTo>
                <a:cubicBezTo>
                  <a:pt x="2126" y="1332"/>
                  <a:pt x="2101" y="1360"/>
                  <a:pt x="2070" y="1388"/>
                </a:cubicBezTo>
                <a:cubicBezTo>
                  <a:pt x="2051" y="1402"/>
                  <a:pt x="2051" y="1424"/>
                  <a:pt x="2065" y="1444"/>
                </a:cubicBezTo>
                <a:cubicBezTo>
                  <a:pt x="2073" y="1452"/>
                  <a:pt x="2084" y="1458"/>
                  <a:pt x="2093" y="1458"/>
                </a:cubicBezTo>
                <a:cubicBezTo>
                  <a:pt x="2104" y="1458"/>
                  <a:pt x="2115" y="1452"/>
                  <a:pt x="2118" y="1444"/>
                </a:cubicBezTo>
                <a:cubicBezTo>
                  <a:pt x="2157" y="1407"/>
                  <a:pt x="2187" y="1374"/>
                  <a:pt x="2215" y="1338"/>
                </a:cubicBezTo>
                <a:cubicBezTo>
                  <a:pt x="2240" y="1352"/>
                  <a:pt x="2266" y="1363"/>
                  <a:pt x="2288" y="1377"/>
                </a:cubicBezTo>
                <a:cubicBezTo>
                  <a:pt x="2294" y="1380"/>
                  <a:pt x="2300" y="1382"/>
                  <a:pt x="2306" y="1382"/>
                </a:cubicBezTo>
                <a:cubicBezTo>
                  <a:pt x="2320" y="1382"/>
                  <a:pt x="2333" y="1373"/>
                  <a:pt x="2341" y="1360"/>
                </a:cubicBezTo>
                <a:cubicBezTo>
                  <a:pt x="2352" y="1338"/>
                  <a:pt x="2344" y="1318"/>
                  <a:pt x="2324" y="1307"/>
                </a:cubicBezTo>
                <a:cubicBezTo>
                  <a:pt x="2274" y="1282"/>
                  <a:pt x="2229" y="1257"/>
                  <a:pt x="2190" y="1234"/>
                </a:cubicBezTo>
                <a:cubicBezTo>
                  <a:pt x="2184" y="1231"/>
                  <a:pt x="2178" y="1229"/>
                  <a:pt x="2171" y="1229"/>
                </a:cubicBezTo>
                <a:close/>
                <a:moveTo>
                  <a:pt x="4066" y="1309"/>
                </a:moveTo>
                <a:cubicBezTo>
                  <a:pt x="4058" y="1309"/>
                  <a:pt x="4050" y="1312"/>
                  <a:pt x="4043" y="1318"/>
                </a:cubicBezTo>
                <a:cubicBezTo>
                  <a:pt x="3998" y="1346"/>
                  <a:pt x="3956" y="1374"/>
                  <a:pt x="3914" y="1396"/>
                </a:cubicBezTo>
                <a:cubicBezTo>
                  <a:pt x="3895" y="1407"/>
                  <a:pt x="3889" y="1432"/>
                  <a:pt x="3900" y="1449"/>
                </a:cubicBezTo>
                <a:cubicBezTo>
                  <a:pt x="3906" y="1463"/>
                  <a:pt x="3920" y="1471"/>
                  <a:pt x="3934" y="1471"/>
                </a:cubicBezTo>
                <a:cubicBezTo>
                  <a:pt x="3942" y="1471"/>
                  <a:pt x="3948" y="1471"/>
                  <a:pt x="3951" y="1463"/>
                </a:cubicBezTo>
                <a:cubicBezTo>
                  <a:pt x="3998" y="1438"/>
                  <a:pt x="4043" y="1410"/>
                  <a:pt x="4085" y="1379"/>
                </a:cubicBezTo>
                <a:cubicBezTo>
                  <a:pt x="4104" y="1368"/>
                  <a:pt x="4110" y="1346"/>
                  <a:pt x="4096" y="1326"/>
                </a:cubicBezTo>
                <a:cubicBezTo>
                  <a:pt x="4089" y="1315"/>
                  <a:pt x="4078" y="1309"/>
                  <a:pt x="4066" y="1309"/>
                </a:cubicBezTo>
                <a:close/>
                <a:moveTo>
                  <a:pt x="6848" y="1381"/>
                </a:moveTo>
                <a:cubicBezTo>
                  <a:pt x="6845" y="1381"/>
                  <a:pt x="6841" y="1381"/>
                  <a:pt x="6838" y="1382"/>
                </a:cubicBezTo>
                <a:cubicBezTo>
                  <a:pt x="6793" y="1393"/>
                  <a:pt x="6740" y="1405"/>
                  <a:pt x="6693" y="1416"/>
                </a:cubicBezTo>
                <a:cubicBezTo>
                  <a:pt x="6673" y="1418"/>
                  <a:pt x="6657" y="1438"/>
                  <a:pt x="6662" y="1460"/>
                </a:cubicBezTo>
                <a:cubicBezTo>
                  <a:pt x="6665" y="1477"/>
                  <a:pt x="6682" y="1491"/>
                  <a:pt x="6701" y="1491"/>
                </a:cubicBezTo>
                <a:cubicBezTo>
                  <a:pt x="6704" y="1491"/>
                  <a:pt x="6704" y="1491"/>
                  <a:pt x="6707" y="1494"/>
                </a:cubicBezTo>
                <a:cubicBezTo>
                  <a:pt x="6754" y="1488"/>
                  <a:pt x="6810" y="1474"/>
                  <a:pt x="6860" y="1460"/>
                </a:cubicBezTo>
                <a:cubicBezTo>
                  <a:pt x="6880" y="1452"/>
                  <a:pt x="6894" y="1432"/>
                  <a:pt x="6888" y="1410"/>
                </a:cubicBezTo>
                <a:cubicBezTo>
                  <a:pt x="6881" y="1394"/>
                  <a:pt x="6866" y="1381"/>
                  <a:pt x="6848" y="1381"/>
                </a:cubicBezTo>
                <a:close/>
                <a:moveTo>
                  <a:pt x="6084" y="1401"/>
                </a:moveTo>
                <a:cubicBezTo>
                  <a:pt x="6067" y="1401"/>
                  <a:pt x="6051" y="1413"/>
                  <a:pt x="6049" y="1432"/>
                </a:cubicBezTo>
                <a:cubicBezTo>
                  <a:pt x="6046" y="1452"/>
                  <a:pt x="6057" y="1474"/>
                  <a:pt x="6079" y="1477"/>
                </a:cubicBezTo>
                <a:cubicBezTo>
                  <a:pt x="6132" y="1488"/>
                  <a:pt x="6185" y="1494"/>
                  <a:pt x="6235" y="1502"/>
                </a:cubicBezTo>
                <a:lnTo>
                  <a:pt x="6241" y="1502"/>
                </a:lnTo>
                <a:cubicBezTo>
                  <a:pt x="6258" y="1502"/>
                  <a:pt x="6274" y="1488"/>
                  <a:pt x="6277" y="1463"/>
                </a:cubicBezTo>
                <a:cubicBezTo>
                  <a:pt x="6283" y="1444"/>
                  <a:pt x="6263" y="1424"/>
                  <a:pt x="6244" y="1421"/>
                </a:cubicBezTo>
                <a:cubicBezTo>
                  <a:pt x="6194" y="1418"/>
                  <a:pt x="6146" y="1410"/>
                  <a:pt x="6093" y="1402"/>
                </a:cubicBezTo>
                <a:cubicBezTo>
                  <a:pt x="6090" y="1401"/>
                  <a:pt x="6087" y="1401"/>
                  <a:pt x="6084" y="1401"/>
                </a:cubicBezTo>
                <a:close/>
                <a:moveTo>
                  <a:pt x="2446" y="1373"/>
                </a:moveTo>
                <a:cubicBezTo>
                  <a:pt x="2432" y="1373"/>
                  <a:pt x="2419" y="1382"/>
                  <a:pt x="2411" y="1396"/>
                </a:cubicBezTo>
                <a:cubicBezTo>
                  <a:pt x="2405" y="1416"/>
                  <a:pt x="2411" y="1435"/>
                  <a:pt x="2433" y="1446"/>
                </a:cubicBezTo>
                <a:cubicBezTo>
                  <a:pt x="2478" y="1463"/>
                  <a:pt x="2525" y="1480"/>
                  <a:pt x="2578" y="1502"/>
                </a:cubicBezTo>
                <a:cubicBezTo>
                  <a:pt x="2581" y="1505"/>
                  <a:pt x="2589" y="1505"/>
                  <a:pt x="2592" y="1505"/>
                </a:cubicBezTo>
                <a:cubicBezTo>
                  <a:pt x="2609" y="1505"/>
                  <a:pt x="2623" y="1494"/>
                  <a:pt x="2628" y="1480"/>
                </a:cubicBezTo>
                <a:cubicBezTo>
                  <a:pt x="2634" y="1460"/>
                  <a:pt x="2623" y="1438"/>
                  <a:pt x="2603" y="1432"/>
                </a:cubicBezTo>
                <a:cubicBezTo>
                  <a:pt x="2553" y="1416"/>
                  <a:pt x="2505" y="1393"/>
                  <a:pt x="2461" y="1377"/>
                </a:cubicBezTo>
                <a:cubicBezTo>
                  <a:pt x="2456" y="1374"/>
                  <a:pt x="2451" y="1373"/>
                  <a:pt x="2446" y="1373"/>
                </a:cubicBezTo>
                <a:close/>
                <a:moveTo>
                  <a:pt x="6540" y="1432"/>
                </a:moveTo>
                <a:cubicBezTo>
                  <a:pt x="6508" y="1434"/>
                  <a:pt x="6472" y="1436"/>
                  <a:pt x="6435" y="1436"/>
                </a:cubicBezTo>
                <a:cubicBezTo>
                  <a:pt x="6420" y="1436"/>
                  <a:pt x="6404" y="1436"/>
                  <a:pt x="6389" y="1435"/>
                </a:cubicBezTo>
                <a:cubicBezTo>
                  <a:pt x="6369" y="1435"/>
                  <a:pt x="6350" y="1452"/>
                  <a:pt x="6350" y="1474"/>
                </a:cubicBezTo>
                <a:cubicBezTo>
                  <a:pt x="6350" y="1494"/>
                  <a:pt x="6369" y="1513"/>
                  <a:pt x="6389" y="1513"/>
                </a:cubicBezTo>
                <a:lnTo>
                  <a:pt x="6445" y="1513"/>
                </a:lnTo>
                <a:cubicBezTo>
                  <a:pt x="6481" y="1513"/>
                  <a:pt x="6514" y="1513"/>
                  <a:pt x="6545" y="1508"/>
                </a:cubicBezTo>
                <a:cubicBezTo>
                  <a:pt x="6567" y="1505"/>
                  <a:pt x="6584" y="1488"/>
                  <a:pt x="6581" y="1466"/>
                </a:cubicBezTo>
                <a:cubicBezTo>
                  <a:pt x="6579" y="1446"/>
                  <a:pt x="6565" y="1432"/>
                  <a:pt x="6540" y="1432"/>
                </a:cubicBezTo>
                <a:close/>
                <a:moveTo>
                  <a:pt x="108" y="1321"/>
                </a:moveTo>
                <a:cubicBezTo>
                  <a:pt x="102" y="1321"/>
                  <a:pt x="95" y="1323"/>
                  <a:pt x="90" y="1326"/>
                </a:cubicBezTo>
                <a:cubicBezTo>
                  <a:pt x="67" y="1338"/>
                  <a:pt x="64" y="1363"/>
                  <a:pt x="76" y="1379"/>
                </a:cubicBezTo>
                <a:cubicBezTo>
                  <a:pt x="106" y="1424"/>
                  <a:pt x="140" y="1466"/>
                  <a:pt x="182" y="1505"/>
                </a:cubicBezTo>
                <a:cubicBezTo>
                  <a:pt x="193" y="1513"/>
                  <a:pt x="201" y="1516"/>
                  <a:pt x="209" y="1516"/>
                </a:cubicBezTo>
                <a:cubicBezTo>
                  <a:pt x="223" y="1516"/>
                  <a:pt x="235" y="1513"/>
                  <a:pt x="237" y="1508"/>
                </a:cubicBezTo>
                <a:cubicBezTo>
                  <a:pt x="251" y="1491"/>
                  <a:pt x="251" y="1466"/>
                  <a:pt x="235" y="1452"/>
                </a:cubicBezTo>
                <a:cubicBezTo>
                  <a:pt x="196" y="1418"/>
                  <a:pt x="165" y="1379"/>
                  <a:pt x="140" y="1340"/>
                </a:cubicBezTo>
                <a:cubicBezTo>
                  <a:pt x="132" y="1328"/>
                  <a:pt x="120" y="1321"/>
                  <a:pt x="108" y="1321"/>
                </a:cubicBezTo>
                <a:close/>
                <a:moveTo>
                  <a:pt x="3795" y="1459"/>
                </a:moveTo>
                <a:cubicBezTo>
                  <a:pt x="3789" y="1459"/>
                  <a:pt x="3784" y="1460"/>
                  <a:pt x="3778" y="1463"/>
                </a:cubicBezTo>
                <a:cubicBezTo>
                  <a:pt x="3733" y="1485"/>
                  <a:pt x="3683" y="1502"/>
                  <a:pt x="3638" y="1516"/>
                </a:cubicBezTo>
                <a:cubicBezTo>
                  <a:pt x="3621" y="1522"/>
                  <a:pt x="3607" y="1544"/>
                  <a:pt x="3613" y="1564"/>
                </a:cubicBezTo>
                <a:cubicBezTo>
                  <a:pt x="3621" y="1583"/>
                  <a:pt x="3635" y="1591"/>
                  <a:pt x="3652" y="1591"/>
                </a:cubicBezTo>
                <a:lnTo>
                  <a:pt x="3658" y="1591"/>
                </a:lnTo>
                <a:cubicBezTo>
                  <a:pt x="3708" y="1575"/>
                  <a:pt x="3761" y="1558"/>
                  <a:pt x="3808" y="1536"/>
                </a:cubicBezTo>
                <a:cubicBezTo>
                  <a:pt x="3831" y="1524"/>
                  <a:pt x="3842" y="1505"/>
                  <a:pt x="3831" y="1485"/>
                </a:cubicBezTo>
                <a:cubicBezTo>
                  <a:pt x="3822" y="1469"/>
                  <a:pt x="3810" y="1459"/>
                  <a:pt x="3795" y="1459"/>
                </a:cubicBezTo>
                <a:close/>
                <a:moveTo>
                  <a:pt x="2741" y="1475"/>
                </a:moveTo>
                <a:cubicBezTo>
                  <a:pt x="2724" y="1475"/>
                  <a:pt x="2710" y="1484"/>
                  <a:pt x="2704" y="1502"/>
                </a:cubicBezTo>
                <a:cubicBezTo>
                  <a:pt x="2698" y="1522"/>
                  <a:pt x="2706" y="1544"/>
                  <a:pt x="2729" y="1550"/>
                </a:cubicBezTo>
                <a:cubicBezTo>
                  <a:pt x="2771" y="1564"/>
                  <a:pt x="2815" y="1577"/>
                  <a:pt x="2865" y="1591"/>
                </a:cubicBezTo>
                <a:lnTo>
                  <a:pt x="2879" y="1597"/>
                </a:lnTo>
                <a:cubicBezTo>
                  <a:pt x="2882" y="1600"/>
                  <a:pt x="2885" y="1600"/>
                  <a:pt x="2888" y="1600"/>
                </a:cubicBezTo>
                <a:cubicBezTo>
                  <a:pt x="2907" y="1600"/>
                  <a:pt x="2924" y="1589"/>
                  <a:pt x="2930" y="1572"/>
                </a:cubicBezTo>
                <a:cubicBezTo>
                  <a:pt x="2938" y="1550"/>
                  <a:pt x="2924" y="1530"/>
                  <a:pt x="2902" y="1522"/>
                </a:cubicBezTo>
                <a:lnTo>
                  <a:pt x="2888" y="1519"/>
                </a:lnTo>
                <a:cubicBezTo>
                  <a:pt x="2840" y="1505"/>
                  <a:pt x="2796" y="1491"/>
                  <a:pt x="2754" y="1477"/>
                </a:cubicBezTo>
                <a:cubicBezTo>
                  <a:pt x="2749" y="1476"/>
                  <a:pt x="2745" y="1475"/>
                  <a:pt x="2741" y="1475"/>
                </a:cubicBezTo>
                <a:close/>
                <a:moveTo>
                  <a:pt x="1972" y="1478"/>
                </a:moveTo>
                <a:cubicBezTo>
                  <a:pt x="1965" y="1478"/>
                  <a:pt x="1957" y="1480"/>
                  <a:pt x="1950" y="1485"/>
                </a:cubicBezTo>
                <a:cubicBezTo>
                  <a:pt x="1908" y="1508"/>
                  <a:pt x="1867" y="1533"/>
                  <a:pt x="1822" y="1558"/>
                </a:cubicBezTo>
                <a:cubicBezTo>
                  <a:pt x="1800" y="1569"/>
                  <a:pt x="1794" y="1589"/>
                  <a:pt x="1805" y="1611"/>
                </a:cubicBezTo>
                <a:cubicBezTo>
                  <a:pt x="1811" y="1625"/>
                  <a:pt x="1825" y="1631"/>
                  <a:pt x="1839" y="1631"/>
                </a:cubicBezTo>
                <a:cubicBezTo>
                  <a:pt x="1847" y="1631"/>
                  <a:pt x="1850" y="1628"/>
                  <a:pt x="1853" y="1628"/>
                </a:cubicBezTo>
                <a:cubicBezTo>
                  <a:pt x="1903" y="1603"/>
                  <a:pt x="1950" y="1575"/>
                  <a:pt x="1992" y="1547"/>
                </a:cubicBezTo>
                <a:cubicBezTo>
                  <a:pt x="2009" y="1536"/>
                  <a:pt x="2017" y="1513"/>
                  <a:pt x="2003" y="1494"/>
                </a:cubicBezTo>
                <a:cubicBezTo>
                  <a:pt x="1997" y="1484"/>
                  <a:pt x="1985" y="1478"/>
                  <a:pt x="1972" y="1478"/>
                </a:cubicBezTo>
                <a:close/>
                <a:moveTo>
                  <a:pt x="3040" y="1554"/>
                </a:moveTo>
                <a:cubicBezTo>
                  <a:pt x="3022" y="1554"/>
                  <a:pt x="3007" y="1567"/>
                  <a:pt x="3005" y="1586"/>
                </a:cubicBezTo>
                <a:cubicBezTo>
                  <a:pt x="2999" y="1605"/>
                  <a:pt x="3013" y="1628"/>
                  <a:pt x="3036" y="1631"/>
                </a:cubicBezTo>
                <a:cubicBezTo>
                  <a:pt x="3089" y="1639"/>
                  <a:pt x="3144" y="1644"/>
                  <a:pt x="3195" y="1647"/>
                </a:cubicBezTo>
                <a:cubicBezTo>
                  <a:pt x="3214" y="1647"/>
                  <a:pt x="3231" y="1631"/>
                  <a:pt x="3236" y="1614"/>
                </a:cubicBezTo>
                <a:cubicBezTo>
                  <a:pt x="3236" y="1591"/>
                  <a:pt x="3220" y="1575"/>
                  <a:pt x="3200" y="1572"/>
                </a:cubicBezTo>
                <a:cubicBezTo>
                  <a:pt x="3150" y="1569"/>
                  <a:pt x="3097" y="1564"/>
                  <a:pt x="3049" y="1555"/>
                </a:cubicBezTo>
                <a:cubicBezTo>
                  <a:pt x="3046" y="1554"/>
                  <a:pt x="3043" y="1554"/>
                  <a:pt x="3040" y="1554"/>
                </a:cubicBezTo>
                <a:close/>
                <a:moveTo>
                  <a:pt x="3505" y="1554"/>
                </a:moveTo>
                <a:cubicBezTo>
                  <a:pt x="3502" y="1554"/>
                  <a:pt x="3499" y="1554"/>
                  <a:pt x="3496" y="1555"/>
                </a:cubicBezTo>
                <a:cubicBezTo>
                  <a:pt x="3446" y="1561"/>
                  <a:pt x="3395" y="1569"/>
                  <a:pt x="3345" y="1572"/>
                </a:cubicBezTo>
                <a:cubicBezTo>
                  <a:pt x="3326" y="1575"/>
                  <a:pt x="3306" y="1591"/>
                  <a:pt x="3312" y="1614"/>
                </a:cubicBezTo>
                <a:cubicBezTo>
                  <a:pt x="3312" y="1631"/>
                  <a:pt x="3328" y="1647"/>
                  <a:pt x="3348" y="1647"/>
                </a:cubicBezTo>
                <a:cubicBezTo>
                  <a:pt x="3401" y="1647"/>
                  <a:pt x="3457" y="1639"/>
                  <a:pt x="3510" y="1631"/>
                </a:cubicBezTo>
                <a:cubicBezTo>
                  <a:pt x="3529" y="1628"/>
                  <a:pt x="3543" y="1605"/>
                  <a:pt x="3540" y="1586"/>
                </a:cubicBezTo>
                <a:cubicBezTo>
                  <a:pt x="3538" y="1567"/>
                  <a:pt x="3522" y="1554"/>
                  <a:pt x="3505" y="1554"/>
                </a:cubicBezTo>
                <a:close/>
                <a:moveTo>
                  <a:pt x="340" y="1532"/>
                </a:moveTo>
                <a:cubicBezTo>
                  <a:pt x="326" y="1532"/>
                  <a:pt x="312" y="1538"/>
                  <a:pt x="304" y="1550"/>
                </a:cubicBezTo>
                <a:cubicBezTo>
                  <a:pt x="293" y="1569"/>
                  <a:pt x="302" y="1591"/>
                  <a:pt x="318" y="1603"/>
                </a:cubicBezTo>
                <a:cubicBezTo>
                  <a:pt x="363" y="1628"/>
                  <a:pt x="413" y="1647"/>
                  <a:pt x="466" y="1670"/>
                </a:cubicBezTo>
                <a:cubicBezTo>
                  <a:pt x="469" y="1672"/>
                  <a:pt x="472" y="1672"/>
                  <a:pt x="480" y="1672"/>
                </a:cubicBezTo>
                <a:cubicBezTo>
                  <a:pt x="497" y="1672"/>
                  <a:pt x="511" y="1661"/>
                  <a:pt x="516" y="1647"/>
                </a:cubicBezTo>
                <a:cubicBezTo>
                  <a:pt x="525" y="1631"/>
                  <a:pt x="514" y="1605"/>
                  <a:pt x="494" y="1600"/>
                </a:cubicBezTo>
                <a:cubicBezTo>
                  <a:pt x="441" y="1583"/>
                  <a:pt x="399" y="1561"/>
                  <a:pt x="357" y="1536"/>
                </a:cubicBezTo>
                <a:cubicBezTo>
                  <a:pt x="352" y="1533"/>
                  <a:pt x="346" y="1532"/>
                  <a:pt x="340" y="1532"/>
                </a:cubicBezTo>
                <a:close/>
                <a:moveTo>
                  <a:pt x="1692" y="1615"/>
                </a:moveTo>
                <a:cubicBezTo>
                  <a:pt x="1688" y="1615"/>
                  <a:pt x="1684" y="1615"/>
                  <a:pt x="1680" y="1617"/>
                </a:cubicBezTo>
                <a:cubicBezTo>
                  <a:pt x="1632" y="1631"/>
                  <a:pt x="1585" y="1644"/>
                  <a:pt x="1535" y="1658"/>
                </a:cubicBezTo>
                <a:cubicBezTo>
                  <a:pt x="1515" y="1661"/>
                  <a:pt x="1501" y="1684"/>
                  <a:pt x="1507" y="1703"/>
                </a:cubicBezTo>
                <a:cubicBezTo>
                  <a:pt x="1512" y="1723"/>
                  <a:pt x="1529" y="1737"/>
                  <a:pt x="1546" y="1737"/>
                </a:cubicBezTo>
                <a:lnTo>
                  <a:pt x="1549" y="1737"/>
                </a:lnTo>
                <a:cubicBezTo>
                  <a:pt x="1602" y="1723"/>
                  <a:pt x="1655" y="1709"/>
                  <a:pt x="1702" y="1689"/>
                </a:cubicBezTo>
                <a:cubicBezTo>
                  <a:pt x="1724" y="1684"/>
                  <a:pt x="1733" y="1661"/>
                  <a:pt x="1727" y="1642"/>
                </a:cubicBezTo>
                <a:cubicBezTo>
                  <a:pt x="1723" y="1624"/>
                  <a:pt x="1707" y="1615"/>
                  <a:pt x="1692" y="1615"/>
                </a:cubicBezTo>
                <a:close/>
                <a:moveTo>
                  <a:pt x="628" y="1643"/>
                </a:moveTo>
                <a:cubicBezTo>
                  <a:pt x="613" y="1643"/>
                  <a:pt x="596" y="1656"/>
                  <a:pt x="592" y="1672"/>
                </a:cubicBezTo>
                <a:cubicBezTo>
                  <a:pt x="583" y="1689"/>
                  <a:pt x="597" y="1711"/>
                  <a:pt x="620" y="1717"/>
                </a:cubicBezTo>
                <a:cubicBezTo>
                  <a:pt x="664" y="1728"/>
                  <a:pt x="720" y="1739"/>
                  <a:pt x="773" y="1750"/>
                </a:cubicBezTo>
                <a:lnTo>
                  <a:pt x="779" y="1750"/>
                </a:lnTo>
                <a:cubicBezTo>
                  <a:pt x="795" y="1750"/>
                  <a:pt x="815" y="1737"/>
                  <a:pt x="815" y="1723"/>
                </a:cubicBezTo>
                <a:cubicBezTo>
                  <a:pt x="818" y="1700"/>
                  <a:pt x="804" y="1678"/>
                  <a:pt x="781" y="1675"/>
                </a:cubicBezTo>
                <a:cubicBezTo>
                  <a:pt x="734" y="1664"/>
                  <a:pt x="681" y="1658"/>
                  <a:pt x="636" y="1644"/>
                </a:cubicBezTo>
                <a:cubicBezTo>
                  <a:pt x="634" y="1644"/>
                  <a:pt x="631" y="1643"/>
                  <a:pt x="628" y="1643"/>
                </a:cubicBezTo>
                <a:close/>
                <a:moveTo>
                  <a:pt x="931" y="1689"/>
                </a:moveTo>
                <a:cubicBezTo>
                  <a:pt x="913" y="1689"/>
                  <a:pt x="898" y="1705"/>
                  <a:pt x="893" y="1725"/>
                </a:cubicBezTo>
                <a:cubicBezTo>
                  <a:pt x="890" y="1745"/>
                  <a:pt x="907" y="1764"/>
                  <a:pt x="929" y="1767"/>
                </a:cubicBezTo>
                <a:lnTo>
                  <a:pt x="1085" y="1778"/>
                </a:lnTo>
                <a:cubicBezTo>
                  <a:pt x="1108" y="1778"/>
                  <a:pt x="1125" y="1764"/>
                  <a:pt x="1125" y="1739"/>
                </a:cubicBezTo>
                <a:cubicBezTo>
                  <a:pt x="1125" y="1717"/>
                  <a:pt x="1108" y="1700"/>
                  <a:pt x="1085" y="1700"/>
                </a:cubicBezTo>
                <a:cubicBezTo>
                  <a:pt x="1035" y="1700"/>
                  <a:pt x="988" y="1697"/>
                  <a:pt x="935" y="1689"/>
                </a:cubicBezTo>
                <a:cubicBezTo>
                  <a:pt x="933" y="1689"/>
                  <a:pt x="932" y="1689"/>
                  <a:pt x="931" y="1689"/>
                </a:cubicBezTo>
                <a:close/>
                <a:moveTo>
                  <a:pt x="1394" y="1683"/>
                </a:moveTo>
                <a:cubicBezTo>
                  <a:pt x="1392" y="1683"/>
                  <a:pt x="1391" y="1683"/>
                  <a:pt x="1390" y="1684"/>
                </a:cubicBezTo>
                <a:cubicBezTo>
                  <a:pt x="1339" y="1689"/>
                  <a:pt x="1292" y="1695"/>
                  <a:pt x="1239" y="1697"/>
                </a:cubicBezTo>
                <a:cubicBezTo>
                  <a:pt x="1219" y="1700"/>
                  <a:pt x="1197" y="1717"/>
                  <a:pt x="1200" y="1739"/>
                </a:cubicBezTo>
                <a:cubicBezTo>
                  <a:pt x="1200" y="1759"/>
                  <a:pt x="1219" y="1778"/>
                  <a:pt x="1239" y="1778"/>
                </a:cubicBezTo>
                <a:cubicBezTo>
                  <a:pt x="1295" y="1773"/>
                  <a:pt x="1348" y="1770"/>
                  <a:pt x="1401" y="1764"/>
                </a:cubicBezTo>
                <a:cubicBezTo>
                  <a:pt x="1420" y="1759"/>
                  <a:pt x="1437" y="1739"/>
                  <a:pt x="1434" y="1717"/>
                </a:cubicBezTo>
                <a:cubicBezTo>
                  <a:pt x="1432" y="1699"/>
                  <a:pt x="1412" y="1683"/>
                  <a:pt x="1394" y="168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4" name="Google Shape;1534;p34"/>
          <p:cNvSpPr/>
          <p:nvPr/>
        </p:nvSpPr>
        <p:spPr>
          <a:xfrm>
            <a:off x="10296094" y="2056622"/>
            <a:ext cx="586719" cy="233215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5" name="Google Shape;1535;p34"/>
          <p:cNvSpPr/>
          <p:nvPr/>
        </p:nvSpPr>
        <p:spPr>
          <a:xfrm>
            <a:off x="7432073" y="2587732"/>
            <a:ext cx="291101" cy="616569"/>
          </a:xfrm>
          <a:custGeom>
            <a:avLst/>
            <a:gdLst/>
            <a:ahLst/>
            <a:cxnLst/>
            <a:rect l="l" t="t" r="r" b="b"/>
            <a:pathLst>
              <a:path w="2127" h="4505" extrusionOk="0">
                <a:moveTo>
                  <a:pt x="417" y="1"/>
                </a:moveTo>
                <a:cubicBezTo>
                  <a:pt x="407" y="1"/>
                  <a:pt x="396" y="5"/>
                  <a:pt x="388" y="13"/>
                </a:cubicBezTo>
                <a:cubicBezTo>
                  <a:pt x="382" y="16"/>
                  <a:pt x="335" y="66"/>
                  <a:pt x="276" y="144"/>
                </a:cubicBezTo>
                <a:cubicBezTo>
                  <a:pt x="262" y="161"/>
                  <a:pt x="265" y="186"/>
                  <a:pt x="282" y="200"/>
                </a:cubicBezTo>
                <a:cubicBezTo>
                  <a:pt x="290" y="206"/>
                  <a:pt x="296" y="208"/>
                  <a:pt x="307" y="208"/>
                </a:cubicBezTo>
                <a:cubicBezTo>
                  <a:pt x="321" y="208"/>
                  <a:pt x="332" y="206"/>
                  <a:pt x="341" y="194"/>
                </a:cubicBezTo>
                <a:cubicBezTo>
                  <a:pt x="402" y="119"/>
                  <a:pt x="447" y="74"/>
                  <a:pt x="447" y="74"/>
                </a:cubicBezTo>
                <a:cubicBezTo>
                  <a:pt x="463" y="55"/>
                  <a:pt x="463" y="33"/>
                  <a:pt x="447" y="13"/>
                </a:cubicBezTo>
                <a:cubicBezTo>
                  <a:pt x="438" y="5"/>
                  <a:pt x="428" y="1"/>
                  <a:pt x="417" y="1"/>
                </a:cubicBezTo>
                <a:close/>
                <a:moveTo>
                  <a:pt x="208" y="263"/>
                </a:moveTo>
                <a:cubicBezTo>
                  <a:pt x="195" y="263"/>
                  <a:pt x="182" y="270"/>
                  <a:pt x="173" y="284"/>
                </a:cubicBezTo>
                <a:cubicBezTo>
                  <a:pt x="145" y="331"/>
                  <a:pt x="117" y="381"/>
                  <a:pt x="95" y="429"/>
                </a:cubicBezTo>
                <a:cubicBezTo>
                  <a:pt x="87" y="451"/>
                  <a:pt x="95" y="473"/>
                  <a:pt x="115" y="485"/>
                </a:cubicBezTo>
                <a:cubicBezTo>
                  <a:pt x="117" y="485"/>
                  <a:pt x="126" y="487"/>
                  <a:pt x="131" y="487"/>
                </a:cubicBezTo>
                <a:cubicBezTo>
                  <a:pt x="151" y="487"/>
                  <a:pt x="165" y="479"/>
                  <a:pt x="168" y="465"/>
                </a:cubicBezTo>
                <a:cubicBezTo>
                  <a:pt x="187" y="418"/>
                  <a:pt x="212" y="370"/>
                  <a:pt x="243" y="326"/>
                </a:cubicBezTo>
                <a:cubicBezTo>
                  <a:pt x="254" y="306"/>
                  <a:pt x="251" y="284"/>
                  <a:pt x="229" y="270"/>
                </a:cubicBezTo>
                <a:cubicBezTo>
                  <a:pt x="223" y="266"/>
                  <a:pt x="215" y="263"/>
                  <a:pt x="208" y="263"/>
                </a:cubicBezTo>
                <a:close/>
                <a:moveTo>
                  <a:pt x="76" y="556"/>
                </a:moveTo>
                <a:cubicBezTo>
                  <a:pt x="56" y="556"/>
                  <a:pt x="41" y="568"/>
                  <a:pt x="34" y="585"/>
                </a:cubicBezTo>
                <a:cubicBezTo>
                  <a:pt x="17" y="641"/>
                  <a:pt x="6" y="697"/>
                  <a:pt x="0" y="752"/>
                </a:cubicBezTo>
                <a:cubicBezTo>
                  <a:pt x="0" y="778"/>
                  <a:pt x="14" y="794"/>
                  <a:pt x="39" y="800"/>
                </a:cubicBezTo>
                <a:lnTo>
                  <a:pt x="42" y="800"/>
                </a:lnTo>
                <a:cubicBezTo>
                  <a:pt x="62" y="800"/>
                  <a:pt x="81" y="780"/>
                  <a:pt x="84" y="761"/>
                </a:cubicBezTo>
                <a:cubicBezTo>
                  <a:pt x="87" y="713"/>
                  <a:pt x="98" y="663"/>
                  <a:pt x="115" y="610"/>
                </a:cubicBezTo>
                <a:cubicBezTo>
                  <a:pt x="123" y="588"/>
                  <a:pt x="109" y="565"/>
                  <a:pt x="87" y="557"/>
                </a:cubicBezTo>
                <a:cubicBezTo>
                  <a:pt x="83" y="556"/>
                  <a:pt x="79" y="556"/>
                  <a:pt x="76" y="556"/>
                </a:cubicBezTo>
                <a:close/>
                <a:moveTo>
                  <a:pt x="55" y="882"/>
                </a:moveTo>
                <a:cubicBezTo>
                  <a:pt x="51" y="882"/>
                  <a:pt x="48" y="883"/>
                  <a:pt x="45" y="884"/>
                </a:cubicBezTo>
                <a:cubicBezTo>
                  <a:pt x="20" y="886"/>
                  <a:pt x="6" y="906"/>
                  <a:pt x="11" y="931"/>
                </a:cubicBezTo>
                <a:cubicBezTo>
                  <a:pt x="20" y="987"/>
                  <a:pt x="39" y="1043"/>
                  <a:pt x="67" y="1096"/>
                </a:cubicBezTo>
                <a:cubicBezTo>
                  <a:pt x="73" y="1107"/>
                  <a:pt x="87" y="1115"/>
                  <a:pt x="101" y="1115"/>
                </a:cubicBezTo>
                <a:cubicBezTo>
                  <a:pt x="109" y="1115"/>
                  <a:pt x="112" y="1115"/>
                  <a:pt x="126" y="1112"/>
                </a:cubicBezTo>
                <a:cubicBezTo>
                  <a:pt x="145" y="1101"/>
                  <a:pt x="154" y="1079"/>
                  <a:pt x="143" y="1056"/>
                </a:cubicBezTo>
                <a:cubicBezTo>
                  <a:pt x="117" y="1012"/>
                  <a:pt x="103" y="962"/>
                  <a:pt x="95" y="914"/>
                </a:cubicBezTo>
                <a:cubicBezTo>
                  <a:pt x="88" y="895"/>
                  <a:pt x="73" y="882"/>
                  <a:pt x="55" y="882"/>
                </a:cubicBezTo>
                <a:close/>
                <a:moveTo>
                  <a:pt x="1011" y="1119"/>
                </a:moveTo>
                <a:cubicBezTo>
                  <a:pt x="1008" y="1119"/>
                  <a:pt x="1005" y="1120"/>
                  <a:pt x="1002" y="1121"/>
                </a:cubicBezTo>
                <a:cubicBezTo>
                  <a:pt x="949" y="1129"/>
                  <a:pt x="893" y="1151"/>
                  <a:pt x="837" y="1185"/>
                </a:cubicBezTo>
                <a:cubicBezTo>
                  <a:pt x="815" y="1196"/>
                  <a:pt x="809" y="1221"/>
                  <a:pt x="823" y="1241"/>
                </a:cubicBezTo>
                <a:cubicBezTo>
                  <a:pt x="829" y="1255"/>
                  <a:pt x="843" y="1263"/>
                  <a:pt x="857" y="1263"/>
                </a:cubicBezTo>
                <a:cubicBezTo>
                  <a:pt x="865" y="1263"/>
                  <a:pt x="871" y="1260"/>
                  <a:pt x="879" y="1255"/>
                </a:cubicBezTo>
                <a:cubicBezTo>
                  <a:pt x="924" y="1227"/>
                  <a:pt x="968" y="1210"/>
                  <a:pt x="1016" y="1199"/>
                </a:cubicBezTo>
                <a:cubicBezTo>
                  <a:pt x="1038" y="1196"/>
                  <a:pt x="1052" y="1171"/>
                  <a:pt x="1049" y="1151"/>
                </a:cubicBezTo>
                <a:cubicBezTo>
                  <a:pt x="1047" y="1132"/>
                  <a:pt x="1028" y="1119"/>
                  <a:pt x="1011" y="1119"/>
                </a:cubicBezTo>
                <a:close/>
                <a:moveTo>
                  <a:pt x="1162" y="1136"/>
                </a:moveTo>
                <a:cubicBezTo>
                  <a:pt x="1148" y="1136"/>
                  <a:pt x="1133" y="1146"/>
                  <a:pt x="1127" y="1160"/>
                </a:cubicBezTo>
                <a:cubicBezTo>
                  <a:pt x="1116" y="1179"/>
                  <a:pt x="1127" y="1202"/>
                  <a:pt x="1147" y="1213"/>
                </a:cubicBezTo>
                <a:lnTo>
                  <a:pt x="1169" y="1224"/>
                </a:lnTo>
                <a:cubicBezTo>
                  <a:pt x="1197" y="1241"/>
                  <a:pt x="1217" y="1269"/>
                  <a:pt x="1219" y="1305"/>
                </a:cubicBezTo>
                <a:cubicBezTo>
                  <a:pt x="1225" y="1322"/>
                  <a:pt x="1242" y="1338"/>
                  <a:pt x="1261" y="1338"/>
                </a:cubicBezTo>
                <a:cubicBezTo>
                  <a:pt x="1267" y="1338"/>
                  <a:pt x="1267" y="1338"/>
                  <a:pt x="1261" y="1341"/>
                </a:cubicBezTo>
                <a:cubicBezTo>
                  <a:pt x="1284" y="1338"/>
                  <a:pt x="1300" y="1322"/>
                  <a:pt x="1297" y="1296"/>
                </a:cubicBezTo>
                <a:cubicBezTo>
                  <a:pt x="1289" y="1238"/>
                  <a:pt x="1258" y="1188"/>
                  <a:pt x="1205" y="1157"/>
                </a:cubicBezTo>
                <a:cubicBezTo>
                  <a:pt x="1200" y="1151"/>
                  <a:pt x="1189" y="1143"/>
                  <a:pt x="1178" y="1140"/>
                </a:cubicBezTo>
                <a:cubicBezTo>
                  <a:pt x="1173" y="1137"/>
                  <a:pt x="1168" y="1136"/>
                  <a:pt x="1162" y="1136"/>
                </a:cubicBezTo>
                <a:close/>
                <a:moveTo>
                  <a:pt x="193" y="1164"/>
                </a:moveTo>
                <a:cubicBezTo>
                  <a:pt x="184" y="1164"/>
                  <a:pt x="175" y="1168"/>
                  <a:pt x="168" y="1176"/>
                </a:cubicBezTo>
                <a:cubicBezTo>
                  <a:pt x="151" y="1193"/>
                  <a:pt x="145" y="1218"/>
                  <a:pt x="165" y="1235"/>
                </a:cubicBezTo>
                <a:cubicBezTo>
                  <a:pt x="198" y="1277"/>
                  <a:pt x="243" y="1316"/>
                  <a:pt x="293" y="1349"/>
                </a:cubicBezTo>
                <a:cubicBezTo>
                  <a:pt x="299" y="1352"/>
                  <a:pt x="307" y="1358"/>
                  <a:pt x="318" y="1358"/>
                </a:cubicBezTo>
                <a:cubicBezTo>
                  <a:pt x="332" y="1358"/>
                  <a:pt x="341" y="1352"/>
                  <a:pt x="355" y="1338"/>
                </a:cubicBezTo>
                <a:cubicBezTo>
                  <a:pt x="368" y="1322"/>
                  <a:pt x="363" y="1296"/>
                  <a:pt x="346" y="1282"/>
                </a:cubicBezTo>
                <a:cubicBezTo>
                  <a:pt x="299" y="1249"/>
                  <a:pt x="262" y="1213"/>
                  <a:pt x="226" y="1179"/>
                </a:cubicBezTo>
                <a:cubicBezTo>
                  <a:pt x="217" y="1170"/>
                  <a:pt x="205" y="1164"/>
                  <a:pt x="193" y="1164"/>
                </a:cubicBezTo>
                <a:close/>
                <a:moveTo>
                  <a:pt x="728" y="1283"/>
                </a:moveTo>
                <a:cubicBezTo>
                  <a:pt x="717" y="1283"/>
                  <a:pt x="706" y="1288"/>
                  <a:pt x="698" y="1296"/>
                </a:cubicBezTo>
                <a:cubicBezTo>
                  <a:pt x="659" y="1335"/>
                  <a:pt x="625" y="1380"/>
                  <a:pt x="592" y="1430"/>
                </a:cubicBezTo>
                <a:cubicBezTo>
                  <a:pt x="555" y="1411"/>
                  <a:pt x="516" y="1391"/>
                  <a:pt x="475" y="1366"/>
                </a:cubicBezTo>
                <a:cubicBezTo>
                  <a:pt x="468" y="1363"/>
                  <a:pt x="461" y="1361"/>
                  <a:pt x="454" y="1361"/>
                </a:cubicBezTo>
                <a:cubicBezTo>
                  <a:pt x="440" y="1361"/>
                  <a:pt x="426" y="1369"/>
                  <a:pt x="419" y="1383"/>
                </a:cubicBezTo>
                <a:cubicBezTo>
                  <a:pt x="408" y="1405"/>
                  <a:pt x="416" y="1430"/>
                  <a:pt x="435" y="1439"/>
                </a:cubicBezTo>
                <a:cubicBezTo>
                  <a:pt x="486" y="1469"/>
                  <a:pt x="536" y="1492"/>
                  <a:pt x="586" y="1514"/>
                </a:cubicBezTo>
                <a:cubicBezTo>
                  <a:pt x="592" y="1514"/>
                  <a:pt x="597" y="1517"/>
                  <a:pt x="603" y="1517"/>
                </a:cubicBezTo>
                <a:cubicBezTo>
                  <a:pt x="617" y="1517"/>
                  <a:pt x="631" y="1508"/>
                  <a:pt x="639" y="1492"/>
                </a:cubicBezTo>
                <a:cubicBezTo>
                  <a:pt x="647" y="1492"/>
                  <a:pt x="656" y="1486"/>
                  <a:pt x="661" y="1475"/>
                </a:cubicBezTo>
                <a:cubicBezTo>
                  <a:pt x="692" y="1430"/>
                  <a:pt x="726" y="1391"/>
                  <a:pt x="759" y="1352"/>
                </a:cubicBezTo>
                <a:cubicBezTo>
                  <a:pt x="773" y="1335"/>
                  <a:pt x="773" y="1310"/>
                  <a:pt x="756" y="1294"/>
                </a:cubicBezTo>
                <a:cubicBezTo>
                  <a:pt x="748" y="1287"/>
                  <a:pt x="738" y="1283"/>
                  <a:pt x="728" y="1283"/>
                </a:cubicBezTo>
                <a:close/>
                <a:moveTo>
                  <a:pt x="1215" y="1410"/>
                </a:moveTo>
                <a:cubicBezTo>
                  <a:pt x="1203" y="1410"/>
                  <a:pt x="1191" y="1415"/>
                  <a:pt x="1183" y="1425"/>
                </a:cubicBezTo>
                <a:cubicBezTo>
                  <a:pt x="1155" y="1458"/>
                  <a:pt x="1116" y="1481"/>
                  <a:pt x="1066" y="1500"/>
                </a:cubicBezTo>
                <a:cubicBezTo>
                  <a:pt x="1046" y="1506"/>
                  <a:pt x="1032" y="1531"/>
                  <a:pt x="1038" y="1550"/>
                </a:cubicBezTo>
                <a:cubicBezTo>
                  <a:pt x="1044" y="1570"/>
                  <a:pt x="1060" y="1578"/>
                  <a:pt x="1077" y="1578"/>
                </a:cubicBezTo>
                <a:cubicBezTo>
                  <a:pt x="1085" y="1578"/>
                  <a:pt x="1088" y="1578"/>
                  <a:pt x="1091" y="1575"/>
                </a:cubicBezTo>
                <a:cubicBezTo>
                  <a:pt x="1155" y="1556"/>
                  <a:pt x="1205" y="1520"/>
                  <a:pt x="1244" y="1475"/>
                </a:cubicBezTo>
                <a:cubicBezTo>
                  <a:pt x="1258" y="1461"/>
                  <a:pt x="1256" y="1433"/>
                  <a:pt x="1239" y="1419"/>
                </a:cubicBezTo>
                <a:cubicBezTo>
                  <a:pt x="1233" y="1413"/>
                  <a:pt x="1224" y="1410"/>
                  <a:pt x="1215" y="1410"/>
                </a:cubicBezTo>
                <a:close/>
                <a:moveTo>
                  <a:pt x="754" y="1495"/>
                </a:moveTo>
                <a:cubicBezTo>
                  <a:pt x="738" y="1495"/>
                  <a:pt x="724" y="1507"/>
                  <a:pt x="717" y="1525"/>
                </a:cubicBezTo>
                <a:cubicBezTo>
                  <a:pt x="712" y="1545"/>
                  <a:pt x="726" y="1567"/>
                  <a:pt x="745" y="1573"/>
                </a:cubicBezTo>
                <a:cubicBezTo>
                  <a:pt x="806" y="1587"/>
                  <a:pt x="862" y="1598"/>
                  <a:pt x="918" y="1601"/>
                </a:cubicBezTo>
                <a:cubicBezTo>
                  <a:pt x="938" y="1601"/>
                  <a:pt x="960" y="1584"/>
                  <a:pt x="960" y="1561"/>
                </a:cubicBezTo>
                <a:cubicBezTo>
                  <a:pt x="963" y="1542"/>
                  <a:pt x="946" y="1525"/>
                  <a:pt x="921" y="1520"/>
                </a:cubicBezTo>
                <a:cubicBezTo>
                  <a:pt x="871" y="1520"/>
                  <a:pt x="820" y="1508"/>
                  <a:pt x="767" y="1497"/>
                </a:cubicBezTo>
                <a:cubicBezTo>
                  <a:pt x="763" y="1496"/>
                  <a:pt x="759" y="1495"/>
                  <a:pt x="754" y="1495"/>
                </a:cubicBezTo>
                <a:close/>
                <a:moveTo>
                  <a:pt x="559" y="1560"/>
                </a:moveTo>
                <a:cubicBezTo>
                  <a:pt x="541" y="1560"/>
                  <a:pt x="526" y="1569"/>
                  <a:pt x="519" y="1587"/>
                </a:cubicBezTo>
                <a:cubicBezTo>
                  <a:pt x="500" y="1642"/>
                  <a:pt x="486" y="1698"/>
                  <a:pt x="477" y="1754"/>
                </a:cubicBezTo>
                <a:cubicBezTo>
                  <a:pt x="475" y="1776"/>
                  <a:pt x="488" y="1796"/>
                  <a:pt x="514" y="1799"/>
                </a:cubicBezTo>
                <a:lnTo>
                  <a:pt x="519" y="1799"/>
                </a:lnTo>
                <a:cubicBezTo>
                  <a:pt x="536" y="1799"/>
                  <a:pt x="555" y="1785"/>
                  <a:pt x="558" y="1765"/>
                </a:cubicBezTo>
                <a:cubicBezTo>
                  <a:pt x="564" y="1715"/>
                  <a:pt x="578" y="1662"/>
                  <a:pt x="597" y="1614"/>
                </a:cubicBezTo>
                <a:cubicBezTo>
                  <a:pt x="603" y="1592"/>
                  <a:pt x="592" y="1570"/>
                  <a:pt x="572" y="1561"/>
                </a:cubicBezTo>
                <a:cubicBezTo>
                  <a:pt x="568" y="1560"/>
                  <a:pt x="563" y="1560"/>
                  <a:pt x="559" y="1560"/>
                </a:cubicBezTo>
                <a:close/>
                <a:moveTo>
                  <a:pt x="513" y="1882"/>
                </a:moveTo>
                <a:cubicBezTo>
                  <a:pt x="511" y="1882"/>
                  <a:pt x="510" y="1882"/>
                  <a:pt x="508" y="1882"/>
                </a:cubicBezTo>
                <a:cubicBezTo>
                  <a:pt x="488" y="1888"/>
                  <a:pt x="472" y="1905"/>
                  <a:pt x="475" y="1927"/>
                </a:cubicBezTo>
                <a:cubicBezTo>
                  <a:pt x="480" y="1985"/>
                  <a:pt x="491" y="2038"/>
                  <a:pt x="514" y="2097"/>
                </a:cubicBezTo>
                <a:cubicBezTo>
                  <a:pt x="519" y="2114"/>
                  <a:pt x="533" y="2125"/>
                  <a:pt x="550" y="2125"/>
                </a:cubicBezTo>
                <a:cubicBezTo>
                  <a:pt x="554" y="2125"/>
                  <a:pt x="557" y="2123"/>
                  <a:pt x="560" y="2123"/>
                </a:cubicBezTo>
                <a:cubicBezTo>
                  <a:pt x="562" y="2123"/>
                  <a:pt x="563" y="2123"/>
                  <a:pt x="564" y="2125"/>
                </a:cubicBezTo>
                <a:cubicBezTo>
                  <a:pt x="586" y="2117"/>
                  <a:pt x="597" y="2092"/>
                  <a:pt x="589" y="2072"/>
                </a:cubicBezTo>
                <a:cubicBezTo>
                  <a:pt x="572" y="2022"/>
                  <a:pt x="561" y="1969"/>
                  <a:pt x="555" y="1921"/>
                </a:cubicBezTo>
                <a:cubicBezTo>
                  <a:pt x="550" y="1898"/>
                  <a:pt x="533" y="1882"/>
                  <a:pt x="513" y="1882"/>
                </a:cubicBezTo>
                <a:close/>
                <a:moveTo>
                  <a:pt x="623" y="2187"/>
                </a:moveTo>
                <a:cubicBezTo>
                  <a:pt x="616" y="2187"/>
                  <a:pt x="607" y="2189"/>
                  <a:pt x="600" y="2195"/>
                </a:cubicBezTo>
                <a:cubicBezTo>
                  <a:pt x="578" y="2203"/>
                  <a:pt x="572" y="2228"/>
                  <a:pt x="586" y="2251"/>
                </a:cubicBezTo>
                <a:cubicBezTo>
                  <a:pt x="617" y="2295"/>
                  <a:pt x="653" y="2340"/>
                  <a:pt x="695" y="2382"/>
                </a:cubicBezTo>
                <a:cubicBezTo>
                  <a:pt x="703" y="2393"/>
                  <a:pt x="714" y="2396"/>
                  <a:pt x="726" y="2396"/>
                </a:cubicBezTo>
                <a:cubicBezTo>
                  <a:pt x="737" y="2396"/>
                  <a:pt x="745" y="2393"/>
                  <a:pt x="751" y="2387"/>
                </a:cubicBezTo>
                <a:cubicBezTo>
                  <a:pt x="767" y="2370"/>
                  <a:pt x="770" y="2345"/>
                  <a:pt x="753" y="2329"/>
                </a:cubicBezTo>
                <a:cubicBezTo>
                  <a:pt x="714" y="2290"/>
                  <a:pt x="684" y="2248"/>
                  <a:pt x="656" y="2206"/>
                </a:cubicBezTo>
                <a:cubicBezTo>
                  <a:pt x="649" y="2194"/>
                  <a:pt x="637" y="2187"/>
                  <a:pt x="623" y="2187"/>
                </a:cubicBezTo>
                <a:close/>
                <a:moveTo>
                  <a:pt x="847" y="2422"/>
                </a:moveTo>
                <a:cubicBezTo>
                  <a:pt x="835" y="2422"/>
                  <a:pt x="823" y="2428"/>
                  <a:pt x="815" y="2437"/>
                </a:cubicBezTo>
                <a:cubicBezTo>
                  <a:pt x="801" y="2454"/>
                  <a:pt x="806" y="2479"/>
                  <a:pt x="823" y="2493"/>
                </a:cubicBezTo>
                <a:cubicBezTo>
                  <a:pt x="865" y="2530"/>
                  <a:pt x="913" y="2557"/>
                  <a:pt x="963" y="2588"/>
                </a:cubicBezTo>
                <a:cubicBezTo>
                  <a:pt x="968" y="2591"/>
                  <a:pt x="977" y="2594"/>
                  <a:pt x="982" y="2594"/>
                </a:cubicBezTo>
                <a:cubicBezTo>
                  <a:pt x="996" y="2594"/>
                  <a:pt x="1010" y="2588"/>
                  <a:pt x="1019" y="2574"/>
                </a:cubicBezTo>
                <a:cubicBezTo>
                  <a:pt x="1032" y="2557"/>
                  <a:pt x="1024" y="2530"/>
                  <a:pt x="1005" y="2518"/>
                </a:cubicBezTo>
                <a:cubicBezTo>
                  <a:pt x="954" y="2490"/>
                  <a:pt x="913" y="2463"/>
                  <a:pt x="871" y="2432"/>
                </a:cubicBezTo>
                <a:cubicBezTo>
                  <a:pt x="864" y="2425"/>
                  <a:pt x="855" y="2422"/>
                  <a:pt x="847" y="2422"/>
                </a:cubicBezTo>
                <a:close/>
                <a:moveTo>
                  <a:pt x="1124" y="2585"/>
                </a:moveTo>
                <a:cubicBezTo>
                  <a:pt x="1107" y="2585"/>
                  <a:pt x="1092" y="2593"/>
                  <a:pt x="1085" y="2608"/>
                </a:cubicBezTo>
                <a:cubicBezTo>
                  <a:pt x="1077" y="2630"/>
                  <a:pt x="1085" y="2655"/>
                  <a:pt x="1105" y="2663"/>
                </a:cubicBezTo>
                <a:cubicBezTo>
                  <a:pt x="1158" y="2689"/>
                  <a:pt x="1205" y="2714"/>
                  <a:pt x="1253" y="2739"/>
                </a:cubicBezTo>
                <a:cubicBezTo>
                  <a:pt x="1258" y="2742"/>
                  <a:pt x="1267" y="2744"/>
                  <a:pt x="1272" y="2744"/>
                </a:cubicBezTo>
                <a:cubicBezTo>
                  <a:pt x="1289" y="2744"/>
                  <a:pt x="1303" y="2739"/>
                  <a:pt x="1303" y="2716"/>
                </a:cubicBezTo>
                <a:cubicBezTo>
                  <a:pt x="1314" y="2694"/>
                  <a:pt x="1309" y="2672"/>
                  <a:pt x="1286" y="2661"/>
                </a:cubicBezTo>
                <a:cubicBezTo>
                  <a:pt x="1242" y="2636"/>
                  <a:pt x="1191" y="2610"/>
                  <a:pt x="1141" y="2588"/>
                </a:cubicBezTo>
                <a:cubicBezTo>
                  <a:pt x="1135" y="2586"/>
                  <a:pt x="1129" y="2585"/>
                  <a:pt x="1124" y="2585"/>
                </a:cubicBezTo>
                <a:close/>
                <a:moveTo>
                  <a:pt x="1417" y="2745"/>
                </a:moveTo>
                <a:cubicBezTo>
                  <a:pt x="1404" y="2745"/>
                  <a:pt x="1391" y="2752"/>
                  <a:pt x="1384" y="2767"/>
                </a:cubicBezTo>
                <a:cubicBezTo>
                  <a:pt x="1370" y="2786"/>
                  <a:pt x="1378" y="2811"/>
                  <a:pt x="1398" y="2822"/>
                </a:cubicBezTo>
                <a:cubicBezTo>
                  <a:pt x="1448" y="2850"/>
                  <a:pt x="1493" y="2878"/>
                  <a:pt x="1535" y="2906"/>
                </a:cubicBezTo>
                <a:cubicBezTo>
                  <a:pt x="1540" y="2909"/>
                  <a:pt x="1551" y="2912"/>
                  <a:pt x="1560" y="2912"/>
                </a:cubicBezTo>
                <a:cubicBezTo>
                  <a:pt x="1568" y="2912"/>
                  <a:pt x="1582" y="2903"/>
                  <a:pt x="1596" y="2895"/>
                </a:cubicBezTo>
                <a:cubicBezTo>
                  <a:pt x="1607" y="2878"/>
                  <a:pt x="1604" y="2853"/>
                  <a:pt x="1582" y="2839"/>
                </a:cubicBezTo>
                <a:cubicBezTo>
                  <a:pt x="1537" y="2808"/>
                  <a:pt x="1490" y="2781"/>
                  <a:pt x="1440" y="2753"/>
                </a:cubicBezTo>
                <a:cubicBezTo>
                  <a:pt x="1433" y="2748"/>
                  <a:pt x="1425" y="2745"/>
                  <a:pt x="1417" y="2745"/>
                </a:cubicBezTo>
                <a:close/>
                <a:moveTo>
                  <a:pt x="1692" y="2924"/>
                </a:moveTo>
                <a:cubicBezTo>
                  <a:pt x="1680" y="2924"/>
                  <a:pt x="1668" y="2930"/>
                  <a:pt x="1660" y="2940"/>
                </a:cubicBezTo>
                <a:cubicBezTo>
                  <a:pt x="1646" y="2956"/>
                  <a:pt x="1649" y="2981"/>
                  <a:pt x="1666" y="2995"/>
                </a:cubicBezTo>
                <a:cubicBezTo>
                  <a:pt x="1713" y="3034"/>
                  <a:pt x="1755" y="3065"/>
                  <a:pt x="1788" y="3101"/>
                </a:cubicBezTo>
                <a:cubicBezTo>
                  <a:pt x="1797" y="3107"/>
                  <a:pt x="1805" y="3110"/>
                  <a:pt x="1816" y="3110"/>
                </a:cubicBezTo>
                <a:cubicBezTo>
                  <a:pt x="1828" y="3110"/>
                  <a:pt x="1839" y="3104"/>
                  <a:pt x="1847" y="3101"/>
                </a:cubicBezTo>
                <a:cubicBezTo>
                  <a:pt x="1861" y="3082"/>
                  <a:pt x="1861" y="3060"/>
                  <a:pt x="1844" y="3040"/>
                </a:cubicBezTo>
                <a:cubicBezTo>
                  <a:pt x="1805" y="3007"/>
                  <a:pt x="1761" y="2967"/>
                  <a:pt x="1716" y="2934"/>
                </a:cubicBezTo>
                <a:cubicBezTo>
                  <a:pt x="1709" y="2927"/>
                  <a:pt x="1700" y="2924"/>
                  <a:pt x="1692" y="2924"/>
                </a:cubicBezTo>
                <a:close/>
                <a:moveTo>
                  <a:pt x="1925" y="3148"/>
                </a:moveTo>
                <a:cubicBezTo>
                  <a:pt x="1916" y="3148"/>
                  <a:pt x="1907" y="3151"/>
                  <a:pt x="1900" y="3157"/>
                </a:cubicBezTo>
                <a:cubicBezTo>
                  <a:pt x="1883" y="3171"/>
                  <a:pt x="1881" y="3193"/>
                  <a:pt x="1895" y="3213"/>
                </a:cubicBezTo>
                <a:cubicBezTo>
                  <a:pt x="1928" y="3255"/>
                  <a:pt x="1956" y="3297"/>
                  <a:pt x="1978" y="3341"/>
                </a:cubicBezTo>
                <a:cubicBezTo>
                  <a:pt x="1984" y="3355"/>
                  <a:pt x="2001" y="3366"/>
                  <a:pt x="2014" y="3366"/>
                </a:cubicBezTo>
                <a:cubicBezTo>
                  <a:pt x="2026" y="3366"/>
                  <a:pt x="2028" y="3366"/>
                  <a:pt x="2034" y="3361"/>
                </a:cubicBezTo>
                <a:cubicBezTo>
                  <a:pt x="2054" y="3352"/>
                  <a:pt x="2062" y="3327"/>
                  <a:pt x="2051" y="3305"/>
                </a:cubicBezTo>
                <a:cubicBezTo>
                  <a:pt x="2026" y="3260"/>
                  <a:pt x="1995" y="3207"/>
                  <a:pt x="1956" y="3163"/>
                </a:cubicBezTo>
                <a:cubicBezTo>
                  <a:pt x="1948" y="3153"/>
                  <a:pt x="1936" y="3148"/>
                  <a:pt x="1925" y="3148"/>
                </a:cubicBezTo>
                <a:close/>
                <a:moveTo>
                  <a:pt x="2072" y="3437"/>
                </a:moveTo>
                <a:cubicBezTo>
                  <a:pt x="2068" y="3437"/>
                  <a:pt x="2065" y="3438"/>
                  <a:pt x="2062" y="3439"/>
                </a:cubicBezTo>
                <a:cubicBezTo>
                  <a:pt x="2040" y="3442"/>
                  <a:pt x="2023" y="3467"/>
                  <a:pt x="2028" y="3486"/>
                </a:cubicBezTo>
                <a:cubicBezTo>
                  <a:pt x="2040" y="3528"/>
                  <a:pt x="2042" y="3567"/>
                  <a:pt x="2042" y="3609"/>
                </a:cubicBezTo>
                <a:lnTo>
                  <a:pt x="2042" y="3640"/>
                </a:lnTo>
                <a:cubicBezTo>
                  <a:pt x="2042" y="3662"/>
                  <a:pt x="2062" y="3679"/>
                  <a:pt x="2084" y="3682"/>
                </a:cubicBezTo>
                <a:cubicBezTo>
                  <a:pt x="2107" y="3682"/>
                  <a:pt x="2126" y="3665"/>
                  <a:pt x="2120" y="3645"/>
                </a:cubicBezTo>
                <a:cubicBezTo>
                  <a:pt x="2123" y="3634"/>
                  <a:pt x="2123" y="3623"/>
                  <a:pt x="2123" y="3609"/>
                </a:cubicBezTo>
                <a:cubicBezTo>
                  <a:pt x="2123" y="3562"/>
                  <a:pt x="2120" y="3514"/>
                  <a:pt x="2109" y="3470"/>
                </a:cubicBezTo>
                <a:cubicBezTo>
                  <a:pt x="2107" y="3453"/>
                  <a:pt x="2089" y="3437"/>
                  <a:pt x="2072" y="3437"/>
                </a:cubicBezTo>
                <a:close/>
                <a:moveTo>
                  <a:pt x="2056" y="3760"/>
                </a:moveTo>
                <a:cubicBezTo>
                  <a:pt x="2040" y="3760"/>
                  <a:pt x="2025" y="3773"/>
                  <a:pt x="2020" y="3790"/>
                </a:cubicBezTo>
                <a:cubicBezTo>
                  <a:pt x="2006" y="3835"/>
                  <a:pt x="1987" y="3888"/>
                  <a:pt x="1964" y="3936"/>
                </a:cubicBezTo>
                <a:cubicBezTo>
                  <a:pt x="1953" y="3958"/>
                  <a:pt x="1964" y="3983"/>
                  <a:pt x="1984" y="3991"/>
                </a:cubicBezTo>
                <a:cubicBezTo>
                  <a:pt x="1987" y="3991"/>
                  <a:pt x="1995" y="3997"/>
                  <a:pt x="2001" y="3997"/>
                </a:cubicBezTo>
                <a:cubicBezTo>
                  <a:pt x="2014" y="3997"/>
                  <a:pt x="2034" y="3989"/>
                  <a:pt x="2037" y="3972"/>
                </a:cubicBezTo>
                <a:cubicBezTo>
                  <a:pt x="2062" y="3916"/>
                  <a:pt x="2081" y="3863"/>
                  <a:pt x="2095" y="3810"/>
                </a:cubicBezTo>
                <a:cubicBezTo>
                  <a:pt x="2104" y="3790"/>
                  <a:pt x="2090" y="3768"/>
                  <a:pt x="2067" y="3763"/>
                </a:cubicBezTo>
                <a:cubicBezTo>
                  <a:pt x="2064" y="3761"/>
                  <a:pt x="2060" y="3760"/>
                  <a:pt x="2056" y="3760"/>
                </a:cubicBezTo>
                <a:close/>
                <a:moveTo>
                  <a:pt x="1918" y="4060"/>
                </a:moveTo>
                <a:cubicBezTo>
                  <a:pt x="1905" y="4060"/>
                  <a:pt x="1892" y="4067"/>
                  <a:pt x="1883" y="4081"/>
                </a:cubicBezTo>
                <a:cubicBezTo>
                  <a:pt x="1858" y="4122"/>
                  <a:pt x="1830" y="4167"/>
                  <a:pt x="1797" y="4212"/>
                </a:cubicBezTo>
                <a:cubicBezTo>
                  <a:pt x="1786" y="4228"/>
                  <a:pt x="1788" y="4254"/>
                  <a:pt x="1805" y="4268"/>
                </a:cubicBezTo>
                <a:cubicBezTo>
                  <a:pt x="1814" y="4270"/>
                  <a:pt x="1819" y="4276"/>
                  <a:pt x="1830" y="4276"/>
                </a:cubicBezTo>
                <a:cubicBezTo>
                  <a:pt x="1844" y="4276"/>
                  <a:pt x="1858" y="4268"/>
                  <a:pt x="1858" y="4262"/>
                </a:cubicBezTo>
                <a:cubicBezTo>
                  <a:pt x="1895" y="4212"/>
                  <a:pt x="1925" y="4167"/>
                  <a:pt x="1953" y="4122"/>
                </a:cubicBezTo>
                <a:cubicBezTo>
                  <a:pt x="1964" y="4106"/>
                  <a:pt x="1959" y="4081"/>
                  <a:pt x="1939" y="4067"/>
                </a:cubicBezTo>
                <a:cubicBezTo>
                  <a:pt x="1933" y="4063"/>
                  <a:pt x="1926" y="4060"/>
                  <a:pt x="1918" y="4060"/>
                </a:cubicBezTo>
                <a:close/>
                <a:moveTo>
                  <a:pt x="1730" y="4323"/>
                </a:moveTo>
                <a:cubicBezTo>
                  <a:pt x="1719" y="4323"/>
                  <a:pt x="1707" y="4328"/>
                  <a:pt x="1699" y="4337"/>
                </a:cubicBezTo>
                <a:cubicBezTo>
                  <a:pt x="1669" y="4374"/>
                  <a:pt x="1643" y="4404"/>
                  <a:pt x="1610" y="4438"/>
                </a:cubicBezTo>
                <a:cubicBezTo>
                  <a:pt x="1596" y="4454"/>
                  <a:pt x="1596" y="4477"/>
                  <a:pt x="1616" y="4496"/>
                </a:cubicBezTo>
                <a:cubicBezTo>
                  <a:pt x="1621" y="4502"/>
                  <a:pt x="1632" y="4505"/>
                  <a:pt x="1643" y="4505"/>
                </a:cubicBezTo>
                <a:cubicBezTo>
                  <a:pt x="1652" y="4505"/>
                  <a:pt x="1666" y="4502"/>
                  <a:pt x="1674" y="4488"/>
                </a:cubicBezTo>
                <a:cubicBezTo>
                  <a:pt x="1705" y="4454"/>
                  <a:pt x="1733" y="4421"/>
                  <a:pt x="1761" y="4387"/>
                </a:cubicBezTo>
                <a:cubicBezTo>
                  <a:pt x="1775" y="4374"/>
                  <a:pt x="1772" y="4346"/>
                  <a:pt x="1755" y="4332"/>
                </a:cubicBezTo>
                <a:cubicBezTo>
                  <a:pt x="1748" y="4326"/>
                  <a:pt x="1739" y="4323"/>
                  <a:pt x="1730" y="4323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36" name="Google Shape;1536;p34"/>
          <p:cNvSpPr/>
          <p:nvPr/>
        </p:nvSpPr>
        <p:spPr>
          <a:xfrm>
            <a:off x="8133809" y="1132565"/>
            <a:ext cx="170601" cy="171255"/>
          </a:xfrm>
          <a:custGeom>
            <a:avLst/>
            <a:gdLst/>
            <a:ahLst/>
            <a:cxnLst/>
            <a:rect l="l" t="t" r="r" b="b"/>
            <a:pathLst>
              <a:path w="824" h="827" extrusionOk="0">
                <a:moveTo>
                  <a:pt x="435" y="109"/>
                </a:moveTo>
                <a:cubicBezTo>
                  <a:pt x="447" y="148"/>
                  <a:pt x="460" y="193"/>
                  <a:pt x="466" y="223"/>
                </a:cubicBezTo>
                <a:cubicBezTo>
                  <a:pt x="488" y="307"/>
                  <a:pt x="491" y="324"/>
                  <a:pt x="502" y="338"/>
                </a:cubicBezTo>
                <a:cubicBezTo>
                  <a:pt x="513" y="352"/>
                  <a:pt x="530" y="360"/>
                  <a:pt x="608" y="388"/>
                </a:cubicBezTo>
                <a:cubicBezTo>
                  <a:pt x="636" y="399"/>
                  <a:pt x="684" y="413"/>
                  <a:pt x="714" y="427"/>
                </a:cubicBezTo>
                <a:cubicBezTo>
                  <a:pt x="670" y="444"/>
                  <a:pt x="597" y="472"/>
                  <a:pt x="530" y="497"/>
                </a:cubicBezTo>
                <a:cubicBezTo>
                  <a:pt x="522" y="500"/>
                  <a:pt x="513" y="505"/>
                  <a:pt x="508" y="516"/>
                </a:cubicBezTo>
                <a:cubicBezTo>
                  <a:pt x="474" y="595"/>
                  <a:pt x="435" y="678"/>
                  <a:pt x="407" y="726"/>
                </a:cubicBezTo>
                <a:cubicBezTo>
                  <a:pt x="391" y="673"/>
                  <a:pt x="366" y="586"/>
                  <a:pt x="346" y="505"/>
                </a:cubicBezTo>
                <a:cubicBezTo>
                  <a:pt x="341" y="491"/>
                  <a:pt x="332" y="483"/>
                  <a:pt x="318" y="477"/>
                </a:cubicBezTo>
                <a:cubicBezTo>
                  <a:pt x="240" y="463"/>
                  <a:pt x="154" y="444"/>
                  <a:pt x="103" y="430"/>
                </a:cubicBezTo>
                <a:cubicBezTo>
                  <a:pt x="156" y="399"/>
                  <a:pt x="251" y="357"/>
                  <a:pt x="329" y="321"/>
                </a:cubicBezTo>
                <a:cubicBezTo>
                  <a:pt x="341" y="318"/>
                  <a:pt x="349" y="310"/>
                  <a:pt x="352" y="302"/>
                </a:cubicBezTo>
                <a:cubicBezTo>
                  <a:pt x="380" y="232"/>
                  <a:pt x="410" y="154"/>
                  <a:pt x="435" y="109"/>
                </a:cubicBezTo>
                <a:close/>
                <a:moveTo>
                  <a:pt x="447" y="0"/>
                </a:moveTo>
                <a:cubicBezTo>
                  <a:pt x="424" y="0"/>
                  <a:pt x="394" y="0"/>
                  <a:pt x="293" y="260"/>
                </a:cubicBezTo>
                <a:cubicBezTo>
                  <a:pt x="17" y="366"/>
                  <a:pt x="6" y="402"/>
                  <a:pt x="3" y="419"/>
                </a:cubicBezTo>
                <a:cubicBezTo>
                  <a:pt x="0" y="430"/>
                  <a:pt x="3" y="447"/>
                  <a:pt x="11" y="458"/>
                </a:cubicBezTo>
                <a:cubicBezTo>
                  <a:pt x="17" y="469"/>
                  <a:pt x="39" y="497"/>
                  <a:pt x="279" y="542"/>
                </a:cubicBezTo>
                <a:cubicBezTo>
                  <a:pt x="352" y="826"/>
                  <a:pt x="377" y="826"/>
                  <a:pt x="405" y="826"/>
                </a:cubicBezTo>
                <a:cubicBezTo>
                  <a:pt x="407" y="826"/>
                  <a:pt x="407" y="826"/>
                  <a:pt x="405" y="820"/>
                </a:cubicBezTo>
                <a:cubicBezTo>
                  <a:pt x="430" y="820"/>
                  <a:pt x="452" y="820"/>
                  <a:pt x="569" y="555"/>
                </a:cubicBezTo>
                <a:cubicBezTo>
                  <a:pt x="642" y="530"/>
                  <a:pt x="779" y="477"/>
                  <a:pt x="806" y="455"/>
                </a:cubicBezTo>
                <a:cubicBezTo>
                  <a:pt x="815" y="447"/>
                  <a:pt x="823" y="430"/>
                  <a:pt x="818" y="416"/>
                </a:cubicBezTo>
                <a:cubicBezTo>
                  <a:pt x="812" y="380"/>
                  <a:pt x="773" y="366"/>
                  <a:pt x="633" y="316"/>
                </a:cubicBezTo>
                <a:cubicBezTo>
                  <a:pt x="606" y="304"/>
                  <a:pt x="575" y="293"/>
                  <a:pt x="561" y="288"/>
                </a:cubicBezTo>
                <a:cubicBezTo>
                  <a:pt x="558" y="268"/>
                  <a:pt x="547" y="235"/>
                  <a:pt x="539" y="204"/>
                </a:cubicBezTo>
                <a:cubicBezTo>
                  <a:pt x="516" y="101"/>
                  <a:pt x="497" y="42"/>
                  <a:pt x="480" y="17"/>
                </a:cubicBezTo>
                <a:cubicBezTo>
                  <a:pt x="474" y="11"/>
                  <a:pt x="460" y="0"/>
                  <a:pt x="447" y="0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37" name="Google Shape;1537;p34"/>
          <p:cNvGrpSpPr/>
          <p:nvPr/>
        </p:nvGrpSpPr>
        <p:grpSpPr>
          <a:xfrm>
            <a:off x="9551438" y="4013214"/>
            <a:ext cx="2342444" cy="2439516"/>
            <a:chOff x="787710" y="2119801"/>
            <a:chExt cx="2204031" cy="2295367"/>
          </a:xfrm>
        </p:grpSpPr>
        <p:sp>
          <p:nvSpPr>
            <p:cNvPr id="1538" name="Google Shape;1538;p34"/>
            <p:cNvSpPr/>
            <p:nvPr/>
          </p:nvSpPr>
          <p:spPr>
            <a:xfrm>
              <a:off x="787710" y="2119801"/>
              <a:ext cx="2204031" cy="2295367"/>
            </a:xfrm>
            <a:custGeom>
              <a:avLst/>
              <a:gdLst/>
              <a:ahLst/>
              <a:cxnLst/>
              <a:rect l="l" t="t" r="r" b="b"/>
              <a:pathLst>
                <a:path w="21187" h="22065" extrusionOk="0">
                  <a:moveTo>
                    <a:pt x="12529" y="0"/>
                  </a:moveTo>
                  <a:cubicBezTo>
                    <a:pt x="12382" y="0"/>
                    <a:pt x="12239" y="14"/>
                    <a:pt x="12094" y="42"/>
                  </a:cubicBezTo>
                  <a:cubicBezTo>
                    <a:pt x="11988" y="28"/>
                    <a:pt x="11877" y="23"/>
                    <a:pt x="11771" y="23"/>
                  </a:cubicBezTo>
                  <a:cubicBezTo>
                    <a:pt x="11185" y="23"/>
                    <a:pt x="10627" y="246"/>
                    <a:pt x="10219" y="642"/>
                  </a:cubicBezTo>
                  <a:lnTo>
                    <a:pt x="9025" y="399"/>
                  </a:lnTo>
                  <a:cubicBezTo>
                    <a:pt x="8922" y="377"/>
                    <a:pt x="8640" y="330"/>
                    <a:pt x="8255" y="330"/>
                  </a:cubicBezTo>
                  <a:cubicBezTo>
                    <a:pt x="7480" y="330"/>
                    <a:pt x="6746" y="536"/>
                    <a:pt x="6146" y="918"/>
                  </a:cubicBezTo>
                  <a:cubicBezTo>
                    <a:pt x="6049" y="982"/>
                    <a:pt x="5957" y="1047"/>
                    <a:pt x="5867" y="1116"/>
                  </a:cubicBezTo>
                  <a:cubicBezTo>
                    <a:pt x="5577" y="977"/>
                    <a:pt x="5259" y="904"/>
                    <a:pt x="4933" y="904"/>
                  </a:cubicBezTo>
                  <a:lnTo>
                    <a:pt x="4924" y="904"/>
                  </a:lnTo>
                  <a:cubicBezTo>
                    <a:pt x="3820" y="904"/>
                    <a:pt x="2826" y="1828"/>
                    <a:pt x="2740" y="2927"/>
                  </a:cubicBezTo>
                  <a:cubicBezTo>
                    <a:pt x="2344" y="3036"/>
                    <a:pt x="1875" y="3298"/>
                    <a:pt x="1504" y="3895"/>
                  </a:cubicBezTo>
                  <a:cubicBezTo>
                    <a:pt x="1406" y="4048"/>
                    <a:pt x="1317" y="4224"/>
                    <a:pt x="1211" y="4456"/>
                  </a:cubicBezTo>
                  <a:cubicBezTo>
                    <a:pt x="1074" y="4751"/>
                    <a:pt x="924" y="5134"/>
                    <a:pt x="740" y="5622"/>
                  </a:cubicBezTo>
                  <a:cubicBezTo>
                    <a:pt x="452" y="6406"/>
                    <a:pt x="196" y="7173"/>
                    <a:pt x="187" y="7204"/>
                  </a:cubicBezTo>
                  <a:lnTo>
                    <a:pt x="165" y="7268"/>
                  </a:lnTo>
                  <a:lnTo>
                    <a:pt x="148" y="7335"/>
                  </a:lnTo>
                  <a:cubicBezTo>
                    <a:pt x="0" y="7915"/>
                    <a:pt x="132" y="8520"/>
                    <a:pt x="500" y="8992"/>
                  </a:cubicBezTo>
                  <a:lnTo>
                    <a:pt x="583" y="9098"/>
                  </a:lnTo>
                  <a:cubicBezTo>
                    <a:pt x="578" y="9120"/>
                    <a:pt x="570" y="9143"/>
                    <a:pt x="564" y="9162"/>
                  </a:cubicBezTo>
                  <a:cubicBezTo>
                    <a:pt x="402" y="9745"/>
                    <a:pt x="522" y="10376"/>
                    <a:pt x="879" y="10861"/>
                  </a:cubicBezTo>
                  <a:cubicBezTo>
                    <a:pt x="988" y="11009"/>
                    <a:pt x="1108" y="11123"/>
                    <a:pt x="1225" y="11224"/>
                  </a:cubicBezTo>
                  <a:cubicBezTo>
                    <a:pt x="1183" y="11321"/>
                    <a:pt x="1144" y="11419"/>
                    <a:pt x="1114" y="11517"/>
                  </a:cubicBezTo>
                  <a:cubicBezTo>
                    <a:pt x="1088" y="11595"/>
                    <a:pt x="1069" y="11670"/>
                    <a:pt x="1055" y="11751"/>
                  </a:cubicBezTo>
                  <a:cubicBezTo>
                    <a:pt x="1033" y="11824"/>
                    <a:pt x="1019" y="11896"/>
                    <a:pt x="1005" y="11974"/>
                  </a:cubicBezTo>
                  <a:lnTo>
                    <a:pt x="1002" y="11980"/>
                  </a:lnTo>
                  <a:cubicBezTo>
                    <a:pt x="982" y="12116"/>
                    <a:pt x="971" y="12259"/>
                    <a:pt x="971" y="12395"/>
                  </a:cubicBezTo>
                  <a:lnTo>
                    <a:pt x="971" y="12409"/>
                  </a:lnTo>
                  <a:lnTo>
                    <a:pt x="971" y="12462"/>
                  </a:lnTo>
                  <a:lnTo>
                    <a:pt x="971" y="12476"/>
                  </a:lnTo>
                  <a:cubicBezTo>
                    <a:pt x="974" y="12560"/>
                    <a:pt x="982" y="12644"/>
                    <a:pt x="996" y="12725"/>
                  </a:cubicBezTo>
                  <a:cubicBezTo>
                    <a:pt x="999" y="12747"/>
                    <a:pt x="999" y="12772"/>
                    <a:pt x="1002" y="12794"/>
                  </a:cubicBezTo>
                  <a:cubicBezTo>
                    <a:pt x="857" y="12962"/>
                    <a:pt x="709" y="13135"/>
                    <a:pt x="592" y="13333"/>
                  </a:cubicBezTo>
                  <a:cubicBezTo>
                    <a:pt x="441" y="13589"/>
                    <a:pt x="346" y="13860"/>
                    <a:pt x="313" y="14136"/>
                  </a:cubicBezTo>
                  <a:cubicBezTo>
                    <a:pt x="299" y="14167"/>
                    <a:pt x="288" y="14198"/>
                    <a:pt x="277" y="14234"/>
                  </a:cubicBezTo>
                  <a:cubicBezTo>
                    <a:pt x="53" y="14887"/>
                    <a:pt x="162" y="15606"/>
                    <a:pt x="575" y="16164"/>
                  </a:cubicBezTo>
                  <a:cubicBezTo>
                    <a:pt x="706" y="16346"/>
                    <a:pt x="862" y="16505"/>
                    <a:pt x="1038" y="16633"/>
                  </a:cubicBezTo>
                  <a:cubicBezTo>
                    <a:pt x="1331" y="16985"/>
                    <a:pt x="1738" y="17233"/>
                    <a:pt x="2210" y="17314"/>
                  </a:cubicBezTo>
                  <a:cubicBezTo>
                    <a:pt x="2059" y="17596"/>
                    <a:pt x="1976" y="17914"/>
                    <a:pt x="1978" y="18254"/>
                  </a:cubicBezTo>
                  <a:lnTo>
                    <a:pt x="1978" y="18257"/>
                  </a:lnTo>
                  <a:cubicBezTo>
                    <a:pt x="1984" y="18533"/>
                    <a:pt x="2043" y="18798"/>
                    <a:pt x="2151" y="19043"/>
                  </a:cubicBezTo>
                  <a:cubicBezTo>
                    <a:pt x="2210" y="19216"/>
                    <a:pt x="2294" y="19387"/>
                    <a:pt x="2402" y="19548"/>
                  </a:cubicBezTo>
                  <a:lnTo>
                    <a:pt x="2405" y="19551"/>
                  </a:lnTo>
                  <a:cubicBezTo>
                    <a:pt x="2612" y="19844"/>
                    <a:pt x="2891" y="20070"/>
                    <a:pt x="3206" y="20215"/>
                  </a:cubicBezTo>
                  <a:cubicBezTo>
                    <a:pt x="3518" y="20416"/>
                    <a:pt x="3881" y="20528"/>
                    <a:pt x="4260" y="20528"/>
                  </a:cubicBezTo>
                  <a:lnTo>
                    <a:pt x="4274" y="20528"/>
                  </a:lnTo>
                  <a:cubicBezTo>
                    <a:pt x="4651" y="20528"/>
                    <a:pt x="5011" y="20424"/>
                    <a:pt x="5321" y="20224"/>
                  </a:cubicBezTo>
                  <a:cubicBezTo>
                    <a:pt x="5346" y="20210"/>
                    <a:pt x="5368" y="20201"/>
                    <a:pt x="5393" y="20187"/>
                  </a:cubicBezTo>
                  <a:cubicBezTo>
                    <a:pt x="5574" y="20427"/>
                    <a:pt x="5926" y="20804"/>
                    <a:pt x="6674" y="21298"/>
                  </a:cubicBezTo>
                  <a:cubicBezTo>
                    <a:pt x="7689" y="21976"/>
                    <a:pt x="8205" y="22065"/>
                    <a:pt x="8610" y="22065"/>
                  </a:cubicBezTo>
                  <a:cubicBezTo>
                    <a:pt x="8707" y="22065"/>
                    <a:pt x="8805" y="22059"/>
                    <a:pt x="8897" y="22045"/>
                  </a:cubicBezTo>
                  <a:cubicBezTo>
                    <a:pt x="9475" y="21962"/>
                    <a:pt x="9985" y="21624"/>
                    <a:pt x="10289" y="21130"/>
                  </a:cubicBezTo>
                  <a:cubicBezTo>
                    <a:pt x="10356" y="21139"/>
                    <a:pt x="10423" y="21141"/>
                    <a:pt x="10487" y="21141"/>
                  </a:cubicBezTo>
                  <a:cubicBezTo>
                    <a:pt x="10582" y="21141"/>
                    <a:pt x="10677" y="21136"/>
                    <a:pt x="10766" y="21122"/>
                  </a:cubicBezTo>
                  <a:cubicBezTo>
                    <a:pt x="10942" y="21172"/>
                    <a:pt x="11126" y="21200"/>
                    <a:pt x="11330" y="21200"/>
                  </a:cubicBezTo>
                  <a:lnTo>
                    <a:pt x="11377" y="21200"/>
                  </a:lnTo>
                  <a:cubicBezTo>
                    <a:pt x="11865" y="21186"/>
                    <a:pt x="12334" y="20991"/>
                    <a:pt x="12686" y="20662"/>
                  </a:cubicBezTo>
                  <a:cubicBezTo>
                    <a:pt x="12937" y="20879"/>
                    <a:pt x="13207" y="21002"/>
                    <a:pt x="13456" y="21074"/>
                  </a:cubicBezTo>
                  <a:cubicBezTo>
                    <a:pt x="13497" y="21125"/>
                    <a:pt x="13539" y="21172"/>
                    <a:pt x="13589" y="21214"/>
                  </a:cubicBezTo>
                  <a:cubicBezTo>
                    <a:pt x="13955" y="21568"/>
                    <a:pt x="14440" y="21764"/>
                    <a:pt x="14948" y="21764"/>
                  </a:cubicBezTo>
                  <a:lnTo>
                    <a:pt x="15021" y="21764"/>
                  </a:lnTo>
                  <a:lnTo>
                    <a:pt x="15057" y="21758"/>
                  </a:lnTo>
                  <a:lnTo>
                    <a:pt x="15475" y="21744"/>
                  </a:lnTo>
                  <a:cubicBezTo>
                    <a:pt x="16081" y="21724"/>
                    <a:pt x="16616" y="21429"/>
                    <a:pt x="16960" y="20982"/>
                  </a:cubicBezTo>
                  <a:cubicBezTo>
                    <a:pt x="17431" y="20801"/>
                    <a:pt x="17810" y="20452"/>
                    <a:pt x="18022" y="20009"/>
                  </a:cubicBezTo>
                  <a:cubicBezTo>
                    <a:pt x="18318" y="19972"/>
                    <a:pt x="18597" y="19875"/>
                    <a:pt x="18843" y="19719"/>
                  </a:cubicBezTo>
                  <a:cubicBezTo>
                    <a:pt x="19032" y="19632"/>
                    <a:pt x="19205" y="19512"/>
                    <a:pt x="19356" y="19367"/>
                  </a:cubicBezTo>
                  <a:cubicBezTo>
                    <a:pt x="19610" y="19127"/>
                    <a:pt x="19791" y="18826"/>
                    <a:pt x="19886" y="18499"/>
                  </a:cubicBezTo>
                  <a:cubicBezTo>
                    <a:pt x="19981" y="18282"/>
                    <a:pt x="20034" y="18053"/>
                    <a:pt x="20042" y="17810"/>
                  </a:cubicBezTo>
                  <a:cubicBezTo>
                    <a:pt x="20466" y="17414"/>
                    <a:pt x="20731" y="16854"/>
                    <a:pt x="20731" y="16229"/>
                  </a:cubicBezTo>
                  <a:cubicBezTo>
                    <a:pt x="20734" y="15830"/>
                    <a:pt x="20628" y="15450"/>
                    <a:pt x="20430" y="15115"/>
                  </a:cubicBezTo>
                  <a:lnTo>
                    <a:pt x="20416" y="14499"/>
                  </a:lnTo>
                  <a:lnTo>
                    <a:pt x="20112" y="14496"/>
                  </a:lnTo>
                  <a:cubicBezTo>
                    <a:pt x="20118" y="14454"/>
                    <a:pt x="20118" y="14415"/>
                    <a:pt x="20112" y="14373"/>
                  </a:cubicBezTo>
                  <a:cubicBezTo>
                    <a:pt x="20120" y="14259"/>
                    <a:pt x="20118" y="14142"/>
                    <a:pt x="20098" y="14027"/>
                  </a:cubicBezTo>
                  <a:cubicBezTo>
                    <a:pt x="20081" y="13905"/>
                    <a:pt x="20056" y="13785"/>
                    <a:pt x="20026" y="13662"/>
                  </a:cubicBezTo>
                  <a:cubicBezTo>
                    <a:pt x="20037" y="13592"/>
                    <a:pt x="20039" y="13525"/>
                    <a:pt x="20042" y="13456"/>
                  </a:cubicBezTo>
                  <a:cubicBezTo>
                    <a:pt x="20051" y="13400"/>
                    <a:pt x="20053" y="13341"/>
                    <a:pt x="20053" y="13285"/>
                  </a:cubicBezTo>
                  <a:cubicBezTo>
                    <a:pt x="20093" y="13252"/>
                    <a:pt x="20126" y="13221"/>
                    <a:pt x="20165" y="13188"/>
                  </a:cubicBezTo>
                  <a:cubicBezTo>
                    <a:pt x="20377" y="12984"/>
                    <a:pt x="20542" y="12747"/>
                    <a:pt x="20650" y="12490"/>
                  </a:cubicBezTo>
                  <a:cubicBezTo>
                    <a:pt x="20670" y="12462"/>
                    <a:pt x="20692" y="12434"/>
                    <a:pt x="20709" y="12407"/>
                  </a:cubicBezTo>
                  <a:cubicBezTo>
                    <a:pt x="21100" y="11840"/>
                    <a:pt x="21186" y="11112"/>
                    <a:pt x="20943" y="10462"/>
                  </a:cubicBezTo>
                  <a:cubicBezTo>
                    <a:pt x="20862" y="10250"/>
                    <a:pt x="20751" y="10058"/>
                    <a:pt x="20620" y="9885"/>
                  </a:cubicBezTo>
                  <a:cubicBezTo>
                    <a:pt x="20508" y="9639"/>
                    <a:pt x="20346" y="9416"/>
                    <a:pt x="20148" y="9235"/>
                  </a:cubicBezTo>
                  <a:cubicBezTo>
                    <a:pt x="20146" y="9148"/>
                    <a:pt x="20137" y="9062"/>
                    <a:pt x="20123" y="8975"/>
                  </a:cubicBezTo>
                  <a:cubicBezTo>
                    <a:pt x="20076" y="8663"/>
                    <a:pt x="19973" y="8328"/>
                    <a:pt x="19839" y="7990"/>
                  </a:cubicBezTo>
                  <a:cubicBezTo>
                    <a:pt x="19880" y="7960"/>
                    <a:pt x="19922" y="7923"/>
                    <a:pt x="19964" y="7887"/>
                  </a:cubicBezTo>
                  <a:lnTo>
                    <a:pt x="19967" y="7882"/>
                  </a:lnTo>
                  <a:cubicBezTo>
                    <a:pt x="20475" y="7421"/>
                    <a:pt x="20709" y="6721"/>
                    <a:pt x="20581" y="6051"/>
                  </a:cubicBezTo>
                  <a:lnTo>
                    <a:pt x="20578" y="6046"/>
                  </a:lnTo>
                  <a:cubicBezTo>
                    <a:pt x="20494" y="5616"/>
                    <a:pt x="20271" y="5229"/>
                    <a:pt x="19942" y="4944"/>
                  </a:cubicBezTo>
                  <a:cubicBezTo>
                    <a:pt x="19922" y="4908"/>
                    <a:pt x="19897" y="4877"/>
                    <a:pt x="19872" y="4841"/>
                  </a:cubicBezTo>
                  <a:cubicBezTo>
                    <a:pt x="19819" y="4768"/>
                    <a:pt x="19761" y="4701"/>
                    <a:pt x="19699" y="4637"/>
                  </a:cubicBezTo>
                  <a:cubicBezTo>
                    <a:pt x="19984" y="4101"/>
                    <a:pt x="20009" y="3465"/>
                    <a:pt x="19761" y="2902"/>
                  </a:cubicBezTo>
                  <a:cubicBezTo>
                    <a:pt x="19604" y="2553"/>
                    <a:pt x="19359" y="2260"/>
                    <a:pt x="19046" y="2051"/>
                  </a:cubicBezTo>
                  <a:cubicBezTo>
                    <a:pt x="18675" y="1560"/>
                    <a:pt x="18092" y="1264"/>
                    <a:pt x="17465" y="1264"/>
                  </a:cubicBezTo>
                  <a:cubicBezTo>
                    <a:pt x="17283" y="1264"/>
                    <a:pt x="17110" y="1289"/>
                    <a:pt x="16940" y="1334"/>
                  </a:cubicBezTo>
                  <a:lnTo>
                    <a:pt x="16407" y="941"/>
                  </a:lnTo>
                  <a:cubicBezTo>
                    <a:pt x="16022" y="639"/>
                    <a:pt x="15556" y="475"/>
                    <a:pt x="15063" y="472"/>
                  </a:cubicBezTo>
                  <a:lnTo>
                    <a:pt x="15054" y="472"/>
                  </a:lnTo>
                  <a:cubicBezTo>
                    <a:pt x="14736" y="472"/>
                    <a:pt x="14435" y="539"/>
                    <a:pt x="14167" y="662"/>
                  </a:cubicBezTo>
                  <a:cubicBezTo>
                    <a:pt x="14055" y="558"/>
                    <a:pt x="13938" y="466"/>
                    <a:pt x="13807" y="383"/>
                  </a:cubicBezTo>
                  <a:cubicBezTo>
                    <a:pt x="13422" y="134"/>
                    <a:pt x="12979" y="0"/>
                    <a:pt x="125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9" name="Google Shape;1539;p34"/>
            <p:cNvSpPr/>
            <p:nvPr/>
          </p:nvSpPr>
          <p:spPr>
            <a:xfrm>
              <a:off x="1101248" y="3632569"/>
              <a:ext cx="86031" cy="84678"/>
            </a:xfrm>
            <a:custGeom>
              <a:avLst/>
              <a:gdLst/>
              <a:ahLst/>
              <a:cxnLst/>
              <a:rect l="l" t="t" r="r" b="b"/>
              <a:pathLst>
                <a:path w="827" h="814" extrusionOk="0">
                  <a:moveTo>
                    <a:pt x="474" y="0"/>
                  </a:moveTo>
                  <a:cubicBezTo>
                    <a:pt x="246" y="0"/>
                    <a:pt x="0" y="110"/>
                    <a:pt x="64" y="392"/>
                  </a:cubicBezTo>
                  <a:cubicBezTo>
                    <a:pt x="64" y="392"/>
                    <a:pt x="178" y="814"/>
                    <a:pt x="439" y="814"/>
                  </a:cubicBezTo>
                  <a:cubicBezTo>
                    <a:pt x="465" y="814"/>
                    <a:pt x="494" y="809"/>
                    <a:pt x="524" y="799"/>
                  </a:cubicBezTo>
                  <a:cubicBezTo>
                    <a:pt x="705" y="741"/>
                    <a:pt x="624" y="520"/>
                    <a:pt x="511" y="381"/>
                  </a:cubicBezTo>
                  <a:lnTo>
                    <a:pt x="511" y="381"/>
                  </a:lnTo>
                  <a:cubicBezTo>
                    <a:pt x="649" y="371"/>
                    <a:pt x="806" y="313"/>
                    <a:pt x="817" y="180"/>
                  </a:cubicBezTo>
                  <a:cubicBezTo>
                    <a:pt x="827" y="71"/>
                    <a:pt x="656" y="0"/>
                    <a:pt x="4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0" name="Google Shape;1540;p34"/>
            <p:cNvSpPr/>
            <p:nvPr/>
          </p:nvSpPr>
          <p:spPr>
            <a:xfrm>
              <a:off x="1101456" y="3628304"/>
              <a:ext cx="89464" cy="93001"/>
            </a:xfrm>
            <a:custGeom>
              <a:avLst/>
              <a:gdLst/>
              <a:ahLst/>
              <a:cxnLst/>
              <a:rect l="l" t="t" r="r" b="b"/>
              <a:pathLst>
                <a:path w="860" h="894" extrusionOk="0">
                  <a:moveTo>
                    <a:pt x="349" y="344"/>
                  </a:moveTo>
                  <a:cubicBezTo>
                    <a:pt x="363" y="344"/>
                    <a:pt x="385" y="352"/>
                    <a:pt x="413" y="380"/>
                  </a:cubicBezTo>
                  <a:cubicBezTo>
                    <a:pt x="368" y="377"/>
                    <a:pt x="341" y="366"/>
                    <a:pt x="338" y="363"/>
                  </a:cubicBezTo>
                  <a:cubicBezTo>
                    <a:pt x="338" y="349"/>
                    <a:pt x="341" y="344"/>
                    <a:pt x="349" y="344"/>
                  </a:cubicBezTo>
                  <a:close/>
                  <a:moveTo>
                    <a:pt x="474" y="82"/>
                  </a:moveTo>
                  <a:cubicBezTo>
                    <a:pt x="594" y="82"/>
                    <a:pt x="712" y="115"/>
                    <a:pt x="745" y="160"/>
                  </a:cubicBezTo>
                  <a:cubicBezTo>
                    <a:pt x="759" y="179"/>
                    <a:pt x="770" y="196"/>
                    <a:pt x="767" y="213"/>
                  </a:cubicBezTo>
                  <a:cubicBezTo>
                    <a:pt x="759" y="319"/>
                    <a:pt x="633" y="363"/>
                    <a:pt x="519" y="377"/>
                  </a:cubicBezTo>
                  <a:cubicBezTo>
                    <a:pt x="483" y="333"/>
                    <a:pt x="410" y="263"/>
                    <a:pt x="343" y="263"/>
                  </a:cubicBezTo>
                  <a:cubicBezTo>
                    <a:pt x="327" y="263"/>
                    <a:pt x="271" y="269"/>
                    <a:pt x="257" y="347"/>
                  </a:cubicBezTo>
                  <a:cubicBezTo>
                    <a:pt x="254" y="363"/>
                    <a:pt x="260" y="383"/>
                    <a:pt x="274" y="402"/>
                  </a:cubicBezTo>
                  <a:cubicBezTo>
                    <a:pt x="315" y="450"/>
                    <a:pt x="424" y="458"/>
                    <a:pt x="466" y="458"/>
                  </a:cubicBezTo>
                  <a:lnTo>
                    <a:pt x="491" y="458"/>
                  </a:lnTo>
                  <a:cubicBezTo>
                    <a:pt x="567" y="559"/>
                    <a:pt x="606" y="667"/>
                    <a:pt x="586" y="732"/>
                  </a:cubicBezTo>
                  <a:cubicBezTo>
                    <a:pt x="575" y="768"/>
                    <a:pt x="553" y="787"/>
                    <a:pt x="511" y="801"/>
                  </a:cubicBezTo>
                  <a:cubicBezTo>
                    <a:pt x="488" y="813"/>
                    <a:pt x="463" y="818"/>
                    <a:pt x="438" y="818"/>
                  </a:cubicBezTo>
                  <a:cubicBezTo>
                    <a:pt x="215" y="818"/>
                    <a:pt x="103" y="430"/>
                    <a:pt x="103" y="425"/>
                  </a:cubicBezTo>
                  <a:cubicBezTo>
                    <a:pt x="81" y="338"/>
                    <a:pt x="98" y="263"/>
                    <a:pt x="142" y="207"/>
                  </a:cubicBezTo>
                  <a:cubicBezTo>
                    <a:pt x="201" y="126"/>
                    <a:pt x="327" y="82"/>
                    <a:pt x="474" y="82"/>
                  </a:cubicBezTo>
                  <a:close/>
                  <a:moveTo>
                    <a:pt x="474" y="1"/>
                  </a:moveTo>
                  <a:cubicBezTo>
                    <a:pt x="299" y="1"/>
                    <a:pt x="156" y="57"/>
                    <a:pt x="78" y="154"/>
                  </a:cubicBezTo>
                  <a:cubicBezTo>
                    <a:pt x="17" y="232"/>
                    <a:pt x="0" y="330"/>
                    <a:pt x="28" y="444"/>
                  </a:cubicBezTo>
                  <a:cubicBezTo>
                    <a:pt x="31" y="461"/>
                    <a:pt x="151" y="893"/>
                    <a:pt x="438" y="893"/>
                  </a:cubicBezTo>
                  <a:cubicBezTo>
                    <a:pt x="469" y="893"/>
                    <a:pt x="502" y="888"/>
                    <a:pt x="533" y="880"/>
                  </a:cubicBezTo>
                  <a:cubicBezTo>
                    <a:pt x="600" y="860"/>
                    <a:pt x="642" y="818"/>
                    <a:pt x="659" y="757"/>
                  </a:cubicBezTo>
                  <a:cubicBezTo>
                    <a:pt x="689" y="662"/>
                    <a:pt x="642" y="545"/>
                    <a:pt x="580" y="450"/>
                  </a:cubicBezTo>
                  <a:cubicBezTo>
                    <a:pt x="717" y="430"/>
                    <a:pt x="843" y="361"/>
                    <a:pt x="857" y="224"/>
                  </a:cubicBezTo>
                  <a:cubicBezTo>
                    <a:pt x="859" y="182"/>
                    <a:pt x="845" y="143"/>
                    <a:pt x="815" y="112"/>
                  </a:cubicBezTo>
                  <a:cubicBezTo>
                    <a:pt x="753" y="43"/>
                    <a:pt x="620" y="1"/>
                    <a:pt x="4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1" name="Google Shape;1541;p34"/>
            <p:cNvSpPr/>
            <p:nvPr/>
          </p:nvSpPr>
          <p:spPr>
            <a:xfrm>
              <a:off x="1000134" y="3605314"/>
              <a:ext cx="109021" cy="86863"/>
            </a:xfrm>
            <a:custGeom>
              <a:avLst/>
              <a:gdLst/>
              <a:ahLst/>
              <a:cxnLst/>
              <a:rect l="l" t="t" r="r" b="b"/>
              <a:pathLst>
                <a:path w="1048" h="835" extrusionOk="0">
                  <a:moveTo>
                    <a:pt x="346" y="0"/>
                  </a:moveTo>
                  <a:cubicBezTo>
                    <a:pt x="298" y="0"/>
                    <a:pt x="259" y="16"/>
                    <a:pt x="238" y="52"/>
                  </a:cubicBezTo>
                  <a:cubicBezTo>
                    <a:pt x="170" y="166"/>
                    <a:pt x="261" y="305"/>
                    <a:pt x="366" y="392"/>
                  </a:cubicBezTo>
                  <a:lnTo>
                    <a:pt x="366" y="392"/>
                  </a:lnTo>
                  <a:cubicBezTo>
                    <a:pt x="194" y="441"/>
                    <a:pt x="0" y="574"/>
                    <a:pt x="112" y="727"/>
                  </a:cubicBezTo>
                  <a:cubicBezTo>
                    <a:pt x="170" y="806"/>
                    <a:pt x="245" y="834"/>
                    <a:pt x="323" y="834"/>
                  </a:cubicBezTo>
                  <a:cubicBezTo>
                    <a:pt x="515" y="834"/>
                    <a:pt x="723" y="665"/>
                    <a:pt x="723" y="665"/>
                  </a:cubicBezTo>
                  <a:cubicBezTo>
                    <a:pt x="1047" y="376"/>
                    <a:pt x="584" y="0"/>
                    <a:pt x="3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2" name="Google Shape;1542;p34"/>
            <p:cNvSpPr/>
            <p:nvPr/>
          </p:nvSpPr>
          <p:spPr>
            <a:xfrm>
              <a:off x="1003046" y="3601673"/>
              <a:ext cx="90400" cy="94665"/>
            </a:xfrm>
            <a:custGeom>
              <a:avLst/>
              <a:gdLst/>
              <a:ahLst/>
              <a:cxnLst/>
              <a:rect l="l" t="t" r="r" b="b"/>
              <a:pathLst>
                <a:path w="869" h="910" extrusionOk="0">
                  <a:moveTo>
                    <a:pt x="466" y="446"/>
                  </a:moveTo>
                  <a:cubicBezTo>
                    <a:pt x="503" y="446"/>
                    <a:pt x="517" y="455"/>
                    <a:pt x="519" y="460"/>
                  </a:cubicBezTo>
                  <a:cubicBezTo>
                    <a:pt x="519" y="460"/>
                    <a:pt x="519" y="466"/>
                    <a:pt x="514" y="477"/>
                  </a:cubicBezTo>
                  <a:cubicBezTo>
                    <a:pt x="500" y="477"/>
                    <a:pt x="472" y="466"/>
                    <a:pt x="438" y="449"/>
                  </a:cubicBezTo>
                  <a:cubicBezTo>
                    <a:pt x="447" y="449"/>
                    <a:pt x="452" y="449"/>
                    <a:pt x="466" y="446"/>
                  </a:cubicBezTo>
                  <a:close/>
                  <a:moveTo>
                    <a:pt x="321" y="75"/>
                  </a:moveTo>
                  <a:cubicBezTo>
                    <a:pt x="461" y="75"/>
                    <a:pt x="690" y="223"/>
                    <a:pt x="754" y="393"/>
                  </a:cubicBezTo>
                  <a:cubicBezTo>
                    <a:pt x="793" y="497"/>
                    <a:pt x="765" y="591"/>
                    <a:pt x="673" y="672"/>
                  </a:cubicBezTo>
                  <a:cubicBezTo>
                    <a:pt x="670" y="672"/>
                    <a:pt x="472" y="831"/>
                    <a:pt x="296" y="831"/>
                  </a:cubicBezTo>
                  <a:cubicBezTo>
                    <a:pt x="224" y="831"/>
                    <a:pt x="165" y="801"/>
                    <a:pt x="118" y="742"/>
                  </a:cubicBezTo>
                  <a:cubicBezTo>
                    <a:pt x="90" y="706"/>
                    <a:pt x="87" y="672"/>
                    <a:pt x="98" y="642"/>
                  </a:cubicBezTo>
                  <a:cubicBezTo>
                    <a:pt x="118" y="578"/>
                    <a:pt x="212" y="511"/>
                    <a:pt x="332" y="474"/>
                  </a:cubicBezTo>
                  <a:cubicBezTo>
                    <a:pt x="383" y="511"/>
                    <a:pt x="458" y="552"/>
                    <a:pt x="514" y="552"/>
                  </a:cubicBezTo>
                  <a:cubicBezTo>
                    <a:pt x="544" y="552"/>
                    <a:pt x="570" y="538"/>
                    <a:pt x="584" y="516"/>
                  </a:cubicBezTo>
                  <a:cubicBezTo>
                    <a:pt x="606" y="466"/>
                    <a:pt x="600" y="435"/>
                    <a:pt x="586" y="419"/>
                  </a:cubicBezTo>
                  <a:cubicBezTo>
                    <a:pt x="565" y="386"/>
                    <a:pt x="521" y="370"/>
                    <a:pt x="463" y="370"/>
                  </a:cubicBezTo>
                  <a:cubicBezTo>
                    <a:pt x="430" y="370"/>
                    <a:pt x="393" y="375"/>
                    <a:pt x="352" y="385"/>
                  </a:cubicBezTo>
                  <a:cubicBezTo>
                    <a:pt x="268" y="310"/>
                    <a:pt x="190" y="195"/>
                    <a:pt x="243" y="106"/>
                  </a:cubicBezTo>
                  <a:cubicBezTo>
                    <a:pt x="257" y="87"/>
                    <a:pt x="282" y="75"/>
                    <a:pt x="321" y="75"/>
                  </a:cubicBezTo>
                  <a:close/>
                  <a:moveTo>
                    <a:pt x="313" y="0"/>
                  </a:moveTo>
                  <a:cubicBezTo>
                    <a:pt x="229" y="0"/>
                    <a:pt x="193" y="36"/>
                    <a:pt x="171" y="70"/>
                  </a:cubicBezTo>
                  <a:cubicBezTo>
                    <a:pt x="104" y="187"/>
                    <a:pt x="165" y="315"/>
                    <a:pt x="263" y="413"/>
                  </a:cubicBezTo>
                  <a:cubicBezTo>
                    <a:pt x="159" y="452"/>
                    <a:pt x="53" y="522"/>
                    <a:pt x="20" y="617"/>
                  </a:cubicBezTo>
                  <a:cubicBezTo>
                    <a:pt x="0" y="672"/>
                    <a:pt x="12" y="731"/>
                    <a:pt x="53" y="787"/>
                  </a:cubicBezTo>
                  <a:cubicBezTo>
                    <a:pt x="112" y="868"/>
                    <a:pt x="193" y="910"/>
                    <a:pt x="293" y="910"/>
                  </a:cubicBezTo>
                  <a:cubicBezTo>
                    <a:pt x="494" y="910"/>
                    <a:pt x="712" y="739"/>
                    <a:pt x="717" y="731"/>
                  </a:cubicBezTo>
                  <a:cubicBezTo>
                    <a:pt x="835" y="628"/>
                    <a:pt x="868" y="497"/>
                    <a:pt x="821" y="366"/>
                  </a:cubicBezTo>
                  <a:cubicBezTo>
                    <a:pt x="743" y="162"/>
                    <a:pt x="477" y="0"/>
                    <a:pt x="3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3" name="Google Shape;1543;p34"/>
            <p:cNvSpPr/>
            <p:nvPr/>
          </p:nvSpPr>
          <p:spPr>
            <a:xfrm>
              <a:off x="1069832" y="3544874"/>
              <a:ext cx="72611" cy="87591"/>
            </a:xfrm>
            <a:custGeom>
              <a:avLst/>
              <a:gdLst/>
              <a:ahLst/>
              <a:cxnLst/>
              <a:rect l="l" t="t" r="r" b="b"/>
              <a:pathLst>
                <a:path w="698" h="842" extrusionOk="0">
                  <a:moveTo>
                    <a:pt x="438" y="1"/>
                  </a:moveTo>
                  <a:cubicBezTo>
                    <a:pt x="426" y="1"/>
                    <a:pt x="414" y="2"/>
                    <a:pt x="402" y="5"/>
                  </a:cubicBezTo>
                  <a:cubicBezTo>
                    <a:pt x="220" y="44"/>
                    <a:pt x="0" y="253"/>
                    <a:pt x="53" y="510"/>
                  </a:cubicBezTo>
                  <a:cubicBezTo>
                    <a:pt x="96" y="734"/>
                    <a:pt x="263" y="841"/>
                    <a:pt x="361" y="841"/>
                  </a:cubicBezTo>
                  <a:cubicBezTo>
                    <a:pt x="377" y="841"/>
                    <a:pt x="390" y="839"/>
                    <a:pt x="402" y="833"/>
                  </a:cubicBezTo>
                  <a:cubicBezTo>
                    <a:pt x="402" y="833"/>
                    <a:pt x="689" y="741"/>
                    <a:pt x="695" y="482"/>
                  </a:cubicBezTo>
                  <a:cubicBezTo>
                    <a:pt x="697" y="243"/>
                    <a:pt x="598" y="1"/>
                    <a:pt x="4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4" name="Google Shape;1544;p34"/>
            <p:cNvSpPr/>
            <p:nvPr/>
          </p:nvSpPr>
          <p:spPr>
            <a:xfrm>
              <a:off x="1078258" y="3607290"/>
              <a:ext cx="56071" cy="8322"/>
            </a:xfrm>
            <a:custGeom>
              <a:avLst/>
              <a:gdLst/>
              <a:ahLst/>
              <a:cxnLst/>
              <a:rect l="l" t="t" r="r" b="b"/>
              <a:pathLst>
                <a:path w="539" h="80" extrusionOk="0">
                  <a:moveTo>
                    <a:pt x="51" y="1"/>
                  </a:moveTo>
                  <a:cubicBezTo>
                    <a:pt x="28" y="1"/>
                    <a:pt x="11" y="3"/>
                    <a:pt x="0" y="7"/>
                  </a:cubicBezTo>
                  <a:lnTo>
                    <a:pt x="538" y="80"/>
                  </a:lnTo>
                  <a:cubicBezTo>
                    <a:pt x="538" y="80"/>
                    <a:pt x="195" y="1"/>
                    <a:pt x="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5" name="Google Shape;1545;p34"/>
            <p:cNvSpPr/>
            <p:nvPr/>
          </p:nvSpPr>
          <p:spPr>
            <a:xfrm>
              <a:off x="1072953" y="3603129"/>
              <a:ext cx="65433" cy="16644"/>
            </a:xfrm>
            <a:custGeom>
              <a:avLst/>
              <a:gdLst/>
              <a:ahLst/>
              <a:cxnLst/>
              <a:rect l="l" t="t" r="r" b="b"/>
              <a:pathLst>
                <a:path w="629" h="160" extrusionOk="0">
                  <a:moveTo>
                    <a:pt x="95" y="0"/>
                  </a:moveTo>
                  <a:cubicBezTo>
                    <a:pt x="68" y="0"/>
                    <a:pt x="45" y="3"/>
                    <a:pt x="31" y="8"/>
                  </a:cubicBezTo>
                  <a:cubicBezTo>
                    <a:pt x="15" y="20"/>
                    <a:pt x="1" y="42"/>
                    <a:pt x="12" y="61"/>
                  </a:cubicBezTo>
                  <a:cubicBezTo>
                    <a:pt x="21" y="75"/>
                    <a:pt x="35" y="86"/>
                    <a:pt x="52" y="86"/>
                  </a:cubicBezTo>
                  <a:cubicBezTo>
                    <a:pt x="56" y="86"/>
                    <a:pt x="60" y="85"/>
                    <a:pt x="65" y="84"/>
                  </a:cubicBezTo>
                  <a:cubicBezTo>
                    <a:pt x="73" y="80"/>
                    <a:pt x="87" y="78"/>
                    <a:pt x="108" y="78"/>
                  </a:cubicBezTo>
                  <a:cubicBezTo>
                    <a:pt x="199" y="78"/>
                    <a:pt x="403" y="115"/>
                    <a:pt x="581" y="156"/>
                  </a:cubicBezTo>
                  <a:cubicBezTo>
                    <a:pt x="584" y="159"/>
                    <a:pt x="587" y="159"/>
                    <a:pt x="589" y="159"/>
                  </a:cubicBezTo>
                  <a:cubicBezTo>
                    <a:pt x="609" y="159"/>
                    <a:pt x="623" y="148"/>
                    <a:pt x="623" y="126"/>
                  </a:cubicBezTo>
                  <a:cubicBezTo>
                    <a:pt x="628" y="103"/>
                    <a:pt x="615" y="86"/>
                    <a:pt x="595" y="78"/>
                  </a:cubicBezTo>
                  <a:cubicBezTo>
                    <a:pt x="504" y="60"/>
                    <a:pt x="232" y="0"/>
                    <a:pt x="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6" name="Google Shape;1546;p34"/>
            <p:cNvSpPr/>
            <p:nvPr/>
          </p:nvSpPr>
          <p:spPr>
            <a:xfrm>
              <a:off x="1074097" y="3584821"/>
              <a:ext cx="66890" cy="7594"/>
            </a:xfrm>
            <a:custGeom>
              <a:avLst/>
              <a:gdLst/>
              <a:ahLst/>
              <a:cxnLst/>
              <a:rect l="l" t="t" r="r" b="b"/>
              <a:pathLst>
                <a:path w="643" h="73" extrusionOk="0">
                  <a:moveTo>
                    <a:pt x="88" y="0"/>
                  </a:moveTo>
                  <a:cubicBezTo>
                    <a:pt x="49" y="0"/>
                    <a:pt x="18" y="4"/>
                    <a:pt x="1" y="11"/>
                  </a:cubicBezTo>
                  <a:lnTo>
                    <a:pt x="643" y="73"/>
                  </a:lnTo>
                  <a:cubicBezTo>
                    <a:pt x="643" y="73"/>
                    <a:pt x="273" y="0"/>
                    <a:pt x="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7" name="Google Shape;1547;p34"/>
            <p:cNvSpPr/>
            <p:nvPr/>
          </p:nvSpPr>
          <p:spPr>
            <a:xfrm>
              <a:off x="1069520" y="3580659"/>
              <a:ext cx="75836" cy="15812"/>
            </a:xfrm>
            <a:custGeom>
              <a:avLst/>
              <a:gdLst/>
              <a:ahLst/>
              <a:cxnLst/>
              <a:rect l="l" t="t" r="r" b="b"/>
              <a:pathLst>
                <a:path w="729" h="152" extrusionOk="0">
                  <a:moveTo>
                    <a:pt x="128" y="0"/>
                  </a:moveTo>
                  <a:cubicBezTo>
                    <a:pt x="85" y="0"/>
                    <a:pt x="51" y="4"/>
                    <a:pt x="31" y="12"/>
                  </a:cubicBezTo>
                  <a:cubicBezTo>
                    <a:pt x="9" y="24"/>
                    <a:pt x="0" y="43"/>
                    <a:pt x="9" y="65"/>
                  </a:cubicBezTo>
                  <a:cubicBezTo>
                    <a:pt x="17" y="80"/>
                    <a:pt x="29" y="89"/>
                    <a:pt x="44" y="89"/>
                  </a:cubicBezTo>
                  <a:cubicBezTo>
                    <a:pt x="50" y="89"/>
                    <a:pt x="56" y="88"/>
                    <a:pt x="62" y="85"/>
                  </a:cubicBezTo>
                  <a:cubicBezTo>
                    <a:pt x="73" y="79"/>
                    <a:pt x="96" y="77"/>
                    <a:pt x="127" y="77"/>
                  </a:cubicBezTo>
                  <a:cubicBezTo>
                    <a:pt x="252" y="77"/>
                    <a:pt x="504" y="116"/>
                    <a:pt x="678" y="152"/>
                  </a:cubicBezTo>
                  <a:lnTo>
                    <a:pt x="687" y="152"/>
                  </a:lnTo>
                  <a:cubicBezTo>
                    <a:pt x="706" y="152"/>
                    <a:pt x="720" y="141"/>
                    <a:pt x="726" y="121"/>
                  </a:cubicBezTo>
                  <a:cubicBezTo>
                    <a:pt x="728" y="99"/>
                    <a:pt x="714" y="79"/>
                    <a:pt x="692" y="77"/>
                  </a:cubicBezTo>
                  <a:cubicBezTo>
                    <a:pt x="620" y="61"/>
                    <a:pt x="303" y="0"/>
                    <a:pt x="1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8" name="Google Shape;1548;p34"/>
            <p:cNvSpPr/>
            <p:nvPr/>
          </p:nvSpPr>
          <p:spPr>
            <a:xfrm>
              <a:off x="1088973" y="3681462"/>
              <a:ext cx="28816" cy="50245"/>
            </a:xfrm>
            <a:custGeom>
              <a:avLst/>
              <a:gdLst/>
              <a:ahLst/>
              <a:cxnLst/>
              <a:rect l="l" t="t" r="r" b="b"/>
              <a:pathLst>
                <a:path w="277" h="483" extrusionOk="0">
                  <a:moveTo>
                    <a:pt x="81" y="0"/>
                  </a:moveTo>
                  <a:cubicBezTo>
                    <a:pt x="81" y="0"/>
                    <a:pt x="0" y="302"/>
                    <a:pt x="276" y="483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9" name="Google Shape;1549;p34"/>
            <p:cNvSpPr/>
            <p:nvPr/>
          </p:nvSpPr>
          <p:spPr>
            <a:xfrm>
              <a:off x="1084604" y="3677301"/>
              <a:ext cx="38074" cy="58463"/>
            </a:xfrm>
            <a:custGeom>
              <a:avLst/>
              <a:gdLst/>
              <a:ahLst/>
              <a:cxnLst/>
              <a:rect l="l" t="t" r="r" b="b"/>
              <a:pathLst>
                <a:path w="366" h="562" extrusionOk="0">
                  <a:moveTo>
                    <a:pt x="126" y="1"/>
                  </a:moveTo>
                  <a:cubicBezTo>
                    <a:pt x="107" y="1"/>
                    <a:pt x="91" y="10"/>
                    <a:pt x="84" y="29"/>
                  </a:cubicBezTo>
                  <a:cubicBezTo>
                    <a:pt x="84" y="32"/>
                    <a:pt x="0" y="361"/>
                    <a:pt x="296" y="556"/>
                  </a:cubicBezTo>
                  <a:cubicBezTo>
                    <a:pt x="304" y="559"/>
                    <a:pt x="310" y="562"/>
                    <a:pt x="318" y="562"/>
                  </a:cubicBezTo>
                  <a:cubicBezTo>
                    <a:pt x="330" y="562"/>
                    <a:pt x="344" y="556"/>
                    <a:pt x="352" y="542"/>
                  </a:cubicBezTo>
                  <a:cubicBezTo>
                    <a:pt x="366" y="523"/>
                    <a:pt x="360" y="503"/>
                    <a:pt x="344" y="489"/>
                  </a:cubicBezTo>
                  <a:cubicBezTo>
                    <a:pt x="92" y="328"/>
                    <a:pt x="157" y="60"/>
                    <a:pt x="162" y="49"/>
                  </a:cubicBezTo>
                  <a:cubicBezTo>
                    <a:pt x="168" y="29"/>
                    <a:pt x="154" y="7"/>
                    <a:pt x="134" y="1"/>
                  </a:cubicBezTo>
                  <a:cubicBezTo>
                    <a:pt x="132" y="1"/>
                    <a:pt x="129" y="1"/>
                    <a:pt x="12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0" name="Google Shape;1550;p34"/>
            <p:cNvSpPr/>
            <p:nvPr/>
          </p:nvSpPr>
          <p:spPr>
            <a:xfrm>
              <a:off x="1082003" y="3564119"/>
              <a:ext cx="52950" cy="7386"/>
            </a:xfrm>
            <a:custGeom>
              <a:avLst/>
              <a:gdLst/>
              <a:ahLst/>
              <a:cxnLst/>
              <a:rect l="l" t="t" r="r" b="b"/>
              <a:pathLst>
                <a:path w="509" h="71" extrusionOk="0">
                  <a:moveTo>
                    <a:pt x="104" y="1"/>
                  </a:moveTo>
                  <a:cubicBezTo>
                    <a:pt x="62" y="1"/>
                    <a:pt x="25" y="6"/>
                    <a:pt x="0" y="18"/>
                  </a:cubicBezTo>
                  <a:lnTo>
                    <a:pt x="508" y="71"/>
                  </a:lnTo>
                  <a:cubicBezTo>
                    <a:pt x="508" y="71"/>
                    <a:pt x="265" y="1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1" name="Google Shape;1551;p34"/>
            <p:cNvSpPr/>
            <p:nvPr/>
          </p:nvSpPr>
          <p:spPr>
            <a:xfrm>
              <a:off x="1077322" y="3560582"/>
              <a:ext cx="61688" cy="15292"/>
            </a:xfrm>
            <a:custGeom>
              <a:avLst/>
              <a:gdLst/>
              <a:ahLst/>
              <a:cxnLst/>
              <a:rect l="l" t="t" r="r" b="b"/>
              <a:pathLst>
                <a:path w="593" h="147" extrusionOk="0">
                  <a:moveTo>
                    <a:pt x="151" y="0"/>
                  </a:moveTo>
                  <a:cubicBezTo>
                    <a:pt x="102" y="0"/>
                    <a:pt x="59" y="6"/>
                    <a:pt x="29" y="21"/>
                  </a:cubicBezTo>
                  <a:cubicBezTo>
                    <a:pt x="9" y="32"/>
                    <a:pt x="1" y="52"/>
                    <a:pt x="12" y="74"/>
                  </a:cubicBezTo>
                  <a:cubicBezTo>
                    <a:pt x="20" y="88"/>
                    <a:pt x="31" y="96"/>
                    <a:pt x="45" y="96"/>
                  </a:cubicBezTo>
                  <a:cubicBezTo>
                    <a:pt x="51" y="96"/>
                    <a:pt x="58" y="94"/>
                    <a:pt x="65" y="91"/>
                  </a:cubicBezTo>
                  <a:cubicBezTo>
                    <a:pt x="84" y="81"/>
                    <a:pt x="115" y="77"/>
                    <a:pt x="153" y="77"/>
                  </a:cubicBezTo>
                  <a:cubicBezTo>
                    <a:pt x="264" y="77"/>
                    <a:pt x="436" y="113"/>
                    <a:pt x="542" y="144"/>
                  </a:cubicBezTo>
                  <a:cubicBezTo>
                    <a:pt x="545" y="147"/>
                    <a:pt x="547" y="147"/>
                    <a:pt x="553" y="147"/>
                  </a:cubicBezTo>
                  <a:cubicBezTo>
                    <a:pt x="570" y="147"/>
                    <a:pt x="584" y="133"/>
                    <a:pt x="589" y="119"/>
                  </a:cubicBezTo>
                  <a:cubicBezTo>
                    <a:pt x="592" y="97"/>
                    <a:pt x="584" y="77"/>
                    <a:pt x="561" y="69"/>
                  </a:cubicBezTo>
                  <a:cubicBezTo>
                    <a:pt x="529" y="62"/>
                    <a:pt x="310" y="0"/>
                    <a:pt x="1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2" name="Google Shape;1552;p34"/>
            <p:cNvSpPr/>
            <p:nvPr/>
          </p:nvSpPr>
          <p:spPr>
            <a:xfrm>
              <a:off x="1052668" y="3677405"/>
              <a:ext cx="35473" cy="43275"/>
            </a:xfrm>
            <a:custGeom>
              <a:avLst/>
              <a:gdLst/>
              <a:ahLst/>
              <a:cxnLst/>
              <a:rect l="l" t="t" r="r" b="b"/>
              <a:pathLst>
                <a:path w="341" h="416" extrusionOk="0">
                  <a:moveTo>
                    <a:pt x="341" y="0"/>
                  </a:moveTo>
                  <a:lnTo>
                    <a:pt x="0" y="416"/>
                  </a:lnTo>
                  <a:cubicBezTo>
                    <a:pt x="0" y="416"/>
                    <a:pt x="293" y="382"/>
                    <a:pt x="3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3" name="Google Shape;1553;p34"/>
            <p:cNvSpPr/>
            <p:nvPr/>
          </p:nvSpPr>
          <p:spPr>
            <a:xfrm>
              <a:off x="1048298" y="3673244"/>
              <a:ext cx="44524" cy="51286"/>
            </a:xfrm>
            <a:custGeom>
              <a:avLst/>
              <a:gdLst/>
              <a:ahLst/>
              <a:cxnLst/>
              <a:rect l="l" t="t" r="r" b="b"/>
              <a:pathLst>
                <a:path w="428" h="493" extrusionOk="0">
                  <a:moveTo>
                    <a:pt x="385" y="1"/>
                  </a:moveTo>
                  <a:cubicBezTo>
                    <a:pt x="369" y="1"/>
                    <a:pt x="349" y="17"/>
                    <a:pt x="347" y="37"/>
                  </a:cubicBezTo>
                  <a:cubicBezTo>
                    <a:pt x="305" y="381"/>
                    <a:pt x="54" y="414"/>
                    <a:pt x="40" y="417"/>
                  </a:cubicBezTo>
                  <a:cubicBezTo>
                    <a:pt x="17" y="417"/>
                    <a:pt x="1" y="436"/>
                    <a:pt x="3" y="459"/>
                  </a:cubicBezTo>
                  <a:cubicBezTo>
                    <a:pt x="3" y="478"/>
                    <a:pt x="23" y="492"/>
                    <a:pt x="42" y="492"/>
                  </a:cubicBezTo>
                  <a:cubicBezTo>
                    <a:pt x="45" y="492"/>
                    <a:pt x="45" y="492"/>
                    <a:pt x="45" y="489"/>
                  </a:cubicBezTo>
                  <a:cubicBezTo>
                    <a:pt x="48" y="489"/>
                    <a:pt x="374" y="450"/>
                    <a:pt x="422" y="43"/>
                  </a:cubicBezTo>
                  <a:cubicBezTo>
                    <a:pt x="427" y="21"/>
                    <a:pt x="408" y="4"/>
                    <a:pt x="388" y="1"/>
                  </a:cubicBezTo>
                  <a:cubicBezTo>
                    <a:pt x="387" y="1"/>
                    <a:pt x="386" y="1"/>
                    <a:pt x="3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4" name="Google Shape;1554;p34"/>
            <p:cNvSpPr/>
            <p:nvPr/>
          </p:nvSpPr>
          <p:spPr>
            <a:xfrm>
              <a:off x="2595811" y="3209281"/>
              <a:ext cx="86759" cy="84262"/>
            </a:xfrm>
            <a:custGeom>
              <a:avLst/>
              <a:gdLst/>
              <a:ahLst/>
              <a:cxnLst/>
              <a:rect l="l" t="t" r="r" b="b"/>
              <a:pathLst>
                <a:path w="834" h="810" extrusionOk="0">
                  <a:moveTo>
                    <a:pt x="512" y="0"/>
                  </a:moveTo>
                  <a:cubicBezTo>
                    <a:pt x="508" y="0"/>
                    <a:pt x="504" y="0"/>
                    <a:pt x="499" y="0"/>
                  </a:cubicBezTo>
                  <a:cubicBezTo>
                    <a:pt x="310" y="8"/>
                    <a:pt x="328" y="244"/>
                    <a:pt x="399" y="409"/>
                  </a:cubicBezTo>
                  <a:lnTo>
                    <a:pt x="399" y="409"/>
                  </a:lnTo>
                  <a:cubicBezTo>
                    <a:pt x="364" y="402"/>
                    <a:pt x="326" y="398"/>
                    <a:pt x="290" y="398"/>
                  </a:cubicBezTo>
                  <a:cubicBezTo>
                    <a:pt x="186" y="398"/>
                    <a:pt x="86" y="430"/>
                    <a:pt x="53" y="522"/>
                  </a:cubicBezTo>
                  <a:cubicBezTo>
                    <a:pt x="1" y="656"/>
                    <a:pt x="268" y="810"/>
                    <a:pt x="503" y="810"/>
                  </a:cubicBezTo>
                  <a:cubicBezTo>
                    <a:pt x="670" y="810"/>
                    <a:pt x="821" y="733"/>
                    <a:pt x="831" y="516"/>
                  </a:cubicBezTo>
                  <a:cubicBezTo>
                    <a:pt x="831" y="516"/>
                    <a:pt x="834" y="0"/>
                    <a:pt x="5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5" name="Google Shape;1555;p34"/>
            <p:cNvSpPr/>
            <p:nvPr/>
          </p:nvSpPr>
          <p:spPr>
            <a:xfrm>
              <a:off x="2595187" y="3205536"/>
              <a:ext cx="91232" cy="92064"/>
            </a:xfrm>
            <a:custGeom>
              <a:avLst/>
              <a:gdLst/>
              <a:ahLst/>
              <a:cxnLst/>
              <a:rect l="l" t="t" r="r" b="b"/>
              <a:pathLst>
                <a:path w="877" h="885" extrusionOk="0">
                  <a:moveTo>
                    <a:pt x="483" y="508"/>
                  </a:moveTo>
                  <a:lnTo>
                    <a:pt x="483" y="508"/>
                  </a:lnTo>
                  <a:cubicBezTo>
                    <a:pt x="525" y="524"/>
                    <a:pt x="547" y="544"/>
                    <a:pt x="555" y="547"/>
                  </a:cubicBezTo>
                  <a:cubicBezTo>
                    <a:pt x="547" y="561"/>
                    <a:pt x="544" y="564"/>
                    <a:pt x="541" y="564"/>
                  </a:cubicBezTo>
                  <a:cubicBezTo>
                    <a:pt x="530" y="564"/>
                    <a:pt x="508" y="547"/>
                    <a:pt x="483" y="508"/>
                  </a:cubicBezTo>
                  <a:close/>
                  <a:moveTo>
                    <a:pt x="516" y="75"/>
                  </a:moveTo>
                  <a:cubicBezTo>
                    <a:pt x="575" y="75"/>
                    <a:pt x="625" y="98"/>
                    <a:pt x="667" y="140"/>
                  </a:cubicBezTo>
                  <a:cubicBezTo>
                    <a:pt x="795" y="268"/>
                    <a:pt x="795" y="547"/>
                    <a:pt x="795" y="550"/>
                  </a:cubicBezTo>
                  <a:cubicBezTo>
                    <a:pt x="784" y="770"/>
                    <a:pt x="611" y="803"/>
                    <a:pt x="505" y="803"/>
                  </a:cubicBezTo>
                  <a:cubicBezTo>
                    <a:pt x="335" y="803"/>
                    <a:pt x="159" y="720"/>
                    <a:pt x="106" y="642"/>
                  </a:cubicBezTo>
                  <a:cubicBezTo>
                    <a:pt x="87" y="617"/>
                    <a:pt x="84" y="591"/>
                    <a:pt x="90" y="572"/>
                  </a:cubicBezTo>
                  <a:cubicBezTo>
                    <a:pt x="123" y="488"/>
                    <a:pt x="229" y="474"/>
                    <a:pt x="290" y="474"/>
                  </a:cubicBezTo>
                  <a:cubicBezTo>
                    <a:pt x="318" y="474"/>
                    <a:pt x="346" y="477"/>
                    <a:pt x="377" y="483"/>
                  </a:cubicBezTo>
                  <a:cubicBezTo>
                    <a:pt x="405" y="541"/>
                    <a:pt x="463" y="644"/>
                    <a:pt x="541" y="644"/>
                  </a:cubicBezTo>
                  <a:cubicBezTo>
                    <a:pt x="561" y="644"/>
                    <a:pt x="600" y="633"/>
                    <a:pt x="625" y="580"/>
                  </a:cubicBezTo>
                  <a:cubicBezTo>
                    <a:pt x="631" y="561"/>
                    <a:pt x="631" y="538"/>
                    <a:pt x="622" y="519"/>
                  </a:cubicBezTo>
                  <a:cubicBezTo>
                    <a:pt x="594" y="466"/>
                    <a:pt x="505" y="432"/>
                    <a:pt x="430" y="410"/>
                  </a:cubicBezTo>
                  <a:cubicBezTo>
                    <a:pt x="380" y="296"/>
                    <a:pt x="377" y="176"/>
                    <a:pt x="413" y="120"/>
                  </a:cubicBezTo>
                  <a:cubicBezTo>
                    <a:pt x="433" y="92"/>
                    <a:pt x="461" y="78"/>
                    <a:pt x="502" y="75"/>
                  </a:cubicBezTo>
                  <a:close/>
                  <a:moveTo>
                    <a:pt x="502" y="0"/>
                  </a:moveTo>
                  <a:cubicBezTo>
                    <a:pt x="433" y="3"/>
                    <a:pt x="380" y="31"/>
                    <a:pt x="349" y="84"/>
                  </a:cubicBezTo>
                  <a:cubicBezTo>
                    <a:pt x="296" y="165"/>
                    <a:pt x="307" y="296"/>
                    <a:pt x="341" y="399"/>
                  </a:cubicBezTo>
                  <a:cubicBezTo>
                    <a:pt x="324" y="396"/>
                    <a:pt x="307" y="396"/>
                    <a:pt x="290" y="396"/>
                  </a:cubicBezTo>
                  <a:cubicBezTo>
                    <a:pt x="151" y="396"/>
                    <a:pt x="53" y="446"/>
                    <a:pt x="17" y="544"/>
                  </a:cubicBezTo>
                  <a:cubicBezTo>
                    <a:pt x="0" y="589"/>
                    <a:pt x="11" y="642"/>
                    <a:pt x="42" y="686"/>
                  </a:cubicBezTo>
                  <a:cubicBezTo>
                    <a:pt x="117" y="798"/>
                    <a:pt x="324" y="884"/>
                    <a:pt x="508" y="884"/>
                  </a:cubicBezTo>
                  <a:cubicBezTo>
                    <a:pt x="728" y="884"/>
                    <a:pt x="865" y="759"/>
                    <a:pt x="876" y="552"/>
                  </a:cubicBezTo>
                  <a:cubicBezTo>
                    <a:pt x="876" y="538"/>
                    <a:pt x="876" y="237"/>
                    <a:pt x="726" y="84"/>
                  </a:cubicBezTo>
                  <a:cubicBezTo>
                    <a:pt x="670" y="25"/>
                    <a:pt x="600" y="0"/>
                    <a:pt x="5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6" name="Google Shape;1556;p34"/>
            <p:cNvSpPr/>
            <p:nvPr/>
          </p:nvSpPr>
          <p:spPr>
            <a:xfrm>
              <a:off x="2670503" y="3263792"/>
              <a:ext cx="113494" cy="84782"/>
            </a:xfrm>
            <a:custGeom>
              <a:avLst/>
              <a:gdLst/>
              <a:ahLst/>
              <a:cxnLst/>
              <a:rect l="l" t="t" r="r" b="b"/>
              <a:pathLst>
                <a:path w="1091" h="815" extrusionOk="0">
                  <a:moveTo>
                    <a:pt x="740" y="0"/>
                  </a:moveTo>
                  <a:cubicBezTo>
                    <a:pt x="581" y="0"/>
                    <a:pt x="420" y="71"/>
                    <a:pt x="420" y="71"/>
                  </a:cubicBezTo>
                  <a:cubicBezTo>
                    <a:pt x="1" y="271"/>
                    <a:pt x="427" y="814"/>
                    <a:pt x="651" y="814"/>
                  </a:cubicBezTo>
                  <a:cubicBezTo>
                    <a:pt x="679" y="814"/>
                    <a:pt x="704" y="806"/>
                    <a:pt x="724" y="787"/>
                  </a:cubicBezTo>
                  <a:cubicBezTo>
                    <a:pt x="820" y="696"/>
                    <a:pt x="767" y="538"/>
                    <a:pt x="687" y="425"/>
                  </a:cubicBezTo>
                  <a:lnTo>
                    <a:pt x="687" y="425"/>
                  </a:lnTo>
                  <a:cubicBezTo>
                    <a:pt x="866" y="425"/>
                    <a:pt x="1091" y="349"/>
                    <a:pt x="1023" y="171"/>
                  </a:cubicBezTo>
                  <a:cubicBezTo>
                    <a:pt x="973" y="38"/>
                    <a:pt x="857" y="0"/>
                    <a:pt x="7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7" name="Google Shape;1557;p34"/>
            <p:cNvSpPr/>
            <p:nvPr/>
          </p:nvSpPr>
          <p:spPr>
            <a:xfrm>
              <a:off x="2688916" y="3259735"/>
              <a:ext cx="94457" cy="93001"/>
            </a:xfrm>
            <a:custGeom>
              <a:avLst/>
              <a:gdLst/>
              <a:ahLst/>
              <a:cxnLst/>
              <a:rect l="l" t="t" r="r" b="b"/>
              <a:pathLst>
                <a:path w="908" h="894" extrusionOk="0">
                  <a:moveTo>
                    <a:pt x="352" y="372"/>
                  </a:moveTo>
                  <a:cubicBezTo>
                    <a:pt x="366" y="372"/>
                    <a:pt x="391" y="386"/>
                    <a:pt x="419" y="419"/>
                  </a:cubicBezTo>
                  <a:cubicBezTo>
                    <a:pt x="371" y="414"/>
                    <a:pt x="349" y="400"/>
                    <a:pt x="343" y="388"/>
                  </a:cubicBezTo>
                  <a:cubicBezTo>
                    <a:pt x="343" y="386"/>
                    <a:pt x="349" y="377"/>
                    <a:pt x="352" y="372"/>
                  </a:cubicBezTo>
                  <a:close/>
                  <a:moveTo>
                    <a:pt x="561" y="79"/>
                  </a:moveTo>
                  <a:cubicBezTo>
                    <a:pt x="689" y="79"/>
                    <a:pt x="773" y="123"/>
                    <a:pt x="815" y="221"/>
                  </a:cubicBezTo>
                  <a:cubicBezTo>
                    <a:pt x="829" y="260"/>
                    <a:pt x="829" y="294"/>
                    <a:pt x="809" y="322"/>
                  </a:cubicBezTo>
                  <a:cubicBezTo>
                    <a:pt x="770" y="377"/>
                    <a:pt x="659" y="419"/>
                    <a:pt x="536" y="422"/>
                  </a:cubicBezTo>
                  <a:cubicBezTo>
                    <a:pt x="489" y="358"/>
                    <a:pt x="419" y="291"/>
                    <a:pt x="357" y="291"/>
                  </a:cubicBezTo>
                  <a:cubicBezTo>
                    <a:pt x="338" y="291"/>
                    <a:pt x="321" y="302"/>
                    <a:pt x="307" y="316"/>
                  </a:cubicBezTo>
                  <a:cubicBezTo>
                    <a:pt x="265" y="363"/>
                    <a:pt x="271" y="400"/>
                    <a:pt x="282" y="419"/>
                  </a:cubicBezTo>
                  <a:cubicBezTo>
                    <a:pt x="313" y="486"/>
                    <a:pt x="427" y="500"/>
                    <a:pt x="494" y="503"/>
                  </a:cubicBezTo>
                  <a:cubicBezTo>
                    <a:pt x="553" y="598"/>
                    <a:pt x="595" y="729"/>
                    <a:pt x="522" y="799"/>
                  </a:cubicBezTo>
                  <a:cubicBezTo>
                    <a:pt x="511" y="810"/>
                    <a:pt x="497" y="818"/>
                    <a:pt x="477" y="818"/>
                  </a:cubicBezTo>
                  <a:cubicBezTo>
                    <a:pt x="357" y="818"/>
                    <a:pt x="159" y="628"/>
                    <a:pt x="115" y="436"/>
                  </a:cubicBezTo>
                  <a:cubicBezTo>
                    <a:pt x="84" y="305"/>
                    <a:pt x="131" y="204"/>
                    <a:pt x="257" y="143"/>
                  </a:cubicBezTo>
                  <a:cubicBezTo>
                    <a:pt x="257" y="143"/>
                    <a:pt x="410" y="79"/>
                    <a:pt x="561" y="79"/>
                  </a:cubicBezTo>
                  <a:close/>
                  <a:moveTo>
                    <a:pt x="561" y="1"/>
                  </a:moveTo>
                  <a:cubicBezTo>
                    <a:pt x="396" y="1"/>
                    <a:pt x="237" y="70"/>
                    <a:pt x="226" y="73"/>
                  </a:cubicBezTo>
                  <a:cubicBezTo>
                    <a:pt x="65" y="151"/>
                    <a:pt x="0" y="288"/>
                    <a:pt x="37" y="455"/>
                  </a:cubicBezTo>
                  <a:cubicBezTo>
                    <a:pt x="87" y="667"/>
                    <a:pt x="313" y="893"/>
                    <a:pt x="475" y="893"/>
                  </a:cubicBezTo>
                  <a:cubicBezTo>
                    <a:pt x="511" y="893"/>
                    <a:pt x="547" y="879"/>
                    <a:pt x="567" y="854"/>
                  </a:cubicBezTo>
                  <a:cubicBezTo>
                    <a:pt x="670" y="762"/>
                    <a:pt x="642" y="617"/>
                    <a:pt x="575" y="500"/>
                  </a:cubicBezTo>
                  <a:cubicBezTo>
                    <a:pt x="687" y="489"/>
                    <a:pt x="809" y="450"/>
                    <a:pt x="865" y="372"/>
                  </a:cubicBezTo>
                  <a:cubicBezTo>
                    <a:pt x="899" y="322"/>
                    <a:pt x="907" y="263"/>
                    <a:pt x="882" y="199"/>
                  </a:cubicBezTo>
                  <a:cubicBezTo>
                    <a:pt x="832" y="68"/>
                    <a:pt x="720" y="1"/>
                    <a:pt x="5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8" name="Google Shape;1558;p34"/>
            <p:cNvSpPr/>
            <p:nvPr/>
          </p:nvSpPr>
          <p:spPr>
            <a:xfrm>
              <a:off x="2621298" y="3302074"/>
              <a:ext cx="74276" cy="83534"/>
            </a:xfrm>
            <a:custGeom>
              <a:avLst/>
              <a:gdLst/>
              <a:ahLst/>
              <a:cxnLst/>
              <a:rect l="l" t="t" r="r" b="b"/>
              <a:pathLst>
                <a:path w="714" h="803" extrusionOk="0">
                  <a:moveTo>
                    <a:pt x="458" y="0"/>
                  </a:moveTo>
                  <a:cubicBezTo>
                    <a:pt x="454" y="0"/>
                    <a:pt x="450" y="0"/>
                    <a:pt x="447" y="1"/>
                  </a:cubicBezTo>
                  <a:cubicBezTo>
                    <a:pt x="447" y="1"/>
                    <a:pt x="143" y="15"/>
                    <a:pt x="70" y="263"/>
                  </a:cubicBezTo>
                  <a:cubicBezTo>
                    <a:pt x="0" y="512"/>
                    <a:pt x="39" y="791"/>
                    <a:pt x="224" y="802"/>
                  </a:cubicBezTo>
                  <a:cubicBezTo>
                    <a:pt x="229" y="802"/>
                    <a:pt x="234" y="802"/>
                    <a:pt x="239" y="802"/>
                  </a:cubicBezTo>
                  <a:cubicBezTo>
                    <a:pt x="423" y="802"/>
                    <a:pt x="679" y="660"/>
                    <a:pt x="695" y="406"/>
                  </a:cubicBezTo>
                  <a:cubicBezTo>
                    <a:pt x="714" y="159"/>
                    <a:pt x="547" y="0"/>
                    <a:pt x="4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9" name="Google Shape;1559;p34"/>
            <p:cNvSpPr/>
            <p:nvPr/>
          </p:nvSpPr>
          <p:spPr>
            <a:xfrm>
              <a:off x="2641271" y="3311436"/>
              <a:ext cx="52118" cy="22470"/>
            </a:xfrm>
            <a:custGeom>
              <a:avLst/>
              <a:gdLst/>
              <a:ahLst/>
              <a:cxnLst/>
              <a:rect l="l" t="t" r="r" b="b"/>
              <a:pathLst>
                <a:path w="501" h="216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397" y="216"/>
                    <a:pt x="494" y="216"/>
                  </a:cubicBezTo>
                  <a:cubicBezTo>
                    <a:pt x="496" y="216"/>
                    <a:pt x="498" y="215"/>
                    <a:pt x="500" y="21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0" name="Google Shape;1560;p34"/>
            <p:cNvSpPr/>
            <p:nvPr/>
          </p:nvSpPr>
          <p:spPr>
            <a:xfrm>
              <a:off x="2636694" y="3307171"/>
              <a:ext cx="61272" cy="31000"/>
            </a:xfrm>
            <a:custGeom>
              <a:avLst/>
              <a:gdLst/>
              <a:ahLst/>
              <a:cxnLst/>
              <a:rect l="l" t="t" r="r" b="b"/>
              <a:pathLst>
                <a:path w="589" h="298" extrusionOk="0">
                  <a:moveTo>
                    <a:pt x="46" y="1"/>
                  </a:moveTo>
                  <a:cubicBezTo>
                    <a:pt x="32" y="1"/>
                    <a:pt x="17" y="10"/>
                    <a:pt x="9" y="22"/>
                  </a:cubicBezTo>
                  <a:cubicBezTo>
                    <a:pt x="0" y="41"/>
                    <a:pt x="6" y="64"/>
                    <a:pt x="28" y="75"/>
                  </a:cubicBezTo>
                  <a:cubicBezTo>
                    <a:pt x="120" y="128"/>
                    <a:pt x="438" y="295"/>
                    <a:pt x="539" y="295"/>
                  </a:cubicBezTo>
                  <a:cubicBezTo>
                    <a:pt x="544" y="295"/>
                    <a:pt x="547" y="295"/>
                    <a:pt x="550" y="298"/>
                  </a:cubicBezTo>
                  <a:cubicBezTo>
                    <a:pt x="572" y="295"/>
                    <a:pt x="589" y="273"/>
                    <a:pt x="586" y="253"/>
                  </a:cubicBezTo>
                  <a:cubicBezTo>
                    <a:pt x="581" y="233"/>
                    <a:pt x="564" y="217"/>
                    <a:pt x="543" y="217"/>
                  </a:cubicBezTo>
                  <a:cubicBezTo>
                    <a:pt x="542" y="217"/>
                    <a:pt x="540" y="217"/>
                    <a:pt x="539" y="217"/>
                  </a:cubicBezTo>
                  <a:cubicBezTo>
                    <a:pt x="537" y="217"/>
                    <a:pt x="536" y="217"/>
                    <a:pt x="535" y="217"/>
                  </a:cubicBezTo>
                  <a:cubicBezTo>
                    <a:pt x="480" y="217"/>
                    <a:pt x="252" y="111"/>
                    <a:pt x="62" y="5"/>
                  </a:cubicBezTo>
                  <a:cubicBezTo>
                    <a:pt x="57" y="2"/>
                    <a:pt x="52" y="1"/>
                    <a:pt x="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1" name="Google Shape;1561;p34"/>
            <p:cNvSpPr/>
            <p:nvPr/>
          </p:nvSpPr>
          <p:spPr>
            <a:xfrm>
              <a:off x="2628788" y="3332034"/>
              <a:ext cx="62521" cy="24550"/>
            </a:xfrm>
            <a:custGeom>
              <a:avLst/>
              <a:gdLst/>
              <a:ahLst/>
              <a:cxnLst/>
              <a:rect l="l" t="t" r="r" b="b"/>
              <a:pathLst>
                <a:path w="601" h="236" extrusionOk="0">
                  <a:moveTo>
                    <a:pt x="1" y="0"/>
                  </a:moveTo>
                  <a:cubicBezTo>
                    <a:pt x="1" y="0"/>
                    <a:pt x="465" y="235"/>
                    <a:pt x="591" y="235"/>
                  </a:cubicBezTo>
                  <a:cubicBezTo>
                    <a:pt x="594" y="235"/>
                    <a:pt x="598" y="235"/>
                    <a:pt x="601" y="23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2" name="Google Shape;1562;p34"/>
            <p:cNvSpPr/>
            <p:nvPr/>
          </p:nvSpPr>
          <p:spPr>
            <a:xfrm>
              <a:off x="2623899" y="3328289"/>
              <a:ext cx="71467" cy="32873"/>
            </a:xfrm>
            <a:custGeom>
              <a:avLst/>
              <a:gdLst/>
              <a:ahLst/>
              <a:cxnLst/>
              <a:rect l="l" t="t" r="r" b="b"/>
              <a:pathLst>
                <a:path w="687" h="316" extrusionOk="0">
                  <a:moveTo>
                    <a:pt x="43" y="0"/>
                  </a:moveTo>
                  <a:cubicBezTo>
                    <a:pt x="30" y="0"/>
                    <a:pt x="17" y="8"/>
                    <a:pt x="12" y="22"/>
                  </a:cubicBezTo>
                  <a:cubicBezTo>
                    <a:pt x="0" y="39"/>
                    <a:pt x="6" y="64"/>
                    <a:pt x="28" y="75"/>
                  </a:cubicBezTo>
                  <a:cubicBezTo>
                    <a:pt x="112" y="112"/>
                    <a:pt x="508" y="313"/>
                    <a:pt x="639" y="313"/>
                  </a:cubicBezTo>
                  <a:cubicBezTo>
                    <a:pt x="645" y="313"/>
                    <a:pt x="648" y="313"/>
                    <a:pt x="648" y="315"/>
                  </a:cubicBezTo>
                  <a:cubicBezTo>
                    <a:pt x="670" y="313"/>
                    <a:pt x="687" y="290"/>
                    <a:pt x="684" y="271"/>
                  </a:cubicBezTo>
                  <a:cubicBezTo>
                    <a:pt x="681" y="250"/>
                    <a:pt x="662" y="234"/>
                    <a:pt x="644" y="234"/>
                  </a:cubicBezTo>
                  <a:cubicBezTo>
                    <a:pt x="642" y="234"/>
                    <a:pt x="641" y="234"/>
                    <a:pt x="639" y="234"/>
                  </a:cubicBezTo>
                  <a:cubicBezTo>
                    <a:pt x="637" y="235"/>
                    <a:pt x="634" y="235"/>
                    <a:pt x="631" y="235"/>
                  </a:cubicBezTo>
                  <a:cubicBezTo>
                    <a:pt x="549" y="235"/>
                    <a:pt x="255" y="102"/>
                    <a:pt x="62" y="6"/>
                  </a:cubicBezTo>
                  <a:cubicBezTo>
                    <a:pt x="56" y="2"/>
                    <a:pt x="50" y="0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3" name="Google Shape;1563;p34"/>
            <p:cNvSpPr/>
            <p:nvPr/>
          </p:nvSpPr>
          <p:spPr>
            <a:xfrm>
              <a:off x="2688292" y="3204288"/>
              <a:ext cx="23094" cy="54094"/>
            </a:xfrm>
            <a:custGeom>
              <a:avLst/>
              <a:gdLst/>
              <a:ahLst/>
              <a:cxnLst/>
              <a:rect l="l" t="t" r="r" b="b"/>
              <a:pathLst>
                <a:path w="222" h="520" extrusionOk="0">
                  <a:moveTo>
                    <a:pt x="1" y="1"/>
                  </a:moveTo>
                  <a:lnTo>
                    <a:pt x="62" y="520"/>
                  </a:lnTo>
                  <a:cubicBezTo>
                    <a:pt x="62" y="520"/>
                    <a:pt x="221" y="249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4" name="Google Shape;1564;p34"/>
            <p:cNvSpPr/>
            <p:nvPr/>
          </p:nvSpPr>
          <p:spPr>
            <a:xfrm>
              <a:off x="2683923" y="3200127"/>
              <a:ext cx="32040" cy="62312"/>
            </a:xfrm>
            <a:custGeom>
              <a:avLst/>
              <a:gdLst/>
              <a:ahLst/>
              <a:cxnLst/>
              <a:rect l="l" t="t" r="r" b="b"/>
              <a:pathLst>
                <a:path w="308" h="599" extrusionOk="0">
                  <a:moveTo>
                    <a:pt x="48" y="0"/>
                  </a:moveTo>
                  <a:cubicBezTo>
                    <a:pt x="38" y="0"/>
                    <a:pt x="28" y="4"/>
                    <a:pt x="20" y="10"/>
                  </a:cubicBezTo>
                  <a:cubicBezTo>
                    <a:pt x="1" y="24"/>
                    <a:pt x="1" y="46"/>
                    <a:pt x="15" y="66"/>
                  </a:cubicBezTo>
                  <a:cubicBezTo>
                    <a:pt x="210" y="286"/>
                    <a:pt x="76" y="529"/>
                    <a:pt x="68" y="540"/>
                  </a:cubicBezTo>
                  <a:cubicBezTo>
                    <a:pt x="57" y="557"/>
                    <a:pt x="65" y="582"/>
                    <a:pt x="82" y="590"/>
                  </a:cubicBezTo>
                  <a:cubicBezTo>
                    <a:pt x="90" y="596"/>
                    <a:pt x="96" y="599"/>
                    <a:pt x="104" y="599"/>
                  </a:cubicBezTo>
                  <a:cubicBezTo>
                    <a:pt x="118" y="599"/>
                    <a:pt x="132" y="590"/>
                    <a:pt x="138" y="576"/>
                  </a:cubicBezTo>
                  <a:cubicBezTo>
                    <a:pt x="138" y="574"/>
                    <a:pt x="308" y="278"/>
                    <a:pt x="73" y="13"/>
                  </a:cubicBezTo>
                  <a:cubicBezTo>
                    <a:pt x="68" y="4"/>
                    <a:pt x="58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5" name="Google Shape;1565;p34"/>
            <p:cNvSpPr/>
            <p:nvPr/>
          </p:nvSpPr>
          <p:spPr>
            <a:xfrm>
              <a:off x="2629412" y="3354088"/>
              <a:ext cx="49413" cy="19453"/>
            </a:xfrm>
            <a:custGeom>
              <a:avLst/>
              <a:gdLst/>
              <a:ahLst/>
              <a:cxnLst/>
              <a:rect l="l" t="t" r="r" b="b"/>
              <a:pathLst>
                <a:path w="475" h="187" extrusionOk="0">
                  <a:moveTo>
                    <a:pt x="0" y="0"/>
                  </a:moveTo>
                  <a:cubicBezTo>
                    <a:pt x="1" y="0"/>
                    <a:pt x="306" y="187"/>
                    <a:pt x="450" y="187"/>
                  </a:cubicBezTo>
                  <a:cubicBezTo>
                    <a:pt x="459" y="187"/>
                    <a:pt x="467" y="186"/>
                    <a:pt x="475" y="18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6" name="Google Shape;1566;p34"/>
            <p:cNvSpPr/>
            <p:nvPr/>
          </p:nvSpPr>
          <p:spPr>
            <a:xfrm>
              <a:off x="2624523" y="3350030"/>
              <a:ext cx="58047" cy="27359"/>
            </a:xfrm>
            <a:custGeom>
              <a:avLst/>
              <a:gdLst/>
              <a:ahLst/>
              <a:cxnLst/>
              <a:rect l="l" t="t" r="r" b="b"/>
              <a:pathLst>
                <a:path w="558" h="263" extrusionOk="0">
                  <a:moveTo>
                    <a:pt x="44" y="0"/>
                  </a:moveTo>
                  <a:cubicBezTo>
                    <a:pt x="31" y="0"/>
                    <a:pt x="19" y="7"/>
                    <a:pt x="11" y="20"/>
                  </a:cubicBezTo>
                  <a:cubicBezTo>
                    <a:pt x="0" y="37"/>
                    <a:pt x="8" y="62"/>
                    <a:pt x="25" y="70"/>
                  </a:cubicBezTo>
                  <a:cubicBezTo>
                    <a:pt x="61" y="92"/>
                    <a:pt x="346" y="263"/>
                    <a:pt x="497" y="263"/>
                  </a:cubicBezTo>
                  <a:lnTo>
                    <a:pt x="524" y="263"/>
                  </a:lnTo>
                  <a:cubicBezTo>
                    <a:pt x="544" y="260"/>
                    <a:pt x="558" y="237"/>
                    <a:pt x="555" y="218"/>
                  </a:cubicBezTo>
                  <a:cubicBezTo>
                    <a:pt x="553" y="199"/>
                    <a:pt x="536" y="186"/>
                    <a:pt x="519" y="186"/>
                  </a:cubicBezTo>
                  <a:cubicBezTo>
                    <a:pt x="516" y="186"/>
                    <a:pt x="513" y="186"/>
                    <a:pt x="511" y="187"/>
                  </a:cubicBezTo>
                  <a:cubicBezTo>
                    <a:pt x="507" y="188"/>
                    <a:pt x="503" y="188"/>
                    <a:pt x="498" y="188"/>
                  </a:cubicBezTo>
                  <a:cubicBezTo>
                    <a:pt x="406" y="188"/>
                    <a:pt x="187" y="78"/>
                    <a:pt x="64" y="6"/>
                  </a:cubicBezTo>
                  <a:cubicBezTo>
                    <a:pt x="57" y="2"/>
                    <a:pt x="50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7" name="Google Shape;1567;p34"/>
            <p:cNvSpPr/>
            <p:nvPr/>
          </p:nvSpPr>
          <p:spPr>
            <a:xfrm>
              <a:off x="2702232" y="3232271"/>
              <a:ext cx="45668" cy="32249"/>
            </a:xfrm>
            <a:custGeom>
              <a:avLst/>
              <a:gdLst/>
              <a:ahLst/>
              <a:cxnLst/>
              <a:rect l="l" t="t" r="r" b="b"/>
              <a:pathLst>
                <a:path w="439" h="310" extrusionOk="0">
                  <a:moveTo>
                    <a:pt x="404" y="0"/>
                  </a:moveTo>
                  <a:cubicBezTo>
                    <a:pt x="322" y="0"/>
                    <a:pt x="115" y="30"/>
                    <a:pt x="1" y="309"/>
                  </a:cubicBezTo>
                  <a:lnTo>
                    <a:pt x="439" y="2"/>
                  </a:lnTo>
                  <a:cubicBezTo>
                    <a:pt x="439" y="2"/>
                    <a:pt x="426" y="0"/>
                    <a:pt x="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8" name="Google Shape;1568;p34"/>
            <p:cNvSpPr/>
            <p:nvPr/>
          </p:nvSpPr>
          <p:spPr>
            <a:xfrm>
              <a:off x="2697862" y="3227902"/>
              <a:ext cx="54406" cy="40675"/>
            </a:xfrm>
            <a:custGeom>
              <a:avLst/>
              <a:gdLst/>
              <a:ahLst/>
              <a:cxnLst/>
              <a:rect l="l" t="t" r="r" b="b"/>
              <a:pathLst>
                <a:path w="523" h="391" extrusionOk="0">
                  <a:moveTo>
                    <a:pt x="453" y="1"/>
                  </a:moveTo>
                  <a:cubicBezTo>
                    <a:pt x="364" y="1"/>
                    <a:pt x="134" y="31"/>
                    <a:pt x="6" y="335"/>
                  </a:cubicBezTo>
                  <a:cubicBezTo>
                    <a:pt x="1" y="357"/>
                    <a:pt x="6" y="376"/>
                    <a:pt x="29" y="388"/>
                  </a:cubicBezTo>
                  <a:cubicBezTo>
                    <a:pt x="32" y="388"/>
                    <a:pt x="34" y="390"/>
                    <a:pt x="43" y="390"/>
                  </a:cubicBezTo>
                  <a:cubicBezTo>
                    <a:pt x="57" y="390"/>
                    <a:pt x="71" y="379"/>
                    <a:pt x="76" y="363"/>
                  </a:cubicBezTo>
                  <a:cubicBezTo>
                    <a:pt x="185" y="108"/>
                    <a:pt x="365" y="78"/>
                    <a:pt x="441" y="78"/>
                  </a:cubicBezTo>
                  <a:cubicBezTo>
                    <a:pt x="460" y="78"/>
                    <a:pt x="473" y="80"/>
                    <a:pt x="475" y="81"/>
                  </a:cubicBezTo>
                  <a:cubicBezTo>
                    <a:pt x="477" y="81"/>
                    <a:pt x="478" y="81"/>
                    <a:pt x="480" y="81"/>
                  </a:cubicBezTo>
                  <a:cubicBezTo>
                    <a:pt x="498" y="81"/>
                    <a:pt x="517" y="68"/>
                    <a:pt x="520" y="50"/>
                  </a:cubicBezTo>
                  <a:cubicBezTo>
                    <a:pt x="523" y="28"/>
                    <a:pt x="509" y="8"/>
                    <a:pt x="489" y="3"/>
                  </a:cubicBezTo>
                  <a:cubicBezTo>
                    <a:pt x="488" y="3"/>
                    <a:pt x="475" y="1"/>
                    <a:pt x="4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9" name="Google Shape;1569;p34"/>
            <p:cNvSpPr/>
            <p:nvPr/>
          </p:nvSpPr>
          <p:spPr>
            <a:xfrm>
              <a:off x="1864394" y="4011437"/>
              <a:ext cx="127226" cy="115575"/>
            </a:xfrm>
            <a:custGeom>
              <a:avLst/>
              <a:gdLst/>
              <a:ahLst/>
              <a:cxnLst/>
              <a:rect l="l" t="t" r="r" b="b"/>
              <a:pathLst>
                <a:path w="1223" h="1111" extrusionOk="0">
                  <a:moveTo>
                    <a:pt x="634" y="81"/>
                  </a:moveTo>
                  <a:cubicBezTo>
                    <a:pt x="659" y="129"/>
                    <a:pt x="704" y="232"/>
                    <a:pt x="748" y="352"/>
                  </a:cubicBezTo>
                  <a:cubicBezTo>
                    <a:pt x="659" y="346"/>
                    <a:pt x="564" y="343"/>
                    <a:pt x="469" y="338"/>
                  </a:cubicBezTo>
                  <a:cubicBezTo>
                    <a:pt x="567" y="154"/>
                    <a:pt x="617" y="98"/>
                    <a:pt x="634" y="81"/>
                  </a:cubicBezTo>
                  <a:close/>
                  <a:moveTo>
                    <a:pt x="344" y="413"/>
                  </a:moveTo>
                  <a:lnTo>
                    <a:pt x="344" y="413"/>
                  </a:lnTo>
                  <a:cubicBezTo>
                    <a:pt x="316" y="463"/>
                    <a:pt x="291" y="525"/>
                    <a:pt x="260" y="586"/>
                  </a:cubicBezTo>
                  <a:cubicBezTo>
                    <a:pt x="140" y="497"/>
                    <a:pt x="104" y="449"/>
                    <a:pt x="90" y="430"/>
                  </a:cubicBezTo>
                  <a:cubicBezTo>
                    <a:pt x="134" y="419"/>
                    <a:pt x="227" y="416"/>
                    <a:pt x="344" y="413"/>
                  </a:cubicBezTo>
                  <a:close/>
                  <a:moveTo>
                    <a:pt x="863" y="441"/>
                  </a:moveTo>
                  <a:lnTo>
                    <a:pt x="863" y="441"/>
                  </a:lnTo>
                  <a:cubicBezTo>
                    <a:pt x="1030" y="461"/>
                    <a:pt x="1097" y="477"/>
                    <a:pt x="1125" y="488"/>
                  </a:cubicBezTo>
                  <a:cubicBezTo>
                    <a:pt x="1100" y="511"/>
                    <a:pt x="1041" y="553"/>
                    <a:pt x="927" y="617"/>
                  </a:cubicBezTo>
                  <a:cubicBezTo>
                    <a:pt x="904" y="561"/>
                    <a:pt x="885" y="500"/>
                    <a:pt x="863" y="441"/>
                  </a:cubicBezTo>
                  <a:close/>
                  <a:moveTo>
                    <a:pt x="433" y="416"/>
                  </a:moveTo>
                  <a:cubicBezTo>
                    <a:pt x="550" y="416"/>
                    <a:pt x="667" y="421"/>
                    <a:pt x="779" y="433"/>
                  </a:cubicBezTo>
                  <a:cubicBezTo>
                    <a:pt x="807" y="508"/>
                    <a:pt x="835" y="586"/>
                    <a:pt x="860" y="656"/>
                  </a:cubicBezTo>
                  <a:cubicBezTo>
                    <a:pt x="768" y="706"/>
                    <a:pt x="667" y="756"/>
                    <a:pt x="570" y="804"/>
                  </a:cubicBezTo>
                  <a:cubicBezTo>
                    <a:pt x="480" y="748"/>
                    <a:pt x="397" y="687"/>
                    <a:pt x="324" y="636"/>
                  </a:cubicBezTo>
                  <a:cubicBezTo>
                    <a:pt x="360" y="555"/>
                    <a:pt x="397" y="483"/>
                    <a:pt x="433" y="416"/>
                  </a:cubicBezTo>
                  <a:close/>
                  <a:moveTo>
                    <a:pt x="288" y="706"/>
                  </a:moveTo>
                  <a:cubicBezTo>
                    <a:pt x="346" y="751"/>
                    <a:pt x="416" y="795"/>
                    <a:pt x="486" y="840"/>
                  </a:cubicBezTo>
                  <a:cubicBezTo>
                    <a:pt x="327" y="915"/>
                    <a:pt x="227" y="949"/>
                    <a:pt x="174" y="963"/>
                  </a:cubicBezTo>
                  <a:cubicBezTo>
                    <a:pt x="193" y="910"/>
                    <a:pt x="235" y="818"/>
                    <a:pt x="288" y="706"/>
                  </a:cubicBezTo>
                  <a:close/>
                  <a:moveTo>
                    <a:pt x="882" y="728"/>
                  </a:moveTo>
                  <a:cubicBezTo>
                    <a:pt x="935" y="907"/>
                    <a:pt x="952" y="988"/>
                    <a:pt x="955" y="1021"/>
                  </a:cubicBezTo>
                  <a:cubicBezTo>
                    <a:pt x="904" y="1002"/>
                    <a:pt x="796" y="946"/>
                    <a:pt x="648" y="851"/>
                  </a:cubicBezTo>
                  <a:cubicBezTo>
                    <a:pt x="729" y="812"/>
                    <a:pt x="807" y="770"/>
                    <a:pt x="882" y="728"/>
                  </a:cubicBezTo>
                  <a:close/>
                  <a:moveTo>
                    <a:pt x="645" y="0"/>
                  </a:moveTo>
                  <a:cubicBezTo>
                    <a:pt x="606" y="0"/>
                    <a:pt x="547" y="25"/>
                    <a:pt x="386" y="338"/>
                  </a:cubicBezTo>
                  <a:lnTo>
                    <a:pt x="360" y="338"/>
                  </a:lnTo>
                  <a:cubicBezTo>
                    <a:pt x="260" y="338"/>
                    <a:pt x="121" y="343"/>
                    <a:pt x="59" y="360"/>
                  </a:cubicBezTo>
                  <a:cubicBezTo>
                    <a:pt x="20" y="371"/>
                    <a:pt x="12" y="399"/>
                    <a:pt x="9" y="408"/>
                  </a:cubicBezTo>
                  <a:cubicBezTo>
                    <a:pt x="1" y="447"/>
                    <a:pt x="23" y="505"/>
                    <a:pt x="229" y="659"/>
                  </a:cubicBezTo>
                  <a:cubicBezTo>
                    <a:pt x="148" y="834"/>
                    <a:pt x="90" y="974"/>
                    <a:pt x="87" y="979"/>
                  </a:cubicBezTo>
                  <a:cubicBezTo>
                    <a:pt x="79" y="999"/>
                    <a:pt x="81" y="1013"/>
                    <a:pt x="93" y="1027"/>
                  </a:cubicBezTo>
                  <a:cubicBezTo>
                    <a:pt x="104" y="1041"/>
                    <a:pt x="121" y="1046"/>
                    <a:pt x="146" y="1046"/>
                  </a:cubicBezTo>
                  <a:cubicBezTo>
                    <a:pt x="221" y="1046"/>
                    <a:pt x="436" y="952"/>
                    <a:pt x="567" y="890"/>
                  </a:cubicBezTo>
                  <a:cubicBezTo>
                    <a:pt x="653" y="946"/>
                    <a:pt x="918" y="1111"/>
                    <a:pt x="983" y="1111"/>
                  </a:cubicBezTo>
                  <a:cubicBezTo>
                    <a:pt x="999" y="1111"/>
                    <a:pt x="1013" y="1102"/>
                    <a:pt x="1024" y="1091"/>
                  </a:cubicBezTo>
                  <a:cubicBezTo>
                    <a:pt x="1038" y="1074"/>
                    <a:pt x="1066" y="1035"/>
                    <a:pt x="955" y="698"/>
                  </a:cubicBezTo>
                  <a:cubicBezTo>
                    <a:pt x="1178" y="569"/>
                    <a:pt x="1203" y="530"/>
                    <a:pt x="1209" y="516"/>
                  </a:cubicBezTo>
                  <a:cubicBezTo>
                    <a:pt x="1222" y="502"/>
                    <a:pt x="1222" y="483"/>
                    <a:pt x="1211" y="463"/>
                  </a:cubicBezTo>
                  <a:cubicBezTo>
                    <a:pt x="1197" y="444"/>
                    <a:pt x="1175" y="399"/>
                    <a:pt x="835" y="363"/>
                  </a:cubicBezTo>
                  <a:cubicBezTo>
                    <a:pt x="787" y="235"/>
                    <a:pt x="723" y="84"/>
                    <a:pt x="692" y="31"/>
                  </a:cubicBezTo>
                  <a:cubicBezTo>
                    <a:pt x="681" y="11"/>
                    <a:pt x="665" y="0"/>
                    <a:pt x="6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0" name="Google Shape;1570;p34"/>
            <p:cNvSpPr/>
            <p:nvPr/>
          </p:nvSpPr>
          <p:spPr>
            <a:xfrm>
              <a:off x="1263115" y="2573153"/>
              <a:ext cx="124833" cy="119007"/>
            </a:xfrm>
            <a:custGeom>
              <a:avLst/>
              <a:gdLst/>
              <a:ahLst/>
              <a:cxnLst/>
              <a:rect l="l" t="t" r="r" b="b"/>
              <a:pathLst>
                <a:path w="1200" h="1144" extrusionOk="0">
                  <a:moveTo>
                    <a:pt x="541" y="89"/>
                  </a:moveTo>
                  <a:cubicBezTo>
                    <a:pt x="575" y="131"/>
                    <a:pt x="642" y="223"/>
                    <a:pt x="714" y="327"/>
                  </a:cubicBezTo>
                  <a:cubicBezTo>
                    <a:pt x="625" y="340"/>
                    <a:pt x="530" y="360"/>
                    <a:pt x="441" y="377"/>
                  </a:cubicBezTo>
                  <a:cubicBezTo>
                    <a:pt x="491" y="179"/>
                    <a:pt x="525" y="114"/>
                    <a:pt x="541" y="89"/>
                  </a:cubicBezTo>
                  <a:close/>
                  <a:moveTo>
                    <a:pt x="1041" y="377"/>
                  </a:moveTo>
                  <a:cubicBezTo>
                    <a:pt x="1075" y="377"/>
                    <a:pt x="1101" y="379"/>
                    <a:pt x="1113" y="382"/>
                  </a:cubicBezTo>
                  <a:cubicBezTo>
                    <a:pt x="1096" y="407"/>
                    <a:pt x="1046" y="463"/>
                    <a:pt x="949" y="550"/>
                  </a:cubicBezTo>
                  <a:cubicBezTo>
                    <a:pt x="918" y="497"/>
                    <a:pt x="882" y="444"/>
                    <a:pt x="848" y="391"/>
                  </a:cubicBezTo>
                  <a:cubicBezTo>
                    <a:pt x="925" y="381"/>
                    <a:pt x="992" y="377"/>
                    <a:pt x="1041" y="377"/>
                  </a:cubicBezTo>
                  <a:close/>
                  <a:moveTo>
                    <a:pt x="332" y="477"/>
                  </a:moveTo>
                  <a:lnTo>
                    <a:pt x="332" y="477"/>
                  </a:lnTo>
                  <a:cubicBezTo>
                    <a:pt x="321" y="536"/>
                    <a:pt x="304" y="600"/>
                    <a:pt x="290" y="667"/>
                  </a:cubicBezTo>
                  <a:cubicBezTo>
                    <a:pt x="154" y="603"/>
                    <a:pt x="106" y="569"/>
                    <a:pt x="87" y="550"/>
                  </a:cubicBezTo>
                  <a:cubicBezTo>
                    <a:pt x="134" y="530"/>
                    <a:pt x="220" y="505"/>
                    <a:pt x="332" y="477"/>
                  </a:cubicBezTo>
                  <a:close/>
                  <a:moveTo>
                    <a:pt x="762" y="399"/>
                  </a:moveTo>
                  <a:cubicBezTo>
                    <a:pt x="806" y="469"/>
                    <a:pt x="851" y="539"/>
                    <a:pt x="890" y="603"/>
                  </a:cubicBezTo>
                  <a:cubicBezTo>
                    <a:pt x="812" y="670"/>
                    <a:pt x="725" y="742"/>
                    <a:pt x="642" y="809"/>
                  </a:cubicBezTo>
                  <a:cubicBezTo>
                    <a:pt x="541" y="773"/>
                    <a:pt x="444" y="737"/>
                    <a:pt x="363" y="700"/>
                  </a:cubicBezTo>
                  <a:cubicBezTo>
                    <a:pt x="380" y="608"/>
                    <a:pt x="402" y="530"/>
                    <a:pt x="419" y="460"/>
                  </a:cubicBezTo>
                  <a:cubicBezTo>
                    <a:pt x="530" y="435"/>
                    <a:pt x="650" y="419"/>
                    <a:pt x="762" y="399"/>
                  </a:cubicBezTo>
                  <a:close/>
                  <a:moveTo>
                    <a:pt x="932" y="670"/>
                  </a:moveTo>
                  <a:cubicBezTo>
                    <a:pt x="1027" y="829"/>
                    <a:pt x="1057" y="904"/>
                    <a:pt x="1069" y="937"/>
                  </a:cubicBezTo>
                  <a:cubicBezTo>
                    <a:pt x="1013" y="926"/>
                    <a:pt x="890" y="896"/>
                    <a:pt x="728" y="840"/>
                  </a:cubicBezTo>
                  <a:cubicBezTo>
                    <a:pt x="795" y="781"/>
                    <a:pt x="865" y="725"/>
                    <a:pt x="932" y="670"/>
                  </a:cubicBezTo>
                  <a:close/>
                  <a:moveTo>
                    <a:pt x="346" y="778"/>
                  </a:moveTo>
                  <a:cubicBezTo>
                    <a:pt x="413" y="806"/>
                    <a:pt x="488" y="834"/>
                    <a:pt x="569" y="865"/>
                  </a:cubicBezTo>
                  <a:cubicBezTo>
                    <a:pt x="421" y="979"/>
                    <a:pt x="335" y="1035"/>
                    <a:pt x="290" y="1057"/>
                  </a:cubicBezTo>
                  <a:cubicBezTo>
                    <a:pt x="301" y="996"/>
                    <a:pt x="321" y="896"/>
                    <a:pt x="346" y="778"/>
                  </a:cubicBezTo>
                  <a:close/>
                  <a:moveTo>
                    <a:pt x="541" y="0"/>
                  </a:moveTo>
                  <a:cubicBezTo>
                    <a:pt x="497" y="0"/>
                    <a:pt x="446" y="31"/>
                    <a:pt x="352" y="391"/>
                  </a:cubicBezTo>
                  <a:cubicBezTo>
                    <a:pt x="254" y="410"/>
                    <a:pt x="101" y="449"/>
                    <a:pt x="39" y="486"/>
                  </a:cubicBezTo>
                  <a:cubicBezTo>
                    <a:pt x="3" y="502"/>
                    <a:pt x="0" y="533"/>
                    <a:pt x="0" y="544"/>
                  </a:cubicBezTo>
                  <a:cubicBezTo>
                    <a:pt x="3" y="586"/>
                    <a:pt x="39" y="639"/>
                    <a:pt x="273" y="742"/>
                  </a:cubicBezTo>
                  <a:cubicBezTo>
                    <a:pt x="234" y="932"/>
                    <a:pt x="207" y="1080"/>
                    <a:pt x="207" y="1088"/>
                  </a:cubicBezTo>
                  <a:cubicBezTo>
                    <a:pt x="207" y="1105"/>
                    <a:pt x="212" y="1119"/>
                    <a:pt x="220" y="1127"/>
                  </a:cubicBezTo>
                  <a:cubicBezTo>
                    <a:pt x="226" y="1133"/>
                    <a:pt x="237" y="1144"/>
                    <a:pt x="260" y="1144"/>
                  </a:cubicBezTo>
                  <a:cubicBezTo>
                    <a:pt x="310" y="1144"/>
                    <a:pt x="446" y="1060"/>
                    <a:pt x="656" y="893"/>
                  </a:cubicBezTo>
                  <a:cubicBezTo>
                    <a:pt x="831" y="954"/>
                    <a:pt x="1030" y="1013"/>
                    <a:pt x="1091" y="1013"/>
                  </a:cubicBezTo>
                  <a:cubicBezTo>
                    <a:pt x="1099" y="1013"/>
                    <a:pt x="1102" y="1013"/>
                    <a:pt x="1110" y="1010"/>
                  </a:cubicBezTo>
                  <a:cubicBezTo>
                    <a:pt x="1127" y="1004"/>
                    <a:pt x="1138" y="993"/>
                    <a:pt x="1144" y="979"/>
                  </a:cubicBezTo>
                  <a:cubicBezTo>
                    <a:pt x="1152" y="954"/>
                    <a:pt x="1172" y="915"/>
                    <a:pt x="988" y="608"/>
                  </a:cubicBezTo>
                  <a:cubicBezTo>
                    <a:pt x="1180" y="435"/>
                    <a:pt x="1194" y="393"/>
                    <a:pt x="1197" y="380"/>
                  </a:cubicBezTo>
                  <a:cubicBezTo>
                    <a:pt x="1200" y="363"/>
                    <a:pt x="1197" y="346"/>
                    <a:pt x="1186" y="329"/>
                  </a:cubicBezTo>
                  <a:cubicBezTo>
                    <a:pt x="1166" y="304"/>
                    <a:pt x="1124" y="293"/>
                    <a:pt x="1041" y="293"/>
                  </a:cubicBezTo>
                  <a:cubicBezTo>
                    <a:pt x="979" y="293"/>
                    <a:pt x="896" y="299"/>
                    <a:pt x="795" y="313"/>
                  </a:cubicBezTo>
                  <a:cubicBezTo>
                    <a:pt x="720" y="195"/>
                    <a:pt x="628" y="64"/>
                    <a:pt x="583" y="20"/>
                  </a:cubicBezTo>
                  <a:cubicBezTo>
                    <a:pt x="569" y="3"/>
                    <a:pt x="552" y="0"/>
                    <a:pt x="5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1" name="Google Shape;1571;p34"/>
            <p:cNvSpPr/>
            <p:nvPr/>
          </p:nvSpPr>
          <p:spPr>
            <a:xfrm>
              <a:off x="2537140" y="2453001"/>
              <a:ext cx="126601" cy="117863"/>
            </a:xfrm>
            <a:custGeom>
              <a:avLst/>
              <a:gdLst/>
              <a:ahLst/>
              <a:cxnLst/>
              <a:rect l="l" t="t" r="r" b="b"/>
              <a:pathLst>
                <a:path w="1217" h="1133" extrusionOk="0">
                  <a:moveTo>
                    <a:pt x="659" y="84"/>
                  </a:moveTo>
                  <a:cubicBezTo>
                    <a:pt x="681" y="134"/>
                    <a:pt x="720" y="234"/>
                    <a:pt x="756" y="360"/>
                  </a:cubicBezTo>
                  <a:cubicBezTo>
                    <a:pt x="670" y="346"/>
                    <a:pt x="575" y="335"/>
                    <a:pt x="483" y="329"/>
                  </a:cubicBezTo>
                  <a:cubicBezTo>
                    <a:pt x="589" y="154"/>
                    <a:pt x="639" y="98"/>
                    <a:pt x="659" y="84"/>
                  </a:cubicBezTo>
                  <a:close/>
                  <a:moveTo>
                    <a:pt x="196" y="391"/>
                  </a:moveTo>
                  <a:cubicBezTo>
                    <a:pt x="237" y="391"/>
                    <a:pt x="293" y="393"/>
                    <a:pt x="349" y="399"/>
                  </a:cubicBezTo>
                  <a:cubicBezTo>
                    <a:pt x="321" y="446"/>
                    <a:pt x="290" y="505"/>
                    <a:pt x="254" y="566"/>
                  </a:cubicBezTo>
                  <a:cubicBezTo>
                    <a:pt x="143" y="469"/>
                    <a:pt x="106" y="419"/>
                    <a:pt x="95" y="399"/>
                  </a:cubicBezTo>
                  <a:cubicBezTo>
                    <a:pt x="112" y="393"/>
                    <a:pt x="143" y="393"/>
                    <a:pt x="196" y="391"/>
                  </a:cubicBezTo>
                  <a:close/>
                  <a:moveTo>
                    <a:pt x="868" y="458"/>
                  </a:moveTo>
                  <a:cubicBezTo>
                    <a:pt x="1033" y="486"/>
                    <a:pt x="1099" y="508"/>
                    <a:pt x="1127" y="525"/>
                  </a:cubicBezTo>
                  <a:cubicBezTo>
                    <a:pt x="1102" y="541"/>
                    <a:pt x="1041" y="578"/>
                    <a:pt x="921" y="639"/>
                  </a:cubicBezTo>
                  <a:cubicBezTo>
                    <a:pt x="904" y="578"/>
                    <a:pt x="887" y="519"/>
                    <a:pt x="868" y="458"/>
                  </a:cubicBezTo>
                  <a:close/>
                  <a:moveTo>
                    <a:pt x="435" y="405"/>
                  </a:moveTo>
                  <a:cubicBezTo>
                    <a:pt x="553" y="413"/>
                    <a:pt x="670" y="427"/>
                    <a:pt x="781" y="444"/>
                  </a:cubicBezTo>
                  <a:cubicBezTo>
                    <a:pt x="807" y="525"/>
                    <a:pt x="826" y="600"/>
                    <a:pt x="848" y="672"/>
                  </a:cubicBezTo>
                  <a:cubicBezTo>
                    <a:pt x="754" y="717"/>
                    <a:pt x="653" y="762"/>
                    <a:pt x="553" y="804"/>
                  </a:cubicBezTo>
                  <a:cubicBezTo>
                    <a:pt x="463" y="737"/>
                    <a:pt x="385" y="672"/>
                    <a:pt x="316" y="617"/>
                  </a:cubicBezTo>
                  <a:cubicBezTo>
                    <a:pt x="360" y="539"/>
                    <a:pt x="399" y="469"/>
                    <a:pt x="435" y="405"/>
                  </a:cubicBezTo>
                  <a:close/>
                  <a:moveTo>
                    <a:pt x="276" y="686"/>
                  </a:moveTo>
                  <a:cubicBezTo>
                    <a:pt x="335" y="734"/>
                    <a:pt x="399" y="784"/>
                    <a:pt x="463" y="834"/>
                  </a:cubicBezTo>
                  <a:cubicBezTo>
                    <a:pt x="318" y="890"/>
                    <a:pt x="207" y="929"/>
                    <a:pt x="143" y="937"/>
                  </a:cubicBezTo>
                  <a:cubicBezTo>
                    <a:pt x="170" y="887"/>
                    <a:pt x="221" y="795"/>
                    <a:pt x="276" y="686"/>
                  </a:cubicBezTo>
                  <a:close/>
                  <a:moveTo>
                    <a:pt x="865" y="751"/>
                  </a:moveTo>
                  <a:cubicBezTo>
                    <a:pt x="910" y="932"/>
                    <a:pt x="918" y="1013"/>
                    <a:pt x="921" y="1046"/>
                  </a:cubicBezTo>
                  <a:cubicBezTo>
                    <a:pt x="873" y="1021"/>
                    <a:pt x="770" y="960"/>
                    <a:pt x="625" y="854"/>
                  </a:cubicBezTo>
                  <a:cubicBezTo>
                    <a:pt x="709" y="820"/>
                    <a:pt x="793" y="784"/>
                    <a:pt x="865" y="751"/>
                  </a:cubicBezTo>
                  <a:close/>
                  <a:moveTo>
                    <a:pt x="667" y="0"/>
                  </a:moveTo>
                  <a:cubicBezTo>
                    <a:pt x="625" y="0"/>
                    <a:pt x="572" y="25"/>
                    <a:pt x="391" y="321"/>
                  </a:cubicBezTo>
                  <a:cubicBezTo>
                    <a:pt x="329" y="316"/>
                    <a:pt x="273" y="315"/>
                    <a:pt x="225" y="315"/>
                  </a:cubicBezTo>
                  <a:cubicBezTo>
                    <a:pt x="152" y="315"/>
                    <a:pt x="96" y="319"/>
                    <a:pt x="64" y="324"/>
                  </a:cubicBezTo>
                  <a:cubicBezTo>
                    <a:pt x="25" y="332"/>
                    <a:pt x="14" y="360"/>
                    <a:pt x="11" y="368"/>
                  </a:cubicBezTo>
                  <a:cubicBezTo>
                    <a:pt x="0" y="407"/>
                    <a:pt x="17" y="466"/>
                    <a:pt x="212" y="633"/>
                  </a:cubicBezTo>
                  <a:cubicBezTo>
                    <a:pt x="126" y="804"/>
                    <a:pt x="56" y="937"/>
                    <a:pt x="53" y="946"/>
                  </a:cubicBezTo>
                  <a:cubicBezTo>
                    <a:pt x="45" y="971"/>
                    <a:pt x="53" y="988"/>
                    <a:pt x="59" y="993"/>
                  </a:cubicBezTo>
                  <a:cubicBezTo>
                    <a:pt x="78" y="1018"/>
                    <a:pt x="106" y="1018"/>
                    <a:pt x="115" y="1018"/>
                  </a:cubicBezTo>
                  <a:cubicBezTo>
                    <a:pt x="198" y="1018"/>
                    <a:pt x="408" y="943"/>
                    <a:pt x="542" y="890"/>
                  </a:cubicBezTo>
                  <a:cubicBezTo>
                    <a:pt x="625" y="949"/>
                    <a:pt x="882" y="1130"/>
                    <a:pt x="946" y="1133"/>
                  </a:cubicBezTo>
                  <a:cubicBezTo>
                    <a:pt x="963" y="1133"/>
                    <a:pt x="977" y="1127"/>
                    <a:pt x="985" y="1113"/>
                  </a:cubicBezTo>
                  <a:cubicBezTo>
                    <a:pt x="999" y="1097"/>
                    <a:pt x="1027" y="1060"/>
                    <a:pt x="938" y="714"/>
                  </a:cubicBezTo>
                  <a:cubicBezTo>
                    <a:pt x="1172" y="600"/>
                    <a:pt x="1194" y="566"/>
                    <a:pt x="1203" y="553"/>
                  </a:cubicBezTo>
                  <a:cubicBezTo>
                    <a:pt x="1217" y="536"/>
                    <a:pt x="1217" y="516"/>
                    <a:pt x="1211" y="499"/>
                  </a:cubicBezTo>
                  <a:cubicBezTo>
                    <a:pt x="1197" y="474"/>
                    <a:pt x="1175" y="427"/>
                    <a:pt x="840" y="374"/>
                  </a:cubicBezTo>
                  <a:cubicBezTo>
                    <a:pt x="798" y="246"/>
                    <a:pt x="748" y="89"/>
                    <a:pt x="720" y="36"/>
                  </a:cubicBezTo>
                  <a:cubicBezTo>
                    <a:pt x="709" y="14"/>
                    <a:pt x="692" y="0"/>
                    <a:pt x="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2" name="Google Shape;1572;p34"/>
            <p:cNvSpPr/>
            <p:nvPr/>
          </p:nvSpPr>
          <p:spPr>
            <a:xfrm>
              <a:off x="1355492" y="2831349"/>
              <a:ext cx="304593" cy="173414"/>
            </a:xfrm>
            <a:custGeom>
              <a:avLst/>
              <a:gdLst/>
              <a:ahLst/>
              <a:cxnLst/>
              <a:rect l="l" t="t" r="r" b="b"/>
              <a:pathLst>
                <a:path w="2928" h="1667" extrusionOk="0">
                  <a:moveTo>
                    <a:pt x="1780" y="1"/>
                  </a:moveTo>
                  <a:cubicBezTo>
                    <a:pt x="1645" y="1"/>
                    <a:pt x="1526" y="75"/>
                    <a:pt x="1443" y="174"/>
                  </a:cubicBezTo>
                  <a:lnTo>
                    <a:pt x="1443" y="174"/>
                  </a:lnTo>
                  <a:cubicBezTo>
                    <a:pt x="1388" y="128"/>
                    <a:pt x="1315" y="88"/>
                    <a:pt x="1221" y="57"/>
                  </a:cubicBezTo>
                  <a:cubicBezTo>
                    <a:pt x="1143" y="30"/>
                    <a:pt x="1077" y="19"/>
                    <a:pt x="1021" y="19"/>
                  </a:cubicBezTo>
                  <a:cubicBezTo>
                    <a:pt x="681" y="19"/>
                    <a:pt x="739" y="450"/>
                    <a:pt x="739" y="450"/>
                  </a:cubicBezTo>
                  <a:cubicBezTo>
                    <a:pt x="703" y="428"/>
                    <a:pt x="664" y="418"/>
                    <a:pt x="625" y="418"/>
                  </a:cubicBezTo>
                  <a:cubicBezTo>
                    <a:pt x="334" y="418"/>
                    <a:pt x="0" y="966"/>
                    <a:pt x="379" y="1254"/>
                  </a:cubicBezTo>
                  <a:cubicBezTo>
                    <a:pt x="498" y="1343"/>
                    <a:pt x="611" y="1383"/>
                    <a:pt x="707" y="1390"/>
                  </a:cubicBezTo>
                  <a:lnTo>
                    <a:pt x="707" y="1390"/>
                  </a:lnTo>
                  <a:cubicBezTo>
                    <a:pt x="740" y="1536"/>
                    <a:pt x="843" y="1663"/>
                    <a:pt x="1065" y="1666"/>
                  </a:cubicBezTo>
                  <a:cubicBezTo>
                    <a:pt x="1077" y="1667"/>
                    <a:pt x="1090" y="1667"/>
                    <a:pt x="1102" y="1667"/>
                  </a:cubicBezTo>
                  <a:cubicBezTo>
                    <a:pt x="1401" y="1667"/>
                    <a:pt x="1601" y="1599"/>
                    <a:pt x="1714" y="1496"/>
                  </a:cubicBezTo>
                  <a:lnTo>
                    <a:pt x="1714" y="1496"/>
                  </a:lnTo>
                  <a:cubicBezTo>
                    <a:pt x="1737" y="1529"/>
                    <a:pt x="1767" y="1561"/>
                    <a:pt x="1804" y="1591"/>
                  </a:cubicBezTo>
                  <a:cubicBezTo>
                    <a:pt x="1855" y="1631"/>
                    <a:pt x="1916" y="1649"/>
                    <a:pt x="1983" y="1649"/>
                  </a:cubicBezTo>
                  <a:cubicBezTo>
                    <a:pt x="2368" y="1649"/>
                    <a:pt x="2927" y="1057"/>
                    <a:pt x="2599" y="710"/>
                  </a:cubicBezTo>
                  <a:cubicBezTo>
                    <a:pt x="2508" y="611"/>
                    <a:pt x="2411" y="574"/>
                    <a:pt x="2320" y="574"/>
                  </a:cubicBezTo>
                  <a:cubicBezTo>
                    <a:pt x="2311" y="574"/>
                    <a:pt x="2302" y="575"/>
                    <a:pt x="2293" y="575"/>
                  </a:cubicBezTo>
                  <a:lnTo>
                    <a:pt x="2293" y="575"/>
                  </a:lnTo>
                  <a:cubicBezTo>
                    <a:pt x="2298" y="404"/>
                    <a:pt x="2213" y="206"/>
                    <a:pt x="2002" y="71"/>
                  </a:cubicBezTo>
                  <a:cubicBezTo>
                    <a:pt x="1926" y="22"/>
                    <a:pt x="1851" y="1"/>
                    <a:pt x="178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3" name="Google Shape;1573;p34"/>
            <p:cNvSpPr/>
            <p:nvPr/>
          </p:nvSpPr>
          <p:spPr>
            <a:xfrm>
              <a:off x="1368703" y="2827084"/>
              <a:ext cx="274321" cy="181424"/>
            </a:xfrm>
            <a:custGeom>
              <a:avLst/>
              <a:gdLst/>
              <a:ahLst/>
              <a:cxnLst/>
              <a:rect l="l" t="t" r="r" b="b"/>
              <a:pathLst>
                <a:path w="2637" h="1744" extrusionOk="0">
                  <a:moveTo>
                    <a:pt x="1323" y="268"/>
                  </a:moveTo>
                  <a:cubicBezTo>
                    <a:pt x="1426" y="374"/>
                    <a:pt x="1448" y="491"/>
                    <a:pt x="1418" y="564"/>
                  </a:cubicBezTo>
                  <a:cubicBezTo>
                    <a:pt x="1406" y="607"/>
                    <a:pt x="1380" y="631"/>
                    <a:pt x="1348" y="631"/>
                  </a:cubicBezTo>
                  <a:cubicBezTo>
                    <a:pt x="1329" y="631"/>
                    <a:pt x="1308" y="622"/>
                    <a:pt x="1287" y="603"/>
                  </a:cubicBezTo>
                  <a:cubicBezTo>
                    <a:pt x="1209" y="544"/>
                    <a:pt x="1228" y="396"/>
                    <a:pt x="1323" y="268"/>
                  </a:cubicBezTo>
                  <a:close/>
                  <a:moveTo>
                    <a:pt x="2124" y="659"/>
                  </a:moveTo>
                  <a:lnTo>
                    <a:pt x="2124" y="659"/>
                  </a:lnTo>
                  <a:cubicBezTo>
                    <a:pt x="2107" y="801"/>
                    <a:pt x="2015" y="907"/>
                    <a:pt x="1900" y="921"/>
                  </a:cubicBezTo>
                  <a:cubicBezTo>
                    <a:pt x="1895" y="924"/>
                    <a:pt x="1886" y="924"/>
                    <a:pt x="1881" y="924"/>
                  </a:cubicBezTo>
                  <a:cubicBezTo>
                    <a:pt x="1847" y="924"/>
                    <a:pt x="1847" y="912"/>
                    <a:pt x="1847" y="907"/>
                  </a:cubicBezTo>
                  <a:cubicBezTo>
                    <a:pt x="1845" y="848"/>
                    <a:pt x="1959" y="695"/>
                    <a:pt x="2124" y="659"/>
                  </a:cubicBezTo>
                  <a:close/>
                  <a:moveTo>
                    <a:pt x="737" y="1021"/>
                  </a:moveTo>
                  <a:cubicBezTo>
                    <a:pt x="757" y="1021"/>
                    <a:pt x="779" y="1038"/>
                    <a:pt x="793" y="1057"/>
                  </a:cubicBezTo>
                  <a:cubicBezTo>
                    <a:pt x="849" y="1130"/>
                    <a:pt x="863" y="1205"/>
                    <a:pt x="829" y="1272"/>
                  </a:cubicBezTo>
                  <a:cubicBezTo>
                    <a:pt x="796" y="1342"/>
                    <a:pt x="712" y="1384"/>
                    <a:pt x="614" y="1387"/>
                  </a:cubicBezTo>
                  <a:cubicBezTo>
                    <a:pt x="592" y="1258"/>
                    <a:pt x="631" y="1119"/>
                    <a:pt x="684" y="1057"/>
                  </a:cubicBezTo>
                  <a:cubicBezTo>
                    <a:pt x="701" y="1035"/>
                    <a:pt x="718" y="1021"/>
                    <a:pt x="737" y="1021"/>
                  </a:cubicBezTo>
                  <a:close/>
                  <a:moveTo>
                    <a:pt x="1610" y="1136"/>
                  </a:moveTo>
                  <a:cubicBezTo>
                    <a:pt x="1619" y="1136"/>
                    <a:pt x="1635" y="1150"/>
                    <a:pt x="1647" y="1191"/>
                  </a:cubicBezTo>
                  <a:cubicBezTo>
                    <a:pt x="1677" y="1297"/>
                    <a:pt x="1658" y="1395"/>
                    <a:pt x="1591" y="1470"/>
                  </a:cubicBezTo>
                  <a:cubicBezTo>
                    <a:pt x="1527" y="1364"/>
                    <a:pt x="1535" y="1247"/>
                    <a:pt x="1568" y="1177"/>
                  </a:cubicBezTo>
                  <a:cubicBezTo>
                    <a:pt x="1588" y="1150"/>
                    <a:pt x="1605" y="1136"/>
                    <a:pt x="1610" y="1136"/>
                  </a:cubicBezTo>
                  <a:close/>
                  <a:moveTo>
                    <a:pt x="1659" y="80"/>
                  </a:moveTo>
                  <a:cubicBezTo>
                    <a:pt x="1727" y="80"/>
                    <a:pt x="1795" y="100"/>
                    <a:pt x="1859" y="142"/>
                  </a:cubicBezTo>
                  <a:cubicBezTo>
                    <a:pt x="2023" y="246"/>
                    <a:pt x="2124" y="410"/>
                    <a:pt x="2132" y="578"/>
                  </a:cubicBezTo>
                  <a:cubicBezTo>
                    <a:pt x="1928" y="608"/>
                    <a:pt x="1772" y="795"/>
                    <a:pt x="1775" y="907"/>
                  </a:cubicBezTo>
                  <a:cubicBezTo>
                    <a:pt x="1777" y="949"/>
                    <a:pt x="1807" y="998"/>
                    <a:pt x="1884" y="998"/>
                  </a:cubicBezTo>
                  <a:cubicBezTo>
                    <a:pt x="1894" y="998"/>
                    <a:pt x="1904" y="998"/>
                    <a:pt x="1914" y="996"/>
                  </a:cubicBezTo>
                  <a:cubicBezTo>
                    <a:pt x="2071" y="979"/>
                    <a:pt x="2191" y="840"/>
                    <a:pt x="2207" y="650"/>
                  </a:cubicBezTo>
                  <a:cubicBezTo>
                    <a:pt x="2294" y="656"/>
                    <a:pt x="2375" y="698"/>
                    <a:pt x="2447" y="773"/>
                  </a:cubicBezTo>
                  <a:cubicBezTo>
                    <a:pt x="2573" y="907"/>
                    <a:pt x="2542" y="1063"/>
                    <a:pt x="2497" y="1172"/>
                  </a:cubicBezTo>
                  <a:cubicBezTo>
                    <a:pt x="2389" y="1423"/>
                    <a:pt x="2085" y="1649"/>
                    <a:pt x="1861" y="1649"/>
                  </a:cubicBezTo>
                  <a:cubicBezTo>
                    <a:pt x="1800" y="1649"/>
                    <a:pt x="1747" y="1635"/>
                    <a:pt x="1705" y="1599"/>
                  </a:cubicBezTo>
                  <a:cubicBezTo>
                    <a:pt x="1680" y="1582"/>
                    <a:pt x="1661" y="1562"/>
                    <a:pt x="1644" y="1540"/>
                  </a:cubicBezTo>
                  <a:cubicBezTo>
                    <a:pt x="1736" y="1437"/>
                    <a:pt x="1769" y="1306"/>
                    <a:pt x="1727" y="1172"/>
                  </a:cubicBezTo>
                  <a:cubicBezTo>
                    <a:pt x="1694" y="1074"/>
                    <a:pt x="1644" y="1060"/>
                    <a:pt x="1616" y="1060"/>
                  </a:cubicBezTo>
                  <a:cubicBezTo>
                    <a:pt x="1568" y="1060"/>
                    <a:pt x="1532" y="1091"/>
                    <a:pt x="1504" y="1144"/>
                  </a:cubicBezTo>
                  <a:cubicBezTo>
                    <a:pt x="1457" y="1236"/>
                    <a:pt x="1451" y="1387"/>
                    <a:pt x="1535" y="1526"/>
                  </a:cubicBezTo>
                  <a:cubicBezTo>
                    <a:pt x="1448" y="1596"/>
                    <a:pt x="1278" y="1666"/>
                    <a:pt x="974" y="1666"/>
                  </a:cubicBezTo>
                  <a:lnTo>
                    <a:pt x="938" y="1666"/>
                  </a:lnTo>
                  <a:cubicBezTo>
                    <a:pt x="751" y="1663"/>
                    <a:pt x="667" y="1562"/>
                    <a:pt x="631" y="1465"/>
                  </a:cubicBezTo>
                  <a:cubicBezTo>
                    <a:pt x="751" y="1456"/>
                    <a:pt x="851" y="1398"/>
                    <a:pt x="904" y="1311"/>
                  </a:cubicBezTo>
                  <a:cubicBezTo>
                    <a:pt x="952" y="1216"/>
                    <a:pt x="932" y="1108"/>
                    <a:pt x="857" y="1010"/>
                  </a:cubicBezTo>
                  <a:cubicBezTo>
                    <a:pt x="815" y="957"/>
                    <a:pt x="773" y="949"/>
                    <a:pt x="745" y="949"/>
                  </a:cubicBezTo>
                  <a:cubicBezTo>
                    <a:pt x="704" y="949"/>
                    <a:pt x="667" y="968"/>
                    <a:pt x="631" y="1010"/>
                  </a:cubicBezTo>
                  <a:cubicBezTo>
                    <a:pt x="570" y="1083"/>
                    <a:pt x="522" y="1233"/>
                    <a:pt x="542" y="1384"/>
                  </a:cubicBezTo>
                  <a:cubicBezTo>
                    <a:pt x="458" y="1370"/>
                    <a:pt x="369" y="1325"/>
                    <a:pt x="282" y="1261"/>
                  </a:cubicBezTo>
                  <a:cubicBezTo>
                    <a:pt x="84" y="1116"/>
                    <a:pt x="126" y="907"/>
                    <a:pt x="154" y="826"/>
                  </a:cubicBezTo>
                  <a:cubicBezTo>
                    <a:pt x="213" y="647"/>
                    <a:pt x="369" y="502"/>
                    <a:pt x="506" y="502"/>
                  </a:cubicBezTo>
                  <a:cubicBezTo>
                    <a:pt x="542" y="502"/>
                    <a:pt x="572" y="511"/>
                    <a:pt x="600" y="530"/>
                  </a:cubicBezTo>
                  <a:cubicBezTo>
                    <a:pt x="607" y="534"/>
                    <a:pt x="614" y="536"/>
                    <a:pt x="621" y="536"/>
                  </a:cubicBezTo>
                  <a:cubicBezTo>
                    <a:pt x="628" y="536"/>
                    <a:pt x="635" y="534"/>
                    <a:pt x="642" y="530"/>
                  </a:cubicBezTo>
                  <a:cubicBezTo>
                    <a:pt x="653" y="522"/>
                    <a:pt x="662" y="505"/>
                    <a:pt x="659" y="491"/>
                  </a:cubicBezTo>
                  <a:cubicBezTo>
                    <a:pt x="659" y="491"/>
                    <a:pt x="631" y="285"/>
                    <a:pt x="729" y="173"/>
                  </a:cubicBezTo>
                  <a:cubicBezTo>
                    <a:pt x="769" y="128"/>
                    <a:pt x="829" y="105"/>
                    <a:pt x="905" y="105"/>
                  </a:cubicBezTo>
                  <a:cubicBezTo>
                    <a:pt x="959" y="105"/>
                    <a:pt x="1022" y="116"/>
                    <a:pt x="1091" y="140"/>
                  </a:cubicBezTo>
                  <a:cubicBezTo>
                    <a:pt x="1158" y="165"/>
                    <a:pt x="1220" y="190"/>
                    <a:pt x="1270" y="226"/>
                  </a:cubicBezTo>
                  <a:cubicBezTo>
                    <a:pt x="1161" y="374"/>
                    <a:pt x="1122" y="566"/>
                    <a:pt x="1242" y="670"/>
                  </a:cubicBezTo>
                  <a:cubicBezTo>
                    <a:pt x="1276" y="698"/>
                    <a:pt x="1315" y="714"/>
                    <a:pt x="1354" y="714"/>
                  </a:cubicBezTo>
                  <a:cubicBezTo>
                    <a:pt x="1415" y="714"/>
                    <a:pt x="1468" y="670"/>
                    <a:pt x="1496" y="594"/>
                  </a:cubicBezTo>
                  <a:cubicBezTo>
                    <a:pt x="1532" y="491"/>
                    <a:pt x="1507" y="335"/>
                    <a:pt x="1373" y="209"/>
                  </a:cubicBezTo>
                  <a:cubicBezTo>
                    <a:pt x="1455" y="126"/>
                    <a:pt x="1557" y="80"/>
                    <a:pt x="1659" y="80"/>
                  </a:cubicBezTo>
                  <a:close/>
                  <a:moveTo>
                    <a:pt x="1647" y="0"/>
                  </a:moveTo>
                  <a:cubicBezTo>
                    <a:pt x="1524" y="0"/>
                    <a:pt x="1401" y="59"/>
                    <a:pt x="1303" y="159"/>
                  </a:cubicBezTo>
                  <a:cubicBezTo>
                    <a:pt x="1248" y="117"/>
                    <a:pt x="1178" y="87"/>
                    <a:pt x="1103" y="59"/>
                  </a:cubicBezTo>
                  <a:cubicBezTo>
                    <a:pt x="1025" y="31"/>
                    <a:pt x="954" y="18"/>
                    <a:pt x="891" y="18"/>
                  </a:cubicBezTo>
                  <a:cubicBezTo>
                    <a:pt x="795" y="18"/>
                    <a:pt x="717" y="50"/>
                    <a:pt x="659" y="115"/>
                  </a:cubicBezTo>
                  <a:cubicBezTo>
                    <a:pt x="578" y="209"/>
                    <a:pt x="564" y="349"/>
                    <a:pt x="564" y="427"/>
                  </a:cubicBezTo>
                  <a:cubicBezTo>
                    <a:pt x="545" y="421"/>
                    <a:pt x="519" y="419"/>
                    <a:pt x="494" y="419"/>
                  </a:cubicBezTo>
                  <a:cubicBezTo>
                    <a:pt x="327" y="419"/>
                    <a:pt x="140" y="586"/>
                    <a:pt x="70" y="798"/>
                  </a:cubicBezTo>
                  <a:cubicBezTo>
                    <a:pt x="1" y="1004"/>
                    <a:pt x="59" y="1197"/>
                    <a:pt x="227" y="1323"/>
                  </a:cubicBezTo>
                  <a:cubicBezTo>
                    <a:pt x="330" y="1398"/>
                    <a:pt x="441" y="1445"/>
                    <a:pt x="547" y="1462"/>
                  </a:cubicBezTo>
                  <a:cubicBezTo>
                    <a:pt x="600" y="1638"/>
                    <a:pt x="740" y="1741"/>
                    <a:pt x="938" y="1744"/>
                  </a:cubicBezTo>
                  <a:lnTo>
                    <a:pt x="974" y="1744"/>
                  </a:lnTo>
                  <a:cubicBezTo>
                    <a:pt x="1239" y="1744"/>
                    <a:pt x="1448" y="1691"/>
                    <a:pt x="1571" y="1588"/>
                  </a:cubicBezTo>
                  <a:cubicBezTo>
                    <a:pt x="1594" y="1610"/>
                    <a:pt x="1619" y="1635"/>
                    <a:pt x="1647" y="1657"/>
                  </a:cubicBezTo>
                  <a:cubicBezTo>
                    <a:pt x="1702" y="1699"/>
                    <a:pt x="1772" y="1721"/>
                    <a:pt x="1850" y="1721"/>
                  </a:cubicBezTo>
                  <a:cubicBezTo>
                    <a:pt x="2101" y="1721"/>
                    <a:pt x="2433" y="1479"/>
                    <a:pt x="2556" y="1200"/>
                  </a:cubicBezTo>
                  <a:cubicBezTo>
                    <a:pt x="2637" y="1018"/>
                    <a:pt x="2612" y="848"/>
                    <a:pt x="2492" y="717"/>
                  </a:cubicBezTo>
                  <a:cubicBezTo>
                    <a:pt x="2405" y="625"/>
                    <a:pt x="2305" y="575"/>
                    <a:pt x="2196" y="572"/>
                  </a:cubicBezTo>
                  <a:cubicBezTo>
                    <a:pt x="2191" y="380"/>
                    <a:pt x="2073" y="195"/>
                    <a:pt x="1889" y="75"/>
                  </a:cubicBezTo>
                  <a:cubicBezTo>
                    <a:pt x="1811" y="25"/>
                    <a:pt x="1730" y="0"/>
                    <a:pt x="16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4" name="Google Shape;1574;p34"/>
            <p:cNvSpPr/>
            <p:nvPr/>
          </p:nvSpPr>
          <p:spPr>
            <a:xfrm>
              <a:off x="1907149" y="2326400"/>
              <a:ext cx="304593" cy="173414"/>
            </a:xfrm>
            <a:custGeom>
              <a:avLst/>
              <a:gdLst/>
              <a:ahLst/>
              <a:cxnLst/>
              <a:rect l="l" t="t" r="r" b="b"/>
              <a:pathLst>
                <a:path w="2928" h="1667" extrusionOk="0">
                  <a:moveTo>
                    <a:pt x="1782" y="0"/>
                  </a:moveTo>
                  <a:cubicBezTo>
                    <a:pt x="1647" y="0"/>
                    <a:pt x="1527" y="75"/>
                    <a:pt x="1445" y="173"/>
                  </a:cubicBezTo>
                  <a:lnTo>
                    <a:pt x="1445" y="173"/>
                  </a:lnTo>
                  <a:cubicBezTo>
                    <a:pt x="1389" y="128"/>
                    <a:pt x="1317" y="87"/>
                    <a:pt x="1224" y="57"/>
                  </a:cubicBezTo>
                  <a:cubicBezTo>
                    <a:pt x="1146" y="30"/>
                    <a:pt x="1079" y="19"/>
                    <a:pt x="1024" y="19"/>
                  </a:cubicBezTo>
                  <a:cubicBezTo>
                    <a:pt x="681" y="19"/>
                    <a:pt x="739" y="450"/>
                    <a:pt x="739" y="450"/>
                  </a:cubicBezTo>
                  <a:cubicBezTo>
                    <a:pt x="703" y="428"/>
                    <a:pt x="665" y="418"/>
                    <a:pt x="626" y="418"/>
                  </a:cubicBezTo>
                  <a:cubicBezTo>
                    <a:pt x="335" y="418"/>
                    <a:pt x="0" y="966"/>
                    <a:pt x="379" y="1253"/>
                  </a:cubicBezTo>
                  <a:cubicBezTo>
                    <a:pt x="498" y="1343"/>
                    <a:pt x="612" y="1383"/>
                    <a:pt x="709" y="1390"/>
                  </a:cubicBezTo>
                  <a:lnTo>
                    <a:pt x="709" y="1390"/>
                  </a:lnTo>
                  <a:cubicBezTo>
                    <a:pt x="740" y="1536"/>
                    <a:pt x="844" y="1663"/>
                    <a:pt x="1065" y="1666"/>
                  </a:cubicBezTo>
                  <a:cubicBezTo>
                    <a:pt x="1078" y="1667"/>
                    <a:pt x="1090" y="1667"/>
                    <a:pt x="1102" y="1667"/>
                  </a:cubicBezTo>
                  <a:cubicBezTo>
                    <a:pt x="1401" y="1667"/>
                    <a:pt x="1601" y="1599"/>
                    <a:pt x="1714" y="1497"/>
                  </a:cubicBezTo>
                  <a:lnTo>
                    <a:pt x="1714" y="1497"/>
                  </a:lnTo>
                  <a:cubicBezTo>
                    <a:pt x="1738" y="1529"/>
                    <a:pt x="1768" y="1561"/>
                    <a:pt x="1805" y="1591"/>
                  </a:cubicBezTo>
                  <a:cubicBezTo>
                    <a:pt x="1855" y="1631"/>
                    <a:pt x="1917" y="1649"/>
                    <a:pt x="1984" y="1649"/>
                  </a:cubicBezTo>
                  <a:cubicBezTo>
                    <a:pt x="2368" y="1649"/>
                    <a:pt x="2928" y="1057"/>
                    <a:pt x="2600" y="709"/>
                  </a:cubicBezTo>
                  <a:cubicBezTo>
                    <a:pt x="2508" y="611"/>
                    <a:pt x="2411" y="574"/>
                    <a:pt x="2320" y="574"/>
                  </a:cubicBezTo>
                  <a:cubicBezTo>
                    <a:pt x="2312" y="574"/>
                    <a:pt x="2303" y="574"/>
                    <a:pt x="2295" y="575"/>
                  </a:cubicBezTo>
                  <a:lnTo>
                    <a:pt x="2295" y="575"/>
                  </a:lnTo>
                  <a:cubicBezTo>
                    <a:pt x="2299" y="404"/>
                    <a:pt x="2215" y="206"/>
                    <a:pt x="2006" y="71"/>
                  </a:cubicBezTo>
                  <a:cubicBezTo>
                    <a:pt x="1929" y="21"/>
                    <a:pt x="1853" y="0"/>
                    <a:pt x="17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5" name="Google Shape;1575;p34"/>
            <p:cNvSpPr/>
            <p:nvPr/>
          </p:nvSpPr>
          <p:spPr>
            <a:xfrm>
              <a:off x="1920673" y="2322031"/>
              <a:ext cx="274112" cy="181528"/>
            </a:xfrm>
            <a:custGeom>
              <a:avLst/>
              <a:gdLst/>
              <a:ahLst/>
              <a:cxnLst/>
              <a:rect l="l" t="t" r="r" b="b"/>
              <a:pathLst>
                <a:path w="2635" h="1745" extrusionOk="0">
                  <a:moveTo>
                    <a:pt x="1320" y="269"/>
                  </a:moveTo>
                  <a:cubicBezTo>
                    <a:pt x="1424" y="369"/>
                    <a:pt x="1446" y="492"/>
                    <a:pt x="1418" y="564"/>
                  </a:cubicBezTo>
                  <a:cubicBezTo>
                    <a:pt x="1402" y="608"/>
                    <a:pt x="1376" y="630"/>
                    <a:pt x="1345" y="630"/>
                  </a:cubicBezTo>
                  <a:cubicBezTo>
                    <a:pt x="1326" y="630"/>
                    <a:pt x="1305" y="622"/>
                    <a:pt x="1284" y="604"/>
                  </a:cubicBezTo>
                  <a:cubicBezTo>
                    <a:pt x="1209" y="545"/>
                    <a:pt x="1225" y="397"/>
                    <a:pt x="1320" y="269"/>
                  </a:cubicBezTo>
                  <a:close/>
                  <a:moveTo>
                    <a:pt x="2121" y="659"/>
                  </a:moveTo>
                  <a:lnTo>
                    <a:pt x="2121" y="659"/>
                  </a:lnTo>
                  <a:cubicBezTo>
                    <a:pt x="2104" y="802"/>
                    <a:pt x="2018" y="908"/>
                    <a:pt x="1898" y="922"/>
                  </a:cubicBezTo>
                  <a:cubicBezTo>
                    <a:pt x="1892" y="924"/>
                    <a:pt x="1884" y="924"/>
                    <a:pt x="1878" y="924"/>
                  </a:cubicBezTo>
                  <a:cubicBezTo>
                    <a:pt x="1848" y="924"/>
                    <a:pt x="1848" y="913"/>
                    <a:pt x="1848" y="908"/>
                  </a:cubicBezTo>
                  <a:cubicBezTo>
                    <a:pt x="1842" y="849"/>
                    <a:pt x="1959" y="696"/>
                    <a:pt x="2121" y="659"/>
                  </a:cubicBezTo>
                  <a:close/>
                  <a:moveTo>
                    <a:pt x="734" y="1022"/>
                  </a:moveTo>
                  <a:cubicBezTo>
                    <a:pt x="754" y="1022"/>
                    <a:pt x="776" y="1039"/>
                    <a:pt x="790" y="1058"/>
                  </a:cubicBezTo>
                  <a:cubicBezTo>
                    <a:pt x="846" y="1131"/>
                    <a:pt x="860" y="1206"/>
                    <a:pt x="829" y="1273"/>
                  </a:cubicBezTo>
                  <a:cubicBezTo>
                    <a:pt x="793" y="1343"/>
                    <a:pt x="712" y="1385"/>
                    <a:pt x="612" y="1387"/>
                  </a:cubicBezTo>
                  <a:cubicBezTo>
                    <a:pt x="592" y="1259"/>
                    <a:pt x="628" y="1120"/>
                    <a:pt x="681" y="1058"/>
                  </a:cubicBezTo>
                  <a:cubicBezTo>
                    <a:pt x="698" y="1036"/>
                    <a:pt x="715" y="1022"/>
                    <a:pt x="734" y="1022"/>
                  </a:cubicBezTo>
                  <a:close/>
                  <a:moveTo>
                    <a:pt x="1610" y="1136"/>
                  </a:moveTo>
                  <a:cubicBezTo>
                    <a:pt x="1616" y="1136"/>
                    <a:pt x="1633" y="1150"/>
                    <a:pt x="1644" y="1192"/>
                  </a:cubicBezTo>
                  <a:cubicBezTo>
                    <a:pt x="1675" y="1298"/>
                    <a:pt x="1655" y="1396"/>
                    <a:pt x="1588" y="1471"/>
                  </a:cubicBezTo>
                  <a:cubicBezTo>
                    <a:pt x="1527" y="1365"/>
                    <a:pt x="1532" y="1248"/>
                    <a:pt x="1569" y="1178"/>
                  </a:cubicBezTo>
                  <a:cubicBezTo>
                    <a:pt x="1585" y="1150"/>
                    <a:pt x="1602" y="1136"/>
                    <a:pt x="1610" y="1136"/>
                  </a:cubicBezTo>
                  <a:close/>
                  <a:moveTo>
                    <a:pt x="1652" y="85"/>
                  </a:moveTo>
                  <a:cubicBezTo>
                    <a:pt x="1720" y="85"/>
                    <a:pt x="1788" y="105"/>
                    <a:pt x="1853" y="146"/>
                  </a:cubicBezTo>
                  <a:cubicBezTo>
                    <a:pt x="2018" y="252"/>
                    <a:pt x="2118" y="414"/>
                    <a:pt x="2124" y="581"/>
                  </a:cubicBezTo>
                  <a:cubicBezTo>
                    <a:pt x="1923" y="615"/>
                    <a:pt x="1767" y="799"/>
                    <a:pt x="1769" y="910"/>
                  </a:cubicBezTo>
                  <a:cubicBezTo>
                    <a:pt x="1772" y="955"/>
                    <a:pt x="1803" y="1005"/>
                    <a:pt x="1881" y="1005"/>
                  </a:cubicBezTo>
                  <a:cubicBezTo>
                    <a:pt x="1892" y="1005"/>
                    <a:pt x="1901" y="1005"/>
                    <a:pt x="1912" y="1000"/>
                  </a:cubicBezTo>
                  <a:cubicBezTo>
                    <a:pt x="2068" y="983"/>
                    <a:pt x="2188" y="843"/>
                    <a:pt x="2205" y="657"/>
                  </a:cubicBezTo>
                  <a:cubicBezTo>
                    <a:pt x="2291" y="659"/>
                    <a:pt x="2372" y="701"/>
                    <a:pt x="2445" y="776"/>
                  </a:cubicBezTo>
                  <a:cubicBezTo>
                    <a:pt x="2570" y="910"/>
                    <a:pt x="2539" y="1067"/>
                    <a:pt x="2495" y="1175"/>
                  </a:cubicBezTo>
                  <a:cubicBezTo>
                    <a:pt x="2386" y="1427"/>
                    <a:pt x="2082" y="1652"/>
                    <a:pt x="1859" y="1652"/>
                  </a:cubicBezTo>
                  <a:cubicBezTo>
                    <a:pt x="1797" y="1652"/>
                    <a:pt x="1744" y="1639"/>
                    <a:pt x="1703" y="1605"/>
                  </a:cubicBezTo>
                  <a:cubicBezTo>
                    <a:pt x="1677" y="1586"/>
                    <a:pt x="1658" y="1566"/>
                    <a:pt x="1641" y="1544"/>
                  </a:cubicBezTo>
                  <a:cubicBezTo>
                    <a:pt x="1733" y="1440"/>
                    <a:pt x="1767" y="1312"/>
                    <a:pt x="1725" y="1175"/>
                  </a:cubicBezTo>
                  <a:cubicBezTo>
                    <a:pt x="1691" y="1078"/>
                    <a:pt x="1641" y="1064"/>
                    <a:pt x="1613" y="1064"/>
                  </a:cubicBezTo>
                  <a:cubicBezTo>
                    <a:pt x="1566" y="1064"/>
                    <a:pt x="1530" y="1095"/>
                    <a:pt x="1502" y="1148"/>
                  </a:cubicBezTo>
                  <a:cubicBezTo>
                    <a:pt x="1454" y="1242"/>
                    <a:pt x="1449" y="1393"/>
                    <a:pt x="1532" y="1533"/>
                  </a:cubicBezTo>
                  <a:cubicBezTo>
                    <a:pt x="1446" y="1602"/>
                    <a:pt x="1278" y="1672"/>
                    <a:pt x="972" y="1672"/>
                  </a:cubicBezTo>
                  <a:lnTo>
                    <a:pt x="935" y="1672"/>
                  </a:lnTo>
                  <a:cubicBezTo>
                    <a:pt x="748" y="1666"/>
                    <a:pt x="665" y="1566"/>
                    <a:pt x="628" y="1468"/>
                  </a:cubicBezTo>
                  <a:cubicBezTo>
                    <a:pt x="748" y="1463"/>
                    <a:pt x="849" y="1399"/>
                    <a:pt x="896" y="1315"/>
                  </a:cubicBezTo>
                  <a:cubicBezTo>
                    <a:pt x="947" y="1220"/>
                    <a:pt x="924" y="1111"/>
                    <a:pt x="852" y="1014"/>
                  </a:cubicBezTo>
                  <a:cubicBezTo>
                    <a:pt x="810" y="963"/>
                    <a:pt x="768" y="952"/>
                    <a:pt x="740" y="952"/>
                  </a:cubicBezTo>
                  <a:cubicBezTo>
                    <a:pt x="698" y="952"/>
                    <a:pt x="659" y="972"/>
                    <a:pt x="626" y="1014"/>
                  </a:cubicBezTo>
                  <a:cubicBezTo>
                    <a:pt x="562" y="1089"/>
                    <a:pt x="517" y="1237"/>
                    <a:pt x="534" y="1387"/>
                  </a:cubicBezTo>
                  <a:cubicBezTo>
                    <a:pt x="450" y="1374"/>
                    <a:pt x="363" y="1329"/>
                    <a:pt x="277" y="1265"/>
                  </a:cubicBezTo>
                  <a:cubicBezTo>
                    <a:pt x="79" y="1120"/>
                    <a:pt x="121" y="910"/>
                    <a:pt x="149" y="830"/>
                  </a:cubicBezTo>
                  <a:cubicBezTo>
                    <a:pt x="207" y="651"/>
                    <a:pt x="363" y="506"/>
                    <a:pt x="500" y="506"/>
                  </a:cubicBezTo>
                  <a:cubicBezTo>
                    <a:pt x="534" y="506"/>
                    <a:pt x="567" y="517"/>
                    <a:pt x="595" y="534"/>
                  </a:cubicBezTo>
                  <a:cubicBezTo>
                    <a:pt x="602" y="539"/>
                    <a:pt x="609" y="542"/>
                    <a:pt x="616" y="542"/>
                  </a:cubicBezTo>
                  <a:cubicBezTo>
                    <a:pt x="623" y="542"/>
                    <a:pt x="630" y="539"/>
                    <a:pt x="637" y="534"/>
                  </a:cubicBezTo>
                  <a:cubicBezTo>
                    <a:pt x="645" y="525"/>
                    <a:pt x="656" y="509"/>
                    <a:pt x="654" y="495"/>
                  </a:cubicBezTo>
                  <a:cubicBezTo>
                    <a:pt x="654" y="495"/>
                    <a:pt x="626" y="288"/>
                    <a:pt x="723" y="177"/>
                  </a:cubicBezTo>
                  <a:cubicBezTo>
                    <a:pt x="764" y="131"/>
                    <a:pt x="824" y="108"/>
                    <a:pt x="900" y="108"/>
                  </a:cubicBezTo>
                  <a:cubicBezTo>
                    <a:pt x="954" y="108"/>
                    <a:pt x="1016" y="120"/>
                    <a:pt x="1086" y="143"/>
                  </a:cubicBezTo>
                  <a:cubicBezTo>
                    <a:pt x="1153" y="168"/>
                    <a:pt x="1214" y="196"/>
                    <a:pt x="1265" y="230"/>
                  </a:cubicBezTo>
                  <a:cubicBezTo>
                    <a:pt x="1156" y="378"/>
                    <a:pt x="1117" y="573"/>
                    <a:pt x="1237" y="673"/>
                  </a:cubicBezTo>
                  <a:cubicBezTo>
                    <a:pt x="1270" y="701"/>
                    <a:pt x="1309" y="718"/>
                    <a:pt x="1348" y="718"/>
                  </a:cubicBezTo>
                  <a:cubicBezTo>
                    <a:pt x="1410" y="718"/>
                    <a:pt x="1463" y="673"/>
                    <a:pt x="1491" y="601"/>
                  </a:cubicBezTo>
                  <a:cubicBezTo>
                    <a:pt x="1524" y="495"/>
                    <a:pt x="1502" y="339"/>
                    <a:pt x="1368" y="213"/>
                  </a:cubicBezTo>
                  <a:cubicBezTo>
                    <a:pt x="1450" y="129"/>
                    <a:pt x="1550" y="85"/>
                    <a:pt x="1652" y="85"/>
                  </a:cubicBezTo>
                  <a:close/>
                  <a:moveTo>
                    <a:pt x="1644" y="1"/>
                  </a:moveTo>
                  <a:cubicBezTo>
                    <a:pt x="1521" y="1"/>
                    <a:pt x="1401" y="60"/>
                    <a:pt x="1304" y="160"/>
                  </a:cubicBezTo>
                  <a:cubicBezTo>
                    <a:pt x="1248" y="118"/>
                    <a:pt x="1178" y="87"/>
                    <a:pt x="1100" y="60"/>
                  </a:cubicBezTo>
                  <a:cubicBezTo>
                    <a:pt x="1023" y="32"/>
                    <a:pt x="953" y="19"/>
                    <a:pt x="891" y="19"/>
                  </a:cubicBezTo>
                  <a:cubicBezTo>
                    <a:pt x="793" y="19"/>
                    <a:pt x="714" y="52"/>
                    <a:pt x="656" y="115"/>
                  </a:cubicBezTo>
                  <a:cubicBezTo>
                    <a:pt x="578" y="210"/>
                    <a:pt x="564" y="350"/>
                    <a:pt x="564" y="431"/>
                  </a:cubicBezTo>
                  <a:cubicBezTo>
                    <a:pt x="542" y="422"/>
                    <a:pt x="517" y="419"/>
                    <a:pt x="495" y="419"/>
                  </a:cubicBezTo>
                  <a:cubicBezTo>
                    <a:pt x="327" y="419"/>
                    <a:pt x="137" y="587"/>
                    <a:pt x="68" y="799"/>
                  </a:cubicBezTo>
                  <a:cubicBezTo>
                    <a:pt x="1" y="1005"/>
                    <a:pt x="57" y="1198"/>
                    <a:pt x="224" y="1323"/>
                  </a:cubicBezTo>
                  <a:cubicBezTo>
                    <a:pt x="330" y="1399"/>
                    <a:pt x="442" y="1449"/>
                    <a:pt x="545" y="1463"/>
                  </a:cubicBezTo>
                  <a:cubicBezTo>
                    <a:pt x="598" y="1639"/>
                    <a:pt x="737" y="1742"/>
                    <a:pt x="935" y="1745"/>
                  </a:cubicBezTo>
                  <a:lnTo>
                    <a:pt x="972" y="1745"/>
                  </a:lnTo>
                  <a:cubicBezTo>
                    <a:pt x="1237" y="1745"/>
                    <a:pt x="1446" y="1692"/>
                    <a:pt x="1571" y="1588"/>
                  </a:cubicBezTo>
                  <a:cubicBezTo>
                    <a:pt x="1591" y="1611"/>
                    <a:pt x="1616" y="1636"/>
                    <a:pt x="1644" y="1658"/>
                  </a:cubicBezTo>
                  <a:cubicBezTo>
                    <a:pt x="1700" y="1700"/>
                    <a:pt x="1769" y="1722"/>
                    <a:pt x="1850" y="1722"/>
                  </a:cubicBezTo>
                  <a:cubicBezTo>
                    <a:pt x="2101" y="1722"/>
                    <a:pt x="2433" y="1480"/>
                    <a:pt x="2553" y="1201"/>
                  </a:cubicBezTo>
                  <a:cubicBezTo>
                    <a:pt x="2634" y="1019"/>
                    <a:pt x="2609" y="849"/>
                    <a:pt x="2492" y="718"/>
                  </a:cubicBezTo>
                  <a:cubicBezTo>
                    <a:pt x="2406" y="626"/>
                    <a:pt x="2302" y="576"/>
                    <a:pt x="2196" y="573"/>
                  </a:cubicBezTo>
                  <a:cubicBezTo>
                    <a:pt x="2188" y="380"/>
                    <a:pt x="2074" y="196"/>
                    <a:pt x="1889" y="76"/>
                  </a:cubicBezTo>
                  <a:cubicBezTo>
                    <a:pt x="1809" y="26"/>
                    <a:pt x="1728" y="1"/>
                    <a:pt x="1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6" name="Google Shape;1576;p34"/>
            <p:cNvSpPr/>
            <p:nvPr/>
          </p:nvSpPr>
          <p:spPr>
            <a:xfrm>
              <a:off x="1798545" y="2442807"/>
              <a:ext cx="8530" cy="76460"/>
            </a:xfrm>
            <a:custGeom>
              <a:avLst/>
              <a:gdLst/>
              <a:ahLst/>
              <a:cxnLst/>
              <a:rect l="l" t="t" r="r" b="b"/>
              <a:pathLst>
                <a:path w="82" h="735" extrusionOk="0">
                  <a:moveTo>
                    <a:pt x="42" y="0"/>
                  </a:moveTo>
                  <a:cubicBezTo>
                    <a:pt x="23" y="0"/>
                    <a:pt x="3" y="17"/>
                    <a:pt x="3" y="40"/>
                  </a:cubicBezTo>
                  <a:lnTo>
                    <a:pt x="0" y="695"/>
                  </a:lnTo>
                  <a:cubicBezTo>
                    <a:pt x="0" y="715"/>
                    <a:pt x="17" y="734"/>
                    <a:pt x="39" y="734"/>
                  </a:cubicBezTo>
                  <a:cubicBezTo>
                    <a:pt x="59" y="734"/>
                    <a:pt x="76" y="715"/>
                    <a:pt x="76" y="695"/>
                  </a:cubicBezTo>
                  <a:lnTo>
                    <a:pt x="81" y="40"/>
                  </a:lnTo>
                  <a:cubicBezTo>
                    <a:pt x="81" y="17"/>
                    <a:pt x="62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7" name="Google Shape;1577;p34"/>
            <p:cNvSpPr/>
            <p:nvPr/>
          </p:nvSpPr>
          <p:spPr>
            <a:xfrm>
              <a:off x="1770665" y="2456850"/>
              <a:ext cx="65641" cy="47333"/>
            </a:xfrm>
            <a:custGeom>
              <a:avLst/>
              <a:gdLst/>
              <a:ahLst/>
              <a:cxnLst/>
              <a:rect l="l" t="t" r="r" b="b"/>
              <a:pathLst>
                <a:path w="631" h="455" extrusionOk="0">
                  <a:moveTo>
                    <a:pt x="585" y="0"/>
                  </a:moveTo>
                  <a:cubicBezTo>
                    <a:pt x="578" y="0"/>
                    <a:pt x="570" y="3"/>
                    <a:pt x="564" y="8"/>
                  </a:cubicBezTo>
                  <a:lnTo>
                    <a:pt x="23" y="384"/>
                  </a:lnTo>
                  <a:cubicBezTo>
                    <a:pt x="6" y="396"/>
                    <a:pt x="0" y="421"/>
                    <a:pt x="14" y="437"/>
                  </a:cubicBezTo>
                  <a:cubicBezTo>
                    <a:pt x="20" y="449"/>
                    <a:pt x="31" y="454"/>
                    <a:pt x="45" y="454"/>
                  </a:cubicBezTo>
                  <a:cubicBezTo>
                    <a:pt x="53" y="454"/>
                    <a:pt x="59" y="454"/>
                    <a:pt x="65" y="449"/>
                  </a:cubicBezTo>
                  <a:lnTo>
                    <a:pt x="606" y="72"/>
                  </a:lnTo>
                  <a:cubicBezTo>
                    <a:pt x="623" y="61"/>
                    <a:pt x="631" y="36"/>
                    <a:pt x="617" y="19"/>
                  </a:cubicBezTo>
                  <a:cubicBezTo>
                    <a:pt x="610" y="7"/>
                    <a:pt x="598" y="0"/>
                    <a:pt x="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8" name="Google Shape;1578;p34"/>
            <p:cNvSpPr/>
            <p:nvPr/>
          </p:nvSpPr>
          <p:spPr>
            <a:xfrm>
              <a:off x="1777947" y="2453625"/>
              <a:ext cx="51390" cy="53470"/>
            </a:xfrm>
            <a:custGeom>
              <a:avLst/>
              <a:gdLst/>
              <a:ahLst/>
              <a:cxnLst/>
              <a:rect l="l" t="t" r="r" b="b"/>
              <a:pathLst>
                <a:path w="494" h="514" extrusionOk="0">
                  <a:moveTo>
                    <a:pt x="44" y="1"/>
                  </a:moveTo>
                  <a:cubicBezTo>
                    <a:pt x="35" y="1"/>
                    <a:pt x="25" y="4"/>
                    <a:pt x="17" y="11"/>
                  </a:cubicBezTo>
                  <a:cubicBezTo>
                    <a:pt x="0" y="25"/>
                    <a:pt x="0" y="50"/>
                    <a:pt x="14" y="67"/>
                  </a:cubicBezTo>
                  <a:lnTo>
                    <a:pt x="421" y="499"/>
                  </a:lnTo>
                  <a:cubicBezTo>
                    <a:pt x="430" y="510"/>
                    <a:pt x="438" y="513"/>
                    <a:pt x="449" y="513"/>
                  </a:cubicBezTo>
                  <a:cubicBezTo>
                    <a:pt x="458" y="513"/>
                    <a:pt x="466" y="510"/>
                    <a:pt x="477" y="502"/>
                  </a:cubicBezTo>
                  <a:cubicBezTo>
                    <a:pt x="494" y="491"/>
                    <a:pt x="494" y="466"/>
                    <a:pt x="480" y="449"/>
                  </a:cubicBezTo>
                  <a:lnTo>
                    <a:pt x="73" y="14"/>
                  </a:lnTo>
                  <a:cubicBezTo>
                    <a:pt x="65" y="5"/>
                    <a:pt x="55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9" name="Google Shape;1579;p34"/>
            <p:cNvSpPr/>
            <p:nvPr/>
          </p:nvSpPr>
          <p:spPr>
            <a:xfrm>
              <a:off x="1763383" y="2475887"/>
              <a:ext cx="73547" cy="8842"/>
            </a:xfrm>
            <a:custGeom>
              <a:avLst/>
              <a:gdLst/>
              <a:ahLst/>
              <a:cxnLst/>
              <a:rect l="l" t="t" r="r" b="b"/>
              <a:pathLst>
                <a:path w="707" h="85" extrusionOk="0">
                  <a:moveTo>
                    <a:pt x="670" y="1"/>
                  </a:moveTo>
                  <a:lnTo>
                    <a:pt x="40" y="6"/>
                  </a:lnTo>
                  <a:cubicBezTo>
                    <a:pt x="17" y="6"/>
                    <a:pt x="1" y="26"/>
                    <a:pt x="1" y="45"/>
                  </a:cubicBezTo>
                  <a:cubicBezTo>
                    <a:pt x="1" y="67"/>
                    <a:pt x="17" y="84"/>
                    <a:pt x="40" y="84"/>
                  </a:cubicBezTo>
                  <a:lnTo>
                    <a:pt x="670" y="76"/>
                  </a:lnTo>
                  <a:cubicBezTo>
                    <a:pt x="690" y="76"/>
                    <a:pt x="707" y="59"/>
                    <a:pt x="707" y="40"/>
                  </a:cubicBezTo>
                  <a:cubicBezTo>
                    <a:pt x="707" y="17"/>
                    <a:pt x="690" y="1"/>
                    <a:pt x="6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0" name="Google Shape;1580;p34"/>
            <p:cNvSpPr/>
            <p:nvPr/>
          </p:nvSpPr>
          <p:spPr>
            <a:xfrm>
              <a:off x="2635550" y="3928111"/>
              <a:ext cx="8426" cy="76148"/>
            </a:xfrm>
            <a:custGeom>
              <a:avLst/>
              <a:gdLst/>
              <a:ahLst/>
              <a:cxnLst/>
              <a:rect l="l" t="t" r="r" b="b"/>
              <a:pathLst>
                <a:path w="81" h="732" extrusionOk="0">
                  <a:moveTo>
                    <a:pt x="42" y="1"/>
                  </a:moveTo>
                  <a:cubicBezTo>
                    <a:pt x="20" y="1"/>
                    <a:pt x="3" y="17"/>
                    <a:pt x="3" y="37"/>
                  </a:cubicBezTo>
                  <a:lnTo>
                    <a:pt x="0" y="692"/>
                  </a:lnTo>
                  <a:cubicBezTo>
                    <a:pt x="0" y="715"/>
                    <a:pt x="17" y="731"/>
                    <a:pt x="39" y="731"/>
                  </a:cubicBezTo>
                  <a:cubicBezTo>
                    <a:pt x="59" y="731"/>
                    <a:pt x="81" y="715"/>
                    <a:pt x="75" y="692"/>
                  </a:cubicBezTo>
                  <a:lnTo>
                    <a:pt x="78" y="37"/>
                  </a:lnTo>
                  <a:cubicBezTo>
                    <a:pt x="78" y="17"/>
                    <a:pt x="61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1" name="Google Shape;1581;p34"/>
            <p:cNvSpPr/>
            <p:nvPr/>
          </p:nvSpPr>
          <p:spPr>
            <a:xfrm>
              <a:off x="2607046" y="3942051"/>
              <a:ext cx="65745" cy="47437"/>
            </a:xfrm>
            <a:custGeom>
              <a:avLst/>
              <a:gdLst/>
              <a:ahLst/>
              <a:cxnLst/>
              <a:rect l="l" t="t" r="r" b="b"/>
              <a:pathLst>
                <a:path w="632" h="456" extrusionOk="0">
                  <a:moveTo>
                    <a:pt x="590" y="0"/>
                  </a:moveTo>
                  <a:cubicBezTo>
                    <a:pt x="582" y="0"/>
                    <a:pt x="574" y="3"/>
                    <a:pt x="567" y="9"/>
                  </a:cubicBezTo>
                  <a:lnTo>
                    <a:pt x="26" y="385"/>
                  </a:lnTo>
                  <a:cubicBezTo>
                    <a:pt x="9" y="397"/>
                    <a:pt x="1" y="419"/>
                    <a:pt x="15" y="438"/>
                  </a:cubicBezTo>
                  <a:cubicBezTo>
                    <a:pt x="23" y="447"/>
                    <a:pt x="31" y="455"/>
                    <a:pt x="45" y="455"/>
                  </a:cubicBezTo>
                  <a:cubicBezTo>
                    <a:pt x="56" y="455"/>
                    <a:pt x="65" y="452"/>
                    <a:pt x="68" y="447"/>
                  </a:cubicBezTo>
                  <a:lnTo>
                    <a:pt x="609" y="70"/>
                  </a:lnTo>
                  <a:cubicBezTo>
                    <a:pt x="626" y="62"/>
                    <a:pt x="631" y="37"/>
                    <a:pt x="617" y="20"/>
                  </a:cubicBezTo>
                  <a:cubicBezTo>
                    <a:pt x="612" y="7"/>
                    <a:pt x="601" y="0"/>
                    <a:pt x="5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2" name="Google Shape;1582;p34"/>
            <p:cNvSpPr/>
            <p:nvPr/>
          </p:nvSpPr>
          <p:spPr>
            <a:xfrm>
              <a:off x="2614640" y="3938930"/>
              <a:ext cx="51702" cy="53470"/>
            </a:xfrm>
            <a:custGeom>
              <a:avLst/>
              <a:gdLst/>
              <a:ahLst/>
              <a:cxnLst/>
              <a:rect l="l" t="t" r="r" b="b"/>
              <a:pathLst>
                <a:path w="497" h="514" extrusionOk="0">
                  <a:moveTo>
                    <a:pt x="47" y="1"/>
                  </a:moveTo>
                  <a:cubicBezTo>
                    <a:pt x="38" y="1"/>
                    <a:pt x="28" y="4"/>
                    <a:pt x="20" y="11"/>
                  </a:cubicBezTo>
                  <a:cubicBezTo>
                    <a:pt x="0" y="25"/>
                    <a:pt x="0" y="47"/>
                    <a:pt x="17" y="67"/>
                  </a:cubicBezTo>
                  <a:lnTo>
                    <a:pt x="424" y="499"/>
                  </a:lnTo>
                  <a:cubicBezTo>
                    <a:pt x="430" y="510"/>
                    <a:pt x="441" y="513"/>
                    <a:pt x="452" y="513"/>
                  </a:cubicBezTo>
                  <a:cubicBezTo>
                    <a:pt x="460" y="513"/>
                    <a:pt x="469" y="510"/>
                    <a:pt x="480" y="502"/>
                  </a:cubicBezTo>
                  <a:cubicBezTo>
                    <a:pt x="497" y="488"/>
                    <a:pt x="497" y="463"/>
                    <a:pt x="483" y="446"/>
                  </a:cubicBezTo>
                  <a:lnTo>
                    <a:pt x="75" y="14"/>
                  </a:lnTo>
                  <a:cubicBezTo>
                    <a:pt x="68" y="5"/>
                    <a:pt x="58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3" name="Google Shape;1583;p34"/>
            <p:cNvSpPr/>
            <p:nvPr/>
          </p:nvSpPr>
          <p:spPr>
            <a:xfrm>
              <a:off x="2600389" y="3960672"/>
              <a:ext cx="73547" cy="8738"/>
            </a:xfrm>
            <a:custGeom>
              <a:avLst/>
              <a:gdLst/>
              <a:ahLst/>
              <a:cxnLst/>
              <a:rect l="l" t="t" r="r" b="b"/>
              <a:pathLst>
                <a:path w="707" h="84" extrusionOk="0">
                  <a:moveTo>
                    <a:pt x="667" y="0"/>
                  </a:moveTo>
                  <a:lnTo>
                    <a:pt x="37" y="8"/>
                  </a:lnTo>
                  <a:cubicBezTo>
                    <a:pt x="17" y="8"/>
                    <a:pt x="0" y="25"/>
                    <a:pt x="0" y="45"/>
                  </a:cubicBezTo>
                  <a:cubicBezTo>
                    <a:pt x="0" y="67"/>
                    <a:pt x="17" y="84"/>
                    <a:pt x="37" y="84"/>
                  </a:cubicBezTo>
                  <a:lnTo>
                    <a:pt x="667" y="78"/>
                  </a:lnTo>
                  <a:cubicBezTo>
                    <a:pt x="690" y="78"/>
                    <a:pt x="706" y="59"/>
                    <a:pt x="706" y="39"/>
                  </a:cubicBezTo>
                  <a:cubicBezTo>
                    <a:pt x="706" y="17"/>
                    <a:pt x="690" y="0"/>
                    <a:pt x="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4" name="Google Shape;1584;p34"/>
            <p:cNvSpPr/>
            <p:nvPr/>
          </p:nvSpPr>
          <p:spPr>
            <a:xfrm>
              <a:off x="1228266" y="3979501"/>
              <a:ext cx="8530" cy="76460"/>
            </a:xfrm>
            <a:custGeom>
              <a:avLst/>
              <a:gdLst/>
              <a:ahLst/>
              <a:cxnLst/>
              <a:rect l="l" t="t" r="r" b="b"/>
              <a:pathLst>
                <a:path w="82" h="735" extrusionOk="0">
                  <a:moveTo>
                    <a:pt x="42" y="0"/>
                  </a:moveTo>
                  <a:cubicBezTo>
                    <a:pt x="23" y="0"/>
                    <a:pt x="3" y="17"/>
                    <a:pt x="3" y="39"/>
                  </a:cubicBezTo>
                  <a:lnTo>
                    <a:pt x="0" y="695"/>
                  </a:lnTo>
                  <a:cubicBezTo>
                    <a:pt x="0" y="715"/>
                    <a:pt x="17" y="734"/>
                    <a:pt x="39" y="734"/>
                  </a:cubicBezTo>
                  <a:cubicBezTo>
                    <a:pt x="59" y="734"/>
                    <a:pt x="78" y="715"/>
                    <a:pt x="78" y="695"/>
                  </a:cubicBezTo>
                  <a:lnTo>
                    <a:pt x="81" y="39"/>
                  </a:lnTo>
                  <a:cubicBezTo>
                    <a:pt x="81" y="17"/>
                    <a:pt x="64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5" name="Google Shape;1585;p34"/>
            <p:cNvSpPr/>
            <p:nvPr/>
          </p:nvSpPr>
          <p:spPr>
            <a:xfrm>
              <a:off x="1200075" y="3993961"/>
              <a:ext cx="65745" cy="47437"/>
            </a:xfrm>
            <a:custGeom>
              <a:avLst/>
              <a:gdLst/>
              <a:ahLst/>
              <a:cxnLst/>
              <a:rect l="l" t="t" r="r" b="b"/>
              <a:pathLst>
                <a:path w="632" h="456" extrusionOk="0">
                  <a:moveTo>
                    <a:pt x="588" y="0"/>
                  </a:moveTo>
                  <a:cubicBezTo>
                    <a:pt x="580" y="0"/>
                    <a:pt x="571" y="3"/>
                    <a:pt x="564" y="9"/>
                  </a:cubicBezTo>
                  <a:lnTo>
                    <a:pt x="23" y="386"/>
                  </a:lnTo>
                  <a:cubicBezTo>
                    <a:pt x="6" y="394"/>
                    <a:pt x="1" y="419"/>
                    <a:pt x="15" y="436"/>
                  </a:cubicBezTo>
                  <a:cubicBezTo>
                    <a:pt x="20" y="447"/>
                    <a:pt x="31" y="456"/>
                    <a:pt x="45" y="456"/>
                  </a:cubicBezTo>
                  <a:cubicBezTo>
                    <a:pt x="51" y="456"/>
                    <a:pt x="62" y="450"/>
                    <a:pt x="65" y="447"/>
                  </a:cubicBezTo>
                  <a:lnTo>
                    <a:pt x="606" y="71"/>
                  </a:lnTo>
                  <a:cubicBezTo>
                    <a:pt x="623" y="59"/>
                    <a:pt x="631" y="37"/>
                    <a:pt x="617" y="18"/>
                  </a:cubicBezTo>
                  <a:cubicBezTo>
                    <a:pt x="611" y="6"/>
                    <a:pt x="599" y="0"/>
                    <a:pt x="5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6" name="Google Shape;1586;p34"/>
            <p:cNvSpPr/>
            <p:nvPr/>
          </p:nvSpPr>
          <p:spPr>
            <a:xfrm>
              <a:off x="1207669" y="3990320"/>
              <a:ext cx="51494" cy="53366"/>
            </a:xfrm>
            <a:custGeom>
              <a:avLst/>
              <a:gdLst/>
              <a:ahLst/>
              <a:cxnLst/>
              <a:rect l="l" t="t" r="r" b="b"/>
              <a:pathLst>
                <a:path w="495" h="513" extrusionOk="0">
                  <a:moveTo>
                    <a:pt x="45" y="1"/>
                  </a:moveTo>
                  <a:cubicBezTo>
                    <a:pt x="35" y="1"/>
                    <a:pt x="25" y="4"/>
                    <a:pt x="17" y="11"/>
                  </a:cubicBezTo>
                  <a:cubicBezTo>
                    <a:pt x="0" y="25"/>
                    <a:pt x="0" y="50"/>
                    <a:pt x="14" y="67"/>
                  </a:cubicBezTo>
                  <a:lnTo>
                    <a:pt x="422" y="499"/>
                  </a:lnTo>
                  <a:cubicBezTo>
                    <a:pt x="430" y="510"/>
                    <a:pt x="438" y="513"/>
                    <a:pt x="449" y="513"/>
                  </a:cubicBezTo>
                  <a:cubicBezTo>
                    <a:pt x="458" y="513"/>
                    <a:pt x="466" y="510"/>
                    <a:pt x="477" y="502"/>
                  </a:cubicBezTo>
                  <a:cubicBezTo>
                    <a:pt x="494" y="491"/>
                    <a:pt x="494" y="465"/>
                    <a:pt x="480" y="449"/>
                  </a:cubicBezTo>
                  <a:lnTo>
                    <a:pt x="73" y="14"/>
                  </a:lnTo>
                  <a:cubicBezTo>
                    <a:pt x="65" y="5"/>
                    <a:pt x="55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7" name="Google Shape;1587;p34"/>
            <p:cNvSpPr/>
            <p:nvPr/>
          </p:nvSpPr>
          <p:spPr>
            <a:xfrm>
              <a:off x="1193105" y="4012270"/>
              <a:ext cx="73860" cy="8842"/>
            </a:xfrm>
            <a:custGeom>
              <a:avLst/>
              <a:gdLst/>
              <a:ahLst/>
              <a:cxnLst/>
              <a:rect l="l" t="t" r="r" b="b"/>
              <a:pathLst>
                <a:path w="710" h="85" extrusionOk="0">
                  <a:moveTo>
                    <a:pt x="670" y="1"/>
                  </a:moveTo>
                  <a:lnTo>
                    <a:pt x="40" y="6"/>
                  </a:lnTo>
                  <a:cubicBezTo>
                    <a:pt x="17" y="6"/>
                    <a:pt x="1" y="23"/>
                    <a:pt x="1" y="45"/>
                  </a:cubicBezTo>
                  <a:cubicBezTo>
                    <a:pt x="1" y="65"/>
                    <a:pt x="17" y="84"/>
                    <a:pt x="40" y="84"/>
                  </a:cubicBezTo>
                  <a:lnTo>
                    <a:pt x="670" y="76"/>
                  </a:lnTo>
                  <a:cubicBezTo>
                    <a:pt x="690" y="76"/>
                    <a:pt x="709" y="59"/>
                    <a:pt x="709" y="37"/>
                  </a:cubicBezTo>
                  <a:cubicBezTo>
                    <a:pt x="709" y="17"/>
                    <a:pt x="690" y="1"/>
                    <a:pt x="6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8" name="Google Shape;1588;p34"/>
            <p:cNvSpPr/>
            <p:nvPr/>
          </p:nvSpPr>
          <p:spPr>
            <a:xfrm>
              <a:off x="1272894" y="2415551"/>
              <a:ext cx="56487" cy="56383"/>
            </a:xfrm>
            <a:custGeom>
              <a:avLst/>
              <a:gdLst/>
              <a:ahLst/>
              <a:cxnLst/>
              <a:rect l="l" t="t" r="r" b="b"/>
              <a:pathLst>
                <a:path w="543" h="542" extrusionOk="0">
                  <a:moveTo>
                    <a:pt x="272" y="81"/>
                  </a:moveTo>
                  <a:cubicBezTo>
                    <a:pt x="322" y="81"/>
                    <a:pt x="369" y="101"/>
                    <a:pt x="408" y="137"/>
                  </a:cubicBezTo>
                  <a:cubicBezTo>
                    <a:pt x="445" y="170"/>
                    <a:pt x="464" y="221"/>
                    <a:pt x="464" y="274"/>
                  </a:cubicBezTo>
                  <a:cubicBezTo>
                    <a:pt x="464" y="380"/>
                    <a:pt x="378" y="466"/>
                    <a:pt x="272" y="466"/>
                  </a:cubicBezTo>
                  <a:cubicBezTo>
                    <a:pt x="166" y="466"/>
                    <a:pt x="82" y="377"/>
                    <a:pt x="82" y="274"/>
                  </a:cubicBezTo>
                  <a:cubicBezTo>
                    <a:pt x="82" y="165"/>
                    <a:pt x="166" y="81"/>
                    <a:pt x="272" y="81"/>
                  </a:cubicBezTo>
                  <a:close/>
                  <a:moveTo>
                    <a:pt x="272" y="0"/>
                  </a:moveTo>
                  <a:cubicBezTo>
                    <a:pt x="126" y="0"/>
                    <a:pt x="4" y="123"/>
                    <a:pt x="4" y="271"/>
                  </a:cubicBezTo>
                  <a:cubicBezTo>
                    <a:pt x="1" y="419"/>
                    <a:pt x="124" y="541"/>
                    <a:pt x="272" y="541"/>
                  </a:cubicBezTo>
                  <a:cubicBezTo>
                    <a:pt x="419" y="541"/>
                    <a:pt x="542" y="424"/>
                    <a:pt x="542" y="274"/>
                  </a:cubicBezTo>
                  <a:cubicBezTo>
                    <a:pt x="542" y="201"/>
                    <a:pt x="514" y="134"/>
                    <a:pt x="464" y="81"/>
                  </a:cubicBezTo>
                  <a:cubicBezTo>
                    <a:pt x="411" y="28"/>
                    <a:pt x="347" y="0"/>
                    <a:pt x="2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9" name="Google Shape;1589;p34"/>
            <p:cNvSpPr/>
            <p:nvPr/>
          </p:nvSpPr>
          <p:spPr>
            <a:xfrm>
              <a:off x="2327629" y="2370507"/>
              <a:ext cx="56071" cy="56487"/>
            </a:xfrm>
            <a:custGeom>
              <a:avLst/>
              <a:gdLst/>
              <a:ahLst/>
              <a:cxnLst/>
              <a:rect l="l" t="t" r="r" b="b"/>
              <a:pathLst>
                <a:path w="539" h="543" extrusionOk="0">
                  <a:moveTo>
                    <a:pt x="271" y="82"/>
                  </a:moveTo>
                  <a:cubicBezTo>
                    <a:pt x="321" y="82"/>
                    <a:pt x="368" y="104"/>
                    <a:pt x="407" y="138"/>
                  </a:cubicBezTo>
                  <a:cubicBezTo>
                    <a:pt x="441" y="171"/>
                    <a:pt x="463" y="221"/>
                    <a:pt x="463" y="274"/>
                  </a:cubicBezTo>
                  <a:cubicBezTo>
                    <a:pt x="463" y="380"/>
                    <a:pt x="377" y="464"/>
                    <a:pt x="271" y="464"/>
                  </a:cubicBezTo>
                  <a:cubicBezTo>
                    <a:pt x="162" y="464"/>
                    <a:pt x="78" y="377"/>
                    <a:pt x="78" y="274"/>
                  </a:cubicBezTo>
                  <a:cubicBezTo>
                    <a:pt x="78" y="165"/>
                    <a:pt x="162" y="82"/>
                    <a:pt x="271" y="82"/>
                  </a:cubicBezTo>
                  <a:close/>
                  <a:moveTo>
                    <a:pt x="271" y="1"/>
                  </a:moveTo>
                  <a:cubicBezTo>
                    <a:pt x="126" y="1"/>
                    <a:pt x="3" y="124"/>
                    <a:pt x="3" y="271"/>
                  </a:cubicBezTo>
                  <a:cubicBezTo>
                    <a:pt x="0" y="419"/>
                    <a:pt x="120" y="542"/>
                    <a:pt x="271" y="542"/>
                  </a:cubicBezTo>
                  <a:cubicBezTo>
                    <a:pt x="419" y="542"/>
                    <a:pt x="538" y="425"/>
                    <a:pt x="538" y="274"/>
                  </a:cubicBezTo>
                  <a:cubicBezTo>
                    <a:pt x="538" y="202"/>
                    <a:pt x="511" y="135"/>
                    <a:pt x="463" y="82"/>
                  </a:cubicBezTo>
                  <a:cubicBezTo>
                    <a:pt x="410" y="29"/>
                    <a:pt x="343" y="1"/>
                    <a:pt x="2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0" name="Google Shape;1590;p34"/>
            <p:cNvSpPr/>
            <p:nvPr/>
          </p:nvSpPr>
          <p:spPr>
            <a:xfrm>
              <a:off x="2689228" y="3780392"/>
              <a:ext cx="56383" cy="56383"/>
            </a:xfrm>
            <a:custGeom>
              <a:avLst/>
              <a:gdLst/>
              <a:ahLst/>
              <a:cxnLst/>
              <a:rect l="l" t="t" r="r" b="b"/>
              <a:pathLst>
                <a:path w="542" h="542" extrusionOk="0">
                  <a:moveTo>
                    <a:pt x="271" y="76"/>
                  </a:moveTo>
                  <a:cubicBezTo>
                    <a:pt x="324" y="76"/>
                    <a:pt x="371" y="98"/>
                    <a:pt x="407" y="132"/>
                  </a:cubicBezTo>
                  <a:cubicBezTo>
                    <a:pt x="444" y="168"/>
                    <a:pt x="463" y="215"/>
                    <a:pt x="463" y="268"/>
                  </a:cubicBezTo>
                  <a:cubicBezTo>
                    <a:pt x="463" y="377"/>
                    <a:pt x="377" y="461"/>
                    <a:pt x="271" y="461"/>
                  </a:cubicBezTo>
                  <a:cubicBezTo>
                    <a:pt x="165" y="461"/>
                    <a:pt x="81" y="374"/>
                    <a:pt x="81" y="268"/>
                  </a:cubicBezTo>
                  <a:cubicBezTo>
                    <a:pt x="81" y="160"/>
                    <a:pt x="165" y="76"/>
                    <a:pt x="271" y="76"/>
                  </a:cubicBezTo>
                  <a:close/>
                  <a:moveTo>
                    <a:pt x="271" y="1"/>
                  </a:moveTo>
                  <a:cubicBezTo>
                    <a:pt x="126" y="1"/>
                    <a:pt x="3" y="123"/>
                    <a:pt x="3" y="268"/>
                  </a:cubicBezTo>
                  <a:cubicBezTo>
                    <a:pt x="0" y="419"/>
                    <a:pt x="123" y="542"/>
                    <a:pt x="271" y="542"/>
                  </a:cubicBezTo>
                  <a:cubicBezTo>
                    <a:pt x="419" y="542"/>
                    <a:pt x="541" y="419"/>
                    <a:pt x="541" y="271"/>
                  </a:cubicBezTo>
                  <a:cubicBezTo>
                    <a:pt x="541" y="199"/>
                    <a:pt x="513" y="132"/>
                    <a:pt x="463" y="81"/>
                  </a:cubicBezTo>
                  <a:cubicBezTo>
                    <a:pt x="410" y="28"/>
                    <a:pt x="346" y="1"/>
                    <a:pt x="2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1" name="Google Shape;1591;p34"/>
            <p:cNvSpPr/>
            <p:nvPr/>
          </p:nvSpPr>
          <p:spPr>
            <a:xfrm>
              <a:off x="1039872" y="3082680"/>
              <a:ext cx="91232" cy="91232"/>
            </a:xfrm>
            <a:custGeom>
              <a:avLst/>
              <a:gdLst/>
              <a:ahLst/>
              <a:cxnLst/>
              <a:rect l="l" t="t" r="r" b="b"/>
              <a:pathLst>
                <a:path w="877" h="877" extrusionOk="0">
                  <a:moveTo>
                    <a:pt x="469" y="110"/>
                  </a:moveTo>
                  <a:cubicBezTo>
                    <a:pt x="481" y="149"/>
                    <a:pt x="495" y="199"/>
                    <a:pt x="500" y="232"/>
                  </a:cubicBezTo>
                  <a:cubicBezTo>
                    <a:pt x="522" y="319"/>
                    <a:pt x="528" y="339"/>
                    <a:pt x="539" y="352"/>
                  </a:cubicBezTo>
                  <a:cubicBezTo>
                    <a:pt x="553" y="366"/>
                    <a:pt x="570" y="375"/>
                    <a:pt x="654" y="405"/>
                  </a:cubicBezTo>
                  <a:cubicBezTo>
                    <a:pt x="684" y="417"/>
                    <a:pt x="732" y="433"/>
                    <a:pt x="765" y="447"/>
                  </a:cubicBezTo>
                  <a:cubicBezTo>
                    <a:pt x="712" y="470"/>
                    <a:pt x="637" y="500"/>
                    <a:pt x="567" y="525"/>
                  </a:cubicBezTo>
                  <a:cubicBezTo>
                    <a:pt x="556" y="528"/>
                    <a:pt x="545" y="534"/>
                    <a:pt x="542" y="545"/>
                  </a:cubicBezTo>
                  <a:cubicBezTo>
                    <a:pt x="503" y="623"/>
                    <a:pt x="461" y="712"/>
                    <a:pt x="433" y="765"/>
                  </a:cubicBezTo>
                  <a:cubicBezTo>
                    <a:pt x="416" y="712"/>
                    <a:pt x="389" y="615"/>
                    <a:pt x="369" y="531"/>
                  </a:cubicBezTo>
                  <a:cubicBezTo>
                    <a:pt x="363" y="517"/>
                    <a:pt x="349" y="506"/>
                    <a:pt x="336" y="503"/>
                  </a:cubicBezTo>
                  <a:cubicBezTo>
                    <a:pt x="252" y="486"/>
                    <a:pt x="163" y="464"/>
                    <a:pt x="110" y="450"/>
                  </a:cubicBezTo>
                  <a:cubicBezTo>
                    <a:pt x="165" y="422"/>
                    <a:pt x="266" y="375"/>
                    <a:pt x="361" y="339"/>
                  </a:cubicBezTo>
                  <a:cubicBezTo>
                    <a:pt x="369" y="333"/>
                    <a:pt x="377" y="325"/>
                    <a:pt x="383" y="316"/>
                  </a:cubicBezTo>
                  <a:cubicBezTo>
                    <a:pt x="411" y="241"/>
                    <a:pt x="444" y="157"/>
                    <a:pt x="469" y="110"/>
                  </a:cubicBezTo>
                  <a:close/>
                  <a:moveTo>
                    <a:pt x="475" y="1"/>
                  </a:moveTo>
                  <a:cubicBezTo>
                    <a:pt x="453" y="1"/>
                    <a:pt x="416" y="1"/>
                    <a:pt x="313" y="277"/>
                  </a:cubicBezTo>
                  <a:cubicBezTo>
                    <a:pt x="23" y="392"/>
                    <a:pt x="12" y="431"/>
                    <a:pt x="6" y="447"/>
                  </a:cubicBezTo>
                  <a:cubicBezTo>
                    <a:pt x="1" y="458"/>
                    <a:pt x="6" y="475"/>
                    <a:pt x="12" y="486"/>
                  </a:cubicBezTo>
                  <a:cubicBezTo>
                    <a:pt x="20" y="498"/>
                    <a:pt x="43" y="523"/>
                    <a:pt x="299" y="573"/>
                  </a:cubicBezTo>
                  <a:cubicBezTo>
                    <a:pt x="375" y="877"/>
                    <a:pt x="402" y="877"/>
                    <a:pt x="430" y="877"/>
                  </a:cubicBezTo>
                  <a:cubicBezTo>
                    <a:pt x="455" y="877"/>
                    <a:pt x="481" y="877"/>
                    <a:pt x="609" y="592"/>
                  </a:cubicBezTo>
                  <a:cubicBezTo>
                    <a:pt x="684" y="564"/>
                    <a:pt x="829" y="514"/>
                    <a:pt x="860" y="486"/>
                  </a:cubicBezTo>
                  <a:cubicBezTo>
                    <a:pt x="871" y="478"/>
                    <a:pt x="877" y="458"/>
                    <a:pt x="874" y="445"/>
                  </a:cubicBezTo>
                  <a:cubicBezTo>
                    <a:pt x="866" y="408"/>
                    <a:pt x="829" y="389"/>
                    <a:pt x="679" y="336"/>
                  </a:cubicBezTo>
                  <a:cubicBezTo>
                    <a:pt x="651" y="327"/>
                    <a:pt x="620" y="313"/>
                    <a:pt x="601" y="308"/>
                  </a:cubicBezTo>
                  <a:cubicBezTo>
                    <a:pt x="595" y="291"/>
                    <a:pt x="587" y="249"/>
                    <a:pt x="578" y="216"/>
                  </a:cubicBezTo>
                  <a:cubicBezTo>
                    <a:pt x="550" y="113"/>
                    <a:pt x="536" y="46"/>
                    <a:pt x="514" y="20"/>
                  </a:cubicBezTo>
                  <a:cubicBezTo>
                    <a:pt x="503" y="12"/>
                    <a:pt x="489" y="1"/>
                    <a:pt x="4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2" name="Google Shape;1592;p34"/>
            <p:cNvSpPr/>
            <p:nvPr/>
          </p:nvSpPr>
          <p:spPr>
            <a:xfrm>
              <a:off x="2643872" y="2742614"/>
              <a:ext cx="91024" cy="90920"/>
            </a:xfrm>
            <a:custGeom>
              <a:avLst/>
              <a:gdLst/>
              <a:ahLst/>
              <a:cxnLst/>
              <a:rect l="l" t="t" r="r" b="b"/>
              <a:pathLst>
                <a:path w="875" h="874" extrusionOk="0">
                  <a:moveTo>
                    <a:pt x="467" y="106"/>
                  </a:moveTo>
                  <a:cubicBezTo>
                    <a:pt x="478" y="145"/>
                    <a:pt x="492" y="198"/>
                    <a:pt x="498" y="229"/>
                  </a:cubicBezTo>
                  <a:cubicBezTo>
                    <a:pt x="520" y="316"/>
                    <a:pt x="525" y="338"/>
                    <a:pt x="537" y="352"/>
                  </a:cubicBezTo>
                  <a:cubicBezTo>
                    <a:pt x="551" y="366"/>
                    <a:pt x="567" y="371"/>
                    <a:pt x="651" y="405"/>
                  </a:cubicBezTo>
                  <a:cubicBezTo>
                    <a:pt x="684" y="413"/>
                    <a:pt x="729" y="433"/>
                    <a:pt x="763" y="447"/>
                  </a:cubicBezTo>
                  <a:cubicBezTo>
                    <a:pt x="712" y="466"/>
                    <a:pt x="634" y="497"/>
                    <a:pt x="564" y="522"/>
                  </a:cubicBezTo>
                  <a:cubicBezTo>
                    <a:pt x="553" y="525"/>
                    <a:pt x="545" y="533"/>
                    <a:pt x="539" y="544"/>
                  </a:cubicBezTo>
                  <a:cubicBezTo>
                    <a:pt x="503" y="620"/>
                    <a:pt x="461" y="712"/>
                    <a:pt x="433" y="762"/>
                  </a:cubicBezTo>
                  <a:cubicBezTo>
                    <a:pt x="414" y="712"/>
                    <a:pt x="386" y="614"/>
                    <a:pt x="366" y="530"/>
                  </a:cubicBezTo>
                  <a:cubicBezTo>
                    <a:pt x="364" y="516"/>
                    <a:pt x="350" y="505"/>
                    <a:pt x="336" y="502"/>
                  </a:cubicBezTo>
                  <a:cubicBezTo>
                    <a:pt x="249" y="483"/>
                    <a:pt x="160" y="463"/>
                    <a:pt x="107" y="449"/>
                  </a:cubicBezTo>
                  <a:cubicBezTo>
                    <a:pt x="163" y="422"/>
                    <a:pt x="266" y="374"/>
                    <a:pt x="358" y="338"/>
                  </a:cubicBezTo>
                  <a:cubicBezTo>
                    <a:pt x="366" y="330"/>
                    <a:pt x="378" y="324"/>
                    <a:pt x="380" y="313"/>
                  </a:cubicBezTo>
                  <a:cubicBezTo>
                    <a:pt x="408" y="240"/>
                    <a:pt x="442" y="157"/>
                    <a:pt x="467" y="106"/>
                  </a:cubicBezTo>
                  <a:close/>
                  <a:moveTo>
                    <a:pt x="475" y="0"/>
                  </a:moveTo>
                  <a:cubicBezTo>
                    <a:pt x="450" y="0"/>
                    <a:pt x="414" y="0"/>
                    <a:pt x="311" y="274"/>
                  </a:cubicBezTo>
                  <a:cubicBezTo>
                    <a:pt x="20" y="391"/>
                    <a:pt x="9" y="427"/>
                    <a:pt x="4" y="447"/>
                  </a:cubicBezTo>
                  <a:cubicBezTo>
                    <a:pt x="1" y="455"/>
                    <a:pt x="4" y="475"/>
                    <a:pt x="9" y="483"/>
                  </a:cubicBezTo>
                  <a:cubicBezTo>
                    <a:pt x="18" y="494"/>
                    <a:pt x="43" y="522"/>
                    <a:pt x="297" y="572"/>
                  </a:cubicBezTo>
                  <a:cubicBezTo>
                    <a:pt x="372" y="874"/>
                    <a:pt x="400" y="874"/>
                    <a:pt x="428" y="874"/>
                  </a:cubicBezTo>
                  <a:cubicBezTo>
                    <a:pt x="453" y="874"/>
                    <a:pt x="478" y="874"/>
                    <a:pt x="606" y="592"/>
                  </a:cubicBezTo>
                  <a:cubicBezTo>
                    <a:pt x="682" y="564"/>
                    <a:pt x="827" y="511"/>
                    <a:pt x="857" y="483"/>
                  </a:cubicBezTo>
                  <a:cubicBezTo>
                    <a:pt x="869" y="477"/>
                    <a:pt x="874" y="455"/>
                    <a:pt x="871" y="441"/>
                  </a:cubicBezTo>
                  <a:cubicBezTo>
                    <a:pt x="866" y="408"/>
                    <a:pt x="827" y="385"/>
                    <a:pt x="676" y="332"/>
                  </a:cubicBezTo>
                  <a:cubicBezTo>
                    <a:pt x="648" y="327"/>
                    <a:pt x="617" y="313"/>
                    <a:pt x="598" y="304"/>
                  </a:cubicBezTo>
                  <a:cubicBezTo>
                    <a:pt x="592" y="288"/>
                    <a:pt x="584" y="246"/>
                    <a:pt x="576" y="215"/>
                  </a:cubicBezTo>
                  <a:cubicBezTo>
                    <a:pt x="548" y="109"/>
                    <a:pt x="534" y="45"/>
                    <a:pt x="511" y="20"/>
                  </a:cubicBezTo>
                  <a:cubicBezTo>
                    <a:pt x="503" y="9"/>
                    <a:pt x="489" y="0"/>
                    <a:pt x="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3" name="Google Shape;1593;p34"/>
            <p:cNvSpPr/>
            <p:nvPr/>
          </p:nvSpPr>
          <p:spPr>
            <a:xfrm>
              <a:off x="2237229" y="3804215"/>
              <a:ext cx="249250" cy="322069"/>
            </a:xfrm>
            <a:custGeom>
              <a:avLst/>
              <a:gdLst/>
              <a:ahLst/>
              <a:cxnLst/>
              <a:rect l="l" t="t" r="r" b="b"/>
              <a:pathLst>
                <a:path w="2396" h="3096" extrusionOk="0">
                  <a:moveTo>
                    <a:pt x="1262" y="1"/>
                  </a:moveTo>
                  <a:cubicBezTo>
                    <a:pt x="1008" y="1"/>
                    <a:pt x="13" y="3024"/>
                    <a:pt x="13" y="3024"/>
                  </a:cubicBezTo>
                  <a:cubicBezTo>
                    <a:pt x="1" y="3075"/>
                    <a:pt x="405" y="3095"/>
                    <a:pt x="882" y="3095"/>
                  </a:cubicBezTo>
                  <a:cubicBezTo>
                    <a:pt x="1545" y="3095"/>
                    <a:pt x="2349" y="3055"/>
                    <a:pt x="2367" y="2997"/>
                  </a:cubicBezTo>
                  <a:cubicBezTo>
                    <a:pt x="2395" y="2893"/>
                    <a:pt x="1502" y="154"/>
                    <a:pt x="1279" y="6"/>
                  </a:cubicBezTo>
                  <a:cubicBezTo>
                    <a:pt x="1274" y="2"/>
                    <a:pt x="1268" y="1"/>
                    <a:pt x="126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4" name="Google Shape;1594;p34"/>
            <p:cNvSpPr/>
            <p:nvPr/>
          </p:nvSpPr>
          <p:spPr>
            <a:xfrm>
              <a:off x="2361542" y="3884836"/>
              <a:ext cx="11755" cy="295334"/>
            </a:xfrm>
            <a:custGeom>
              <a:avLst/>
              <a:gdLst/>
              <a:ahLst/>
              <a:cxnLst/>
              <a:rect l="l" t="t" r="r" b="b"/>
              <a:pathLst>
                <a:path w="113" h="2839" extrusionOk="0">
                  <a:moveTo>
                    <a:pt x="73" y="1"/>
                  </a:moveTo>
                  <a:cubicBezTo>
                    <a:pt x="56" y="1"/>
                    <a:pt x="37" y="18"/>
                    <a:pt x="37" y="40"/>
                  </a:cubicBezTo>
                  <a:cubicBezTo>
                    <a:pt x="37" y="59"/>
                    <a:pt x="0" y="2314"/>
                    <a:pt x="17" y="2802"/>
                  </a:cubicBezTo>
                  <a:cubicBezTo>
                    <a:pt x="17" y="2821"/>
                    <a:pt x="37" y="2838"/>
                    <a:pt x="56" y="2838"/>
                  </a:cubicBezTo>
                  <a:cubicBezTo>
                    <a:pt x="81" y="2838"/>
                    <a:pt x="98" y="2821"/>
                    <a:pt x="95" y="2796"/>
                  </a:cubicBezTo>
                  <a:cubicBezTo>
                    <a:pt x="81" y="2308"/>
                    <a:pt x="112" y="62"/>
                    <a:pt x="112" y="40"/>
                  </a:cubicBezTo>
                  <a:cubicBezTo>
                    <a:pt x="112" y="18"/>
                    <a:pt x="95" y="1"/>
                    <a:pt x="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5" name="Google Shape;1595;p34"/>
            <p:cNvSpPr/>
            <p:nvPr/>
          </p:nvSpPr>
          <p:spPr>
            <a:xfrm>
              <a:off x="2338655" y="4175073"/>
              <a:ext cx="56695" cy="10299"/>
            </a:xfrm>
            <a:custGeom>
              <a:avLst/>
              <a:gdLst/>
              <a:ahLst/>
              <a:cxnLst/>
              <a:rect l="l" t="t" r="r" b="b"/>
              <a:pathLst>
                <a:path w="545" h="99" extrusionOk="0">
                  <a:moveTo>
                    <a:pt x="506" y="0"/>
                  </a:moveTo>
                  <a:cubicBezTo>
                    <a:pt x="505" y="0"/>
                    <a:pt x="504" y="0"/>
                    <a:pt x="502" y="1"/>
                  </a:cubicBezTo>
                  <a:lnTo>
                    <a:pt x="39" y="17"/>
                  </a:lnTo>
                  <a:cubicBezTo>
                    <a:pt x="20" y="20"/>
                    <a:pt x="0" y="40"/>
                    <a:pt x="0" y="59"/>
                  </a:cubicBezTo>
                  <a:cubicBezTo>
                    <a:pt x="0" y="82"/>
                    <a:pt x="20" y="98"/>
                    <a:pt x="39" y="98"/>
                  </a:cubicBezTo>
                  <a:lnTo>
                    <a:pt x="508" y="82"/>
                  </a:lnTo>
                  <a:cubicBezTo>
                    <a:pt x="527" y="76"/>
                    <a:pt x="544" y="59"/>
                    <a:pt x="544" y="40"/>
                  </a:cubicBezTo>
                  <a:cubicBezTo>
                    <a:pt x="541" y="19"/>
                    <a:pt x="527" y="0"/>
                    <a:pt x="5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6" name="Google Shape;1596;p34"/>
            <p:cNvSpPr/>
            <p:nvPr/>
          </p:nvSpPr>
          <p:spPr>
            <a:xfrm>
              <a:off x="2324716" y="3941947"/>
              <a:ext cx="87383" cy="63145"/>
            </a:xfrm>
            <a:custGeom>
              <a:avLst/>
              <a:gdLst/>
              <a:ahLst/>
              <a:cxnLst/>
              <a:rect l="l" t="t" r="r" b="b"/>
              <a:pathLst>
                <a:path w="840" h="607" extrusionOk="0">
                  <a:moveTo>
                    <a:pt x="45" y="1"/>
                  </a:moveTo>
                  <a:cubicBezTo>
                    <a:pt x="37" y="1"/>
                    <a:pt x="30" y="3"/>
                    <a:pt x="22" y="7"/>
                  </a:cubicBezTo>
                  <a:cubicBezTo>
                    <a:pt x="3" y="15"/>
                    <a:pt x="0" y="41"/>
                    <a:pt x="9" y="57"/>
                  </a:cubicBezTo>
                  <a:cubicBezTo>
                    <a:pt x="343" y="601"/>
                    <a:pt x="396" y="607"/>
                    <a:pt x="421" y="607"/>
                  </a:cubicBezTo>
                  <a:cubicBezTo>
                    <a:pt x="435" y="607"/>
                    <a:pt x="452" y="596"/>
                    <a:pt x="460" y="590"/>
                  </a:cubicBezTo>
                  <a:cubicBezTo>
                    <a:pt x="491" y="545"/>
                    <a:pt x="823" y="107"/>
                    <a:pt x="826" y="99"/>
                  </a:cubicBezTo>
                  <a:cubicBezTo>
                    <a:pt x="840" y="82"/>
                    <a:pt x="837" y="57"/>
                    <a:pt x="818" y="43"/>
                  </a:cubicBezTo>
                  <a:cubicBezTo>
                    <a:pt x="811" y="38"/>
                    <a:pt x="803" y="35"/>
                    <a:pt x="795" y="35"/>
                  </a:cubicBezTo>
                  <a:cubicBezTo>
                    <a:pt x="783" y="35"/>
                    <a:pt x="770" y="41"/>
                    <a:pt x="762" y="52"/>
                  </a:cubicBezTo>
                  <a:cubicBezTo>
                    <a:pt x="748" y="66"/>
                    <a:pt x="491" y="412"/>
                    <a:pt x="413" y="518"/>
                  </a:cubicBezTo>
                  <a:cubicBezTo>
                    <a:pt x="354" y="453"/>
                    <a:pt x="201" y="230"/>
                    <a:pt x="75" y="21"/>
                  </a:cubicBezTo>
                  <a:cubicBezTo>
                    <a:pt x="68" y="7"/>
                    <a:pt x="57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7" name="Google Shape;1597;p34"/>
            <p:cNvSpPr/>
            <p:nvPr/>
          </p:nvSpPr>
          <p:spPr>
            <a:xfrm>
              <a:off x="2297981" y="4014558"/>
              <a:ext cx="140853" cy="73235"/>
            </a:xfrm>
            <a:custGeom>
              <a:avLst/>
              <a:gdLst/>
              <a:ahLst/>
              <a:cxnLst/>
              <a:rect l="l" t="t" r="r" b="b"/>
              <a:pathLst>
                <a:path w="1354" h="704" extrusionOk="0">
                  <a:moveTo>
                    <a:pt x="48" y="0"/>
                  </a:moveTo>
                  <a:cubicBezTo>
                    <a:pt x="39" y="0"/>
                    <a:pt x="30" y="3"/>
                    <a:pt x="23" y="9"/>
                  </a:cubicBezTo>
                  <a:cubicBezTo>
                    <a:pt x="6" y="23"/>
                    <a:pt x="0" y="48"/>
                    <a:pt x="14" y="65"/>
                  </a:cubicBezTo>
                  <a:cubicBezTo>
                    <a:pt x="257" y="361"/>
                    <a:pt x="564" y="704"/>
                    <a:pt x="667" y="704"/>
                  </a:cubicBezTo>
                  <a:cubicBezTo>
                    <a:pt x="670" y="704"/>
                    <a:pt x="676" y="704"/>
                    <a:pt x="678" y="698"/>
                  </a:cubicBezTo>
                  <a:cubicBezTo>
                    <a:pt x="779" y="682"/>
                    <a:pt x="1208" y="246"/>
                    <a:pt x="1337" y="113"/>
                  </a:cubicBezTo>
                  <a:cubicBezTo>
                    <a:pt x="1354" y="96"/>
                    <a:pt x="1354" y="71"/>
                    <a:pt x="1337" y="57"/>
                  </a:cubicBezTo>
                  <a:cubicBezTo>
                    <a:pt x="1328" y="48"/>
                    <a:pt x="1318" y="44"/>
                    <a:pt x="1308" y="44"/>
                  </a:cubicBezTo>
                  <a:cubicBezTo>
                    <a:pt x="1298" y="44"/>
                    <a:pt x="1288" y="48"/>
                    <a:pt x="1281" y="57"/>
                  </a:cubicBezTo>
                  <a:cubicBezTo>
                    <a:pt x="1019" y="327"/>
                    <a:pt x="720" y="609"/>
                    <a:pt x="667" y="623"/>
                  </a:cubicBezTo>
                  <a:cubicBezTo>
                    <a:pt x="603" y="615"/>
                    <a:pt x="313" y="302"/>
                    <a:pt x="79" y="15"/>
                  </a:cubicBezTo>
                  <a:cubicBezTo>
                    <a:pt x="71" y="5"/>
                    <a:pt x="59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8" name="Google Shape;1598;p34"/>
            <p:cNvSpPr/>
            <p:nvPr/>
          </p:nvSpPr>
          <p:spPr>
            <a:xfrm>
              <a:off x="996909" y="2619341"/>
              <a:ext cx="249146" cy="322069"/>
            </a:xfrm>
            <a:custGeom>
              <a:avLst/>
              <a:gdLst/>
              <a:ahLst/>
              <a:cxnLst/>
              <a:rect l="l" t="t" r="r" b="b"/>
              <a:pathLst>
                <a:path w="2395" h="3096" extrusionOk="0">
                  <a:moveTo>
                    <a:pt x="1262" y="0"/>
                  </a:moveTo>
                  <a:cubicBezTo>
                    <a:pt x="1008" y="0"/>
                    <a:pt x="15" y="3024"/>
                    <a:pt x="15" y="3024"/>
                  </a:cubicBezTo>
                  <a:cubicBezTo>
                    <a:pt x="1" y="3075"/>
                    <a:pt x="415" y="3096"/>
                    <a:pt x="900" y="3096"/>
                  </a:cubicBezTo>
                  <a:cubicBezTo>
                    <a:pt x="1560" y="3096"/>
                    <a:pt x="2349" y="3057"/>
                    <a:pt x="2367" y="2999"/>
                  </a:cubicBezTo>
                  <a:cubicBezTo>
                    <a:pt x="2395" y="2893"/>
                    <a:pt x="1502" y="156"/>
                    <a:pt x="1279" y="5"/>
                  </a:cubicBezTo>
                  <a:cubicBezTo>
                    <a:pt x="1273" y="2"/>
                    <a:pt x="1268" y="0"/>
                    <a:pt x="12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9" name="Google Shape;1599;p34"/>
            <p:cNvSpPr/>
            <p:nvPr/>
          </p:nvSpPr>
          <p:spPr>
            <a:xfrm>
              <a:off x="1121118" y="2699963"/>
              <a:ext cx="11755" cy="295542"/>
            </a:xfrm>
            <a:custGeom>
              <a:avLst/>
              <a:gdLst/>
              <a:ahLst/>
              <a:cxnLst/>
              <a:rect l="l" t="t" r="r" b="b"/>
              <a:pathLst>
                <a:path w="113" h="2841" extrusionOk="0">
                  <a:moveTo>
                    <a:pt x="76" y="0"/>
                  </a:moveTo>
                  <a:cubicBezTo>
                    <a:pt x="54" y="0"/>
                    <a:pt x="37" y="20"/>
                    <a:pt x="37" y="39"/>
                  </a:cubicBezTo>
                  <a:cubicBezTo>
                    <a:pt x="37" y="62"/>
                    <a:pt x="1" y="2313"/>
                    <a:pt x="20" y="2801"/>
                  </a:cubicBezTo>
                  <a:cubicBezTo>
                    <a:pt x="20" y="2823"/>
                    <a:pt x="37" y="2840"/>
                    <a:pt x="57" y="2840"/>
                  </a:cubicBezTo>
                  <a:cubicBezTo>
                    <a:pt x="82" y="2840"/>
                    <a:pt x="96" y="2823"/>
                    <a:pt x="96" y="2798"/>
                  </a:cubicBezTo>
                  <a:cubicBezTo>
                    <a:pt x="82" y="2310"/>
                    <a:pt x="112" y="64"/>
                    <a:pt x="112" y="39"/>
                  </a:cubicBezTo>
                  <a:cubicBezTo>
                    <a:pt x="112" y="20"/>
                    <a:pt x="96" y="0"/>
                    <a:pt x="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0" name="Google Shape;1600;p34"/>
            <p:cNvSpPr/>
            <p:nvPr/>
          </p:nvSpPr>
          <p:spPr>
            <a:xfrm>
              <a:off x="1097920" y="2990095"/>
              <a:ext cx="56695" cy="10299"/>
            </a:xfrm>
            <a:custGeom>
              <a:avLst/>
              <a:gdLst/>
              <a:ahLst/>
              <a:cxnLst/>
              <a:rect l="l" t="t" r="r" b="b"/>
              <a:pathLst>
                <a:path w="545" h="99" extrusionOk="0">
                  <a:moveTo>
                    <a:pt x="507" y="1"/>
                  </a:moveTo>
                  <a:cubicBezTo>
                    <a:pt x="505" y="1"/>
                    <a:pt x="504" y="1"/>
                    <a:pt x="503" y="1"/>
                  </a:cubicBezTo>
                  <a:lnTo>
                    <a:pt x="40" y="21"/>
                  </a:lnTo>
                  <a:cubicBezTo>
                    <a:pt x="20" y="23"/>
                    <a:pt x="1" y="40"/>
                    <a:pt x="1" y="62"/>
                  </a:cubicBezTo>
                  <a:cubicBezTo>
                    <a:pt x="1" y="82"/>
                    <a:pt x="20" y="99"/>
                    <a:pt x="40" y="99"/>
                  </a:cubicBezTo>
                  <a:lnTo>
                    <a:pt x="508" y="82"/>
                  </a:lnTo>
                  <a:cubicBezTo>
                    <a:pt x="528" y="79"/>
                    <a:pt x="545" y="62"/>
                    <a:pt x="545" y="40"/>
                  </a:cubicBezTo>
                  <a:cubicBezTo>
                    <a:pt x="542" y="22"/>
                    <a:pt x="527" y="1"/>
                    <a:pt x="5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1" name="Google Shape;1601;p34"/>
            <p:cNvSpPr/>
            <p:nvPr/>
          </p:nvSpPr>
          <p:spPr>
            <a:xfrm>
              <a:off x="1084292" y="2757074"/>
              <a:ext cx="87487" cy="63145"/>
            </a:xfrm>
            <a:custGeom>
              <a:avLst/>
              <a:gdLst/>
              <a:ahLst/>
              <a:cxnLst/>
              <a:rect l="l" t="t" r="r" b="b"/>
              <a:pathLst>
                <a:path w="841" h="607" extrusionOk="0">
                  <a:moveTo>
                    <a:pt x="45" y="1"/>
                  </a:moveTo>
                  <a:cubicBezTo>
                    <a:pt x="38" y="1"/>
                    <a:pt x="31" y="3"/>
                    <a:pt x="26" y="6"/>
                  </a:cubicBezTo>
                  <a:cubicBezTo>
                    <a:pt x="3" y="18"/>
                    <a:pt x="1" y="43"/>
                    <a:pt x="12" y="59"/>
                  </a:cubicBezTo>
                  <a:cubicBezTo>
                    <a:pt x="347" y="603"/>
                    <a:pt x="397" y="606"/>
                    <a:pt x="422" y="606"/>
                  </a:cubicBezTo>
                  <a:cubicBezTo>
                    <a:pt x="436" y="606"/>
                    <a:pt x="453" y="595"/>
                    <a:pt x="461" y="592"/>
                  </a:cubicBezTo>
                  <a:cubicBezTo>
                    <a:pt x="492" y="548"/>
                    <a:pt x="824" y="107"/>
                    <a:pt x="826" y="101"/>
                  </a:cubicBezTo>
                  <a:cubicBezTo>
                    <a:pt x="840" y="82"/>
                    <a:pt x="838" y="59"/>
                    <a:pt x="821" y="45"/>
                  </a:cubicBezTo>
                  <a:cubicBezTo>
                    <a:pt x="812" y="39"/>
                    <a:pt x="803" y="37"/>
                    <a:pt x="795" y="37"/>
                  </a:cubicBezTo>
                  <a:cubicBezTo>
                    <a:pt x="784" y="37"/>
                    <a:pt x="773" y="42"/>
                    <a:pt x="765" y="51"/>
                  </a:cubicBezTo>
                  <a:cubicBezTo>
                    <a:pt x="751" y="65"/>
                    <a:pt x="492" y="411"/>
                    <a:pt x="416" y="520"/>
                  </a:cubicBezTo>
                  <a:cubicBezTo>
                    <a:pt x="355" y="453"/>
                    <a:pt x="207" y="230"/>
                    <a:pt x="76" y="20"/>
                  </a:cubicBezTo>
                  <a:cubicBezTo>
                    <a:pt x="70" y="8"/>
                    <a:pt x="58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2" name="Google Shape;1602;p34"/>
            <p:cNvSpPr/>
            <p:nvPr/>
          </p:nvSpPr>
          <p:spPr>
            <a:xfrm>
              <a:off x="1057869" y="2829685"/>
              <a:ext cx="140853" cy="73235"/>
            </a:xfrm>
            <a:custGeom>
              <a:avLst/>
              <a:gdLst/>
              <a:ahLst/>
              <a:cxnLst/>
              <a:rect l="l" t="t" r="r" b="b"/>
              <a:pathLst>
                <a:path w="1354" h="704" extrusionOk="0">
                  <a:moveTo>
                    <a:pt x="42" y="1"/>
                  </a:moveTo>
                  <a:cubicBezTo>
                    <a:pt x="35" y="1"/>
                    <a:pt x="27" y="3"/>
                    <a:pt x="20" y="9"/>
                  </a:cubicBezTo>
                  <a:cubicBezTo>
                    <a:pt x="4" y="23"/>
                    <a:pt x="1" y="48"/>
                    <a:pt x="12" y="64"/>
                  </a:cubicBezTo>
                  <a:cubicBezTo>
                    <a:pt x="255" y="363"/>
                    <a:pt x="561" y="703"/>
                    <a:pt x="665" y="703"/>
                  </a:cubicBezTo>
                  <a:cubicBezTo>
                    <a:pt x="670" y="703"/>
                    <a:pt x="670" y="703"/>
                    <a:pt x="676" y="700"/>
                  </a:cubicBezTo>
                  <a:cubicBezTo>
                    <a:pt x="773" y="684"/>
                    <a:pt x="1206" y="246"/>
                    <a:pt x="1334" y="115"/>
                  </a:cubicBezTo>
                  <a:cubicBezTo>
                    <a:pt x="1354" y="98"/>
                    <a:pt x="1354" y="73"/>
                    <a:pt x="1334" y="59"/>
                  </a:cubicBezTo>
                  <a:cubicBezTo>
                    <a:pt x="1326" y="50"/>
                    <a:pt x="1315" y="46"/>
                    <a:pt x="1305" y="46"/>
                  </a:cubicBezTo>
                  <a:cubicBezTo>
                    <a:pt x="1295" y="46"/>
                    <a:pt x="1285" y="50"/>
                    <a:pt x="1278" y="59"/>
                  </a:cubicBezTo>
                  <a:cubicBezTo>
                    <a:pt x="1019" y="327"/>
                    <a:pt x="718" y="608"/>
                    <a:pt x="665" y="622"/>
                  </a:cubicBezTo>
                  <a:cubicBezTo>
                    <a:pt x="603" y="617"/>
                    <a:pt x="310" y="302"/>
                    <a:pt x="76" y="17"/>
                  </a:cubicBezTo>
                  <a:cubicBezTo>
                    <a:pt x="68" y="7"/>
                    <a:pt x="55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3" name="Google Shape;1603;p34"/>
            <p:cNvSpPr/>
            <p:nvPr/>
          </p:nvSpPr>
          <p:spPr>
            <a:xfrm>
              <a:off x="1719484" y="2614348"/>
              <a:ext cx="554779" cy="437540"/>
            </a:xfrm>
            <a:custGeom>
              <a:avLst/>
              <a:gdLst/>
              <a:ahLst/>
              <a:cxnLst/>
              <a:rect l="l" t="t" r="r" b="b"/>
              <a:pathLst>
                <a:path w="5333" h="4206" extrusionOk="0">
                  <a:moveTo>
                    <a:pt x="3625" y="1"/>
                  </a:moveTo>
                  <a:cubicBezTo>
                    <a:pt x="2750" y="1"/>
                    <a:pt x="1716" y="66"/>
                    <a:pt x="1103" y="332"/>
                  </a:cubicBezTo>
                  <a:cubicBezTo>
                    <a:pt x="0" y="808"/>
                    <a:pt x="1064" y="3572"/>
                    <a:pt x="1129" y="4113"/>
                  </a:cubicBezTo>
                  <a:lnTo>
                    <a:pt x="1129" y="4113"/>
                  </a:lnTo>
                  <a:cubicBezTo>
                    <a:pt x="1500" y="3945"/>
                    <a:pt x="2613" y="3610"/>
                    <a:pt x="2613" y="3610"/>
                  </a:cubicBezTo>
                  <a:cubicBezTo>
                    <a:pt x="2613" y="3610"/>
                    <a:pt x="2219" y="1847"/>
                    <a:pt x="2264" y="1783"/>
                  </a:cubicBezTo>
                  <a:cubicBezTo>
                    <a:pt x="2434" y="1543"/>
                    <a:pt x="5255" y="1297"/>
                    <a:pt x="5294" y="1032"/>
                  </a:cubicBezTo>
                  <a:cubicBezTo>
                    <a:pt x="5333" y="770"/>
                    <a:pt x="5193" y="64"/>
                    <a:pt x="5193" y="64"/>
                  </a:cubicBezTo>
                  <a:cubicBezTo>
                    <a:pt x="5193" y="64"/>
                    <a:pt x="4486" y="1"/>
                    <a:pt x="3625" y="1"/>
                  </a:cubicBezTo>
                  <a:close/>
                  <a:moveTo>
                    <a:pt x="1129" y="4113"/>
                  </a:moveTo>
                  <a:cubicBezTo>
                    <a:pt x="1006" y="4168"/>
                    <a:pt x="965" y="4206"/>
                    <a:pt x="1075" y="4206"/>
                  </a:cubicBezTo>
                  <a:cubicBezTo>
                    <a:pt x="1086" y="4206"/>
                    <a:pt x="1098" y="4205"/>
                    <a:pt x="1112" y="4204"/>
                  </a:cubicBezTo>
                  <a:cubicBezTo>
                    <a:pt x="1132" y="4203"/>
                    <a:pt x="1136" y="4171"/>
                    <a:pt x="1129" y="41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4" name="Google Shape;1604;p34"/>
            <p:cNvSpPr/>
            <p:nvPr/>
          </p:nvSpPr>
          <p:spPr>
            <a:xfrm>
              <a:off x="2271870" y="2746047"/>
              <a:ext cx="419959" cy="573400"/>
            </a:xfrm>
            <a:custGeom>
              <a:avLst/>
              <a:gdLst/>
              <a:ahLst/>
              <a:cxnLst/>
              <a:rect l="l" t="t" r="r" b="b"/>
              <a:pathLst>
                <a:path w="4037" h="5512" extrusionOk="0">
                  <a:moveTo>
                    <a:pt x="2087" y="1"/>
                  </a:moveTo>
                  <a:cubicBezTo>
                    <a:pt x="1804" y="1"/>
                    <a:pt x="1287" y="494"/>
                    <a:pt x="1267" y="562"/>
                  </a:cubicBezTo>
                  <a:cubicBezTo>
                    <a:pt x="1247" y="640"/>
                    <a:pt x="2386" y="2690"/>
                    <a:pt x="2366" y="2793"/>
                  </a:cubicBezTo>
                  <a:cubicBezTo>
                    <a:pt x="2349" y="2899"/>
                    <a:pt x="0" y="3823"/>
                    <a:pt x="0" y="3823"/>
                  </a:cubicBezTo>
                  <a:cubicBezTo>
                    <a:pt x="0" y="3823"/>
                    <a:pt x="123" y="5273"/>
                    <a:pt x="265" y="5494"/>
                  </a:cubicBezTo>
                  <a:cubicBezTo>
                    <a:pt x="273" y="5506"/>
                    <a:pt x="290" y="5512"/>
                    <a:pt x="315" y="5512"/>
                  </a:cubicBezTo>
                  <a:cubicBezTo>
                    <a:pt x="778" y="5512"/>
                    <a:pt x="4037" y="3643"/>
                    <a:pt x="3976" y="3259"/>
                  </a:cubicBezTo>
                  <a:cubicBezTo>
                    <a:pt x="3822" y="2277"/>
                    <a:pt x="2419" y="165"/>
                    <a:pt x="2176" y="23"/>
                  </a:cubicBezTo>
                  <a:cubicBezTo>
                    <a:pt x="2151" y="8"/>
                    <a:pt x="2121" y="1"/>
                    <a:pt x="20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5" name="Google Shape;1605;p34"/>
            <p:cNvSpPr/>
            <p:nvPr/>
          </p:nvSpPr>
          <p:spPr>
            <a:xfrm>
              <a:off x="2127376" y="2501582"/>
              <a:ext cx="446798" cy="469164"/>
            </a:xfrm>
            <a:custGeom>
              <a:avLst/>
              <a:gdLst/>
              <a:ahLst/>
              <a:cxnLst/>
              <a:rect l="l" t="t" r="r" b="b"/>
              <a:pathLst>
                <a:path w="4295" h="4510" extrusionOk="0">
                  <a:moveTo>
                    <a:pt x="2028" y="1"/>
                  </a:moveTo>
                  <a:cubicBezTo>
                    <a:pt x="1875" y="1"/>
                    <a:pt x="1768" y="122"/>
                    <a:pt x="1710" y="250"/>
                  </a:cubicBezTo>
                  <a:lnTo>
                    <a:pt x="1710" y="250"/>
                  </a:lnTo>
                  <a:cubicBezTo>
                    <a:pt x="1636" y="157"/>
                    <a:pt x="1499" y="78"/>
                    <a:pt x="1279" y="78"/>
                  </a:cubicBezTo>
                  <a:cubicBezTo>
                    <a:pt x="1208" y="78"/>
                    <a:pt x="1129" y="87"/>
                    <a:pt x="1041" y="105"/>
                  </a:cubicBezTo>
                  <a:cubicBezTo>
                    <a:pt x="593" y="199"/>
                    <a:pt x="558" y="484"/>
                    <a:pt x="617" y="654"/>
                  </a:cubicBezTo>
                  <a:lnTo>
                    <a:pt x="617" y="654"/>
                  </a:lnTo>
                  <a:cubicBezTo>
                    <a:pt x="608" y="654"/>
                    <a:pt x="600" y="654"/>
                    <a:pt x="591" y="654"/>
                  </a:cubicBezTo>
                  <a:cubicBezTo>
                    <a:pt x="386" y="654"/>
                    <a:pt x="74" y="802"/>
                    <a:pt x="42" y="1316"/>
                  </a:cubicBezTo>
                  <a:cubicBezTo>
                    <a:pt x="0" y="2002"/>
                    <a:pt x="338" y="2016"/>
                    <a:pt x="338" y="2016"/>
                  </a:cubicBezTo>
                  <a:cubicBezTo>
                    <a:pt x="338" y="2016"/>
                    <a:pt x="1967" y="2842"/>
                    <a:pt x="1794" y="3576"/>
                  </a:cubicBezTo>
                  <a:cubicBezTo>
                    <a:pt x="1660" y="4157"/>
                    <a:pt x="2209" y="4509"/>
                    <a:pt x="2717" y="4509"/>
                  </a:cubicBezTo>
                  <a:cubicBezTo>
                    <a:pt x="2852" y="4509"/>
                    <a:pt x="2984" y="4484"/>
                    <a:pt x="3100" y="4432"/>
                  </a:cubicBezTo>
                  <a:cubicBezTo>
                    <a:pt x="3268" y="4356"/>
                    <a:pt x="3336" y="4250"/>
                    <a:pt x="3351" y="4150"/>
                  </a:cubicBezTo>
                  <a:lnTo>
                    <a:pt x="3351" y="4150"/>
                  </a:lnTo>
                  <a:cubicBezTo>
                    <a:pt x="3630" y="4080"/>
                    <a:pt x="4119" y="3620"/>
                    <a:pt x="4179" y="3160"/>
                  </a:cubicBezTo>
                  <a:cubicBezTo>
                    <a:pt x="4211" y="2914"/>
                    <a:pt x="4133" y="2785"/>
                    <a:pt x="4036" y="2727"/>
                  </a:cubicBezTo>
                  <a:lnTo>
                    <a:pt x="4036" y="2727"/>
                  </a:lnTo>
                  <a:cubicBezTo>
                    <a:pt x="4192" y="2525"/>
                    <a:pt x="4295" y="2076"/>
                    <a:pt x="4065" y="1698"/>
                  </a:cubicBezTo>
                  <a:cubicBezTo>
                    <a:pt x="3931" y="1481"/>
                    <a:pt x="3775" y="1411"/>
                    <a:pt x="3645" y="1411"/>
                  </a:cubicBezTo>
                  <a:cubicBezTo>
                    <a:pt x="3619" y="1411"/>
                    <a:pt x="3594" y="1413"/>
                    <a:pt x="3571" y="1418"/>
                  </a:cubicBezTo>
                  <a:lnTo>
                    <a:pt x="3571" y="1418"/>
                  </a:lnTo>
                  <a:cubicBezTo>
                    <a:pt x="3615" y="1194"/>
                    <a:pt x="3571" y="854"/>
                    <a:pt x="3295" y="618"/>
                  </a:cubicBezTo>
                  <a:cubicBezTo>
                    <a:pt x="3163" y="505"/>
                    <a:pt x="3028" y="463"/>
                    <a:pt x="2906" y="463"/>
                  </a:cubicBezTo>
                  <a:cubicBezTo>
                    <a:pt x="2790" y="463"/>
                    <a:pt x="2686" y="502"/>
                    <a:pt x="2610" y="552"/>
                  </a:cubicBezTo>
                  <a:lnTo>
                    <a:pt x="2610" y="552"/>
                  </a:lnTo>
                  <a:cubicBezTo>
                    <a:pt x="2557" y="366"/>
                    <a:pt x="2392" y="118"/>
                    <a:pt x="2148" y="24"/>
                  </a:cubicBezTo>
                  <a:cubicBezTo>
                    <a:pt x="2105" y="8"/>
                    <a:pt x="2065" y="1"/>
                    <a:pt x="202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6" name="Google Shape;1606;p34"/>
            <p:cNvSpPr/>
            <p:nvPr/>
          </p:nvSpPr>
          <p:spPr>
            <a:xfrm>
              <a:off x="1199554" y="3796933"/>
              <a:ext cx="269119" cy="179864"/>
            </a:xfrm>
            <a:custGeom>
              <a:avLst/>
              <a:gdLst/>
              <a:ahLst/>
              <a:cxnLst/>
              <a:rect l="l" t="t" r="r" b="b"/>
              <a:pathLst>
                <a:path w="2587" h="1729" extrusionOk="0">
                  <a:moveTo>
                    <a:pt x="1925" y="1"/>
                  </a:moveTo>
                  <a:cubicBezTo>
                    <a:pt x="1925" y="1"/>
                    <a:pt x="1696" y="210"/>
                    <a:pt x="1535" y="383"/>
                  </a:cubicBezTo>
                  <a:cubicBezTo>
                    <a:pt x="1516" y="403"/>
                    <a:pt x="1481" y="412"/>
                    <a:pt x="1434" y="412"/>
                  </a:cubicBezTo>
                  <a:cubicBezTo>
                    <a:pt x="1141" y="412"/>
                    <a:pt x="378" y="77"/>
                    <a:pt x="106" y="77"/>
                  </a:cubicBezTo>
                  <a:cubicBezTo>
                    <a:pt x="46" y="77"/>
                    <a:pt x="9" y="93"/>
                    <a:pt x="9" y="134"/>
                  </a:cubicBezTo>
                  <a:cubicBezTo>
                    <a:pt x="1" y="378"/>
                    <a:pt x="1127" y="1729"/>
                    <a:pt x="1431" y="1729"/>
                  </a:cubicBezTo>
                  <a:cubicBezTo>
                    <a:pt x="1448" y="1729"/>
                    <a:pt x="1462" y="1725"/>
                    <a:pt x="1473" y="1716"/>
                  </a:cubicBezTo>
                  <a:cubicBezTo>
                    <a:pt x="1694" y="1557"/>
                    <a:pt x="2586" y="600"/>
                    <a:pt x="2586" y="600"/>
                  </a:cubicBezTo>
                  <a:lnTo>
                    <a:pt x="192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7" name="Google Shape;1607;p34"/>
            <p:cNvSpPr/>
            <p:nvPr/>
          </p:nvSpPr>
          <p:spPr>
            <a:xfrm>
              <a:off x="1227642" y="3810040"/>
              <a:ext cx="123169" cy="132739"/>
            </a:xfrm>
            <a:custGeom>
              <a:avLst/>
              <a:gdLst/>
              <a:ahLst/>
              <a:cxnLst/>
              <a:rect l="l" t="t" r="r" b="b"/>
              <a:pathLst>
                <a:path w="1184" h="1276" extrusionOk="0">
                  <a:moveTo>
                    <a:pt x="46" y="1"/>
                  </a:moveTo>
                  <a:cubicBezTo>
                    <a:pt x="38" y="1"/>
                    <a:pt x="30" y="3"/>
                    <a:pt x="23" y="8"/>
                  </a:cubicBezTo>
                  <a:cubicBezTo>
                    <a:pt x="6" y="20"/>
                    <a:pt x="1" y="42"/>
                    <a:pt x="15" y="61"/>
                  </a:cubicBezTo>
                  <a:cubicBezTo>
                    <a:pt x="255" y="419"/>
                    <a:pt x="1080" y="1228"/>
                    <a:pt x="1117" y="1264"/>
                  </a:cubicBezTo>
                  <a:cubicBezTo>
                    <a:pt x="1122" y="1269"/>
                    <a:pt x="1133" y="1275"/>
                    <a:pt x="1145" y="1275"/>
                  </a:cubicBezTo>
                  <a:cubicBezTo>
                    <a:pt x="1153" y="1275"/>
                    <a:pt x="1164" y="1269"/>
                    <a:pt x="1167" y="1264"/>
                  </a:cubicBezTo>
                  <a:cubicBezTo>
                    <a:pt x="1184" y="1244"/>
                    <a:pt x="1184" y="1222"/>
                    <a:pt x="1167" y="1208"/>
                  </a:cubicBezTo>
                  <a:cubicBezTo>
                    <a:pt x="1161" y="1200"/>
                    <a:pt x="310" y="368"/>
                    <a:pt x="76" y="20"/>
                  </a:cubicBezTo>
                  <a:cubicBezTo>
                    <a:pt x="69" y="7"/>
                    <a:pt x="58" y="1"/>
                    <a:pt x="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8" name="Google Shape;1608;p34"/>
            <p:cNvSpPr/>
            <p:nvPr/>
          </p:nvSpPr>
          <p:spPr>
            <a:xfrm>
              <a:off x="1332710" y="3830325"/>
              <a:ext cx="11443" cy="45668"/>
            </a:xfrm>
            <a:custGeom>
              <a:avLst/>
              <a:gdLst/>
              <a:ahLst/>
              <a:cxnLst/>
              <a:rect l="l" t="t" r="r" b="b"/>
              <a:pathLst>
                <a:path w="110" h="439" extrusionOk="0">
                  <a:moveTo>
                    <a:pt x="44" y="0"/>
                  </a:moveTo>
                  <a:cubicBezTo>
                    <a:pt x="43" y="0"/>
                    <a:pt x="41" y="0"/>
                    <a:pt x="40" y="0"/>
                  </a:cubicBezTo>
                  <a:cubicBezTo>
                    <a:pt x="17" y="0"/>
                    <a:pt x="1" y="23"/>
                    <a:pt x="3" y="42"/>
                  </a:cubicBezTo>
                  <a:cubicBezTo>
                    <a:pt x="3" y="48"/>
                    <a:pt x="34" y="304"/>
                    <a:pt x="26" y="397"/>
                  </a:cubicBezTo>
                  <a:cubicBezTo>
                    <a:pt x="20" y="416"/>
                    <a:pt x="40" y="433"/>
                    <a:pt x="59" y="438"/>
                  </a:cubicBezTo>
                  <a:lnTo>
                    <a:pt x="65" y="438"/>
                  </a:lnTo>
                  <a:cubicBezTo>
                    <a:pt x="84" y="438"/>
                    <a:pt x="101" y="424"/>
                    <a:pt x="101" y="402"/>
                  </a:cubicBezTo>
                  <a:cubicBezTo>
                    <a:pt x="109" y="304"/>
                    <a:pt x="84" y="48"/>
                    <a:pt x="82" y="37"/>
                  </a:cubicBezTo>
                  <a:cubicBezTo>
                    <a:pt x="82" y="16"/>
                    <a:pt x="62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9" name="Google Shape;1609;p34"/>
            <p:cNvSpPr/>
            <p:nvPr/>
          </p:nvSpPr>
          <p:spPr>
            <a:xfrm>
              <a:off x="1301709" y="3822107"/>
              <a:ext cx="17477" cy="57319"/>
            </a:xfrm>
            <a:custGeom>
              <a:avLst/>
              <a:gdLst/>
              <a:ahLst/>
              <a:cxnLst/>
              <a:rect l="l" t="t" r="r" b="b"/>
              <a:pathLst>
                <a:path w="168" h="551" extrusionOk="0">
                  <a:moveTo>
                    <a:pt x="43" y="0"/>
                  </a:moveTo>
                  <a:cubicBezTo>
                    <a:pt x="40" y="0"/>
                    <a:pt x="37" y="0"/>
                    <a:pt x="34" y="1"/>
                  </a:cubicBezTo>
                  <a:cubicBezTo>
                    <a:pt x="14" y="4"/>
                    <a:pt x="0" y="24"/>
                    <a:pt x="3" y="46"/>
                  </a:cubicBezTo>
                  <a:cubicBezTo>
                    <a:pt x="45" y="252"/>
                    <a:pt x="87" y="476"/>
                    <a:pt x="84" y="503"/>
                  </a:cubicBezTo>
                  <a:cubicBezTo>
                    <a:pt x="78" y="523"/>
                    <a:pt x="92" y="540"/>
                    <a:pt x="115" y="548"/>
                  </a:cubicBezTo>
                  <a:cubicBezTo>
                    <a:pt x="117" y="551"/>
                    <a:pt x="120" y="551"/>
                    <a:pt x="126" y="551"/>
                  </a:cubicBezTo>
                  <a:cubicBezTo>
                    <a:pt x="142" y="551"/>
                    <a:pt x="159" y="537"/>
                    <a:pt x="159" y="520"/>
                  </a:cubicBezTo>
                  <a:cubicBezTo>
                    <a:pt x="168" y="484"/>
                    <a:pt x="120" y="233"/>
                    <a:pt x="78" y="32"/>
                  </a:cubicBezTo>
                  <a:cubicBezTo>
                    <a:pt x="76" y="13"/>
                    <a:pt x="61" y="0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0" name="Google Shape;1610;p34"/>
            <p:cNvSpPr/>
            <p:nvPr/>
          </p:nvSpPr>
          <p:spPr>
            <a:xfrm>
              <a:off x="1489999" y="3955679"/>
              <a:ext cx="221266" cy="260797"/>
            </a:xfrm>
            <a:custGeom>
              <a:avLst/>
              <a:gdLst/>
              <a:ahLst/>
              <a:cxnLst/>
              <a:rect l="l" t="t" r="r" b="b"/>
              <a:pathLst>
                <a:path w="2127" h="2507" extrusionOk="0">
                  <a:moveTo>
                    <a:pt x="1108" y="1"/>
                  </a:moveTo>
                  <a:cubicBezTo>
                    <a:pt x="1108" y="1"/>
                    <a:pt x="263" y="999"/>
                    <a:pt x="132" y="1234"/>
                  </a:cubicBezTo>
                  <a:cubicBezTo>
                    <a:pt x="0" y="1467"/>
                    <a:pt x="1568" y="2507"/>
                    <a:pt x="1862" y="2507"/>
                  </a:cubicBezTo>
                  <a:cubicBezTo>
                    <a:pt x="1867" y="2507"/>
                    <a:pt x="1871" y="2506"/>
                    <a:pt x="1875" y="2506"/>
                  </a:cubicBezTo>
                  <a:cubicBezTo>
                    <a:pt x="2127" y="2470"/>
                    <a:pt x="1295" y="1200"/>
                    <a:pt x="1449" y="1022"/>
                  </a:cubicBezTo>
                  <a:cubicBezTo>
                    <a:pt x="1602" y="840"/>
                    <a:pt x="1781" y="592"/>
                    <a:pt x="1781" y="592"/>
                  </a:cubicBezTo>
                  <a:lnTo>
                    <a:pt x="110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1" name="Google Shape;1611;p34"/>
            <p:cNvSpPr/>
            <p:nvPr/>
          </p:nvSpPr>
          <p:spPr>
            <a:xfrm>
              <a:off x="1536187" y="4081344"/>
              <a:ext cx="146367" cy="107148"/>
            </a:xfrm>
            <a:custGeom>
              <a:avLst/>
              <a:gdLst/>
              <a:ahLst/>
              <a:cxnLst/>
              <a:rect l="l" t="t" r="r" b="b"/>
              <a:pathLst>
                <a:path w="1407" h="1030" extrusionOk="0">
                  <a:moveTo>
                    <a:pt x="45" y="0"/>
                  </a:moveTo>
                  <a:cubicBezTo>
                    <a:pt x="34" y="0"/>
                    <a:pt x="22" y="5"/>
                    <a:pt x="14" y="15"/>
                  </a:cubicBezTo>
                  <a:cubicBezTo>
                    <a:pt x="0" y="34"/>
                    <a:pt x="6" y="56"/>
                    <a:pt x="23" y="70"/>
                  </a:cubicBezTo>
                  <a:cubicBezTo>
                    <a:pt x="62" y="104"/>
                    <a:pt x="960" y="832"/>
                    <a:pt x="1345" y="1027"/>
                  </a:cubicBezTo>
                  <a:cubicBezTo>
                    <a:pt x="1348" y="1027"/>
                    <a:pt x="1353" y="1030"/>
                    <a:pt x="1362" y="1030"/>
                  </a:cubicBezTo>
                  <a:cubicBezTo>
                    <a:pt x="1376" y="1030"/>
                    <a:pt x="1387" y="1024"/>
                    <a:pt x="1395" y="1005"/>
                  </a:cubicBezTo>
                  <a:cubicBezTo>
                    <a:pt x="1406" y="988"/>
                    <a:pt x="1401" y="963"/>
                    <a:pt x="1378" y="955"/>
                  </a:cubicBezTo>
                  <a:cubicBezTo>
                    <a:pt x="1002" y="762"/>
                    <a:pt x="81" y="15"/>
                    <a:pt x="70" y="9"/>
                  </a:cubicBezTo>
                  <a:cubicBezTo>
                    <a:pt x="63" y="3"/>
                    <a:pt x="54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2" name="Google Shape;1612;p34"/>
            <p:cNvSpPr/>
            <p:nvPr/>
          </p:nvSpPr>
          <p:spPr>
            <a:xfrm>
              <a:off x="1603181" y="4078431"/>
              <a:ext cx="45980" cy="10819"/>
            </a:xfrm>
            <a:custGeom>
              <a:avLst/>
              <a:gdLst/>
              <a:ahLst/>
              <a:cxnLst/>
              <a:rect l="l" t="t" r="r" b="b"/>
              <a:pathLst>
                <a:path w="442" h="104" extrusionOk="0">
                  <a:moveTo>
                    <a:pt x="402" y="1"/>
                  </a:moveTo>
                  <a:cubicBezTo>
                    <a:pt x="394" y="1"/>
                    <a:pt x="135" y="6"/>
                    <a:pt x="37" y="26"/>
                  </a:cubicBezTo>
                  <a:cubicBezTo>
                    <a:pt x="15" y="29"/>
                    <a:pt x="1" y="51"/>
                    <a:pt x="6" y="70"/>
                  </a:cubicBezTo>
                  <a:cubicBezTo>
                    <a:pt x="9" y="90"/>
                    <a:pt x="26" y="104"/>
                    <a:pt x="45" y="104"/>
                  </a:cubicBezTo>
                  <a:cubicBezTo>
                    <a:pt x="48" y="104"/>
                    <a:pt x="51" y="104"/>
                    <a:pt x="51" y="98"/>
                  </a:cubicBezTo>
                  <a:cubicBezTo>
                    <a:pt x="140" y="82"/>
                    <a:pt x="400" y="79"/>
                    <a:pt x="402" y="79"/>
                  </a:cubicBezTo>
                  <a:cubicBezTo>
                    <a:pt x="425" y="79"/>
                    <a:pt x="442" y="59"/>
                    <a:pt x="442" y="40"/>
                  </a:cubicBezTo>
                  <a:cubicBezTo>
                    <a:pt x="442" y="20"/>
                    <a:pt x="425" y="1"/>
                    <a:pt x="4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3" name="Google Shape;1613;p34"/>
            <p:cNvSpPr/>
            <p:nvPr/>
          </p:nvSpPr>
          <p:spPr>
            <a:xfrm>
              <a:off x="1602349" y="4105582"/>
              <a:ext cx="58463" cy="11235"/>
            </a:xfrm>
            <a:custGeom>
              <a:avLst/>
              <a:gdLst/>
              <a:ahLst/>
              <a:cxnLst/>
              <a:rect l="l" t="t" r="r" b="b"/>
              <a:pathLst>
                <a:path w="562" h="108" extrusionOk="0">
                  <a:moveTo>
                    <a:pt x="83" y="0"/>
                  </a:moveTo>
                  <a:cubicBezTo>
                    <a:pt x="57" y="0"/>
                    <a:pt x="39" y="2"/>
                    <a:pt x="31" y="5"/>
                  </a:cubicBezTo>
                  <a:cubicBezTo>
                    <a:pt x="14" y="13"/>
                    <a:pt x="0" y="33"/>
                    <a:pt x="6" y="55"/>
                  </a:cubicBezTo>
                  <a:cubicBezTo>
                    <a:pt x="13" y="71"/>
                    <a:pt x="27" y="81"/>
                    <a:pt x="45" y="81"/>
                  </a:cubicBezTo>
                  <a:cubicBezTo>
                    <a:pt x="48" y="81"/>
                    <a:pt x="52" y="81"/>
                    <a:pt x="56" y="80"/>
                  </a:cubicBezTo>
                  <a:cubicBezTo>
                    <a:pt x="61" y="79"/>
                    <a:pt x="70" y="79"/>
                    <a:pt x="83" y="79"/>
                  </a:cubicBezTo>
                  <a:cubicBezTo>
                    <a:pt x="155" y="79"/>
                    <a:pt x="344" y="91"/>
                    <a:pt x="519" y="108"/>
                  </a:cubicBezTo>
                  <a:lnTo>
                    <a:pt x="522" y="108"/>
                  </a:lnTo>
                  <a:cubicBezTo>
                    <a:pt x="544" y="108"/>
                    <a:pt x="561" y="94"/>
                    <a:pt x="558" y="72"/>
                  </a:cubicBezTo>
                  <a:cubicBezTo>
                    <a:pt x="561" y="49"/>
                    <a:pt x="544" y="33"/>
                    <a:pt x="522" y="30"/>
                  </a:cubicBezTo>
                  <a:cubicBezTo>
                    <a:pt x="363" y="17"/>
                    <a:pt x="176" y="0"/>
                    <a:pt x="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4" name="Google Shape;1614;p34"/>
            <p:cNvSpPr/>
            <p:nvPr/>
          </p:nvSpPr>
          <p:spPr>
            <a:xfrm>
              <a:off x="1741330" y="2836967"/>
              <a:ext cx="635504" cy="726216"/>
            </a:xfrm>
            <a:custGeom>
              <a:avLst/>
              <a:gdLst/>
              <a:ahLst/>
              <a:cxnLst/>
              <a:rect l="l" t="t" r="r" b="b"/>
              <a:pathLst>
                <a:path w="6109" h="6981" extrusionOk="0">
                  <a:moveTo>
                    <a:pt x="4275" y="0"/>
                  </a:moveTo>
                  <a:cubicBezTo>
                    <a:pt x="4275" y="0"/>
                    <a:pt x="3645" y="1786"/>
                    <a:pt x="3152" y="1786"/>
                  </a:cubicBezTo>
                  <a:cubicBezTo>
                    <a:pt x="3151" y="1786"/>
                    <a:pt x="3149" y="1785"/>
                    <a:pt x="3148" y="1785"/>
                  </a:cubicBezTo>
                  <a:cubicBezTo>
                    <a:pt x="2886" y="1777"/>
                    <a:pt x="2581" y="1624"/>
                    <a:pt x="2277" y="1624"/>
                  </a:cubicBezTo>
                  <a:cubicBezTo>
                    <a:pt x="2010" y="1624"/>
                    <a:pt x="1745" y="1742"/>
                    <a:pt x="1513" y="2179"/>
                  </a:cubicBezTo>
                  <a:cubicBezTo>
                    <a:pt x="1019" y="3113"/>
                    <a:pt x="1" y="4863"/>
                    <a:pt x="1" y="4863"/>
                  </a:cubicBezTo>
                  <a:cubicBezTo>
                    <a:pt x="1" y="4863"/>
                    <a:pt x="2729" y="6807"/>
                    <a:pt x="3042" y="6974"/>
                  </a:cubicBezTo>
                  <a:cubicBezTo>
                    <a:pt x="3049" y="6978"/>
                    <a:pt x="3058" y="6980"/>
                    <a:pt x="3069" y="6980"/>
                  </a:cubicBezTo>
                  <a:cubicBezTo>
                    <a:pt x="3485" y="6980"/>
                    <a:pt x="6108" y="3915"/>
                    <a:pt x="5697" y="3406"/>
                  </a:cubicBezTo>
                  <a:cubicBezTo>
                    <a:pt x="5276" y="2882"/>
                    <a:pt x="4431" y="2555"/>
                    <a:pt x="4556" y="2221"/>
                  </a:cubicBezTo>
                  <a:cubicBezTo>
                    <a:pt x="4802" y="1565"/>
                    <a:pt x="5605" y="538"/>
                    <a:pt x="5605" y="538"/>
                  </a:cubicBezTo>
                  <a:lnTo>
                    <a:pt x="42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5" name="Google Shape;1615;p34"/>
            <p:cNvSpPr/>
            <p:nvPr/>
          </p:nvSpPr>
          <p:spPr>
            <a:xfrm>
              <a:off x="2023972" y="2612371"/>
              <a:ext cx="420375" cy="389895"/>
            </a:xfrm>
            <a:custGeom>
              <a:avLst/>
              <a:gdLst/>
              <a:ahLst/>
              <a:cxnLst/>
              <a:rect l="l" t="t" r="r" b="b"/>
              <a:pathLst>
                <a:path w="4041" h="3748" extrusionOk="0">
                  <a:moveTo>
                    <a:pt x="2164" y="1"/>
                  </a:moveTo>
                  <a:cubicBezTo>
                    <a:pt x="2155" y="1"/>
                    <a:pt x="2146" y="1"/>
                    <a:pt x="2138" y="3"/>
                  </a:cubicBezTo>
                  <a:cubicBezTo>
                    <a:pt x="1680" y="67"/>
                    <a:pt x="191" y="2530"/>
                    <a:pt x="87" y="2695"/>
                  </a:cubicBezTo>
                  <a:cubicBezTo>
                    <a:pt x="1" y="2829"/>
                    <a:pt x="1209" y="3747"/>
                    <a:pt x="2005" y="3747"/>
                  </a:cubicBezTo>
                  <a:cubicBezTo>
                    <a:pt x="2185" y="3747"/>
                    <a:pt x="2343" y="3700"/>
                    <a:pt x="2462" y="3587"/>
                  </a:cubicBezTo>
                  <a:cubicBezTo>
                    <a:pt x="2757" y="3306"/>
                    <a:pt x="4041" y="1950"/>
                    <a:pt x="3932" y="1746"/>
                  </a:cubicBezTo>
                  <a:cubicBezTo>
                    <a:pt x="3932" y="1746"/>
                    <a:pt x="2641" y="1"/>
                    <a:pt x="21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6" name="Google Shape;1616;p34"/>
            <p:cNvSpPr/>
            <p:nvPr/>
          </p:nvSpPr>
          <p:spPr>
            <a:xfrm>
              <a:off x="2233588" y="2781416"/>
              <a:ext cx="56383" cy="55551"/>
            </a:xfrm>
            <a:custGeom>
              <a:avLst/>
              <a:gdLst/>
              <a:ahLst/>
              <a:cxnLst/>
              <a:rect l="l" t="t" r="r" b="b"/>
              <a:pathLst>
                <a:path w="542" h="534" extrusionOk="0">
                  <a:moveTo>
                    <a:pt x="298" y="0"/>
                  </a:moveTo>
                  <a:cubicBezTo>
                    <a:pt x="286" y="0"/>
                    <a:pt x="274" y="5"/>
                    <a:pt x="265" y="15"/>
                  </a:cubicBezTo>
                  <a:cubicBezTo>
                    <a:pt x="221" y="76"/>
                    <a:pt x="3" y="378"/>
                    <a:pt x="0" y="475"/>
                  </a:cubicBezTo>
                  <a:cubicBezTo>
                    <a:pt x="0" y="498"/>
                    <a:pt x="11" y="514"/>
                    <a:pt x="28" y="526"/>
                  </a:cubicBezTo>
                  <a:cubicBezTo>
                    <a:pt x="31" y="528"/>
                    <a:pt x="39" y="534"/>
                    <a:pt x="48" y="534"/>
                  </a:cubicBezTo>
                  <a:cubicBezTo>
                    <a:pt x="87" y="534"/>
                    <a:pt x="193" y="489"/>
                    <a:pt x="519" y="219"/>
                  </a:cubicBezTo>
                  <a:cubicBezTo>
                    <a:pt x="541" y="205"/>
                    <a:pt x="541" y="180"/>
                    <a:pt x="525" y="163"/>
                  </a:cubicBezTo>
                  <a:cubicBezTo>
                    <a:pt x="518" y="150"/>
                    <a:pt x="508" y="145"/>
                    <a:pt x="497" y="145"/>
                  </a:cubicBezTo>
                  <a:cubicBezTo>
                    <a:pt x="488" y="145"/>
                    <a:pt x="479" y="148"/>
                    <a:pt x="472" y="155"/>
                  </a:cubicBezTo>
                  <a:cubicBezTo>
                    <a:pt x="335" y="272"/>
                    <a:pt x="170" y="389"/>
                    <a:pt x="95" y="434"/>
                  </a:cubicBezTo>
                  <a:cubicBezTo>
                    <a:pt x="131" y="355"/>
                    <a:pt x="235" y="196"/>
                    <a:pt x="332" y="63"/>
                  </a:cubicBezTo>
                  <a:cubicBezTo>
                    <a:pt x="341" y="43"/>
                    <a:pt x="338" y="21"/>
                    <a:pt x="321" y="7"/>
                  </a:cubicBezTo>
                  <a:cubicBezTo>
                    <a:pt x="314" y="2"/>
                    <a:pt x="306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7" name="Google Shape;1617;p34"/>
            <p:cNvSpPr/>
            <p:nvPr/>
          </p:nvSpPr>
          <p:spPr>
            <a:xfrm>
              <a:off x="2132577" y="2723369"/>
              <a:ext cx="56383" cy="55655"/>
            </a:xfrm>
            <a:custGeom>
              <a:avLst/>
              <a:gdLst/>
              <a:ahLst/>
              <a:cxnLst/>
              <a:rect l="l" t="t" r="r" b="b"/>
              <a:pathLst>
                <a:path w="542" h="535" extrusionOk="0">
                  <a:moveTo>
                    <a:pt x="298" y="0"/>
                  </a:moveTo>
                  <a:cubicBezTo>
                    <a:pt x="286" y="0"/>
                    <a:pt x="274" y="5"/>
                    <a:pt x="265" y="15"/>
                  </a:cubicBezTo>
                  <a:cubicBezTo>
                    <a:pt x="221" y="77"/>
                    <a:pt x="6" y="378"/>
                    <a:pt x="0" y="475"/>
                  </a:cubicBezTo>
                  <a:cubicBezTo>
                    <a:pt x="0" y="498"/>
                    <a:pt x="11" y="515"/>
                    <a:pt x="28" y="526"/>
                  </a:cubicBezTo>
                  <a:cubicBezTo>
                    <a:pt x="34" y="528"/>
                    <a:pt x="39" y="534"/>
                    <a:pt x="51" y="534"/>
                  </a:cubicBezTo>
                  <a:cubicBezTo>
                    <a:pt x="90" y="534"/>
                    <a:pt x="193" y="495"/>
                    <a:pt x="519" y="219"/>
                  </a:cubicBezTo>
                  <a:cubicBezTo>
                    <a:pt x="539" y="205"/>
                    <a:pt x="542" y="180"/>
                    <a:pt x="528" y="163"/>
                  </a:cubicBezTo>
                  <a:cubicBezTo>
                    <a:pt x="520" y="151"/>
                    <a:pt x="509" y="145"/>
                    <a:pt x="497" y="145"/>
                  </a:cubicBezTo>
                  <a:cubicBezTo>
                    <a:pt x="488" y="145"/>
                    <a:pt x="479" y="148"/>
                    <a:pt x="472" y="155"/>
                  </a:cubicBezTo>
                  <a:cubicBezTo>
                    <a:pt x="335" y="272"/>
                    <a:pt x="173" y="389"/>
                    <a:pt x="95" y="434"/>
                  </a:cubicBezTo>
                  <a:cubicBezTo>
                    <a:pt x="134" y="356"/>
                    <a:pt x="235" y="196"/>
                    <a:pt x="332" y="63"/>
                  </a:cubicBezTo>
                  <a:cubicBezTo>
                    <a:pt x="343" y="43"/>
                    <a:pt x="341" y="21"/>
                    <a:pt x="321" y="7"/>
                  </a:cubicBezTo>
                  <a:cubicBezTo>
                    <a:pt x="314" y="2"/>
                    <a:pt x="306" y="0"/>
                    <a:pt x="2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8" name="Google Shape;1618;p34"/>
            <p:cNvSpPr/>
            <p:nvPr/>
          </p:nvSpPr>
          <p:spPr>
            <a:xfrm>
              <a:off x="2300894" y="2878786"/>
              <a:ext cx="112142" cy="88735"/>
            </a:xfrm>
            <a:custGeom>
              <a:avLst/>
              <a:gdLst/>
              <a:ahLst/>
              <a:cxnLst/>
              <a:rect l="l" t="t" r="r" b="b"/>
              <a:pathLst>
                <a:path w="1078" h="853" extrusionOk="0">
                  <a:moveTo>
                    <a:pt x="689" y="0"/>
                  </a:moveTo>
                  <a:cubicBezTo>
                    <a:pt x="450" y="0"/>
                    <a:pt x="145" y="150"/>
                    <a:pt x="145" y="150"/>
                  </a:cubicBezTo>
                  <a:cubicBezTo>
                    <a:pt x="0" y="298"/>
                    <a:pt x="120" y="700"/>
                    <a:pt x="419" y="834"/>
                  </a:cubicBezTo>
                  <a:cubicBezTo>
                    <a:pt x="448" y="847"/>
                    <a:pt x="477" y="853"/>
                    <a:pt x="507" y="853"/>
                  </a:cubicBezTo>
                  <a:cubicBezTo>
                    <a:pt x="787" y="853"/>
                    <a:pt x="1078" y="327"/>
                    <a:pt x="927" y="100"/>
                  </a:cubicBezTo>
                  <a:cubicBezTo>
                    <a:pt x="877" y="26"/>
                    <a:pt x="788" y="0"/>
                    <a:pt x="6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9" name="Google Shape;1619;p34"/>
            <p:cNvSpPr/>
            <p:nvPr/>
          </p:nvSpPr>
          <p:spPr>
            <a:xfrm>
              <a:off x="2332830" y="2892413"/>
              <a:ext cx="44524" cy="47020"/>
            </a:xfrm>
            <a:custGeom>
              <a:avLst/>
              <a:gdLst/>
              <a:ahLst/>
              <a:cxnLst/>
              <a:rect l="l" t="t" r="r" b="b"/>
              <a:pathLst>
                <a:path w="428" h="452" extrusionOk="0">
                  <a:moveTo>
                    <a:pt x="285" y="0"/>
                  </a:moveTo>
                  <a:cubicBezTo>
                    <a:pt x="244" y="0"/>
                    <a:pt x="197" y="14"/>
                    <a:pt x="145" y="42"/>
                  </a:cubicBezTo>
                  <a:cubicBezTo>
                    <a:pt x="6" y="114"/>
                    <a:pt x="0" y="226"/>
                    <a:pt x="11" y="284"/>
                  </a:cubicBezTo>
                  <a:cubicBezTo>
                    <a:pt x="23" y="354"/>
                    <a:pt x="70" y="443"/>
                    <a:pt x="123" y="452"/>
                  </a:cubicBezTo>
                  <a:lnTo>
                    <a:pt x="131" y="452"/>
                  </a:lnTo>
                  <a:cubicBezTo>
                    <a:pt x="148" y="452"/>
                    <a:pt x="165" y="438"/>
                    <a:pt x="168" y="424"/>
                  </a:cubicBezTo>
                  <a:cubicBezTo>
                    <a:pt x="170" y="404"/>
                    <a:pt x="156" y="382"/>
                    <a:pt x="137" y="379"/>
                  </a:cubicBezTo>
                  <a:cubicBezTo>
                    <a:pt x="123" y="368"/>
                    <a:pt x="81" y="310"/>
                    <a:pt x="84" y="243"/>
                  </a:cubicBezTo>
                  <a:cubicBezTo>
                    <a:pt x="84" y="187"/>
                    <a:pt x="120" y="142"/>
                    <a:pt x="179" y="111"/>
                  </a:cubicBezTo>
                  <a:cubicBezTo>
                    <a:pt x="220" y="89"/>
                    <a:pt x="254" y="79"/>
                    <a:pt x="281" y="79"/>
                  </a:cubicBezTo>
                  <a:cubicBezTo>
                    <a:pt x="295" y="79"/>
                    <a:pt x="306" y="82"/>
                    <a:pt x="316" y="86"/>
                  </a:cubicBezTo>
                  <a:cubicBezTo>
                    <a:pt x="338" y="100"/>
                    <a:pt x="346" y="131"/>
                    <a:pt x="346" y="137"/>
                  </a:cubicBezTo>
                  <a:cubicBezTo>
                    <a:pt x="346" y="155"/>
                    <a:pt x="365" y="170"/>
                    <a:pt x="384" y="170"/>
                  </a:cubicBezTo>
                  <a:cubicBezTo>
                    <a:pt x="385" y="170"/>
                    <a:pt x="387" y="170"/>
                    <a:pt x="388" y="170"/>
                  </a:cubicBezTo>
                  <a:cubicBezTo>
                    <a:pt x="408" y="170"/>
                    <a:pt x="427" y="148"/>
                    <a:pt x="424" y="128"/>
                  </a:cubicBezTo>
                  <a:cubicBezTo>
                    <a:pt x="424" y="97"/>
                    <a:pt x="402" y="44"/>
                    <a:pt x="355" y="17"/>
                  </a:cubicBezTo>
                  <a:cubicBezTo>
                    <a:pt x="334" y="6"/>
                    <a:pt x="311" y="0"/>
                    <a:pt x="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0" name="Google Shape;1620;p34"/>
            <p:cNvSpPr/>
            <p:nvPr/>
          </p:nvSpPr>
          <p:spPr>
            <a:xfrm>
              <a:off x="2100641" y="2854339"/>
              <a:ext cx="67722" cy="55863"/>
            </a:xfrm>
            <a:custGeom>
              <a:avLst/>
              <a:gdLst/>
              <a:ahLst/>
              <a:cxnLst/>
              <a:rect l="l" t="t" r="r" b="b"/>
              <a:pathLst>
                <a:path w="651" h="537" extrusionOk="0">
                  <a:moveTo>
                    <a:pt x="239" y="1"/>
                  </a:moveTo>
                  <a:cubicBezTo>
                    <a:pt x="225" y="1"/>
                    <a:pt x="212" y="9"/>
                    <a:pt x="204" y="23"/>
                  </a:cubicBezTo>
                  <a:cubicBezTo>
                    <a:pt x="123" y="171"/>
                    <a:pt x="0" y="433"/>
                    <a:pt x="51" y="505"/>
                  </a:cubicBezTo>
                  <a:cubicBezTo>
                    <a:pt x="56" y="516"/>
                    <a:pt x="67" y="536"/>
                    <a:pt x="126" y="536"/>
                  </a:cubicBezTo>
                  <a:cubicBezTo>
                    <a:pt x="196" y="536"/>
                    <a:pt x="335" y="508"/>
                    <a:pt x="623" y="394"/>
                  </a:cubicBezTo>
                  <a:cubicBezTo>
                    <a:pt x="639" y="385"/>
                    <a:pt x="650" y="366"/>
                    <a:pt x="642" y="344"/>
                  </a:cubicBezTo>
                  <a:cubicBezTo>
                    <a:pt x="638" y="331"/>
                    <a:pt x="624" y="321"/>
                    <a:pt x="609" y="321"/>
                  </a:cubicBezTo>
                  <a:cubicBezTo>
                    <a:pt x="604" y="321"/>
                    <a:pt x="599" y="322"/>
                    <a:pt x="595" y="324"/>
                  </a:cubicBezTo>
                  <a:cubicBezTo>
                    <a:pt x="413" y="395"/>
                    <a:pt x="196" y="461"/>
                    <a:pt x="128" y="461"/>
                  </a:cubicBezTo>
                  <a:cubicBezTo>
                    <a:pt x="124" y="461"/>
                    <a:pt x="121" y="461"/>
                    <a:pt x="118" y="461"/>
                  </a:cubicBezTo>
                  <a:cubicBezTo>
                    <a:pt x="112" y="410"/>
                    <a:pt x="179" y="232"/>
                    <a:pt x="274" y="59"/>
                  </a:cubicBezTo>
                  <a:cubicBezTo>
                    <a:pt x="285" y="42"/>
                    <a:pt x="277" y="17"/>
                    <a:pt x="257" y="6"/>
                  </a:cubicBezTo>
                  <a:cubicBezTo>
                    <a:pt x="251" y="3"/>
                    <a:pt x="245" y="1"/>
                    <a:pt x="2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1" name="Google Shape;1621;p34"/>
            <p:cNvSpPr/>
            <p:nvPr/>
          </p:nvSpPr>
          <p:spPr>
            <a:xfrm>
              <a:off x="2132577" y="2750728"/>
              <a:ext cx="105484" cy="105692"/>
            </a:xfrm>
            <a:custGeom>
              <a:avLst/>
              <a:gdLst/>
              <a:ahLst/>
              <a:cxnLst/>
              <a:rect l="l" t="t" r="r" b="b"/>
              <a:pathLst>
                <a:path w="1014" h="1016" extrusionOk="0">
                  <a:moveTo>
                    <a:pt x="971" y="0"/>
                  </a:moveTo>
                  <a:cubicBezTo>
                    <a:pt x="964" y="0"/>
                    <a:pt x="957" y="2"/>
                    <a:pt x="949" y="6"/>
                  </a:cubicBezTo>
                  <a:cubicBezTo>
                    <a:pt x="0" y="530"/>
                    <a:pt x="3" y="567"/>
                    <a:pt x="9" y="597"/>
                  </a:cubicBezTo>
                  <a:cubicBezTo>
                    <a:pt x="11" y="611"/>
                    <a:pt x="23" y="625"/>
                    <a:pt x="37" y="634"/>
                  </a:cubicBezTo>
                  <a:cubicBezTo>
                    <a:pt x="67" y="650"/>
                    <a:pt x="290" y="835"/>
                    <a:pt x="486" y="1005"/>
                  </a:cubicBezTo>
                  <a:cubicBezTo>
                    <a:pt x="491" y="1013"/>
                    <a:pt x="500" y="1016"/>
                    <a:pt x="511" y="1016"/>
                  </a:cubicBezTo>
                  <a:cubicBezTo>
                    <a:pt x="522" y="1016"/>
                    <a:pt x="536" y="1013"/>
                    <a:pt x="539" y="999"/>
                  </a:cubicBezTo>
                  <a:cubicBezTo>
                    <a:pt x="553" y="982"/>
                    <a:pt x="553" y="957"/>
                    <a:pt x="533" y="943"/>
                  </a:cubicBezTo>
                  <a:cubicBezTo>
                    <a:pt x="455" y="874"/>
                    <a:pt x="218" y="664"/>
                    <a:pt x="109" y="586"/>
                  </a:cubicBezTo>
                  <a:cubicBezTo>
                    <a:pt x="221" y="508"/>
                    <a:pt x="622" y="274"/>
                    <a:pt x="988" y="70"/>
                  </a:cubicBezTo>
                  <a:cubicBezTo>
                    <a:pt x="1005" y="62"/>
                    <a:pt x="1013" y="39"/>
                    <a:pt x="1002" y="20"/>
                  </a:cubicBezTo>
                  <a:cubicBezTo>
                    <a:pt x="995" y="7"/>
                    <a:pt x="984" y="0"/>
                    <a:pt x="9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2" name="Google Shape;1622;p34"/>
            <p:cNvSpPr/>
            <p:nvPr/>
          </p:nvSpPr>
          <p:spPr>
            <a:xfrm>
              <a:off x="2165034" y="2601553"/>
              <a:ext cx="316764" cy="267143"/>
            </a:xfrm>
            <a:custGeom>
              <a:avLst/>
              <a:gdLst/>
              <a:ahLst/>
              <a:cxnLst/>
              <a:rect l="l" t="t" r="r" b="b"/>
              <a:pathLst>
                <a:path w="3045" h="2568" extrusionOk="0">
                  <a:moveTo>
                    <a:pt x="1017" y="0"/>
                  </a:moveTo>
                  <a:cubicBezTo>
                    <a:pt x="807" y="0"/>
                    <a:pt x="588" y="75"/>
                    <a:pt x="366" y="254"/>
                  </a:cubicBezTo>
                  <a:cubicBezTo>
                    <a:pt x="366" y="254"/>
                    <a:pt x="1" y="422"/>
                    <a:pt x="425" y="882"/>
                  </a:cubicBezTo>
                  <a:cubicBezTo>
                    <a:pt x="535" y="1000"/>
                    <a:pt x="668" y="1043"/>
                    <a:pt x="800" y="1043"/>
                  </a:cubicBezTo>
                  <a:cubicBezTo>
                    <a:pt x="930" y="1043"/>
                    <a:pt x="1058" y="1002"/>
                    <a:pt x="1162" y="950"/>
                  </a:cubicBezTo>
                  <a:lnTo>
                    <a:pt x="1162" y="950"/>
                  </a:lnTo>
                  <a:cubicBezTo>
                    <a:pt x="1109" y="1200"/>
                    <a:pt x="1294" y="1605"/>
                    <a:pt x="1577" y="1677"/>
                  </a:cubicBezTo>
                  <a:cubicBezTo>
                    <a:pt x="1625" y="1689"/>
                    <a:pt x="1672" y="1695"/>
                    <a:pt x="1717" y="1695"/>
                  </a:cubicBezTo>
                  <a:cubicBezTo>
                    <a:pt x="1720" y="1695"/>
                    <a:pt x="1724" y="1695"/>
                    <a:pt x="1727" y="1695"/>
                  </a:cubicBezTo>
                  <a:lnTo>
                    <a:pt x="1727" y="1695"/>
                  </a:lnTo>
                  <a:cubicBezTo>
                    <a:pt x="1639" y="1855"/>
                    <a:pt x="1609" y="2085"/>
                    <a:pt x="1711" y="2347"/>
                  </a:cubicBezTo>
                  <a:cubicBezTo>
                    <a:pt x="1773" y="2499"/>
                    <a:pt x="1937" y="2568"/>
                    <a:pt x="2125" y="2568"/>
                  </a:cubicBezTo>
                  <a:cubicBezTo>
                    <a:pt x="2531" y="2568"/>
                    <a:pt x="3045" y="2246"/>
                    <a:pt x="2852" y="1755"/>
                  </a:cubicBezTo>
                  <a:cubicBezTo>
                    <a:pt x="2854" y="1755"/>
                    <a:pt x="2038" y="0"/>
                    <a:pt x="1017" y="0"/>
                  </a:cubicBezTo>
                  <a:close/>
                </a:path>
              </a:pathLst>
            </a:custGeom>
            <a:solidFill>
              <a:srgbClr val="B373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3" name="Google Shape;1623;p34"/>
            <p:cNvSpPr/>
            <p:nvPr/>
          </p:nvSpPr>
          <p:spPr>
            <a:xfrm>
              <a:off x="1962492" y="3015270"/>
              <a:ext cx="244153" cy="160098"/>
            </a:xfrm>
            <a:custGeom>
              <a:avLst/>
              <a:gdLst/>
              <a:ahLst/>
              <a:cxnLst/>
              <a:rect l="l" t="t" r="r" b="b"/>
              <a:pathLst>
                <a:path w="2347" h="1539" extrusionOk="0">
                  <a:moveTo>
                    <a:pt x="780" y="0"/>
                  </a:moveTo>
                  <a:cubicBezTo>
                    <a:pt x="773" y="0"/>
                    <a:pt x="766" y="2"/>
                    <a:pt x="759" y="7"/>
                  </a:cubicBezTo>
                  <a:cubicBezTo>
                    <a:pt x="754" y="10"/>
                    <a:pt x="0" y="551"/>
                    <a:pt x="478" y="1238"/>
                  </a:cubicBezTo>
                  <a:cubicBezTo>
                    <a:pt x="631" y="1461"/>
                    <a:pt x="876" y="1539"/>
                    <a:pt x="1139" y="1539"/>
                  </a:cubicBezTo>
                  <a:cubicBezTo>
                    <a:pt x="1677" y="1539"/>
                    <a:pt x="2285" y="1210"/>
                    <a:pt x="2319" y="1193"/>
                  </a:cubicBezTo>
                  <a:cubicBezTo>
                    <a:pt x="2341" y="1182"/>
                    <a:pt x="2347" y="1162"/>
                    <a:pt x="2336" y="1140"/>
                  </a:cubicBezTo>
                  <a:cubicBezTo>
                    <a:pt x="2330" y="1126"/>
                    <a:pt x="2317" y="1118"/>
                    <a:pt x="2304" y="1118"/>
                  </a:cubicBezTo>
                  <a:cubicBezTo>
                    <a:pt x="2298" y="1118"/>
                    <a:pt x="2291" y="1120"/>
                    <a:pt x="2285" y="1123"/>
                  </a:cubicBezTo>
                  <a:cubicBezTo>
                    <a:pt x="2278" y="1129"/>
                    <a:pt x="1662" y="1457"/>
                    <a:pt x="1136" y="1457"/>
                  </a:cubicBezTo>
                  <a:cubicBezTo>
                    <a:pt x="898" y="1457"/>
                    <a:pt x="678" y="1389"/>
                    <a:pt x="542" y="1193"/>
                  </a:cubicBezTo>
                  <a:cubicBezTo>
                    <a:pt x="104" y="568"/>
                    <a:pt x="776" y="91"/>
                    <a:pt x="801" y="71"/>
                  </a:cubicBezTo>
                  <a:cubicBezTo>
                    <a:pt x="821" y="60"/>
                    <a:pt x="826" y="35"/>
                    <a:pt x="812" y="18"/>
                  </a:cubicBezTo>
                  <a:cubicBezTo>
                    <a:pt x="805" y="8"/>
                    <a:pt x="793" y="0"/>
                    <a:pt x="7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4" name="Google Shape;1624;p34"/>
            <p:cNvSpPr/>
            <p:nvPr/>
          </p:nvSpPr>
          <p:spPr>
            <a:xfrm>
              <a:off x="1347481" y="3315597"/>
              <a:ext cx="703122" cy="742340"/>
            </a:xfrm>
            <a:custGeom>
              <a:avLst/>
              <a:gdLst/>
              <a:ahLst/>
              <a:cxnLst/>
              <a:rect l="l" t="t" r="r" b="b"/>
              <a:pathLst>
                <a:path w="6759" h="7136" extrusionOk="0">
                  <a:moveTo>
                    <a:pt x="3775" y="0"/>
                  </a:moveTo>
                  <a:cubicBezTo>
                    <a:pt x="3764" y="0"/>
                    <a:pt x="3755" y="3"/>
                    <a:pt x="3748" y="8"/>
                  </a:cubicBezTo>
                  <a:cubicBezTo>
                    <a:pt x="3497" y="172"/>
                    <a:pt x="1" y="4536"/>
                    <a:pt x="1" y="4536"/>
                  </a:cubicBezTo>
                  <a:cubicBezTo>
                    <a:pt x="1" y="4536"/>
                    <a:pt x="849" y="5470"/>
                    <a:pt x="1122" y="5713"/>
                  </a:cubicBezTo>
                  <a:cubicBezTo>
                    <a:pt x="1133" y="5722"/>
                    <a:pt x="1146" y="5726"/>
                    <a:pt x="1163" y="5726"/>
                  </a:cubicBezTo>
                  <a:cubicBezTo>
                    <a:pt x="1602" y="5726"/>
                    <a:pt x="4249" y="2787"/>
                    <a:pt x="4250" y="2786"/>
                  </a:cubicBezTo>
                  <a:lnTo>
                    <a:pt x="4250" y="2786"/>
                  </a:lnTo>
                  <a:cubicBezTo>
                    <a:pt x="4249" y="2787"/>
                    <a:pt x="1881" y="5872"/>
                    <a:pt x="2057" y="6229"/>
                  </a:cubicBezTo>
                  <a:cubicBezTo>
                    <a:pt x="2230" y="6586"/>
                    <a:pt x="2927" y="7027"/>
                    <a:pt x="3165" y="7133"/>
                  </a:cubicBezTo>
                  <a:cubicBezTo>
                    <a:pt x="3168" y="7134"/>
                    <a:pt x="3172" y="7135"/>
                    <a:pt x="3177" y="7135"/>
                  </a:cubicBezTo>
                  <a:cubicBezTo>
                    <a:pt x="3520" y="7135"/>
                    <a:pt x="6758" y="3129"/>
                    <a:pt x="6593" y="2881"/>
                  </a:cubicBezTo>
                  <a:cubicBezTo>
                    <a:pt x="6431" y="2637"/>
                    <a:pt x="4138" y="0"/>
                    <a:pt x="3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5" name="Google Shape;1625;p34"/>
            <p:cNvSpPr/>
            <p:nvPr/>
          </p:nvSpPr>
          <p:spPr>
            <a:xfrm>
              <a:off x="1638342" y="2982709"/>
              <a:ext cx="703018" cy="648091"/>
            </a:xfrm>
            <a:custGeom>
              <a:avLst/>
              <a:gdLst/>
              <a:ahLst/>
              <a:cxnLst/>
              <a:rect l="l" t="t" r="r" b="b"/>
              <a:pathLst>
                <a:path w="6758" h="6230" extrusionOk="0">
                  <a:moveTo>
                    <a:pt x="3272" y="1"/>
                  </a:moveTo>
                  <a:cubicBezTo>
                    <a:pt x="3205" y="1"/>
                    <a:pt x="3140" y="12"/>
                    <a:pt x="3080" y="39"/>
                  </a:cubicBezTo>
                  <a:cubicBezTo>
                    <a:pt x="2673" y="211"/>
                    <a:pt x="781" y="2904"/>
                    <a:pt x="391" y="3392"/>
                  </a:cubicBezTo>
                  <a:cubicBezTo>
                    <a:pt x="0" y="3877"/>
                    <a:pt x="3962" y="6229"/>
                    <a:pt x="3962" y="6229"/>
                  </a:cubicBezTo>
                  <a:cubicBezTo>
                    <a:pt x="3962" y="6229"/>
                    <a:pt x="6713" y="3024"/>
                    <a:pt x="6735" y="2452"/>
                  </a:cubicBezTo>
                  <a:cubicBezTo>
                    <a:pt x="6757" y="1880"/>
                    <a:pt x="5887" y="1325"/>
                    <a:pt x="5652" y="1048"/>
                  </a:cubicBezTo>
                  <a:cubicBezTo>
                    <a:pt x="5617" y="1008"/>
                    <a:pt x="5573" y="991"/>
                    <a:pt x="5522" y="991"/>
                  </a:cubicBezTo>
                  <a:cubicBezTo>
                    <a:pt x="5298" y="991"/>
                    <a:pt x="4942" y="1314"/>
                    <a:pt x="4611" y="1314"/>
                  </a:cubicBezTo>
                  <a:cubicBezTo>
                    <a:pt x="4515" y="1314"/>
                    <a:pt x="4421" y="1286"/>
                    <a:pt x="4333" y="1216"/>
                  </a:cubicBezTo>
                  <a:cubicBezTo>
                    <a:pt x="4045" y="987"/>
                    <a:pt x="4138" y="384"/>
                    <a:pt x="4138" y="384"/>
                  </a:cubicBezTo>
                  <a:cubicBezTo>
                    <a:pt x="4138" y="384"/>
                    <a:pt x="3664" y="1"/>
                    <a:pt x="32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6" name="Google Shape;1626;p34"/>
            <p:cNvSpPr/>
            <p:nvPr/>
          </p:nvSpPr>
          <p:spPr>
            <a:xfrm>
              <a:off x="2205084" y="3069052"/>
              <a:ext cx="263398" cy="301056"/>
            </a:xfrm>
            <a:custGeom>
              <a:avLst/>
              <a:gdLst/>
              <a:ahLst/>
              <a:cxnLst/>
              <a:rect l="l" t="t" r="r" b="b"/>
              <a:pathLst>
                <a:path w="2532" h="2894" extrusionOk="0">
                  <a:moveTo>
                    <a:pt x="2022" y="1"/>
                  </a:moveTo>
                  <a:cubicBezTo>
                    <a:pt x="2020" y="1"/>
                    <a:pt x="2017" y="1"/>
                    <a:pt x="2015" y="1"/>
                  </a:cubicBezTo>
                  <a:cubicBezTo>
                    <a:pt x="1571" y="20"/>
                    <a:pt x="204" y="218"/>
                    <a:pt x="204" y="218"/>
                  </a:cubicBezTo>
                  <a:cubicBezTo>
                    <a:pt x="204" y="218"/>
                    <a:pt x="203" y="218"/>
                    <a:pt x="203" y="218"/>
                  </a:cubicBezTo>
                  <a:cubicBezTo>
                    <a:pt x="1" y="218"/>
                    <a:pt x="105" y="2893"/>
                    <a:pt x="368" y="2893"/>
                  </a:cubicBezTo>
                  <a:cubicBezTo>
                    <a:pt x="375" y="2893"/>
                    <a:pt x="382" y="2892"/>
                    <a:pt x="389" y="2888"/>
                  </a:cubicBezTo>
                  <a:cubicBezTo>
                    <a:pt x="668" y="2743"/>
                    <a:pt x="2531" y="2545"/>
                    <a:pt x="2492" y="2316"/>
                  </a:cubicBezTo>
                  <a:cubicBezTo>
                    <a:pt x="2453" y="2083"/>
                    <a:pt x="2453" y="1"/>
                    <a:pt x="202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7" name="Google Shape;1627;p34"/>
            <p:cNvSpPr/>
            <p:nvPr/>
          </p:nvSpPr>
          <p:spPr>
            <a:xfrm>
              <a:off x="1761927" y="2859437"/>
              <a:ext cx="313643" cy="313123"/>
            </a:xfrm>
            <a:custGeom>
              <a:avLst/>
              <a:gdLst/>
              <a:ahLst/>
              <a:cxnLst/>
              <a:rect l="l" t="t" r="r" b="b"/>
              <a:pathLst>
                <a:path w="3015" h="3010" extrusionOk="0">
                  <a:moveTo>
                    <a:pt x="2048" y="0"/>
                  </a:moveTo>
                  <a:cubicBezTo>
                    <a:pt x="1622" y="0"/>
                    <a:pt x="324" y="568"/>
                    <a:pt x="324" y="568"/>
                  </a:cubicBezTo>
                  <a:cubicBezTo>
                    <a:pt x="1" y="794"/>
                    <a:pt x="377" y="2646"/>
                    <a:pt x="701" y="2964"/>
                  </a:cubicBezTo>
                  <a:cubicBezTo>
                    <a:pt x="732" y="2995"/>
                    <a:pt x="779" y="3009"/>
                    <a:pt x="837" y="3009"/>
                  </a:cubicBezTo>
                  <a:cubicBezTo>
                    <a:pt x="1391" y="3009"/>
                    <a:pt x="3015" y="1738"/>
                    <a:pt x="2866" y="1558"/>
                  </a:cubicBezTo>
                  <a:cubicBezTo>
                    <a:pt x="2704" y="1360"/>
                    <a:pt x="2333" y="233"/>
                    <a:pt x="2168" y="35"/>
                  </a:cubicBezTo>
                  <a:cubicBezTo>
                    <a:pt x="2148" y="11"/>
                    <a:pt x="2106" y="0"/>
                    <a:pt x="20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8" name="Google Shape;1628;p34"/>
            <p:cNvSpPr/>
            <p:nvPr/>
          </p:nvSpPr>
          <p:spPr>
            <a:xfrm>
              <a:off x="2023972" y="3031602"/>
              <a:ext cx="172582" cy="127538"/>
            </a:xfrm>
            <a:custGeom>
              <a:avLst/>
              <a:gdLst/>
              <a:ahLst/>
              <a:cxnLst/>
              <a:rect l="l" t="t" r="r" b="b"/>
              <a:pathLst>
                <a:path w="1659" h="1226" extrusionOk="0">
                  <a:moveTo>
                    <a:pt x="147" y="1"/>
                  </a:moveTo>
                  <a:cubicBezTo>
                    <a:pt x="128" y="1"/>
                    <a:pt x="109" y="14"/>
                    <a:pt x="107" y="32"/>
                  </a:cubicBezTo>
                  <a:cubicBezTo>
                    <a:pt x="104" y="60"/>
                    <a:pt x="1" y="645"/>
                    <a:pt x="210" y="941"/>
                  </a:cubicBezTo>
                  <a:cubicBezTo>
                    <a:pt x="319" y="1095"/>
                    <a:pt x="467" y="1187"/>
                    <a:pt x="640" y="1214"/>
                  </a:cubicBezTo>
                  <a:cubicBezTo>
                    <a:pt x="682" y="1220"/>
                    <a:pt x="721" y="1226"/>
                    <a:pt x="760" y="1226"/>
                  </a:cubicBezTo>
                  <a:cubicBezTo>
                    <a:pt x="1184" y="1226"/>
                    <a:pt x="1622" y="899"/>
                    <a:pt x="1639" y="883"/>
                  </a:cubicBezTo>
                  <a:cubicBezTo>
                    <a:pt x="1655" y="869"/>
                    <a:pt x="1658" y="843"/>
                    <a:pt x="1644" y="827"/>
                  </a:cubicBezTo>
                  <a:cubicBezTo>
                    <a:pt x="1636" y="817"/>
                    <a:pt x="1624" y="811"/>
                    <a:pt x="1612" y="811"/>
                  </a:cubicBezTo>
                  <a:cubicBezTo>
                    <a:pt x="1604" y="811"/>
                    <a:pt x="1595" y="814"/>
                    <a:pt x="1588" y="821"/>
                  </a:cubicBezTo>
                  <a:cubicBezTo>
                    <a:pt x="1586" y="824"/>
                    <a:pt x="1155" y="1142"/>
                    <a:pt x="754" y="1142"/>
                  </a:cubicBezTo>
                  <a:cubicBezTo>
                    <a:pt x="718" y="1142"/>
                    <a:pt x="683" y="1139"/>
                    <a:pt x="648" y="1134"/>
                  </a:cubicBezTo>
                  <a:cubicBezTo>
                    <a:pt x="495" y="1108"/>
                    <a:pt x="369" y="1030"/>
                    <a:pt x="272" y="896"/>
                  </a:cubicBezTo>
                  <a:cubicBezTo>
                    <a:pt x="82" y="629"/>
                    <a:pt x="179" y="54"/>
                    <a:pt x="185" y="46"/>
                  </a:cubicBezTo>
                  <a:cubicBezTo>
                    <a:pt x="188" y="26"/>
                    <a:pt x="174" y="4"/>
                    <a:pt x="152" y="1"/>
                  </a:cubicBezTo>
                  <a:cubicBezTo>
                    <a:pt x="150" y="1"/>
                    <a:pt x="148" y="1"/>
                    <a:pt x="1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9" name="Google Shape;1629;p34"/>
            <p:cNvSpPr/>
            <p:nvPr/>
          </p:nvSpPr>
          <p:spPr>
            <a:xfrm>
              <a:off x="2067560" y="2924974"/>
              <a:ext cx="150112" cy="67618"/>
            </a:xfrm>
            <a:custGeom>
              <a:avLst/>
              <a:gdLst/>
              <a:ahLst/>
              <a:cxnLst/>
              <a:rect l="l" t="t" r="r" b="b"/>
              <a:pathLst>
                <a:path w="1443" h="650" extrusionOk="0">
                  <a:moveTo>
                    <a:pt x="47" y="0"/>
                  </a:moveTo>
                  <a:cubicBezTo>
                    <a:pt x="38" y="0"/>
                    <a:pt x="28" y="4"/>
                    <a:pt x="20" y="10"/>
                  </a:cubicBezTo>
                  <a:cubicBezTo>
                    <a:pt x="0" y="24"/>
                    <a:pt x="0" y="50"/>
                    <a:pt x="17" y="66"/>
                  </a:cubicBezTo>
                  <a:cubicBezTo>
                    <a:pt x="37" y="91"/>
                    <a:pt x="570" y="649"/>
                    <a:pt x="1225" y="649"/>
                  </a:cubicBezTo>
                  <a:cubicBezTo>
                    <a:pt x="1286" y="649"/>
                    <a:pt x="1345" y="644"/>
                    <a:pt x="1406" y="635"/>
                  </a:cubicBezTo>
                  <a:cubicBezTo>
                    <a:pt x="1429" y="633"/>
                    <a:pt x="1443" y="610"/>
                    <a:pt x="1437" y="591"/>
                  </a:cubicBezTo>
                  <a:cubicBezTo>
                    <a:pt x="1435" y="570"/>
                    <a:pt x="1418" y="557"/>
                    <a:pt x="1398" y="557"/>
                  </a:cubicBezTo>
                  <a:cubicBezTo>
                    <a:pt x="1396" y="557"/>
                    <a:pt x="1394" y="557"/>
                    <a:pt x="1393" y="557"/>
                  </a:cubicBezTo>
                  <a:cubicBezTo>
                    <a:pt x="1337" y="566"/>
                    <a:pt x="1283" y="570"/>
                    <a:pt x="1229" y="570"/>
                  </a:cubicBezTo>
                  <a:cubicBezTo>
                    <a:pt x="604" y="570"/>
                    <a:pt x="81" y="21"/>
                    <a:pt x="76" y="13"/>
                  </a:cubicBezTo>
                  <a:cubicBezTo>
                    <a:pt x="68" y="5"/>
                    <a:pt x="58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0" name="Google Shape;1630;p34"/>
            <p:cNvSpPr/>
            <p:nvPr/>
          </p:nvSpPr>
          <p:spPr>
            <a:xfrm>
              <a:off x="2403049" y="3097764"/>
              <a:ext cx="52638" cy="196924"/>
            </a:xfrm>
            <a:custGeom>
              <a:avLst/>
              <a:gdLst/>
              <a:ahLst/>
              <a:cxnLst/>
              <a:rect l="l" t="t" r="r" b="b"/>
              <a:pathLst>
                <a:path w="506" h="1893" extrusionOk="0">
                  <a:moveTo>
                    <a:pt x="45" y="1"/>
                  </a:moveTo>
                  <a:cubicBezTo>
                    <a:pt x="40" y="1"/>
                    <a:pt x="36" y="2"/>
                    <a:pt x="31" y="4"/>
                  </a:cubicBezTo>
                  <a:cubicBezTo>
                    <a:pt x="9" y="9"/>
                    <a:pt x="0" y="32"/>
                    <a:pt x="6" y="51"/>
                  </a:cubicBezTo>
                  <a:cubicBezTo>
                    <a:pt x="14" y="62"/>
                    <a:pt x="422" y="1240"/>
                    <a:pt x="101" y="1834"/>
                  </a:cubicBezTo>
                  <a:cubicBezTo>
                    <a:pt x="90" y="1851"/>
                    <a:pt x="98" y="1876"/>
                    <a:pt x="118" y="1887"/>
                  </a:cubicBezTo>
                  <a:cubicBezTo>
                    <a:pt x="120" y="1890"/>
                    <a:pt x="129" y="1892"/>
                    <a:pt x="134" y="1892"/>
                  </a:cubicBezTo>
                  <a:cubicBezTo>
                    <a:pt x="148" y="1892"/>
                    <a:pt x="162" y="1881"/>
                    <a:pt x="168" y="1873"/>
                  </a:cubicBezTo>
                  <a:cubicBezTo>
                    <a:pt x="505" y="1251"/>
                    <a:pt x="98" y="76"/>
                    <a:pt x="79" y="26"/>
                  </a:cubicBezTo>
                  <a:cubicBezTo>
                    <a:pt x="74" y="11"/>
                    <a:pt x="60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1" name="Google Shape;1631;p34"/>
            <p:cNvSpPr/>
            <p:nvPr/>
          </p:nvSpPr>
          <p:spPr>
            <a:xfrm>
              <a:off x="1797921" y="2886484"/>
              <a:ext cx="181840" cy="68346"/>
            </a:xfrm>
            <a:custGeom>
              <a:avLst/>
              <a:gdLst/>
              <a:ahLst/>
              <a:cxnLst/>
              <a:rect l="l" t="t" r="r" b="b"/>
              <a:pathLst>
                <a:path w="1748" h="657" extrusionOk="0">
                  <a:moveTo>
                    <a:pt x="1707" y="1"/>
                  </a:moveTo>
                  <a:cubicBezTo>
                    <a:pt x="1705" y="1"/>
                    <a:pt x="1704" y="1"/>
                    <a:pt x="1702" y="1"/>
                  </a:cubicBezTo>
                  <a:cubicBezTo>
                    <a:pt x="1337" y="46"/>
                    <a:pt x="82" y="559"/>
                    <a:pt x="31" y="579"/>
                  </a:cubicBezTo>
                  <a:cubicBezTo>
                    <a:pt x="12" y="590"/>
                    <a:pt x="1" y="612"/>
                    <a:pt x="9" y="632"/>
                  </a:cubicBezTo>
                  <a:cubicBezTo>
                    <a:pt x="12" y="645"/>
                    <a:pt x="29" y="657"/>
                    <a:pt x="45" y="657"/>
                  </a:cubicBezTo>
                  <a:cubicBezTo>
                    <a:pt x="51" y="657"/>
                    <a:pt x="59" y="657"/>
                    <a:pt x="59" y="654"/>
                  </a:cubicBezTo>
                  <a:cubicBezTo>
                    <a:pt x="70" y="645"/>
                    <a:pt x="1357" y="118"/>
                    <a:pt x="1708" y="76"/>
                  </a:cubicBezTo>
                  <a:cubicBezTo>
                    <a:pt x="1730" y="76"/>
                    <a:pt x="1747" y="57"/>
                    <a:pt x="1744" y="35"/>
                  </a:cubicBezTo>
                  <a:cubicBezTo>
                    <a:pt x="1744" y="16"/>
                    <a:pt x="1725" y="1"/>
                    <a:pt x="17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2" name="Google Shape;1632;p34"/>
            <p:cNvSpPr/>
            <p:nvPr/>
          </p:nvSpPr>
          <p:spPr>
            <a:xfrm>
              <a:off x="1717507" y="3336923"/>
              <a:ext cx="295542" cy="218666"/>
            </a:xfrm>
            <a:custGeom>
              <a:avLst/>
              <a:gdLst/>
              <a:ahLst/>
              <a:cxnLst/>
              <a:rect l="l" t="t" r="r" b="b"/>
              <a:pathLst>
                <a:path w="2841" h="2102" extrusionOk="0">
                  <a:moveTo>
                    <a:pt x="45" y="0"/>
                  </a:moveTo>
                  <a:cubicBezTo>
                    <a:pt x="43" y="0"/>
                    <a:pt x="42" y="1"/>
                    <a:pt x="40" y="1"/>
                  </a:cubicBezTo>
                  <a:cubicBezTo>
                    <a:pt x="20" y="1"/>
                    <a:pt x="1" y="23"/>
                    <a:pt x="6" y="43"/>
                  </a:cubicBezTo>
                  <a:cubicBezTo>
                    <a:pt x="12" y="65"/>
                    <a:pt x="68" y="536"/>
                    <a:pt x="905" y="991"/>
                  </a:cubicBezTo>
                  <a:cubicBezTo>
                    <a:pt x="1725" y="1438"/>
                    <a:pt x="2768" y="2088"/>
                    <a:pt x="2777" y="2093"/>
                  </a:cubicBezTo>
                  <a:cubicBezTo>
                    <a:pt x="2785" y="2099"/>
                    <a:pt x="2791" y="2101"/>
                    <a:pt x="2799" y="2101"/>
                  </a:cubicBezTo>
                  <a:cubicBezTo>
                    <a:pt x="2807" y="2101"/>
                    <a:pt x="2824" y="2093"/>
                    <a:pt x="2830" y="2076"/>
                  </a:cubicBezTo>
                  <a:cubicBezTo>
                    <a:pt x="2841" y="2060"/>
                    <a:pt x="2833" y="2035"/>
                    <a:pt x="2816" y="2023"/>
                  </a:cubicBezTo>
                  <a:cubicBezTo>
                    <a:pt x="2805" y="2021"/>
                    <a:pt x="1758" y="1368"/>
                    <a:pt x="941" y="921"/>
                  </a:cubicBezTo>
                  <a:cubicBezTo>
                    <a:pt x="140" y="489"/>
                    <a:pt x="82" y="40"/>
                    <a:pt x="82" y="37"/>
                  </a:cubicBezTo>
                  <a:cubicBezTo>
                    <a:pt x="82" y="16"/>
                    <a:pt x="65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3" name="Google Shape;1633;p34"/>
            <p:cNvSpPr/>
            <p:nvPr/>
          </p:nvSpPr>
          <p:spPr>
            <a:xfrm>
              <a:off x="2513006" y="3032434"/>
              <a:ext cx="59296" cy="24863"/>
            </a:xfrm>
            <a:custGeom>
              <a:avLst/>
              <a:gdLst/>
              <a:ahLst/>
              <a:cxnLst/>
              <a:rect l="l" t="t" r="r" b="b"/>
              <a:pathLst>
                <a:path w="570" h="239" extrusionOk="0">
                  <a:moveTo>
                    <a:pt x="49" y="0"/>
                  </a:moveTo>
                  <a:cubicBezTo>
                    <a:pt x="31" y="0"/>
                    <a:pt x="16" y="13"/>
                    <a:pt x="9" y="29"/>
                  </a:cubicBezTo>
                  <a:cubicBezTo>
                    <a:pt x="1" y="52"/>
                    <a:pt x="17" y="71"/>
                    <a:pt x="37" y="79"/>
                  </a:cubicBezTo>
                  <a:cubicBezTo>
                    <a:pt x="40" y="79"/>
                    <a:pt x="375" y="166"/>
                    <a:pt x="506" y="233"/>
                  </a:cubicBezTo>
                  <a:cubicBezTo>
                    <a:pt x="508" y="236"/>
                    <a:pt x="514" y="238"/>
                    <a:pt x="522" y="238"/>
                  </a:cubicBezTo>
                  <a:cubicBezTo>
                    <a:pt x="539" y="238"/>
                    <a:pt x="553" y="233"/>
                    <a:pt x="561" y="216"/>
                  </a:cubicBezTo>
                  <a:cubicBezTo>
                    <a:pt x="570" y="197"/>
                    <a:pt x="564" y="174"/>
                    <a:pt x="542" y="163"/>
                  </a:cubicBezTo>
                  <a:cubicBezTo>
                    <a:pt x="408" y="91"/>
                    <a:pt x="73" y="7"/>
                    <a:pt x="59" y="1"/>
                  </a:cubicBezTo>
                  <a:cubicBezTo>
                    <a:pt x="56" y="0"/>
                    <a:pt x="53" y="0"/>
                    <a:pt x="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4" name="Google Shape;1634;p34"/>
            <p:cNvSpPr/>
            <p:nvPr/>
          </p:nvSpPr>
          <p:spPr>
            <a:xfrm>
              <a:off x="1918072" y="2754057"/>
              <a:ext cx="41299" cy="49829"/>
            </a:xfrm>
            <a:custGeom>
              <a:avLst/>
              <a:gdLst/>
              <a:ahLst/>
              <a:cxnLst/>
              <a:rect l="l" t="t" r="r" b="b"/>
              <a:pathLst>
                <a:path w="397" h="479" extrusionOk="0">
                  <a:moveTo>
                    <a:pt x="46" y="0"/>
                  </a:moveTo>
                  <a:cubicBezTo>
                    <a:pt x="39" y="0"/>
                    <a:pt x="32" y="3"/>
                    <a:pt x="26" y="7"/>
                  </a:cubicBezTo>
                  <a:cubicBezTo>
                    <a:pt x="9" y="19"/>
                    <a:pt x="1" y="44"/>
                    <a:pt x="17" y="61"/>
                  </a:cubicBezTo>
                  <a:cubicBezTo>
                    <a:pt x="23" y="74"/>
                    <a:pt x="243" y="392"/>
                    <a:pt x="327" y="468"/>
                  </a:cubicBezTo>
                  <a:cubicBezTo>
                    <a:pt x="333" y="476"/>
                    <a:pt x="344" y="479"/>
                    <a:pt x="355" y="479"/>
                  </a:cubicBezTo>
                  <a:cubicBezTo>
                    <a:pt x="366" y="479"/>
                    <a:pt x="374" y="473"/>
                    <a:pt x="383" y="468"/>
                  </a:cubicBezTo>
                  <a:cubicBezTo>
                    <a:pt x="397" y="451"/>
                    <a:pt x="397" y="426"/>
                    <a:pt x="377" y="412"/>
                  </a:cubicBezTo>
                  <a:cubicBezTo>
                    <a:pt x="313" y="353"/>
                    <a:pt x="140" y="108"/>
                    <a:pt x="79" y="19"/>
                  </a:cubicBezTo>
                  <a:cubicBezTo>
                    <a:pt x="72" y="8"/>
                    <a:pt x="58" y="0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5" name="Google Shape;1635;p34"/>
            <p:cNvSpPr/>
            <p:nvPr/>
          </p:nvSpPr>
          <p:spPr>
            <a:xfrm>
              <a:off x="2162433" y="2554636"/>
              <a:ext cx="369610" cy="358167"/>
            </a:xfrm>
            <a:custGeom>
              <a:avLst/>
              <a:gdLst/>
              <a:ahLst/>
              <a:cxnLst/>
              <a:rect l="l" t="t" r="r" b="b"/>
              <a:pathLst>
                <a:path w="3553" h="3443" extrusionOk="0">
                  <a:moveTo>
                    <a:pt x="879" y="426"/>
                  </a:moveTo>
                  <a:cubicBezTo>
                    <a:pt x="921" y="468"/>
                    <a:pt x="946" y="513"/>
                    <a:pt x="946" y="558"/>
                  </a:cubicBezTo>
                  <a:cubicBezTo>
                    <a:pt x="946" y="624"/>
                    <a:pt x="905" y="669"/>
                    <a:pt x="871" y="680"/>
                  </a:cubicBezTo>
                  <a:cubicBezTo>
                    <a:pt x="867" y="681"/>
                    <a:pt x="864" y="681"/>
                    <a:pt x="861" y="681"/>
                  </a:cubicBezTo>
                  <a:cubicBezTo>
                    <a:pt x="855" y="681"/>
                    <a:pt x="854" y="679"/>
                    <a:pt x="852" y="677"/>
                  </a:cubicBezTo>
                  <a:cubicBezTo>
                    <a:pt x="829" y="652"/>
                    <a:pt x="835" y="546"/>
                    <a:pt x="879" y="426"/>
                  </a:cubicBezTo>
                  <a:close/>
                  <a:moveTo>
                    <a:pt x="1688" y="518"/>
                  </a:moveTo>
                  <a:cubicBezTo>
                    <a:pt x="1700" y="622"/>
                    <a:pt x="1677" y="700"/>
                    <a:pt x="1647" y="725"/>
                  </a:cubicBezTo>
                  <a:cubicBezTo>
                    <a:pt x="1642" y="728"/>
                    <a:pt x="1637" y="730"/>
                    <a:pt x="1631" y="730"/>
                  </a:cubicBezTo>
                  <a:cubicBezTo>
                    <a:pt x="1618" y="730"/>
                    <a:pt x="1602" y="722"/>
                    <a:pt x="1582" y="711"/>
                  </a:cubicBezTo>
                  <a:cubicBezTo>
                    <a:pt x="1577" y="705"/>
                    <a:pt x="1574" y="677"/>
                    <a:pt x="1594" y="638"/>
                  </a:cubicBezTo>
                  <a:cubicBezTo>
                    <a:pt x="1610" y="599"/>
                    <a:pt x="1644" y="558"/>
                    <a:pt x="1688" y="518"/>
                  </a:cubicBezTo>
                  <a:close/>
                  <a:moveTo>
                    <a:pt x="2433" y="1049"/>
                  </a:moveTo>
                  <a:cubicBezTo>
                    <a:pt x="2417" y="1146"/>
                    <a:pt x="2383" y="1202"/>
                    <a:pt x="2364" y="1205"/>
                  </a:cubicBezTo>
                  <a:cubicBezTo>
                    <a:pt x="2358" y="1202"/>
                    <a:pt x="2350" y="1196"/>
                    <a:pt x="2350" y="1180"/>
                  </a:cubicBezTo>
                  <a:cubicBezTo>
                    <a:pt x="2355" y="1143"/>
                    <a:pt x="2383" y="1090"/>
                    <a:pt x="2433" y="1049"/>
                  </a:cubicBezTo>
                  <a:close/>
                  <a:moveTo>
                    <a:pt x="2991" y="1911"/>
                  </a:moveTo>
                  <a:cubicBezTo>
                    <a:pt x="3014" y="1911"/>
                    <a:pt x="3033" y="1913"/>
                    <a:pt x="3055" y="1919"/>
                  </a:cubicBezTo>
                  <a:cubicBezTo>
                    <a:pt x="3019" y="1964"/>
                    <a:pt x="2986" y="1994"/>
                    <a:pt x="2949" y="2008"/>
                  </a:cubicBezTo>
                  <a:cubicBezTo>
                    <a:pt x="2942" y="2010"/>
                    <a:pt x="2935" y="2011"/>
                    <a:pt x="2929" y="2011"/>
                  </a:cubicBezTo>
                  <a:cubicBezTo>
                    <a:pt x="2914" y="2011"/>
                    <a:pt x="2902" y="2006"/>
                    <a:pt x="2888" y="1994"/>
                  </a:cubicBezTo>
                  <a:cubicBezTo>
                    <a:pt x="2863" y="1969"/>
                    <a:pt x="2857" y="1955"/>
                    <a:pt x="2860" y="1950"/>
                  </a:cubicBezTo>
                  <a:cubicBezTo>
                    <a:pt x="2863" y="1938"/>
                    <a:pt x="2891" y="1922"/>
                    <a:pt x="2955" y="1913"/>
                  </a:cubicBezTo>
                  <a:cubicBezTo>
                    <a:pt x="2969" y="1911"/>
                    <a:pt x="2977" y="1911"/>
                    <a:pt x="2991" y="1911"/>
                  </a:cubicBezTo>
                  <a:close/>
                  <a:moveTo>
                    <a:pt x="3072" y="2700"/>
                  </a:moveTo>
                  <a:cubicBezTo>
                    <a:pt x="3097" y="2700"/>
                    <a:pt x="3125" y="2706"/>
                    <a:pt x="3153" y="2717"/>
                  </a:cubicBezTo>
                  <a:cubicBezTo>
                    <a:pt x="3167" y="2728"/>
                    <a:pt x="3181" y="2736"/>
                    <a:pt x="3195" y="2750"/>
                  </a:cubicBezTo>
                  <a:cubicBezTo>
                    <a:pt x="3178" y="2770"/>
                    <a:pt x="3164" y="2784"/>
                    <a:pt x="3145" y="2792"/>
                  </a:cubicBezTo>
                  <a:cubicBezTo>
                    <a:pt x="3110" y="2817"/>
                    <a:pt x="3084" y="2825"/>
                    <a:pt x="3065" y="2825"/>
                  </a:cubicBezTo>
                  <a:cubicBezTo>
                    <a:pt x="3035" y="2825"/>
                    <a:pt x="3019" y="2806"/>
                    <a:pt x="3011" y="2798"/>
                  </a:cubicBezTo>
                  <a:cubicBezTo>
                    <a:pt x="2991" y="2775"/>
                    <a:pt x="2975" y="2747"/>
                    <a:pt x="2991" y="2728"/>
                  </a:cubicBezTo>
                  <a:cubicBezTo>
                    <a:pt x="3005" y="2708"/>
                    <a:pt x="3039" y="2700"/>
                    <a:pt x="3072" y="2700"/>
                  </a:cubicBezTo>
                  <a:close/>
                  <a:moveTo>
                    <a:pt x="1269" y="0"/>
                  </a:moveTo>
                  <a:cubicBezTo>
                    <a:pt x="1050" y="0"/>
                    <a:pt x="916" y="160"/>
                    <a:pt x="854" y="262"/>
                  </a:cubicBezTo>
                  <a:cubicBezTo>
                    <a:pt x="849" y="273"/>
                    <a:pt x="840" y="281"/>
                    <a:pt x="832" y="295"/>
                  </a:cubicBezTo>
                  <a:cubicBezTo>
                    <a:pt x="773" y="253"/>
                    <a:pt x="693" y="217"/>
                    <a:pt x="587" y="181"/>
                  </a:cubicBezTo>
                  <a:cubicBezTo>
                    <a:pt x="550" y="169"/>
                    <a:pt x="514" y="163"/>
                    <a:pt x="479" y="163"/>
                  </a:cubicBezTo>
                  <a:cubicBezTo>
                    <a:pt x="424" y="163"/>
                    <a:pt x="371" y="178"/>
                    <a:pt x="321" y="209"/>
                  </a:cubicBezTo>
                  <a:cubicBezTo>
                    <a:pt x="82" y="357"/>
                    <a:pt x="6" y="811"/>
                    <a:pt x="3" y="834"/>
                  </a:cubicBezTo>
                  <a:cubicBezTo>
                    <a:pt x="1" y="853"/>
                    <a:pt x="15" y="876"/>
                    <a:pt x="34" y="878"/>
                  </a:cubicBezTo>
                  <a:cubicBezTo>
                    <a:pt x="36" y="879"/>
                    <a:pt x="38" y="879"/>
                    <a:pt x="40" y="879"/>
                  </a:cubicBezTo>
                  <a:cubicBezTo>
                    <a:pt x="60" y="879"/>
                    <a:pt x="76" y="865"/>
                    <a:pt x="82" y="848"/>
                  </a:cubicBezTo>
                  <a:cubicBezTo>
                    <a:pt x="82" y="845"/>
                    <a:pt x="154" y="407"/>
                    <a:pt x="363" y="279"/>
                  </a:cubicBezTo>
                  <a:cubicBezTo>
                    <a:pt x="400" y="255"/>
                    <a:pt x="439" y="244"/>
                    <a:pt x="479" y="244"/>
                  </a:cubicBezTo>
                  <a:cubicBezTo>
                    <a:pt x="507" y="244"/>
                    <a:pt x="535" y="249"/>
                    <a:pt x="564" y="259"/>
                  </a:cubicBezTo>
                  <a:cubicBezTo>
                    <a:pt x="662" y="292"/>
                    <a:pt x="743" y="329"/>
                    <a:pt x="801" y="371"/>
                  </a:cubicBezTo>
                  <a:cubicBezTo>
                    <a:pt x="743" y="513"/>
                    <a:pt x="729" y="658"/>
                    <a:pt x="773" y="722"/>
                  </a:cubicBezTo>
                  <a:cubicBezTo>
                    <a:pt x="791" y="746"/>
                    <a:pt x="818" y="759"/>
                    <a:pt x="847" y="759"/>
                  </a:cubicBezTo>
                  <a:cubicBezTo>
                    <a:pt x="859" y="759"/>
                    <a:pt x="870" y="757"/>
                    <a:pt x="882" y="753"/>
                  </a:cubicBezTo>
                  <a:cubicBezTo>
                    <a:pt x="946" y="733"/>
                    <a:pt x="1008" y="658"/>
                    <a:pt x="1008" y="558"/>
                  </a:cubicBezTo>
                  <a:cubicBezTo>
                    <a:pt x="1008" y="505"/>
                    <a:pt x="988" y="429"/>
                    <a:pt x="899" y="348"/>
                  </a:cubicBezTo>
                  <a:cubicBezTo>
                    <a:pt x="907" y="334"/>
                    <a:pt x="913" y="320"/>
                    <a:pt x="924" y="306"/>
                  </a:cubicBezTo>
                  <a:cubicBezTo>
                    <a:pt x="982" y="218"/>
                    <a:pt x="1094" y="81"/>
                    <a:pt x="1279" y="81"/>
                  </a:cubicBezTo>
                  <a:cubicBezTo>
                    <a:pt x="1299" y="81"/>
                    <a:pt x="1320" y="82"/>
                    <a:pt x="1343" y="86"/>
                  </a:cubicBezTo>
                  <a:cubicBezTo>
                    <a:pt x="1557" y="125"/>
                    <a:pt x="1635" y="334"/>
                    <a:pt x="1661" y="429"/>
                  </a:cubicBezTo>
                  <a:cubicBezTo>
                    <a:pt x="1594" y="482"/>
                    <a:pt x="1541" y="544"/>
                    <a:pt x="1513" y="602"/>
                  </a:cubicBezTo>
                  <a:cubicBezTo>
                    <a:pt x="1479" y="677"/>
                    <a:pt x="1485" y="742"/>
                    <a:pt x="1529" y="775"/>
                  </a:cubicBezTo>
                  <a:cubicBezTo>
                    <a:pt x="1566" y="799"/>
                    <a:pt x="1596" y="807"/>
                    <a:pt x="1621" y="807"/>
                  </a:cubicBezTo>
                  <a:cubicBezTo>
                    <a:pt x="1647" y="807"/>
                    <a:pt x="1667" y="798"/>
                    <a:pt x="1680" y="789"/>
                  </a:cubicBezTo>
                  <a:cubicBezTo>
                    <a:pt x="1761" y="739"/>
                    <a:pt x="1772" y="597"/>
                    <a:pt x="1750" y="468"/>
                  </a:cubicBezTo>
                  <a:cubicBezTo>
                    <a:pt x="1825" y="420"/>
                    <a:pt x="1924" y="385"/>
                    <a:pt x="2034" y="385"/>
                  </a:cubicBezTo>
                  <a:cubicBezTo>
                    <a:pt x="2082" y="385"/>
                    <a:pt x="2133" y="392"/>
                    <a:pt x="2185" y="407"/>
                  </a:cubicBezTo>
                  <a:cubicBezTo>
                    <a:pt x="2445" y="488"/>
                    <a:pt x="2453" y="820"/>
                    <a:pt x="2445" y="920"/>
                  </a:cubicBezTo>
                  <a:cubicBezTo>
                    <a:pt x="2445" y="931"/>
                    <a:pt x="2442" y="937"/>
                    <a:pt x="2442" y="948"/>
                  </a:cubicBezTo>
                  <a:cubicBezTo>
                    <a:pt x="2336" y="1007"/>
                    <a:pt x="2272" y="1099"/>
                    <a:pt x="2266" y="1180"/>
                  </a:cubicBezTo>
                  <a:cubicBezTo>
                    <a:pt x="2266" y="1224"/>
                    <a:pt x="2286" y="1255"/>
                    <a:pt x="2319" y="1277"/>
                  </a:cubicBezTo>
                  <a:cubicBezTo>
                    <a:pt x="2331" y="1283"/>
                    <a:pt x="2344" y="1287"/>
                    <a:pt x="2357" y="1287"/>
                  </a:cubicBezTo>
                  <a:cubicBezTo>
                    <a:pt x="2373" y="1287"/>
                    <a:pt x="2390" y="1281"/>
                    <a:pt x="2405" y="1269"/>
                  </a:cubicBezTo>
                  <a:cubicBezTo>
                    <a:pt x="2461" y="1235"/>
                    <a:pt x="2500" y="1127"/>
                    <a:pt x="2517" y="1001"/>
                  </a:cubicBezTo>
                  <a:cubicBezTo>
                    <a:pt x="2558" y="984"/>
                    <a:pt x="2611" y="970"/>
                    <a:pt x="2676" y="970"/>
                  </a:cubicBezTo>
                  <a:cubicBezTo>
                    <a:pt x="2762" y="970"/>
                    <a:pt x="2868" y="995"/>
                    <a:pt x="2991" y="1074"/>
                  </a:cubicBezTo>
                  <a:cubicBezTo>
                    <a:pt x="3198" y="1205"/>
                    <a:pt x="3206" y="1431"/>
                    <a:pt x="3192" y="1551"/>
                  </a:cubicBezTo>
                  <a:cubicBezTo>
                    <a:pt x="3178" y="1662"/>
                    <a:pt x="3145" y="1768"/>
                    <a:pt x="3100" y="1849"/>
                  </a:cubicBezTo>
                  <a:cubicBezTo>
                    <a:pt x="3063" y="1840"/>
                    <a:pt x="3026" y="1837"/>
                    <a:pt x="2990" y="1837"/>
                  </a:cubicBezTo>
                  <a:cubicBezTo>
                    <a:pt x="2974" y="1837"/>
                    <a:pt x="2959" y="1837"/>
                    <a:pt x="2944" y="1838"/>
                  </a:cubicBezTo>
                  <a:cubicBezTo>
                    <a:pt x="2857" y="1844"/>
                    <a:pt x="2802" y="1871"/>
                    <a:pt x="2782" y="1922"/>
                  </a:cubicBezTo>
                  <a:cubicBezTo>
                    <a:pt x="2774" y="1950"/>
                    <a:pt x="2774" y="1994"/>
                    <a:pt x="2832" y="2050"/>
                  </a:cubicBezTo>
                  <a:cubicBezTo>
                    <a:pt x="2860" y="2076"/>
                    <a:pt x="2892" y="2089"/>
                    <a:pt x="2925" y="2089"/>
                  </a:cubicBezTo>
                  <a:cubicBezTo>
                    <a:pt x="2943" y="2089"/>
                    <a:pt x="2960" y="2086"/>
                    <a:pt x="2977" y="2078"/>
                  </a:cubicBezTo>
                  <a:cubicBezTo>
                    <a:pt x="3033" y="2058"/>
                    <a:pt x="3089" y="2005"/>
                    <a:pt x="3139" y="1933"/>
                  </a:cubicBezTo>
                  <a:cubicBezTo>
                    <a:pt x="3237" y="1955"/>
                    <a:pt x="3334" y="2011"/>
                    <a:pt x="3382" y="2100"/>
                  </a:cubicBezTo>
                  <a:cubicBezTo>
                    <a:pt x="3471" y="2251"/>
                    <a:pt x="3374" y="2530"/>
                    <a:pt x="3242" y="2694"/>
                  </a:cubicBezTo>
                  <a:cubicBezTo>
                    <a:pt x="3223" y="2675"/>
                    <a:pt x="3201" y="2661"/>
                    <a:pt x="3184" y="2650"/>
                  </a:cubicBezTo>
                  <a:cubicBezTo>
                    <a:pt x="3149" y="2630"/>
                    <a:pt x="3109" y="2620"/>
                    <a:pt x="3070" y="2620"/>
                  </a:cubicBezTo>
                  <a:cubicBezTo>
                    <a:pt x="3013" y="2620"/>
                    <a:pt x="2958" y="2641"/>
                    <a:pt x="2930" y="2678"/>
                  </a:cubicBezTo>
                  <a:cubicBezTo>
                    <a:pt x="2891" y="2728"/>
                    <a:pt x="2899" y="2789"/>
                    <a:pt x="2949" y="2848"/>
                  </a:cubicBezTo>
                  <a:cubicBezTo>
                    <a:pt x="2981" y="2887"/>
                    <a:pt x="3020" y="2906"/>
                    <a:pt x="3063" y="2906"/>
                  </a:cubicBezTo>
                  <a:cubicBezTo>
                    <a:pt x="3103" y="2906"/>
                    <a:pt x="3147" y="2890"/>
                    <a:pt x="3192" y="2859"/>
                  </a:cubicBezTo>
                  <a:cubicBezTo>
                    <a:pt x="3201" y="2853"/>
                    <a:pt x="3215" y="2842"/>
                    <a:pt x="3228" y="2828"/>
                  </a:cubicBezTo>
                  <a:lnTo>
                    <a:pt x="3228" y="2828"/>
                  </a:lnTo>
                  <a:cubicBezTo>
                    <a:pt x="3248" y="2887"/>
                    <a:pt x="3240" y="2968"/>
                    <a:pt x="3209" y="3063"/>
                  </a:cubicBezTo>
                  <a:cubicBezTo>
                    <a:pt x="3150" y="3238"/>
                    <a:pt x="3044" y="3336"/>
                    <a:pt x="2899" y="3358"/>
                  </a:cubicBezTo>
                  <a:cubicBezTo>
                    <a:pt x="2883" y="3360"/>
                    <a:pt x="2866" y="3361"/>
                    <a:pt x="2850" y="3361"/>
                  </a:cubicBezTo>
                  <a:cubicBezTo>
                    <a:pt x="2706" y="3361"/>
                    <a:pt x="2576" y="3291"/>
                    <a:pt x="2553" y="3264"/>
                  </a:cubicBezTo>
                  <a:cubicBezTo>
                    <a:pt x="2551" y="3248"/>
                    <a:pt x="2534" y="3235"/>
                    <a:pt x="2519" y="3235"/>
                  </a:cubicBezTo>
                  <a:cubicBezTo>
                    <a:pt x="2517" y="3235"/>
                    <a:pt x="2516" y="3235"/>
                    <a:pt x="2514" y="3236"/>
                  </a:cubicBezTo>
                  <a:cubicBezTo>
                    <a:pt x="2495" y="3238"/>
                    <a:pt x="2472" y="3258"/>
                    <a:pt x="2475" y="3278"/>
                  </a:cubicBezTo>
                  <a:cubicBezTo>
                    <a:pt x="2481" y="3342"/>
                    <a:pt x="2643" y="3417"/>
                    <a:pt x="2777" y="3434"/>
                  </a:cubicBezTo>
                  <a:cubicBezTo>
                    <a:pt x="2802" y="3439"/>
                    <a:pt x="2821" y="3442"/>
                    <a:pt x="2849" y="3442"/>
                  </a:cubicBezTo>
                  <a:cubicBezTo>
                    <a:pt x="2989" y="3442"/>
                    <a:pt x="3187" y="3384"/>
                    <a:pt x="3273" y="3088"/>
                  </a:cubicBezTo>
                  <a:cubicBezTo>
                    <a:pt x="3323" y="2937"/>
                    <a:pt x="3312" y="2831"/>
                    <a:pt x="3281" y="2764"/>
                  </a:cubicBezTo>
                  <a:cubicBezTo>
                    <a:pt x="3435" y="2580"/>
                    <a:pt x="3552" y="2256"/>
                    <a:pt x="3446" y="2064"/>
                  </a:cubicBezTo>
                  <a:cubicBezTo>
                    <a:pt x="3387" y="1964"/>
                    <a:pt x="3281" y="1897"/>
                    <a:pt x="3170" y="1863"/>
                  </a:cubicBezTo>
                  <a:cubicBezTo>
                    <a:pt x="3215" y="1771"/>
                    <a:pt x="3245" y="1662"/>
                    <a:pt x="3259" y="1556"/>
                  </a:cubicBezTo>
                  <a:cubicBezTo>
                    <a:pt x="3284" y="1311"/>
                    <a:pt x="3201" y="1115"/>
                    <a:pt x="3028" y="1004"/>
                  </a:cubicBezTo>
                  <a:cubicBezTo>
                    <a:pt x="2889" y="915"/>
                    <a:pt x="2766" y="887"/>
                    <a:pt x="2667" y="887"/>
                  </a:cubicBezTo>
                  <a:cubicBezTo>
                    <a:pt x="2608" y="887"/>
                    <a:pt x="2558" y="897"/>
                    <a:pt x="2517" y="909"/>
                  </a:cubicBezTo>
                  <a:cubicBezTo>
                    <a:pt x="2517" y="853"/>
                    <a:pt x="2517" y="795"/>
                    <a:pt x="2506" y="739"/>
                  </a:cubicBezTo>
                  <a:cubicBezTo>
                    <a:pt x="2475" y="524"/>
                    <a:pt x="2366" y="376"/>
                    <a:pt x="2205" y="329"/>
                  </a:cubicBezTo>
                  <a:cubicBezTo>
                    <a:pt x="2140" y="308"/>
                    <a:pt x="2078" y="298"/>
                    <a:pt x="2019" y="298"/>
                  </a:cubicBezTo>
                  <a:cubicBezTo>
                    <a:pt x="1907" y="298"/>
                    <a:pt x="1807" y="331"/>
                    <a:pt x="1725" y="379"/>
                  </a:cubicBezTo>
                  <a:cubicBezTo>
                    <a:pt x="1675" y="212"/>
                    <a:pt x="1555" y="41"/>
                    <a:pt x="1354" y="8"/>
                  </a:cubicBezTo>
                  <a:cubicBezTo>
                    <a:pt x="1324" y="3"/>
                    <a:pt x="1296" y="0"/>
                    <a:pt x="1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6" name="Google Shape;1636;p34"/>
            <p:cNvSpPr/>
            <p:nvPr/>
          </p:nvSpPr>
          <p:spPr>
            <a:xfrm>
              <a:off x="2221937" y="2660328"/>
              <a:ext cx="218042" cy="184233"/>
            </a:xfrm>
            <a:custGeom>
              <a:avLst/>
              <a:gdLst/>
              <a:ahLst/>
              <a:cxnLst/>
              <a:rect l="l" t="t" r="r" b="b"/>
              <a:pathLst>
                <a:path w="2096" h="1771" extrusionOk="0">
                  <a:moveTo>
                    <a:pt x="843" y="164"/>
                  </a:moveTo>
                  <a:lnTo>
                    <a:pt x="843" y="164"/>
                  </a:lnTo>
                  <a:cubicBezTo>
                    <a:pt x="826" y="183"/>
                    <a:pt x="793" y="214"/>
                    <a:pt x="740" y="242"/>
                  </a:cubicBezTo>
                  <a:cubicBezTo>
                    <a:pt x="771" y="200"/>
                    <a:pt x="807" y="172"/>
                    <a:pt x="843" y="164"/>
                  </a:cubicBezTo>
                  <a:close/>
                  <a:moveTo>
                    <a:pt x="1624" y="758"/>
                  </a:moveTo>
                  <a:cubicBezTo>
                    <a:pt x="1624" y="769"/>
                    <a:pt x="1613" y="805"/>
                    <a:pt x="1563" y="847"/>
                  </a:cubicBezTo>
                  <a:cubicBezTo>
                    <a:pt x="1527" y="875"/>
                    <a:pt x="1490" y="895"/>
                    <a:pt x="1440" y="917"/>
                  </a:cubicBezTo>
                  <a:cubicBezTo>
                    <a:pt x="1490" y="822"/>
                    <a:pt x="1554" y="758"/>
                    <a:pt x="1605" y="758"/>
                  </a:cubicBezTo>
                  <a:close/>
                  <a:moveTo>
                    <a:pt x="105" y="0"/>
                  </a:moveTo>
                  <a:cubicBezTo>
                    <a:pt x="95" y="0"/>
                    <a:pt x="85" y="4"/>
                    <a:pt x="76" y="10"/>
                  </a:cubicBezTo>
                  <a:cubicBezTo>
                    <a:pt x="73" y="13"/>
                    <a:pt x="1" y="80"/>
                    <a:pt x="17" y="169"/>
                  </a:cubicBezTo>
                  <a:cubicBezTo>
                    <a:pt x="31" y="253"/>
                    <a:pt x="112" y="323"/>
                    <a:pt x="257" y="378"/>
                  </a:cubicBezTo>
                  <a:cubicBezTo>
                    <a:pt x="317" y="401"/>
                    <a:pt x="377" y="411"/>
                    <a:pt x="435" y="411"/>
                  </a:cubicBezTo>
                  <a:cubicBezTo>
                    <a:pt x="492" y="411"/>
                    <a:pt x="547" y="402"/>
                    <a:pt x="600" y="387"/>
                  </a:cubicBezTo>
                  <a:lnTo>
                    <a:pt x="600" y="387"/>
                  </a:lnTo>
                  <a:cubicBezTo>
                    <a:pt x="600" y="395"/>
                    <a:pt x="600" y="404"/>
                    <a:pt x="598" y="415"/>
                  </a:cubicBezTo>
                  <a:cubicBezTo>
                    <a:pt x="564" y="646"/>
                    <a:pt x="695" y="850"/>
                    <a:pt x="935" y="962"/>
                  </a:cubicBezTo>
                  <a:cubicBezTo>
                    <a:pt x="1049" y="1010"/>
                    <a:pt x="1151" y="1033"/>
                    <a:pt x="1243" y="1033"/>
                  </a:cubicBezTo>
                  <a:cubicBezTo>
                    <a:pt x="1267" y="1033"/>
                    <a:pt x="1290" y="1031"/>
                    <a:pt x="1312" y="1028"/>
                  </a:cubicBezTo>
                  <a:lnTo>
                    <a:pt x="1312" y="1028"/>
                  </a:lnTo>
                  <a:cubicBezTo>
                    <a:pt x="1248" y="1232"/>
                    <a:pt x="1242" y="1503"/>
                    <a:pt x="1421" y="1662"/>
                  </a:cubicBezTo>
                  <a:cubicBezTo>
                    <a:pt x="1496" y="1734"/>
                    <a:pt x="1582" y="1771"/>
                    <a:pt x="1677" y="1771"/>
                  </a:cubicBezTo>
                  <a:cubicBezTo>
                    <a:pt x="1688" y="1771"/>
                    <a:pt x="1694" y="1771"/>
                    <a:pt x="1711" y="1768"/>
                  </a:cubicBezTo>
                  <a:cubicBezTo>
                    <a:pt x="1917" y="1751"/>
                    <a:pt x="2073" y="1564"/>
                    <a:pt x="2082" y="1559"/>
                  </a:cubicBezTo>
                  <a:cubicBezTo>
                    <a:pt x="2096" y="1539"/>
                    <a:pt x="2093" y="1517"/>
                    <a:pt x="2073" y="1503"/>
                  </a:cubicBezTo>
                  <a:cubicBezTo>
                    <a:pt x="2066" y="1497"/>
                    <a:pt x="2057" y="1494"/>
                    <a:pt x="2049" y="1494"/>
                  </a:cubicBezTo>
                  <a:cubicBezTo>
                    <a:pt x="2037" y="1494"/>
                    <a:pt x="2026" y="1499"/>
                    <a:pt x="2018" y="1508"/>
                  </a:cubicBezTo>
                  <a:cubicBezTo>
                    <a:pt x="2015" y="1508"/>
                    <a:pt x="1875" y="1676"/>
                    <a:pt x="1702" y="1690"/>
                  </a:cubicBezTo>
                  <a:cubicBezTo>
                    <a:pt x="1694" y="1690"/>
                    <a:pt x="1686" y="1691"/>
                    <a:pt x="1678" y="1691"/>
                  </a:cubicBezTo>
                  <a:cubicBezTo>
                    <a:pt x="1606" y="1691"/>
                    <a:pt x="1536" y="1658"/>
                    <a:pt x="1474" y="1603"/>
                  </a:cubicBezTo>
                  <a:cubicBezTo>
                    <a:pt x="1326" y="1466"/>
                    <a:pt x="1329" y="1210"/>
                    <a:pt x="1401" y="1009"/>
                  </a:cubicBezTo>
                  <a:cubicBezTo>
                    <a:pt x="1507" y="981"/>
                    <a:pt x="1585" y="931"/>
                    <a:pt x="1635" y="883"/>
                  </a:cubicBezTo>
                  <a:cubicBezTo>
                    <a:pt x="1694" y="828"/>
                    <a:pt x="1719" y="772"/>
                    <a:pt x="1702" y="727"/>
                  </a:cubicBezTo>
                  <a:cubicBezTo>
                    <a:pt x="1691" y="708"/>
                    <a:pt x="1669" y="674"/>
                    <a:pt x="1607" y="674"/>
                  </a:cubicBezTo>
                  <a:cubicBezTo>
                    <a:pt x="1496" y="674"/>
                    <a:pt x="1401" y="808"/>
                    <a:pt x="1345" y="939"/>
                  </a:cubicBezTo>
                  <a:cubicBezTo>
                    <a:pt x="1312" y="946"/>
                    <a:pt x="1276" y="950"/>
                    <a:pt x="1239" y="950"/>
                  </a:cubicBezTo>
                  <a:cubicBezTo>
                    <a:pt x="1156" y="950"/>
                    <a:pt x="1066" y="931"/>
                    <a:pt x="971" y="889"/>
                  </a:cubicBezTo>
                  <a:cubicBezTo>
                    <a:pt x="670" y="749"/>
                    <a:pt x="662" y="515"/>
                    <a:pt x="676" y="420"/>
                  </a:cubicBezTo>
                  <a:cubicBezTo>
                    <a:pt x="678" y="398"/>
                    <a:pt x="684" y="376"/>
                    <a:pt x="690" y="353"/>
                  </a:cubicBezTo>
                  <a:cubicBezTo>
                    <a:pt x="787" y="314"/>
                    <a:pt x="868" y="256"/>
                    <a:pt x="910" y="208"/>
                  </a:cubicBezTo>
                  <a:cubicBezTo>
                    <a:pt x="944" y="166"/>
                    <a:pt x="955" y="133"/>
                    <a:pt x="938" y="105"/>
                  </a:cubicBezTo>
                  <a:cubicBezTo>
                    <a:pt x="925" y="84"/>
                    <a:pt x="903" y="74"/>
                    <a:pt x="873" y="74"/>
                  </a:cubicBezTo>
                  <a:cubicBezTo>
                    <a:pt x="863" y="74"/>
                    <a:pt x="852" y="75"/>
                    <a:pt x="840" y="77"/>
                  </a:cubicBezTo>
                  <a:cubicBezTo>
                    <a:pt x="748" y="97"/>
                    <a:pt x="670" y="180"/>
                    <a:pt x="628" y="295"/>
                  </a:cubicBezTo>
                  <a:cubicBezTo>
                    <a:pt x="574" y="314"/>
                    <a:pt x="505" y="331"/>
                    <a:pt x="432" y="331"/>
                  </a:cubicBezTo>
                  <a:cubicBezTo>
                    <a:pt x="385" y="331"/>
                    <a:pt x="336" y="324"/>
                    <a:pt x="288" y="306"/>
                  </a:cubicBezTo>
                  <a:cubicBezTo>
                    <a:pt x="171" y="258"/>
                    <a:pt x="104" y="208"/>
                    <a:pt x="95" y="155"/>
                  </a:cubicBezTo>
                  <a:cubicBezTo>
                    <a:pt x="87" y="111"/>
                    <a:pt x="126" y="72"/>
                    <a:pt x="129" y="69"/>
                  </a:cubicBezTo>
                  <a:cubicBezTo>
                    <a:pt x="146" y="55"/>
                    <a:pt x="146" y="30"/>
                    <a:pt x="132" y="13"/>
                  </a:cubicBezTo>
                  <a:cubicBezTo>
                    <a:pt x="124" y="4"/>
                    <a:pt x="115" y="0"/>
                    <a:pt x="1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7" name="Google Shape;1637;p34"/>
            <p:cNvSpPr/>
            <p:nvPr/>
          </p:nvSpPr>
          <p:spPr>
            <a:xfrm>
              <a:off x="1381811" y="3762083"/>
              <a:ext cx="94977" cy="95913"/>
            </a:xfrm>
            <a:custGeom>
              <a:avLst/>
              <a:gdLst/>
              <a:ahLst/>
              <a:cxnLst/>
              <a:rect l="l" t="t" r="r" b="b"/>
              <a:pathLst>
                <a:path w="913" h="922" extrusionOk="0">
                  <a:moveTo>
                    <a:pt x="48" y="1"/>
                  </a:moveTo>
                  <a:cubicBezTo>
                    <a:pt x="40" y="1"/>
                    <a:pt x="32" y="4"/>
                    <a:pt x="25" y="9"/>
                  </a:cubicBezTo>
                  <a:cubicBezTo>
                    <a:pt x="3" y="23"/>
                    <a:pt x="0" y="48"/>
                    <a:pt x="14" y="65"/>
                  </a:cubicBezTo>
                  <a:cubicBezTo>
                    <a:pt x="34" y="93"/>
                    <a:pt x="527" y="776"/>
                    <a:pt x="851" y="919"/>
                  </a:cubicBezTo>
                  <a:cubicBezTo>
                    <a:pt x="857" y="919"/>
                    <a:pt x="862" y="921"/>
                    <a:pt x="868" y="921"/>
                  </a:cubicBezTo>
                  <a:cubicBezTo>
                    <a:pt x="882" y="921"/>
                    <a:pt x="896" y="913"/>
                    <a:pt x="907" y="902"/>
                  </a:cubicBezTo>
                  <a:cubicBezTo>
                    <a:pt x="912" y="880"/>
                    <a:pt x="907" y="860"/>
                    <a:pt x="884" y="849"/>
                  </a:cubicBezTo>
                  <a:cubicBezTo>
                    <a:pt x="578" y="712"/>
                    <a:pt x="87" y="26"/>
                    <a:pt x="81" y="20"/>
                  </a:cubicBezTo>
                  <a:cubicBezTo>
                    <a:pt x="73" y="7"/>
                    <a:pt x="60" y="1"/>
                    <a:pt x="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8" name="Google Shape;1638;p34"/>
            <p:cNvSpPr/>
            <p:nvPr/>
          </p:nvSpPr>
          <p:spPr>
            <a:xfrm>
              <a:off x="1589866" y="3929984"/>
              <a:ext cx="110061" cy="78957"/>
            </a:xfrm>
            <a:custGeom>
              <a:avLst/>
              <a:gdLst/>
              <a:ahLst/>
              <a:cxnLst/>
              <a:rect l="l" t="t" r="r" b="b"/>
              <a:pathLst>
                <a:path w="1058" h="759" extrusionOk="0">
                  <a:moveTo>
                    <a:pt x="47" y="1"/>
                  </a:moveTo>
                  <a:cubicBezTo>
                    <a:pt x="37" y="1"/>
                    <a:pt x="28" y="5"/>
                    <a:pt x="20" y="13"/>
                  </a:cubicBezTo>
                  <a:cubicBezTo>
                    <a:pt x="0" y="30"/>
                    <a:pt x="0" y="52"/>
                    <a:pt x="20" y="69"/>
                  </a:cubicBezTo>
                  <a:cubicBezTo>
                    <a:pt x="39" y="89"/>
                    <a:pt x="578" y="619"/>
                    <a:pt x="1002" y="755"/>
                  </a:cubicBezTo>
                  <a:cubicBezTo>
                    <a:pt x="1010" y="758"/>
                    <a:pt x="1013" y="758"/>
                    <a:pt x="1016" y="758"/>
                  </a:cubicBezTo>
                  <a:cubicBezTo>
                    <a:pt x="1033" y="758"/>
                    <a:pt x="1047" y="750"/>
                    <a:pt x="1052" y="730"/>
                  </a:cubicBezTo>
                  <a:cubicBezTo>
                    <a:pt x="1058" y="711"/>
                    <a:pt x="1047" y="688"/>
                    <a:pt x="1027" y="683"/>
                  </a:cubicBezTo>
                  <a:cubicBezTo>
                    <a:pt x="623" y="554"/>
                    <a:pt x="81" y="19"/>
                    <a:pt x="76" y="13"/>
                  </a:cubicBezTo>
                  <a:cubicBezTo>
                    <a:pt x="66" y="5"/>
                    <a:pt x="56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9" name="Google Shape;1639;p34"/>
            <p:cNvSpPr/>
            <p:nvPr/>
          </p:nvSpPr>
          <p:spPr>
            <a:xfrm>
              <a:off x="1219008" y="3015582"/>
              <a:ext cx="1282555" cy="1015829"/>
            </a:xfrm>
            <a:custGeom>
              <a:avLst/>
              <a:gdLst/>
              <a:ahLst/>
              <a:cxnLst/>
              <a:rect l="l" t="t" r="r" b="b"/>
              <a:pathLst>
                <a:path w="12329" h="9765" extrusionOk="0">
                  <a:moveTo>
                    <a:pt x="4314" y="1"/>
                  </a:moveTo>
                  <a:cubicBezTo>
                    <a:pt x="4299" y="1"/>
                    <a:pt x="4285" y="2"/>
                    <a:pt x="4271" y="4"/>
                  </a:cubicBezTo>
                  <a:cubicBezTo>
                    <a:pt x="3710" y="102"/>
                    <a:pt x="720" y="4192"/>
                    <a:pt x="720" y="4192"/>
                  </a:cubicBezTo>
                  <a:cubicBezTo>
                    <a:pt x="0" y="4898"/>
                    <a:pt x="2374" y="7386"/>
                    <a:pt x="4762" y="8134"/>
                  </a:cubicBezTo>
                  <a:cubicBezTo>
                    <a:pt x="6808" y="8774"/>
                    <a:pt x="7913" y="9765"/>
                    <a:pt x="8471" y="9765"/>
                  </a:cubicBezTo>
                  <a:cubicBezTo>
                    <a:pt x="8567" y="9765"/>
                    <a:pt x="8647" y="9736"/>
                    <a:pt x="8713" y="9671"/>
                  </a:cubicBezTo>
                  <a:cubicBezTo>
                    <a:pt x="9162" y="9225"/>
                    <a:pt x="12328" y="4945"/>
                    <a:pt x="12242" y="4434"/>
                  </a:cubicBezTo>
                  <a:cubicBezTo>
                    <a:pt x="12155" y="3921"/>
                    <a:pt x="9011" y="2775"/>
                    <a:pt x="7931" y="2328"/>
                  </a:cubicBezTo>
                  <a:cubicBezTo>
                    <a:pt x="6880" y="1893"/>
                    <a:pt x="4931" y="1"/>
                    <a:pt x="43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0" name="Google Shape;1640;p34"/>
            <p:cNvSpPr/>
            <p:nvPr/>
          </p:nvSpPr>
          <p:spPr>
            <a:xfrm>
              <a:off x="1574469" y="3125123"/>
              <a:ext cx="818488" cy="494027"/>
            </a:xfrm>
            <a:custGeom>
              <a:avLst/>
              <a:gdLst/>
              <a:ahLst/>
              <a:cxnLst/>
              <a:rect l="l" t="t" r="r" b="b"/>
              <a:pathLst>
                <a:path w="7868" h="4749" extrusionOk="0">
                  <a:moveTo>
                    <a:pt x="47" y="0"/>
                  </a:moveTo>
                  <a:cubicBezTo>
                    <a:pt x="39" y="0"/>
                    <a:pt x="31" y="3"/>
                    <a:pt x="23" y="9"/>
                  </a:cubicBezTo>
                  <a:cubicBezTo>
                    <a:pt x="3" y="23"/>
                    <a:pt x="1" y="45"/>
                    <a:pt x="14" y="64"/>
                  </a:cubicBezTo>
                  <a:cubicBezTo>
                    <a:pt x="20" y="73"/>
                    <a:pt x="818" y="1186"/>
                    <a:pt x="2576" y="2285"/>
                  </a:cubicBezTo>
                  <a:cubicBezTo>
                    <a:pt x="3421" y="2812"/>
                    <a:pt x="4498" y="3217"/>
                    <a:pt x="5449" y="3571"/>
                  </a:cubicBezTo>
                  <a:cubicBezTo>
                    <a:pt x="6520" y="3973"/>
                    <a:pt x="7449" y="4322"/>
                    <a:pt x="7790" y="4735"/>
                  </a:cubicBezTo>
                  <a:cubicBezTo>
                    <a:pt x="7798" y="4740"/>
                    <a:pt x="7812" y="4748"/>
                    <a:pt x="7820" y="4748"/>
                  </a:cubicBezTo>
                  <a:cubicBezTo>
                    <a:pt x="7829" y="4748"/>
                    <a:pt x="7834" y="4743"/>
                    <a:pt x="7845" y="4740"/>
                  </a:cubicBezTo>
                  <a:cubicBezTo>
                    <a:pt x="7862" y="4726"/>
                    <a:pt x="7868" y="4701"/>
                    <a:pt x="7854" y="4684"/>
                  </a:cubicBezTo>
                  <a:cubicBezTo>
                    <a:pt x="7497" y="4255"/>
                    <a:pt x="6562" y="3903"/>
                    <a:pt x="5477" y="3499"/>
                  </a:cubicBezTo>
                  <a:cubicBezTo>
                    <a:pt x="4531" y="3144"/>
                    <a:pt x="3454" y="2743"/>
                    <a:pt x="2623" y="2218"/>
                  </a:cubicBezTo>
                  <a:cubicBezTo>
                    <a:pt x="879" y="1130"/>
                    <a:pt x="87" y="28"/>
                    <a:pt x="79" y="20"/>
                  </a:cubicBezTo>
                  <a:cubicBezTo>
                    <a:pt x="70" y="6"/>
                    <a:pt x="59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1" name="Google Shape;1641;p34"/>
            <p:cNvSpPr/>
            <p:nvPr/>
          </p:nvSpPr>
          <p:spPr>
            <a:xfrm>
              <a:off x="1459831" y="3314869"/>
              <a:ext cx="826394" cy="459489"/>
            </a:xfrm>
            <a:custGeom>
              <a:avLst/>
              <a:gdLst/>
              <a:ahLst/>
              <a:cxnLst/>
              <a:rect l="l" t="t" r="r" b="b"/>
              <a:pathLst>
                <a:path w="7944" h="4417" extrusionOk="0">
                  <a:moveTo>
                    <a:pt x="44" y="0"/>
                  </a:moveTo>
                  <a:cubicBezTo>
                    <a:pt x="33" y="0"/>
                    <a:pt x="22" y="5"/>
                    <a:pt x="15" y="15"/>
                  </a:cubicBezTo>
                  <a:cubicBezTo>
                    <a:pt x="1" y="31"/>
                    <a:pt x="3" y="57"/>
                    <a:pt x="20" y="71"/>
                  </a:cubicBezTo>
                  <a:cubicBezTo>
                    <a:pt x="37" y="82"/>
                    <a:pt x="1772" y="1451"/>
                    <a:pt x="3251" y="2149"/>
                  </a:cubicBezTo>
                  <a:cubicBezTo>
                    <a:pt x="3705" y="2366"/>
                    <a:pt x="4263" y="2595"/>
                    <a:pt x="4858" y="2841"/>
                  </a:cubicBezTo>
                  <a:cubicBezTo>
                    <a:pt x="6186" y="3388"/>
                    <a:pt x="7564" y="3957"/>
                    <a:pt x="7865" y="4397"/>
                  </a:cubicBezTo>
                  <a:cubicBezTo>
                    <a:pt x="7873" y="4409"/>
                    <a:pt x="7885" y="4417"/>
                    <a:pt x="7898" y="4417"/>
                  </a:cubicBezTo>
                  <a:cubicBezTo>
                    <a:pt x="7904" y="4417"/>
                    <a:pt x="7912" y="4417"/>
                    <a:pt x="7918" y="4409"/>
                  </a:cubicBezTo>
                  <a:cubicBezTo>
                    <a:pt x="7935" y="4397"/>
                    <a:pt x="7943" y="4375"/>
                    <a:pt x="7929" y="4356"/>
                  </a:cubicBezTo>
                  <a:cubicBezTo>
                    <a:pt x="7611" y="3895"/>
                    <a:pt x="6225" y="3323"/>
                    <a:pt x="4886" y="2771"/>
                  </a:cubicBezTo>
                  <a:cubicBezTo>
                    <a:pt x="4294" y="2526"/>
                    <a:pt x="3736" y="2297"/>
                    <a:pt x="3281" y="2079"/>
                  </a:cubicBezTo>
                  <a:cubicBezTo>
                    <a:pt x="1814" y="1382"/>
                    <a:pt x="87" y="23"/>
                    <a:pt x="70" y="9"/>
                  </a:cubicBezTo>
                  <a:cubicBezTo>
                    <a:pt x="62" y="3"/>
                    <a:pt x="53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2" name="Google Shape;1642;p34"/>
            <p:cNvSpPr/>
            <p:nvPr/>
          </p:nvSpPr>
          <p:spPr>
            <a:xfrm>
              <a:off x="1363502" y="3449273"/>
              <a:ext cx="789153" cy="461778"/>
            </a:xfrm>
            <a:custGeom>
              <a:avLst/>
              <a:gdLst/>
              <a:ahLst/>
              <a:cxnLst/>
              <a:rect l="l" t="t" r="r" b="b"/>
              <a:pathLst>
                <a:path w="7586" h="4439" extrusionOk="0">
                  <a:moveTo>
                    <a:pt x="45" y="1"/>
                  </a:moveTo>
                  <a:cubicBezTo>
                    <a:pt x="37" y="1"/>
                    <a:pt x="29" y="3"/>
                    <a:pt x="23" y="9"/>
                  </a:cubicBezTo>
                  <a:cubicBezTo>
                    <a:pt x="3" y="23"/>
                    <a:pt x="0" y="48"/>
                    <a:pt x="14" y="65"/>
                  </a:cubicBezTo>
                  <a:cubicBezTo>
                    <a:pt x="28" y="79"/>
                    <a:pt x="1203" y="1582"/>
                    <a:pt x="2687" y="2282"/>
                  </a:cubicBezTo>
                  <a:cubicBezTo>
                    <a:pt x="3231" y="2542"/>
                    <a:pt x="3976" y="2824"/>
                    <a:pt x="4698" y="3097"/>
                  </a:cubicBezTo>
                  <a:cubicBezTo>
                    <a:pt x="5943" y="3563"/>
                    <a:pt x="7229" y="4048"/>
                    <a:pt x="7505" y="4422"/>
                  </a:cubicBezTo>
                  <a:cubicBezTo>
                    <a:pt x="7513" y="4431"/>
                    <a:pt x="7522" y="4439"/>
                    <a:pt x="7536" y="4439"/>
                  </a:cubicBezTo>
                  <a:cubicBezTo>
                    <a:pt x="7547" y="4439"/>
                    <a:pt x="7555" y="4436"/>
                    <a:pt x="7561" y="4431"/>
                  </a:cubicBezTo>
                  <a:cubicBezTo>
                    <a:pt x="7583" y="4417"/>
                    <a:pt x="7586" y="4394"/>
                    <a:pt x="7572" y="4375"/>
                  </a:cubicBezTo>
                  <a:cubicBezTo>
                    <a:pt x="7282" y="3984"/>
                    <a:pt x="6043" y="3518"/>
                    <a:pt x="4729" y="3022"/>
                  </a:cubicBezTo>
                  <a:cubicBezTo>
                    <a:pt x="4007" y="2751"/>
                    <a:pt x="3264" y="2472"/>
                    <a:pt x="2720" y="2213"/>
                  </a:cubicBezTo>
                  <a:cubicBezTo>
                    <a:pt x="1256" y="1521"/>
                    <a:pt x="92" y="31"/>
                    <a:pt x="78" y="17"/>
                  </a:cubicBezTo>
                  <a:cubicBezTo>
                    <a:pt x="70" y="7"/>
                    <a:pt x="57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3" name="Google Shape;1643;p34"/>
            <p:cNvSpPr/>
            <p:nvPr/>
          </p:nvSpPr>
          <p:spPr>
            <a:xfrm>
              <a:off x="1664973" y="3099012"/>
              <a:ext cx="764602" cy="473741"/>
            </a:xfrm>
            <a:custGeom>
              <a:avLst/>
              <a:gdLst/>
              <a:ahLst/>
              <a:cxnLst/>
              <a:rect l="l" t="t" r="r" b="b"/>
              <a:pathLst>
                <a:path w="7350" h="4554" extrusionOk="0">
                  <a:moveTo>
                    <a:pt x="40" y="0"/>
                  </a:moveTo>
                  <a:cubicBezTo>
                    <a:pt x="18" y="0"/>
                    <a:pt x="1" y="20"/>
                    <a:pt x="1" y="39"/>
                  </a:cubicBezTo>
                  <a:cubicBezTo>
                    <a:pt x="1" y="329"/>
                    <a:pt x="20" y="818"/>
                    <a:pt x="171" y="832"/>
                  </a:cubicBezTo>
                  <a:cubicBezTo>
                    <a:pt x="178" y="832"/>
                    <a:pt x="187" y="832"/>
                    <a:pt x="197" y="832"/>
                  </a:cubicBezTo>
                  <a:cubicBezTo>
                    <a:pt x="372" y="832"/>
                    <a:pt x="1030" y="746"/>
                    <a:pt x="1217" y="723"/>
                  </a:cubicBezTo>
                  <a:lnTo>
                    <a:pt x="1217" y="723"/>
                  </a:lnTo>
                  <a:cubicBezTo>
                    <a:pt x="1198" y="1018"/>
                    <a:pt x="1164" y="1610"/>
                    <a:pt x="1268" y="1682"/>
                  </a:cubicBezTo>
                  <a:cubicBezTo>
                    <a:pt x="1288" y="1695"/>
                    <a:pt x="1321" y="1700"/>
                    <a:pt x="1368" y="1700"/>
                  </a:cubicBezTo>
                  <a:cubicBezTo>
                    <a:pt x="1449" y="1700"/>
                    <a:pt x="1573" y="1684"/>
                    <a:pt x="1753" y="1657"/>
                  </a:cubicBezTo>
                  <a:cubicBezTo>
                    <a:pt x="1915" y="1632"/>
                    <a:pt x="2134" y="1601"/>
                    <a:pt x="2288" y="1601"/>
                  </a:cubicBezTo>
                  <a:cubicBezTo>
                    <a:pt x="2375" y="1601"/>
                    <a:pt x="2442" y="1611"/>
                    <a:pt x="2467" y="1638"/>
                  </a:cubicBezTo>
                  <a:cubicBezTo>
                    <a:pt x="2526" y="1699"/>
                    <a:pt x="2548" y="1911"/>
                    <a:pt x="2568" y="2101"/>
                  </a:cubicBezTo>
                  <a:cubicBezTo>
                    <a:pt x="2595" y="2363"/>
                    <a:pt x="2615" y="2572"/>
                    <a:pt x="2729" y="2592"/>
                  </a:cubicBezTo>
                  <a:cubicBezTo>
                    <a:pt x="2738" y="2594"/>
                    <a:pt x="2747" y="2595"/>
                    <a:pt x="2757" y="2595"/>
                  </a:cubicBezTo>
                  <a:cubicBezTo>
                    <a:pt x="2827" y="2595"/>
                    <a:pt x="2948" y="2554"/>
                    <a:pt x="3142" y="2489"/>
                  </a:cubicBezTo>
                  <a:cubicBezTo>
                    <a:pt x="3345" y="2418"/>
                    <a:pt x="3623" y="2323"/>
                    <a:pt x="3785" y="2323"/>
                  </a:cubicBezTo>
                  <a:cubicBezTo>
                    <a:pt x="3841" y="2323"/>
                    <a:pt x="3884" y="2335"/>
                    <a:pt x="3904" y="2363"/>
                  </a:cubicBezTo>
                  <a:cubicBezTo>
                    <a:pt x="3962" y="2447"/>
                    <a:pt x="3988" y="2620"/>
                    <a:pt x="4015" y="2787"/>
                  </a:cubicBezTo>
                  <a:cubicBezTo>
                    <a:pt x="4054" y="3038"/>
                    <a:pt x="4087" y="3259"/>
                    <a:pt x="4230" y="3259"/>
                  </a:cubicBezTo>
                  <a:cubicBezTo>
                    <a:pt x="4232" y="3259"/>
                    <a:pt x="4234" y="3259"/>
                    <a:pt x="4236" y="3259"/>
                  </a:cubicBezTo>
                  <a:cubicBezTo>
                    <a:pt x="4297" y="3256"/>
                    <a:pt x="4423" y="3203"/>
                    <a:pt x="4635" y="3105"/>
                  </a:cubicBezTo>
                  <a:cubicBezTo>
                    <a:pt x="4890" y="2988"/>
                    <a:pt x="5277" y="2815"/>
                    <a:pt x="5485" y="2815"/>
                  </a:cubicBezTo>
                  <a:cubicBezTo>
                    <a:pt x="5551" y="2815"/>
                    <a:pt x="5599" y="2832"/>
                    <a:pt x="5620" y="2874"/>
                  </a:cubicBezTo>
                  <a:cubicBezTo>
                    <a:pt x="5695" y="3024"/>
                    <a:pt x="5714" y="3242"/>
                    <a:pt x="5731" y="3432"/>
                  </a:cubicBezTo>
                  <a:cubicBezTo>
                    <a:pt x="5751" y="3641"/>
                    <a:pt x="5762" y="3791"/>
                    <a:pt x="5840" y="3836"/>
                  </a:cubicBezTo>
                  <a:cubicBezTo>
                    <a:pt x="5852" y="3843"/>
                    <a:pt x="5865" y="3847"/>
                    <a:pt x="5882" y="3847"/>
                  </a:cubicBezTo>
                  <a:cubicBezTo>
                    <a:pt x="5959" y="3847"/>
                    <a:pt x="6094" y="3775"/>
                    <a:pt x="6323" y="3649"/>
                  </a:cubicBezTo>
                  <a:cubicBezTo>
                    <a:pt x="6526" y="3534"/>
                    <a:pt x="6821" y="3372"/>
                    <a:pt x="6963" y="3372"/>
                  </a:cubicBezTo>
                  <a:cubicBezTo>
                    <a:pt x="6987" y="3372"/>
                    <a:pt x="7006" y="3377"/>
                    <a:pt x="7020" y="3387"/>
                  </a:cubicBezTo>
                  <a:cubicBezTo>
                    <a:pt x="7157" y="3485"/>
                    <a:pt x="7238" y="4115"/>
                    <a:pt x="7257" y="4514"/>
                  </a:cubicBezTo>
                  <a:cubicBezTo>
                    <a:pt x="7257" y="4534"/>
                    <a:pt x="7277" y="4553"/>
                    <a:pt x="7296" y="4553"/>
                  </a:cubicBezTo>
                  <a:cubicBezTo>
                    <a:pt x="7299" y="4553"/>
                    <a:pt x="7299" y="4553"/>
                    <a:pt x="7307" y="4545"/>
                  </a:cubicBezTo>
                  <a:cubicBezTo>
                    <a:pt x="7327" y="4542"/>
                    <a:pt x="7349" y="4522"/>
                    <a:pt x="7346" y="4503"/>
                  </a:cubicBezTo>
                  <a:cubicBezTo>
                    <a:pt x="7338" y="4397"/>
                    <a:pt x="7291" y="3471"/>
                    <a:pt x="7076" y="3317"/>
                  </a:cubicBezTo>
                  <a:cubicBezTo>
                    <a:pt x="7049" y="3298"/>
                    <a:pt x="7016" y="3290"/>
                    <a:pt x="6977" y="3290"/>
                  </a:cubicBezTo>
                  <a:cubicBezTo>
                    <a:pt x="6830" y="3290"/>
                    <a:pt x="6596" y="3411"/>
                    <a:pt x="6295" y="3577"/>
                  </a:cubicBezTo>
                  <a:cubicBezTo>
                    <a:pt x="6147" y="3656"/>
                    <a:pt x="5952" y="3765"/>
                    <a:pt x="5896" y="3765"/>
                  </a:cubicBezTo>
                  <a:cubicBezTo>
                    <a:pt x="5893" y="3765"/>
                    <a:pt x="5890" y="3764"/>
                    <a:pt x="5887" y="3764"/>
                  </a:cubicBezTo>
                  <a:cubicBezTo>
                    <a:pt x="5846" y="3738"/>
                    <a:pt x="5832" y="3571"/>
                    <a:pt x="5818" y="3423"/>
                  </a:cubicBezTo>
                  <a:cubicBezTo>
                    <a:pt x="5801" y="3222"/>
                    <a:pt x="5779" y="2996"/>
                    <a:pt x="5701" y="2837"/>
                  </a:cubicBezTo>
                  <a:cubicBezTo>
                    <a:pt x="5664" y="2765"/>
                    <a:pt x="5590" y="2736"/>
                    <a:pt x="5493" y="2736"/>
                  </a:cubicBezTo>
                  <a:cubicBezTo>
                    <a:pt x="5266" y="2736"/>
                    <a:pt x="4912" y="2896"/>
                    <a:pt x="4612" y="3033"/>
                  </a:cubicBezTo>
                  <a:cubicBezTo>
                    <a:pt x="4445" y="3105"/>
                    <a:pt x="4286" y="3175"/>
                    <a:pt x="4236" y="3178"/>
                  </a:cubicBezTo>
                  <a:cubicBezTo>
                    <a:pt x="4234" y="3178"/>
                    <a:pt x="4233" y="3178"/>
                    <a:pt x="4232" y="3178"/>
                  </a:cubicBezTo>
                  <a:cubicBezTo>
                    <a:pt x="4157" y="3178"/>
                    <a:pt x="4124" y="2954"/>
                    <a:pt x="4096" y="2773"/>
                  </a:cubicBezTo>
                  <a:cubicBezTo>
                    <a:pt x="4068" y="2595"/>
                    <a:pt x="4041" y="2411"/>
                    <a:pt x="3971" y="2313"/>
                  </a:cubicBezTo>
                  <a:cubicBezTo>
                    <a:pt x="3936" y="2264"/>
                    <a:pt x="3871" y="2244"/>
                    <a:pt x="3788" y="2244"/>
                  </a:cubicBezTo>
                  <a:cubicBezTo>
                    <a:pt x="3614" y="2244"/>
                    <a:pt x="3357" y="2331"/>
                    <a:pt x="3123" y="2411"/>
                  </a:cubicBezTo>
                  <a:cubicBezTo>
                    <a:pt x="2969" y="2463"/>
                    <a:pt x="2815" y="2517"/>
                    <a:pt x="2757" y="2517"/>
                  </a:cubicBezTo>
                  <a:cubicBezTo>
                    <a:pt x="2753" y="2517"/>
                    <a:pt x="2749" y="2517"/>
                    <a:pt x="2746" y="2517"/>
                  </a:cubicBezTo>
                  <a:cubicBezTo>
                    <a:pt x="2693" y="2505"/>
                    <a:pt x="2665" y="2246"/>
                    <a:pt x="2648" y="2093"/>
                  </a:cubicBezTo>
                  <a:cubicBezTo>
                    <a:pt x="2626" y="1875"/>
                    <a:pt x="2604" y="1666"/>
                    <a:pt x="2526" y="1585"/>
                  </a:cubicBezTo>
                  <a:cubicBezTo>
                    <a:pt x="2486" y="1543"/>
                    <a:pt x="2407" y="1526"/>
                    <a:pt x="2295" y="1526"/>
                  </a:cubicBezTo>
                  <a:cubicBezTo>
                    <a:pt x="2155" y="1526"/>
                    <a:pt x="1965" y="1552"/>
                    <a:pt x="1742" y="1585"/>
                  </a:cubicBezTo>
                  <a:cubicBezTo>
                    <a:pt x="1603" y="1605"/>
                    <a:pt x="1440" y="1630"/>
                    <a:pt x="1359" y="1630"/>
                  </a:cubicBezTo>
                  <a:cubicBezTo>
                    <a:pt x="1338" y="1630"/>
                    <a:pt x="1323" y="1628"/>
                    <a:pt x="1315" y="1624"/>
                  </a:cubicBezTo>
                  <a:cubicBezTo>
                    <a:pt x="1265" y="1574"/>
                    <a:pt x="1268" y="1097"/>
                    <a:pt x="1301" y="684"/>
                  </a:cubicBezTo>
                  <a:cubicBezTo>
                    <a:pt x="1301" y="675"/>
                    <a:pt x="1298" y="664"/>
                    <a:pt x="1287" y="653"/>
                  </a:cubicBezTo>
                  <a:cubicBezTo>
                    <a:pt x="1282" y="648"/>
                    <a:pt x="1271" y="641"/>
                    <a:pt x="1261" y="641"/>
                  </a:cubicBezTo>
                  <a:cubicBezTo>
                    <a:pt x="1259" y="641"/>
                    <a:pt x="1258" y="641"/>
                    <a:pt x="1256" y="642"/>
                  </a:cubicBezTo>
                  <a:cubicBezTo>
                    <a:pt x="1010" y="676"/>
                    <a:pt x="369" y="754"/>
                    <a:pt x="205" y="754"/>
                  </a:cubicBezTo>
                  <a:cubicBezTo>
                    <a:pt x="194" y="754"/>
                    <a:pt x="186" y="754"/>
                    <a:pt x="180" y="753"/>
                  </a:cubicBezTo>
                  <a:cubicBezTo>
                    <a:pt x="124" y="739"/>
                    <a:pt x="73" y="402"/>
                    <a:pt x="76" y="39"/>
                  </a:cubicBezTo>
                  <a:cubicBezTo>
                    <a:pt x="76" y="20"/>
                    <a:pt x="60" y="0"/>
                    <a:pt x="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4" name="Google Shape;1644;p34"/>
            <p:cNvSpPr/>
            <p:nvPr/>
          </p:nvSpPr>
          <p:spPr>
            <a:xfrm>
              <a:off x="1435489" y="3367091"/>
              <a:ext cx="817344" cy="475822"/>
            </a:xfrm>
            <a:custGeom>
              <a:avLst/>
              <a:gdLst/>
              <a:ahLst/>
              <a:cxnLst/>
              <a:rect l="l" t="t" r="r" b="b"/>
              <a:pathLst>
                <a:path w="7857" h="4574" extrusionOk="0">
                  <a:moveTo>
                    <a:pt x="41" y="1"/>
                  </a:moveTo>
                  <a:cubicBezTo>
                    <a:pt x="40" y="1"/>
                    <a:pt x="38" y="1"/>
                    <a:pt x="37" y="1"/>
                  </a:cubicBezTo>
                  <a:cubicBezTo>
                    <a:pt x="17" y="4"/>
                    <a:pt x="0" y="26"/>
                    <a:pt x="3" y="46"/>
                  </a:cubicBezTo>
                  <a:cubicBezTo>
                    <a:pt x="50" y="414"/>
                    <a:pt x="145" y="1030"/>
                    <a:pt x="257" y="1078"/>
                  </a:cubicBezTo>
                  <a:cubicBezTo>
                    <a:pt x="267" y="1082"/>
                    <a:pt x="280" y="1085"/>
                    <a:pt x="296" y="1085"/>
                  </a:cubicBezTo>
                  <a:cubicBezTo>
                    <a:pt x="355" y="1085"/>
                    <a:pt x="457" y="1051"/>
                    <a:pt x="656" y="983"/>
                  </a:cubicBezTo>
                  <a:cubicBezTo>
                    <a:pt x="846" y="919"/>
                    <a:pt x="1123" y="826"/>
                    <a:pt x="1271" y="826"/>
                  </a:cubicBezTo>
                  <a:cubicBezTo>
                    <a:pt x="1304" y="826"/>
                    <a:pt x="1330" y="831"/>
                    <a:pt x="1348" y="841"/>
                  </a:cubicBezTo>
                  <a:cubicBezTo>
                    <a:pt x="1359" y="849"/>
                    <a:pt x="1367" y="855"/>
                    <a:pt x="1370" y="866"/>
                  </a:cubicBezTo>
                  <a:cubicBezTo>
                    <a:pt x="1390" y="944"/>
                    <a:pt x="1401" y="1097"/>
                    <a:pt x="1412" y="1259"/>
                  </a:cubicBezTo>
                  <a:cubicBezTo>
                    <a:pt x="1443" y="1700"/>
                    <a:pt x="1473" y="2015"/>
                    <a:pt x="1604" y="2099"/>
                  </a:cubicBezTo>
                  <a:cubicBezTo>
                    <a:pt x="1626" y="2114"/>
                    <a:pt x="1657" y="2120"/>
                    <a:pt x="1697" y="2120"/>
                  </a:cubicBezTo>
                  <a:cubicBezTo>
                    <a:pt x="1816" y="2120"/>
                    <a:pt x="2013" y="2061"/>
                    <a:pt x="2288" y="1976"/>
                  </a:cubicBezTo>
                  <a:cubicBezTo>
                    <a:pt x="2539" y="1898"/>
                    <a:pt x="2840" y="1805"/>
                    <a:pt x="3010" y="1805"/>
                  </a:cubicBezTo>
                  <a:cubicBezTo>
                    <a:pt x="3053" y="1805"/>
                    <a:pt x="3088" y="1811"/>
                    <a:pt x="3111" y="1825"/>
                  </a:cubicBezTo>
                  <a:cubicBezTo>
                    <a:pt x="3125" y="1837"/>
                    <a:pt x="3130" y="1845"/>
                    <a:pt x="3136" y="1867"/>
                  </a:cubicBezTo>
                  <a:cubicBezTo>
                    <a:pt x="3136" y="1881"/>
                    <a:pt x="3292" y="3109"/>
                    <a:pt x="3418" y="3162"/>
                  </a:cubicBezTo>
                  <a:cubicBezTo>
                    <a:pt x="3423" y="3164"/>
                    <a:pt x="3429" y="3165"/>
                    <a:pt x="3434" y="3165"/>
                  </a:cubicBezTo>
                  <a:cubicBezTo>
                    <a:pt x="3445" y="3165"/>
                    <a:pt x="3456" y="3161"/>
                    <a:pt x="3465" y="3153"/>
                  </a:cubicBezTo>
                  <a:cubicBezTo>
                    <a:pt x="3514" y="3115"/>
                    <a:pt x="4335" y="2758"/>
                    <a:pt x="4716" y="2758"/>
                  </a:cubicBezTo>
                  <a:cubicBezTo>
                    <a:pt x="4748" y="2758"/>
                    <a:pt x="4777" y="2760"/>
                    <a:pt x="4801" y="2766"/>
                  </a:cubicBezTo>
                  <a:cubicBezTo>
                    <a:pt x="4838" y="2774"/>
                    <a:pt x="4860" y="2788"/>
                    <a:pt x="4871" y="2807"/>
                  </a:cubicBezTo>
                  <a:cubicBezTo>
                    <a:pt x="4938" y="2925"/>
                    <a:pt x="4955" y="3139"/>
                    <a:pt x="4972" y="3332"/>
                  </a:cubicBezTo>
                  <a:cubicBezTo>
                    <a:pt x="4991" y="3558"/>
                    <a:pt x="5008" y="3736"/>
                    <a:pt x="5089" y="3795"/>
                  </a:cubicBezTo>
                  <a:cubicBezTo>
                    <a:pt x="5105" y="3806"/>
                    <a:pt x="5126" y="3812"/>
                    <a:pt x="5152" y="3812"/>
                  </a:cubicBezTo>
                  <a:cubicBezTo>
                    <a:pt x="5234" y="3812"/>
                    <a:pt x="5369" y="3756"/>
                    <a:pt x="5580" y="3667"/>
                  </a:cubicBezTo>
                  <a:cubicBezTo>
                    <a:pt x="5795" y="3575"/>
                    <a:pt x="6071" y="3455"/>
                    <a:pt x="6245" y="3455"/>
                  </a:cubicBezTo>
                  <a:cubicBezTo>
                    <a:pt x="6299" y="3455"/>
                    <a:pt x="6343" y="3467"/>
                    <a:pt x="6372" y="3494"/>
                  </a:cubicBezTo>
                  <a:cubicBezTo>
                    <a:pt x="6517" y="3628"/>
                    <a:pt x="6587" y="3974"/>
                    <a:pt x="6640" y="4225"/>
                  </a:cubicBezTo>
                  <a:cubicBezTo>
                    <a:pt x="6673" y="4400"/>
                    <a:pt x="6696" y="4495"/>
                    <a:pt x="6729" y="4537"/>
                  </a:cubicBezTo>
                  <a:cubicBezTo>
                    <a:pt x="6752" y="4562"/>
                    <a:pt x="6796" y="4573"/>
                    <a:pt x="6863" y="4573"/>
                  </a:cubicBezTo>
                  <a:cubicBezTo>
                    <a:pt x="7089" y="4573"/>
                    <a:pt x="7538" y="4453"/>
                    <a:pt x="7823" y="4375"/>
                  </a:cubicBezTo>
                  <a:cubicBezTo>
                    <a:pt x="7842" y="4367"/>
                    <a:pt x="7856" y="4347"/>
                    <a:pt x="7851" y="4325"/>
                  </a:cubicBezTo>
                  <a:cubicBezTo>
                    <a:pt x="7844" y="4308"/>
                    <a:pt x="7826" y="4296"/>
                    <a:pt x="7809" y="4296"/>
                  </a:cubicBezTo>
                  <a:cubicBezTo>
                    <a:pt x="7806" y="4296"/>
                    <a:pt x="7803" y="4296"/>
                    <a:pt x="7800" y="4297"/>
                  </a:cubicBezTo>
                  <a:cubicBezTo>
                    <a:pt x="7430" y="4406"/>
                    <a:pt x="7003" y="4502"/>
                    <a:pt x="6843" y="4502"/>
                  </a:cubicBezTo>
                  <a:cubicBezTo>
                    <a:pt x="6815" y="4502"/>
                    <a:pt x="6794" y="4499"/>
                    <a:pt x="6785" y="4492"/>
                  </a:cubicBezTo>
                  <a:cubicBezTo>
                    <a:pt x="6765" y="4462"/>
                    <a:pt x="6738" y="4336"/>
                    <a:pt x="6712" y="4211"/>
                  </a:cubicBezTo>
                  <a:cubicBezTo>
                    <a:pt x="6659" y="3948"/>
                    <a:pt x="6587" y="3589"/>
                    <a:pt x="6420" y="3441"/>
                  </a:cubicBezTo>
                  <a:cubicBezTo>
                    <a:pt x="6373" y="3398"/>
                    <a:pt x="6310" y="3381"/>
                    <a:pt x="6236" y="3381"/>
                  </a:cubicBezTo>
                  <a:cubicBezTo>
                    <a:pt x="6047" y="3381"/>
                    <a:pt x="5786" y="3495"/>
                    <a:pt x="5549" y="3597"/>
                  </a:cubicBezTo>
                  <a:cubicBezTo>
                    <a:pt x="5407" y="3658"/>
                    <a:pt x="5222" y="3739"/>
                    <a:pt x="5155" y="3739"/>
                  </a:cubicBezTo>
                  <a:cubicBezTo>
                    <a:pt x="5145" y="3739"/>
                    <a:pt x="5138" y="3737"/>
                    <a:pt x="5133" y="3734"/>
                  </a:cubicBezTo>
                  <a:cubicBezTo>
                    <a:pt x="5080" y="3695"/>
                    <a:pt x="5064" y="3497"/>
                    <a:pt x="5050" y="3324"/>
                  </a:cubicBezTo>
                  <a:cubicBezTo>
                    <a:pt x="5030" y="3114"/>
                    <a:pt x="5011" y="2900"/>
                    <a:pt x="4938" y="2766"/>
                  </a:cubicBezTo>
                  <a:cubicBezTo>
                    <a:pt x="4916" y="2729"/>
                    <a:pt x="4874" y="2704"/>
                    <a:pt x="4815" y="2690"/>
                  </a:cubicBezTo>
                  <a:cubicBezTo>
                    <a:pt x="4789" y="2685"/>
                    <a:pt x="4758" y="2682"/>
                    <a:pt x="4724" y="2682"/>
                  </a:cubicBezTo>
                  <a:cubicBezTo>
                    <a:pt x="4351" y="2682"/>
                    <a:pt x="3593" y="2994"/>
                    <a:pt x="3440" y="3078"/>
                  </a:cubicBezTo>
                  <a:cubicBezTo>
                    <a:pt x="3379" y="2955"/>
                    <a:pt x="3264" y="2286"/>
                    <a:pt x="3208" y="1856"/>
                  </a:cubicBezTo>
                  <a:cubicBezTo>
                    <a:pt x="3203" y="1814"/>
                    <a:pt x="3183" y="1781"/>
                    <a:pt x="3147" y="1758"/>
                  </a:cubicBezTo>
                  <a:cubicBezTo>
                    <a:pt x="3112" y="1736"/>
                    <a:pt x="3063" y="1727"/>
                    <a:pt x="3004" y="1727"/>
                  </a:cubicBezTo>
                  <a:cubicBezTo>
                    <a:pt x="2825" y="1727"/>
                    <a:pt x="2549" y="1813"/>
                    <a:pt x="2263" y="1901"/>
                  </a:cubicBezTo>
                  <a:cubicBezTo>
                    <a:pt x="2058" y="1966"/>
                    <a:pt x="1808" y="2045"/>
                    <a:pt x="1696" y="2045"/>
                  </a:cubicBezTo>
                  <a:cubicBezTo>
                    <a:pt x="1673" y="2045"/>
                    <a:pt x="1656" y="2042"/>
                    <a:pt x="1646" y="2035"/>
                  </a:cubicBezTo>
                  <a:cubicBezTo>
                    <a:pt x="1540" y="1965"/>
                    <a:pt x="1512" y="1552"/>
                    <a:pt x="1493" y="1254"/>
                  </a:cubicBezTo>
                  <a:cubicBezTo>
                    <a:pt x="1479" y="1078"/>
                    <a:pt x="1470" y="924"/>
                    <a:pt x="1445" y="846"/>
                  </a:cubicBezTo>
                  <a:cubicBezTo>
                    <a:pt x="1440" y="818"/>
                    <a:pt x="1423" y="793"/>
                    <a:pt x="1390" y="776"/>
                  </a:cubicBezTo>
                  <a:cubicBezTo>
                    <a:pt x="1360" y="760"/>
                    <a:pt x="1321" y="753"/>
                    <a:pt x="1273" y="753"/>
                  </a:cubicBezTo>
                  <a:cubicBezTo>
                    <a:pt x="1126" y="753"/>
                    <a:pt x="899" y="822"/>
                    <a:pt x="634" y="910"/>
                  </a:cubicBezTo>
                  <a:cubicBezTo>
                    <a:pt x="503" y="957"/>
                    <a:pt x="347" y="1009"/>
                    <a:pt x="301" y="1009"/>
                  </a:cubicBezTo>
                  <a:cubicBezTo>
                    <a:pt x="298" y="1009"/>
                    <a:pt x="295" y="1009"/>
                    <a:pt x="293" y="1008"/>
                  </a:cubicBezTo>
                  <a:cubicBezTo>
                    <a:pt x="237" y="966"/>
                    <a:pt x="140" y="470"/>
                    <a:pt x="84" y="37"/>
                  </a:cubicBezTo>
                  <a:cubicBezTo>
                    <a:pt x="79" y="17"/>
                    <a:pt x="62" y="1"/>
                    <a:pt x="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5" name="Google Shape;1645;p34"/>
            <p:cNvSpPr/>
            <p:nvPr/>
          </p:nvSpPr>
          <p:spPr>
            <a:xfrm>
              <a:off x="1551791" y="3259735"/>
              <a:ext cx="58151" cy="56695"/>
            </a:xfrm>
            <a:custGeom>
              <a:avLst/>
              <a:gdLst/>
              <a:ahLst/>
              <a:cxnLst/>
              <a:rect l="l" t="t" r="r" b="b"/>
              <a:pathLst>
                <a:path w="559" h="545" extrusionOk="0">
                  <a:moveTo>
                    <a:pt x="280" y="79"/>
                  </a:moveTo>
                  <a:cubicBezTo>
                    <a:pt x="386" y="79"/>
                    <a:pt x="472" y="163"/>
                    <a:pt x="475" y="263"/>
                  </a:cubicBezTo>
                  <a:cubicBezTo>
                    <a:pt x="484" y="372"/>
                    <a:pt x="400" y="461"/>
                    <a:pt x="291" y="469"/>
                  </a:cubicBezTo>
                  <a:lnTo>
                    <a:pt x="280" y="469"/>
                  </a:lnTo>
                  <a:cubicBezTo>
                    <a:pt x="177" y="469"/>
                    <a:pt x="93" y="388"/>
                    <a:pt x="85" y="282"/>
                  </a:cubicBezTo>
                  <a:cubicBezTo>
                    <a:pt x="79" y="176"/>
                    <a:pt x="163" y="84"/>
                    <a:pt x="269" y="79"/>
                  </a:cubicBezTo>
                  <a:close/>
                  <a:moveTo>
                    <a:pt x="266" y="1"/>
                  </a:moveTo>
                  <a:cubicBezTo>
                    <a:pt x="115" y="9"/>
                    <a:pt x="1" y="137"/>
                    <a:pt x="9" y="288"/>
                  </a:cubicBezTo>
                  <a:cubicBezTo>
                    <a:pt x="15" y="430"/>
                    <a:pt x="135" y="545"/>
                    <a:pt x="280" y="545"/>
                  </a:cubicBezTo>
                  <a:lnTo>
                    <a:pt x="294" y="545"/>
                  </a:lnTo>
                  <a:cubicBezTo>
                    <a:pt x="445" y="539"/>
                    <a:pt x="559" y="408"/>
                    <a:pt x="553" y="260"/>
                  </a:cubicBezTo>
                  <a:cubicBezTo>
                    <a:pt x="545" y="115"/>
                    <a:pt x="428" y="1"/>
                    <a:pt x="2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6" name="Google Shape;1646;p34"/>
            <p:cNvSpPr/>
            <p:nvPr/>
          </p:nvSpPr>
          <p:spPr>
            <a:xfrm>
              <a:off x="1728534" y="3379054"/>
              <a:ext cx="57319" cy="56383"/>
            </a:xfrm>
            <a:custGeom>
              <a:avLst/>
              <a:gdLst/>
              <a:ahLst/>
              <a:cxnLst/>
              <a:rect l="l" t="t" r="r" b="b"/>
              <a:pathLst>
                <a:path w="551" h="542" extrusionOk="0">
                  <a:moveTo>
                    <a:pt x="277" y="76"/>
                  </a:moveTo>
                  <a:cubicBezTo>
                    <a:pt x="380" y="76"/>
                    <a:pt x="464" y="154"/>
                    <a:pt x="472" y="260"/>
                  </a:cubicBezTo>
                  <a:cubicBezTo>
                    <a:pt x="475" y="313"/>
                    <a:pt x="458" y="360"/>
                    <a:pt x="422" y="399"/>
                  </a:cubicBezTo>
                  <a:cubicBezTo>
                    <a:pt x="389" y="438"/>
                    <a:pt x="338" y="458"/>
                    <a:pt x="285" y="461"/>
                  </a:cubicBezTo>
                  <a:lnTo>
                    <a:pt x="277" y="461"/>
                  </a:lnTo>
                  <a:cubicBezTo>
                    <a:pt x="171" y="461"/>
                    <a:pt x="87" y="383"/>
                    <a:pt x="82" y="276"/>
                  </a:cubicBezTo>
                  <a:cubicBezTo>
                    <a:pt x="76" y="223"/>
                    <a:pt x="96" y="176"/>
                    <a:pt x="129" y="137"/>
                  </a:cubicBezTo>
                  <a:cubicBezTo>
                    <a:pt x="166" y="98"/>
                    <a:pt x="213" y="78"/>
                    <a:pt x="266" y="76"/>
                  </a:cubicBezTo>
                  <a:close/>
                  <a:moveTo>
                    <a:pt x="263" y="0"/>
                  </a:moveTo>
                  <a:cubicBezTo>
                    <a:pt x="188" y="6"/>
                    <a:pt x="124" y="37"/>
                    <a:pt x="73" y="90"/>
                  </a:cubicBezTo>
                  <a:cubicBezTo>
                    <a:pt x="26" y="140"/>
                    <a:pt x="1" y="210"/>
                    <a:pt x="4" y="285"/>
                  </a:cubicBezTo>
                  <a:cubicBezTo>
                    <a:pt x="12" y="427"/>
                    <a:pt x="129" y="542"/>
                    <a:pt x="277" y="542"/>
                  </a:cubicBezTo>
                  <a:lnTo>
                    <a:pt x="291" y="542"/>
                  </a:lnTo>
                  <a:cubicBezTo>
                    <a:pt x="364" y="539"/>
                    <a:pt x="428" y="508"/>
                    <a:pt x="478" y="455"/>
                  </a:cubicBezTo>
                  <a:cubicBezTo>
                    <a:pt x="528" y="402"/>
                    <a:pt x="551" y="332"/>
                    <a:pt x="548" y="260"/>
                  </a:cubicBezTo>
                  <a:cubicBezTo>
                    <a:pt x="539" y="117"/>
                    <a:pt x="422" y="0"/>
                    <a:pt x="2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7" name="Google Shape;1647;p34"/>
            <p:cNvSpPr/>
            <p:nvPr/>
          </p:nvSpPr>
          <p:spPr>
            <a:xfrm>
              <a:off x="1909958" y="3477464"/>
              <a:ext cx="57319" cy="56383"/>
            </a:xfrm>
            <a:custGeom>
              <a:avLst/>
              <a:gdLst/>
              <a:ahLst/>
              <a:cxnLst/>
              <a:rect l="l" t="t" r="r" b="b"/>
              <a:pathLst>
                <a:path w="551" h="542" extrusionOk="0">
                  <a:moveTo>
                    <a:pt x="277" y="78"/>
                  </a:moveTo>
                  <a:cubicBezTo>
                    <a:pt x="377" y="78"/>
                    <a:pt x="464" y="156"/>
                    <a:pt x="469" y="262"/>
                  </a:cubicBezTo>
                  <a:cubicBezTo>
                    <a:pt x="475" y="315"/>
                    <a:pt x="455" y="363"/>
                    <a:pt x="422" y="402"/>
                  </a:cubicBezTo>
                  <a:cubicBezTo>
                    <a:pt x="386" y="438"/>
                    <a:pt x="338" y="460"/>
                    <a:pt x="285" y="463"/>
                  </a:cubicBezTo>
                  <a:lnTo>
                    <a:pt x="274" y="463"/>
                  </a:lnTo>
                  <a:cubicBezTo>
                    <a:pt x="171" y="463"/>
                    <a:pt x="87" y="385"/>
                    <a:pt x="79" y="279"/>
                  </a:cubicBezTo>
                  <a:cubicBezTo>
                    <a:pt x="76" y="226"/>
                    <a:pt x="95" y="179"/>
                    <a:pt x="129" y="140"/>
                  </a:cubicBezTo>
                  <a:cubicBezTo>
                    <a:pt x="165" y="100"/>
                    <a:pt x="213" y="81"/>
                    <a:pt x="266" y="78"/>
                  </a:cubicBezTo>
                  <a:close/>
                  <a:moveTo>
                    <a:pt x="263" y="0"/>
                  </a:moveTo>
                  <a:cubicBezTo>
                    <a:pt x="187" y="3"/>
                    <a:pt x="123" y="36"/>
                    <a:pt x="73" y="87"/>
                  </a:cubicBezTo>
                  <a:cubicBezTo>
                    <a:pt x="26" y="140"/>
                    <a:pt x="1" y="209"/>
                    <a:pt x="3" y="282"/>
                  </a:cubicBezTo>
                  <a:cubicBezTo>
                    <a:pt x="12" y="427"/>
                    <a:pt x="129" y="541"/>
                    <a:pt x="277" y="541"/>
                  </a:cubicBezTo>
                  <a:lnTo>
                    <a:pt x="291" y="541"/>
                  </a:lnTo>
                  <a:cubicBezTo>
                    <a:pt x="363" y="538"/>
                    <a:pt x="430" y="505"/>
                    <a:pt x="478" y="455"/>
                  </a:cubicBezTo>
                  <a:cubicBezTo>
                    <a:pt x="528" y="402"/>
                    <a:pt x="550" y="332"/>
                    <a:pt x="547" y="259"/>
                  </a:cubicBezTo>
                  <a:cubicBezTo>
                    <a:pt x="542" y="114"/>
                    <a:pt x="422" y="0"/>
                    <a:pt x="2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8" name="Google Shape;1648;p34"/>
            <p:cNvSpPr/>
            <p:nvPr/>
          </p:nvSpPr>
          <p:spPr>
            <a:xfrm>
              <a:off x="2157856" y="3566824"/>
              <a:ext cx="57527" cy="56695"/>
            </a:xfrm>
            <a:custGeom>
              <a:avLst/>
              <a:gdLst/>
              <a:ahLst/>
              <a:cxnLst/>
              <a:rect l="l" t="t" r="r" b="b"/>
              <a:pathLst>
                <a:path w="553" h="545" extrusionOk="0">
                  <a:moveTo>
                    <a:pt x="273" y="73"/>
                  </a:moveTo>
                  <a:cubicBezTo>
                    <a:pt x="379" y="73"/>
                    <a:pt x="463" y="154"/>
                    <a:pt x="469" y="254"/>
                  </a:cubicBezTo>
                  <a:cubicBezTo>
                    <a:pt x="477" y="363"/>
                    <a:pt x="393" y="452"/>
                    <a:pt x="285" y="458"/>
                  </a:cubicBezTo>
                  <a:lnTo>
                    <a:pt x="273" y="458"/>
                  </a:lnTo>
                  <a:cubicBezTo>
                    <a:pt x="170" y="458"/>
                    <a:pt x="87" y="380"/>
                    <a:pt x="78" y="274"/>
                  </a:cubicBezTo>
                  <a:cubicBezTo>
                    <a:pt x="75" y="223"/>
                    <a:pt x="92" y="173"/>
                    <a:pt x="128" y="134"/>
                  </a:cubicBezTo>
                  <a:cubicBezTo>
                    <a:pt x="162" y="98"/>
                    <a:pt x="212" y="76"/>
                    <a:pt x="265" y="73"/>
                  </a:cubicBezTo>
                  <a:close/>
                  <a:moveTo>
                    <a:pt x="259" y="0"/>
                  </a:moveTo>
                  <a:cubicBezTo>
                    <a:pt x="187" y="3"/>
                    <a:pt x="120" y="34"/>
                    <a:pt x="73" y="87"/>
                  </a:cubicBezTo>
                  <a:cubicBezTo>
                    <a:pt x="22" y="140"/>
                    <a:pt x="0" y="210"/>
                    <a:pt x="3" y="282"/>
                  </a:cubicBezTo>
                  <a:cubicBezTo>
                    <a:pt x="8" y="424"/>
                    <a:pt x="128" y="539"/>
                    <a:pt x="273" y="539"/>
                  </a:cubicBezTo>
                  <a:lnTo>
                    <a:pt x="287" y="544"/>
                  </a:lnTo>
                  <a:cubicBezTo>
                    <a:pt x="438" y="536"/>
                    <a:pt x="552" y="408"/>
                    <a:pt x="547" y="257"/>
                  </a:cubicBezTo>
                  <a:cubicBezTo>
                    <a:pt x="538" y="115"/>
                    <a:pt x="421" y="0"/>
                    <a:pt x="2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9" name="Google Shape;1649;p34"/>
            <p:cNvSpPr/>
            <p:nvPr/>
          </p:nvSpPr>
          <p:spPr>
            <a:xfrm>
              <a:off x="1949177" y="3868295"/>
              <a:ext cx="58151" cy="57007"/>
            </a:xfrm>
            <a:custGeom>
              <a:avLst/>
              <a:gdLst/>
              <a:ahLst/>
              <a:cxnLst/>
              <a:rect l="l" t="t" r="r" b="b"/>
              <a:pathLst>
                <a:path w="559" h="548" extrusionOk="0">
                  <a:moveTo>
                    <a:pt x="279" y="79"/>
                  </a:moveTo>
                  <a:cubicBezTo>
                    <a:pt x="382" y="79"/>
                    <a:pt x="466" y="163"/>
                    <a:pt x="474" y="263"/>
                  </a:cubicBezTo>
                  <a:cubicBezTo>
                    <a:pt x="480" y="372"/>
                    <a:pt x="396" y="464"/>
                    <a:pt x="290" y="470"/>
                  </a:cubicBezTo>
                  <a:lnTo>
                    <a:pt x="279" y="470"/>
                  </a:lnTo>
                  <a:cubicBezTo>
                    <a:pt x="173" y="470"/>
                    <a:pt x="89" y="389"/>
                    <a:pt x="84" y="285"/>
                  </a:cubicBezTo>
                  <a:cubicBezTo>
                    <a:pt x="75" y="177"/>
                    <a:pt x="159" y="87"/>
                    <a:pt x="268" y="79"/>
                  </a:cubicBezTo>
                  <a:close/>
                  <a:moveTo>
                    <a:pt x="265" y="1"/>
                  </a:moveTo>
                  <a:cubicBezTo>
                    <a:pt x="115" y="9"/>
                    <a:pt x="0" y="138"/>
                    <a:pt x="6" y="288"/>
                  </a:cubicBezTo>
                  <a:cubicBezTo>
                    <a:pt x="14" y="430"/>
                    <a:pt x="131" y="548"/>
                    <a:pt x="279" y="548"/>
                  </a:cubicBezTo>
                  <a:lnTo>
                    <a:pt x="293" y="548"/>
                  </a:lnTo>
                  <a:cubicBezTo>
                    <a:pt x="444" y="539"/>
                    <a:pt x="558" y="411"/>
                    <a:pt x="550" y="260"/>
                  </a:cubicBezTo>
                  <a:cubicBezTo>
                    <a:pt x="544" y="118"/>
                    <a:pt x="424" y="1"/>
                    <a:pt x="2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0" name="Google Shape;1650;p34"/>
            <p:cNvSpPr/>
            <p:nvPr/>
          </p:nvSpPr>
          <p:spPr>
            <a:xfrm>
              <a:off x="1734048" y="3772278"/>
              <a:ext cx="57319" cy="56383"/>
            </a:xfrm>
            <a:custGeom>
              <a:avLst/>
              <a:gdLst/>
              <a:ahLst/>
              <a:cxnLst/>
              <a:rect l="l" t="t" r="r" b="b"/>
              <a:pathLst>
                <a:path w="551" h="542" extrusionOk="0">
                  <a:moveTo>
                    <a:pt x="274" y="76"/>
                  </a:moveTo>
                  <a:cubicBezTo>
                    <a:pt x="378" y="76"/>
                    <a:pt x="464" y="154"/>
                    <a:pt x="470" y="260"/>
                  </a:cubicBezTo>
                  <a:cubicBezTo>
                    <a:pt x="475" y="313"/>
                    <a:pt x="456" y="360"/>
                    <a:pt x="422" y="399"/>
                  </a:cubicBezTo>
                  <a:cubicBezTo>
                    <a:pt x="386" y="436"/>
                    <a:pt x="338" y="458"/>
                    <a:pt x="285" y="461"/>
                  </a:cubicBezTo>
                  <a:lnTo>
                    <a:pt x="274" y="461"/>
                  </a:lnTo>
                  <a:cubicBezTo>
                    <a:pt x="171" y="461"/>
                    <a:pt x="87" y="383"/>
                    <a:pt x="79" y="277"/>
                  </a:cubicBezTo>
                  <a:cubicBezTo>
                    <a:pt x="76" y="224"/>
                    <a:pt x="93" y="176"/>
                    <a:pt x="129" y="137"/>
                  </a:cubicBezTo>
                  <a:cubicBezTo>
                    <a:pt x="163" y="98"/>
                    <a:pt x="213" y="79"/>
                    <a:pt x="266" y="76"/>
                  </a:cubicBezTo>
                  <a:close/>
                  <a:moveTo>
                    <a:pt x="260" y="0"/>
                  </a:moveTo>
                  <a:cubicBezTo>
                    <a:pt x="188" y="6"/>
                    <a:pt x="121" y="37"/>
                    <a:pt x="73" y="90"/>
                  </a:cubicBezTo>
                  <a:cubicBezTo>
                    <a:pt x="23" y="140"/>
                    <a:pt x="1" y="210"/>
                    <a:pt x="4" y="285"/>
                  </a:cubicBezTo>
                  <a:cubicBezTo>
                    <a:pt x="9" y="427"/>
                    <a:pt x="129" y="542"/>
                    <a:pt x="274" y="542"/>
                  </a:cubicBezTo>
                  <a:lnTo>
                    <a:pt x="288" y="542"/>
                  </a:lnTo>
                  <a:cubicBezTo>
                    <a:pt x="364" y="539"/>
                    <a:pt x="428" y="508"/>
                    <a:pt x="478" y="455"/>
                  </a:cubicBezTo>
                  <a:cubicBezTo>
                    <a:pt x="525" y="402"/>
                    <a:pt x="551" y="332"/>
                    <a:pt x="548" y="260"/>
                  </a:cubicBezTo>
                  <a:cubicBezTo>
                    <a:pt x="539" y="118"/>
                    <a:pt x="422" y="0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1" name="Google Shape;1651;p34"/>
            <p:cNvSpPr/>
            <p:nvPr/>
          </p:nvSpPr>
          <p:spPr>
            <a:xfrm>
              <a:off x="1505707" y="3677613"/>
              <a:ext cx="58151" cy="56695"/>
            </a:xfrm>
            <a:custGeom>
              <a:avLst/>
              <a:gdLst/>
              <a:ahLst/>
              <a:cxnLst/>
              <a:rect l="l" t="t" r="r" b="b"/>
              <a:pathLst>
                <a:path w="559" h="545" extrusionOk="0">
                  <a:moveTo>
                    <a:pt x="279" y="79"/>
                  </a:moveTo>
                  <a:cubicBezTo>
                    <a:pt x="385" y="79"/>
                    <a:pt x="469" y="157"/>
                    <a:pt x="475" y="263"/>
                  </a:cubicBezTo>
                  <a:cubicBezTo>
                    <a:pt x="483" y="372"/>
                    <a:pt x="399" y="461"/>
                    <a:pt x="291" y="470"/>
                  </a:cubicBezTo>
                  <a:lnTo>
                    <a:pt x="279" y="470"/>
                  </a:lnTo>
                  <a:cubicBezTo>
                    <a:pt x="176" y="470"/>
                    <a:pt x="92" y="389"/>
                    <a:pt x="84" y="283"/>
                  </a:cubicBezTo>
                  <a:cubicBezTo>
                    <a:pt x="78" y="177"/>
                    <a:pt x="162" y="85"/>
                    <a:pt x="271" y="79"/>
                  </a:cubicBezTo>
                  <a:close/>
                  <a:moveTo>
                    <a:pt x="265" y="1"/>
                  </a:moveTo>
                  <a:cubicBezTo>
                    <a:pt x="118" y="9"/>
                    <a:pt x="0" y="138"/>
                    <a:pt x="9" y="288"/>
                  </a:cubicBezTo>
                  <a:cubicBezTo>
                    <a:pt x="14" y="431"/>
                    <a:pt x="134" y="545"/>
                    <a:pt x="279" y="545"/>
                  </a:cubicBezTo>
                  <a:lnTo>
                    <a:pt x="293" y="545"/>
                  </a:lnTo>
                  <a:cubicBezTo>
                    <a:pt x="444" y="539"/>
                    <a:pt x="558" y="408"/>
                    <a:pt x="553" y="260"/>
                  </a:cubicBezTo>
                  <a:cubicBezTo>
                    <a:pt x="544" y="115"/>
                    <a:pt x="427" y="1"/>
                    <a:pt x="2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2" name="Google Shape;1652;p34"/>
            <p:cNvSpPr/>
            <p:nvPr/>
          </p:nvSpPr>
          <p:spPr>
            <a:xfrm>
              <a:off x="1342904" y="3539777"/>
              <a:ext cx="58151" cy="56695"/>
            </a:xfrm>
            <a:custGeom>
              <a:avLst/>
              <a:gdLst/>
              <a:ahLst/>
              <a:cxnLst/>
              <a:rect l="l" t="t" r="r" b="b"/>
              <a:pathLst>
                <a:path w="559" h="545" extrusionOk="0">
                  <a:moveTo>
                    <a:pt x="279" y="79"/>
                  </a:moveTo>
                  <a:cubicBezTo>
                    <a:pt x="380" y="79"/>
                    <a:pt x="469" y="163"/>
                    <a:pt x="475" y="263"/>
                  </a:cubicBezTo>
                  <a:cubicBezTo>
                    <a:pt x="483" y="372"/>
                    <a:pt x="399" y="461"/>
                    <a:pt x="290" y="470"/>
                  </a:cubicBezTo>
                  <a:lnTo>
                    <a:pt x="279" y="470"/>
                  </a:lnTo>
                  <a:cubicBezTo>
                    <a:pt x="176" y="470"/>
                    <a:pt x="92" y="389"/>
                    <a:pt x="84" y="283"/>
                  </a:cubicBezTo>
                  <a:cubicBezTo>
                    <a:pt x="78" y="177"/>
                    <a:pt x="162" y="85"/>
                    <a:pt x="268" y="79"/>
                  </a:cubicBezTo>
                  <a:close/>
                  <a:moveTo>
                    <a:pt x="265" y="1"/>
                  </a:moveTo>
                  <a:cubicBezTo>
                    <a:pt x="115" y="9"/>
                    <a:pt x="0" y="138"/>
                    <a:pt x="9" y="288"/>
                  </a:cubicBezTo>
                  <a:cubicBezTo>
                    <a:pt x="14" y="430"/>
                    <a:pt x="131" y="545"/>
                    <a:pt x="279" y="545"/>
                  </a:cubicBezTo>
                  <a:lnTo>
                    <a:pt x="293" y="545"/>
                  </a:lnTo>
                  <a:cubicBezTo>
                    <a:pt x="444" y="539"/>
                    <a:pt x="558" y="408"/>
                    <a:pt x="550" y="260"/>
                  </a:cubicBezTo>
                  <a:cubicBezTo>
                    <a:pt x="544" y="115"/>
                    <a:pt x="427" y="1"/>
                    <a:pt x="2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3" name="Google Shape;1653;p34"/>
            <p:cNvSpPr/>
            <p:nvPr/>
          </p:nvSpPr>
          <p:spPr>
            <a:xfrm>
              <a:off x="1090638" y="3018391"/>
              <a:ext cx="346932" cy="458865"/>
            </a:xfrm>
            <a:custGeom>
              <a:avLst/>
              <a:gdLst/>
              <a:ahLst/>
              <a:cxnLst/>
              <a:rect l="l" t="t" r="r" b="b"/>
              <a:pathLst>
                <a:path w="3335" h="4411" extrusionOk="0">
                  <a:moveTo>
                    <a:pt x="2447" y="1"/>
                  </a:moveTo>
                  <a:cubicBezTo>
                    <a:pt x="2424" y="1"/>
                    <a:pt x="2401" y="1"/>
                    <a:pt x="2378" y="2"/>
                  </a:cubicBezTo>
                  <a:cubicBezTo>
                    <a:pt x="2356" y="5"/>
                    <a:pt x="2339" y="22"/>
                    <a:pt x="2342" y="44"/>
                  </a:cubicBezTo>
                  <a:cubicBezTo>
                    <a:pt x="2344" y="61"/>
                    <a:pt x="2360" y="79"/>
                    <a:pt x="2377" y="79"/>
                  </a:cubicBezTo>
                  <a:cubicBezTo>
                    <a:pt x="2379" y="79"/>
                    <a:pt x="2381" y="78"/>
                    <a:pt x="2383" y="78"/>
                  </a:cubicBezTo>
                  <a:cubicBezTo>
                    <a:pt x="2403" y="77"/>
                    <a:pt x="2422" y="76"/>
                    <a:pt x="2440" y="76"/>
                  </a:cubicBezTo>
                  <a:cubicBezTo>
                    <a:pt x="2472" y="76"/>
                    <a:pt x="2502" y="78"/>
                    <a:pt x="2534" y="83"/>
                  </a:cubicBezTo>
                  <a:lnTo>
                    <a:pt x="2537" y="83"/>
                  </a:lnTo>
                  <a:cubicBezTo>
                    <a:pt x="2559" y="83"/>
                    <a:pt x="2576" y="69"/>
                    <a:pt x="2573" y="47"/>
                  </a:cubicBezTo>
                  <a:cubicBezTo>
                    <a:pt x="2576" y="25"/>
                    <a:pt x="2559" y="8"/>
                    <a:pt x="2537" y="5"/>
                  </a:cubicBezTo>
                  <a:cubicBezTo>
                    <a:pt x="2509" y="2"/>
                    <a:pt x="2478" y="1"/>
                    <a:pt x="2447" y="1"/>
                  </a:cubicBezTo>
                  <a:close/>
                  <a:moveTo>
                    <a:pt x="2231" y="28"/>
                  </a:moveTo>
                  <a:cubicBezTo>
                    <a:pt x="2227" y="28"/>
                    <a:pt x="2223" y="29"/>
                    <a:pt x="2219" y="30"/>
                  </a:cubicBezTo>
                  <a:cubicBezTo>
                    <a:pt x="2171" y="39"/>
                    <a:pt x="2118" y="53"/>
                    <a:pt x="2065" y="75"/>
                  </a:cubicBezTo>
                  <a:cubicBezTo>
                    <a:pt x="2046" y="81"/>
                    <a:pt x="2035" y="103"/>
                    <a:pt x="2043" y="122"/>
                  </a:cubicBezTo>
                  <a:cubicBezTo>
                    <a:pt x="2046" y="139"/>
                    <a:pt x="2060" y="147"/>
                    <a:pt x="2077" y="147"/>
                  </a:cubicBezTo>
                  <a:cubicBezTo>
                    <a:pt x="2082" y="147"/>
                    <a:pt x="2085" y="146"/>
                    <a:pt x="2088" y="146"/>
                  </a:cubicBezTo>
                  <a:cubicBezTo>
                    <a:pt x="2090" y="146"/>
                    <a:pt x="2091" y="147"/>
                    <a:pt x="2093" y="147"/>
                  </a:cubicBezTo>
                  <a:cubicBezTo>
                    <a:pt x="2141" y="128"/>
                    <a:pt x="2188" y="114"/>
                    <a:pt x="2238" y="103"/>
                  </a:cubicBezTo>
                  <a:cubicBezTo>
                    <a:pt x="2255" y="100"/>
                    <a:pt x="2272" y="78"/>
                    <a:pt x="2266" y="58"/>
                  </a:cubicBezTo>
                  <a:cubicBezTo>
                    <a:pt x="2262" y="42"/>
                    <a:pt x="2248" y="28"/>
                    <a:pt x="2231" y="28"/>
                  </a:cubicBezTo>
                  <a:close/>
                  <a:moveTo>
                    <a:pt x="2692" y="33"/>
                  </a:moveTo>
                  <a:cubicBezTo>
                    <a:pt x="2673" y="33"/>
                    <a:pt x="2656" y="43"/>
                    <a:pt x="2648" y="61"/>
                  </a:cubicBezTo>
                  <a:cubicBezTo>
                    <a:pt x="2646" y="83"/>
                    <a:pt x="2657" y="103"/>
                    <a:pt x="2676" y="111"/>
                  </a:cubicBezTo>
                  <a:cubicBezTo>
                    <a:pt x="2721" y="125"/>
                    <a:pt x="2771" y="142"/>
                    <a:pt x="2816" y="167"/>
                  </a:cubicBezTo>
                  <a:cubicBezTo>
                    <a:pt x="2819" y="167"/>
                    <a:pt x="2827" y="170"/>
                    <a:pt x="2833" y="170"/>
                  </a:cubicBezTo>
                  <a:cubicBezTo>
                    <a:pt x="2847" y="170"/>
                    <a:pt x="2860" y="161"/>
                    <a:pt x="2866" y="145"/>
                  </a:cubicBezTo>
                  <a:cubicBezTo>
                    <a:pt x="2874" y="125"/>
                    <a:pt x="2869" y="103"/>
                    <a:pt x="2847" y="92"/>
                  </a:cubicBezTo>
                  <a:cubicBezTo>
                    <a:pt x="2799" y="69"/>
                    <a:pt x="2749" y="50"/>
                    <a:pt x="2699" y="33"/>
                  </a:cubicBezTo>
                  <a:cubicBezTo>
                    <a:pt x="2696" y="33"/>
                    <a:pt x="2694" y="33"/>
                    <a:pt x="2692" y="33"/>
                  </a:cubicBezTo>
                  <a:close/>
                  <a:moveTo>
                    <a:pt x="1937" y="134"/>
                  </a:moveTo>
                  <a:cubicBezTo>
                    <a:pt x="1931" y="134"/>
                    <a:pt x="1924" y="135"/>
                    <a:pt x="1918" y="139"/>
                  </a:cubicBezTo>
                  <a:cubicBezTo>
                    <a:pt x="1867" y="161"/>
                    <a:pt x="1823" y="192"/>
                    <a:pt x="1781" y="226"/>
                  </a:cubicBezTo>
                  <a:cubicBezTo>
                    <a:pt x="1764" y="240"/>
                    <a:pt x="1759" y="262"/>
                    <a:pt x="1772" y="281"/>
                  </a:cubicBezTo>
                  <a:cubicBezTo>
                    <a:pt x="1781" y="287"/>
                    <a:pt x="1795" y="295"/>
                    <a:pt x="1806" y="295"/>
                  </a:cubicBezTo>
                  <a:cubicBezTo>
                    <a:pt x="1814" y="295"/>
                    <a:pt x="1823" y="293"/>
                    <a:pt x="1825" y="287"/>
                  </a:cubicBezTo>
                  <a:cubicBezTo>
                    <a:pt x="1865" y="259"/>
                    <a:pt x="1906" y="231"/>
                    <a:pt x="1951" y="209"/>
                  </a:cubicBezTo>
                  <a:cubicBezTo>
                    <a:pt x="1973" y="198"/>
                    <a:pt x="1979" y="175"/>
                    <a:pt x="1968" y="156"/>
                  </a:cubicBezTo>
                  <a:cubicBezTo>
                    <a:pt x="1962" y="141"/>
                    <a:pt x="1950" y="134"/>
                    <a:pt x="1937" y="134"/>
                  </a:cubicBezTo>
                  <a:close/>
                  <a:moveTo>
                    <a:pt x="2966" y="171"/>
                  </a:moveTo>
                  <a:cubicBezTo>
                    <a:pt x="2953" y="171"/>
                    <a:pt x="2939" y="176"/>
                    <a:pt x="2930" y="187"/>
                  </a:cubicBezTo>
                  <a:cubicBezTo>
                    <a:pt x="2922" y="203"/>
                    <a:pt x="2925" y="228"/>
                    <a:pt x="2941" y="242"/>
                  </a:cubicBezTo>
                  <a:cubicBezTo>
                    <a:pt x="2983" y="270"/>
                    <a:pt x="3022" y="301"/>
                    <a:pt x="3061" y="337"/>
                  </a:cubicBezTo>
                  <a:cubicBezTo>
                    <a:pt x="3067" y="343"/>
                    <a:pt x="3078" y="348"/>
                    <a:pt x="3089" y="348"/>
                  </a:cubicBezTo>
                  <a:cubicBezTo>
                    <a:pt x="3098" y="348"/>
                    <a:pt x="3109" y="343"/>
                    <a:pt x="3117" y="334"/>
                  </a:cubicBezTo>
                  <a:cubicBezTo>
                    <a:pt x="3131" y="315"/>
                    <a:pt x="3131" y="293"/>
                    <a:pt x="3112" y="279"/>
                  </a:cubicBezTo>
                  <a:cubicBezTo>
                    <a:pt x="3070" y="240"/>
                    <a:pt x="3028" y="209"/>
                    <a:pt x="2986" y="175"/>
                  </a:cubicBezTo>
                  <a:cubicBezTo>
                    <a:pt x="2980" y="172"/>
                    <a:pt x="2973" y="171"/>
                    <a:pt x="2966" y="171"/>
                  </a:cubicBezTo>
                  <a:close/>
                  <a:moveTo>
                    <a:pt x="1689" y="327"/>
                  </a:moveTo>
                  <a:cubicBezTo>
                    <a:pt x="1679" y="327"/>
                    <a:pt x="1668" y="331"/>
                    <a:pt x="1661" y="340"/>
                  </a:cubicBezTo>
                  <a:cubicBezTo>
                    <a:pt x="1625" y="379"/>
                    <a:pt x="1594" y="424"/>
                    <a:pt x="1569" y="471"/>
                  </a:cubicBezTo>
                  <a:cubicBezTo>
                    <a:pt x="1560" y="491"/>
                    <a:pt x="1563" y="513"/>
                    <a:pt x="1586" y="524"/>
                  </a:cubicBezTo>
                  <a:cubicBezTo>
                    <a:pt x="1591" y="530"/>
                    <a:pt x="1600" y="532"/>
                    <a:pt x="1605" y="532"/>
                  </a:cubicBezTo>
                  <a:cubicBezTo>
                    <a:pt x="1619" y="532"/>
                    <a:pt x="1633" y="524"/>
                    <a:pt x="1639" y="513"/>
                  </a:cubicBezTo>
                  <a:cubicBezTo>
                    <a:pt x="1661" y="468"/>
                    <a:pt x="1689" y="429"/>
                    <a:pt x="1722" y="393"/>
                  </a:cubicBezTo>
                  <a:cubicBezTo>
                    <a:pt x="1736" y="373"/>
                    <a:pt x="1736" y="351"/>
                    <a:pt x="1717" y="337"/>
                  </a:cubicBezTo>
                  <a:cubicBezTo>
                    <a:pt x="1709" y="331"/>
                    <a:pt x="1699" y="327"/>
                    <a:pt x="1689" y="327"/>
                  </a:cubicBezTo>
                  <a:close/>
                  <a:moveTo>
                    <a:pt x="3198" y="375"/>
                  </a:moveTo>
                  <a:cubicBezTo>
                    <a:pt x="3189" y="375"/>
                    <a:pt x="3180" y="378"/>
                    <a:pt x="3173" y="385"/>
                  </a:cubicBezTo>
                  <a:cubicBezTo>
                    <a:pt x="3151" y="399"/>
                    <a:pt x="3151" y="424"/>
                    <a:pt x="3165" y="440"/>
                  </a:cubicBezTo>
                  <a:cubicBezTo>
                    <a:pt x="3215" y="505"/>
                    <a:pt x="3245" y="549"/>
                    <a:pt x="3251" y="563"/>
                  </a:cubicBezTo>
                  <a:cubicBezTo>
                    <a:pt x="3259" y="577"/>
                    <a:pt x="3273" y="583"/>
                    <a:pt x="3287" y="583"/>
                  </a:cubicBezTo>
                  <a:cubicBezTo>
                    <a:pt x="3293" y="583"/>
                    <a:pt x="3301" y="583"/>
                    <a:pt x="3312" y="574"/>
                  </a:cubicBezTo>
                  <a:cubicBezTo>
                    <a:pt x="3332" y="563"/>
                    <a:pt x="3335" y="538"/>
                    <a:pt x="3326" y="521"/>
                  </a:cubicBezTo>
                  <a:cubicBezTo>
                    <a:pt x="3315" y="510"/>
                    <a:pt x="3285" y="460"/>
                    <a:pt x="3229" y="393"/>
                  </a:cubicBezTo>
                  <a:cubicBezTo>
                    <a:pt x="3221" y="381"/>
                    <a:pt x="3210" y="375"/>
                    <a:pt x="3198" y="375"/>
                  </a:cubicBezTo>
                  <a:close/>
                  <a:moveTo>
                    <a:pt x="1540" y="597"/>
                  </a:moveTo>
                  <a:cubicBezTo>
                    <a:pt x="1524" y="597"/>
                    <a:pt x="1511" y="607"/>
                    <a:pt x="1505" y="622"/>
                  </a:cubicBezTo>
                  <a:cubicBezTo>
                    <a:pt x="1488" y="672"/>
                    <a:pt x="1477" y="725"/>
                    <a:pt x="1466" y="781"/>
                  </a:cubicBezTo>
                  <a:cubicBezTo>
                    <a:pt x="1466" y="800"/>
                    <a:pt x="1480" y="823"/>
                    <a:pt x="1502" y="825"/>
                  </a:cubicBezTo>
                  <a:lnTo>
                    <a:pt x="1507" y="825"/>
                  </a:lnTo>
                  <a:cubicBezTo>
                    <a:pt x="1530" y="825"/>
                    <a:pt x="1544" y="811"/>
                    <a:pt x="1544" y="795"/>
                  </a:cubicBezTo>
                  <a:cubicBezTo>
                    <a:pt x="1549" y="742"/>
                    <a:pt x="1563" y="691"/>
                    <a:pt x="1577" y="647"/>
                  </a:cubicBezTo>
                  <a:cubicBezTo>
                    <a:pt x="1586" y="627"/>
                    <a:pt x="1574" y="605"/>
                    <a:pt x="1555" y="599"/>
                  </a:cubicBezTo>
                  <a:cubicBezTo>
                    <a:pt x="1550" y="597"/>
                    <a:pt x="1545" y="597"/>
                    <a:pt x="1540" y="597"/>
                  </a:cubicBezTo>
                  <a:close/>
                  <a:moveTo>
                    <a:pt x="1499" y="901"/>
                  </a:moveTo>
                  <a:cubicBezTo>
                    <a:pt x="1477" y="901"/>
                    <a:pt x="1460" y="923"/>
                    <a:pt x="1460" y="943"/>
                  </a:cubicBezTo>
                  <a:cubicBezTo>
                    <a:pt x="1460" y="993"/>
                    <a:pt x="1463" y="1049"/>
                    <a:pt x="1471" y="1102"/>
                  </a:cubicBezTo>
                  <a:cubicBezTo>
                    <a:pt x="1474" y="1121"/>
                    <a:pt x="1488" y="1135"/>
                    <a:pt x="1507" y="1135"/>
                  </a:cubicBezTo>
                  <a:cubicBezTo>
                    <a:pt x="1507" y="1135"/>
                    <a:pt x="1513" y="1135"/>
                    <a:pt x="1513" y="1132"/>
                  </a:cubicBezTo>
                  <a:cubicBezTo>
                    <a:pt x="1533" y="1132"/>
                    <a:pt x="1549" y="1110"/>
                    <a:pt x="1547" y="1090"/>
                  </a:cubicBezTo>
                  <a:cubicBezTo>
                    <a:pt x="1541" y="1040"/>
                    <a:pt x="1535" y="993"/>
                    <a:pt x="1535" y="940"/>
                  </a:cubicBezTo>
                  <a:cubicBezTo>
                    <a:pt x="1535" y="920"/>
                    <a:pt x="1519" y="901"/>
                    <a:pt x="1499" y="901"/>
                  </a:cubicBezTo>
                  <a:close/>
                  <a:moveTo>
                    <a:pt x="1538" y="1209"/>
                  </a:moveTo>
                  <a:cubicBezTo>
                    <a:pt x="1535" y="1209"/>
                    <a:pt x="1532" y="1210"/>
                    <a:pt x="1530" y="1210"/>
                  </a:cubicBezTo>
                  <a:cubicBezTo>
                    <a:pt x="1507" y="1216"/>
                    <a:pt x="1491" y="1235"/>
                    <a:pt x="1499" y="1258"/>
                  </a:cubicBezTo>
                  <a:cubicBezTo>
                    <a:pt x="1507" y="1305"/>
                    <a:pt x="1521" y="1358"/>
                    <a:pt x="1541" y="1411"/>
                  </a:cubicBezTo>
                  <a:cubicBezTo>
                    <a:pt x="1547" y="1428"/>
                    <a:pt x="1560" y="1439"/>
                    <a:pt x="1577" y="1439"/>
                  </a:cubicBezTo>
                  <a:lnTo>
                    <a:pt x="1591" y="1439"/>
                  </a:lnTo>
                  <a:cubicBezTo>
                    <a:pt x="1613" y="1431"/>
                    <a:pt x="1625" y="1411"/>
                    <a:pt x="1616" y="1389"/>
                  </a:cubicBezTo>
                  <a:cubicBezTo>
                    <a:pt x="1600" y="1341"/>
                    <a:pt x="1586" y="1291"/>
                    <a:pt x="1574" y="1244"/>
                  </a:cubicBezTo>
                  <a:cubicBezTo>
                    <a:pt x="1572" y="1224"/>
                    <a:pt x="1555" y="1209"/>
                    <a:pt x="1538" y="1209"/>
                  </a:cubicBezTo>
                  <a:close/>
                  <a:moveTo>
                    <a:pt x="1317" y="1504"/>
                  </a:moveTo>
                  <a:cubicBezTo>
                    <a:pt x="1296" y="1504"/>
                    <a:pt x="1274" y="1506"/>
                    <a:pt x="1254" y="1509"/>
                  </a:cubicBezTo>
                  <a:cubicBezTo>
                    <a:pt x="1231" y="1509"/>
                    <a:pt x="1215" y="1528"/>
                    <a:pt x="1220" y="1551"/>
                  </a:cubicBezTo>
                  <a:cubicBezTo>
                    <a:pt x="1220" y="1568"/>
                    <a:pt x="1235" y="1585"/>
                    <a:pt x="1254" y="1585"/>
                  </a:cubicBezTo>
                  <a:cubicBezTo>
                    <a:pt x="1257" y="1585"/>
                    <a:pt x="1259" y="1585"/>
                    <a:pt x="1262" y="1584"/>
                  </a:cubicBezTo>
                  <a:cubicBezTo>
                    <a:pt x="1286" y="1583"/>
                    <a:pt x="1311" y="1582"/>
                    <a:pt x="1336" y="1582"/>
                  </a:cubicBezTo>
                  <a:cubicBezTo>
                    <a:pt x="1361" y="1582"/>
                    <a:pt x="1386" y="1583"/>
                    <a:pt x="1410" y="1584"/>
                  </a:cubicBezTo>
                  <a:lnTo>
                    <a:pt x="1415" y="1584"/>
                  </a:lnTo>
                  <a:cubicBezTo>
                    <a:pt x="1435" y="1584"/>
                    <a:pt x="1452" y="1567"/>
                    <a:pt x="1449" y="1551"/>
                  </a:cubicBezTo>
                  <a:cubicBezTo>
                    <a:pt x="1452" y="1528"/>
                    <a:pt x="1435" y="1512"/>
                    <a:pt x="1415" y="1509"/>
                  </a:cubicBezTo>
                  <a:cubicBezTo>
                    <a:pt x="1383" y="1507"/>
                    <a:pt x="1350" y="1504"/>
                    <a:pt x="1317" y="1504"/>
                  </a:cubicBezTo>
                  <a:close/>
                  <a:moveTo>
                    <a:pt x="1105" y="1534"/>
                  </a:moveTo>
                  <a:cubicBezTo>
                    <a:pt x="1101" y="1534"/>
                    <a:pt x="1096" y="1535"/>
                    <a:pt x="1092" y="1537"/>
                  </a:cubicBezTo>
                  <a:cubicBezTo>
                    <a:pt x="1042" y="1554"/>
                    <a:pt x="989" y="1576"/>
                    <a:pt x="944" y="1604"/>
                  </a:cubicBezTo>
                  <a:cubicBezTo>
                    <a:pt x="922" y="1612"/>
                    <a:pt x="919" y="1637"/>
                    <a:pt x="930" y="1654"/>
                  </a:cubicBezTo>
                  <a:cubicBezTo>
                    <a:pt x="936" y="1668"/>
                    <a:pt x="949" y="1676"/>
                    <a:pt x="963" y="1676"/>
                  </a:cubicBezTo>
                  <a:cubicBezTo>
                    <a:pt x="972" y="1676"/>
                    <a:pt x="977" y="1673"/>
                    <a:pt x="983" y="1673"/>
                  </a:cubicBezTo>
                  <a:cubicBezTo>
                    <a:pt x="1019" y="1648"/>
                    <a:pt x="1067" y="1626"/>
                    <a:pt x="1114" y="1612"/>
                  </a:cubicBezTo>
                  <a:cubicBezTo>
                    <a:pt x="1134" y="1607"/>
                    <a:pt x="1150" y="1584"/>
                    <a:pt x="1142" y="1565"/>
                  </a:cubicBezTo>
                  <a:cubicBezTo>
                    <a:pt x="1138" y="1547"/>
                    <a:pt x="1122" y="1534"/>
                    <a:pt x="1105" y="1534"/>
                  </a:cubicBezTo>
                  <a:close/>
                  <a:moveTo>
                    <a:pt x="1630" y="1504"/>
                  </a:moveTo>
                  <a:cubicBezTo>
                    <a:pt x="1624" y="1504"/>
                    <a:pt x="1619" y="1506"/>
                    <a:pt x="1613" y="1509"/>
                  </a:cubicBezTo>
                  <a:cubicBezTo>
                    <a:pt x="1602" y="1512"/>
                    <a:pt x="1597" y="1523"/>
                    <a:pt x="1591" y="1534"/>
                  </a:cubicBezTo>
                  <a:cubicBezTo>
                    <a:pt x="1588" y="1534"/>
                    <a:pt x="1583" y="1534"/>
                    <a:pt x="1574" y="1528"/>
                  </a:cubicBezTo>
                  <a:cubicBezTo>
                    <a:pt x="1573" y="1528"/>
                    <a:pt x="1571" y="1528"/>
                    <a:pt x="1569" y="1528"/>
                  </a:cubicBezTo>
                  <a:cubicBezTo>
                    <a:pt x="1552" y="1528"/>
                    <a:pt x="1535" y="1541"/>
                    <a:pt x="1530" y="1562"/>
                  </a:cubicBezTo>
                  <a:cubicBezTo>
                    <a:pt x="1527" y="1581"/>
                    <a:pt x="1541" y="1598"/>
                    <a:pt x="1560" y="1607"/>
                  </a:cubicBezTo>
                  <a:cubicBezTo>
                    <a:pt x="1583" y="1609"/>
                    <a:pt x="1605" y="1618"/>
                    <a:pt x="1627" y="1623"/>
                  </a:cubicBezTo>
                  <a:cubicBezTo>
                    <a:pt x="1641" y="1651"/>
                    <a:pt x="1655" y="1676"/>
                    <a:pt x="1669" y="1704"/>
                  </a:cubicBezTo>
                  <a:cubicBezTo>
                    <a:pt x="1675" y="1718"/>
                    <a:pt x="1689" y="1724"/>
                    <a:pt x="1703" y="1724"/>
                  </a:cubicBezTo>
                  <a:cubicBezTo>
                    <a:pt x="1711" y="1724"/>
                    <a:pt x="1714" y="1721"/>
                    <a:pt x="1722" y="1718"/>
                  </a:cubicBezTo>
                  <a:cubicBezTo>
                    <a:pt x="1739" y="1707"/>
                    <a:pt x="1745" y="1685"/>
                    <a:pt x="1736" y="1665"/>
                  </a:cubicBezTo>
                  <a:cubicBezTo>
                    <a:pt x="1731" y="1660"/>
                    <a:pt x="1728" y="1654"/>
                    <a:pt x="1725" y="1648"/>
                  </a:cubicBezTo>
                  <a:cubicBezTo>
                    <a:pt x="1739" y="1643"/>
                    <a:pt x="1745" y="1637"/>
                    <a:pt x="1753" y="1623"/>
                  </a:cubicBezTo>
                  <a:cubicBezTo>
                    <a:pt x="1759" y="1607"/>
                    <a:pt x="1750" y="1581"/>
                    <a:pt x="1728" y="1573"/>
                  </a:cubicBezTo>
                  <a:cubicBezTo>
                    <a:pt x="1714" y="1567"/>
                    <a:pt x="1697" y="1565"/>
                    <a:pt x="1680" y="1556"/>
                  </a:cubicBezTo>
                  <a:cubicBezTo>
                    <a:pt x="1675" y="1551"/>
                    <a:pt x="1669" y="1540"/>
                    <a:pt x="1666" y="1528"/>
                  </a:cubicBezTo>
                  <a:cubicBezTo>
                    <a:pt x="1658" y="1514"/>
                    <a:pt x="1644" y="1504"/>
                    <a:pt x="1630" y="1504"/>
                  </a:cubicBezTo>
                  <a:close/>
                  <a:moveTo>
                    <a:pt x="1861" y="1636"/>
                  </a:moveTo>
                  <a:cubicBezTo>
                    <a:pt x="1847" y="1636"/>
                    <a:pt x="1833" y="1644"/>
                    <a:pt x="1825" y="1660"/>
                  </a:cubicBezTo>
                  <a:cubicBezTo>
                    <a:pt x="1814" y="1676"/>
                    <a:pt x="1823" y="1701"/>
                    <a:pt x="1842" y="1710"/>
                  </a:cubicBezTo>
                  <a:cubicBezTo>
                    <a:pt x="1892" y="1735"/>
                    <a:pt x="1934" y="1760"/>
                    <a:pt x="1968" y="1788"/>
                  </a:cubicBezTo>
                  <a:cubicBezTo>
                    <a:pt x="1976" y="1791"/>
                    <a:pt x="1982" y="1793"/>
                    <a:pt x="1993" y="1793"/>
                  </a:cubicBezTo>
                  <a:cubicBezTo>
                    <a:pt x="2004" y="1793"/>
                    <a:pt x="2018" y="1788"/>
                    <a:pt x="2024" y="1779"/>
                  </a:cubicBezTo>
                  <a:cubicBezTo>
                    <a:pt x="2038" y="1763"/>
                    <a:pt x="2035" y="1738"/>
                    <a:pt x="2018" y="1724"/>
                  </a:cubicBezTo>
                  <a:cubicBezTo>
                    <a:pt x="1976" y="1696"/>
                    <a:pt x="1929" y="1668"/>
                    <a:pt x="1878" y="1640"/>
                  </a:cubicBezTo>
                  <a:cubicBezTo>
                    <a:pt x="1873" y="1638"/>
                    <a:pt x="1867" y="1636"/>
                    <a:pt x="1861" y="1636"/>
                  </a:cubicBezTo>
                  <a:close/>
                  <a:moveTo>
                    <a:pt x="841" y="1694"/>
                  </a:moveTo>
                  <a:cubicBezTo>
                    <a:pt x="830" y="1694"/>
                    <a:pt x="820" y="1698"/>
                    <a:pt x="813" y="1707"/>
                  </a:cubicBezTo>
                  <a:cubicBezTo>
                    <a:pt x="777" y="1746"/>
                    <a:pt x="743" y="1791"/>
                    <a:pt x="718" y="1841"/>
                  </a:cubicBezTo>
                  <a:cubicBezTo>
                    <a:pt x="707" y="1858"/>
                    <a:pt x="710" y="1883"/>
                    <a:pt x="732" y="1891"/>
                  </a:cubicBezTo>
                  <a:cubicBezTo>
                    <a:pt x="737" y="1897"/>
                    <a:pt x="743" y="1899"/>
                    <a:pt x="751" y="1899"/>
                  </a:cubicBezTo>
                  <a:cubicBezTo>
                    <a:pt x="765" y="1899"/>
                    <a:pt x="779" y="1891"/>
                    <a:pt x="790" y="1877"/>
                  </a:cubicBezTo>
                  <a:cubicBezTo>
                    <a:pt x="813" y="1832"/>
                    <a:pt x="843" y="1793"/>
                    <a:pt x="874" y="1760"/>
                  </a:cubicBezTo>
                  <a:cubicBezTo>
                    <a:pt x="888" y="1743"/>
                    <a:pt x="888" y="1718"/>
                    <a:pt x="871" y="1704"/>
                  </a:cubicBezTo>
                  <a:cubicBezTo>
                    <a:pt x="862" y="1698"/>
                    <a:pt x="851" y="1694"/>
                    <a:pt x="841" y="1694"/>
                  </a:cubicBezTo>
                  <a:close/>
                  <a:moveTo>
                    <a:pt x="1786" y="1772"/>
                  </a:moveTo>
                  <a:cubicBezTo>
                    <a:pt x="1778" y="1772"/>
                    <a:pt x="1771" y="1774"/>
                    <a:pt x="1764" y="1779"/>
                  </a:cubicBezTo>
                  <a:cubicBezTo>
                    <a:pt x="1745" y="1793"/>
                    <a:pt x="1742" y="1819"/>
                    <a:pt x="1756" y="1835"/>
                  </a:cubicBezTo>
                  <a:cubicBezTo>
                    <a:pt x="1795" y="1886"/>
                    <a:pt x="1834" y="1925"/>
                    <a:pt x="1870" y="1955"/>
                  </a:cubicBezTo>
                  <a:cubicBezTo>
                    <a:pt x="1878" y="1961"/>
                    <a:pt x="1884" y="1966"/>
                    <a:pt x="1895" y="1966"/>
                  </a:cubicBezTo>
                  <a:cubicBezTo>
                    <a:pt x="1906" y="1966"/>
                    <a:pt x="1920" y="1961"/>
                    <a:pt x="1926" y="1952"/>
                  </a:cubicBezTo>
                  <a:cubicBezTo>
                    <a:pt x="1940" y="1933"/>
                    <a:pt x="1937" y="1911"/>
                    <a:pt x="1920" y="1897"/>
                  </a:cubicBezTo>
                  <a:cubicBezTo>
                    <a:pt x="1884" y="1869"/>
                    <a:pt x="1853" y="1832"/>
                    <a:pt x="1820" y="1788"/>
                  </a:cubicBezTo>
                  <a:cubicBezTo>
                    <a:pt x="1811" y="1778"/>
                    <a:pt x="1799" y="1772"/>
                    <a:pt x="1786" y="1772"/>
                  </a:cubicBezTo>
                  <a:close/>
                  <a:moveTo>
                    <a:pt x="2099" y="1825"/>
                  </a:moveTo>
                  <a:cubicBezTo>
                    <a:pt x="2093" y="1825"/>
                    <a:pt x="2086" y="1826"/>
                    <a:pt x="2079" y="1830"/>
                  </a:cubicBezTo>
                  <a:cubicBezTo>
                    <a:pt x="2060" y="1841"/>
                    <a:pt x="2051" y="1860"/>
                    <a:pt x="2063" y="1883"/>
                  </a:cubicBezTo>
                  <a:cubicBezTo>
                    <a:pt x="2065" y="1888"/>
                    <a:pt x="2071" y="1899"/>
                    <a:pt x="2071" y="1905"/>
                  </a:cubicBezTo>
                  <a:cubicBezTo>
                    <a:pt x="2071" y="1911"/>
                    <a:pt x="2071" y="1919"/>
                    <a:pt x="2046" y="1933"/>
                  </a:cubicBezTo>
                  <a:cubicBezTo>
                    <a:pt x="2043" y="1939"/>
                    <a:pt x="2035" y="1939"/>
                    <a:pt x="2029" y="1941"/>
                  </a:cubicBezTo>
                  <a:cubicBezTo>
                    <a:pt x="2007" y="1944"/>
                    <a:pt x="1993" y="1966"/>
                    <a:pt x="1996" y="1986"/>
                  </a:cubicBezTo>
                  <a:cubicBezTo>
                    <a:pt x="2001" y="2008"/>
                    <a:pt x="2015" y="2022"/>
                    <a:pt x="2035" y="2022"/>
                  </a:cubicBezTo>
                  <a:cubicBezTo>
                    <a:pt x="2038" y="2022"/>
                    <a:pt x="2043" y="2022"/>
                    <a:pt x="2043" y="2017"/>
                  </a:cubicBezTo>
                  <a:cubicBezTo>
                    <a:pt x="2057" y="2017"/>
                    <a:pt x="2071" y="2011"/>
                    <a:pt x="2085" y="2003"/>
                  </a:cubicBezTo>
                  <a:cubicBezTo>
                    <a:pt x="2121" y="1980"/>
                    <a:pt x="2146" y="1947"/>
                    <a:pt x="2146" y="1905"/>
                  </a:cubicBezTo>
                  <a:cubicBezTo>
                    <a:pt x="2146" y="1888"/>
                    <a:pt x="2144" y="1869"/>
                    <a:pt x="2132" y="1846"/>
                  </a:cubicBezTo>
                  <a:cubicBezTo>
                    <a:pt x="2125" y="1833"/>
                    <a:pt x="2113" y="1825"/>
                    <a:pt x="2099" y="1825"/>
                  </a:cubicBezTo>
                  <a:close/>
                  <a:moveTo>
                    <a:pt x="695" y="1960"/>
                  </a:moveTo>
                  <a:cubicBezTo>
                    <a:pt x="678" y="1960"/>
                    <a:pt x="661" y="1971"/>
                    <a:pt x="654" y="1989"/>
                  </a:cubicBezTo>
                  <a:cubicBezTo>
                    <a:pt x="640" y="2039"/>
                    <a:pt x="629" y="2095"/>
                    <a:pt x="626" y="2151"/>
                  </a:cubicBezTo>
                  <a:cubicBezTo>
                    <a:pt x="626" y="2170"/>
                    <a:pt x="640" y="2190"/>
                    <a:pt x="665" y="2192"/>
                  </a:cubicBezTo>
                  <a:cubicBezTo>
                    <a:pt x="684" y="2192"/>
                    <a:pt x="704" y="2178"/>
                    <a:pt x="707" y="2156"/>
                  </a:cubicBezTo>
                  <a:cubicBezTo>
                    <a:pt x="710" y="2106"/>
                    <a:pt x="715" y="2056"/>
                    <a:pt x="729" y="2011"/>
                  </a:cubicBezTo>
                  <a:cubicBezTo>
                    <a:pt x="735" y="1989"/>
                    <a:pt x="724" y="1969"/>
                    <a:pt x="701" y="1961"/>
                  </a:cubicBezTo>
                  <a:cubicBezTo>
                    <a:pt x="699" y="1961"/>
                    <a:pt x="697" y="1960"/>
                    <a:pt x="695" y="1960"/>
                  </a:cubicBezTo>
                  <a:close/>
                  <a:moveTo>
                    <a:pt x="672" y="2270"/>
                  </a:moveTo>
                  <a:cubicBezTo>
                    <a:pt x="671" y="2270"/>
                    <a:pt x="669" y="2270"/>
                    <a:pt x="668" y="2270"/>
                  </a:cubicBezTo>
                  <a:cubicBezTo>
                    <a:pt x="648" y="2270"/>
                    <a:pt x="629" y="2293"/>
                    <a:pt x="634" y="2312"/>
                  </a:cubicBezTo>
                  <a:cubicBezTo>
                    <a:pt x="637" y="2363"/>
                    <a:pt x="648" y="2418"/>
                    <a:pt x="662" y="2471"/>
                  </a:cubicBezTo>
                  <a:cubicBezTo>
                    <a:pt x="665" y="2488"/>
                    <a:pt x="682" y="2502"/>
                    <a:pt x="698" y="2502"/>
                  </a:cubicBezTo>
                  <a:lnTo>
                    <a:pt x="710" y="2502"/>
                  </a:lnTo>
                  <a:cubicBezTo>
                    <a:pt x="732" y="2496"/>
                    <a:pt x="746" y="2474"/>
                    <a:pt x="737" y="2452"/>
                  </a:cubicBezTo>
                  <a:cubicBezTo>
                    <a:pt x="724" y="2404"/>
                    <a:pt x="718" y="2357"/>
                    <a:pt x="710" y="2307"/>
                  </a:cubicBezTo>
                  <a:cubicBezTo>
                    <a:pt x="710" y="2288"/>
                    <a:pt x="692" y="2270"/>
                    <a:pt x="672" y="2270"/>
                  </a:cubicBezTo>
                  <a:close/>
                  <a:moveTo>
                    <a:pt x="745" y="2573"/>
                  </a:moveTo>
                  <a:cubicBezTo>
                    <a:pt x="742" y="2573"/>
                    <a:pt x="738" y="2574"/>
                    <a:pt x="735" y="2575"/>
                  </a:cubicBezTo>
                  <a:cubicBezTo>
                    <a:pt x="712" y="2583"/>
                    <a:pt x="701" y="2602"/>
                    <a:pt x="710" y="2625"/>
                  </a:cubicBezTo>
                  <a:cubicBezTo>
                    <a:pt x="726" y="2672"/>
                    <a:pt x="749" y="2722"/>
                    <a:pt x="771" y="2767"/>
                  </a:cubicBezTo>
                  <a:cubicBezTo>
                    <a:pt x="737" y="2770"/>
                    <a:pt x="701" y="2775"/>
                    <a:pt x="671" y="2784"/>
                  </a:cubicBezTo>
                  <a:cubicBezTo>
                    <a:pt x="651" y="2792"/>
                    <a:pt x="637" y="2812"/>
                    <a:pt x="643" y="2834"/>
                  </a:cubicBezTo>
                  <a:cubicBezTo>
                    <a:pt x="648" y="2848"/>
                    <a:pt x="665" y="2862"/>
                    <a:pt x="682" y="2862"/>
                  </a:cubicBezTo>
                  <a:lnTo>
                    <a:pt x="696" y="2862"/>
                  </a:lnTo>
                  <a:cubicBezTo>
                    <a:pt x="733" y="2853"/>
                    <a:pt x="773" y="2847"/>
                    <a:pt x="813" y="2847"/>
                  </a:cubicBezTo>
                  <a:cubicBezTo>
                    <a:pt x="822" y="2847"/>
                    <a:pt x="830" y="2847"/>
                    <a:pt x="838" y="2848"/>
                  </a:cubicBezTo>
                  <a:cubicBezTo>
                    <a:pt x="860" y="2848"/>
                    <a:pt x="877" y="2831"/>
                    <a:pt x="880" y="2809"/>
                  </a:cubicBezTo>
                  <a:cubicBezTo>
                    <a:pt x="880" y="2792"/>
                    <a:pt x="866" y="2775"/>
                    <a:pt x="849" y="2770"/>
                  </a:cubicBezTo>
                  <a:cubicBezTo>
                    <a:pt x="852" y="2764"/>
                    <a:pt x="852" y="2750"/>
                    <a:pt x="846" y="2739"/>
                  </a:cubicBezTo>
                  <a:cubicBezTo>
                    <a:pt x="821" y="2695"/>
                    <a:pt x="802" y="2644"/>
                    <a:pt x="782" y="2600"/>
                  </a:cubicBezTo>
                  <a:cubicBezTo>
                    <a:pt x="777" y="2584"/>
                    <a:pt x="761" y="2573"/>
                    <a:pt x="745" y="2573"/>
                  </a:cubicBezTo>
                  <a:close/>
                  <a:moveTo>
                    <a:pt x="985" y="2792"/>
                  </a:moveTo>
                  <a:cubicBezTo>
                    <a:pt x="969" y="2792"/>
                    <a:pt x="956" y="2803"/>
                    <a:pt x="949" y="2820"/>
                  </a:cubicBezTo>
                  <a:cubicBezTo>
                    <a:pt x="944" y="2840"/>
                    <a:pt x="955" y="2862"/>
                    <a:pt x="975" y="2868"/>
                  </a:cubicBezTo>
                  <a:cubicBezTo>
                    <a:pt x="1025" y="2881"/>
                    <a:pt x="1067" y="2904"/>
                    <a:pt x="1111" y="2929"/>
                  </a:cubicBezTo>
                  <a:cubicBezTo>
                    <a:pt x="1117" y="2932"/>
                    <a:pt x="1125" y="2934"/>
                    <a:pt x="1131" y="2934"/>
                  </a:cubicBezTo>
                  <a:cubicBezTo>
                    <a:pt x="1145" y="2934"/>
                    <a:pt x="1156" y="2929"/>
                    <a:pt x="1162" y="2915"/>
                  </a:cubicBezTo>
                  <a:cubicBezTo>
                    <a:pt x="1173" y="2895"/>
                    <a:pt x="1170" y="2870"/>
                    <a:pt x="1150" y="2862"/>
                  </a:cubicBezTo>
                  <a:cubicBezTo>
                    <a:pt x="1100" y="2834"/>
                    <a:pt x="1047" y="2812"/>
                    <a:pt x="1000" y="2795"/>
                  </a:cubicBezTo>
                  <a:cubicBezTo>
                    <a:pt x="995" y="2793"/>
                    <a:pt x="990" y="2792"/>
                    <a:pt x="985" y="2792"/>
                  </a:cubicBezTo>
                  <a:close/>
                  <a:moveTo>
                    <a:pt x="544" y="2842"/>
                  </a:moveTo>
                  <a:cubicBezTo>
                    <a:pt x="536" y="2842"/>
                    <a:pt x="529" y="2844"/>
                    <a:pt x="523" y="2848"/>
                  </a:cubicBezTo>
                  <a:cubicBezTo>
                    <a:pt x="472" y="2873"/>
                    <a:pt x="431" y="2907"/>
                    <a:pt x="389" y="2946"/>
                  </a:cubicBezTo>
                  <a:cubicBezTo>
                    <a:pt x="372" y="2960"/>
                    <a:pt x="372" y="2985"/>
                    <a:pt x="386" y="3001"/>
                  </a:cubicBezTo>
                  <a:cubicBezTo>
                    <a:pt x="392" y="3013"/>
                    <a:pt x="403" y="3015"/>
                    <a:pt x="414" y="3015"/>
                  </a:cubicBezTo>
                  <a:cubicBezTo>
                    <a:pt x="425" y="3015"/>
                    <a:pt x="433" y="3013"/>
                    <a:pt x="442" y="3001"/>
                  </a:cubicBezTo>
                  <a:cubicBezTo>
                    <a:pt x="481" y="2965"/>
                    <a:pt x="517" y="2937"/>
                    <a:pt x="559" y="2915"/>
                  </a:cubicBezTo>
                  <a:cubicBezTo>
                    <a:pt x="581" y="2904"/>
                    <a:pt x="584" y="2879"/>
                    <a:pt x="573" y="2862"/>
                  </a:cubicBezTo>
                  <a:cubicBezTo>
                    <a:pt x="568" y="2848"/>
                    <a:pt x="556" y="2842"/>
                    <a:pt x="544" y="2842"/>
                  </a:cubicBezTo>
                  <a:close/>
                  <a:moveTo>
                    <a:pt x="882" y="2851"/>
                  </a:moveTo>
                  <a:cubicBezTo>
                    <a:pt x="875" y="2851"/>
                    <a:pt x="867" y="2854"/>
                    <a:pt x="860" y="2859"/>
                  </a:cubicBezTo>
                  <a:cubicBezTo>
                    <a:pt x="843" y="2868"/>
                    <a:pt x="835" y="2893"/>
                    <a:pt x="849" y="2909"/>
                  </a:cubicBezTo>
                  <a:cubicBezTo>
                    <a:pt x="880" y="2957"/>
                    <a:pt x="913" y="2999"/>
                    <a:pt x="947" y="3040"/>
                  </a:cubicBezTo>
                  <a:cubicBezTo>
                    <a:pt x="952" y="3046"/>
                    <a:pt x="969" y="3054"/>
                    <a:pt x="977" y="3054"/>
                  </a:cubicBezTo>
                  <a:cubicBezTo>
                    <a:pt x="989" y="3054"/>
                    <a:pt x="997" y="3049"/>
                    <a:pt x="997" y="3046"/>
                  </a:cubicBezTo>
                  <a:cubicBezTo>
                    <a:pt x="1014" y="3032"/>
                    <a:pt x="1016" y="3007"/>
                    <a:pt x="1002" y="2990"/>
                  </a:cubicBezTo>
                  <a:cubicBezTo>
                    <a:pt x="972" y="2951"/>
                    <a:pt x="941" y="2909"/>
                    <a:pt x="913" y="2868"/>
                  </a:cubicBezTo>
                  <a:cubicBezTo>
                    <a:pt x="906" y="2857"/>
                    <a:pt x="894" y="2851"/>
                    <a:pt x="882" y="2851"/>
                  </a:cubicBezTo>
                  <a:close/>
                  <a:moveTo>
                    <a:pt x="1259" y="2943"/>
                  </a:moveTo>
                  <a:cubicBezTo>
                    <a:pt x="1247" y="2943"/>
                    <a:pt x="1234" y="2949"/>
                    <a:pt x="1226" y="2960"/>
                  </a:cubicBezTo>
                  <a:cubicBezTo>
                    <a:pt x="1212" y="2976"/>
                    <a:pt x="1215" y="3001"/>
                    <a:pt x="1234" y="3015"/>
                  </a:cubicBezTo>
                  <a:cubicBezTo>
                    <a:pt x="1270" y="3046"/>
                    <a:pt x="1307" y="3085"/>
                    <a:pt x="1337" y="3119"/>
                  </a:cubicBezTo>
                  <a:cubicBezTo>
                    <a:pt x="1346" y="3127"/>
                    <a:pt x="1360" y="3133"/>
                    <a:pt x="1368" y="3133"/>
                  </a:cubicBezTo>
                  <a:cubicBezTo>
                    <a:pt x="1376" y="3133"/>
                    <a:pt x="1387" y="3130"/>
                    <a:pt x="1390" y="3124"/>
                  </a:cubicBezTo>
                  <a:cubicBezTo>
                    <a:pt x="1407" y="3110"/>
                    <a:pt x="1410" y="3085"/>
                    <a:pt x="1396" y="3068"/>
                  </a:cubicBezTo>
                  <a:cubicBezTo>
                    <a:pt x="1365" y="3027"/>
                    <a:pt x="1323" y="2987"/>
                    <a:pt x="1281" y="2951"/>
                  </a:cubicBezTo>
                  <a:cubicBezTo>
                    <a:pt x="1275" y="2946"/>
                    <a:pt x="1267" y="2943"/>
                    <a:pt x="1259" y="2943"/>
                  </a:cubicBezTo>
                  <a:close/>
                  <a:moveTo>
                    <a:pt x="312" y="3051"/>
                  </a:moveTo>
                  <a:cubicBezTo>
                    <a:pt x="300" y="3051"/>
                    <a:pt x="288" y="3057"/>
                    <a:pt x="280" y="3068"/>
                  </a:cubicBezTo>
                  <a:cubicBezTo>
                    <a:pt x="246" y="3110"/>
                    <a:pt x="216" y="3155"/>
                    <a:pt x="188" y="3197"/>
                  </a:cubicBezTo>
                  <a:cubicBezTo>
                    <a:pt x="177" y="3213"/>
                    <a:pt x="182" y="3239"/>
                    <a:pt x="202" y="3250"/>
                  </a:cubicBezTo>
                  <a:cubicBezTo>
                    <a:pt x="207" y="3252"/>
                    <a:pt x="216" y="3255"/>
                    <a:pt x="221" y="3255"/>
                  </a:cubicBezTo>
                  <a:cubicBezTo>
                    <a:pt x="233" y="3255"/>
                    <a:pt x="246" y="3250"/>
                    <a:pt x="258" y="3241"/>
                  </a:cubicBezTo>
                  <a:cubicBezTo>
                    <a:pt x="280" y="3197"/>
                    <a:pt x="313" y="3158"/>
                    <a:pt x="344" y="3116"/>
                  </a:cubicBezTo>
                  <a:cubicBezTo>
                    <a:pt x="358" y="3099"/>
                    <a:pt x="355" y="3074"/>
                    <a:pt x="336" y="3060"/>
                  </a:cubicBezTo>
                  <a:cubicBezTo>
                    <a:pt x="329" y="3054"/>
                    <a:pt x="320" y="3051"/>
                    <a:pt x="312" y="3051"/>
                  </a:cubicBezTo>
                  <a:close/>
                  <a:moveTo>
                    <a:pt x="1083" y="3086"/>
                  </a:moveTo>
                  <a:cubicBezTo>
                    <a:pt x="1072" y="3086"/>
                    <a:pt x="1063" y="3090"/>
                    <a:pt x="1056" y="3099"/>
                  </a:cubicBezTo>
                  <a:cubicBezTo>
                    <a:pt x="1042" y="3116"/>
                    <a:pt x="1042" y="3141"/>
                    <a:pt x="1058" y="3155"/>
                  </a:cubicBezTo>
                  <a:cubicBezTo>
                    <a:pt x="1103" y="3197"/>
                    <a:pt x="1145" y="3227"/>
                    <a:pt x="1187" y="3255"/>
                  </a:cubicBezTo>
                  <a:cubicBezTo>
                    <a:pt x="1195" y="3258"/>
                    <a:pt x="1201" y="3264"/>
                    <a:pt x="1209" y="3264"/>
                  </a:cubicBezTo>
                  <a:cubicBezTo>
                    <a:pt x="1223" y="3264"/>
                    <a:pt x="1234" y="3255"/>
                    <a:pt x="1242" y="3239"/>
                  </a:cubicBezTo>
                  <a:cubicBezTo>
                    <a:pt x="1254" y="3222"/>
                    <a:pt x="1245" y="3199"/>
                    <a:pt x="1228" y="3186"/>
                  </a:cubicBezTo>
                  <a:cubicBezTo>
                    <a:pt x="1187" y="3160"/>
                    <a:pt x="1150" y="3130"/>
                    <a:pt x="1111" y="3096"/>
                  </a:cubicBezTo>
                  <a:cubicBezTo>
                    <a:pt x="1102" y="3090"/>
                    <a:pt x="1092" y="3086"/>
                    <a:pt x="1083" y="3086"/>
                  </a:cubicBezTo>
                  <a:close/>
                  <a:moveTo>
                    <a:pt x="1448" y="3187"/>
                  </a:moveTo>
                  <a:cubicBezTo>
                    <a:pt x="1444" y="3187"/>
                    <a:pt x="1441" y="3187"/>
                    <a:pt x="1438" y="3188"/>
                  </a:cubicBezTo>
                  <a:cubicBezTo>
                    <a:pt x="1418" y="3197"/>
                    <a:pt x="1404" y="3216"/>
                    <a:pt x="1410" y="3239"/>
                  </a:cubicBezTo>
                  <a:cubicBezTo>
                    <a:pt x="1415" y="3244"/>
                    <a:pt x="1415" y="3252"/>
                    <a:pt x="1415" y="3258"/>
                  </a:cubicBezTo>
                  <a:cubicBezTo>
                    <a:pt x="1412" y="3258"/>
                    <a:pt x="1408" y="3261"/>
                    <a:pt x="1399" y="3261"/>
                  </a:cubicBezTo>
                  <a:cubicBezTo>
                    <a:pt x="1392" y="3261"/>
                    <a:pt x="1380" y="3259"/>
                    <a:pt x="1362" y="3252"/>
                  </a:cubicBezTo>
                  <a:cubicBezTo>
                    <a:pt x="1359" y="3252"/>
                    <a:pt x="1355" y="3251"/>
                    <a:pt x="1351" y="3251"/>
                  </a:cubicBezTo>
                  <a:cubicBezTo>
                    <a:pt x="1334" y="3251"/>
                    <a:pt x="1319" y="3262"/>
                    <a:pt x="1312" y="3280"/>
                  </a:cubicBezTo>
                  <a:cubicBezTo>
                    <a:pt x="1307" y="3300"/>
                    <a:pt x="1318" y="3322"/>
                    <a:pt x="1337" y="3328"/>
                  </a:cubicBezTo>
                  <a:cubicBezTo>
                    <a:pt x="1362" y="3336"/>
                    <a:pt x="1382" y="3339"/>
                    <a:pt x="1401" y="3339"/>
                  </a:cubicBezTo>
                  <a:cubicBezTo>
                    <a:pt x="1452" y="3339"/>
                    <a:pt x="1491" y="3305"/>
                    <a:pt x="1494" y="3252"/>
                  </a:cubicBezTo>
                  <a:cubicBezTo>
                    <a:pt x="1494" y="3241"/>
                    <a:pt x="1491" y="3230"/>
                    <a:pt x="1488" y="3216"/>
                  </a:cubicBezTo>
                  <a:cubicBezTo>
                    <a:pt x="1481" y="3200"/>
                    <a:pt x="1466" y="3187"/>
                    <a:pt x="1448" y="3187"/>
                  </a:cubicBezTo>
                  <a:close/>
                  <a:moveTo>
                    <a:pt x="139" y="3314"/>
                  </a:moveTo>
                  <a:cubicBezTo>
                    <a:pt x="126" y="3314"/>
                    <a:pt x="114" y="3321"/>
                    <a:pt x="107" y="3336"/>
                  </a:cubicBezTo>
                  <a:cubicBezTo>
                    <a:pt x="82" y="3384"/>
                    <a:pt x="65" y="3437"/>
                    <a:pt x="48" y="3487"/>
                  </a:cubicBezTo>
                  <a:cubicBezTo>
                    <a:pt x="40" y="3506"/>
                    <a:pt x="51" y="3529"/>
                    <a:pt x="71" y="3534"/>
                  </a:cubicBezTo>
                  <a:cubicBezTo>
                    <a:pt x="79" y="3537"/>
                    <a:pt x="82" y="3537"/>
                    <a:pt x="85" y="3537"/>
                  </a:cubicBezTo>
                  <a:cubicBezTo>
                    <a:pt x="104" y="3537"/>
                    <a:pt x="118" y="3529"/>
                    <a:pt x="121" y="3509"/>
                  </a:cubicBezTo>
                  <a:cubicBezTo>
                    <a:pt x="135" y="3465"/>
                    <a:pt x="154" y="3417"/>
                    <a:pt x="177" y="3370"/>
                  </a:cubicBezTo>
                  <a:cubicBezTo>
                    <a:pt x="188" y="3350"/>
                    <a:pt x="180" y="3328"/>
                    <a:pt x="160" y="3319"/>
                  </a:cubicBezTo>
                  <a:cubicBezTo>
                    <a:pt x="153" y="3316"/>
                    <a:pt x="145" y="3314"/>
                    <a:pt x="139" y="3314"/>
                  </a:cubicBezTo>
                  <a:close/>
                  <a:moveTo>
                    <a:pt x="52" y="3615"/>
                  </a:moveTo>
                  <a:cubicBezTo>
                    <a:pt x="34" y="3615"/>
                    <a:pt x="15" y="3628"/>
                    <a:pt x="12" y="3646"/>
                  </a:cubicBezTo>
                  <a:cubicBezTo>
                    <a:pt x="7" y="3690"/>
                    <a:pt x="1" y="3738"/>
                    <a:pt x="1" y="3783"/>
                  </a:cubicBezTo>
                  <a:lnTo>
                    <a:pt x="1" y="3808"/>
                  </a:lnTo>
                  <a:cubicBezTo>
                    <a:pt x="1" y="3827"/>
                    <a:pt x="20" y="3844"/>
                    <a:pt x="40" y="3844"/>
                  </a:cubicBezTo>
                  <a:cubicBezTo>
                    <a:pt x="65" y="3844"/>
                    <a:pt x="82" y="3827"/>
                    <a:pt x="79" y="3810"/>
                  </a:cubicBezTo>
                  <a:lnTo>
                    <a:pt x="79" y="3785"/>
                  </a:lnTo>
                  <a:cubicBezTo>
                    <a:pt x="79" y="3743"/>
                    <a:pt x="82" y="3702"/>
                    <a:pt x="87" y="3660"/>
                  </a:cubicBezTo>
                  <a:cubicBezTo>
                    <a:pt x="93" y="3637"/>
                    <a:pt x="79" y="3618"/>
                    <a:pt x="57" y="3615"/>
                  </a:cubicBezTo>
                  <a:cubicBezTo>
                    <a:pt x="55" y="3615"/>
                    <a:pt x="53" y="3615"/>
                    <a:pt x="52" y="3615"/>
                  </a:cubicBezTo>
                  <a:close/>
                  <a:moveTo>
                    <a:pt x="65" y="3923"/>
                  </a:moveTo>
                  <a:cubicBezTo>
                    <a:pt x="61" y="3923"/>
                    <a:pt x="58" y="3923"/>
                    <a:pt x="54" y="3925"/>
                  </a:cubicBezTo>
                  <a:cubicBezTo>
                    <a:pt x="34" y="3928"/>
                    <a:pt x="20" y="3950"/>
                    <a:pt x="23" y="3969"/>
                  </a:cubicBezTo>
                  <a:cubicBezTo>
                    <a:pt x="34" y="4020"/>
                    <a:pt x="48" y="4075"/>
                    <a:pt x="68" y="4123"/>
                  </a:cubicBezTo>
                  <a:cubicBezTo>
                    <a:pt x="71" y="4137"/>
                    <a:pt x="85" y="4148"/>
                    <a:pt x="104" y="4148"/>
                  </a:cubicBezTo>
                  <a:cubicBezTo>
                    <a:pt x="108" y="4148"/>
                    <a:pt x="110" y="4147"/>
                    <a:pt x="114" y="4147"/>
                  </a:cubicBezTo>
                  <a:cubicBezTo>
                    <a:pt x="116" y="4147"/>
                    <a:pt x="118" y="4147"/>
                    <a:pt x="121" y="4148"/>
                  </a:cubicBezTo>
                  <a:cubicBezTo>
                    <a:pt x="138" y="4142"/>
                    <a:pt x="149" y="4120"/>
                    <a:pt x="140" y="4101"/>
                  </a:cubicBezTo>
                  <a:cubicBezTo>
                    <a:pt x="124" y="4053"/>
                    <a:pt x="110" y="4006"/>
                    <a:pt x="99" y="3956"/>
                  </a:cubicBezTo>
                  <a:cubicBezTo>
                    <a:pt x="96" y="3939"/>
                    <a:pt x="82" y="3923"/>
                    <a:pt x="65" y="3923"/>
                  </a:cubicBezTo>
                  <a:close/>
                  <a:moveTo>
                    <a:pt x="177" y="4206"/>
                  </a:moveTo>
                  <a:cubicBezTo>
                    <a:pt x="169" y="4206"/>
                    <a:pt x="162" y="4208"/>
                    <a:pt x="154" y="4212"/>
                  </a:cubicBezTo>
                  <a:cubicBezTo>
                    <a:pt x="135" y="4221"/>
                    <a:pt x="132" y="4246"/>
                    <a:pt x="140" y="4262"/>
                  </a:cubicBezTo>
                  <a:cubicBezTo>
                    <a:pt x="191" y="4346"/>
                    <a:pt x="235" y="4394"/>
                    <a:pt x="238" y="4396"/>
                  </a:cubicBezTo>
                  <a:cubicBezTo>
                    <a:pt x="246" y="4407"/>
                    <a:pt x="258" y="4410"/>
                    <a:pt x="266" y="4410"/>
                  </a:cubicBezTo>
                  <a:cubicBezTo>
                    <a:pt x="274" y="4410"/>
                    <a:pt x="286" y="4407"/>
                    <a:pt x="294" y="4399"/>
                  </a:cubicBezTo>
                  <a:cubicBezTo>
                    <a:pt x="308" y="4382"/>
                    <a:pt x="308" y="4360"/>
                    <a:pt x="294" y="4343"/>
                  </a:cubicBezTo>
                  <a:cubicBezTo>
                    <a:pt x="294" y="4343"/>
                    <a:pt x="252" y="4299"/>
                    <a:pt x="207" y="4226"/>
                  </a:cubicBezTo>
                  <a:cubicBezTo>
                    <a:pt x="200" y="4212"/>
                    <a:pt x="189" y="4206"/>
                    <a:pt x="177" y="420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4" name="Google Shape;1654;p34"/>
            <p:cNvSpPr/>
            <p:nvPr/>
          </p:nvSpPr>
          <p:spPr>
            <a:xfrm>
              <a:off x="2426247" y="3422538"/>
              <a:ext cx="256116" cy="416630"/>
            </a:xfrm>
            <a:custGeom>
              <a:avLst/>
              <a:gdLst/>
              <a:ahLst/>
              <a:cxnLst/>
              <a:rect l="l" t="t" r="r" b="b"/>
              <a:pathLst>
                <a:path w="2462" h="4005" extrusionOk="0">
                  <a:moveTo>
                    <a:pt x="2037" y="0"/>
                  </a:moveTo>
                  <a:cubicBezTo>
                    <a:pt x="2028" y="0"/>
                    <a:pt x="2019" y="3"/>
                    <a:pt x="2012" y="9"/>
                  </a:cubicBezTo>
                  <a:cubicBezTo>
                    <a:pt x="1992" y="23"/>
                    <a:pt x="1990" y="48"/>
                    <a:pt x="2004" y="65"/>
                  </a:cubicBezTo>
                  <a:cubicBezTo>
                    <a:pt x="2004" y="65"/>
                    <a:pt x="2043" y="112"/>
                    <a:pt x="2090" y="188"/>
                  </a:cubicBezTo>
                  <a:cubicBezTo>
                    <a:pt x="2099" y="196"/>
                    <a:pt x="2110" y="204"/>
                    <a:pt x="2124" y="204"/>
                  </a:cubicBezTo>
                  <a:cubicBezTo>
                    <a:pt x="2129" y="204"/>
                    <a:pt x="2138" y="202"/>
                    <a:pt x="2152" y="196"/>
                  </a:cubicBezTo>
                  <a:cubicBezTo>
                    <a:pt x="2168" y="188"/>
                    <a:pt x="2177" y="163"/>
                    <a:pt x="2160" y="146"/>
                  </a:cubicBezTo>
                  <a:cubicBezTo>
                    <a:pt x="2110" y="68"/>
                    <a:pt x="2071" y="20"/>
                    <a:pt x="2068" y="15"/>
                  </a:cubicBezTo>
                  <a:cubicBezTo>
                    <a:pt x="2060" y="5"/>
                    <a:pt x="2048" y="0"/>
                    <a:pt x="2037" y="0"/>
                  </a:cubicBezTo>
                  <a:close/>
                  <a:moveTo>
                    <a:pt x="2204" y="258"/>
                  </a:moveTo>
                  <a:cubicBezTo>
                    <a:pt x="2198" y="258"/>
                    <a:pt x="2191" y="260"/>
                    <a:pt x="2185" y="263"/>
                  </a:cubicBezTo>
                  <a:cubicBezTo>
                    <a:pt x="2168" y="274"/>
                    <a:pt x="2163" y="294"/>
                    <a:pt x="2171" y="316"/>
                  </a:cubicBezTo>
                  <a:cubicBezTo>
                    <a:pt x="2199" y="363"/>
                    <a:pt x="2221" y="405"/>
                    <a:pt x="2241" y="453"/>
                  </a:cubicBezTo>
                  <a:cubicBezTo>
                    <a:pt x="2249" y="467"/>
                    <a:pt x="2263" y="475"/>
                    <a:pt x="2277" y="475"/>
                  </a:cubicBezTo>
                  <a:cubicBezTo>
                    <a:pt x="2280" y="475"/>
                    <a:pt x="2288" y="472"/>
                    <a:pt x="2291" y="472"/>
                  </a:cubicBezTo>
                  <a:cubicBezTo>
                    <a:pt x="2311" y="461"/>
                    <a:pt x="2322" y="442"/>
                    <a:pt x="2311" y="419"/>
                  </a:cubicBezTo>
                  <a:cubicBezTo>
                    <a:pt x="2291" y="375"/>
                    <a:pt x="2266" y="327"/>
                    <a:pt x="2238" y="277"/>
                  </a:cubicBezTo>
                  <a:cubicBezTo>
                    <a:pt x="2230" y="265"/>
                    <a:pt x="2217" y="258"/>
                    <a:pt x="2204" y="258"/>
                  </a:cubicBezTo>
                  <a:close/>
                  <a:moveTo>
                    <a:pt x="2331" y="541"/>
                  </a:moveTo>
                  <a:cubicBezTo>
                    <a:pt x="2328" y="541"/>
                    <a:pt x="2325" y="541"/>
                    <a:pt x="2322" y="542"/>
                  </a:cubicBezTo>
                  <a:cubicBezTo>
                    <a:pt x="2302" y="550"/>
                    <a:pt x="2288" y="570"/>
                    <a:pt x="2294" y="592"/>
                  </a:cubicBezTo>
                  <a:cubicBezTo>
                    <a:pt x="2308" y="642"/>
                    <a:pt x="2319" y="693"/>
                    <a:pt x="2322" y="737"/>
                  </a:cubicBezTo>
                  <a:cubicBezTo>
                    <a:pt x="2322" y="754"/>
                    <a:pt x="2338" y="774"/>
                    <a:pt x="2361" y="774"/>
                  </a:cubicBezTo>
                  <a:cubicBezTo>
                    <a:pt x="2380" y="774"/>
                    <a:pt x="2400" y="751"/>
                    <a:pt x="2403" y="729"/>
                  </a:cubicBezTo>
                  <a:cubicBezTo>
                    <a:pt x="2400" y="681"/>
                    <a:pt x="2389" y="626"/>
                    <a:pt x="2372" y="570"/>
                  </a:cubicBezTo>
                  <a:cubicBezTo>
                    <a:pt x="2365" y="553"/>
                    <a:pt x="2348" y="541"/>
                    <a:pt x="2331" y="541"/>
                  </a:cubicBezTo>
                  <a:close/>
                  <a:moveTo>
                    <a:pt x="2346" y="844"/>
                  </a:moveTo>
                  <a:cubicBezTo>
                    <a:pt x="2331" y="844"/>
                    <a:pt x="2317" y="856"/>
                    <a:pt x="2311" y="874"/>
                  </a:cubicBezTo>
                  <a:cubicBezTo>
                    <a:pt x="2302" y="921"/>
                    <a:pt x="2280" y="960"/>
                    <a:pt x="2252" y="1000"/>
                  </a:cubicBezTo>
                  <a:cubicBezTo>
                    <a:pt x="2238" y="1016"/>
                    <a:pt x="2241" y="1041"/>
                    <a:pt x="2260" y="1055"/>
                  </a:cubicBezTo>
                  <a:cubicBezTo>
                    <a:pt x="2266" y="1061"/>
                    <a:pt x="2274" y="1066"/>
                    <a:pt x="2283" y="1066"/>
                  </a:cubicBezTo>
                  <a:cubicBezTo>
                    <a:pt x="2294" y="1066"/>
                    <a:pt x="2305" y="1061"/>
                    <a:pt x="2311" y="1044"/>
                  </a:cubicBezTo>
                  <a:cubicBezTo>
                    <a:pt x="2347" y="1000"/>
                    <a:pt x="2369" y="947"/>
                    <a:pt x="2386" y="891"/>
                  </a:cubicBezTo>
                  <a:cubicBezTo>
                    <a:pt x="2391" y="874"/>
                    <a:pt x="2377" y="852"/>
                    <a:pt x="2358" y="846"/>
                  </a:cubicBezTo>
                  <a:cubicBezTo>
                    <a:pt x="2354" y="844"/>
                    <a:pt x="2350" y="844"/>
                    <a:pt x="2346" y="844"/>
                  </a:cubicBezTo>
                  <a:close/>
                  <a:moveTo>
                    <a:pt x="1762" y="997"/>
                  </a:moveTo>
                  <a:cubicBezTo>
                    <a:pt x="1740" y="997"/>
                    <a:pt x="1720" y="1000"/>
                    <a:pt x="1700" y="1005"/>
                  </a:cubicBezTo>
                  <a:cubicBezTo>
                    <a:pt x="1680" y="1013"/>
                    <a:pt x="1666" y="1033"/>
                    <a:pt x="1672" y="1055"/>
                  </a:cubicBezTo>
                  <a:cubicBezTo>
                    <a:pt x="1679" y="1072"/>
                    <a:pt x="1696" y="1084"/>
                    <a:pt x="1713" y="1084"/>
                  </a:cubicBezTo>
                  <a:cubicBezTo>
                    <a:pt x="1716" y="1084"/>
                    <a:pt x="1719" y="1084"/>
                    <a:pt x="1722" y="1083"/>
                  </a:cubicBezTo>
                  <a:cubicBezTo>
                    <a:pt x="1737" y="1079"/>
                    <a:pt x="1753" y="1077"/>
                    <a:pt x="1769" y="1077"/>
                  </a:cubicBezTo>
                  <a:cubicBezTo>
                    <a:pt x="1796" y="1077"/>
                    <a:pt x="1824" y="1082"/>
                    <a:pt x="1853" y="1094"/>
                  </a:cubicBezTo>
                  <a:cubicBezTo>
                    <a:pt x="1859" y="1097"/>
                    <a:pt x="1864" y="1097"/>
                    <a:pt x="1870" y="1097"/>
                  </a:cubicBezTo>
                  <a:cubicBezTo>
                    <a:pt x="1884" y="1097"/>
                    <a:pt x="1900" y="1086"/>
                    <a:pt x="1900" y="1066"/>
                  </a:cubicBezTo>
                  <a:cubicBezTo>
                    <a:pt x="1906" y="1044"/>
                    <a:pt x="1895" y="1025"/>
                    <a:pt x="1875" y="1016"/>
                  </a:cubicBezTo>
                  <a:cubicBezTo>
                    <a:pt x="1835" y="1004"/>
                    <a:pt x="1798" y="997"/>
                    <a:pt x="1762" y="997"/>
                  </a:cubicBezTo>
                  <a:close/>
                  <a:moveTo>
                    <a:pt x="2001" y="1086"/>
                  </a:moveTo>
                  <a:cubicBezTo>
                    <a:pt x="1989" y="1086"/>
                    <a:pt x="1979" y="1093"/>
                    <a:pt x="1970" y="1103"/>
                  </a:cubicBezTo>
                  <a:cubicBezTo>
                    <a:pt x="1956" y="1122"/>
                    <a:pt x="1962" y="1142"/>
                    <a:pt x="1981" y="1156"/>
                  </a:cubicBezTo>
                  <a:cubicBezTo>
                    <a:pt x="1990" y="1164"/>
                    <a:pt x="2004" y="1170"/>
                    <a:pt x="2015" y="1181"/>
                  </a:cubicBezTo>
                  <a:cubicBezTo>
                    <a:pt x="1998" y="1192"/>
                    <a:pt x="1990" y="1214"/>
                    <a:pt x="2001" y="1234"/>
                  </a:cubicBezTo>
                  <a:cubicBezTo>
                    <a:pt x="2009" y="1247"/>
                    <a:pt x="2020" y="1256"/>
                    <a:pt x="2034" y="1256"/>
                  </a:cubicBezTo>
                  <a:cubicBezTo>
                    <a:pt x="2040" y="1256"/>
                    <a:pt x="2047" y="1254"/>
                    <a:pt x="2054" y="1251"/>
                  </a:cubicBezTo>
                  <a:cubicBezTo>
                    <a:pt x="2065" y="1248"/>
                    <a:pt x="2071" y="1242"/>
                    <a:pt x="2082" y="1237"/>
                  </a:cubicBezTo>
                  <a:lnTo>
                    <a:pt x="2099" y="1253"/>
                  </a:lnTo>
                  <a:cubicBezTo>
                    <a:pt x="2107" y="1262"/>
                    <a:pt x="2115" y="1265"/>
                    <a:pt x="2126" y="1265"/>
                  </a:cubicBezTo>
                  <a:cubicBezTo>
                    <a:pt x="2138" y="1265"/>
                    <a:pt x="2149" y="1262"/>
                    <a:pt x="2152" y="1256"/>
                  </a:cubicBezTo>
                  <a:cubicBezTo>
                    <a:pt x="2165" y="1239"/>
                    <a:pt x="2165" y="1214"/>
                    <a:pt x="2149" y="1200"/>
                  </a:cubicBezTo>
                  <a:lnTo>
                    <a:pt x="2143" y="1198"/>
                  </a:lnTo>
                  <a:lnTo>
                    <a:pt x="2185" y="1167"/>
                  </a:lnTo>
                  <a:cubicBezTo>
                    <a:pt x="2205" y="1153"/>
                    <a:pt x="2207" y="1128"/>
                    <a:pt x="2193" y="1111"/>
                  </a:cubicBezTo>
                  <a:cubicBezTo>
                    <a:pt x="2185" y="1101"/>
                    <a:pt x="2172" y="1095"/>
                    <a:pt x="2160" y="1095"/>
                  </a:cubicBezTo>
                  <a:cubicBezTo>
                    <a:pt x="2152" y="1095"/>
                    <a:pt x="2144" y="1097"/>
                    <a:pt x="2138" y="1103"/>
                  </a:cubicBezTo>
                  <a:cubicBezTo>
                    <a:pt x="2124" y="1117"/>
                    <a:pt x="2107" y="1128"/>
                    <a:pt x="2085" y="1142"/>
                  </a:cubicBezTo>
                  <a:cubicBezTo>
                    <a:pt x="2065" y="1125"/>
                    <a:pt x="2043" y="1108"/>
                    <a:pt x="2023" y="1094"/>
                  </a:cubicBezTo>
                  <a:cubicBezTo>
                    <a:pt x="2016" y="1089"/>
                    <a:pt x="2008" y="1086"/>
                    <a:pt x="2001" y="1086"/>
                  </a:cubicBezTo>
                  <a:close/>
                  <a:moveTo>
                    <a:pt x="1588" y="1099"/>
                  </a:moveTo>
                  <a:cubicBezTo>
                    <a:pt x="1577" y="1099"/>
                    <a:pt x="1565" y="1104"/>
                    <a:pt x="1557" y="1114"/>
                  </a:cubicBezTo>
                  <a:cubicBezTo>
                    <a:pt x="1529" y="1153"/>
                    <a:pt x="1515" y="1186"/>
                    <a:pt x="1515" y="1220"/>
                  </a:cubicBezTo>
                  <a:cubicBezTo>
                    <a:pt x="1515" y="1253"/>
                    <a:pt x="1535" y="1284"/>
                    <a:pt x="1568" y="1306"/>
                  </a:cubicBezTo>
                  <a:cubicBezTo>
                    <a:pt x="1574" y="1309"/>
                    <a:pt x="1582" y="1312"/>
                    <a:pt x="1591" y="1312"/>
                  </a:cubicBezTo>
                  <a:cubicBezTo>
                    <a:pt x="1605" y="1312"/>
                    <a:pt x="1613" y="1306"/>
                    <a:pt x="1621" y="1292"/>
                  </a:cubicBezTo>
                  <a:cubicBezTo>
                    <a:pt x="1635" y="1276"/>
                    <a:pt x="1627" y="1253"/>
                    <a:pt x="1610" y="1239"/>
                  </a:cubicBezTo>
                  <a:cubicBezTo>
                    <a:pt x="1594" y="1228"/>
                    <a:pt x="1594" y="1217"/>
                    <a:pt x="1594" y="1214"/>
                  </a:cubicBezTo>
                  <a:cubicBezTo>
                    <a:pt x="1594" y="1209"/>
                    <a:pt x="1596" y="1192"/>
                    <a:pt x="1621" y="1164"/>
                  </a:cubicBezTo>
                  <a:cubicBezTo>
                    <a:pt x="1635" y="1145"/>
                    <a:pt x="1633" y="1122"/>
                    <a:pt x="1613" y="1108"/>
                  </a:cubicBezTo>
                  <a:cubicBezTo>
                    <a:pt x="1606" y="1102"/>
                    <a:pt x="1597" y="1099"/>
                    <a:pt x="1588" y="1099"/>
                  </a:cubicBezTo>
                  <a:close/>
                  <a:moveTo>
                    <a:pt x="1894" y="1234"/>
                  </a:moveTo>
                  <a:cubicBezTo>
                    <a:pt x="1890" y="1234"/>
                    <a:pt x="1885" y="1235"/>
                    <a:pt x="1881" y="1237"/>
                  </a:cubicBezTo>
                  <a:cubicBezTo>
                    <a:pt x="1833" y="1251"/>
                    <a:pt x="1783" y="1256"/>
                    <a:pt x="1739" y="1262"/>
                  </a:cubicBezTo>
                  <a:cubicBezTo>
                    <a:pt x="1719" y="1265"/>
                    <a:pt x="1697" y="1281"/>
                    <a:pt x="1702" y="1304"/>
                  </a:cubicBezTo>
                  <a:cubicBezTo>
                    <a:pt x="1702" y="1323"/>
                    <a:pt x="1719" y="1340"/>
                    <a:pt x="1739" y="1340"/>
                  </a:cubicBezTo>
                  <a:cubicBezTo>
                    <a:pt x="1792" y="1337"/>
                    <a:pt x="1847" y="1331"/>
                    <a:pt x="1903" y="1312"/>
                  </a:cubicBezTo>
                  <a:cubicBezTo>
                    <a:pt x="1923" y="1306"/>
                    <a:pt x="1939" y="1284"/>
                    <a:pt x="1931" y="1265"/>
                  </a:cubicBezTo>
                  <a:cubicBezTo>
                    <a:pt x="1924" y="1247"/>
                    <a:pt x="1911" y="1234"/>
                    <a:pt x="1894" y="1234"/>
                  </a:cubicBezTo>
                  <a:close/>
                  <a:moveTo>
                    <a:pt x="2231" y="1300"/>
                  </a:moveTo>
                  <a:cubicBezTo>
                    <a:pt x="2223" y="1300"/>
                    <a:pt x="2214" y="1303"/>
                    <a:pt x="2207" y="1309"/>
                  </a:cubicBezTo>
                  <a:cubicBezTo>
                    <a:pt x="2191" y="1323"/>
                    <a:pt x="2185" y="1348"/>
                    <a:pt x="2199" y="1365"/>
                  </a:cubicBezTo>
                  <a:cubicBezTo>
                    <a:pt x="2232" y="1407"/>
                    <a:pt x="2260" y="1449"/>
                    <a:pt x="2283" y="1491"/>
                  </a:cubicBezTo>
                  <a:cubicBezTo>
                    <a:pt x="2291" y="1504"/>
                    <a:pt x="2305" y="1513"/>
                    <a:pt x="2319" y="1513"/>
                  </a:cubicBezTo>
                  <a:cubicBezTo>
                    <a:pt x="2322" y="1513"/>
                    <a:pt x="2330" y="1513"/>
                    <a:pt x="2336" y="1504"/>
                  </a:cubicBezTo>
                  <a:cubicBezTo>
                    <a:pt x="2352" y="1493"/>
                    <a:pt x="2361" y="1474"/>
                    <a:pt x="2350" y="1451"/>
                  </a:cubicBezTo>
                  <a:cubicBezTo>
                    <a:pt x="2324" y="1404"/>
                    <a:pt x="2297" y="1359"/>
                    <a:pt x="2263" y="1318"/>
                  </a:cubicBezTo>
                  <a:cubicBezTo>
                    <a:pt x="2255" y="1306"/>
                    <a:pt x="2243" y="1300"/>
                    <a:pt x="2231" y="1300"/>
                  </a:cubicBezTo>
                  <a:close/>
                  <a:moveTo>
                    <a:pt x="2382" y="1576"/>
                  </a:moveTo>
                  <a:cubicBezTo>
                    <a:pt x="2379" y="1576"/>
                    <a:pt x="2375" y="1576"/>
                    <a:pt x="2372" y="1577"/>
                  </a:cubicBezTo>
                  <a:cubicBezTo>
                    <a:pt x="2350" y="1585"/>
                    <a:pt x="2338" y="1605"/>
                    <a:pt x="2347" y="1627"/>
                  </a:cubicBezTo>
                  <a:cubicBezTo>
                    <a:pt x="2364" y="1675"/>
                    <a:pt x="2375" y="1725"/>
                    <a:pt x="2380" y="1769"/>
                  </a:cubicBezTo>
                  <a:cubicBezTo>
                    <a:pt x="2386" y="1792"/>
                    <a:pt x="2400" y="1806"/>
                    <a:pt x="2419" y="1806"/>
                  </a:cubicBezTo>
                  <a:lnTo>
                    <a:pt x="2422" y="1806"/>
                  </a:lnTo>
                  <a:cubicBezTo>
                    <a:pt x="2444" y="1806"/>
                    <a:pt x="2461" y="1783"/>
                    <a:pt x="2458" y="1764"/>
                  </a:cubicBezTo>
                  <a:cubicBezTo>
                    <a:pt x="2450" y="1711"/>
                    <a:pt x="2442" y="1655"/>
                    <a:pt x="2419" y="1602"/>
                  </a:cubicBezTo>
                  <a:cubicBezTo>
                    <a:pt x="2415" y="1586"/>
                    <a:pt x="2399" y="1576"/>
                    <a:pt x="2382" y="1576"/>
                  </a:cubicBezTo>
                  <a:close/>
                  <a:moveTo>
                    <a:pt x="2417" y="1884"/>
                  </a:moveTo>
                  <a:cubicBezTo>
                    <a:pt x="2399" y="1884"/>
                    <a:pt x="2380" y="1897"/>
                    <a:pt x="2377" y="1917"/>
                  </a:cubicBezTo>
                  <a:cubicBezTo>
                    <a:pt x="2369" y="1962"/>
                    <a:pt x="2358" y="2007"/>
                    <a:pt x="2333" y="2048"/>
                  </a:cubicBezTo>
                  <a:cubicBezTo>
                    <a:pt x="2322" y="2065"/>
                    <a:pt x="2330" y="2090"/>
                    <a:pt x="2350" y="2101"/>
                  </a:cubicBezTo>
                  <a:cubicBezTo>
                    <a:pt x="2352" y="2104"/>
                    <a:pt x="2361" y="2107"/>
                    <a:pt x="2366" y="2107"/>
                  </a:cubicBezTo>
                  <a:cubicBezTo>
                    <a:pt x="2380" y="2107"/>
                    <a:pt x="2394" y="2101"/>
                    <a:pt x="2403" y="2090"/>
                  </a:cubicBezTo>
                  <a:cubicBezTo>
                    <a:pt x="2428" y="2043"/>
                    <a:pt x="2444" y="1984"/>
                    <a:pt x="2456" y="1931"/>
                  </a:cubicBezTo>
                  <a:cubicBezTo>
                    <a:pt x="2458" y="1909"/>
                    <a:pt x="2444" y="1889"/>
                    <a:pt x="2422" y="1884"/>
                  </a:cubicBezTo>
                  <a:cubicBezTo>
                    <a:pt x="2420" y="1884"/>
                    <a:pt x="2419" y="1884"/>
                    <a:pt x="2417" y="1884"/>
                  </a:cubicBezTo>
                  <a:close/>
                  <a:moveTo>
                    <a:pt x="1535" y="2174"/>
                  </a:moveTo>
                  <a:cubicBezTo>
                    <a:pt x="1515" y="2174"/>
                    <a:pt x="1498" y="2187"/>
                    <a:pt x="1496" y="2205"/>
                  </a:cubicBezTo>
                  <a:cubicBezTo>
                    <a:pt x="1490" y="2227"/>
                    <a:pt x="1504" y="2247"/>
                    <a:pt x="1527" y="2252"/>
                  </a:cubicBezTo>
                  <a:cubicBezTo>
                    <a:pt x="1571" y="2258"/>
                    <a:pt x="1619" y="2272"/>
                    <a:pt x="1663" y="2297"/>
                  </a:cubicBezTo>
                  <a:cubicBezTo>
                    <a:pt x="1666" y="2297"/>
                    <a:pt x="1672" y="2300"/>
                    <a:pt x="1680" y="2300"/>
                  </a:cubicBezTo>
                  <a:cubicBezTo>
                    <a:pt x="1694" y="2300"/>
                    <a:pt x="1708" y="2294"/>
                    <a:pt x="1714" y="2280"/>
                  </a:cubicBezTo>
                  <a:cubicBezTo>
                    <a:pt x="1725" y="2260"/>
                    <a:pt x="1719" y="2238"/>
                    <a:pt x="1697" y="2227"/>
                  </a:cubicBezTo>
                  <a:cubicBezTo>
                    <a:pt x="1649" y="2202"/>
                    <a:pt x="1594" y="2185"/>
                    <a:pt x="1541" y="2174"/>
                  </a:cubicBezTo>
                  <a:cubicBezTo>
                    <a:pt x="1539" y="2174"/>
                    <a:pt x="1537" y="2174"/>
                    <a:pt x="1535" y="2174"/>
                  </a:cubicBezTo>
                  <a:close/>
                  <a:moveTo>
                    <a:pt x="1378" y="2173"/>
                  </a:moveTo>
                  <a:cubicBezTo>
                    <a:pt x="1376" y="2173"/>
                    <a:pt x="1373" y="2173"/>
                    <a:pt x="1370" y="2174"/>
                  </a:cubicBezTo>
                  <a:lnTo>
                    <a:pt x="1359" y="2177"/>
                  </a:lnTo>
                  <a:cubicBezTo>
                    <a:pt x="1289" y="2194"/>
                    <a:pt x="1242" y="2216"/>
                    <a:pt x="1209" y="2244"/>
                  </a:cubicBezTo>
                  <a:cubicBezTo>
                    <a:pt x="1192" y="2258"/>
                    <a:pt x="1192" y="2283"/>
                    <a:pt x="1206" y="2300"/>
                  </a:cubicBezTo>
                  <a:cubicBezTo>
                    <a:pt x="1217" y="2308"/>
                    <a:pt x="1228" y="2313"/>
                    <a:pt x="1236" y="2313"/>
                  </a:cubicBezTo>
                  <a:cubicBezTo>
                    <a:pt x="1245" y="2313"/>
                    <a:pt x="1256" y="2311"/>
                    <a:pt x="1259" y="2300"/>
                  </a:cubicBezTo>
                  <a:cubicBezTo>
                    <a:pt x="1276" y="2288"/>
                    <a:pt x="1309" y="2269"/>
                    <a:pt x="1376" y="2249"/>
                  </a:cubicBezTo>
                  <a:lnTo>
                    <a:pt x="1387" y="2247"/>
                  </a:lnTo>
                  <a:cubicBezTo>
                    <a:pt x="1404" y="2244"/>
                    <a:pt x="1421" y="2221"/>
                    <a:pt x="1415" y="2202"/>
                  </a:cubicBezTo>
                  <a:cubicBezTo>
                    <a:pt x="1413" y="2187"/>
                    <a:pt x="1396" y="2173"/>
                    <a:pt x="1378" y="2173"/>
                  </a:cubicBezTo>
                  <a:close/>
                  <a:moveTo>
                    <a:pt x="2274" y="2150"/>
                  </a:moveTo>
                  <a:cubicBezTo>
                    <a:pt x="2264" y="2150"/>
                    <a:pt x="2254" y="2153"/>
                    <a:pt x="2246" y="2160"/>
                  </a:cubicBezTo>
                  <a:cubicBezTo>
                    <a:pt x="2221" y="2182"/>
                    <a:pt x="2196" y="2202"/>
                    <a:pt x="2165" y="2224"/>
                  </a:cubicBezTo>
                  <a:cubicBezTo>
                    <a:pt x="2152" y="2230"/>
                    <a:pt x="2140" y="2241"/>
                    <a:pt x="2126" y="2247"/>
                  </a:cubicBezTo>
                  <a:cubicBezTo>
                    <a:pt x="2107" y="2258"/>
                    <a:pt x="2101" y="2283"/>
                    <a:pt x="2112" y="2300"/>
                  </a:cubicBezTo>
                  <a:cubicBezTo>
                    <a:pt x="2121" y="2313"/>
                    <a:pt x="2132" y="2322"/>
                    <a:pt x="2149" y="2322"/>
                  </a:cubicBezTo>
                  <a:cubicBezTo>
                    <a:pt x="2154" y="2322"/>
                    <a:pt x="2163" y="2316"/>
                    <a:pt x="2160" y="2313"/>
                  </a:cubicBezTo>
                  <a:cubicBezTo>
                    <a:pt x="2177" y="2308"/>
                    <a:pt x="2188" y="2300"/>
                    <a:pt x="2202" y="2288"/>
                  </a:cubicBezTo>
                  <a:cubicBezTo>
                    <a:pt x="2238" y="2269"/>
                    <a:pt x="2269" y="2244"/>
                    <a:pt x="2297" y="2219"/>
                  </a:cubicBezTo>
                  <a:cubicBezTo>
                    <a:pt x="2316" y="2205"/>
                    <a:pt x="2316" y="2182"/>
                    <a:pt x="2299" y="2163"/>
                  </a:cubicBezTo>
                  <a:cubicBezTo>
                    <a:pt x="2294" y="2154"/>
                    <a:pt x="2284" y="2150"/>
                    <a:pt x="2274" y="2150"/>
                  </a:cubicBezTo>
                  <a:close/>
                  <a:moveTo>
                    <a:pt x="1260" y="2365"/>
                  </a:moveTo>
                  <a:cubicBezTo>
                    <a:pt x="1249" y="2365"/>
                    <a:pt x="1237" y="2372"/>
                    <a:pt x="1228" y="2383"/>
                  </a:cubicBezTo>
                  <a:cubicBezTo>
                    <a:pt x="1214" y="2400"/>
                    <a:pt x="1220" y="2422"/>
                    <a:pt x="1236" y="2436"/>
                  </a:cubicBezTo>
                  <a:cubicBezTo>
                    <a:pt x="1276" y="2461"/>
                    <a:pt x="1331" y="2481"/>
                    <a:pt x="1398" y="2492"/>
                  </a:cubicBezTo>
                  <a:lnTo>
                    <a:pt x="1404" y="2492"/>
                  </a:lnTo>
                  <a:cubicBezTo>
                    <a:pt x="1423" y="2492"/>
                    <a:pt x="1435" y="2478"/>
                    <a:pt x="1443" y="2464"/>
                  </a:cubicBezTo>
                  <a:cubicBezTo>
                    <a:pt x="1446" y="2442"/>
                    <a:pt x="1432" y="2422"/>
                    <a:pt x="1412" y="2420"/>
                  </a:cubicBezTo>
                  <a:cubicBezTo>
                    <a:pt x="1356" y="2408"/>
                    <a:pt x="1312" y="2394"/>
                    <a:pt x="1278" y="2372"/>
                  </a:cubicBezTo>
                  <a:cubicBezTo>
                    <a:pt x="1272" y="2367"/>
                    <a:pt x="1266" y="2365"/>
                    <a:pt x="1260" y="2365"/>
                  </a:cubicBezTo>
                  <a:close/>
                  <a:moveTo>
                    <a:pt x="1713" y="2408"/>
                  </a:moveTo>
                  <a:cubicBezTo>
                    <a:pt x="1711" y="2408"/>
                    <a:pt x="1710" y="2408"/>
                    <a:pt x="1708" y="2408"/>
                  </a:cubicBezTo>
                  <a:cubicBezTo>
                    <a:pt x="1655" y="2420"/>
                    <a:pt x="1608" y="2422"/>
                    <a:pt x="1557" y="2425"/>
                  </a:cubicBezTo>
                  <a:cubicBezTo>
                    <a:pt x="1538" y="2425"/>
                    <a:pt x="1521" y="2442"/>
                    <a:pt x="1521" y="2464"/>
                  </a:cubicBezTo>
                  <a:cubicBezTo>
                    <a:pt x="1521" y="2484"/>
                    <a:pt x="1538" y="2503"/>
                    <a:pt x="1557" y="2503"/>
                  </a:cubicBezTo>
                  <a:cubicBezTo>
                    <a:pt x="1610" y="2503"/>
                    <a:pt x="1666" y="2495"/>
                    <a:pt x="1722" y="2484"/>
                  </a:cubicBezTo>
                  <a:cubicBezTo>
                    <a:pt x="1741" y="2481"/>
                    <a:pt x="1755" y="2461"/>
                    <a:pt x="1753" y="2439"/>
                  </a:cubicBezTo>
                  <a:cubicBezTo>
                    <a:pt x="1750" y="2421"/>
                    <a:pt x="1731" y="2408"/>
                    <a:pt x="1713" y="2408"/>
                  </a:cubicBezTo>
                  <a:close/>
                  <a:moveTo>
                    <a:pt x="1807" y="2306"/>
                  </a:moveTo>
                  <a:cubicBezTo>
                    <a:pt x="1796" y="2306"/>
                    <a:pt x="1785" y="2311"/>
                    <a:pt x="1778" y="2322"/>
                  </a:cubicBezTo>
                  <a:cubicBezTo>
                    <a:pt x="1764" y="2339"/>
                    <a:pt x="1767" y="2364"/>
                    <a:pt x="1780" y="2378"/>
                  </a:cubicBezTo>
                  <a:cubicBezTo>
                    <a:pt x="1794" y="2392"/>
                    <a:pt x="1811" y="2406"/>
                    <a:pt x="1828" y="2422"/>
                  </a:cubicBezTo>
                  <a:cubicBezTo>
                    <a:pt x="1831" y="2433"/>
                    <a:pt x="1836" y="2439"/>
                    <a:pt x="1845" y="2442"/>
                  </a:cubicBezTo>
                  <a:cubicBezTo>
                    <a:pt x="1859" y="2453"/>
                    <a:pt x="1870" y="2470"/>
                    <a:pt x="1878" y="2484"/>
                  </a:cubicBezTo>
                  <a:cubicBezTo>
                    <a:pt x="1886" y="2495"/>
                    <a:pt x="1898" y="2503"/>
                    <a:pt x="1912" y="2503"/>
                  </a:cubicBezTo>
                  <a:cubicBezTo>
                    <a:pt x="1920" y="2503"/>
                    <a:pt x="1928" y="2503"/>
                    <a:pt x="1931" y="2498"/>
                  </a:cubicBezTo>
                  <a:cubicBezTo>
                    <a:pt x="1951" y="2484"/>
                    <a:pt x="1956" y="2461"/>
                    <a:pt x="1942" y="2442"/>
                  </a:cubicBezTo>
                  <a:cubicBezTo>
                    <a:pt x="1939" y="2439"/>
                    <a:pt x="1934" y="2436"/>
                    <a:pt x="1931" y="2428"/>
                  </a:cubicBezTo>
                  <a:cubicBezTo>
                    <a:pt x="1962" y="2420"/>
                    <a:pt x="1992" y="2406"/>
                    <a:pt x="2026" y="2392"/>
                  </a:cubicBezTo>
                  <a:cubicBezTo>
                    <a:pt x="2046" y="2380"/>
                    <a:pt x="2057" y="2358"/>
                    <a:pt x="2046" y="2339"/>
                  </a:cubicBezTo>
                  <a:cubicBezTo>
                    <a:pt x="2039" y="2322"/>
                    <a:pt x="2025" y="2313"/>
                    <a:pt x="2009" y="2313"/>
                  </a:cubicBezTo>
                  <a:cubicBezTo>
                    <a:pt x="2004" y="2313"/>
                    <a:pt x="1998" y="2314"/>
                    <a:pt x="1992" y="2316"/>
                  </a:cubicBezTo>
                  <a:cubicBezTo>
                    <a:pt x="1956" y="2336"/>
                    <a:pt x="1917" y="2350"/>
                    <a:pt x="1878" y="2364"/>
                  </a:cubicBezTo>
                  <a:cubicBezTo>
                    <a:pt x="1864" y="2344"/>
                    <a:pt x="1850" y="2330"/>
                    <a:pt x="1833" y="2316"/>
                  </a:cubicBezTo>
                  <a:cubicBezTo>
                    <a:pt x="1826" y="2310"/>
                    <a:pt x="1816" y="2306"/>
                    <a:pt x="1807" y="2306"/>
                  </a:cubicBezTo>
                  <a:close/>
                  <a:moveTo>
                    <a:pt x="1989" y="2557"/>
                  </a:moveTo>
                  <a:cubicBezTo>
                    <a:pt x="1984" y="2557"/>
                    <a:pt x="1978" y="2559"/>
                    <a:pt x="1973" y="2562"/>
                  </a:cubicBezTo>
                  <a:cubicBezTo>
                    <a:pt x="1953" y="2570"/>
                    <a:pt x="1942" y="2592"/>
                    <a:pt x="1953" y="2612"/>
                  </a:cubicBezTo>
                  <a:cubicBezTo>
                    <a:pt x="1970" y="2657"/>
                    <a:pt x="1987" y="2704"/>
                    <a:pt x="1998" y="2751"/>
                  </a:cubicBezTo>
                  <a:cubicBezTo>
                    <a:pt x="2001" y="2771"/>
                    <a:pt x="2018" y="2785"/>
                    <a:pt x="2037" y="2785"/>
                  </a:cubicBezTo>
                  <a:cubicBezTo>
                    <a:pt x="2040" y="2785"/>
                    <a:pt x="2043" y="2785"/>
                    <a:pt x="2046" y="2779"/>
                  </a:cubicBezTo>
                  <a:cubicBezTo>
                    <a:pt x="2068" y="2777"/>
                    <a:pt x="2085" y="2757"/>
                    <a:pt x="2079" y="2735"/>
                  </a:cubicBezTo>
                  <a:cubicBezTo>
                    <a:pt x="2062" y="2682"/>
                    <a:pt x="2046" y="2632"/>
                    <a:pt x="2026" y="2581"/>
                  </a:cubicBezTo>
                  <a:cubicBezTo>
                    <a:pt x="2018" y="2567"/>
                    <a:pt x="2004" y="2557"/>
                    <a:pt x="1989" y="2557"/>
                  </a:cubicBezTo>
                  <a:close/>
                  <a:moveTo>
                    <a:pt x="2054" y="2860"/>
                  </a:moveTo>
                  <a:cubicBezTo>
                    <a:pt x="2032" y="2860"/>
                    <a:pt x="2015" y="2880"/>
                    <a:pt x="2015" y="2899"/>
                  </a:cubicBezTo>
                  <a:lnTo>
                    <a:pt x="2015" y="2922"/>
                  </a:lnTo>
                  <a:cubicBezTo>
                    <a:pt x="2015" y="2966"/>
                    <a:pt x="2012" y="3008"/>
                    <a:pt x="2004" y="3050"/>
                  </a:cubicBezTo>
                  <a:cubicBezTo>
                    <a:pt x="2001" y="3070"/>
                    <a:pt x="2015" y="3092"/>
                    <a:pt x="2037" y="3095"/>
                  </a:cubicBezTo>
                  <a:lnTo>
                    <a:pt x="2043" y="3095"/>
                  </a:lnTo>
                  <a:cubicBezTo>
                    <a:pt x="2062" y="3095"/>
                    <a:pt x="2079" y="3083"/>
                    <a:pt x="2082" y="3061"/>
                  </a:cubicBezTo>
                  <a:cubicBezTo>
                    <a:pt x="2087" y="3014"/>
                    <a:pt x="2090" y="2966"/>
                    <a:pt x="2090" y="2922"/>
                  </a:cubicBezTo>
                  <a:lnTo>
                    <a:pt x="2090" y="2899"/>
                  </a:lnTo>
                  <a:cubicBezTo>
                    <a:pt x="2090" y="2880"/>
                    <a:pt x="2073" y="2860"/>
                    <a:pt x="2054" y="2860"/>
                  </a:cubicBezTo>
                  <a:close/>
                  <a:moveTo>
                    <a:pt x="74" y="2912"/>
                  </a:moveTo>
                  <a:cubicBezTo>
                    <a:pt x="57" y="2912"/>
                    <a:pt x="44" y="2921"/>
                    <a:pt x="37" y="2938"/>
                  </a:cubicBezTo>
                  <a:cubicBezTo>
                    <a:pt x="20" y="2991"/>
                    <a:pt x="9" y="3047"/>
                    <a:pt x="3" y="3097"/>
                  </a:cubicBezTo>
                  <a:cubicBezTo>
                    <a:pt x="1" y="3120"/>
                    <a:pt x="17" y="3136"/>
                    <a:pt x="37" y="3139"/>
                  </a:cubicBezTo>
                  <a:lnTo>
                    <a:pt x="40" y="3139"/>
                  </a:lnTo>
                  <a:cubicBezTo>
                    <a:pt x="62" y="3139"/>
                    <a:pt x="79" y="3125"/>
                    <a:pt x="79" y="3106"/>
                  </a:cubicBezTo>
                  <a:cubicBezTo>
                    <a:pt x="87" y="3061"/>
                    <a:pt x="98" y="3011"/>
                    <a:pt x="112" y="2964"/>
                  </a:cubicBezTo>
                  <a:cubicBezTo>
                    <a:pt x="118" y="2941"/>
                    <a:pt x="107" y="2922"/>
                    <a:pt x="87" y="2913"/>
                  </a:cubicBezTo>
                  <a:cubicBezTo>
                    <a:pt x="83" y="2912"/>
                    <a:pt x="78" y="2912"/>
                    <a:pt x="74" y="2912"/>
                  </a:cubicBezTo>
                  <a:close/>
                  <a:moveTo>
                    <a:pt x="2004" y="3173"/>
                  </a:moveTo>
                  <a:cubicBezTo>
                    <a:pt x="1989" y="3173"/>
                    <a:pt x="1975" y="3183"/>
                    <a:pt x="1970" y="3201"/>
                  </a:cubicBezTo>
                  <a:cubicBezTo>
                    <a:pt x="1953" y="3242"/>
                    <a:pt x="1934" y="3290"/>
                    <a:pt x="1912" y="3335"/>
                  </a:cubicBezTo>
                  <a:cubicBezTo>
                    <a:pt x="1900" y="3354"/>
                    <a:pt x="1906" y="3376"/>
                    <a:pt x="1928" y="3388"/>
                  </a:cubicBezTo>
                  <a:cubicBezTo>
                    <a:pt x="1931" y="3388"/>
                    <a:pt x="1939" y="3390"/>
                    <a:pt x="1945" y="3390"/>
                  </a:cubicBezTo>
                  <a:cubicBezTo>
                    <a:pt x="1959" y="3390"/>
                    <a:pt x="1973" y="3382"/>
                    <a:pt x="1981" y="3371"/>
                  </a:cubicBezTo>
                  <a:cubicBezTo>
                    <a:pt x="2004" y="3326"/>
                    <a:pt x="2026" y="3273"/>
                    <a:pt x="2043" y="3223"/>
                  </a:cubicBezTo>
                  <a:cubicBezTo>
                    <a:pt x="2051" y="3203"/>
                    <a:pt x="2040" y="3181"/>
                    <a:pt x="2018" y="3176"/>
                  </a:cubicBezTo>
                  <a:cubicBezTo>
                    <a:pt x="2013" y="3174"/>
                    <a:pt x="2009" y="3173"/>
                    <a:pt x="2004" y="3173"/>
                  </a:cubicBezTo>
                  <a:close/>
                  <a:moveTo>
                    <a:pt x="42" y="3217"/>
                  </a:moveTo>
                  <a:cubicBezTo>
                    <a:pt x="40" y="3217"/>
                    <a:pt x="38" y="3217"/>
                    <a:pt x="37" y="3217"/>
                  </a:cubicBezTo>
                  <a:cubicBezTo>
                    <a:pt x="17" y="3217"/>
                    <a:pt x="1" y="3237"/>
                    <a:pt x="3" y="3259"/>
                  </a:cubicBezTo>
                  <a:cubicBezTo>
                    <a:pt x="6" y="3315"/>
                    <a:pt x="20" y="3368"/>
                    <a:pt x="37" y="3418"/>
                  </a:cubicBezTo>
                  <a:cubicBezTo>
                    <a:pt x="45" y="3438"/>
                    <a:pt x="59" y="3446"/>
                    <a:pt x="76" y="3446"/>
                  </a:cubicBezTo>
                  <a:cubicBezTo>
                    <a:pt x="79" y="3446"/>
                    <a:pt x="84" y="3446"/>
                    <a:pt x="87" y="3443"/>
                  </a:cubicBezTo>
                  <a:cubicBezTo>
                    <a:pt x="107" y="3438"/>
                    <a:pt x="118" y="3415"/>
                    <a:pt x="112" y="3396"/>
                  </a:cubicBezTo>
                  <a:cubicBezTo>
                    <a:pt x="98" y="3349"/>
                    <a:pt x="87" y="3301"/>
                    <a:pt x="79" y="3251"/>
                  </a:cubicBezTo>
                  <a:cubicBezTo>
                    <a:pt x="79" y="3233"/>
                    <a:pt x="62" y="3217"/>
                    <a:pt x="42" y="3217"/>
                  </a:cubicBezTo>
                  <a:close/>
                  <a:moveTo>
                    <a:pt x="1866" y="3445"/>
                  </a:moveTo>
                  <a:cubicBezTo>
                    <a:pt x="1854" y="3445"/>
                    <a:pt x="1842" y="3450"/>
                    <a:pt x="1833" y="3460"/>
                  </a:cubicBezTo>
                  <a:cubicBezTo>
                    <a:pt x="1806" y="3502"/>
                    <a:pt x="1775" y="3541"/>
                    <a:pt x="1739" y="3580"/>
                  </a:cubicBezTo>
                  <a:cubicBezTo>
                    <a:pt x="1725" y="3597"/>
                    <a:pt x="1725" y="3622"/>
                    <a:pt x="1741" y="3636"/>
                  </a:cubicBezTo>
                  <a:cubicBezTo>
                    <a:pt x="1750" y="3641"/>
                    <a:pt x="1758" y="3647"/>
                    <a:pt x="1767" y="3647"/>
                  </a:cubicBezTo>
                  <a:cubicBezTo>
                    <a:pt x="1778" y="3647"/>
                    <a:pt x="1789" y="3641"/>
                    <a:pt x="1794" y="3627"/>
                  </a:cubicBezTo>
                  <a:cubicBezTo>
                    <a:pt x="1833" y="3586"/>
                    <a:pt x="1864" y="3544"/>
                    <a:pt x="1898" y="3502"/>
                  </a:cubicBezTo>
                  <a:cubicBezTo>
                    <a:pt x="1906" y="3488"/>
                    <a:pt x="1903" y="3466"/>
                    <a:pt x="1886" y="3452"/>
                  </a:cubicBezTo>
                  <a:cubicBezTo>
                    <a:pt x="1881" y="3447"/>
                    <a:pt x="1874" y="3445"/>
                    <a:pt x="1866" y="3445"/>
                  </a:cubicBezTo>
                  <a:close/>
                  <a:moveTo>
                    <a:pt x="148" y="3507"/>
                  </a:moveTo>
                  <a:cubicBezTo>
                    <a:pt x="141" y="3507"/>
                    <a:pt x="133" y="3509"/>
                    <a:pt x="126" y="3513"/>
                  </a:cubicBezTo>
                  <a:cubicBezTo>
                    <a:pt x="104" y="3524"/>
                    <a:pt x="101" y="3547"/>
                    <a:pt x="109" y="3566"/>
                  </a:cubicBezTo>
                  <a:cubicBezTo>
                    <a:pt x="140" y="3611"/>
                    <a:pt x="174" y="3655"/>
                    <a:pt x="213" y="3694"/>
                  </a:cubicBezTo>
                  <a:cubicBezTo>
                    <a:pt x="218" y="3706"/>
                    <a:pt x="229" y="3708"/>
                    <a:pt x="241" y="3708"/>
                  </a:cubicBezTo>
                  <a:cubicBezTo>
                    <a:pt x="249" y="3708"/>
                    <a:pt x="257" y="3706"/>
                    <a:pt x="266" y="3697"/>
                  </a:cubicBezTo>
                  <a:cubicBezTo>
                    <a:pt x="282" y="3683"/>
                    <a:pt x="282" y="3658"/>
                    <a:pt x="268" y="3641"/>
                  </a:cubicBezTo>
                  <a:cubicBezTo>
                    <a:pt x="232" y="3608"/>
                    <a:pt x="201" y="3569"/>
                    <a:pt x="176" y="3527"/>
                  </a:cubicBezTo>
                  <a:cubicBezTo>
                    <a:pt x="171" y="3513"/>
                    <a:pt x="160" y="3507"/>
                    <a:pt x="148" y="3507"/>
                  </a:cubicBezTo>
                  <a:close/>
                  <a:moveTo>
                    <a:pt x="1663" y="3682"/>
                  </a:moveTo>
                  <a:cubicBezTo>
                    <a:pt x="1653" y="3682"/>
                    <a:pt x="1643" y="3685"/>
                    <a:pt x="1635" y="3692"/>
                  </a:cubicBezTo>
                  <a:cubicBezTo>
                    <a:pt x="1594" y="3722"/>
                    <a:pt x="1554" y="3750"/>
                    <a:pt x="1513" y="3778"/>
                  </a:cubicBezTo>
                  <a:cubicBezTo>
                    <a:pt x="1493" y="3789"/>
                    <a:pt x="1488" y="3814"/>
                    <a:pt x="1499" y="3831"/>
                  </a:cubicBezTo>
                  <a:cubicBezTo>
                    <a:pt x="1510" y="3842"/>
                    <a:pt x="1521" y="3848"/>
                    <a:pt x="1535" y="3848"/>
                  </a:cubicBezTo>
                  <a:cubicBezTo>
                    <a:pt x="1539" y="3848"/>
                    <a:pt x="1544" y="3847"/>
                    <a:pt x="1549" y="3847"/>
                  </a:cubicBezTo>
                  <a:cubicBezTo>
                    <a:pt x="1552" y="3847"/>
                    <a:pt x="1554" y="3847"/>
                    <a:pt x="1557" y="3848"/>
                  </a:cubicBezTo>
                  <a:cubicBezTo>
                    <a:pt x="1605" y="3817"/>
                    <a:pt x="1647" y="3784"/>
                    <a:pt x="1688" y="3750"/>
                  </a:cubicBezTo>
                  <a:cubicBezTo>
                    <a:pt x="1705" y="3736"/>
                    <a:pt x="1705" y="3711"/>
                    <a:pt x="1691" y="3694"/>
                  </a:cubicBezTo>
                  <a:cubicBezTo>
                    <a:pt x="1684" y="3686"/>
                    <a:pt x="1674" y="3682"/>
                    <a:pt x="1663" y="3682"/>
                  </a:cubicBezTo>
                  <a:close/>
                  <a:moveTo>
                    <a:pt x="360" y="3730"/>
                  </a:moveTo>
                  <a:cubicBezTo>
                    <a:pt x="347" y="3730"/>
                    <a:pt x="333" y="3737"/>
                    <a:pt x="324" y="3747"/>
                  </a:cubicBezTo>
                  <a:cubicBezTo>
                    <a:pt x="313" y="3764"/>
                    <a:pt x="316" y="3789"/>
                    <a:pt x="335" y="3803"/>
                  </a:cubicBezTo>
                  <a:cubicBezTo>
                    <a:pt x="377" y="3834"/>
                    <a:pt x="425" y="3862"/>
                    <a:pt x="475" y="3887"/>
                  </a:cubicBezTo>
                  <a:cubicBezTo>
                    <a:pt x="478" y="3887"/>
                    <a:pt x="483" y="3890"/>
                    <a:pt x="492" y="3890"/>
                  </a:cubicBezTo>
                  <a:cubicBezTo>
                    <a:pt x="506" y="3890"/>
                    <a:pt x="519" y="3884"/>
                    <a:pt x="525" y="3865"/>
                  </a:cubicBezTo>
                  <a:cubicBezTo>
                    <a:pt x="536" y="3848"/>
                    <a:pt x="528" y="3823"/>
                    <a:pt x="508" y="3814"/>
                  </a:cubicBezTo>
                  <a:cubicBezTo>
                    <a:pt x="458" y="3792"/>
                    <a:pt x="416" y="3764"/>
                    <a:pt x="380" y="3736"/>
                  </a:cubicBezTo>
                  <a:cubicBezTo>
                    <a:pt x="374" y="3732"/>
                    <a:pt x="367" y="3730"/>
                    <a:pt x="360" y="3730"/>
                  </a:cubicBezTo>
                  <a:close/>
                  <a:moveTo>
                    <a:pt x="1398" y="3841"/>
                  </a:moveTo>
                  <a:cubicBezTo>
                    <a:pt x="1392" y="3841"/>
                    <a:pt x="1387" y="3842"/>
                    <a:pt x="1382" y="3845"/>
                  </a:cubicBezTo>
                  <a:cubicBezTo>
                    <a:pt x="1334" y="3865"/>
                    <a:pt x="1287" y="3879"/>
                    <a:pt x="1236" y="3893"/>
                  </a:cubicBezTo>
                  <a:cubicBezTo>
                    <a:pt x="1217" y="3901"/>
                    <a:pt x="1203" y="3920"/>
                    <a:pt x="1209" y="3943"/>
                  </a:cubicBezTo>
                  <a:cubicBezTo>
                    <a:pt x="1214" y="3957"/>
                    <a:pt x="1231" y="3971"/>
                    <a:pt x="1248" y="3971"/>
                  </a:cubicBezTo>
                  <a:lnTo>
                    <a:pt x="1259" y="3971"/>
                  </a:lnTo>
                  <a:cubicBezTo>
                    <a:pt x="1312" y="3957"/>
                    <a:pt x="1362" y="3937"/>
                    <a:pt x="1412" y="3918"/>
                  </a:cubicBezTo>
                  <a:cubicBezTo>
                    <a:pt x="1432" y="3906"/>
                    <a:pt x="1443" y="3887"/>
                    <a:pt x="1432" y="3865"/>
                  </a:cubicBezTo>
                  <a:cubicBezTo>
                    <a:pt x="1426" y="3850"/>
                    <a:pt x="1412" y="3841"/>
                    <a:pt x="1398" y="3841"/>
                  </a:cubicBezTo>
                  <a:close/>
                  <a:moveTo>
                    <a:pt x="630" y="3873"/>
                  </a:moveTo>
                  <a:cubicBezTo>
                    <a:pt x="614" y="3873"/>
                    <a:pt x="601" y="3884"/>
                    <a:pt x="595" y="3901"/>
                  </a:cubicBezTo>
                  <a:cubicBezTo>
                    <a:pt x="589" y="3920"/>
                    <a:pt x="600" y="3943"/>
                    <a:pt x="620" y="3948"/>
                  </a:cubicBezTo>
                  <a:cubicBezTo>
                    <a:pt x="673" y="3962"/>
                    <a:pt x="726" y="3976"/>
                    <a:pt x="776" y="3987"/>
                  </a:cubicBezTo>
                  <a:lnTo>
                    <a:pt x="785" y="3987"/>
                  </a:lnTo>
                  <a:cubicBezTo>
                    <a:pt x="801" y="3987"/>
                    <a:pt x="818" y="3973"/>
                    <a:pt x="824" y="3957"/>
                  </a:cubicBezTo>
                  <a:cubicBezTo>
                    <a:pt x="826" y="3934"/>
                    <a:pt x="812" y="3915"/>
                    <a:pt x="790" y="3912"/>
                  </a:cubicBezTo>
                  <a:cubicBezTo>
                    <a:pt x="743" y="3904"/>
                    <a:pt x="692" y="3893"/>
                    <a:pt x="645" y="3876"/>
                  </a:cubicBezTo>
                  <a:cubicBezTo>
                    <a:pt x="640" y="3874"/>
                    <a:pt x="635" y="3873"/>
                    <a:pt x="630" y="3873"/>
                  </a:cubicBezTo>
                  <a:close/>
                  <a:moveTo>
                    <a:pt x="1096" y="3917"/>
                  </a:moveTo>
                  <a:cubicBezTo>
                    <a:pt x="1094" y="3917"/>
                    <a:pt x="1093" y="3917"/>
                    <a:pt x="1091" y="3918"/>
                  </a:cubicBezTo>
                  <a:cubicBezTo>
                    <a:pt x="1054" y="3924"/>
                    <a:pt x="1016" y="3927"/>
                    <a:pt x="978" y="3927"/>
                  </a:cubicBezTo>
                  <a:cubicBezTo>
                    <a:pt x="966" y="3927"/>
                    <a:pt x="953" y="3927"/>
                    <a:pt x="941" y="3926"/>
                  </a:cubicBezTo>
                  <a:lnTo>
                    <a:pt x="938" y="3926"/>
                  </a:lnTo>
                  <a:cubicBezTo>
                    <a:pt x="916" y="3926"/>
                    <a:pt x="899" y="3943"/>
                    <a:pt x="899" y="3962"/>
                  </a:cubicBezTo>
                  <a:cubicBezTo>
                    <a:pt x="899" y="3985"/>
                    <a:pt x="916" y="4004"/>
                    <a:pt x="938" y="4004"/>
                  </a:cubicBezTo>
                  <a:lnTo>
                    <a:pt x="977" y="4004"/>
                  </a:lnTo>
                  <a:cubicBezTo>
                    <a:pt x="1016" y="4004"/>
                    <a:pt x="1061" y="4001"/>
                    <a:pt x="1097" y="3996"/>
                  </a:cubicBezTo>
                  <a:cubicBezTo>
                    <a:pt x="1119" y="3996"/>
                    <a:pt x="1136" y="3973"/>
                    <a:pt x="1133" y="3954"/>
                  </a:cubicBezTo>
                  <a:cubicBezTo>
                    <a:pt x="1133" y="3933"/>
                    <a:pt x="1114" y="3917"/>
                    <a:pt x="1096" y="39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5" name="Google Shape;1655;p34"/>
            <p:cNvSpPr/>
            <p:nvPr/>
          </p:nvSpPr>
          <p:spPr>
            <a:xfrm>
              <a:off x="1435905" y="2356152"/>
              <a:ext cx="265790" cy="336113"/>
            </a:xfrm>
            <a:custGeom>
              <a:avLst/>
              <a:gdLst/>
              <a:ahLst/>
              <a:cxnLst/>
              <a:rect l="l" t="t" r="r" b="b"/>
              <a:pathLst>
                <a:path w="2555" h="3231" extrusionOk="0">
                  <a:moveTo>
                    <a:pt x="2037" y="1"/>
                  </a:moveTo>
                  <a:cubicBezTo>
                    <a:pt x="1449" y="1"/>
                    <a:pt x="380" y="207"/>
                    <a:pt x="180" y="1670"/>
                  </a:cubicBezTo>
                  <a:cubicBezTo>
                    <a:pt x="0" y="3000"/>
                    <a:pt x="1067" y="3231"/>
                    <a:pt x="1830" y="3231"/>
                  </a:cubicBezTo>
                  <a:cubicBezTo>
                    <a:pt x="2235" y="3231"/>
                    <a:pt x="2554" y="3166"/>
                    <a:pt x="2554" y="3166"/>
                  </a:cubicBezTo>
                  <a:cubicBezTo>
                    <a:pt x="2554" y="3166"/>
                    <a:pt x="1645" y="2410"/>
                    <a:pt x="1550" y="1729"/>
                  </a:cubicBezTo>
                  <a:cubicBezTo>
                    <a:pt x="1461" y="1051"/>
                    <a:pt x="2426" y="33"/>
                    <a:pt x="2426" y="33"/>
                  </a:cubicBezTo>
                  <a:cubicBezTo>
                    <a:pt x="2426" y="33"/>
                    <a:pt x="2269" y="1"/>
                    <a:pt x="203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6" name="Google Shape;1656;p34"/>
            <p:cNvSpPr/>
            <p:nvPr/>
          </p:nvSpPr>
          <p:spPr>
            <a:xfrm>
              <a:off x="1514134" y="2406917"/>
              <a:ext cx="34641" cy="35681"/>
            </a:xfrm>
            <a:custGeom>
              <a:avLst/>
              <a:gdLst/>
              <a:ahLst/>
              <a:cxnLst/>
              <a:rect l="l" t="t" r="r" b="b"/>
              <a:pathLst>
                <a:path w="333" h="343" extrusionOk="0">
                  <a:moveTo>
                    <a:pt x="287" y="0"/>
                  </a:moveTo>
                  <a:cubicBezTo>
                    <a:pt x="279" y="0"/>
                    <a:pt x="272" y="3"/>
                    <a:pt x="265" y="8"/>
                  </a:cubicBezTo>
                  <a:cubicBezTo>
                    <a:pt x="223" y="36"/>
                    <a:pt x="17" y="181"/>
                    <a:pt x="0" y="298"/>
                  </a:cubicBezTo>
                  <a:cubicBezTo>
                    <a:pt x="0" y="318"/>
                    <a:pt x="14" y="340"/>
                    <a:pt x="37" y="343"/>
                  </a:cubicBezTo>
                  <a:lnTo>
                    <a:pt x="42" y="343"/>
                  </a:lnTo>
                  <a:cubicBezTo>
                    <a:pt x="59" y="343"/>
                    <a:pt x="78" y="329"/>
                    <a:pt x="78" y="306"/>
                  </a:cubicBezTo>
                  <a:cubicBezTo>
                    <a:pt x="84" y="248"/>
                    <a:pt x="218" y="133"/>
                    <a:pt x="307" y="69"/>
                  </a:cubicBezTo>
                  <a:cubicBezTo>
                    <a:pt x="324" y="61"/>
                    <a:pt x="332" y="36"/>
                    <a:pt x="318" y="19"/>
                  </a:cubicBezTo>
                  <a:cubicBezTo>
                    <a:pt x="311" y="7"/>
                    <a:pt x="299" y="0"/>
                    <a:pt x="2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7" name="Google Shape;1657;p34"/>
            <p:cNvSpPr/>
            <p:nvPr/>
          </p:nvSpPr>
          <p:spPr>
            <a:xfrm>
              <a:off x="1482509" y="2455290"/>
              <a:ext cx="26735" cy="42755"/>
            </a:xfrm>
            <a:custGeom>
              <a:avLst/>
              <a:gdLst/>
              <a:ahLst/>
              <a:cxnLst/>
              <a:rect l="l" t="t" r="r" b="b"/>
              <a:pathLst>
                <a:path w="257" h="411" extrusionOk="0">
                  <a:moveTo>
                    <a:pt x="211" y="0"/>
                  </a:moveTo>
                  <a:cubicBezTo>
                    <a:pt x="199" y="0"/>
                    <a:pt x="187" y="6"/>
                    <a:pt x="179" y="17"/>
                  </a:cubicBezTo>
                  <a:cubicBezTo>
                    <a:pt x="151" y="59"/>
                    <a:pt x="0" y="263"/>
                    <a:pt x="22" y="374"/>
                  </a:cubicBezTo>
                  <a:cubicBezTo>
                    <a:pt x="25" y="394"/>
                    <a:pt x="42" y="408"/>
                    <a:pt x="62" y="408"/>
                  </a:cubicBezTo>
                  <a:cubicBezTo>
                    <a:pt x="64" y="408"/>
                    <a:pt x="64" y="408"/>
                    <a:pt x="67" y="411"/>
                  </a:cubicBezTo>
                  <a:cubicBezTo>
                    <a:pt x="89" y="408"/>
                    <a:pt x="103" y="385"/>
                    <a:pt x="98" y="366"/>
                  </a:cubicBezTo>
                  <a:cubicBezTo>
                    <a:pt x="89" y="305"/>
                    <a:pt x="176" y="151"/>
                    <a:pt x="243" y="65"/>
                  </a:cubicBezTo>
                  <a:cubicBezTo>
                    <a:pt x="257" y="48"/>
                    <a:pt x="251" y="23"/>
                    <a:pt x="235" y="9"/>
                  </a:cubicBezTo>
                  <a:cubicBezTo>
                    <a:pt x="228" y="3"/>
                    <a:pt x="219" y="0"/>
                    <a:pt x="2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8" name="Google Shape;1658;p34"/>
            <p:cNvSpPr/>
            <p:nvPr/>
          </p:nvSpPr>
          <p:spPr>
            <a:xfrm>
              <a:off x="1521415" y="2441246"/>
              <a:ext cx="29960" cy="40259"/>
            </a:xfrm>
            <a:custGeom>
              <a:avLst/>
              <a:gdLst/>
              <a:ahLst/>
              <a:cxnLst/>
              <a:rect l="l" t="t" r="r" b="b"/>
              <a:pathLst>
                <a:path w="288" h="387" extrusionOk="0">
                  <a:moveTo>
                    <a:pt x="239" y="0"/>
                  </a:moveTo>
                  <a:cubicBezTo>
                    <a:pt x="229" y="0"/>
                    <a:pt x="219" y="4"/>
                    <a:pt x="212" y="13"/>
                  </a:cubicBezTo>
                  <a:cubicBezTo>
                    <a:pt x="173" y="46"/>
                    <a:pt x="0" y="233"/>
                    <a:pt x="8" y="347"/>
                  </a:cubicBezTo>
                  <a:cubicBezTo>
                    <a:pt x="8" y="367"/>
                    <a:pt x="25" y="387"/>
                    <a:pt x="45" y="387"/>
                  </a:cubicBezTo>
                  <a:cubicBezTo>
                    <a:pt x="67" y="387"/>
                    <a:pt x="84" y="367"/>
                    <a:pt x="86" y="347"/>
                  </a:cubicBezTo>
                  <a:cubicBezTo>
                    <a:pt x="84" y="283"/>
                    <a:pt x="193" y="149"/>
                    <a:pt x="268" y="68"/>
                  </a:cubicBezTo>
                  <a:cubicBezTo>
                    <a:pt x="287" y="52"/>
                    <a:pt x="287" y="27"/>
                    <a:pt x="268" y="13"/>
                  </a:cubicBezTo>
                  <a:cubicBezTo>
                    <a:pt x="259" y="4"/>
                    <a:pt x="249" y="0"/>
                    <a:pt x="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9" name="Google Shape;1659;p34"/>
            <p:cNvSpPr/>
            <p:nvPr/>
          </p:nvSpPr>
          <p:spPr>
            <a:xfrm>
              <a:off x="1493224" y="2494820"/>
              <a:ext cx="19869" cy="45356"/>
            </a:xfrm>
            <a:custGeom>
              <a:avLst/>
              <a:gdLst/>
              <a:ahLst/>
              <a:cxnLst/>
              <a:rect l="l" t="t" r="r" b="b"/>
              <a:pathLst>
                <a:path w="191" h="436" extrusionOk="0">
                  <a:moveTo>
                    <a:pt x="148" y="1"/>
                  </a:moveTo>
                  <a:cubicBezTo>
                    <a:pt x="133" y="1"/>
                    <a:pt x="118" y="8"/>
                    <a:pt x="112" y="25"/>
                  </a:cubicBezTo>
                  <a:cubicBezTo>
                    <a:pt x="92" y="72"/>
                    <a:pt x="0" y="307"/>
                    <a:pt x="48" y="410"/>
                  </a:cubicBezTo>
                  <a:cubicBezTo>
                    <a:pt x="56" y="424"/>
                    <a:pt x="70" y="435"/>
                    <a:pt x="84" y="435"/>
                  </a:cubicBezTo>
                  <a:cubicBezTo>
                    <a:pt x="90" y="435"/>
                    <a:pt x="92" y="432"/>
                    <a:pt x="98" y="432"/>
                  </a:cubicBezTo>
                  <a:cubicBezTo>
                    <a:pt x="118" y="421"/>
                    <a:pt x="129" y="402"/>
                    <a:pt x="118" y="379"/>
                  </a:cubicBezTo>
                  <a:cubicBezTo>
                    <a:pt x="92" y="326"/>
                    <a:pt x="143" y="159"/>
                    <a:pt x="185" y="56"/>
                  </a:cubicBezTo>
                  <a:cubicBezTo>
                    <a:pt x="190" y="33"/>
                    <a:pt x="185" y="14"/>
                    <a:pt x="162" y="3"/>
                  </a:cubicBezTo>
                  <a:cubicBezTo>
                    <a:pt x="158" y="1"/>
                    <a:pt x="153" y="1"/>
                    <a:pt x="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60" name="Google Shape;1660;p34"/>
          <p:cNvGrpSpPr/>
          <p:nvPr/>
        </p:nvGrpSpPr>
        <p:grpSpPr>
          <a:xfrm>
            <a:off x="8505430" y="1721842"/>
            <a:ext cx="1295791" cy="1317313"/>
            <a:chOff x="521197" y="690594"/>
            <a:chExt cx="971843" cy="987985"/>
          </a:xfrm>
        </p:grpSpPr>
        <p:sp>
          <p:nvSpPr>
            <p:cNvPr id="1661" name="Google Shape;1661;p34"/>
            <p:cNvSpPr/>
            <p:nvPr/>
          </p:nvSpPr>
          <p:spPr>
            <a:xfrm rot="-710128">
              <a:off x="598465" y="765500"/>
              <a:ext cx="817308" cy="838173"/>
            </a:xfrm>
            <a:custGeom>
              <a:avLst/>
              <a:gdLst/>
              <a:ahLst/>
              <a:cxnLst/>
              <a:rect l="l" t="t" r="r" b="b"/>
              <a:pathLst>
                <a:path w="21505" h="22054" extrusionOk="0">
                  <a:moveTo>
                    <a:pt x="8730" y="0"/>
                  </a:moveTo>
                  <a:cubicBezTo>
                    <a:pt x="8364" y="0"/>
                    <a:pt x="8015" y="101"/>
                    <a:pt x="7709" y="288"/>
                  </a:cubicBezTo>
                  <a:cubicBezTo>
                    <a:pt x="7516" y="374"/>
                    <a:pt x="7338" y="497"/>
                    <a:pt x="7181" y="642"/>
                  </a:cubicBezTo>
                  <a:cubicBezTo>
                    <a:pt x="7036" y="779"/>
                    <a:pt x="6916" y="935"/>
                    <a:pt x="6827" y="1100"/>
                  </a:cubicBezTo>
                  <a:cubicBezTo>
                    <a:pt x="6674" y="1306"/>
                    <a:pt x="6562" y="1532"/>
                    <a:pt x="6495" y="1780"/>
                  </a:cubicBezTo>
                  <a:cubicBezTo>
                    <a:pt x="6487" y="1783"/>
                    <a:pt x="6478" y="1789"/>
                    <a:pt x="6470" y="1794"/>
                  </a:cubicBezTo>
                  <a:cubicBezTo>
                    <a:pt x="6386" y="1839"/>
                    <a:pt x="6305" y="1892"/>
                    <a:pt x="6227" y="1942"/>
                  </a:cubicBezTo>
                  <a:lnTo>
                    <a:pt x="6222" y="1948"/>
                  </a:lnTo>
                  <a:cubicBezTo>
                    <a:pt x="6177" y="1975"/>
                    <a:pt x="6135" y="2006"/>
                    <a:pt x="6093" y="2040"/>
                  </a:cubicBezTo>
                  <a:cubicBezTo>
                    <a:pt x="6051" y="2068"/>
                    <a:pt x="6010" y="2101"/>
                    <a:pt x="5968" y="2132"/>
                  </a:cubicBezTo>
                  <a:cubicBezTo>
                    <a:pt x="5881" y="2201"/>
                    <a:pt x="5798" y="2271"/>
                    <a:pt x="5717" y="2347"/>
                  </a:cubicBezTo>
                  <a:lnTo>
                    <a:pt x="5714" y="2352"/>
                  </a:lnTo>
                  <a:cubicBezTo>
                    <a:pt x="5672" y="2388"/>
                    <a:pt x="5633" y="2427"/>
                    <a:pt x="5594" y="2469"/>
                  </a:cubicBezTo>
                  <a:lnTo>
                    <a:pt x="5544" y="2522"/>
                  </a:lnTo>
                  <a:cubicBezTo>
                    <a:pt x="5390" y="2547"/>
                    <a:pt x="5240" y="2589"/>
                    <a:pt x="5089" y="2648"/>
                  </a:cubicBezTo>
                  <a:cubicBezTo>
                    <a:pt x="5075" y="2653"/>
                    <a:pt x="5061" y="2659"/>
                    <a:pt x="5047" y="2665"/>
                  </a:cubicBezTo>
                  <a:cubicBezTo>
                    <a:pt x="4475" y="2715"/>
                    <a:pt x="3962" y="2983"/>
                    <a:pt x="3608" y="3401"/>
                  </a:cubicBezTo>
                  <a:cubicBezTo>
                    <a:pt x="3167" y="3454"/>
                    <a:pt x="2760" y="3627"/>
                    <a:pt x="2422" y="3906"/>
                  </a:cubicBezTo>
                  <a:cubicBezTo>
                    <a:pt x="2229" y="3965"/>
                    <a:pt x="2048" y="4048"/>
                    <a:pt x="1878" y="4157"/>
                  </a:cubicBezTo>
                  <a:cubicBezTo>
                    <a:pt x="1409" y="4458"/>
                    <a:pt x="1069" y="4924"/>
                    <a:pt x="913" y="5479"/>
                  </a:cubicBezTo>
                  <a:cubicBezTo>
                    <a:pt x="801" y="5867"/>
                    <a:pt x="796" y="6272"/>
                    <a:pt x="902" y="6657"/>
                  </a:cubicBezTo>
                  <a:cubicBezTo>
                    <a:pt x="779" y="6782"/>
                    <a:pt x="678" y="6927"/>
                    <a:pt x="592" y="7084"/>
                  </a:cubicBezTo>
                  <a:cubicBezTo>
                    <a:pt x="455" y="7332"/>
                    <a:pt x="377" y="7602"/>
                    <a:pt x="358" y="7879"/>
                  </a:cubicBezTo>
                  <a:cubicBezTo>
                    <a:pt x="159" y="8395"/>
                    <a:pt x="182" y="8978"/>
                    <a:pt x="441" y="9483"/>
                  </a:cubicBezTo>
                  <a:cubicBezTo>
                    <a:pt x="556" y="9706"/>
                    <a:pt x="709" y="9901"/>
                    <a:pt x="893" y="10066"/>
                  </a:cubicBezTo>
                  <a:cubicBezTo>
                    <a:pt x="815" y="10409"/>
                    <a:pt x="829" y="10772"/>
                    <a:pt x="932" y="11112"/>
                  </a:cubicBezTo>
                  <a:lnTo>
                    <a:pt x="768" y="11112"/>
                  </a:lnTo>
                  <a:lnTo>
                    <a:pt x="768" y="11790"/>
                  </a:lnTo>
                  <a:cubicBezTo>
                    <a:pt x="597" y="12102"/>
                    <a:pt x="503" y="12454"/>
                    <a:pt x="500" y="12831"/>
                  </a:cubicBezTo>
                  <a:cubicBezTo>
                    <a:pt x="497" y="13310"/>
                    <a:pt x="650" y="13757"/>
                    <a:pt x="915" y="14117"/>
                  </a:cubicBezTo>
                  <a:cubicBezTo>
                    <a:pt x="801" y="14287"/>
                    <a:pt x="709" y="14474"/>
                    <a:pt x="642" y="14675"/>
                  </a:cubicBezTo>
                  <a:cubicBezTo>
                    <a:pt x="597" y="14728"/>
                    <a:pt x="558" y="14781"/>
                    <a:pt x="517" y="14836"/>
                  </a:cubicBezTo>
                  <a:cubicBezTo>
                    <a:pt x="118" y="15400"/>
                    <a:pt x="0" y="16122"/>
                    <a:pt x="201" y="16809"/>
                  </a:cubicBezTo>
                  <a:cubicBezTo>
                    <a:pt x="313" y="17197"/>
                    <a:pt x="528" y="17542"/>
                    <a:pt x="821" y="17813"/>
                  </a:cubicBezTo>
                  <a:lnTo>
                    <a:pt x="815" y="17830"/>
                  </a:lnTo>
                  <a:cubicBezTo>
                    <a:pt x="611" y="18452"/>
                    <a:pt x="731" y="19124"/>
                    <a:pt x="1130" y="19679"/>
                  </a:cubicBezTo>
                  <a:cubicBezTo>
                    <a:pt x="1499" y="20182"/>
                    <a:pt x="2051" y="20530"/>
                    <a:pt x="2453" y="20731"/>
                  </a:cubicBezTo>
                  <a:cubicBezTo>
                    <a:pt x="2879" y="20949"/>
                    <a:pt x="3552" y="21203"/>
                    <a:pt x="4308" y="21203"/>
                  </a:cubicBezTo>
                  <a:cubicBezTo>
                    <a:pt x="4433" y="21203"/>
                    <a:pt x="4559" y="21197"/>
                    <a:pt x="4682" y="21183"/>
                  </a:cubicBezTo>
                  <a:cubicBezTo>
                    <a:pt x="4877" y="21426"/>
                    <a:pt x="5125" y="21616"/>
                    <a:pt x="5404" y="21741"/>
                  </a:cubicBezTo>
                  <a:cubicBezTo>
                    <a:pt x="5714" y="21942"/>
                    <a:pt x="6077" y="22054"/>
                    <a:pt x="6456" y="22054"/>
                  </a:cubicBezTo>
                  <a:lnTo>
                    <a:pt x="6470" y="22054"/>
                  </a:lnTo>
                  <a:cubicBezTo>
                    <a:pt x="6847" y="22054"/>
                    <a:pt x="7206" y="21950"/>
                    <a:pt x="7516" y="21749"/>
                  </a:cubicBezTo>
                  <a:cubicBezTo>
                    <a:pt x="7695" y="21666"/>
                    <a:pt x="7859" y="21554"/>
                    <a:pt x="8007" y="21420"/>
                  </a:cubicBezTo>
                  <a:cubicBezTo>
                    <a:pt x="8057" y="21426"/>
                    <a:pt x="8102" y="21434"/>
                    <a:pt x="8152" y="21437"/>
                  </a:cubicBezTo>
                  <a:cubicBezTo>
                    <a:pt x="8183" y="21440"/>
                    <a:pt x="8211" y="21443"/>
                    <a:pt x="8244" y="21448"/>
                  </a:cubicBezTo>
                  <a:lnTo>
                    <a:pt x="8255" y="21448"/>
                  </a:lnTo>
                  <a:cubicBezTo>
                    <a:pt x="8306" y="21451"/>
                    <a:pt x="8353" y="21454"/>
                    <a:pt x="8403" y="21454"/>
                  </a:cubicBezTo>
                  <a:lnTo>
                    <a:pt x="8412" y="21454"/>
                  </a:lnTo>
                  <a:cubicBezTo>
                    <a:pt x="8462" y="21457"/>
                    <a:pt x="8509" y="21462"/>
                    <a:pt x="8560" y="21462"/>
                  </a:cubicBezTo>
                  <a:lnTo>
                    <a:pt x="8587" y="21462"/>
                  </a:lnTo>
                  <a:cubicBezTo>
                    <a:pt x="8702" y="21457"/>
                    <a:pt x="8816" y="21451"/>
                    <a:pt x="8928" y="21440"/>
                  </a:cubicBezTo>
                  <a:cubicBezTo>
                    <a:pt x="8992" y="21434"/>
                    <a:pt x="9053" y="21423"/>
                    <a:pt x="9115" y="21412"/>
                  </a:cubicBezTo>
                  <a:cubicBezTo>
                    <a:pt x="9151" y="21406"/>
                    <a:pt x="9193" y="21401"/>
                    <a:pt x="9232" y="21395"/>
                  </a:cubicBezTo>
                  <a:cubicBezTo>
                    <a:pt x="9263" y="21412"/>
                    <a:pt x="9290" y="21429"/>
                    <a:pt x="9324" y="21443"/>
                  </a:cubicBezTo>
                  <a:lnTo>
                    <a:pt x="9341" y="21454"/>
                  </a:lnTo>
                  <a:cubicBezTo>
                    <a:pt x="9382" y="21476"/>
                    <a:pt x="9424" y="21496"/>
                    <a:pt x="9466" y="21512"/>
                  </a:cubicBezTo>
                  <a:cubicBezTo>
                    <a:pt x="9511" y="21537"/>
                    <a:pt x="9561" y="21563"/>
                    <a:pt x="9608" y="21582"/>
                  </a:cubicBezTo>
                  <a:lnTo>
                    <a:pt x="9611" y="21588"/>
                  </a:lnTo>
                  <a:cubicBezTo>
                    <a:pt x="9709" y="21629"/>
                    <a:pt x="9807" y="21666"/>
                    <a:pt x="9910" y="21702"/>
                  </a:cubicBezTo>
                  <a:lnTo>
                    <a:pt x="9924" y="21708"/>
                  </a:lnTo>
                  <a:cubicBezTo>
                    <a:pt x="9966" y="21722"/>
                    <a:pt x="10007" y="21735"/>
                    <a:pt x="10052" y="21747"/>
                  </a:cubicBezTo>
                  <a:cubicBezTo>
                    <a:pt x="10099" y="21763"/>
                    <a:pt x="10152" y="21777"/>
                    <a:pt x="10203" y="21791"/>
                  </a:cubicBezTo>
                  <a:cubicBezTo>
                    <a:pt x="10300" y="21816"/>
                    <a:pt x="10398" y="21839"/>
                    <a:pt x="10496" y="21855"/>
                  </a:cubicBezTo>
                  <a:lnTo>
                    <a:pt x="10510" y="21858"/>
                  </a:lnTo>
                  <a:cubicBezTo>
                    <a:pt x="10551" y="21867"/>
                    <a:pt x="10593" y="21872"/>
                    <a:pt x="10638" y="21875"/>
                  </a:cubicBezTo>
                  <a:cubicBezTo>
                    <a:pt x="10685" y="21886"/>
                    <a:pt x="10738" y="21895"/>
                    <a:pt x="10789" y="21897"/>
                  </a:cubicBezTo>
                  <a:cubicBezTo>
                    <a:pt x="10886" y="21908"/>
                    <a:pt x="10984" y="21914"/>
                    <a:pt x="11076" y="21917"/>
                  </a:cubicBezTo>
                  <a:lnTo>
                    <a:pt x="11112" y="21922"/>
                  </a:lnTo>
                  <a:lnTo>
                    <a:pt x="11146" y="21922"/>
                  </a:lnTo>
                  <a:cubicBezTo>
                    <a:pt x="11168" y="21922"/>
                    <a:pt x="11187" y="21922"/>
                    <a:pt x="11210" y="21917"/>
                  </a:cubicBezTo>
                  <a:cubicBezTo>
                    <a:pt x="11240" y="21922"/>
                    <a:pt x="11271" y="21922"/>
                    <a:pt x="11305" y="21922"/>
                  </a:cubicBezTo>
                  <a:lnTo>
                    <a:pt x="11419" y="21922"/>
                  </a:lnTo>
                  <a:lnTo>
                    <a:pt x="11453" y="21917"/>
                  </a:lnTo>
                  <a:cubicBezTo>
                    <a:pt x="11508" y="21914"/>
                    <a:pt x="11564" y="21911"/>
                    <a:pt x="11617" y="21908"/>
                  </a:cubicBezTo>
                  <a:cubicBezTo>
                    <a:pt x="11662" y="21903"/>
                    <a:pt x="11704" y="21897"/>
                    <a:pt x="11751" y="21889"/>
                  </a:cubicBezTo>
                  <a:cubicBezTo>
                    <a:pt x="11793" y="21886"/>
                    <a:pt x="11829" y="21883"/>
                    <a:pt x="11871" y="21875"/>
                  </a:cubicBezTo>
                  <a:cubicBezTo>
                    <a:pt x="11949" y="21867"/>
                    <a:pt x="12030" y="21853"/>
                    <a:pt x="12105" y="21841"/>
                  </a:cubicBezTo>
                  <a:cubicBezTo>
                    <a:pt x="12144" y="21833"/>
                    <a:pt x="12183" y="21828"/>
                    <a:pt x="12220" y="21816"/>
                  </a:cubicBezTo>
                  <a:cubicBezTo>
                    <a:pt x="12262" y="21811"/>
                    <a:pt x="12301" y="21802"/>
                    <a:pt x="12342" y="21791"/>
                  </a:cubicBezTo>
                  <a:cubicBezTo>
                    <a:pt x="12429" y="21772"/>
                    <a:pt x="12518" y="21749"/>
                    <a:pt x="12602" y="21730"/>
                  </a:cubicBezTo>
                  <a:cubicBezTo>
                    <a:pt x="12644" y="21716"/>
                    <a:pt x="12686" y="21705"/>
                    <a:pt x="12727" y="21688"/>
                  </a:cubicBezTo>
                  <a:cubicBezTo>
                    <a:pt x="12772" y="21674"/>
                    <a:pt x="12814" y="21663"/>
                    <a:pt x="12856" y="21649"/>
                  </a:cubicBezTo>
                  <a:cubicBezTo>
                    <a:pt x="12870" y="21643"/>
                    <a:pt x="12886" y="21638"/>
                    <a:pt x="12900" y="21632"/>
                  </a:cubicBezTo>
                  <a:cubicBezTo>
                    <a:pt x="12951" y="21646"/>
                    <a:pt x="13001" y="21660"/>
                    <a:pt x="13051" y="21671"/>
                  </a:cubicBezTo>
                  <a:cubicBezTo>
                    <a:pt x="13107" y="21688"/>
                    <a:pt x="13165" y="21702"/>
                    <a:pt x="13221" y="21713"/>
                  </a:cubicBezTo>
                  <a:lnTo>
                    <a:pt x="13224" y="21713"/>
                  </a:lnTo>
                  <a:cubicBezTo>
                    <a:pt x="13336" y="21733"/>
                    <a:pt x="13447" y="21749"/>
                    <a:pt x="13556" y="21761"/>
                  </a:cubicBezTo>
                  <a:lnTo>
                    <a:pt x="13598" y="21763"/>
                  </a:lnTo>
                  <a:lnTo>
                    <a:pt x="13640" y="21769"/>
                  </a:lnTo>
                  <a:cubicBezTo>
                    <a:pt x="13668" y="21772"/>
                    <a:pt x="13693" y="21772"/>
                    <a:pt x="13721" y="21772"/>
                  </a:cubicBezTo>
                  <a:cubicBezTo>
                    <a:pt x="13774" y="21777"/>
                    <a:pt x="13824" y="21777"/>
                    <a:pt x="13877" y="21783"/>
                  </a:cubicBezTo>
                  <a:lnTo>
                    <a:pt x="13919" y="21783"/>
                  </a:lnTo>
                  <a:cubicBezTo>
                    <a:pt x="14014" y="21783"/>
                    <a:pt x="14111" y="21777"/>
                    <a:pt x="14206" y="21772"/>
                  </a:cubicBezTo>
                  <a:lnTo>
                    <a:pt x="14212" y="21772"/>
                  </a:lnTo>
                  <a:cubicBezTo>
                    <a:pt x="14265" y="21769"/>
                    <a:pt x="14318" y="21761"/>
                    <a:pt x="14368" y="21749"/>
                  </a:cubicBezTo>
                  <a:cubicBezTo>
                    <a:pt x="14424" y="21747"/>
                    <a:pt x="14479" y="21741"/>
                    <a:pt x="14532" y="21730"/>
                  </a:cubicBezTo>
                  <a:cubicBezTo>
                    <a:pt x="14638" y="21713"/>
                    <a:pt x="14744" y="21691"/>
                    <a:pt x="14850" y="21663"/>
                  </a:cubicBezTo>
                  <a:cubicBezTo>
                    <a:pt x="14906" y="21649"/>
                    <a:pt x="14959" y="21632"/>
                    <a:pt x="15010" y="21616"/>
                  </a:cubicBezTo>
                  <a:cubicBezTo>
                    <a:pt x="15063" y="21602"/>
                    <a:pt x="15118" y="21582"/>
                    <a:pt x="15171" y="21565"/>
                  </a:cubicBezTo>
                  <a:lnTo>
                    <a:pt x="15177" y="21563"/>
                  </a:lnTo>
                  <a:cubicBezTo>
                    <a:pt x="15294" y="21521"/>
                    <a:pt x="15406" y="21476"/>
                    <a:pt x="15509" y="21423"/>
                  </a:cubicBezTo>
                  <a:cubicBezTo>
                    <a:pt x="15567" y="21395"/>
                    <a:pt x="15629" y="21364"/>
                    <a:pt x="15679" y="21328"/>
                  </a:cubicBezTo>
                  <a:cubicBezTo>
                    <a:pt x="15732" y="21300"/>
                    <a:pt x="15785" y="21272"/>
                    <a:pt x="15832" y="21242"/>
                  </a:cubicBezTo>
                  <a:lnTo>
                    <a:pt x="15844" y="21233"/>
                  </a:lnTo>
                  <a:cubicBezTo>
                    <a:pt x="15964" y="21161"/>
                    <a:pt x="16075" y="21077"/>
                    <a:pt x="16178" y="20991"/>
                  </a:cubicBezTo>
                  <a:cubicBezTo>
                    <a:pt x="16237" y="20940"/>
                    <a:pt x="16293" y="20890"/>
                    <a:pt x="16343" y="20837"/>
                  </a:cubicBezTo>
                  <a:cubicBezTo>
                    <a:pt x="16360" y="20820"/>
                    <a:pt x="16377" y="20806"/>
                    <a:pt x="16396" y="20787"/>
                  </a:cubicBezTo>
                  <a:cubicBezTo>
                    <a:pt x="16430" y="20779"/>
                    <a:pt x="16466" y="20770"/>
                    <a:pt x="16502" y="20759"/>
                  </a:cubicBezTo>
                  <a:cubicBezTo>
                    <a:pt x="16823" y="20977"/>
                    <a:pt x="17202" y="21099"/>
                    <a:pt x="17604" y="21099"/>
                  </a:cubicBezTo>
                  <a:cubicBezTo>
                    <a:pt x="17643" y="21099"/>
                    <a:pt x="17682" y="21094"/>
                    <a:pt x="17724" y="21094"/>
                  </a:cubicBezTo>
                  <a:cubicBezTo>
                    <a:pt x="18285" y="21060"/>
                    <a:pt x="18801" y="20793"/>
                    <a:pt x="19152" y="20346"/>
                  </a:cubicBezTo>
                  <a:cubicBezTo>
                    <a:pt x="19208" y="20307"/>
                    <a:pt x="19261" y="20265"/>
                    <a:pt x="19314" y="20215"/>
                  </a:cubicBezTo>
                  <a:lnTo>
                    <a:pt x="19317" y="20212"/>
                  </a:lnTo>
                  <a:cubicBezTo>
                    <a:pt x="19819" y="19763"/>
                    <a:pt x="20056" y="19077"/>
                    <a:pt x="19939" y="18413"/>
                  </a:cubicBezTo>
                  <a:cubicBezTo>
                    <a:pt x="20115" y="18268"/>
                    <a:pt x="20268" y="18106"/>
                    <a:pt x="20397" y="17933"/>
                  </a:cubicBezTo>
                  <a:cubicBezTo>
                    <a:pt x="20854" y="17325"/>
                    <a:pt x="20994" y="16574"/>
                    <a:pt x="20793" y="15883"/>
                  </a:cubicBezTo>
                  <a:cubicBezTo>
                    <a:pt x="20729" y="15665"/>
                    <a:pt x="20639" y="15464"/>
                    <a:pt x="20519" y="15277"/>
                  </a:cubicBezTo>
                  <a:cubicBezTo>
                    <a:pt x="20946" y="14881"/>
                    <a:pt x="21214" y="14315"/>
                    <a:pt x="21217" y="13687"/>
                  </a:cubicBezTo>
                  <a:cubicBezTo>
                    <a:pt x="21220" y="13291"/>
                    <a:pt x="21116" y="12911"/>
                    <a:pt x="20921" y="12577"/>
                  </a:cubicBezTo>
                  <a:lnTo>
                    <a:pt x="20915" y="12261"/>
                  </a:lnTo>
                  <a:cubicBezTo>
                    <a:pt x="21061" y="12069"/>
                    <a:pt x="21169" y="11854"/>
                    <a:pt x="21234" y="11623"/>
                  </a:cubicBezTo>
                  <a:cubicBezTo>
                    <a:pt x="21356" y="11366"/>
                    <a:pt x="21412" y="11101"/>
                    <a:pt x="21409" y="10822"/>
                  </a:cubicBezTo>
                  <a:lnTo>
                    <a:pt x="21409" y="10819"/>
                  </a:lnTo>
                  <a:cubicBezTo>
                    <a:pt x="21406" y="10741"/>
                    <a:pt x="21404" y="10668"/>
                    <a:pt x="21393" y="10593"/>
                  </a:cubicBezTo>
                  <a:cubicBezTo>
                    <a:pt x="21379" y="10216"/>
                    <a:pt x="21259" y="9854"/>
                    <a:pt x="21041" y="9539"/>
                  </a:cubicBezTo>
                  <a:lnTo>
                    <a:pt x="21035" y="9536"/>
                  </a:lnTo>
                  <a:cubicBezTo>
                    <a:pt x="20818" y="9221"/>
                    <a:pt x="20514" y="8983"/>
                    <a:pt x="20168" y="8844"/>
                  </a:cubicBezTo>
                  <a:cubicBezTo>
                    <a:pt x="20126" y="8822"/>
                    <a:pt x="20087" y="8799"/>
                    <a:pt x="20042" y="8780"/>
                  </a:cubicBezTo>
                  <a:cubicBezTo>
                    <a:pt x="20039" y="8760"/>
                    <a:pt x="20039" y="8741"/>
                    <a:pt x="20037" y="8724"/>
                  </a:cubicBezTo>
                  <a:cubicBezTo>
                    <a:pt x="20743" y="8286"/>
                    <a:pt x="21169" y="7770"/>
                    <a:pt x="21326" y="7162"/>
                  </a:cubicBezTo>
                  <a:cubicBezTo>
                    <a:pt x="21504" y="6459"/>
                    <a:pt x="21292" y="5736"/>
                    <a:pt x="20798" y="5245"/>
                  </a:cubicBezTo>
                  <a:cubicBezTo>
                    <a:pt x="20796" y="5242"/>
                    <a:pt x="20796" y="5240"/>
                    <a:pt x="20793" y="5234"/>
                  </a:cubicBezTo>
                  <a:cubicBezTo>
                    <a:pt x="20581" y="4829"/>
                    <a:pt x="20185" y="4073"/>
                    <a:pt x="19314" y="3725"/>
                  </a:cubicBezTo>
                  <a:cubicBezTo>
                    <a:pt x="19013" y="3602"/>
                    <a:pt x="18692" y="3543"/>
                    <a:pt x="18354" y="3543"/>
                  </a:cubicBezTo>
                  <a:cubicBezTo>
                    <a:pt x="18313" y="3543"/>
                    <a:pt x="18274" y="3546"/>
                    <a:pt x="18232" y="3546"/>
                  </a:cubicBezTo>
                  <a:cubicBezTo>
                    <a:pt x="18120" y="3217"/>
                    <a:pt x="17925" y="2924"/>
                    <a:pt x="17665" y="2690"/>
                  </a:cubicBezTo>
                  <a:cubicBezTo>
                    <a:pt x="17643" y="2653"/>
                    <a:pt x="17618" y="2623"/>
                    <a:pt x="17596" y="2589"/>
                  </a:cubicBezTo>
                  <a:lnTo>
                    <a:pt x="17590" y="2584"/>
                  </a:lnTo>
                  <a:cubicBezTo>
                    <a:pt x="17222" y="2090"/>
                    <a:pt x="16633" y="1797"/>
                    <a:pt x="16014" y="1797"/>
                  </a:cubicBezTo>
                  <a:cubicBezTo>
                    <a:pt x="15950" y="1797"/>
                    <a:pt x="15883" y="1800"/>
                    <a:pt x="15816" y="1808"/>
                  </a:cubicBezTo>
                  <a:cubicBezTo>
                    <a:pt x="15760" y="1730"/>
                    <a:pt x="15699" y="1655"/>
                    <a:pt x="15634" y="1582"/>
                  </a:cubicBezTo>
                  <a:lnTo>
                    <a:pt x="15629" y="1574"/>
                  </a:lnTo>
                  <a:cubicBezTo>
                    <a:pt x="15595" y="1535"/>
                    <a:pt x="15562" y="1501"/>
                    <a:pt x="15526" y="1465"/>
                  </a:cubicBezTo>
                  <a:cubicBezTo>
                    <a:pt x="15492" y="1423"/>
                    <a:pt x="15453" y="1387"/>
                    <a:pt x="15411" y="1345"/>
                  </a:cubicBezTo>
                  <a:cubicBezTo>
                    <a:pt x="15330" y="1264"/>
                    <a:pt x="15244" y="1192"/>
                    <a:pt x="15157" y="1116"/>
                  </a:cubicBezTo>
                  <a:cubicBezTo>
                    <a:pt x="15113" y="1083"/>
                    <a:pt x="15065" y="1046"/>
                    <a:pt x="15018" y="1016"/>
                  </a:cubicBezTo>
                  <a:cubicBezTo>
                    <a:pt x="14973" y="977"/>
                    <a:pt x="14920" y="943"/>
                    <a:pt x="14870" y="913"/>
                  </a:cubicBezTo>
                  <a:cubicBezTo>
                    <a:pt x="14770" y="846"/>
                    <a:pt x="14661" y="781"/>
                    <a:pt x="14558" y="726"/>
                  </a:cubicBezTo>
                  <a:cubicBezTo>
                    <a:pt x="14505" y="698"/>
                    <a:pt x="14449" y="675"/>
                    <a:pt x="14396" y="653"/>
                  </a:cubicBezTo>
                  <a:cubicBezTo>
                    <a:pt x="14340" y="625"/>
                    <a:pt x="14284" y="600"/>
                    <a:pt x="14226" y="581"/>
                  </a:cubicBezTo>
                  <a:cubicBezTo>
                    <a:pt x="14111" y="539"/>
                    <a:pt x="13997" y="500"/>
                    <a:pt x="13877" y="469"/>
                  </a:cubicBezTo>
                  <a:cubicBezTo>
                    <a:pt x="13821" y="455"/>
                    <a:pt x="13762" y="441"/>
                    <a:pt x="13704" y="430"/>
                  </a:cubicBezTo>
                  <a:cubicBezTo>
                    <a:pt x="13648" y="416"/>
                    <a:pt x="13587" y="402"/>
                    <a:pt x="13528" y="396"/>
                  </a:cubicBezTo>
                  <a:cubicBezTo>
                    <a:pt x="13417" y="377"/>
                    <a:pt x="13302" y="363"/>
                    <a:pt x="13191" y="360"/>
                  </a:cubicBezTo>
                  <a:lnTo>
                    <a:pt x="13163" y="360"/>
                  </a:lnTo>
                  <a:cubicBezTo>
                    <a:pt x="13132" y="357"/>
                    <a:pt x="13098" y="357"/>
                    <a:pt x="13068" y="357"/>
                  </a:cubicBezTo>
                  <a:lnTo>
                    <a:pt x="13015" y="357"/>
                  </a:lnTo>
                  <a:cubicBezTo>
                    <a:pt x="13001" y="357"/>
                    <a:pt x="12992" y="355"/>
                    <a:pt x="12979" y="355"/>
                  </a:cubicBezTo>
                  <a:lnTo>
                    <a:pt x="12917" y="349"/>
                  </a:lnTo>
                  <a:lnTo>
                    <a:pt x="12859" y="355"/>
                  </a:lnTo>
                  <a:cubicBezTo>
                    <a:pt x="12761" y="357"/>
                    <a:pt x="12663" y="363"/>
                    <a:pt x="12568" y="374"/>
                  </a:cubicBezTo>
                  <a:lnTo>
                    <a:pt x="12554" y="377"/>
                  </a:lnTo>
                  <a:cubicBezTo>
                    <a:pt x="12504" y="385"/>
                    <a:pt x="12451" y="391"/>
                    <a:pt x="12398" y="402"/>
                  </a:cubicBezTo>
                  <a:lnTo>
                    <a:pt x="12253" y="424"/>
                  </a:lnTo>
                  <a:cubicBezTo>
                    <a:pt x="12147" y="444"/>
                    <a:pt x="12044" y="466"/>
                    <a:pt x="11941" y="494"/>
                  </a:cubicBezTo>
                  <a:cubicBezTo>
                    <a:pt x="11885" y="508"/>
                    <a:pt x="11835" y="525"/>
                    <a:pt x="11782" y="544"/>
                  </a:cubicBezTo>
                  <a:cubicBezTo>
                    <a:pt x="11726" y="564"/>
                    <a:pt x="11667" y="581"/>
                    <a:pt x="11612" y="600"/>
                  </a:cubicBezTo>
                  <a:cubicBezTo>
                    <a:pt x="11564" y="620"/>
                    <a:pt x="11517" y="639"/>
                    <a:pt x="11472" y="656"/>
                  </a:cubicBezTo>
                  <a:cubicBezTo>
                    <a:pt x="11360" y="628"/>
                    <a:pt x="11249" y="609"/>
                    <a:pt x="11137" y="595"/>
                  </a:cubicBezTo>
                  <a:cubicBezTo>
                    <a:pt x="11070" y="583"/>
                    <a:pt x="11001" y="581"/>
                    <a:pt x="10931" y="575"/>
                  </a:cubicBezTo>
                  <a:cubicBezTo>
                    <a:pt x="10861" y="569"/>
                    <a:pt x="10791" y="567"/>
                    <a:pt x="10719" y="567"/>
                  </a:cubicBezTo>
                  <a:cubicBezTo>
                    <a:pt x="10574" y="567"/>
                    <a:pt x="10431" y="575"/>
                    <a:pt x="10292" y="597"/>
                  </a:cubicBezTo>
                  <a:cubicBezTo>
                    <a:pt x="10286" y="600"/>
                    <a:pt x="10275" y="600"/>
                    <a:pt x="10267" y="600"/>
                  </a:cubicBezTo>
                  <a:cubicBezTo>
                    <a:pt x="10108" y="463"/>
                    <a:pt x="9927" y="357"/>
                    <a:pt x="9728" y="277"/>
                  </a:cubicBezTo>
                  <a:cubicBezTo>
                    <a:pt x="9438" y="106"/>
                    <a:pt x="9104" y="3"/>
                    <a:pt x="874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2" name="Google Shape;1662;p34"/>
            <p:cNvSpPr/>
            <p:nvPr/>
          </p:nvSpPr>
          <p:spPr>
            <a:xfrm rot="-710128">
              <a:off x="666547" y="1126563"/>
              <a:ext cx="47659" cy="44352"/>
            </a:xfrm>
            <a:custGeom>
              <a:avLst/>
              <a:gdLst/>
              <a:ahLst/>
              <a:cxnLst/>
              <a:rect l="l" t="t" r="r" b="b"/>
              <a:pathLst>
                <a:path w="1254" h="1167" extrusionOk="0">
                  <a:moveTo>
                    <a:pt x="849" y="73"/>
                  </a:moveTo>
                  <a:cubicBezTo>
                    <a:pt x="857" y="129"/>
                    <a:pt x="860" y="238"/>
                    <a:pt x="863" y="369"/>
                  </a:cubicBezTo>
                  <a:cubicBezTo>
                    <a:pt x="782" y="330"/>
                    <a:pt x="692" y="294"/>
                    <a:pt x="609" y="260"/>
                  </a:cubicBezTo>
                  <a:cubicBezTo>
                    <a:pt x="759" y="126"/>
                    <a:pt x="821" y="90"/>
                    <a:pt x="849" y="73"/>
                  </a:cubicBezTo>
                  <a:close/>
                  <a:moveTo>
                    <a:pt x="218" y="218"/>
                  </a:moveTo>
                  <a:lnTo>
                    <a:pt x="218" y="218"/>
                  </a:lnTo>
                  <a:cubicBezTo>
                    <a:pt x="266" y="224"/>
                    <a:pt x="355" y="249"/>
                    <a:pt x="461" y="291"/>
                  </a:cubicBezTo>
                  <a:cubicBezTo>
                    <a:pt x="419" y="330"/>
                    <a:pt x="372" y="375"/>
                    <a:pt x="321" y="425"/>
                  </a:cubicBezTo>
                  <a:cubicBezTo>
                    <a:pt x="243" y="299"/>
                    <a:pt x="224" y="243"/>
                    <a:pt x="218" y="218"/>
                  </a:cubicBezTo>
                  <a:close/>
                  <a:moveTo>
                    <a:pt x="941" y="494"/>
                  </a:moveTo>
                  <a:cubicBezTo>
                    <a:pt x="1094" y="570"/>
                    <a:pt x="1150" y="612"/>
                    <a:pt x="1167" y="628"/>
                  </a:cubicBezTo>
                  <a:cubicBezTo>
                    <a:pt x="1136" y="642"/>
                    <a:pt x="1066" y="662"/>
                    <a:pt x="935" y="681"/>
                  </a:cubicBezTo>
                  <a:cubicBezTo>
                    <a:pt x="941" y="623"/>
                    <a:pt x="941" y="556"/>
                    <a:pt x="941" y="494"/>
                  </a:cubicBezTo>
                  <a:close/>
                  <a:moveTo>
                    <a:pt x="545" y="319"/>
                  </a:moveTo>
                  <a:cubicBezTo>
                    <a:pt x="653" y="361"/>
                    <a:pt x="765" y="411"/>
                    <a:pt x="865" y="455"/>
                  </a:cubicBezTo>
                  <a:cubicBezTo>
                    <a:pt x="865" y="536"/>
                    <a:pt x="865" y="620"/>
                    <a:pt x="863" y="693"/>
                  </a:cubicBezTo>
                  <a:cubicBezTo>
                    <a:pt x="762" y="707"/>
                    <a:pt x="651" y="720"/>
                    <a:pt x="542" y="732"/>
                  </a:cubicBezTo>
                  <a:cubicBezTo>
                    <a:pt x="480" y="648"/>
                    <a:pt x="416" y="564"/>
                    <a:pt x="369" y="489"/>
                  </a:cubicBezTo>
                  <a:cubicBezTo>
                    <a:pt x="430" y="428"/>
                    <a:pt x="489" y="372"/>
                    <a:pt x="545" y="319"/>
                  </a:cubicBezTo>
                  <a:close/>
                  <a:moveTo>
                    <a:pt x="307" y="545"/>
                  </a:moveTo>
                  <a:cubicBezTo>
                    <a:pt x="349" y="609"/>
                    <a:pt x="394" y="676"/>
                    <a:pt x="447" y="740"/>
                  </a:cubicBezTo>
                  <a:cubicBezTo>
                    <a:pt x="349" y="749"/>
                    <a:pt x="265" y="752"/>
                    <a:pt x="202" y="752"/>
                  </a:cubicBezTo>
                  <a:cubicBezTo>
                    <a:pt x="162" y="752"/>
                    <a:pt x="132" y="751"/>
                    <a:pt x="112" y="748"/>
                  </a:cubicBezTo>
                  <a:cubicBezTo>
                    <a:pt x="151" y="707"/>
                    <a:pt x="224" y="634"/>
                    <a:pt x="307" y="545"/>
                  </a:cubicBezTo>
                  <a:close/>
                  <a:moveTo>
                    <a:pt x="860" y="768"/>
                  </a:moveTo>
                  <a:lnTo>
                    <a:pt x="860" y="768"/>
                  </a:lnTo>
                  <a:cubicBezTo>
                    <a:pt x="851" y="955"/>
                    <a:pt x="837" y="1033"/>
                    <a:pt x="829" y="1069"/>
                  </a:cubicBezTo>
                  <a:cubicBezTo>
                    <a:pt x="790" y="1033"/>
                    <a:pt x="709" y="944"/>
                    <a:pt x="598" y="804"/>
                  </a:cubicBezTo>
                  <a:cubicBezTo>
                    <a:pt x="684" y="796"/>
                    <a:pt x="776" y="787"/>
                    <a:pt x="860" y="768"/>
                  </a:cubicBezTo>
                  <a:close/>
                  <a:moveTo>
                    <a:pt x="851" y="1"/>
                  </a:moveTo>
                  <a:cubicBezTo>
                    <a:pt x="815" y="1"/>
                    <a:pt x="740" y="29"/>
                    <a:pt x="517" y="235"/>
                  </a:cubicBezTo>
                  <a:cubicBezTo>
                    <a:pt x="425" y="196"/>
                    <a:pt x="277" y="149"/>
                    <a:pt x="204" y="140"/>
                  </a:cubicBezTo>
                  <a:lnTo>
                    <a:pt x="196" y="140"/>
                  </a:lnTo>
                  <a:cubicBezTo>
                    <a:pt x="173" y="140"/>
                    <a:pt x="151" y="151"/>
                    <a:pt x="140" y="174"/>
                  </a:cubicBezTo>
                  <a:cubicBezTo>
                    <a:pt x="123" y="207"/>
                    <a:pt x="126" y="271"/>
                    <a:pt x="263" y="483"/>
                  </a:cubicBezTo>
                  <a:cubicBezTo>
                    <a:pt x="132" y="614"/>
                    <a:pt x="23" y="726"/>
                    <a:pt x="20" y="734"/>
                  </a:cubicBezTo>
                  <a:cubicBezTo>
                    <a:pt x="6" y="748"/>
                    <a:pt x="1" y="768"/>
                    <a:pt x="12" y="787"/>
                  </a:cubicBezTo>
                  <a:cubicBezTo>
                    <a:pt x="28" y="815"/>
                    <a:pt x="65" y="832"/>
                    <a:pt x="204" y="832"/>
                  </a:cubicBezTo>
                  <a:cubicBezTo>
                    <a:pt x="285" y="832"/>
                    <a:pt x="386" y="824"/>
                    <a:pt x="503" y="815"/>
                  </a:cubicBezTo>
                  <a:cubicBezTo>
                    <a:pt x="570" y="899"/>
                    <a:pt x="762" y="1142"/>
                    <a:pt x="821" y="1164"/>
                  </a:cubicBezTo>
                  <a:cubicBezTo>
                    <a:pt x="823" y="1164"/>
                    <a:pt x="835" y="1167"/>
                    <a:pt x="837" y="1167"/>
                  </a:cubicBezTo>
                  <a:cubicBezTo>
                    <a:pt x="888" y="1167"/>
                    <a:pt x="921" y="1136"/>
                    <a:pt x="930" y="765"/>
                  </a:cubicBezTo>
                  <a:cubicBezTo>
                    <a:pt x="1183" y="723"/>
                    <a:pt x="1220" y="695"/>
                    <a:pt x="1228" y="684"/>
                  </a:cubicBezTo>
                  <a:cubicBezTo>
                    <a:pt x="1242" y="676"/>
                    <a:pt x="1253" y="656"/>
                    <a:pt x="1250" y="637"/>
                  </a:cubicBezTo>
                  <a:cubicBezTo>
                    <a:pt x="1248" y="612"/>
                    <a:pt x="1239" y="559"/>
                    <a:pt x="932" y="414"/>
                  </a:cubicBezTo>
                  <a:cubicBezTo>
                    <a:pt x="930" y="274"/>
                    <a:pt x="927" y="110"/>
                    <a:pt x="913" y="51"/>
                  </a:cubicBezTo>
                  <a:cubicBezTo>
                    <a:pt x="904" y="23"/>
                    <a:pt x="885" y="1"/>
                    <a:pt x="8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3" name="Google Shape;1663;p34"/>
            <p:cNvSpPr/>
            <p:nvPr/>
          </p:nvSpPr>
          <p:spPr>
            <a:xfrm rot="-710128">
              <a:off x="1084663" y="1384853"/>
              <a:ext cx="47621" cy="44238"/>
            </a:xfrm>
            <a:custGeom>
              <a:avLst/>
              <a:gdLst/>
              <a:ahLst/>
              <a:cxnLst/>
              <a:rect l="l" t="t" r="r" b="b"/>
              <a:pathLst>
                <a:path w="1253" h="1164" extrusionOk="0">
                  <a:moveTo>
                    <a:pt x="848" y="76"/>
                  </a:moveTo>
                  <a:cubicBezTo>
                    <a:pt x="854" y="132"/>
                    <a:pt x="859" y="240"/>
                    <a:pt x="862" y="369"/>
                  </a:cubicBezTo>
                  <a:cubicBezTo>
                    <a:pt x="781" y="332"/>
                    <a:pt x="692" y="296"/>
                    <a:pt x="608" y="263"/>
                  </a:cubicBezTo>
                  <a:cubicBezTo>
                    <a:pt x="759" y="126"/>
                    <a:pt x="820" y="87"/>
                    <a:pt x="848" y="76"/>
                  </a:cubicBezTo>
                  <a:close/>
                  <a:moveTo>
                    <a:pt x="218" y="215"/>
                  </a:moveTo>
                  <a:lnTo>
                    <a:pt x="218" y="215"/>
                  </a:lnTo>
                  <a:cubicBezTo>
                    <a:pt x="265" y="224"/>
                    <a:pt x="355" y="249"/>
                    <a:pt x="461" y="291"/>
                  </a:cubicBezTo>
                  <a:cubicBezTo>
                    <a:pt x="419" y="327"/>
                    <a:pt x="371" y="374"/>
                    <a:pt x="321" y="422"/>
                  </a:cubicBezTo>
                  <a:cubicBezTo>
                    <a:pt x="243" y="296"/>
                    <a:pt x="223" y="240"/>
                    <a:pt x="218" y="215"/>
                  </a:cubicBezTo>
                  <a:close/>
                  <a:moveTo>
                    <a:pt x="943" y="491"/>
                  </a:moveTo>
                  <a:cubicBezTo>
                    <a:pt x="1088" y="564"/>
                    <a:pt x="1150" y="611"/>
                    <a:pt x="1169" y="628"/>
                  </a:cubicBezTo>
                  <a:cubicBezTo>
                    <a:pt x="1138" y="642"/>
                    <a:pt x="1069" y="659"/>
                    <a:pt x="940" y="681"/>
                  </a:cubicBezTo>
                  <a:cubicBezTo>
                    <a:pt x="943" y="620"/>
                    <a:pt x="943" y="556"/>
                    <a:pt x="943" y="491"/>
                  </a:cubicBezTo>
                  <a:close/>
                  <a:moveTo>
                    <a:pt x="544" y="319"/>
                  </a:moveTo>
                  <a:cubicBezTo>
                    <a:pt x="653" y="360"/>
                    <a:pt x="765" y="408"/>
                    <a:pt x="865" y="452"/>
                  </a:cubicBezTo>
                  <a:cubicBezTo>
                    <a:pt x="865" y="533"/>
                    <a:pt x="865" y="617"/>
                    <a:pt x="862" y="690"/>
                  </a:cubicBezTo>
                  <a:cubicBezTo>
                    <a:pt x="762" y="703"/>
                    <a:pt x="650" y="717"/>
                    <a:pt x="541" y="729"/>
                  </a:cubicBezTo>
                  <a:cubicBezTo>
                    <a:pt x="480" y="645"/>
                    <a:pt x="416" y="561"/>
                    <a:pt x="368" y="489"/>
                  </a:cubicBezTo>
                  <a:cubicBezTo>
                    <a:pt x="430" y="425"/>
                    <a:pt x="488" y="369"/>
                    <a:pt x="544" y="319"/>
                  </a:cubicBezTo>
                  <a:close/>
                  <a:moveTo>
                    <a:pt x="307" y="544"/>
                  </a:moveTo>
                  <a:cubicBezTo>
                    <a:pt x="349" y="606"/>
                    <a:pt x="396" y="673"/>
                    <a:pt x="447" y="740"/>
                  </a:cubicBezTo>
                  <a:cubicBezTo>
                    <a:pt x="357" y="748"/>
                    <a:pt x="278" y="751"/>
                    <a:pt x="217" y="751"/>
                  </a:cubicBezTo>
                  <a:cubicBezTo>
                    <a:pt x="170" y="751"/>
                    <a:pt x="134" y="749"/>
                    <a:pt x="112" y="745"/>
                  </a:cubicBezTo>
                  <a:cubicBezTo>
                    <a:pt x="151" y="703"/>
                    <a:pt x="223" y="631"/>
                    <a:pt x="307" y="544"/>
                  </a:cubicBezTo>
                  <a:close/>
                  <a:moveTo>
                    <a:pt x="859" y="770"/>
                  </a:moveTo>
                  <a:cubicBezTo>
                    <a:pt x="851" y="955"/>
                    <a:pt x="837" y="1035"/>
                    <a:pt x="829" y="1072"/>
                  </a:cubicBezTo>
                  <a:cubicBezTo>
                    <a:pt x="790" y="1035"/>
                    <a:pt x="709" y="946"/>
                    <a:pt x="597" y="807"/>
                  </a:cubicBezTo>
                  <a:cubicBezTo>
                    <a:pt x="684" y="796"/>
                    <a:pt x="776" y="784"/>
                    <a:pt x="859" y="770"/>
                  </a:cubicBezTo>
                  <a:close/>
                  <a:moveTo>
                    <a:pt x="851" y="0"/>
                  </a:moveTo>
                  <a:cubicBezTo>
                    <a:pt x="815" y="0"/>
                    <a:pt x="740" y="28"/>
                    <a:pt x="516" y="232"/>
                  </a:cubicBezTo>
                  <a:cubicBezTo>
                    <a:pt x="424" y="196"/>
                    <a:pt x="276" y="146"/>
                    <a:pt x="204" y="140"/>
                  </a:cubicBezTo>
                  <a:lnTo>
                    <a:pt x="195" y="140"/>
                  </a:lnTo>
                  <a:cubicBezTo>
                    <a:pt x="173" y="140"/>
                    <a:pt x="151" y="151"/>
                    <a:pt x="140" y="171"/>
                  </a:cubicBezTo>
                  <a:cubicBezTo>
                    <a:pt x="123" y="207"/>
                    <a:pt x="126" y="268"/>
                    <a:pt x="262" y="480"/>
                  </a:cubicBezTo>
                  <a:cubicBezTo>
                    <a:pt x="131" y="614"/>
                    <a:pt x="23" y="726"/>
                    <a:pt x="20" y="731"/>
                  </a:cubicBezTo>
                  <a:cubicBezTo>
                    <a:pt x="6" y="745"/>
                    <a:pt x="0" y="768"/>
                    <a:pt x="11" y="784"/>
                  </a:cubicBezTo>
                  <a:cubicBezTo>
                    <a:pt x="28" y="812"/>
                    <a:pt x="64" y="829"/>
                    <a:pt x="204" y="829"/>
                  </a:cubicBezTo>
                  <a:cubicBezTo>
                    <a:pt x="285" y="829"/>
                    <a:pt x="385" y="823"/>
                    <a:pt x="502" y="812"/>
                  </a:cubicBezTo>
                  <a:cubicBezTo>
                    <a:pt x="569" y="896"/>
                    <a:pt x="762" y="1141"/>
                    <a:pt x="820" y="1161"/>
                  </a:cubicBezTo>
                  <a:cubicBezTo>
                    <a:pt x="823" y="1161"/>
                    <a:pt x="834" y="1164"/>
                    <a:pt x="837" y="1164"/>
                  </a:cubicBezTo>
                  <a:cubicBezTo>
                    <a:pt x="885" y="1164"/>
                    <a:pt x="921" y="1133"/>
                    <a:pt x="929" y="765"/>
                  </a:cubicBezTo>
                  <a:cubicBezTo>
                    <a:pt x="1183" y="723"/>
                    <a:pt x="1219" y="695"/>
                    <a:pt x="1228" y="684"/>
                  </a:cubicBezTo>
                  <a:cubicBezTo>
                    <a:pt x="1242" y="673"/>
                    <a:pt x="1253" y="656"/>
                    <a:pt x="1250" y="634"/>
                  </a:cubicBezTo>
                  <a:cubicBezTo>
                    <a:pt x="1247" y="611"/>
                    <a:pt x="1239" y="558"/>
                    <a:pt x="932" y="411"/>
                  </a:cubicBezTo>
                  <a:cubicBezTo>
                    <a:pt x="929" y="271"/>
                    <a:pt x="926" y="109"/>
                    <a:pt x="912" y="48"/>
                  </a:cubicBezTo>
                  <a:cubicBezTo>
                    <a:pt x="904" y="20"/>
                    <a:pt x="885" y="0"/>
                    <a:pt x="8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4" name="Google Shape;1664;p34"/>
            <p:cNvSpPr/>
            <p:nvPr/>
          </p:nvSpPr>
          <p:spPr>
            <a:xfrm rot="-710128">
              <a:off x="673660" y="944924"/>
              <a:ext cx="638454" cy="483582"/>
            </a:xfrm>
            <a:custGeom>
              <a:avLst/>
              <a:gdLst/>
              <a:ahLst/>
              <a:cxnLst/>
              <a:rect l="l" t="t" r="r" b="b"/>
              <a:pathLst>
                <a:path w="16799" h="12724" extrusionOk="0">
                  <a:moveTo>
                    <a:pt x="9400" y="1"/>
                  </a:moveTo>
                  <a:cubicBezTo>
                    <a:pt x="6635" y="1"/>
                    <a:pt x="6166" y="2095"/>
                    <a:pt x="6166" y="2095"/>
                  </a:cubicBezTo>
                  <a:cubicBezTo>
                    <a:pt x="6166" y="2095"/>
                    <a:pt x="5593" y="1736"/>
                    <a:pt x="4842" y="1736"/>
                  </a:cubicBezTo>
                  <a:cubicBezTo>
                    <a:pt x="4243" y="1736"/>
                    <a:pt x="3531" y="1964"/>
                    <a:pt x="2908" y="2784"/>
                  </a:cubicBezTo>
                  <a:cubicBezTo>
                    <a:pt x="1384" y="4792"/>
                    <a:pt x="2977" y="6316"/>
                    <a:pt x="2977" y="6316"/>
                  </a:cubicBezTo>
                  <a:cubicBezTo>
                    <a:pt x="1" y="7353"/>
                    <a:pt x="1594" y="12063"/>
                    <a:pt x="5402" y="12618"/>
                  </a:cubicBezTo>
                  <a:cubicBezTo>
                    <a:pt x="5908" y="12691"/>
                    <a:pt x="6345" y="12723"/>
                    <a:pt x="6722" y="12723"/>
                  </a:cubicBezTo>
                  <a:cubicBezTo>
                    <a:pt x="9175" y="12723"/>
                    <a:pt x="9070" y="11371"/>
                    <a:pt x="9070" y="11371"/>
                  </a:cubicBezTo>
                  <a:lnTo>
                    <a:pt x="9070" y="11371"/>
                  </a:lnTo>
                  <a:cubicBezTo>
                    <a:pt x="9850" y="11809"/>
                    <a:pt x="10694" y="12004"/>
                    <a:pt x="11525" y="12004"/>
                  </a:cubicBezTo>
                  <a:cubicBezTo>
                    <a:pt x="14235" y="12004"/>
                    <a:pt x="16798" y="9931"/>
                    <a:pt x="16480" y="7493"/>
                  </a:cubicBezTo>
                  <a:cubicBezTo>
                    <a:pt x="16106" y="4637"/>
                    <a:pt x="14322" y="4529"/>
                    <a:pt x="14055" y="4529"/>
                  </a:cubicBezTo>
                  <a:cubicBezTo>
                    <a:pt x="14034" y="4529"/>
                    <a:pt x="14022" y="4530"/>
                    <a:pt x="14022" y="4530"/>
                  </a:cubicBezTo>
                  <a:cubicBezTo>
                    <a:pt x="14022" y="4530"/>
                    <a:pt x="14820" y="990"/>
                    <a:pt x="10803" y="156"/>
                  </a:cubicBezTo>
                  <a:cubicBezTo>
                    <a:pt x="10280" y="48"/>
                    <a:pt x="9814" y="1"/>
                    <a:pt x="94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5" name="Google Shape;1665;p34"/>
            <p:cNvSpPr/>
            <p:nvPr/>
          </p:nvSpPr>
          <p:spPr>
            <a:xfrm rot="-710128">
              <a:off x="967403" y="955457"/>
              <a:ext cx="112344" cy="25502"/>
            </a:xfrm>
            <a:custGeom>
              <a:avLst/>
              <a:gdLst/>
              <a:ahLst/>
              <a:cxnLst/>
              <a:rect l="l" t="t" r="r" b="b"/>
              <a:pathLst>
                <a:path w="2956" h="671" extrusionOk="0">
                  <a:moveTo>
                    <a:pt x="1490" y="0"/>
                  </a:moveTo>
                  <a:cubicBezTo>
                    <a:pt x="743" y="0"/>
                    <a:pt x="45" y="264"/>
                    <a:pt x="34" y="269"/>
                  </a:cubicBezTo>
                  <a:cubicBezTo>
                    <a:pt x="12" y="274"/>
                    <a:pt x="1" y="297"/>
                    <a:pt x="9" y="316"/>
                  </a:cubicBezTo>
                  <a:cubicBezTo>
                    <a:pt x="13" y="333"/>
                    <a:pt x="28" y="344"/>
                    <a:pt x="43" y="344"/>
                  </a:cubicBezTo>
                  <a:cubicBezTo>
                    <a:pt x="48" y="344"/>
                    <a:pt x="52" y="343"/>
                    <a:pt x="56" y="341"/>
                  </a:cubicBezTo>
                  <a:cubicBezTo>
                    <a:pt x="70" y="338"/>
                    <a:pt x="759" y="78"/>
                    <a:pt x="1489" y="78"/>
                  </a:cubicBezTo>
                  <a:cubicBezTo>
                    <a:pt x="2006" y="78"/>
                    <a:pt x="2542" y="208"/>
                    <a:pt x="2874" y="651"/>
                  </a:cubicBezTo>
                  <a:cubicBezTo>
                    <a:pt x="2883" y="662"/>
                    <a:pt x="2894" y="670"/>
                    <a:pt x="2908" y="670"/>
                  </a:cubicBezTo>
                  <a:cubicBezTo>
                    <a:pt x="2913" y="670"/>
                    <a:pt x="2922" y="665"/>
                    <a:pt x="2936" y="659"/>
                  </a:cubicBezTo>
                  <a:cubicBezTo>
                    <a:pt x="2952" y="645"/>
                    <a:pt x="2955" y="620"/>
                    <a:pt x="2941" y="603"/>
                  </a:cubicBezTo>
                  <a:cubicBezTo>
                    <a:pt x="2590" y="137"/>
                    <a:pt x="2027" y="0"/>
                    <a:pt x="14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6" name="Google Shape;1666;p34"/>
            <p:cNvSpPr/>
            <p:nvPr/>
          </p:nvSpPr>
          <p:spPr>
            <a:xfrm rot="-710128">
              <a:off x="1103141" y="980373"/>
              <a:ext cx="26148" cy="31164"/>
            </a:xfrm>
            <a:custGeom>
              <a:avLst/>
              <a:gdLst/>
              <a:ahLst/>
              <a:cxnLst/>
              <a:rect l="l" t="t" r="r" b="b"/>
              <a:pathLst>
                <a:path w="688" h="820" extrusionOk="0">
                  <a:moveTo>
                    <a:pt x="43" y="0"/>
                  </a:moveTo>
                  <a:cubicBezTo>
                    <a:pt x="32" y="0"/>
                    <a:pt x="22" y="4"/>
                    <a:pt x="15" y="13"/>
                  </a:cubicBezTo>
                  <a:cubicBezTo>
                    <a:pt x="1" y="33"/>
                    <a:pt x="1" y="55"/>
                    <a:pt x="17" y="69"/>
                  </a:cubicBezTo>
                  <a:cubicBezTo>
                    <a:pt x="333" y="339"/>
                    <a:pt x="606" y="791"/>
                    <a:pt x="612" y="800"/>
                  </a:cubicBezTo>
                  <a:cubicBezTo>
                    <a:pt x="617" y="814"/>
                    <a:pt x="631" y="819"/>
                    <a:pt x="645" y="819"/>
                  </a:cubicBezTo>
                  <a:cubicBezTo>
                    <a:pt x="654" y="819"/>
                    <a:pt x="659" y="819"/>
                    <a:pt x="662" y="814"/>
                  </a:cubicBezTo>
                  <a:cubicBezTo>
                    <a:pt x="684" y="803"/>
                    <a:pt x="687" y="777"/>
                    <a:pt x="676" y="761"/>
                  </a:cubicBezTo>
                  <a:cubicBezTo>
                    <a:pt x="665" y="738"/>
                    <a:pt x="394" y="289"/>
                    <a:pt x="70" y="10"/>
                  </a:cubicBezTo>
                  <a:cubicBezTo>
                    <a:pt x="62" y="4"/>
                    <a:pt x="53" y="0"/>
                    <a:pt x="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7" name="Google Shape;1667;p34"/>
            <p:cNvSpPr/>
            <p:nvPr/>
          </p:nvSpPr>
          <p:spPr>
            <a:xfrm rot="-710128">
              <a:off x="765632" y="1071183"/>
              <a:ext cx="83574" cy="74567"/>
            </a:xfrm>
            <a:custGeom>
              <a:avLst/>
              <a:gdLst/>
              <a:ahLst/>
              <a:cxnLst/>
              <a:rect l="l" t="t" r="r" b="b"/>
              <a:pathLst>
                <a:path w="2199" h="1962" extrusionOk="0">
                  <a:moveTo>
                    <a:pt x="1593" y="1"/>
                  </a:moveTo>
                  <a:cubicBezTo>
                    <a:pt x="1329" y="1"/>
                    <a:pt x="1008" y="82"/>
                    <a:pt x="698" y="371"/>
                  </a:cubicBezTo>
                  <a:cubicBezTo>
                    <a:pt x="1" y="1024"/>
                    <a:pt x="84" y="1917"/>
                    <a:pt x="87" y="1928"/>
                  </a:cubicBezTo>
                  <a:cubicBezTo>
                    <a:pt x="87" y="1948"/>
                    <a:pt x="107" y="1961"/>
                    <a:pt x="126" y="1961"/>
                  </a:cubicBezTo>
                  <a:cubicBezTo>
                    <a:pt x="148" y="1959"/>
                    <a:pt x="162" y="1939"/>
                    <a:pt x="162" y="1917"/>
                  </a:cubicBezTo>
                  <a:cubicBezTo>
                    <a:pt x="162" y="1911"/>
                    <a:pt x="82" y="1052"/>
                    <a:pt x="751" y="427"/>
                  </a:cubicBezTo>
                  <a:cubicBezTo>
                    <a:pt x="1046" y="150"/>
                    <a:pt x="1349" y="72"/>
                    <a:pt x="1595" y="72"/>
                  </a:cubicBezTo>
                  <a:cubicBezTo>
                    <a:pt x="1900" y="72"/>
                    <a:pt x="2119" y="192"/>
                    <a:pt x="2135" y="201"/>
                  </a:cubicBezTo>
                  <a:cubicBezTo>
                    <a:pt x="2141" y="205"/>
                    <a:pt x="2148" y="207"/>
                    <a:pt x="2156" y="207"/>
                  </a:cubicBezTo>
                  <a:cubicBezTo>
                    <a:pt x="2168" y="207"/>
                    <a:pt x="2181" y="201"/>
                    <a:pt x="2188" y="187"/>
                  </a:cubicBezTo>
                  <a:cubicBezTo>
                    <a:pt x="2199" y="170"/>
                    <a:pt x="2193" y="145"/>
                    <a:pt x="2174" y="134"/>
                  </a:cubicBezTo>
                  <a:cubicBezTo>
                    <a:pt x="2169" y="133"/>
                    <a:pt x="1928" y="1"/>
                    <a:pt x="15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8" name="Google Shape;1668;p34"/>
            <p:cNvSpPr/>
            <p:nvPr/>
          </p:nvSpPr>
          <p:spPr>
            <a:xfrm rot="-710128">
              <a:off x="1218304" y="1232937"/>
              <a:ext cx="73655" cy="55792"/>
            </a:xfrm>
            <a:custGeom>
              <a:avLst/>
              <a:gdLst/>
              <a:ahLst/>
              <a:cxnLst/>
              <a:rect l="l" t="t" r="r" b="b"/>
              <a:pathLst>
                <a:path w="1938" h="1468" extrusionOk="0">
                  <a:moveTo>
                    <a:pt x="1894" y="1"/>
                  </a:moveTo>
                  <a:cubicBezTo>
                    <a:pt x="1878" y="1"/>
                    <a:pt x="1865" y="8"/>
                    <a:pt x="1856" y="25"/>
                  </a:cubicBezTo>
                  <a:cubicBezTo>
                    <a:pt x="1244" y="1329"/>
                    <a:pt x="253" y="1387"/>
                    <a:pt x="74" y="1387"/>
                  </a:cubicBezTo>
                  <a:cubicBezTo>
                    <a:pt x="56" y="1387"/>
                    <a:pt x="47" y="1386"/>
                    <a:pt x="46" y="1386"/>
                  </a:cubicBezTo>
                  <a:cubicBezTo>
                    <a:pt x="44" y="1386"/>
                    <a:pt x="43" y="1386"/>
                    <a:pt x="41" y="1386"/>
                  </a:cubicBezTo>
                  <a:cubicBezTo>
                    <a:pt x="23" y="1386"/>
                    <a:pt x="6" y="1402"/>
                    <a:pt x="4" y="1423"/>
                  </a:cubicBezTo>
                  <a:cubicBezTo>
                    <a:pt x="1" y="1442"/>
                    <a:pt x="18" y="1462"/>
                    <a:pt x="40" y="1465"/>
                  </a:cubicBezTo>
                  <a:cubicBezTo>
                    <a:pt x="43" y="1465"/>
                    <a:pt x="57" y="1467"/>
                    <a:pt x="85" y="1467"/>
                  </a:cubicBezTo>
                  <a:cubicBezTo>
                    <a:pt x="182" y="1467"/>
                    <a:pt x="428" y="1453"/>
                    <a:pt x="726" y="1322"/>
                  </a:cubicBezTo>
                  <a:cubicBezTo>
                    <a:pt x="1075" y="1172"/>
                    <a:pt x="1566" y="828"/>
                    <a:pt x="1929" y="56"/>
                  </a:cubicBezTo>
                  <a:cubicBezTo>
                    <a:pt x="1937" y="33"/>
                    <a:pt x="1929" y="14"/>
                    <a:pt x="1909" y="3"/>
                  </a:cubicBezTo>
                  <a:cubicBezTo>
                    <a:pt x="1904" y="1"/>
                    <a:pt x="1899" y="1"/>
                    <a:pt x="18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9" name="Google Shape;1669;p34"/>
            <p:cNvSpPr/>
            <p:nvPr/>
          </p:nvSpPr>
          <p:spPr>
            <a:xfrm rot="-710128">
              <a:off x="1276267" y="1157317"/>
              <a:ext cx="12010" cy="48761"/>
            </a:xfrm>
            <a:custGeom>
              <a:avLst/>
              <a:gdLst/>
              <a:ahLst/>
              <a:cxnLst/>
              <a:rect l="l" t="t" r="r" b="b"/>
              <a:pathLst>
                <a:path w="316" h="1283" extrusionOk="0">
                  <a:moveTo>
                    <a:pt x="43" y="1"/>
                  </a:moveTo>
                  <a:cubicBezTo>
                    <a:pt x="39" y="1"/>
                    <a:pt x="35" y="1"/>
                    <a:pt x="31" y="2"/>
                  </a:cubicBezTo>
                  <a:cubicBezTo>
                    <a:pt x="14" y="13"/>
                    <a:pt x="0" y="33"/>
                    <a:pt x="8" y="55"/>
                  </a:cubicBezTo>
                  <a:cubicBezTo>
                    <a:pt x="232" y="588"/>
                    <a:pt x="59" y="1224"/>
                    <a:pt x="56" y="1230"/>
                  </a:cubicBezTo>
                  <a:cubicBezTo>
                    <a:pt x="50" y="1252"/>
                    <a:pt x="61" y="1272"/>
                    <a:pt x="84" y="1280"/>
                  </a:cubicBezTo>
                  <a:cubicBezTo>
                    <a:pt x="87" y="1283"/>
                    <a:pt x="89" y="1283"/>
                    <a:pt x="95" y="1283"/>
                  </a:cubicBezTo>
                  <a:cubicBezTo>
                    <a:pt x="109" y="1283"/>
                    <a:pt x="126" y="1272"/>
                    <a:pt x="131" y="1247"/>
                  </a:cubicBezTo>
                  <a:cubicBezTo>
                    <a:pt x="140" y="1224"/>
                    <a:pt x="315" y="585"/>
                    <a:pt x="84" y="25"/>
                  </a:cubicBezTo>
                  <a:cubicBezTo>
                    <a:pt x="75" y="9"/>
                    <a:pt x="59" y="1"/>
                    <a:pt x="4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0" name="Google Shape;1670;p34"/>
            <p:cNvSpPr/>
            <p:nvPr/>
          </p:nvSpPr>
          <p:spPr>
            <a:xfrm rot="-710128">
              <a:off x="899230" y="1397336"/>
              <a:ext cx="117513" cy="31164"/>
            </a:xfrm>
            <a:custGeom>
              <a:avLst/>
              <a:gdLst/>
              <a:ahLst/>
              <a:cxnLst/>
              <a:rect l="l" t="t" r="r" b="b"/>
              <a:pathLst>
                <a:path w="3092" h="820" extrusionOk="0">
                  <a:moveTo>
                    <a:pt x="3049" y="0"/>
                  </a:moveTo>
                  <a:cubicBezTo>
                    <a:pt x="3033" y="0"/>
                    <a:pt x="3020" y="7"/>
                    <a:pt x="3011" y="24"/>
                  </a:cubicBezTo>
                  <a:cubicBezTo>
                    <a:pt x="3007" y="35"/>
                    <a:pt x="2685" y="740"/>
                    <a:pt x="1607" y="740"/>
                  </a:cubicBezTo>
                  <a:cubicBezTo>
                    <a:pt x="1205" y="740"/>
                    <a:pt x="697" y="642"/>
                    <a:pt x="62" y="373"/>
                  </a:cubicBezTo>
                  <a:cubicBezTo>
                    <a:pt x="56" y="371"/>
                    <a:pt x="51" y="370"/>
                    <a:pt x="45" y="370"/>
                  </a:cubicBezTo>
                  <a:cubicBezTo>
                    <a:pt x="30" y="370"/>
                    <a:pt x="17" y="378"/>
                    <a:pt x="9" y="393"/>
                  </a:cubicBezTo>
                  <a:cubicBezTo>
                    <a:pt x="1" y="415"/>
                    <a:pt x="9" y="434"/>
                    <a:pt x="29" y="446"/>
                  </a:cubicBezTo>
                  <a:cubicBezTo>
                    <a:pt x="670" y="716"/>
                    <a:pt x="1192" y="819"/>
                    <a:pt x="1602" y="819"/>
                  </a:cubicBezTo>
                  <a:cubicBezTo>
                    <a:pt x="2735" y="819"/>
                    <a:pt x="3078" y="66"/>
                    <a:pt x="3084" y="55"/>
                  </a:cubicBezTo>
                  <a:cubicBezTo>
                    <a:pt x="3092" y="33"/>
                    <a:pt x="3084" y="13"/>
                    <a:pt x="3064" y="2"/>
                  </a:cubicBezTo>
                  <a:cubicBezTo>
                    <a:pt x="3059" y="1"/>
                    <a:pt x="3054" y="0"/>
                    <a:pt x="30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1" name="Google Shape;1671;p34"/>
            <p:cNvSpPr/>
            <p:nvPr/>
          </p:nvSpPr>
          <p:spPr>
            <a:xfrm rot="-710128">
              <a:off x="819697" y="1194885"/>
              <a:ext cx="43098" cy="146853"/>
            </a:xfrm>
            <a:custGeom>
              <a:avLst/>
              <a:gdLst/>
              <a:ahLst/>
              <a:cxnLst/>
              <a:rect l="l" t="t" r="r" b="b"/>
              <a:pathLst>
                <a:path w="1134" h="3864" extrusionOk="0">
                  <a:moveTo>
                    <a:pt x="484" y="1"/>
                  </a:moveTo>
                  <a:cubicBezTo>
                    <a:pt x="473" y="1"/>
                    <a:pt x="463" y="1"/>
                    <a:pt x="453" y="3"/>
                  </a:cubicBezTo>
                  <a:cubicBezTo>
                    <a:pt x="280" y="14"/>
                    <a:pt x="151" y="145"/>
                    <a:pt x="62" y="393"/>
                  </a:cubicBezTo>
                  <a:cubicBezTo>
                    <a:pt x="18" y="524"/>
                    <a:pt x="1" y="675"/>
                    <a:pt x="15" y="842"/>
                  </a:cubicBezTo>
                  <a:cubicBezTo>
                    <a:pt x="34" y="1116"/>
                    <a:pt x="138" y="1387"/>
                    <a:pt x="313" y="1660"/>
                  </a:cubicBezTo>
                  <a:cubicBezTo>
                    <a:pt x="389" y="1774"/>
                    <a:pt x="464" y="1886"/>
                    <a:pt x="536" y="1997"/>
                  </a:cubicBezTo>
                  <a:cubicBezTo>
                    <a:pt x="615" y="2109"/>
                    <a:pt x="682" y="2226"/>
                    <a:pt x="737" y="2360"/>
                  </a:cubicBezTo>
                  <a:cubicBezTo>
                    <a:pt x="793" y="2488"/>
                    <a:pt x="827" y="2625"/>
                    <a:pt x="838" y="2762"/>
                  </a:cubicBezTo>
                  <a:cubicBezTo>
                    <a:pt x="849" y="2896"/>
                    <a:pt x="835" y="3058"/>
                    <a:pt x="799" y="3239"/>
                  </a:cubicBezTo>
                  <a:cubicBezTo>
                    <a:pt x="779" y="3334"/>
                    <a:pt x="746" y="3412"/>
                    <a:pt x="698" y="3479"/>
                  </a:cubicBezTo>
                  <a:cubicBezTo>
                    <a:pt x="648" y="3546"/>
                    <a:pt x="589" y="3579"/>
                    <a:pt x="520" y="3588"/>
                  </a:cubicBezTo>
                  <a:lnTo>
                    <a:pt x="285" y="3563"/>
                  </a:lnTo>
                  <a:lnTo>
                    <a:pt x="232" y="3669"/>
                  </a:lnTo>
                  <a:cubicBezTo>
                    <a:pt x="255" y="3789"/>
                    <a:pt x="344" y="3853"/>
                    <a:pt x="497" y="3864"/>
                  </a:cubicBezTo>
                  <a:lnTo>
                    <a:pt x="495" y="3850"/>
                  </a:lnTo>
                  <a:cubicBezTo>
                    <a:pt x="617" y="3839"/>
                    <a:pt x="721" y="3794"/>
                    <a:pt x="810" y="3724"/>
                  </a:cubicBezTo>
                  <a:cubicBezTo>
                    <a:pt x="899" y="3655"/>
                    <a:pt x="966" y="3563"/>
                    <a:pt x="1008" y="3459"/>
                  </a:cubicBezTo>
                  <a:cubicBezTo>
                    <a:pt x="1094" y="3242"/>
                    <a:pt x="1133" y="3021"/>
                    <a:pt x="1114" y="2798"/>
                  </a:cubicBezTo>
                  <a:cubicBezTo>
                    <a:pt x="1094" y="2511"/>
                    <a:pt x="1016" y="2254"/>
                    <a:pt x="882" y="2037"/>
                  </a:cubicBezTo>
                  <a:cubicBezTo>
                    <a:pt x="824" y="1942"/>
                    <a:pt x="765" y="1844"/>
                    <a:pt x="698" y="1744"/>
                  </a:cubicBezTo>
                  <a:cubicBezTo>
                    <a:pt x="631" y="1640"/>
                    <a:pt x="570" y="1548"/>
                    <a:pt x="514" y="1467"/>
                  </a:cubicBezTo>
                  <a:cubicBezTo>
                    <a:pt x="458" y="1384"/>
                    <a:pt x="408" y="1289"/>
                    <a:pt x="366" y="1180"/>
                  </a:cubicBezTo>
                  <a:cubicBezTo>
                    <a:pt x="327" y="1074"/>
                    <a:pt x="305" y="979"/>
                    <a:pt x="297" y="907"/>
                  </a:cubicBezTo>
                  <a:cubicBezTo>
                    <a:pt x="291" y="829"/>
                    <a:pt x="285" y="762"/>
                    <a:pt x="294" y="706"/>
                  </a:cubicBezTo>
                  <a:cubicBezTo>
                    <a:pt x="313" y="449"/>
                    <a:pt x="383" y="310"/>
                    <a:pt x="503" y="296"/>
                  </a:cubicBezTo>
                  <a:cubicBezTo>
                    <a:pt x="538" y="311"/>
                    <a:pt x="575" y="321"/>
                    <a:pt x="609" y="321"/>
                  </a:cubicBezTo>
                  <a:cubicBezTo>
                    <a:pt x="613" y="321"/>
                    <a:pt x="616" y="321"/>
                    <a:pt x="620" y="321"/>
                  </a:cubicBezTo>
                  <a:cubicBezTo>
                    <a:pt x="712" y="312"/>
                    <a:pt x="754" y="265"/>
                    <a:pt x="746" y="181"/>
                  </a:cubicBezTo>
                  <a:cubicBezTo>
                    <a:pt x="743" y="131"/>
                    <a:pt x="709" y="89"/>
                    <a:pt x="645" y="50"/>
                  </a:cubicBezTo>
                  <a:cubicBezTo>
                    <a:pt x="593" y="20"/>
                    <a:pt x="540" y="1"/>
                    <a:pt x="4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2" name="Google Shape;1672;p34"/>
            <p:cNvSpPr/>
            <p:nvPr/>
          </p:nvSpPr>
          <p:spPr>
            <a:xfrm rot="-710128">
              <a:off x="868208" y="1173692"/>
              <a:ext cx="98662" cy="150236"/>
            </a:xfrm>
            <a:custGeom>
              <a:avLst/>
              <a:gdLst/>
              <a:ahLst/>
              <a:cxnLst/>
              <a:rect l="l" t="t" r="r" b="b"/>
              <a:pathLst>
                <a:path w="2596" h="3953" extrusionOk="0">
                  <a:moveTo>
                    <a:pt x="1989" y="1"/>
                  </a:moveTo>
                  <a:cubicBezTo>
                    <a:pt x="1983" y="1"/>
                    <a:pt x="1977" y="1"/>
                    <a:pt x="1971" y="1"/>
                  </a:cubicBezTo>
                  <a:cubicBezTo>
                    <a:pt x="1862" y="7"/>
                    <a:pt x="1750" y="297"/>
                    <a:pt x="1639" y="869"/>
                  </a:cubicBezTo>
                  <a:cubicBezTo>
                    <a:pt x="1591" y="1117"/>
                    <a:pt x="1544" y="1365"/>
                    <a:pt x="1507" y="1608"/>
                  </a:cubicBezTo>
                  <a:cubicBezTo>
                    <a:pt x="1466" y="1848"/>
                    <a:pt x="1429" y="2085"/>
                    <a:pt x="1396" y="2308"/>
                  </a:cubicBezTo>
                  <a:cubicBezTo>
                    <a:pt x="1360" y="2531"/>
                    <a:pt x="1340" y="2671"/>
                    <a:pt x="1326" y="2727"/>
                  </a:cubicBezTo>
                  <a:cubicBezTo>
                    <a:pt x="1248" y="2445"/>
                    <a:pt x="1061" y="1940"/>
                    <a:pt x="768" y="1212"/>
                  </a:cubicBezTo>
                  <a:cubicBezTo>
                    <a:pt x="476" y="489"/>
                    <a:pt x="290" y="126"/>
                    <a:pt x="210" y="126"/>
                  </a:cubicBezTo>
                  <a:cubicBezTo>
                    <a:pt x="209" y="126"/>
                    <a:pt x="208" y="127"/>
                    <a:pt x="207" y="127"/>
                  </a:cubicBezTo>
                  <a:cubicBezTo>
                    <a:pt x="157" y="129"/>
                    <a:pt x="110" y="146"/>
                    <a:pt x="62" y="171"/>
                  </a:cubicBezTo>
                  <a:cubicBezTo>
                    <a:pt x="20" y="196"/>
                    <a:pt x="1" y="230"/>
                    <a:pt x="4" y="272"/>
                  </a:cubicBezTo>
                  <a:cubicBezTo>
                    <a:pt x="7" y="319"/>
                    <a:pt x="20" y="355"/>
                    <a:pt x="46" y="389"/>
                  </a:cubicBezTo>
                  <a:cubicBezTo>
                    <a:pt x="73" y="768"/>
                    <a:pt x="90" y="1337"/>
                    <a:pt x="90" y="2099"/>
                  </a:cubicBezTo>
                  <a:cubicBezTo>
                    <a:pt x="90" y="2863"/>
                    <a:pt x="104" y="3433"/>
                    <a:pt x="138" y="3812"/>
                  </a:cubicBezTo>
                  <a:cubicBezTo>
                    <a:pt x="140" y="3851"/>
                    <a:pt x="157" y="3879"/>
                    <a:pt x="196" y="3904"/>
                  </a:cubicBezTo>
                  <a:cubicBezTo>
                    <a:pt x="226" y="3922"/>
                    <a:pt x="268" y="3932"/>
                    <a:pt x="316" y="3932"/>
                  </a:cubicBezTo>
                  <a:cubicBezTo>
                    <a:pt x="322" y="3932"/>
                    <a:pt x="327" y="3932"/>
                    <a:pt x="333" y="3932"/>
                  </a:cubicBezTo>
                  <a:cubicBezTo>
                    <a:pt x="383" y="3926"/>
                    <a:pt x="422" y="3910"/>
                    <a:pt x="447" y="3876"/>
                  </a:cubicBezTo>
                  <a:cubicBezTo>
                    <a:pt x="467" y="3843"/>
                    <a:pt x="481" y="3795"/>
                    <a:pt x="475" y="3737"/>
                  </a:cubicBezTo>
                  <a:lnTo>
                    <a:pt x="453" y="3572"/>
                  </a:lnTo>
                  <a:cubicBezTo>
                    <a:pt x="417" y="3112"/>
                    <a:pt x="383" y="2222"/>
                    <a:pt x="352" y="908"/>
                  </a:cubicBezTo>
                  <a:lnTo>
                    <a:pt x="352" y="908"/>
                  </a:lnTo>
                  <a:cubicBezTo>
                    <a:pt x="472" y="1192"/>
                    <a:pt x="620" y="1602"/>
                    <a:pt x="802" y="2141"/>
                  </a:cubicBezTo>
                  <a:cubicBezTo>
                    <a:pt x="983" y="2679"/>
                    <a:pt x="1081" y="3039"/>
                    <a:pt x="1095" y="3212"/>
                  </a:cubicBezTo>
                  <a:cubicBezTo>
                    <a:pt x="1100" y="3282"/>
                    <a:pt x="1122" y="3338"/>
                    <a:pt x="1170" y="3379"/>
                  </a:cubicBezTo>
                  <a:cubicBezTo>
                    <a:pt x="1207" y="3414"/>
                    <a:pt x="1257" y="3433"/>
                    <a:pt x="1319" y="3433"/>
                  </a:cubicBezTo>
                  <a:cubicBezTo>
                    <a:pt x="1327" y="3433"/>
                    <a:pt x="1335" y="3433"/>
                    <a:pt x="1343" y="3433"/>
                  </a:cubicBezTo>
                  <a:cubicBezTo>
                    <a:pt x="1466" y="3424"/>
                    <a:pt x="1619" y="2808"/>
                    <a:pt x="1812" y="1583"/>
                  </a:cubicBezTo>
                  <a:cubicBezTo>
                    <a:pt x="1884" y="1109"/>
                    <a:pt x="1926" y="849"/>
                    <a:pt x="1940" y="799"/>
                  </a:cubicBezTo>
                  <a:cubicBezTo>
                    <a:pt x="1945" y="877"/>
                    <a:pt x="1951" y="991"/>
                    <a:pt x="1957" y="1145"/>
                  </a:cubicBezTo>
                  <a:cubicBezTo>
                    <a:pt x="1959" y="1298"/>
                    <a:pt x="1968" y="1429"/>
                    <a:pt x="1979" y="1541"/>
                  </a:cubicBezTo>
                  <a:cubicBezTo>
                    <a:pt x="1987" y="1655"/>
                    <a:pt x="2015" y="1867"/>
                    <a:pt x="2068" y="2183"/>
                  </a:cubicBezTo>
                  <a:cubicBezTo>
                    <a:pt x="2121" y="2501"/>
                    <a:pt x="2152" y="2746"/>
                    <a:pt x="2166" y="2911"/>
                  </a:cubicBezTo>
                  <a:lnTo>
                    <a:pt x="2219" y="3622"/>
                  </a:lnTo>
                  <a:cubicBezTo>
                    <a:pt x="2235" y="3841"/>
                    <a:pt x="2295" y="3953"/>
                    <a:pt x="2401" y="3953"/>
                  </a:cubicBezTo>
                  <a:cubicBezTo>
                    <a:pt x="2407" y="3953"/>
                    <a:pt x="2413" y="3952"/>
                    <a:pt x="2420" y="3951"/>
                  </a:cubicBezTo>
                  <a:cubicBezTo>
                    <a:pt x="2475" y="3946"/>
                    <a:pt x="2517" y="3918"/>
                    <a:pt x="2548" y="3865"/>
                  </a:cubicBezTo>
                  <a:cubicBezTo>
                    <a:pt x="2581" y="3812"/>
                    <a:pt x="2595" y="3764"/>
                    <a:pt x="2590" y="3717"/>
                  </a:cubicBezTo>
                  <a:cubicBezTo>
                    <a:pt x="2587" y="3672"/>
                    <a:pt x="2576" y="3631"/>
                    <a:pt x="2556" y="3592"/>
                  </a:cubicBezTo>
                  <a:lnTo>
                    <a:pt x="2534" y="3486"/>
                  </a:lnTo>
                  <a:cubicBezTo>
                    <a:pt x="2498" y="3265"/>
                    <a:pt x="2475" y="3131"/>
                    <a:pt x="2473" y="3089"/>
                  </a:cubicBezTo>
                  <a:lnTo>
                    <a:pt x="2473" y="3087"/>
                  </a:lnTo>
                  <a:lnTo>
                    <a:pt x="2442" y="2498"/>
                  </a:lnTo>
                  <a:cubicBezTo>
                    <a:pt x="2422" y="2258"/>
                    <a:pt x="2381" y="1870"/>
                    <a:pt x="2316" y="1340"/>
                  </a:cubicBezTo>
                  <a:cubicBezTo>
                    <a:pt x="2250" y="810"/>
                    <a:pt x="2208" y="408"/>
                    <a:pt x="2185" y="141"/>
                  </a:cubicBezTo>
                  <a:cubicBezTo>
                    <a:pt x="2183" y="90"/>
                    <a:pt x="2157" y="57"/>
                    <a:pt x="2113" y="32"/>
                  </a:cubicBezTo>
                  <a:cubicBezTo>
                    <a:pt x="2074" y="10"/>
                    <a:pt x="2032" y="1"/>
                    <a:pt x="19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3" name="Google Shape;1673;p34"/>
            <p:cNvSpPr/>
            <p:nvPr/>
          </p:nvSpPr>
          <p:spPr>
            <a:xfrm rot="-710128">
              <a:off x="966183" y="1150606"/>
              <a:ext cx="62177" cy="145751"/>
            </a:xfrm>
            <a:custGeom>
              <a:avLst/>
              <a:gdLst/>
              <a:ahLst/>
              <a:cxnLst/>
              <a:rect l="l" t="t" r="r" b="b"/>
              <a:pathLst>
                <a:path w="1636" h="3835" extrusionOk="0">
                  <a:moveTo>
                    <a:pt x="605" y="282"/>
                  </a:moveTo>
                  <a:cubicBezTo>
                    <a:pt x="719" y="282"/>
                    <a:pt x="817" y="325"/>
                    <a:pt x="902" y="415"/>
                  </a:cubicBezTo>
                  <a:cubicBezTo>
                    <a:pt x="994" y="513"/>
                    <a:pt x="1047" y="633"/>
                    <a:pt x="1061" y="767"/>
                  </a:cubicBezTo>
                  <a:lnTo>
                    <a:pt x="1069" y="864"/>
                  </a:lnTo>
                  <a:cubicBezTo>
                    <a:pt x="1080" y="1004"/>
                    <a:pt x="1111" y="1221"/>
                    <a:pt x="1156" y="1506"/>
                  </a:cubicBezTo>
                  <a:cubicBezTo>
                    <a:pt x="1206" y="1796"/>
                    <a:pt x="1234" y="2008"/>
                    <a:pt x="1242" y="2148"/>
                  </a:cubicBezTo>
                  <a:cubicBezTo>
                    <a:pt x="1253" y="2287"/>
                    <a:pt x="1262" y="2460"/>
                    <a:pt x="1256" y="2658"/>
                  </a:cubicBezTo>
                  <a:cubicBezTo>
                    <a:pt x="1256" y="2773"/>
                    <a:pt x="1251" y="2881"/>
                    <a:pt x="1237" y="2982"/>
                  </a:cubicBezTo>
                  <a:cubicBezTo>
                    <a:pt x="1225" y="3088"/>
                    <a:pt x="1206" y="3185"/>
                    <a:pt x="1181" y="3277"/>
                  </a:cubicBezTo>
                  <a:cubicBezTo>
                    <a:pt x="1156" y="3372"/>
                    <a:pt x="1117" y="3450"/>
                    <a:pt x="1069" y="3509"/>
                  </a:cubicBezTo>
                  <a:cubicBezTo>
                    <a:pt x="1019" y="3568"/>
                    <a:pt x="960" y="3598"/>
                    <a:pt x="893" y="3607"/>
                  </a:cubicBezTo>
                  <a:cubicBezTo>
                    <a:pt x="807" y="3568"/>
                    <a:pt x="709" y="3439"/>
                    <a:pt x="598" y="3213"/>
                  </a:cubicBezTo>
                  <a:cubicBezTo>
                    <a:pt x="481" y="2823"/>
                    <a:pt x="400" y="2354"/>
                    <a:pt x="358" y="1813"/>
                  </a:cubicBezTo>
                  <a:lnTo>
                    <a:pt x="344" y="1297"/>
                  </a:lnTo>
                  <a:lnTo>
                    <a:pt x="308" y="965"/>
                  </a:lnTo>
                  <a:cubicBezTo>
                    <a:pt x="294" y="789"/>
                    <a:pt x="302" y="638"/>
                    <a:pt x="327" y="516"/>
                  </a:cubicBezTo>
                  <a:cubicBezTo>
                    <a:pt x="358" y="371"/>
                    <a:pt x="439" y="292"/>
                    <a:pt x="564" y="284"/>
                  </a:cubicBezTo>
                  <a:cubicBezTo>
                    <a:pt x="578" y="283"/>
                    <a:pt x="592" y="282"/>
                    <a:pt x="605" y="282"/>
                  </a:cubicBezTo>
                  <a:close/>
                  <a:moveTo>
                    <a:pt x="432" y="1"/>
                  </a:moveTo>
                  <a:cubicBezTo>
                    <a:pt x="400" y="1"/>
                    <a:pt x="367" y="2"/>
                    <a:pt x="333" y="5"/>
                  </a:cubicBezTo>
                  <a:cubicBezTo>
                    <a:pt x="285" y="8"/>
                    <a:pt x="232" y="33"/>
                    <a:pt x="182" y="89"/>
                  </a:cubicBezTo>
                  <a:cubicBezTo>
                    <a:pt x="135" y="145"/>
                    <a:pt x="93" y="276"/>
                    <a:pt x="51" y="488"/>
                  </a:cubicBezTo>
                  <a:cubicBezTo>
                    <a:pt x="1" y="739"/>
                    <a:pt x="1" y="1157"/>
                    <a:pt x="48" y="1743"/>
                  </a:cubicBezTo>
                  <a:lnTo>
                    <a:pt x="54" y="1846"/>
                  </a:lnTo>
                  <a:cubicBezTo>
                    <a:pt x="57" y="1846"/>
                    <a:pt x="62" y="1855"/>
                    <a:pt x="65" y="1874"/>
                  </a:cubicBezTo>
                  <a:lnTo>
                    <a:pt x="76" y="2086"/>
                  </a:lnTo>
                  <a:cubicBezTo>
                    <a:pt x="93" y="2321"/>
                    <a:pt x="132" y="2591"/>
                    <a:pt x="196" y="2901"/>
                  </a:cubicBezTo>
                  <a:cubicBezTo>
                    <a:pt x="235" y="3110"/>
                    <a:pt x="316" y="3319"/>
                    <a:pt x="436" y="3529"/>
                  </a:cubicBezTo>
                  <a:cubicBezTo>
                    <a:pt x="553" y="3733"/>
                    <a:pt x="705" y="3834"/>
                    <a:pt x="892" y="3834"/>
                  </a:cubicBezTo>
                  <a:cubicBezTo>
                    <a:pt x="906" y="3834"/>
                    <a:pt x="921" y="3834"/>
                    <a:pt x="935" y="3833"/>
                  </a:cubicBezTo>
                  <a:cubicBezTo>
                    <a:pt x="1432" y="3796"/>
                    <a:pt x="1636" y="3238"/>
                    <a:pt x="1552" y="2173"/>
                  </a:cubicBezTo>
                  <a:lnTo>
                    <a:pt x="1493" y="1542"/>
                  </a:lnTo>
                  <a:lnTo>
                    <a:pt x="1491" y="1500"/>
                  </a:lnTo>
                  <a:cubicBezTo>
                    <a:pt x="1463" y="1132"/>
                    <a:pt x="1393" y="831"/>
                    <a:pt x="1278" y="585"/>
                  </a:cubicBezTo>
                  <a:cubicBezTo>
                    <a:pt x="1096" y="197"/>
                    <a:pt x="814" y="1"/>
                    <a:pt x="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4" name="Google Shape;1674;p34"/>
            <p:cNvSpPr/>
            <p:nvPr/>
          </p:nvSpPr>
          <p:spPr>
            <a:xfrm rot="-710128">
              <a:off x="1031009" y="1131623"/>
              <a:ext cx="62177" cy="145713"/>
            </a:xfrm>
            <a:custGeom>
              <a:avLst/>
              <a:gdLst/>
              <a:ahLst/>
              <a:cxnLst/>
              <a:rect l="l" t="t" r="r" b="b"/>
              <a:pathLst>
                <a:path w="1636" h="3834" extrusionOk="0">
                  <a:moveTo>
                    <a:pt x="604" y="282"/>
                  </a:moveTo>
                  <a:cubicBezTo>
                    <a:pt x="718" y="282"/>
                    <a:pt x="816" y="325"/>
                    <a:pt x="901" y="415"/>
                  </a:cubicBezTo>
                  <a:cubicBezTo>
                    <a:pt x="993" y="512"/>
                    <a:pt x="1046" y="632"/>
                    <a:pt x="1060" y="766"/>
                  </a:cubicBezTo>
                  <a:lnTo>
                    <a:pt x="1069" y="864"/>
                  </a:lnTo>
                  <a:cubicBezTo>
                    <a:pt x="1077" y="1003"/>
                    <a:pt x="1111" y="1221"/>
                    <a:pt x="1155" y="1505"/>
                  </a:cubicBezTo>
                  <a:cubicBezTo>
                    <a:pt x="1205" y="1796"/>
                    <a:pt x="1233" y="2008"/>
                    <a:pt x="1242" y="2147"/>
                  </a:cubicBezTo>
                  <a:cubicBezTo>
                    <a:pt x="1253" y="2287"/>
                    <a:pt x="1261" y="2460"/>
                    <a:pt x="1256" y="2658"/>
                  </a:cubicBezTo>
                  <a:cubicBezTo>
                    <a:pt x="1256" y="2772"/>
                    <a:pt x="1250" y="2881"/>
                    <a:pt x="1236" y="2981"/>
                  </a:cubicBezTo>
                  <a:cubicBezTo>
                    <a:pt x="1225" y="3087"/>
                    <a:pt x="1205" y="3185"/>
                    <a:pt x="1180" y="3277"/>
                  </a:cubicBezTo>
                  <a:cubicBezTo>
                    <a:pt x="1155" y="3372"/>
                    <a:pt x="1116" y="3450"/>
                    <a:pt x="1069" y="3509"/>
                  </a:cubicBezTo>
                  <a:cubicBezTo>
                    <a:pt x="1019" y="3567"/>
                    <a:pt x="960" y="3598"/>
                    <a:pt x="893" y="3606"/>
                  </a:cubicBezTo>
                  <a:cubicBezTo>
                    <a:pt x="807" y="3567"/>
                    <a:pt x="709" y="3439"/>
                    <a:pt x="597" y="3213"/>
                  </a:cubicBezTo>
                  <a:cubicBezTo>
                    <a:pt x="480" y="2822"/>
                    <a:pt x="399" y="2354"/>
                    <a:pt x="357" y="1812"/>
                  </a:cubicBezTo>
                  <a:lnTo>
                    <a:pt x="343" y="1296"/>
                  </a:lnTo>
                  <a:lnTo>
                    <a:pt x="307" y="964"/>
                  </a:lnTo>
                  <a:cubicBezTo>
                    <a:pt x="293" y="788"/>
                    <a:pt x="302" y="638"/>
                    <a:pt x="327" y="515"/>
                  </a:cubicBezTo>
                  <a:cubicBezTo>
                    <a:pt x="357" y="370"/>
                    <a:pt x="438" y="292"/>
                    <a:pt x="564" y="284"/>
                  </a:cubicBezTo>
                  <a:cubicBezTo>
                    <a:pt x="578" y="282"/>
                    <a:pt x="591" y="282"/>
                    <a:pt x="604" y="282"/>
                  </a:cubicBezTo>
                  <a:close/>
                  <a:moveTo>
                    <a:pt x="432" y="0"/>
                  </a:moveTo>
                  <a:cubicBezTo>
                    <a:pt x="399" y="0"/>
                    <a:pt x="366" y="2"/>
                    <a:pt x="332" y="5"/>
                  </a:cubicBezTo>
                  <a:cubicBezTo>
                    <a:pt x="285" y="7"/>
                    <a:pt x="232" y="35"/>
                    <a:pt x="182" y="88"/>
                  </a:cubicBezTo>
                  <a:cubicBezTo>
                    <a:pt x="134" y="144"/>
                    <a:pt x="92" y="275"/>
                    <a:pt x="50" y="487"/>
                  </a:cubicBezTo>
                  <a:cubicBezTo>
                    <a:pt x="0" y="738"/>
                    <a:pt x="0" y="1157"/>
                    <a:pt x="48" y="1743"/>
                  </a:cubicBezTo>
                  <a:lnTo>
                    <a:pt x="53" y="1846"/>
                  </a:lnTo>
                  <a:cubicBezTo>
                    <a:pt x="56" y="1846"/>
                    <a:pt x="62" y="1854"/>
                    <a:pt x="64" y="1874"/>
                  </a:cubicBezTo>
                  <a:lnTo>
                    <a:pt x="76" y="2086"/>
                  </a:lnTo>
                  <a:cubicBezTo>
                    <a:pt x="92" y="2320"/>
                    <a:pt x="134" y="2593"/>
                    <a:pt x="196" y="2900"/>
                  </a:cubicBezTo>
                  <a:cubicBezTo>
                    <a:pt x="235" y="3110"/>
                    <a:pt x="316" y="3319"/>
                    <a:pt x="435" y="3528"/>
                  </a:cubicBezTo>
                  <a:cubicBezTo>
                    <a:pt x="552" y="3733"/>
                    <a:pt x="705" y="3834"/>
                    <a:pt x="891" y="3834"/>
                  </a:cubicBezTo>
                  <a:cubicBezTo>
                    <a:pt x="906" y="3834"/>
                    <a:pt x="920" y="3833"/>
                    <a:pt x="935" y="3832"/>
                  </a:cubicBezTo>
                  <a:cubicBezTo>
                    <a:pt x="1431" y="3796"/>
                    <a:pt x="1635" y="3238"/>
                    <a:pt x="1551" y="2172"/>
                  </a:cubicBezTo>
                  <a:lnTo>
                    <a:pt x="1493" y="1542"/>
                  </a:lnTo>
                  <a:lnTo>
                    <a:pt x="1490" y="1500"/>
                  </a:lnTo>
                  <a:cubicBezTo>
                    <a:pt x="1462" y="1132"/>
                    <a:pt x="1392" y="830"/>
                    <a:pt x="1278" y="585"/>
                  </a:cubicBezTo>
                  <a:cubicBezTo>
                    <a:pt x="1095" y="197"/>
                    <a:pt x="813" y="0"/>
                    <a:pt x="4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5" name="Google Shape;1675;p34"/>
            <p:cNvSpPr/>
            <p:nvPr/>
          </p:nvSpPr>
          <p:spPr>
            <a:xfrm rot="-710128">
              <a:off x="1096187" y="1113926"/>
              <a:ext cx="50585" cy="144687"/>
            </a:xfrm>
            <a:custGeom>
              <a:avLst/>
              <a:gdLst/>
              <a:ahLst/>
              <a:cxnLst/>
              <a:rect l="l" t="t" r="r" b="b"/>
              <a:pathLst>
                <a:path w="1331" h="3807" extrusionOk="0">
                  <a:moveTo>
                    <a:pt x="884" y="0"/>
                  </a:moveTo>
                  <a:cubicBezTo>
                    <a:pt x="874" y="0"/>
                    <a:pt x="863" y="1"/>
                    <a:pt x="851" y="3"/>
                  </a:cubicBezTo>
                  <a:cubicBezTo>
                    <a:pt x="611" y="20"/>
                    <a:pt x="416" y="106"/>
                    <a:pt x="268" y="260"/>
                  </a:cubicBezTo>
                  <a:cubicBezTo>
                    <a:pt x="159" y="371"/>
                    <a:pt x="84" y="561"/>
                    <a:pt x="39" y="831"/>
                  </a:cubicBezTo>
                  <a:cubicBezTo>
                    <a:pt x="0" y="1052"/>
                    <a:pt x="3" y="1437"/>
                    <a:pt x="45" y="1984"/>
                  </a:cubicBezTo>
                  <a:lnTo>
                    <a:pt x="56" y="2115"/>
                  </a:lnTo>
                  <a:lnTo>
                    <a:pt x="84" y="2444"/>
                  </a:lnTo>
                  <a:cubicBezTo>
                    <a:pt x="140" y="3155"/>
                    <a:pt x="296" y="3579"/>
                    <a:pt x="555" y="3722"/>
                  </a:cubicBezTo>
                  <a:cubicBezTo>
                    <a:pt x="603" y="3747"/>
                    <a:pt x="673" y="3769"/>
                    <a:pt x="767" y="3786"/>
                  </a:cubicBezTo>
                  <a:cubicBezTo>
                    <a:pt x="832" y="3799"/>
                    <a:pt x="895" y="3806"/>
                    <a:pt x="956" y="3806"/>
                  </a:cubicBezTo>
                  <a:cubicBezTo>
                    <a:pt x="982" y="3806"/>
                    <a:pt x="1007" y="3805"/>
                    <a:pt x="1032" y="3803"/>
                  </a:cubicBezTo>
                  <a:cubicBezTo>
                    <a:pt x="1236" y="3789"/>
                    <a:pt x="1331" y="3705"/>
                    <a:pt x="1320" y="3560"/>
                  </a:cubicBezTo>
                  <a:cubicBezTo>
                    <a:pt x="1317" y="3518"/>
                    <a:pt x="1297" y="3490"/>
                    <a:pt x="1261" y="3471"/>
                  </a:cubicBezTo>
                  <a:cubicBezTo>
                    <a:pt x="1233" y="3457"/>
                    <a:pt x="1201" y="3450"/>
                    <a:pt x="1165" y="3450"/>
                  </a:cubicBezTo>
                  <a:cubicBezTo>
                    <a:pt x="1158" y="3450"/>
                    <a:pt x="1151" y="3451"/>
                    <a:pt x="1144" y="3451"/>
                  </a:cubicBezTo>
                  <a:cubicBezTo>
                    <a:pt x="1108" y="3487"/>
                    <a:pt x="1071" y="3507"/>
                    <a:pt x="1030" y="3510"/>
                  </a:cubicBezTo>
                  <a:cubicBezTo>
                    <a:pt x="1012" y="3511"/>
                    <a:pt x="994" y="3512"/>
                    <a:pt x="977" y="3512"/>
                  </a:cubicBezTo>
                  <a:cubicBezTo>
                    <a:pt x="866" y="3512"/>
                    <a:pt x="773" y="3480"/>
                    <a:pt x="698" y="3418"/>
                  </a:cubicBezTo>
                  <a:cubicBezTo>
                    <a:pt x="659" y="3384"/>
                    <a:pt x="625" y="3342"/>
                    <a:pt x="592" y="3292"/>
                  </a:cubicBezTo>
                  <a:cubicBezTo>
                    <a:pt x="561" y="3239"/>
                    <a:pt x="530" y="3169"/>
                    <a:pt x="500" y="3086"/>
                  </a:cubicBezTo>
                  <a:cubicBezTo>
                    <a:pt x="466" y="3002"/>
                    <a:pt x="444" y="2843"/>
                    <a:pt x="424" y="2617"/>
                  </a:cubicBezTo>
                  <a:lnTo>
                    <a:pt x="366" y="1540"/>
                  </a:lnTo>
                  <a:lnTo>
                    <a:pt x="363" y="1512"/>
                  </a:lnTo>
                  <a:cubicBezTo>
                    <a:pt x="349" y="1334"/>
                    <a:pt x="352" y="1110"/>
                    <a:pt x="380" y="840"/>
                  </a:cubicBezTo>
                  <a:cubicBezTo>
                    <a:pt x="396" y="695"/>
                    <a:pt x="430" y="575"/>
                    <a:pt x="474" y="469"/>
                  </a:cubicBezTo>
                  <a:cubicBezTo>
                    <a:pt x="522" y="368"/>
                    <a:pt x="586" y="315"/>
                    <a:pt x="661" y="310"/>
                  </a:cubicBezTo>
                  <a:lnTo>
                    <a:pt x="924" y="287"/>
                  </a:lnTo>
                  <a:cubicBezTo>
                    <a:pt x="954" y="282"/>
                    <a:pt x="982" y="262"/>
                    <a:pt x="1004" y="232"/>
                  </a:cubicBezTo>
                  <a:cubicBezTo>
                    <a:pt x="1024" y="201"/>
                    <a:pt x="1035" y="165"/>
                    <a:pt x="1032" y="128"/>
                  </a:cubicBezTo>
                  <a:cubicBezTo>
                    <a:pt x="1030" y="89"/>
                    <a:pt x="1016" y="59"/>
                    <a:pt x="982" y="34"/>
                  </a:cubicBezTo>
                  <a:cubicBezTo>
                    <a:pt x="960" y="13"/>
                    <a:pt x="927" y="0"/>
                    <a:pt x="8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6" name="Google Shape;1676;p34"/>
            <p:cNvSpPr/>
            <p:nvPr/>
          </p:nvSpPr>
          <p:spPr>
            <a:xfrm rot="-710128">
              <a:off x="1144472" y="1097843"/>
              <a:ext cx="55944" cy="144231"/>
            </a:xfrm>
            <a:custGeom>
              <a:avLst/>
              <a:gdLst/>
              <a:ahLst/>
              <a:cxnLst/>
              <a:rect l="l" t="t" r="r" b="b"/>
              <a:pathLst>
                <a:path w="1472" h="3795" extrusionOk="0">
                  <a:moveTo>
                    <a:pt x="935" y="1"/>
                  </a:moveTo>
                  <a:cubicBezTo>
                    <a:pt x="925" y="1"/>
                    <a:pt x="914" y="1"/>
                    <a:pt x="902" y="2"/>
                  </a:cubicBezTo>
                  <a:cubicBezTo>
                    <a:pt x="874" y="5"/>
                    <a:pt x="846" y="19"/>
                    <a:pt x="816" y="50"/>
                  </a:cubicBezTo>
                  <a:cubicBezTo>
                    <a:pt x="782" y="83"/>
                    <a:pt x="768" y="117"/>
                    <a:pt x="774" y="159"/>
                  </a:cubicBezTo>
                  <a:cubicBezTo>
                    <a:pt x="788" y="337"/>
                    <a:pt x="818" y="602"/>
                    <a:pt x="871" y="951"/>
                  </a:cubicBezTo>
                  <a:cubicBezTo>
                    <a:pt x="922" y="1302"/>
                    <a:pt x="949" y="1526"/>
                    <a:pt x="961" y="1632"/>
                  </a:cubicBezTo>
                  <a:cubicBezTo>
                    <a:pt x="969" y="1735"/>
                    <a:pt x="969" y="1793"/>
                    <a:pt x="961" y="1813"/>
                  </a:cubicBezTo>
                  <a:lnTo>
                    <a:pt x="760" y="1830"/>
                  </a:lnTo>
                  <a:cubicBezTo>
                    <a:pt x="695" y="1835"/>
                    <a:pt x="639" y="1838"/>
                    <a:pt x="590" y="1838"/>
                  </a:cubicBezTo>
                  <a:cubicBezTo>
                    <a:pt x="535" y="1838"/>
                    <a:pt x="490" y="1834"/>
                    <a:pt x="453" y="1827"/>
                  </a:cubicBezTo>
                  <a:lnTo>
                    <a:pt x="364" y="435"/>
                  </a:lnTo>
                  <a:cubicBezTo>
                    <a:pt x="348" y="222"/>
                    <a:pt x="286" y="116"/>
                    <a:pt x="169" y="116"/>
                  </a:cubicBezTo>
                  <a:cubicBezTo>
                    <a:pt x="164" y="116"/>
                    <a:pt x="158" y="116"/>
                    <a:pt x="152" y="117"/>
                  </a:cubicBezTo>
                  <a:cubicBezTo>
                    <a:pt x="107" y="120"/>
                    <a:pt x="71" y="142"/>
                    <a:pt x="43" y="175"/>
                  </a:cubicBezTo>
                  <a:cubicBezTo>
                    <a:pt x="15" y="212"/>
                    <a:pt x="1" y="253"/>
                    <a:pt x="6" y="295"/>
                  </a:cubicBezTo>
                  <a:lnTo>
                    <a:pt x="140" y="1551"/>
                  </a:lnTo>
                  <a:cubicBezTo>
                    <a:pt x="140" y="1576"/>
                    <a:pt x="146" y="1682"/>
                    <a:pt x="146" y="1877"/>
                  </a:cubicBezTo>
                  <a:lnTo>
                    <a:pt x="149" y="1905"/>
                  </a:lnTo>
                  <a:cubicBezTo>
                    <a:pt x="154" y="1925"/>
                    <a:pt x="165" y="2025"/>
                    <a:pt x="179" y="2198"/>
                  </a:cubicBezTo>
                  <a:lnTo>
                    <a:pt x="230" y="3049"/>
                  </a:lnTo>
                  <a:cubicBezTo>
                    <a:pt x="246" y="3283"/>
                    <a:pt x="274" y="3467"/>
                    <a:pt x="313" y="3601"/>
                  </a:cubicBezTo>
                  <a:cubicBezTo>
                    <a:pt x="345" y="3732"/>
                    <a:pt x="401" y="3794"/>
                    <a:pt x="471" y="3794"/>
                  </a:cubicBezTo>
                  <a:cubicBezTo>
                    <a:pt x="475" y="3794"/>
                    <a:pt x="478" y="3794"/>
                    <a:pt x="481" y="3794"/>
                  </a:cubicBezTo>
                  <a:cubicBezTo>
                    <a:pt x="528" y="3788"/>
                    <a:pt x="567" y="3766"/>
                    <a:pt x="592" y="3724"/>
                  </a:cubicBezTo>
                  <a:cubicBezTo>
                    <a:pt x="615" y="3682"/>
                    <a:pt x="626" y="3632"/>
                    <a:pt x="623" y="3579"/>
                  </a:cubicBezTo>
                  <a:lnTo>
                    <a:pt x="517" y="2664"/>
                  </a:lnTo>
                  <a:lnTo>
                    <a:pt x="470" y="2022"/>
                  </a:lnTo>
                  <a:lnTo>
                    <a:pt x="832" y="2044"/>
                  </a:lnTo>
                  <a:cubicBezTo>
                    <a:pt x="871" y="2042"/>
                    <a:pt x="902" y="2036"/>
                    <a:pt x="933" y="2025"/>
                  </a:cubicBezTo>
                  <a:lnTo>
                    <a:pt x="933" y="2031"/>
                  </a:lnTo>
                  <a:lnTo>
                    <a:pt x="972" y="2081"/>
                  </a:lnTo>
                  <a:lnTo>
                    <a:pt x="975" y="2240"/>
                  </a:lnTo>
                  <a:lnTo>
                    <a:pt x="977" y="2262"/>
                  </a:lnTo>
                  <a:cubicBezTo>
                    <a:pt x="977" y="2290"/>
                    <a:pt x="986" y="2390"/>
                    <a:pt x="997" y="2561"/>
                  </a:cubicBezTo>
                  <a:cubicBezTo>
                    <a:pt x="1000" y="2658"/>
                    <a:pt x="1005" y="2748"/>
                    <a:pt x="1014" y="2823"/>
                  </a:cubicBezTo>
                  <a:cubicBezTo>
                    <a:pt x="1016" y="2879"/>
                    <a:pt x="1019" y="2932"/>
                    <a:pt x="1028" y="2973"/>
                  </a:cubicBezTo>
                  <a:cubicBezTo>
                    <a:pt x="1039" y="3074"/>
                    <a:pt x="1055" y="3194"/>
                    <a:pt x="1075" y="3333"/>
                  </a:cubicBezTo>
                  <a:cubicBezTo>
                    <a:pt x="1097" y="3473"/>
                    <a:pt x="1125" y="3573"/>
                    <a:pt x="1159" y="3643"/>
                  </a:cubicBezTo>
                  <a:cubicBezTo>
                    <a:pt x="1196" y="3710"/>
                    <a:pt x="1234" y="3741"/>
                    <a:pt x="1278" y="3741"/>
                  </a:cubicBezTo>
                  <a:cubicBezTo>
                    <a:pt x="1280" y="3741"/>
                    <a:pt x="1282" y="3741"/>
                    <a:pt x="1284" y="3741"/>
                  </a:cubicBezTo>
                  <a:cubicBezTo>
                    <a:pt x="1334" y="3738"/>
                    <a:pt x="1376" y="3718"/>
                    <a:pt x="1415" y="3685"/>
                  </a:cubicBezTo>
                  <a:cubicBezTo>
                    <a:pt x="1452" y="3649"/>
                    <a:pt x="1471" y="3618"/>
                    <a:pt x="1466" y="3587"/>
                  </a:cubicBezTo>
                  <a:cubicBezTo>
                    <a:pt x="1463" y="3557"/>
                    <a:pt x="1410" y="3077"/>
                    <a:pt x="1304" y="2151"/>
                  </a:cubicBezTo>
                  <a:cubicBezTo>
                    <a:pt x="1198" y="1227"/>
                    <a:pt x="1125" y="521"/>
                    <a:pt x="1086" y="36"/>
                  </a:cubicBezTo>
                  <a:cubicBezTo>
                    <a:pt x="1075" y="36"/>
                    <a:pt x="1058" y="30"/>
                    <a:pt x="1033" y="22"/>
                  </a:cubicBezTo>
                  <a:cubicBezTo>
                    <a:pt x="1011" y="16"/>
                    <a:pt x="988" y="8"/>
                    <a:pt x="972" y="5"/>
                  </a:cubicBezTo>
                  <a:cubicBezTo>
                    <a:pt x="962" y="2"/>
                    <a:pt x="949" y="1"/>
                    <a:pt x="9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7" name="Google Shape;1677;p34"/>
            <p:cNvSpPr/>
            <p:nvPr/>
          </p:nvSpPr>
          <p:spPr>
            <a:xfrm rot="-710128">
              <a:off x="1216545" y="1383044"/>
              <a:ext cx="42414" cy="37397"/>
            </a:xfrm>
            <a:custGeom>
              <a:avLst/>
              <a:gdLst/>
              <a:ahLst/>
              <a:cxnLst/>
              <a:rect l="l" t="t" r="r" b="b"/>
              <a:pathLst>
                <a:path w="1116" h="984" extrusionOk="0">
                  <a:moveTo>
                    <a:pt x="626" y="0"/>
                  </a:moveTo>
                  <a:cubicBezTo>
                    <a:pt x="601" y="0"/>
                    <a:pt x="573" y="2"/>
                    <a:pt x="544" y="6"/>
                  </a:cubicBezTo>
                  <a:cubicBezTo>
                    <a:pt x="304" y="37"/>
                    <a:pt x="356" y="414"/>
                    <a:pt x="437" y="590"/>
                  </a:cubicBezTo>
                  <a:lnTo>
                    <a:pt x="437" y="590"/>
                  </a:lnTo>
                  <a:cubicBezTo>
                    <a:pt x="404" y="577"/>
                    <a:pt x="364" y="568"/>
                    <a:pt x="323" y="568"/>
                  </a:cubicBezTo>
                  <a:cubicBezTo>
                    <a:pt x="248" y="568"/>
                    <a:pt x="167" y="597"/>
                    <a:pt x="103" y="687"/>
                  </a:cubicBezTo>
                  <a:cubicBezTo>
                    <a:pt x="0" y="835"/>
                    <a:pt x="213" y="983"/>
                    <a:pt x="443" y="983"/>
                  </a:cubicBezTo>
                  <a:cubicBezTo>
                    <a:pt x="605" y="983"/>
                    <a:pt x="776" y="910"/>
                    <a:pt x="851" y="712"/>
                  </a:cubicBezTo>
                  <a:cubicBezTo>
                    <a:pt x="851" y="712"/>
                    <a:pt x="1116" y="0"/>
                    <a:pt x="6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8" name="Google Shape;1678;p34"/>
            <p:cNvSpPr/>
            <p:nvPr/>
          </p:nvSpPr>
          <p:spPr>
            <a:xfrm rot="-710128">
              <a:off x="1241194" y="1402375"/>
              <a:ext cx="43288" cy="34509"/>
            </a:xfrm>
            <a:custGeom>
              <a:avLst/>
              <a:gdLst/>
              <a:ahLst/>
              <a:cxnLst/>
              <a:rect l="l" t="t" r="r" b="b"/>
              <a:pathLst>
                <a:path w="1139" h="908" extrusionOk="0">
                  <a:moveTo>
                    <a:pt x="841" y="1"/>
                  </a:moveTo>
                  <a:cubicBezTo>
                    <a:pt x="634" y="1"/>
                    <a:pt x="394" y="133"/>
                    <a:pt x="394" y="133"/>
                  </a:cubicBezTo>
                  <a:cubicBezTo>
                    <a:pt x="0" y="347"/>
                    <a:pt x="222" y="907"/>
                    <a:pt x="433" y="907"/>
                  </a:cubicBezTo>
                  <a:cubicBezTo>
                    <a:pt x="465" y="907"/>
                    <a:pt x="496" y="895"/>
                    <a:pt x="525" y="867"/>
                  </a:cubicBezTo>
                  <a:cubicBezTo>
                    <a:pt x="649" y="749"/>
                    <a:pt x="623" y="609"/>
                    <a:pt x="573" y="523"/>
                  </a:cubicBezTo>
                  <a:lnTo>
                    <a:pt x="573" y="523"/>
                  </a:lnTo>
                  <a:cubicBezTo>
                    <a:pt x="631" y="540"/>
                    <a:pt x="709" y="551"/>
                    <a:pt x="788" y="551"/>
                  </a:cubicBezTo>
                  <a:cubicBezTo>
                    <a:pt x="960" y="551"/>
                    <a:pt x="1139" y="497"/>
                    <a:pt x="1136" y="332"/>
                  </a:cubicBezTo>
                  <a:cubicBezTo>
                    <a:pt x="1131" y="74"/>
                    <a:pt x="995" y="1"/>
                    <a:pt x="8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9" name="Google Shape;1679;p34"/>
            <p:cNvSpPr/>
            <p:nvPr/>
          </p:nvSpPr>
          <p:spPr>
            <a:xfrm rot="-710128">
              <a:off x="1252781" y="1392712"/>
              <a:ext cx="23487" cy="10452"/>
            </a:xfrm>
            <a:custGeom>
              <a:avLst/>
              <a:gdLst/>
              <a:ahLst/>
              <a:cxnLst/>
              <a:rect l="l" t="t" r="r" b="b"/>
              <a:pathLst>
                <a:path w="618" h="275" extrusionOk="0">
                  <a:moveTo>
                    <a:pt x="371" y="0"/>
                  </a:moveTo>
                  <a:cubicBezTo>
                    <a:pt x="356" y="0"/>
                    <a:pt x="340" y="1"/>
                    <a:pt x="324" y="4"/>
                  </a:cubicBezTo>
                  <a:cubicBezTo>
                    <a:pt x="137" y="32"/>
                    <a:pt x="18" y="207"/>
                    <a:pt x="9" y="216"/>
                  </a:cubicBezTo>
                  <a:cubicBezTo>
                    <a:pt x="1" y="230"/>
                    <a:pt x="4" y="255"/>
                    <a:pt x="20" y="269"/>
                  </a:cubicBezTo>
                  <a:cubicBezTo>
                    <a:pt x="26" y="272"/>
                    <a:pt x="37" y="274"/>
                    <a:pt x="45" y="274"/>
                  </a:cubicBezTo>
                  <a:cubicBezTo>
                    <a:pt x="59" y="274"/>
                    <a:pt x="71" y="272"/>
                    <a:pt x="76" y="260"/>
                  </a:cubicBezTo>
                  <a:cubicBezTo>
                    <a:pt x="76" y="258"/>
                    <a:pt x="188" y="104"/>
                    <a:pt x="338" y="79"/>
                  </a:cubicBezTo>
                  <a:cubicBezTo>
                    <a:pt x="350" y="77"/>
                    <a:pt x="362" y="76"/>
                    <a:pt x="374" y="76"/>
                  </a:cubicBezTo>
                  <a:cubicBezTo>
                    <a:pt x="432" y="76"/>
                    <a:pt x="492" y="99"/>
                    <a:pt x="548" y="143"/>
                  </a:cubicBezTo>
                  <a:cubicBezTo>
                    <a:pt x="554" y="149"/>
                    <a:pt x="562" y="151"/>
                    <a:pt x="570" y="151"/>
                  </a:cubicBezTo>
                  <a:cubicBezTo>
                    <a:pt x="582" y="151"/>
                    <a:pt x="595" y="145"/>
                    <a:pt x="603" y="135"/>
                  </a:cubicBezTo>
                  <a:cubicBezTo>
                    <a:pt x="617" y="118"/>
                    <a:pt x="615" y="93"/>
                    <a:pt x="595" y="79"/>
                  </a:cubicBezTo>
                  <a:cubicBezTo>
                    <a:pt x="523" y="28"/>
                    <a:pt x="447" y="0"/>
                    <a:pt x="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0" name="Google Shape;1680;p34"/>
            <p:cNvSpPr/>
            <p:nvPr/>
          </p:nvSpPr>
          <p:spPr>
            <a:xfrm rot="-710128">
              <a:off x="1248932" y="1379954"/>
              <a:ext cx="10109" cy="23221"/>
            </a:xfrm>
            <a:custGeom>
              <a:avLst/>
              <a:gdLst/>
              <a:ahLst/>
              <a:cxnLst/>
              <a:rect l="l" t="t" r="r" b="b"/>
              <a:pathLst>
                <a:path w="266" h="611" extrusionOk="0">
                  <a:moveTo>
                    <a:pt x="84" y="0"/>
                  </a:moveTo>
                  <a:cubicBezTo>
                    <a:pt x="70" y="0"/>
                    <a:pt x="58" y="8"/>
                    <a:pt x="51" y="22"/>
                  </a:cubicBezTo>
                  <a:cubicBezTo>
                    <a:pt x="39" y="38"/>
                    <a:pt x="48" y="64"/>
                    <a:pt x="67" y="75"/>
                  </a:cubicBezTo>
                  <a:cubicBezTo>
                    <a:pt x="70" y="75"/>
                    <a:pt x="154" y="119"/>
                    <a:pt x="173" y="214"/>
                  </a:cubicBezTo>
                  <a:cubicBezTo>
                    <a:pt x="187" y="304"/>
                    <a:pt x="134" y="421"/>
                    <a:pt x="14" y="546"/>
                  </a:cubicBezTo>
                  <a:cubicBezTo>
                    <a:pt x="0" y="563"/>
                    <a:pt x="0" y="588"/>
                    <a:pt x="17" y="602"/>
                  </a:cubicBezTo>
                  <a:cubicBezTo>
                    <a:pt x="25" y="608"/>
                    <a:pt x="37" y="610"/>
                    <a:pt x="48" y="610"/>
                  </a:cubicBezTo>
                  <a:cubicBezTo>
                    <a:pt x="56" y="610"/>
                    <a:pt x="67" y="608"/>
                    <a:pt x="70" y="602"/>
                  </a:cubicBezTo>
                  <a:cubicBezTo>
                    <a:pt x="207" y="451"/>
                    <a:pt x="265" y="317"/>
                    <a:pt x="246" y="200"/>
                  </a:cubicBezTo>
                  <a:cubicBezTo>
                    <a:pt x="224" y="64"/>
                    <a:pt x="109" y="8"/>
                    <a:pt x="104" y="5"/>
                  </a:cubicBezTo>
                  <a:cubicBezTo>
                    <a:pt x="97" y="2"/>
                    <a:pt x="90" y="0"/>
                    <a:pt x="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1" name="Google Shape;1681;p34"/>
            <p:cNvSpPr/>
            <p:nvPr/>
          </p:nvSpPr>
          <p:spPr>
            <a:xfrm rot="-710128">
              <a:off x="756113" y="1001288"/>
              <a:ext cx="54728" cy="34585"/>
            </a:xfrm>
            <a:custGeom>
              <a:avLst/>
              <a:gdLst/>
              <a:ahLst/>
              <a:cxnLst/>
              <a:rect l="l" t="t" r="r" b="b"/>
              <a:pathLst>
                <a:path w="1440" h="910" extrusionOk="0">
                  <a:moveTo>
                    <a:pt x="863" y="1"/>
                  </a:moveTo>
                  <a:cubicBezTo>
                    <a:pt x="760" y="1"/>
                    <a:pt x="654" y="38"/>
                    <a:pt x="564" y="136"/>
                  </a:cubicBezTo>
                  <a:cubicBezTo>
                    <a:pt x="564" y="136"/>
                    <a:pt x="1" y="749"/>
                    <a:pt x="584" y="903"/>
                  </a:cubicBezTo>
                  <a:cubicBezTo>
                    <a:pt x="601" y="907"/>
                    <a:pt x="618" y="910"/>
                    <a:pt x="634" y="910"/>
                  </a:cubicBezTo>
                  <a:cubicBezTo>
                    <a:pt x="830" y="910"/>
                    <a:pt x="908" y="584"/>
                    <a:pt x="902" y="406"/>
                  </a:cubicBezTo>
                  <a:lnTo>
                    <a:pt x="902" y="406"/>
                  </a:lnTo>
                  <a:cubicBezTo>
                    <a:pt x="946" y="448"/>
                    <a:pt x="1013" y="486"/>
                    <a:pt x="1091" y="486"/>
                  </a:cubicBezTo>
                  <a:cubicBezTo>
                    <a:pt x="1139" y="486"/>
                    <a:pt x="1191" y="472"/>
                    <a:pt x="1245" y="437"/>
                  </a:cubicBezTo>
                  <a:cubicBezTo>
                    <a:pt x="1440" y="315"/>
                    <a:pt x="1161" y="1"/>
                    <a:pt x="8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2" name="Google Shape;1682;p34"/>
            <p:cNvSpPr/>
            <p:nvPr/>
          </p:nvSpPr>
          <p:spPr>
            <a:xfrm rot="-710128">
              <a:off x="740521" y="978431"/>
              <a:ext cx="47355" cy="28618"/>
            </a:xfrm>
            <a:custGeom>
              <a:avLst/>
              <a:gdLst/>
              <a:ahLst/>
              <a:cxnLst/>
              <a:rect l="l" t="t" r="r" b="b"/>
              <a:pathLst>
                <a:path w="1246" h="753" extrusionOk="0">
                  <a:moveTo>
                    <a:pt x="978" y="1"/>
                  </a:moveTo>
                  <a:cubicBezTo>
                    <a:pt x="960" y="1"/>
                    <a:pt x="942" y="4"/>
                    <a:pt x="922" y="12"/>
                  </a:cubicBezTo>
                  <a:cubicBezTo>
                    <a:pt x="764" y="76"/>
                    <a:pt x="737" y="216"/>
                    <a:pt x="751" y="315"/>
                  </a:cubicBezTo>
                  <a:lnTo>
                    <a:pt x="751" y="315"/>
                  </a:lnTo>
                  <a:cubicBezTo>
                    <a:pt x="658" y="242"/>
                    <a:pt x="490" y="162"/>
                    <a:pt x="354" y="162"/>
                  </a:cubicBezTo>
                  <a:cubicBezTo>
                    <a:pt x="268" y="162"/>
                    <a:pt x="194" y="194"/>
                    <a:pt x="160" y="283"/>
                  </a:cubicBezTo>
                  <a:cubicBezTo>
                    <a:pt x="0" y="698"/>
                    <a:pt x="410" y="753"/>
                    <a:pt x="636" y="753"/>
                  </a:cubicBezTo>
                  <a:cubicBezTo>
                    <a:pt x="717" y="753"/>
                    <a:pt x="774" y="746"/>
                    <a:pt x="774" y="746"/>
                  </a:cubicBezTo>
                  <a:cubicBezTo>
                    <a:pt x="1245" y="688"/>
                    <a:pt x="1219" y="1"/>
                    <a:pt x="9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3" name="Google Shape;1683;p34"/>
            <p:cNvSpPr/>
            <p:nvPr/>
          </p:nvSpPr>
          <p:spPr>
            <a:xfrm rot="-710128">
              <a:off x="747182" y="1007031"/>
              <a:ext cx="23677" cy="9273"/>
            </a:xfrm>
            <a:custGeom>
              <a:avLst/>
              <a:gdLst/>
              <a:ahLst/>
              <a:cxnLst/>
              <a:rect l="l" t="t" r="r" b="b"/>
              <a:pathLst>
                <a:path w="623" h="244" extrusionOk="0">
                  <a:moveTo>
                    <a:pt x="44" y="1"/>
                  </a:moveTo>
                  <a:cubicBezTo>
                    <a:pt x="37" y="1"/>
                    <a:pt x="30" y="3"/>
                    <a:pt x="23" y="7"/>
                  </a:cubicBezTo>
                  <a:cubicBezTo>
                    <a:pt x="6" y="18"/>
                    <a:pt x="1" y="43"/>
                    <a:pt x="9" y="60"/>
                  </a:cubicBezTo>
                  <a:cubicBezTo>
                    <a:pt x="65" y="154"/>
                    <a:pt x="135" y="213"/>
                    <a:pt x="230" y="235"/>
                  </a:cubicBezTo>
                  <a:cubicBezTo>
                    <a:pt x="257" y="241"/>
                    <a:pt x="285" y="244"/>
                    <a:pt x="313" y="244"/>
                  </a:cubicBezTo>
                  <a:cubicBezTo>
                    <a:pt x="461" y="244"/>
                    <a:pt x="592" y="160"/>
                    <a:pt x="601" y="157"/>
                  </a:cubicBezTo>
                  <a:cubicBezTo>
                    <a:pt x="617" y="146"/>
                    <a:pt x="623" y="124"/>
                    <a:pt x="609" y="104"/>
                  </a:cubicBezTo>
                  <a:cubicBezTo>
                    <a:pt x="604" y="94"/>
                    <a:pt x="592" y="87"/>
                    <a:pt x="580" y="87"/>
                  </a:cubicBezTo>
                  <a:cubicBezTo>
                    <a:pt x="573" y="87"/>
                    <a:pt x="565" y="89"/>
                    <a:pt x="559" y="96"/>
                  </a:cubicBezTo>
                  <a:cubicBezTo>
                    <a:pt x="559" y="96"/>
                    <a:pt x="441" y="168"/>
                    <a:pt x="315" y="168"/>
                  </a:cubicBezTo>
                  <a:cubicBezTo>
                    <a:pt x="292" y="168"/>
                    <a:pt x="269" y="166"/>
                    <a:pt x="246" y="160"/>
                  </a:cubicBezTo>
                  <a:cubicBezTo>
                    <a:pt x="177" y="143"/>
                    <a:pt x="118" y="96"/>
                    <a:pt x="76" y="21"/>
                  </a:cubicBezTo>
                  <a:cubicBezTo>
                    <a:pt x="69" y="8"/>
                    <a:pt x="57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4" name="Google Shape;1684;p34"/>
            <p:cNvSpPr/>
            <p:nvPr/>
          </p:nvSpPr>
          <p:spPr>
            <a:xfrm rot="-710128">
              <a:off x="759227" y="1011406"/>
              <a:ext cx="15392" cy="21093"/>
            </a:xfrm>
            <a:custGeom>
              <a:avLst/>
              <a:gdLst/>
              <a:ahLst/>
              <a:cxnLst/>
              <a:rect l="l" t="t" r="r" b="b"/>
              <a:pathLst>
                <a:path w="405" h="555" extrusionOk="0">
                  <a:moveTo>
                    <a:pt x="360" y="1"/>
                  </a:moveTo>
                  <a:cubicBezTo>
                    <a:pt x="354" y="1"/>
                    <a:pt x="349" y="2"/>
                    <a:pt x="344" y="5"/>
                  </a:cubicBezTo>
                  <a:cubicBezTo>
                    <a:pt x="157" y="89"/>
                    <a:pt x="53" y="189"/>
                    <a:pt x="28" y="309"/>
                  </a:cubicBezTo>
                  <a:cubicBezTo>
                    <a:pt x="0" y="440"/>
                    <a:pt x="84" y="538"/>
                    <a:pt x="87" y="541"/>
                  </a:cubicBezTo>
                  <a:cubicBezTo>
                    <a:pt x="95" y="552"/>
                    <a:pt x="106" y="555"/>
                    <a:pt x="115" y="555"/>
                  </a:cubicBezTo>
                  <a:cubicBezTo>
                    <a:pt x="126" y="555"/>
                    <a:pt x="137" y="552"/>
                    <a:pt x="140" y="546"/>
                  </a:cubicBezTo>
                  <a:cubicBezTo>
                    <a:pt x="157" y="532"/>
                    <a:pt x="157" y="507"/>
                    <a:pt x="143" y="491"/>
                  </a:cubicBezTo>
                  <a:cubicBezTo>
                    <a:pt x="143" y="491"/>
                    <a:pt x="81" y="421"/>
                    <a:pt x="101" y="326"/>
                  </a:cubicBezTo>
                  <a:cubicBezTo>
                    <a:pt x="123" y="237"/>
                    <a:pt x="218" y="153"/>
                    <a:pt x="374" y="78"/>
                  </a:cubicBezTo>
                  <a:cubicBezTo>
                    <a:pt x="394" y="67"/>
                    <a:pt x="405" y="47"/>
                    <a:pt x="394" y="28"/>
                  </a:cubicBezTo>
                  <a:cubicBezTo>
                    <a:pt x="388" y="11"/>
                    <a:pt x="374" y="1"/>
                    <a:pt x="3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5" name="Google Shape;1685;p34"/>
            <p:cNvSpPr/>
            <p:nvPr/>
          </p:nvSpPr>
          <p:spPr>
            <a:xfrm rot="-710128">
              <a:off x="1245133" y="1041710"/>
              <a:ext cx="20637" cy="20485"/>
            </a:xfrm>
            <a:custGeom>
              <a:avLst/>
              <a:gdLst/>
              <a:ahLst/>
              <a:cxnLst/>
              <a:rect l="l" t="t" r="r" b="b"/>
              <a:pathLst>
                <a:path w="543" h="539" extrusionOk="0">
                  <a:moveTo>
                    <a:pt x="274" y="78"/>
                  </a:moveTo>
                  <a:cubicBezTo>
                    <a:pt x="327" y="78"/>
                    <a:pt x="375" y="101"/>
                    <a:pt x="411" y="134"/>
                  </a:cubicBezTo>
                  <a:cubicBezTo>
                    <a:pt x="444" y="170"/>
                    <a:pt x="467" y="218"/>
                    <a:pt x="467" y="271"/>
                  </a:cubicBezTo>
                  <a:cubicBezTo>
                    <a:pt x="467" y="380"/>
                    <a:pt x="377" y="463"/>
                    <a:pt x="274" y="463"/>
                  </a:cubicBezTo>
                  <a:cubicBezTo>
                    <a:pt x="165" y="463"/>
                    <a:pt x="82" y="377"/>
                    <a:pt x="82" y="271"/>
                  </a:cubicBezTo>
                  <a:cubicBezTo>
                    <a:pt x="82" y="162"/>
                    <a:pt x="165" y="78"/>
                    <a:pt x="274" y="78"/>
                  </a:cubicBezTo>
                  <a:close/>
                  <a:moveTo>
                    <a:pt x="274" y="0"/>
                  </a:moveTo>
                  <a:cubicBezTo>
                    <a:pt x="129" y="0"/>
                    <a:pt x="6" y="120"/>
                    <a:pt x="6" y="268"/>
                  </a:cubicBezTo>
                  <a:cubicBezTo>
                    <a:pt x="1" y="419"/>
                    <a:pt x="124" y="539"/>
                    <a:pt x="274" y="539"/>
                  </a:cubicBezTo>
                  <a:cubicBezTo>
                    <a:pt x="425" y="539"/>
                    <a:pt x="542" y="421"/>
                    <a:pt x="542" y="271"/>
                  </a:cubicBezTo>
                  <a:cubicBezTo>
                    <a:pt x="542" y="198"/>
                    <a:pt x="514" y="131"/>
                    <a:pt x="467" y="78"/>
                  </a:cubicBezTo>
                  <a:cubicBezTo>
                    <a:pt x="414" y="28"/>
                    <a:pt x="347" y="0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6" name="Google Shape;1686;p34"/>
            <p:cNvSpPr/>
            <p:nvPr/>
          </p:nvSpPr>
          <p:spPr>
            <a:xfrm rot="-710128">
              <a:off x="711973" y="1303809"/>
              <a:ext cx="20485" cy="20599"/>
            </a:xfrm>
            <a:custGeom>
              <a:avLst/>
              <a:gdLst/>
              <a:ahLst/>
              <a:cxnLst/>
              <a:rect l="l" t="t" r="r" b="b"/>
              <a:pathLst>
                <a:path w="539" h="542" extrusionOk="0">
                  <a:moveTo>
                    <a:pt x="271" y="81"/>
                  </a:moveTo>
                  <a:cubicBezTo>
                    <a:pt x="324" y="81"/>
                    <a:pt x="368" y="104"/>
                    <a:pt x="407" y="137"/>
                  </a:cubicBezTo>
                  <a:cubicBezTo>
                    <a:pt x="441" y="173"/>
                    <a:pt x="463" y="221"/>
                    <a:pt x="463" y="274"/>
                  </a:cubicBezTo>
                  <a:cubicBezTo>
                    <a:pt x="463" y="383"/>
                    <a:pt x="377" y="466"/>
                    <a:pt x="271" y="466"/>
                  </a:cubicBezTo>
                  <a:cubicBezTo>
                    <a:pt x="162" y="466"/>
                    <a:pt x="78" y="377"/>
                    <a:pt x="78" y="274"/>
                  </a:cubicBezTo>
                  <a:cubicBezTo>
                    <a:pt x="78" y="165"/>
                    <a:pt x="167" y="81"/>
                    <a:pt x="271" y="81"/>
                  </a:cubicBezTo>
                  <a:close/>
                  <a:moveTo>
                    <a:pt x="271" y="0"/>
                  </a:moveTo>
                  <a:cubicBezTo>
                    <a:pt x="126" y="0"/>
                    <a:pt x="3" y="123"/>
                    <a:pt x="3" y="271"/>
                  </a:cubicBezTo>
                  <a:cubicBezTo>
                    <a:pt x="0" y="419"/>
                    <a:pt x="120" y="542"/>
                    <a:pt x="271" y="542"/>
                  </a:cubicBezTo>
                  <a:cubicBezTo>
                    <a:pt x="419" y="542"/>
                    <a:pt x="538" y="419"/>
                    <a:pt x="538" y="274"/>
                  </a:cubicBezTo>
                  <a:cubicBezTo>
                    <a:pt x="538" y="201"/>
                    <a:pt x="511" y="134"/>
                    <a:pt x="463" y="81"/>
                  </a:cubicBezTo>
                  <a:cubicBezTo>
                    <a:pt x="410" y="28"/>
                    <a:pt x="343" y="0"/>
                    <a:pt x="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7" name="Google Shape;1687;p34"/>
            <p:cNvSpPr/>
            <p:nvPr/>
          </p:nvSpPr>
          <p:spPr>
            <a:xfrm rot="-710128">
              <a:off x="840436" y="976064"/>
              <a:ext cx="20485" cy="20599"/>
            </a:xfrm>
            <a:custGeom>
              <a:avLst/>
              <a:gdLst/>
              <a:ahLst/>
              <a:cxnLst/>
              <a:rect l="l" t="t" r="r" b="b"/>
              <a:pathLst>
                <a:path w="539" h="542" extrusionOk="0">
                  <a:moveTo>
                    <a:pt x="271" y="81"/>
                  </a:moveTo>
                  <a:cubicBezTo>
                    <a:pt x="324" y="81"/>
                    <a:pt x="372" y="101"/>
                    <a:pt x="408" y="137"/>
                  </a:cubicBezTo>
                  <a:cubicBezTo>
                    <a:pt x="441" y="170"/>
                    <a:pt x="464" y="221"/>
                    <a:pt x="464" y="271"/>
                  </a:cubicBezTo>
                  <a:cubicBezTo>
                    <a:pt x="464" y="380"/>
                    <a:pt x="377" y="463"/>
                    <a:pt x="271" y="463"/>
                  </a:cubicBezTo>
                  <a:cubicBezTo>
                    <a:pt x="162" y="463"/>
                    <a:pt x="79" y="377"/>
                    <a:pt x="79" y="271"/>
                  </a:cubicBezTo>
                  <a:cubicBezTo>
                    <a:pt x="79" y="165"/>
                    <a:pt x="162" y="81"/>
                    <a:pt x="271" y="81"/>
                  </a:cubicBezTo>
                  <a:close/>
                  <a:moveTo>
                    <a:pt x="271" y="0"/>
                  </a:moveTo>
                  <a:cubicBezTo>
                    <a:pt x="126" y="0"/>
                    <a:pt x="3" y="123"/>
                    <a:pt x="3" y="268"/>
                  </a:cubicBezTo>
                  <a:cubicBezTo>
                    <a:pt x="0" y="419"/>
                    <a:pt x="120" y="541"/>
                    <a:pt x="271" y="541"/>
                  </a:cubicBezTo>
                  <a:cubicBezTo>
                    <a:pt x="419" y="541"/>
                    <a:pt x="539" y="421"/>
                    <a:pt x="539" y="271"/>
                  </a:cubicBezTo>
                  <a:cubicBezTo>
                    <a:pt x="539" y="198"/>
                    <a:pt x="511" y="131"/>
                    <a:pt x="464" y="81"/>
                  </a:cubicBezTo>
                  <a:cubicBezTo>
                    <a:pt x="411" y="28"/>
                    <a:pt x="344" y="0"/>
                    <a:pt x="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8" name="Google Shape;1688;p34"/>
            <p:cNvSpPr/>
            <p:nvPr/>
          </p:nvSpPr>
          <p:spPr>
            <a:xfrm rot="-710128">
              <a:off x="1325857" y="1207654"/>
              <a:ext cx="20599" cy="20599"/>
            </a:xfrm>
            <a:custGeom>
              <a:avLst/>
              <a:gdLst/>
              <a:ahLst/>
              <a:cxnLst/>
              <a:rect l="l" t="t" r="r" b="b"/>
              <a:pathLst>
                <a:path w="542" h="542" extrusionOk="0">
                  <a:moveTo>
                    <a:pt x="274" y="81"/>
                  </a:moveTo>
                  <a:cubicBezTo>
                    <a:pt x="327" y="81"/>
                    <a:pt x="372" y="103"/>
                    <a:pt x="411" y="137"/>
                  </a:cubicBezTo>
                  <a:cubicBezTo>
                    <a:pt x="444" y="173"/>
                    <a:pt x="467" y="221"/>
                    <a:pt x="467" y="274"/>
                  </a:cubicBezTo>
                  <a:cubicBezTo>
                    <a:pt x="467" y="382"/>
                    <a:pt x="377" y="466"/>
                    <a:pt x="274" y="466"/>
                  </a:cubicBezTo>
                  <a:cubicBezTo>
                    <a:pt x="165" y="466"/>
                    <a:pt x="82" y="377"/>
                    <a:pt x="82" y="274"/>
                  </a:cubicBezTo>
                  <a:cubicBezTo>
                    <a:pt x="82" y="165"/>
                    <a:pt x="165" y="81"/>
                    <a:pt x="274" y="81"/>
                  </a:cubicBezTo>
                  <a:close/>
                  <a:moveTo>
                    <a:pt x="274" y="0"/>
                  </a:moveTo>
                  <a:cubicBezTo>
                    <a:pt x="126" y="0"/>
                    <a:pt x="6" y="123"/>
                    <a:pt x="6" y="271"/>
                  </a:cubicBezTo>
                  <a:cubicBezTo>
                    <a:pt x="1" y="419"/>
                    <a:pt x="123" y="541"/>
                    <a:pt x="274" y="541"/>
                  </a:cubicBezTo>
                  <a:cubicBezTo>
                    <a:pt x="419" y="541"/>
                    <a:pt x="542" y="419"/>
                    <a:pt x="542" y="274"/>
                  </a:cubicBezTo>
                  <a:cubicBezTo>
                    <a:pt x="542" y="201"/>
                    <a:pt x="517" y="134"/>
                    <a:pt x="467" y="81"/>
                  </a:cubicBezTo>
                  <a:cubicBezTo>
                    <a:pt x="414" y="28"/>
                    <a:pt x="347" y="0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9" name="Google Shape;1689;p34"/>
            <p:cNvSpPr/>
            <p:nvPr/>
          </p:nvSpPr>
          <p:spPr>
            <a:xfrm rot="-710128">
              <a:off x="1131487" y="871629"/>
              <a:ext cx="33217" cy="33331"/>
            </a:xfrm>
            <a:custGeom>
              <a:avLst/>
              <a:gdLst/>
              <a:ahLst/>
              <a:cxnLst/>
              <a:rect l="l" t="t" r="r" b="b"/>
              <a:pathLst>
                <a:path w="874" h="877" extrusionOk="0">
                  <a:moveTo>
                    <a:pt x="469" y="112"/>
                  </a:moveTo>
                  <a:cubicBezTo>
                    <a:pt x="480" y="154"/>
                    <a:pt x="491" y="201"/>
                    <a:pt x="502" y="234"/>
                  </a:cubicBezTo>
                  <a:cubicBezTo>
                    <a:pt x="522" y="321"/>
                    <a:pt x="527" y="340"/>
                    <a:pt x="539" y="354"/>
                  </a:cubicBezTo>
                  <a:cubicBezTo>
                    <a:pt x="553" y="368"/>
                    <a:pt x="572" y="377"/>
                    <a:pt x="656" y="407"/>
                  </a:cubicBezTo>
                  <a:cubicBezTo>
                    <a:pt x="686" y="419"/>
                    <a:pt x="731" y="435"/>
                    <a:pt x="767" y="449"/>
                  </a:cubicBezTo>
                  <a:cubicBezTo>
                    <a:pt x="714" y="472"/>
                    <a:pt x="636" y="502"/>
                    <a:pt x="566" y="527"/>
                  </a:cubicBezTo>
                  <a:cubicBezTo>
                    <a:pt x="558" y="530"/>
                    <a:pt x="547" y="536"/>
                    <a:pt x="544" y="547"/>
                  </a:cubicBezTo>
                  <a:cubicBezTo>
                    <a:pt x="505" y="628"/>
                    <a:pt x="463" y="714"/>
                    <a:pt x="435" y="767"/>
                  </a:cubicBezTo>
                  <a:cubicBezTo>
                    <a:pt x="419" y="714"/>
                    <a:pt x="391" y="617"/>
                    <a:pt x="368" y="533"/>
                  </a:cubicBezTo>
                  <a:cubicBezTo>
                    <a:pt x="366" y="519"/>
                    <a:pt x="352" y="508"/>
                    <a:pt x="338" y="505"/>
                  </a:cubicBezTo>
                  <a:cubicBezTo>
                    <a:pt x="254" y="488"/>
                    <a:pt x="162" y="466"/>
                    <a:pt x="112" y="452"/>
                  </a:cubicBezTo>
                  <a:cubicBezTo>
                    <a:pt x="162" y="421"/>
                    <a:pt x="268" y="377"/>
                    <a:pt x="363" y="340"/>
                  </a:cubicBezTo>
                  <a:cubicBezTo>
                    <a:pt x="368" y="335"/>
                    <a:pt x="380" y="327"/>
                    <a:pt x="382" y="318"/>
                  </a:cubicBezTo>
                  <a:cubicBezTo>
                    <a:pt x="410" y="243"/>
                    <a:pt x="447" y="159"/>
                    <a:pt x="469" y="112"/>
                  </a:cubicBezTo>
                  <a:close/>
                  <a:moveTo>
                    <a:pt x="474" y="0"/>
                  </a:moveTo>
                  <a:cubicBezTo>
                    <a:pt x="449" y="0"/>
                    <a:pt x="413" y="0"/>
                    <a:pt x="310" y="276"/>
                  </a:cubicBezTo>
                  <a:cubicBezTo>
                    <a:pt x="20" y="391"/>
                    <a:pt x="9" y="430"/>
                    <a:pt x="3" y="446"/>
                  </a:cubicBezTo>
                  <a:cubicBezTo>
                    <a:pt x="0" y="458"/>
                    <a:pt x="3" y="474"/>
                    <a:pt x="9" y="486"/>
                  </a:cubicBezTo>
                  <a:cubicBezTo>
                    <a:pt x="17" y="491"/>
                    <a:pt x="39" y="522"/>
                    <a:pt x="296" y="572"/>
                  </a:cubicBezTo>
                  <a:cubicBezTo>
                    <a:pt x="371" y="876"/>
                    <a:pt x="399" y="876"/>
                    <a:pt x="427" y="876"/>
                  </a:cubicBezTo>
                  <a:cubicBezTo>
                    <a:pt x="452" y="876"/>
                    <a:pt x="477" y="871"/>
                    <a:pt x="606" y="589"/>
                  </a:cubicBezTo>
                  <a:cubicBezTo>
                    <a:pt x="681" y="561"/>
                    <a:pt x="826" y="508"/>
                    <a:pt x="857" y="480"/>
                  </a:cubicBezTo>
                  <a:cubicBezTo>
                    <a:pt x="868" y="474"/>
                    <a:pt x="873" y="452"/>
                    <a:pt x="871" y="438"/>
                  </a:cubicBezTo>
                  <a:cubicBezTo>
                    <a:pt x="865" y="405"/>
                    <a:pt x="826" y="382"/>
                    <a:pt x="675" y="332"/>
                  </a:cubicBezTo>
                  <a:cubicBezTo>
                    <a:pt x="647" y="324"/>
                    <a:pt x="617" y="310"/>
                    <a:pt x="600" y="304"/>
                  </a:cubicBezTo>
                  <a:cubicBezTo>
                    <a:pt x="592" y="285"/>
                    <a:pt x="586" y="248"/>
                    <a:pt x="575" y="212"/>
                  </a:cubicBezTo>
                  <a:cubicBezTo>
                    <a:pt x="547" y="109"/>
                    <a:pt x="533" y="42"/>
                    <a:pt x="511" y="17"/>
                  </a:cubicBezTo>
                  <a:cubicBezTo>
                    <a:pt x="502" y="11"/>
                    <a:pt x="488" y="0"/>
                    <a:pt x="4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0" name="Google Shape;1690;p34"/>
            <p:cNvSpPr/>
            <p:nvPr/>
          </p:nvSpPr>
          <p:spPr>
            <a:xfrm rot="-710128">
              <a:off x="1306346" y="1400672"/>
              <a:ext cx="33255" cy="33331"/>
            </a:xfrm>
            <a:custGeom>
              <a:avLst/>
              <a:gdLst/>
              <a:ahLst/>
              <a:cxnLst/>
              <a:rect l="l" t="t" r="r" b="b"/>
              <a:pathLst>
                <a:path w="875" h="877" extrusionOk="0">
                  <a:moveTo>
                    <a:pt x="470" y="109"/>
                  </a:moveTo>
                  <a:cubicBezTo>
                    <a:pt x="481" y="148"/>
                    <a:pt x="492" y="201"/>
                    <a:pt x="503" y="232"/>
                  </a:cubicBezTo>
                  <a:cubicBezTo>
                    <a:pt x="523" y="318"/>
                    <a:pt x="531" y="341"/>
                    <a:pt x="539" y="355"/>
                  </a:cubicBezTo>
                  <a:cubicBezTo>
                    <a:pt x="553" y="369"/>
                    <a:pt x="573" y="374"/>
                    <a:pt x="657" y="405"/>
                  </a:cubicBezTo>
                  <a:cubicBezTo>
                    <a:pt x="687" y="416"/>
                    <a:pt x="732" y="433"/>
                    <a:pt x="768" y="447"/>
                  </a:cubicBezTo>
                  <a:cubicBezTo>
                    <a:pt x="715" y="469"/>
                    <a:pt x="637" y="500"/>
                    <a:pt x="567" y="525"/>
                  </a:cubicBezTo>
                  <a:cubicBezTo>
                    <a:pt x="559" y="528"/>
                    <a:pt x="548" y="533"/>
                    <a:pt x="545" y="544"/>
                  </a:cubicBezTo>
                  <a:cubicBezTo>
                    <a:pt x="506" y="625"/>
                    <a:pt x="464" y="712"/>
                    <a:pt x="436" y="765"/>
                  </a:cubicBezTo>
                  <a:cubicBezTo>
                    <a:pt x="419" y="712"/>
                    <a:pt x="391" y="614"/>
                    <a:pt x="369" y="530"/>
                  </a:cubicBezTo>
                  <a:cubicBezTo>
                    <a:pt x="366" y="516"/>
                    <a:pt x="352" y="508"/>
                    <a:pt x="338" y="502"/>
                  </a:cubicBezTo>
                  <a:cubicBezTo>
                    <a:pt x="255" y="486"/>
                    <a:pt x="166" y="466"/>
                    <a:pt x="113" y="452"/>
                  </a:cubicBezTo>
                  <a:cubicBezTo>
                    <a:pt x="166" y="424"/>
                    <a:pt x="266" y="377"/>
                    <a:pt x="364" y="341"/>
                  </a:cubicBezTo>
                  <a:cubicBezTo>
                    <a:pt x="369" y="332"/>
                    <a:pt x="380" y="327"/>
                    <a:pt x="383" y="316"/>
                  </a:cubicBezTo>
                  <a:cubicBezTo>
                    <a:pt x="411" y="243"/>
                    <a:pt x="447" y="159"/>
                    <a:pt x="470" y="109"/>
                  </a:cubicBezTo>
                  <a:close/>
                  <a:moveTo>
                    <a:pt x="475" y="0"/>
                  </a:moveTo>
                  <a:cubicBezTo>
                    <a:pt x="450" y="0"/>
                    <a:pt x="417" y="0"/>
                    <a:pt x="311" y="277"/>
                  </a:cubicBezTo>
                  <a:cubicBezTo>
                    <a:pt x="20" y="391"/>
                    <a:pt x="9" y="430"/>
                    <a:pt x="4" y="447"/>
                  </a:cubicBezTo>
                  <a:cubicBezTo>
                    <a:pt x="1" y="458"/>
                    <a:pt x="4" y="475"/>
                    <a:pt x="9" y="486"/>
                  </a:cubicBezTo>
                  <a:cubicBezTo>
                    <a:pt x="18" y="497"/>
                    <a:pt x="43" y="525"/>
                    <a:pt x="297" y="572"/>
                  </a:cubicBezTo>
                  <a:cubicBezTo>
                    <a:pt x="375" y="876"/>
                    <a:pt x="400" y="876"/>
                    <a:pt x="428" y="876"/>
                  </a:cubicBezTo>
                  <a:cubicBezTo>
                    <a:pt x="450" y="874"/>
                    <a:pt x="478" y="871"/>
                    <a:pt x="606" y="586"/>
                  </a:cubicBezTo>
                  <a:cubicBezTo>
                    <a:pt x="684" y="558"/>
                    <a:pt x="827" y="508"/>
                    <a:pt x="857" y="480"/>
                  </a:cubicBezTo>
                  <a:cubicBezTo>
                    <a:pt x="869" y="472"/>
                    <a:pt x="874" y="452"/>
                    <a:pt x="871" y="438"/>
                  </a:cubicBezTo>
                  <a:cubicBezTo>
                    <a:pt x="866" y="402"/>
                    <a:pt x="827" y="383"/>
                    <a:pt x="676" y="330"/>
                  </a:cubicBezTo>
                  <a:cubicBezTo>
                    <a:pt x="648" y="321"/>
                    <a:pt x="617" y="307"/>
                    <a:pt x="601" y="302"/>
                  </a:cubicBezTo>
                  <a:cubicBezTo>
                    <a:pt x="592" y="288"/>
                    <a:pt x="587" y="246"/>
                    <a:pt x="576" y="215"/>
                  </a:cubicBezTo>
                  <a:cubicBezTo>
                    <a:pt x="548" y="109"/>
                    <a:pt x="534" y="42"/>
                    <a:pt x="514" y="20"/>
                  </a:cubicBezTo>
                  <a:cubicBezTo>
                    <a:pt x="503" y="11"/>
                    <a:pt x="489" y="0"/>
                    <a:pt x="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1" name="Google Shape;1691;p34"/>
            <p:cNvSpPr/>
            <p:nvPr/>
          </p:nvSpPr>
          <p:spPr>
            <a:xfrm rot="-710128">
              <a:off x="706251" y="1206527"/>
              <a:ext cx="33331" cy="33217"/>
            </a:xfrm>
            <a:custGeom>
              <a:avLst/>
              <a:gdLst/>
              <a:ahLst/>
              <a:cxnLst/>
              <a:rect l="l" t="t" r="r" b="b"/>
              <a:pathLst>
                <a:path w="877" h="874" extrusionOk="0">
                  <a:moveTo>
                    <a:pt x="469" y="106"/>
                  </a:moveTo>
                  <a:cubicBezTo>
                    <a:pt x="477" y="148"/>
                    <a:pt x="489" y="198"/>
                    <a:pt x="500" y="229"/>
                  </a:cubicBezTo>
                  <a:cubicBezTo>
                    <a:pt x="519" y="315"/>
                    <a:pt x="528" y="338"/>
                    <a:pt x="539" y="352"/>
                  </a:cubicBezTo>
                  <a:cubicBezTo>
                    <a:pt x="553" y="366"/>
                    <a:pt x="570" y="371"/>
                    <a:pt x="653" y="405"/>
                  </a:cubicBezTo>
                  <a:cubicBezTo>
                    <a:pt x="684" y="413"/>
                    <a:pt x="729" y="433"/>
                    <a:pt x="765" y="446"/>
                  </a:cubicBezTo>
                  <a:cubicBezTo>
                    <a:pt x="712" y="466"/>
                    <a:pt x="636" y="497"/>
                    <a:pt x="567" y="522"/>
                  </a:cubicBezTo>
                  <a:cubicBezTo>
                    <a:pt x="556" y="525"/>
                    <a:pt x="544" y="533"/>
                    <a:pt x="542" y="544"/>
                  </a:cubicBezTo>
                  <a:cubicBezTo>
                    <a:pt x="503" y="622"/>
                    <a:pt x="461" y="712"/>
                    <a:pt x="433" y="762"/>
                  </a:cubicBezTo>
                  <a:cubicBezTo>
                    <a:pt x="416" y="712"/>
                    <a:pt x="388" y="614"/>
                    <a:pt x="366" y="530"/>
                  </a:cubicBezTo>
                  <a:cubicBezTo>
                    <a:pt x="363" y="516"/>
                    <a:pt x="349" y="505"/>
                    <a:pt x="335" y="502"/>
                  </a:cubicBezTo>
                  <a:cubicBezTo>
                    <a:pt x="252" y="483"/>
                    <a:pt x="162" y="463"/>
                    <a:pt x="109" y="449"/>
                  </a:cubicBezTo>
                  <a:cubicBezTo>
                    <a:pt x="165" y="419"/>
                    <a:pt x="265" y="371"/>
                    <a:pt x="360" y="338"/>
                  </a:cubicBezTo>
                  <a:cubicBezTo>
                    <a:pt x="366" y="329"/>
                    <a:pt x="377" y="324"/>
                    <a:pt x="380" y="313"/>
                  </a:cubicBezTo>
                  <a:cubicBezTo>
                    <a:pt x="408" y="240"/>
                    <a:pt x="444" y="156"/>
                    <a:pt x="469" y="106"/>
                  </a:cubicBezTo>
                  <a:close/>
                  <a:moveTo>
                    <a:pt x="475" y="0"/>
                  </a:moveTo>
                  <a:cubicBezTo>
                    <a:pt x="450" y="0"/>
                    <a:pt x="416" y="0"/>
                    <a:pt x="310" y="274"/>
                  </a:cubicBezTo>
                  <a:cubicBezTo>
                    <a:pt x="23" y="391"/>
                    <a:pt x="12" y="427"/>
                    <a:pt x="3" y="446"/>
                  </a:cubicBezTo>
                  <a:cubicBezTo>
                    <a:pt x="0" y="455"/>
                    <a:pt x="3" y="474"/>
                    <a:pt x="12" y="483"/>
                  </a:cubicBezTo>
                  <a:cubicBezTo>
                    <a:pt x="17" y="491"/>
                    <a:pt x="42" y="522"/>
                    <a:pt x="296" y="572"/>
                  </a:cubicBezTo>
                  <a:cubicBezTo>
                    <a:pt x="374" y="873"/>
                    <a:pt x="402" y="873"/>
                    <a:pt x="430" y="873"/>
                  </a:cubicBezTo>
                  <a:cubicBezTo>
                    <a:pt x="455" y="871"/>
                    <a:pt x="477" y="871"/>
                    <a:pt x="606" y="589"/>
                  </a:cubicBezTo>
                  <a:cubicBezTo>
                    <a:pt x="684" y="561"/>
                    <a:pt x="826" y="508"/>
                    <a:pt x="857" y="480"/>
                  </a:cubicBezTo>
                  <a:cubicBezTo>
                    <a:pt x="868" y="474"/>
                    <a:pt x="876" y="452"/>
                    <a:pt x="871" y="438"/>
                  </a:cubicBezTo>
                  <a:cubicBezTo>
                    <a:pt x="865" y="405"/>
                    <a:pt x="826" y="382"/>
                    <a:pt x="676" y="329"/>
                  </a:cubicBezTo>
                  <a:cubicBezTo>
                    <a:pt x="650" y="324"/>
                    <a:pt x="617" y="310"/>
                    <a:pt x="600" y="301"/>
                  </a:cubicBezTo>
                  <a:cubicBezTo>
                    <a:pt x="592" y="285"/>
                    <a:pt x="586" y="243"/>
                    <a:pt x="575" y="212"/>
                  </a:cubicBezTo>
                  <a:cubicBezTo>
                    <a:pt x="547" y="106"/>
                    <a:pt x="533" y="42"/>
                    <a:pt x="514" y="17"/>
                  </a:cubicBezTo>
                  <a:cubicBezTo>
                    <a:pt x="503" y="8"/>
                    <a:pt x="489" y="0"/>
                    <a:pt x="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2" name="Google Shape;1692;p34"/>
            <p:cNvSpPr/>
            <p:nvPr/>
          </p:nvSpPr>
          <p:spPr>
            <a:xfrm rot="-710128">
              <a:off x="1317024" y="1098651"/>
              <a:ext cx="3116" cy="27896"/>
            </a:xfrm>
            <a:custGeom>
              <a:avLst/>
              <a:gdLst/>
              <a:ahLst/>
              <a:cxnLst/>
              <a:rect l="l" t="t" r="r" b="b"/>
              <a:pathLst>
                <a:path w="82" h="734" extrusionOk="0">
                  <a:moveTo>
                    <a:pt x="43" y="0"/>
                  </a:moveTo>
                  <a:cubicBezTo>
                    <a:pt x="23" y="0"/>
                    <a:pt x="3" y="17"/>
                    <a:pt x="3" y="39"/>
                  </a:cubicBezTo>
                  <a:lnTo>
                    <a:pt x="1" y="695"/>
                  </a:lnTo>
                  <a:cubicBezTo>
                    <a:pt x="1" y="714"/>
                    <a:pt x="17" y="734"/>
                    <a:pt x="40" y="734"/>
                  </a:cubicBezTo>
                  <a:cubicBezTo>
                    <a:pt x="65" y="734"/>
                    <a:pt x="79" y="714"/>
                    <a:pt x="79" y="695"/>
                  </a:cubicBezTo>
                  <a:lnTo>
                    <a:pt x="82" y="39"/>
                  </a:lnTo>
                  <a:cubicBezTo>
                    <a:pt x="82" y="17"/>
                    <a:pt x="65" y="0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3" name="Google Shape;1693;p34"/>
            <p:cNvSpPr/>
            <p:nvPr/>
          </p:nvSpPr>
          <p:spPr>
            <a:xfrm rot="-710128">
              <a:off x="1306604" y="1103725"/>
              <a:ext cx="24095" cy="17292"/>
            </a:xfrm>
            <a:custGeom>
              <a:avLst/>
              <a:gdLst/>
              <a:ahLst/>
              <a:cxnLst/>
              <a:rect l="l" t="t" r="r" b="b"/>
              <a:pathLst>
                <a:path w="634" h="455" extrusionOk="0">
                  <a:moveTo>
                    <a:pt x="588" y="1"/>
                  </a:moveTo>
                  <a:cubicBezTo>
                    <a:pt x="580" y="1"/>
                    <a:pt x="573" y="3"/>
                    <a:pt x="567" y="8"/>
                  </a:cubicBezTo>
                  <a:lnTo>
                    <a:pt x="25" y="385"/>
                  </a:lnTo>
                  <a:cubicBezTo>
                    <a:pt x="9" y="396"/>
                    <a:pt x="0" y="421"/>
                    <a:pt x="14" y="438"/>
                  </a:cubicBezTo>
                  <a:cubicBezTo>
                    <a:pt x="23" y="449"/>
                    <a:pt x="34" y="455"/>
                    <a:pt x="48" y="455"/>
                  </a:cubicBezTo>
                  <a:cubicBezTo>
                    <a:pt x="59" y="455"/>
                    <a:pt x="64" y="455"/>
                    <a:pt x="67" y="449"/>
                  </a:cubicBezTo>
                  <a:lnTo>
                    <a:pt x="608" y="73"/>
                  </a:lnTo>
                  <a:cubicBezTo>
                    <a:pt x="625" y="61"/>
                    <a:pt x="634" y="36"/>
                    <a:pt x="620" y="20"/>
                  </a:cubicBezTo>
                  <a:cubicBezTo>
                    <a:pt x="613" y="7"/>
                    <a:pt x="600" y="1"/>
                    <a:pt x="5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4" name="Google Shape;1694;p34"/>
            <p:cNvSpPr/>
            <p:nvPr/>
          </p:nvSpPr>
          <p:spPr>
            <a:xfrm rot="-710128">
              <a:off x="1309442" y="1102543"/>
              <a:ext cx="18813" cy="19497"/>
            </a:xfrm>
            <a:custGeom>
              <a:avLst/>
              <a:gdLst/>
              <a:ahLst/>
              <a:cxnLst/>
              <a:rect l="l" t="t" r="r" b="b"/>
              <a:pathLst>
                <a:path w="495" h="513" extrusionOk="0">
                  <a:moveTo>
                    <a:pt x="45" y="0"/>
                  </a:moveTo>
                  <a:cubicBezTo>
                    <a:pt x="35" y="0"/>
                    <a:pt x="25" y="4"/>
                    <a:pt x="17" y="10"/>
                  </a:cubicBezTo>
                  <a:cubicBezTo>
                    <a:pt x="1" y="24"/>
                    <a:pt x="1" y="50"/>
                    <a:pt x="15" y="66"/>
                  </a:cubicBezTo>
                  <a:lnTo>
                    <a:pt x="422" y="499"/>
                  </a:lnTo>
                  <a:cubicBezTo>
                    <a:pt x="430" y="510"/>
                    <a:pt x="439" y="513"/>
                    <a:pt x="450" y="513"/>
                  </a:cubicBezTo>
                  <a:cubicBezTo>
                    <a:pt x="458" y="513"/>
                    <a:pt x="466" y="510"/>
                    <a:pt x="478" y="501"/>
                  </a:cubicBezTo>
                  <a:cubicBezTo>
                    <a:pt x="494" y="488"/>
                    <a:pt x="494" y="465"/>
                    <a:pt x="480" y="448"/>
                  </a:cubicBezTo>
                  <a:lnTo>
                    <a:pt x="73" y="13"/>
                  </a:lnTo>
                  <a:cubicBezTo>
                    <a:pt x="66" y="5"/>
                    <a:pt x="55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5" name="Google Shape;1695;p34"/>
            <p:cNvSpPr/>
            <p:nvPr/>
          </p:nvSpPr>
          <p:spPr>
            <a:xfrm rot="-710128">
              <a:off x="1304235" y="1110794"/>
              <a:ext cx="26984" cy="3230"/>
            </a:xfrm>
            <a:custGeom>
              <a:avLst/>
              <a:gdLst/>
              <a:ahLst/>
              <a:cxnLst/>
              <a:rect l="l" t="t" r="r" b="b"/>
              <a:pathLst>
                <a:path w="710" h="85" extrusionOk="0">
                  <a:moveTo>
                    <a:pt x="670" y="0"/>
                  </a:moveTo>
                  <a:lnTo>
                    <a:pt x="40" y="6"/>
                  </a:lnTo>
                  <a:cubicBezTo>
                    <a:pt x="18" y="6"/>
                    <a:pt x="1" y="23"/>
                    <a:pt x="1" y="45"/>
                  </a:cubicBezTo>
                  <a:cubicBezTo>
                    <a:pt x="1" y="65"/>
                    <a:pt x="18" y="84"/>
                    <a:pt x="40" y="84"/>
                  </a:cubicBezTo>
                  <a:lnTo>
                    <a:pt x="670" y="76"/>
                  </a:lnTo>
                  <a:cubicBezTo>
                    <a:pt x="690" y="76"/>
                    <a:pt x="709" y="59"/>
                    <a:pt x="709" y="37"/>
                  </a:cubicBezTo>
                  <a:cubicBezTo>
                    <a:pt x="709" y="17"/>
                    <a:pt x="690" y="0"/>
                    <a:pt x="6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6" name="Google Shape;1696;p34"/>
            <p:cNvSpPr/>
            <p:nvPr/>
          </p:nvSpPr>
          <p:spPr>
            <a:xfrm rot="-710128">
              <a:off x="862711" y="860957"/>
              <a:ext cx="3116" cy="27896"/>
            </a:xfrm>
            <a:custGeom>
              <a:avLst/>
              <a:gdLst/>
              <a:ahLst/>
              <a:cxnLst/>
              <a:rect l="l" t="t" r="r" b="b"/>
              <a:pathLst>
                <a:path w="82" h="734" extrusionOk="0">
                  <a:moveTo>
                    <a:pt x="42" y="0"/>
                  </a:moveTo>
                  <a:cubicBezTo>
                    <a:pt x="23" y="0"/>
                    <a:pt x="6" y="20"/>
                    <a:pt x="6" y="39"/>
                  </a:cubicBezTo>
                  <a:lnTo>
                    <a:pt x="1" y="695"/>
                  </a:lnTo>
                  <a:cubicBezTo>
                    <a:pt x="1" y="717"/>
                    <a:pt x="20" y="734"/>
                    <a:pt x="40" y="734"/>
                  </a:cubicBezTo>
                  <a:cubicBezTo>
                    <a:pt x="62" y="734"/>
                    <a:pt x="79" y="720"/>
                    <a:pt x="79" y="695"/>
                  </a:cubicBezTo>
                  <a:lnTo>
                    <a:pt x="81" y="39"/>
                  </a:lnTo>
                  <a:cubicBezTo>
                    <a:pt x="81" y="20"/>
                    <a:pt x="65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7" name="Google Shape;1697;p34"/>
            <p:cNvSpPr/>
            <p:nvPr/>
          </p:nvSpPr>
          <p:spPr>
            <a:xfrm rot="-710128">
              <a:off x="852385" y="866097"/>
              <a:ext cx="24019" cy="17330"/>
            </a:xfrm>
            <a:custGeom>
              <a:avLst/>
              <a:gdLst/>
              <a:ahLst/>
              <a:cxnLst/>
              <a:rect l="l" t="t" r="r" b="b"/>
              <a:pathLst>
                <a:path w="632" h="456" extrusionOk="0">
                  <a:moveTo>
                    <a:pt x="589" y="1"/>
                  </a:moveTo>
                  <a:cubicBezTo>
                    <a:pt x="581" y="1"/>
                    <a:pt x="572" y="4"/>
                    <a:pt x="565" y="9"/>
                  </a:cubicBezTo>
                  <a:lnTo>
                    <a:pt x="26" y="386"/>
                  </a:lnTo>
                  <a:cubicBezTo>
                    <a:pt x="7" y="397"/>
                    <a:pt x="1" y="419"/>
                    <a:pt x="15" y="439"/>
                  </a:cubicBezTo>
                  <a:cubicBezTo>
                    <a:pt x="20" y="447"/>
                    <a:pt x="32" y="456"/>
                    <a:pt x="46" y="456"/>
                  </a:cubicBezTo>
                  <a:cubicBezTo>
                    <a:pt x="54" y="456"/>
                    <a:pt x="60" y="456"/>
                    <a:pt x="68" y="447"/>
                  </a:cubicBezTo>
                  <a:lnTo>
                    <a:pt x="606" y="71"/>
                  </a:lnTo>
                  <a:cubicBezTo>
                    <a:pt x="626" y="59"/>
                    <a:pt x="631" y="37"/>
                    <a:pt x="618" y="20"/>
                  </a:cubicBezTo>
                  <a:cubicBezTo>
                    <a:pt x="611" y="7"/>
                    <a:pt x="600" y="1"/>
                    <a:pt x="5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8" name="Google Shape;1698;p34"/>
            <p:cNvSpPr/>
            <p:nvPr/>
          </p:nvSpPr>
          <p:spPr>
            <a:xfrm rot="-710128">
              <a:off x="855041" y="864984"/>
              <a:ext cx="18813" cy="19497"/>
            </a:xfrm>
            <a:custGeom>
              <a:avLst/>
              <a:gdLst/>
              <a:ahLst/>
              <a:cxnLst/>
              <a:rect l="l" t="t" r="r" b="b"/>
              <a:pathLst>
                <a:path w="495" h="513" extrusionOk="0">
                  <a:moveTo>
                    <a:pt x="45" y="0"/>
                  </a:moveTo>
                  <a:cubicBezTo>
                    <a:pt x="35" y="0"/>
                    <a:pt x="25" y="4"/>
                    <a:pt x="17" y="10"/>
                  </a:cubicBezTo>
                  <a:cubicBezTo>
                    <a:pt x="1" y="24"/>
                    <a:pt x="1" y="49"/>
                    <a:pt x="15" y="66"/>
                  </a:cubicBezTo>
                  <a:lnTo>
                    <a:pt x="422" y="499"/>
                  </a:lnTo>
                  <a:cubicBezTo>
                    <a:pt x="430" y="510"/>
                    <a:pt x="439" y="512"/>
                    <a:pt x="450" y="512"/>
                  </a:cubicBezTo>
                  <a:cubicBezTo>
                    <a:pt x="461" y="512"/>
                    <a:pt x="472" y="510"/>
                    <a:pt x="478" y="501"/>
                  </a:cubicBezTo>
                  <a:cubicBezTo>
                    <a:pt x="495" y="487"/>
                    <a:pt x="495" y="462"/>
                    <a:pt x="481" y="445"/>
                  </a:cubicBezTo>
                  <a:lnTo>
                    <a:pt x="73" y="13"/>
                  </a:lnTo>
                  <a:cubicBezTo>
                    <a:pt x="66" y="4"/>
                    <a:pt x="56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9" name="Google Shape;1699;p34"/>
            <p:cNvSpPr/>
            <p:nvPr/>
          </p:nvSpPr>
          <p:spPr>
            <a:xfrm rot="-710128">
              <a:off x="849849" y="873120"/>
              <a:ext cx="26946" cy="3230"/>
            </a:xfrm>
            <a:custGeom>
              <a:avLst/>
              <a:gdLst/>
              <a:ahLst/>
              <a:cxnLst/>
              <a:rect l="l" t="t" r="r" b="b"/>
              <a:pathLst>
                <a:path w="709" h="85" extrusionOk="0">
                  <a:moveTo>
                    <a:pt x="670" y="0"/>
                  </a:moveTo>
                  <a:lnTo>
                    <a:pt x="39" y="9"/>
                  </a:lnTo>
                  <a:cubicBezTo>
                    <a:pt x="17" y="9"/>
                    <a:pt x="0" y="25"/>
                    <a:pt x="0" y="45"/>
                  </a:cubicBezTo>
                  <a:cubicBezTo>
                    <a:pt x="0" y="67"/>
                    <a:pt x="17" y="84"/>
                    <a:pt x="39" y="84"/>
                  </a:cubicBezTo>
                  <a:lnTo>
                    <a:pt x="670" y="78"/>
                  </a:lnTo>
                  <a:cubicBezTo>
                    <a:pt x="692" y="78"/>
                    <a:pt x="709" y="59"/>
                    <a:pt x="709" y="39"/>
                  </a:cubicBezTo>
                  <a:cubicBezTo>
                    <a:pt x="709" y="17"/>
                    <a:pt x="692" y="0"/>
                    <a:pt x="6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0" name="Google Shape;1700;p34"/>
            <p:cNvSpPr/>
            <p:nvPr/>
          </p:nvSpPr>
          <p:spPr>
            <a:xfrm rot="-710128">
              <a:off x="915415" y="1528678"/>
              <a:ext cx="3116" cy="27820"/>
            </a:xfrm>
            <a:custGeom>
              <a:avLst/>
              <a:gdLst/>
              <a:ahLst/>
              <a:cxnLst/>
              <a:rect l="l" t="t" r="r" b="b"/>
              <a:pathLst>
                <a:path w="82" h="732" extrusionOk="0">
                  <a:moveTo>
                    <a:pt x="43" y="1"/>
                  </a:moveTo>
                  <a:cubicBezTo>
                    <a:pt x="23" y="1"/>
                    <a:pt x="6" y="18"/>
                    <a:pt x="6" y="37"/>
                  </a:cubicBezTo>
                  <a:lnTo>
                    <a:pt x="1" y="693"/>
                  </a:lnTo>
                  <a:cubicBezTo>
                    <a:pt x="1" y="715"/>
                    <a:pt x="20" y="732"/>
                    <a:pt x="40" y="732"/>
                  </a:cubicBezTo>
                  <a:cubicBezTo>
                    <a:pt x="62" y="732"/>
                    <a:pt x="79" y="715"/>
                    <a:pt x="79" y="693"/>
                  </a:cubicBezTo>
                  <a:lnTo>
                    <a:pt x="82" y="37"/>
                  </a:lnTo>
                  <a:cubicBezTo>
                    <a:pt x="82" y="18"/>
                    <a:pt x="65" y="1"/>
                    <a:pt x="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1" name="Google Shape;1701;p34"/>
            <p:cNvSpPr/>
            <p:nvPr/>
          </p:nvSpPr>
          <p:spPr>
            <a:xfrm rot="-710128">
              <a:off x="905118" y="1533739"/>
              <a:ext cx="23981" cy="17330"/>
            </a:xfrm>
            <a:custGeom>
              <a:avLst/>
              <a:gdLst/>
              <a:ahLst/>
              <a:cxnLst/>
              <a:rect l="l" t="t" r="r" b="b"/>
              <a:pathLst>
                <a:path w="631" h="456" extrusionOk="0">
                  <a:moveTo>
                    <a:pt x="587" y="1"/>
                  </a:moveTo>
                  <a:cubicBezTo>
                    <a:pt x="579" y="1"/>
                    <a:pt x="570" y="4"/>
                    <a:pt x="564" y="9"/>
                  </a:cubicBezTo>
                  <a:lnTo>
                    <a:pt x="22" y="386"/>
                  </a:lnTo>
                  <a:cubicBezTo>
                    <a:pt x="6" y="397"/>
                    <a:pt x="0" y="419"/>
                    <a:pt x="14" y="439"/>
                  </a:cubicBezTo>
                  <a:cubicBezTo>
                    <a:pt x="20" y="447"/>
                    <a:pt x="31" y="456"/>
                    <a:pt x="45" y="456"/>
                  </a:cubicBezTo>
                  <a:cubicBezTo>
                    <a:pt x="53" y="456"/>
                    <a:pt x="62" y="453"/>
                    <a:pt x="64" y="447"/>
                  </a:cubicBezTo>
                  <a:lnTo>
                    <a:pt x="606" y="71"/>
                  </a:lnTo>
                  <a:cubicBezTo>
                    <a:pt x="622" y="62"/>
                    <a:pt x="631" y="37"/>
                    <a:pt x="617" y="20"/>
                  </a:cubicBezTo>
                  <a:cubicBezTo>
                    <a:pt x="610" y="7"/>
                    <a:pt x="598" y="1"/>
                    <a:pt x="5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2" name="Google Shape;1702;p34"/>
            <p:cNvSpPr/>
            <p:nvPr/>
          </p:nvSpPr>
          <p:spPr>
            <a:xfrm rot="-710128">
              <a:off x="907736" y="1532629"/>
              <a:ext cx="18813" cy="19497"/>
            </a:xfrm>
            <a:custGeom>
              <a:avLst/>
              <a:gdLst/>
              <a:ahLst/>
              <a:cxnLst/>
              <a:rect l="l" t="t" r="r" b="b"/>
              <a:pathLst>
                <a:path w="495" h="513" extrusionOk="0">
                  <a:moveTo>
                    <a:pt x="45" y="0"/>
                  </a:moveTo>
                  <a:cubicBezTo>
                    <a:pt x="36" y="0"/>
                    <a:pt x="26" y="4"/>
                    <a:pt x="18" y="10"/>
                  </a:cubicBezTo>
                  <a:cubicBezTo>
                    <a:pt x="1" y="24"/>
                    <a:pt x="1" y="49"/>
                    <a:pt x="15" y="66"/>
                  </a:cubicBezTo>
                  <a:lnTo>
                    <a:pt x="422" y="498"/>
                  </a:lnTo>
                  <a:cubicBezTo>
                    <a:pt x="431" y="510"/>
                    <a:pt x="439" y="512"/>
                    <a:pt x="450" y="512"/>
                  </a:cubicBezTo>
                  <a:cubicBezTo>
                    <a:pt x="461" y="512"/>
                    <a:pt x="472" y="510"/>
                    <a:pt x="478" y="501"/>
                  </a:cubicBezTo>
                  <a:cubicBezTo>
                    <a:pt x="495" y="487"/>
                    <a:pt x="495" y="462"/>
                    <a:pt x="481" y="445"/>
                  </a:cubicBezTo>
                  <a:lnTo>
                    <a:pt x="73" y="13"/>
                  </a:lnTo>
                  <a:cubicBezTo>
                    <a:pt x="66" y="4"/>
                    <a:pt x="56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3" name="Google Shape;1703;p34"/>
            <p:cNvSpPr/>
            <p:nvPr/>
          </p:nvSpPr>
          <p:spPr>
            <a:xfrm rot="-710128">
              <a:off x="902540" y="1540766"/>
              <a:ext cx="26946" cy="3192"/>
            </a:xfrm>
            <a:custGeom>
              <a:avLst/>
              <a:gdLst/>
              <a:ahLst/>
              <a:cxnLst/>
              <a:rect l="l" t="t" r="r" b="b"/>
              <a:pathLst>
                <a:path w="709" h="84" extrusionOk="0">
                  <a:moveTo>
                    <a:pt x="670" y="0"/>
                  </a:moveTo>
                  <a:lnTo>
                    <a:pt x="39" y="9"/>
                  </a:lnTo>
                  <a:cubicBezTo>
                    <a:pt x="17" y="9"/>
                    <a:pt x="0" y="25"/>
                    <a:pt x="0" y="45"/>
                  </a:cubicBezTo>
                  <a:cubicBezTo>
                    <a:pt x="0" y="67"/>
                    <a:pt x="17" y="84"/>
                    <a:pt x="39" y="84"/>
                  </a:cubicBezTo>
                  <a:lnTo>
                    <a:pt x="670" y="78"/>
                  </a:lnTo>
                  <a:cubicBezTo>
                    <a:pt x="689" y="78"/>
                    <a:pt x="709" y="59"/>
                    <a:pt x="709" y="39"/>
                  </a:cubicBezTo>
                  <a:cubicBezTo>
                    <a:pt x="709" y="17"/>
                    <a:pt x="689" y="0"/>
                    <a:pt x="6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4" name="Google Shape;1704;p34"/>
            <p:cNvSpPr/>
            <p:nvPr/>
          </p:nvSpPr>
          <p:spPr>
            <a:xfrm rot="-710128">
              <a:off x="1157701" y="916960"/>
              <a:ext cx="148677" cy="84904"/>
            </a:xfrm>
            <a:custGeom>
              <a:avLst/>
              <a:gdLst/>
              <a:ahLst/>
              <a:cxnLst/>
              <a:rect l="l" t="t" r="r" b="b"/>
              <a:pathLst>
                <a:path w="3912" h="2234" extrusionOk="0">
                  <a:moveTo>
                    <a:pt x="1359" y="0"/>
                  </a:moveTo>
                  <a:cubicBezTo>
                    <a:pt x="1054" y="0"/>
                    <a:pt x="160" y="701"/>
                    <a:pt x="160" y="701"/>
                  </a:cubicBezTo>
                  <a:cubicBezTo>
                    <a:pt x="1" y="883"/>
                    <a:pt x="857" y="2194"/>
                    <a:pt x="1767" y="2233"/>
                  </a:cubicBezTo>
                  <a:cubicBezTo>
                    <a:pt x="1783" y="2233"/>
                    <a:pt x="1800" y="2234"/>
                    <a:pt x="1817" y="2234"/>
                  </a:cubicBezTo>
                  <a:cubicBezTo>
                    <a:pt x="2678" y="2234"/>
                    <a:pt x="3912" y="1424"/>
                    <a:pt x="3633" y="1273"/>
                  </a:cubicBezTo>
                  <a:cubicBezTo>
                    <a:pt x="3346" y="1120"/>
                    <a:pt x="3192" y="339"/>
                    <a:pt x="2802" y="185"/>
                  </a:cubicBezTo>
                  <a:cubicBezTo>
                    <a:pt x="2723" y="154"/>
                    <a:pt x="2638" y="141"/>
                    <a:pt x="2553" y="141"/>
                  </a:cubicBezTo>
                  <a:cubicBezTo>
                    <a:pt x="2214" y="141"/>
                    <a:pt x="1867" y="339"/>
                    <a:pt x="1867" y="339"/>
                  </a:cubicBezTo>
                  <a:cubicBezTo>
                    <a:pt x="1867" y="339"/>
                    <a:pt x="1744" y="37"/>
                    <a:pt x="1376" y="1"/>
                  </a:cubicBezTo>
                  <a:cubicBezTo>
                    <a:pt x="1371" y="0"/>
                    <a:pt x="1365" y="0"/>
                    <a:pt x="13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5" name="Google Shape;1705;p34"/>
            <p:cNvSpPr/>
            <p:nvPr/>
          </p:nvSpPr>
          <p:spPr>
            <a:xfrm rot="-710128">
              <a:off x="1178512" y="952317"/>
              <a:ext cx="85816" cy="17711"/>
            </a:xfrm>
            <a:custGeom>
              <a:avLst/>
              <a:gdLst/>
              <a:ahLst/>
              <a:cxnLst/>
              <a:rect l="l" t="t" r="r" b="b"/>
              <a:pathLst>
                <a:path w="2258" h="466" extrusionOk="0">
                  <a:moveTo>
                    <a:pt x="1231" y="0"/>
                  </a:moveTo>
                  <a:cubicBezTo>
                    <a:pt x="1189" y="0"/>
                    <a:pt x="1156" y="24"/>
                    <a:pt x="1125" y="50"/>
                  </a:cubicBezTo>
                  <a:cubicBezTo>
                    <a:pt x="1066" y="94"/>
                    <a:pt x="985" y="156"/>
                    <a:pt x="804" y="158"/>
                  </a:cubicBezTo>
                  <a:cubicBezTo>
                    <a:pt x="797" y="159"/>
                    <a:pt x="791" y="159"/>
                    <a:pt x="784" y="159"/>
                  </a:cubicBezTo>
                  <a:cubicBezTo>
                    <a:pt x="443" y="159"/>
                    <a:pt x="62" y="22"/>
                    <a:pt x="56" y="19"/>
                  </a:cubicBezTo>
                  <a:cubicBezTo>
                    <a:pt x="53" y="17"/>
                    <a:pt x="48" y="16"/>
                    <a:pt x="44" y="16"/>
                  </a:cubicBezTo>
                  <a:cubicBezTo>
                    <a:pt x="29" y="16"/>
                    <a:pt x="13" y="26"/>
                    <a:pt x="9" y="41"/>
                  </a:cubicBezTo>
                  <a:cubicBezTo>
                    <a:pt x="1" y="61"/>
                    <a:pt x="12" y="86"/>
                    <a:pt x="34" y="91"/>
                  </a:cubicBezTo>
                  <a:cubicBezTo>
                    <a:pt x="50" y="97"/>
                    <a:pt x="419" y="234"/>
                    <a:pt x="767" y="234"/>
                  </a:cubicBezTo>
                  <a:cubicBezTo>
                    <a:pt x="781" y="234"/>
                    <a:pt x="794" y="234"/>
                    <a:pt x="807" y="234"/>
                  </a:cubicBezTo>
                  <a:cubicBezTo>
                    <a:pt x="1016" y="228"/>
                    <a:pt x="1111" y="158"/>
                    <a:pt x="1172" y="108"/>
                  </a:cubicBezTo>
                  <a:cubicBezTo>
                    <a:pt x="1205" y="86"/>
                    <a:pt x="1220" y="75"/>
                    <a:pt x="1235" y="75"/>
                  </a:cubicBezTo>
                  <a:cubicBezTo>
                    <a:pt x="1244" y="75"/>
                    <a:pt x="1252" y="80"/>
                    <a:pt x="1264" y="89"/>
                  </a:cubicBezTo>
                  <a:cubicBezTo>
                    <a:pt x="1284" y="103"/>
                    <a:pt x="1306" y="131"/>
                    <a:pt x="1331" y="158"/>
                  </a:cubicBezTo>
                  <a:cubicBezTo>
                    <a:pt x="1423" y="273"/>
                    <a:pt x="1582" y="463"/>
                    <a:pt x="2132" y="463"/>
                  </a:cubicBezTo>
                  <a:cubicBezTo>
                    <a:pt x="2160" y="463"/>
                    <a:pt x="2188" y="463"/>
                    <a:pt x="2218" y="465"/>
                  </a:cubicBezTo>
                  <a:cubicBezTo>
                    <a:pt x="2241" y="463"/>
                    <a:pt x="2258" y="443"/>
                    <a:pt x="2258" y="423"/>
                  </a:cubicBezTo>
                  <a:cubicBezTo>
                    <a:pt x="2258" y="401"/>
                    <a:pt x="2241" y="384"/>
                    <a:pt x="2218" y="384"/>
                  </a:cubicBezTo>
                  <a:lnTo>
                    <a:pt x="2216" y="384"/>
                  </a:lnTo>
                  <a:cubicBezTo>
                    <a:pt x="2190" y="385"/>
                    <a:pt x="2164" y="386"/>
                    <a:pt x="2140" y="386"/>
                  </a:cubicBezTo>
                  <a:cubicBezTo>
                    <a:pt x="1620" y="386"/>
                    <a:pt x="1483" y="220"/>
                    <a:pt x="1390" y="108"/>
                  </a:cubicBezTo>
                  <a:cubicBezTo>
                    <a:pt x="1362" y="75"/>
                    <a:pt x="1337" y="47"/>
                    <a:pt x="1306" y="25"/>
                  </a:cubicBezTo>
                  <a:cubicBezTo>
                    <a:pt x="1278" y="7"/>
                    <a:pt x="1253" y="0"/>
                    <a:pt x="12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6" name="Google Shape;1706;p34"/>
            <p:cNvSpPr/>
            <p:nvPr/>
          </p:nvSpPr>
          <p:spPr>
            <a:xfrm rot="-710128">
              <a:off x="1242782" y="922395"/>
              <a:ext cx="25388" cy="14936"/>
            </a:xfrm>
            <a:custGeom>
              <a:avLst/>
              <a:gdLst/>
              <a:ahLst/>
              <a:cxnLst/>
              <a:rect l="l" t="t" r="r" b="b"/>
              <a:pathLst>
                <a:path w="668" h="393" extrusionOk="0">
                  <a:moveTo>
                    <a:pt x="225" y="0"/>
                  </a:moveTo>
                  <a:cubicBezTo>
                    <a:pt x="111" y="0"/>
                    <a:pt x="34" y="40"/>
                    <a:pt x="29" y="44"/>
                  </a:cubicBezTo>
                  <a:cubicBezTo>
                    <a:pt x="9" y="53"/>
                    <a:pt x="1" y="75"/>
                    <a:pt x="12" y="94"/>
                  </a:cubicBezTo>
                  <a:cubicBezTo>
                    <a:pt x="20" y="110"/>
                    <a:pt x="32" y="118"/>
                    <a:pt x="46" y="118"/>
                  </a:cubicBezTo>
                  <a:cubicBezTo>
                    <a:pt x="52" y="118"/>
                    <a:pt x="59" y="116"/>
                    <a:pt x="65" y="114"/>
                  </a:cubicBezTo>
                  <a:cubicBezTo>
                    <a:pt x="65" y="114"/>
                    <a:pt x="125" y="84"/>
                    <a:pt x="218" y="84"/>
                  </a:cubicBezTo>
                  <a:cubicBezTo>
                    <a:pt x="267" y="84"/>
                    <a:pt x="324" y="92"/>
                    <a:pt x="386" y="117"/>
                  </a:cubicBezTo>
                  <a:cubicBezTo>
                    <a:pt x="559" y="189"/>
                    <a:pt x="581" y="351"/>
                    <a:pt x="584" y="357"/>
                  </a:cubicBezTo>
                  <a:cubicBezTo>
                    <a:pt x="587" y="379"/>
                    <a:pt x="601" y="393"/>
                    <a:pt x="623" y="393"/>
                  </a:cubicBezTo>
                  <a:cubicBezTo>
                    <a:pt x="623" y="393"/>
                    <a:pt x="626" y="393"/>
                    <a:pt x="629" y="387"/>
                  </a:cubicBezTo>
                  <a:cubicBezTo>
                    <a:pt x="651" y="385"/>
                    <a:pt x="668" y="365"/>
                    <a:pt x="665" y="343"/>
                  </a:cubicBezTo>
                  <a:cubicBezTo>
                    <a:pt x="662" y="337"/>
                    <a:pt x="634" y="131"/>
                    <a:pt x="417" y="39"/>
                  </a:cubicBezTo>
                  <a:cubicBezTo>
                    <a:pt x="347" y="10"/>
                    <a:pt x="282" y="0"/>
                    <a:pt x="2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7" name="Google Shape;1707;p34"/>
            <p:cNvSpPr/>
            <p:nvPr/>
          </p:nvSpPr>
          <p:spPr>
            <a:xfrm rot="-710128">
              <a:off x="1194971" y="927861"/>
              <a:ext cx="19345" cy="9349"/>
            </a:xfrm>
            <a:custGeom>
              <a:avLst/>
              <a:gdLst/>
              <a:ahLst/>
              <a:cxnLst/>
              <a:rect l="l" t="t" r="r" b="b"/>
              <a:pathLst>
                <a:path w="509" h="246" extrusionOk="0">
                  <a:moveTo>
                    <a:pt x="161" y="0"/>
                  </a:moveTo>
                  <a:cubicBezTo>
                    <a:pt x="119" y="0"/>
                    <a:pt x="75" y="8"/>
                    <a:pt x="29" y="26"/>
                  </a:cubicBezTo>
                  <a:cubicBezTo>
                    <a:pt x="12" y="31"/>
                    <a:pt x="1" y="53"/>
                    <a:pt x="6" y="73"/>
                  </a:cubicBezTo>
                  <a:cubicBezTo>
                    <a:pt x="13" y="89"/>
                    <a:pt x="27" y="97"/>
                    <a:pt x="43" y="97"/>
                  </a:cubicBezTo>
                  <a:cubicBezTo>
                    <a:pt x="47" y="97"/>
                    <a:pt x="52" y="96"/>
                    <a:pt x="56" y="95"/>
                  </a:cubicBezTo>
                  <a:cubicBezTo>
                    <a:pt x="95" y="81"/>
                    <a:pt x="131" y="74"/>
                    <a:pt x="165" y="74"/>
                  </a:cubicBezTo>
                  <a:cubicBezTo>
                    <a:pt x="328" y="74"/>
                    <a:pt x="428" y="219"/>
                    <a:pt x="433" y="226"/>
                  </a:cubicBezTo>
                  <a:cubicBezTo>
                    <a:pt x="441" y="238"/>
                    <a:pt x="450" y="246"/>
                    <a:pt x="464" y="246"/>
                  </a:cubicBezTo>
                  <a:cubicBezTo>
                    <a:pt x="472" y="246"/>
                    <a:pt x="478" y="240"/>
                    <a:pt x="486" y="240"/>
                  </a:cubicBezTo>
                  <a:cubicBezTo>
                    <a:pt x="503" y="229"/>
                    <a:pt x="508" y="207"/>
                    <a:pt x="494" y="187"/>
                  </a:cubicBezTo>
                  <a:cubicBezTo>
                    <a:pt x="446" y="114"/>
                    <a:pt x="323" y="0"/>
                    <a:pt x="1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8" name="Google Shape;1708;p34"/>
            <p:cNvSpPr/>
            <p:nvPr/>
          </p:nvSpPr>
          <p:spPr>
            <a:xfrm rot="-710128">
              <a:off x="1212376" y="987929"/>
              <a:ext cx="42148" cy="10718"/>
            </a:xfrm>
            <a:custGeom>
              <a:avLst/>
              <a:gdLst/>
              <a:ahLst/>
              <a:cxnLst/>
              <a:rect l="l" t="t" r="r" b="b"/>
              <a:pathLst>
                <a:path w="1109" h="282" extrusionOk="0">
                  <a:moveTo>
                    <a:pt x="48" y="1"/>
                  </a:moveTo>
                  <a:cubicBezTo>
                    <a:pt x="40" y="1"/>
                    <a:pt x="33" y="3"/>
                    <a:pt x="26" y="9"/>
                  </a:cubicBezTo>
                  <a:cubicBezTo>
                    <a:pt x="9" y="17"/>
                    <a:pt x="1" y="42"/>
                    <a:pt x="15" y="59"/>
                  </a:cubicBezTo>
                  <a:cubicBezTo>
                    <a:pt x="23" y="73"/>
                    <a:pt x="166" y="282"/>
                    <a:pt x="531" y="282"/>
                  </a:cubicBezTo>
                  <a:cubicBezTo>
                    <a:pt x="676" y="282"/>
                    <a:pt x="857" y="249"/>
                    <a:pt x="1075" y="156"/>
                  </a:cubicBezTo>
                  <a:cubicBezTo>
                    <a:pt x="1095" y="148"/>
                    <a:pt x="1109" y="126"/>
                    <a:pt x="1097" y="106"/>
                  </a:cubicBezTo>
                  <a:cubicBezTo>
                    <a:pt x="1089" y="91"/>
                    <a:pt x="1076" y="80"/>
                    <a:pt x="1060" y="80"/>
                  </a:cubicBezTo>
                  <a:cubicBezTo>
                    <a:pt x="1055" y="80"/>
                    <a:pt x="1050" y="81"/>
                    <a:pt x="1044" y="84"/>
                  </a:cubicBezTo>
                  <a:cubicBezTo>
                    <a:pt x="832" y="174"/>
                    <a:pt x="662" y="206"/>
                    <a:pt x="527" y="206"/>
                  </a:cubicBezTo>
                  <a:cubicBezTo>
                    <a:pt x="210" y="206"/>
                    <a:pt x="87" y="31"/>
                    <a:pt x="79" y="17"/>
                  </a:cubicBezTo>
                  <a:cubicBezTo>
                    <a:pt x="72" y="7"/>
                    <a:pt x="60" y="1"/>
                    <a:pt x="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9" name="Google Shape;1709;p34"/>
            <p:cNvSpPr/>
            <p:nvPr/>
          </p:nvSpPr>
          <p:spPr>
            <a:xfrm rot="-710128">
              <a:off x="757619" y="1451379"/>
              <a:ext cx="144877" cy="89655"/>
            </a:xfrm>
            <a:custGeom>
              <a:avLst/>
              <a:gdLst/>
              <a:ahLst/>
              <a:cxnLst/>
              <a:rect l="l" t="t" r="r" b="b"/>
              <a:pathLst>
                <a:path w="3812" h="2359" extrusionOk="0">
                  <a:moveTo>
                    <a:pt x="2308" y="1"/>
                  </a:moveTo>
                  <a:cubicBezTo>
                    <a:pt x="2306" y="1"/>
                    <a:pt x="2304" y="1"/>
                    <a:pt x="2303" y="1"/>
                  </a:cubicBezTo>
                  <a:cubicBezTo>
                    <a:pt x="1884" y="9"/>
                    <a:pt x="1502" y="503"/>
                    <a:pt x="1502" y="503"/>
                  </a:cubicBezTo>
                  <a:cubicBezTo>
                    <a:pt x="1502" y="503"/>
                    <a:pt x="1349" y="352"/>
                    <a:pt x="1102" y="352"/>
                  </a:cubicBezTo>
                  <a:cubicBezTo>
                    <a:pt x="1045" y="352"/>
                    <a:pt x="983" y="360"/>
                    <a:pt x="916" y="380"/>
                  </a:cubicBezTo>
                  <a:cubicBezTo>
                    <a:pt x="640" y="469"/>
                    <a:pt x="60" y="1496"/>
                    <a:pt x="60" y="1496"/>
                  </a:cubicBezTo>
                  <a:cubicBezTo>
                    <a:pt x="0" y="1691"/>
                    <a:pt x="927" y="2358"/>
                    <a:pt x="1729" y="2358"/>
                  </a:cubicBezTo>
                  <a:cubicBezTo>
                    <a:pt x="1869" y="2358"/>
                    <a:pt x="2006" y="2338"/>
                    <a:pt x="2132" y="2291"/>
                  </a:cubicBezTo>
                  <a:cubicBezTo>
                    <a:pt x="2944" y="1992"/>
                    <a:pt x="3812" y="723"/>
                    <a:pt x="3488" y="687"/>
                  </a:cubicBezTo>
                  <a:cubicBezTo>
                    <a:pt x="3166" y="653"/>
                    <a:pt x="2725" y="1"/>
                    <a:pt x="23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0" name="Google Shape;1710;p34"/>
            <p:cNvSpPr/>
            <p:nvPr/>
          </p:nvSpPr>
          <p:spPr>
            <a:xfrm rot="-710128">
              <a:off x="777904" y="1491273"/>
              <a:ext cx="84942" cy="22157"/>
            </a:xfrm>
            <a:custGeom>
              <a:avLst/>
              <a:gdLst/>
              <a:ahLst/>
              <a:cxnLst/>
              <a:rect l="l" t="t" r="r" b="b"/>
              <a:pathLst>
                <a:path w="2235" h="583" extrusionOk="0">
                  <a:moveTo>
                    <a:pt x="2190" y="1"/>
                  </a:moveTo>
                  <a:cubicBezTo>
                    <a:pt x="2184" y="1"/>
                    <a:pt x="2179" y="2"/>
                    <a:pt x="2173" y="5"/>
                  </a:cubicBezTo>
                  <a:cubicBezTo>
                    <a:pt x="1925" y="117"/>
                    <a:pt x="1750" y="154"/>
                    <a:pt x="1619" y="154"/>
                  </a:cubicBezTo>
                  <a:cubicBezTo>
                    <a:pt x="1469" y="154"/>
                    <a:pt x="1378" y="107"/>
                    <a:pt x="1306" y="69"/>
                  </a:cubicBezTo>
                  <a:cubicBezTo>
                    <a:pt x="1267" y="50"/>
                    <a:pt x="1233" y="33"/>
                    <a:pt x="1197" y="25"/>
                  </a:cubicBezTo>
                  <a:cubicBezTo>
                    <a:pt x="1185" y="23"/>
                    <a:pt x="1175" y="22"/>
                    <a:pt x="1165" y="22"/>
                  </a:cubicBezTo>
                  <a:cubicBezTo>
                    <a:pt x="1094" y="22"/>
                    <a:pt x="1068" y="71"/>
                    <a:pt x="1041" y="120"/>
                  </a:cubicBezTo>
                  <a:cubicBezTo>
                    <a:pt x="1002" y="181"/>
                    <a:pt x="954" y="270"/>
                    <a:pt x="787" y="343"/>
                  </a:cubicBezTo>
                  <a:cubicBezTo>
                    <a:pt x="469" y="482"/>
                    <a:pt x="47" y="502"/>
                    <a:pt x="42" y="502"/>
                  </a:cubicBezTo>
                  <a:cubicBezTo>
                    <a:pt x="22" y="507"/>
                    <a:pt x="0" y="524"/>
                    <a:pt x="6" y="544"/>
                  </a:cubicBezTo>
                  <a:cubicBezTo>
                    <a:pt x="6" y="566"/>
                    <a:pt x="22" y="583"/>
                    <a:pt x="42" y="583"/>
                  </a:cubicBezTo>
                  <a:cubicBezTo>
                    <a:pt x="64" y="583"/>
                    <a:pt x="488" y="563"/>
                    <a:pt x="820" y="413"/>
                  </a:cubicBezTo>
                  <a:cubicBezTo>
                    <a:pt x="1010" y="329"/>
                    <a:pt x="1071" y="223"/>
                    <a:pt x="1110" y="159"/>
                  </a:cubicBezTo>
                  <a:cubicBezTo>
                    <a:pt x="1135" y="115"/>
                    <a:pt x="1141" y="100"/>
                    <a:pt x="1163" y="100"/>
                  </a:cubicBezTo>
                  <a:cubicBezTo>
                    <a:pt x="1168" y="100"/>
                    <a:pt x="1175" y="101"/>
                    <a:pt x="1183" y="103"/>
                  </a:cubicBezTo>
                  <a:cubicBezTo>
                    <a:pt x="1208" y="109"/>
                    <a:pt x="1236" y="122"/>
                    <a:pt x="1269" y="139"/>
                  </a:cubicBezTo>
                  <a:cubicBezTo>
                    <a:pt x="1345" y="180"/>
                    <a:pt x="1447" y="233"/>
                    <a:pt x="1614" y="233"/>
                  </a:cubicBezTo>
                  <a:cubicBezTo>
                    <a:pt x="1756" y="233"/>
                    <a:pt x="1945" y="195"/>
                    <a:pt x="2204" y="78"/>
                  </a:cubicBezTo>
                  <a:cubicBezTo>
                    <a:pt x="2226" y="67"/>
                    <a:pt x="2235" y="47"/>
                    <a:pt x="2226" y="25"/>
                  </a:cubicBezTo>
                  <a:cubicBezTo>
                    <a:pt x="2218" y="11"/>
                    <a:pt x="2204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1" name="Google Shape;1711;p34"/>
            <p:cNvSpPr/>
            <p:nvPr/>
          </p:nvSpPr>
          <p:spPr>
            <a:xfrm rot="-710128">
              <a:off x="825374" y="1453912"/>
              <a:ext cx="27630" cy="9235"/>
            </a:xfrm>
            <a:custGeom>
              <a:avLst/>
              <a:gdLst/>
              <a:ahLst/>
              <a:cxnLst/>
              <a:rect l="l" t="t" r="r" b="b"/>
              <a:pathLst>
                <a:path w="727" h="243" extrusionOk="0">
                  <a:moveTo>
                    <a:pt x="372" y="0"/>
                  </a:moveTo>
                  <a:cubicBezTo>
                    <a:pt x="143" y="0"/>
                    <a:pt x="23" y="143"/>
                    <a:pt x="15" y="151"/>
                  </a:cubicBezTo>
                  <a:cubicBezTo>
                    <a:pt x="1" y="168"/>
                    <a:pt x="4" y="193"/>
                    <a:pt x="23" y="207"/>
                  </a:cubicBezTo>
                  <a:cubicBezTo>
                    <a:pt x="30" y="212"/>
                    <a:pt x="37" y="215"/>
                    <a:pt x="45" y="215"/>
                  </a:cubicBezTo>
                  <a:cubicBezTo>
                    <a:pt x="56" y="215"/>
                    <a:pt x="69" y="209"/>
                    <a:pt x="79" y="198"/>
                  </a:cubicBezTo>
                  <a:cubicBezTo>
                    <a:pt x="79" y="198"/>
                    <a:pt x="179" y="76"/>
                    <a:pt x="375" y="76"/>
                  </a:cubicBezTo>
                  <a:cubicBezTo>
                    <a:pt x="567" y="76"/>
                    <a:pt x="651" y="215"/>
                    <a:pt x="654" y="223"/>
                  </a:cubicBezTo>
                  <a:cubicBezTo>
                    <a:pt x="659" y="237"/>
                    <a:pt x="673" y="243"/>
                    <a:pt x="687" y="243"/>
                  </a:cubicBezTo>
                  <a:cubicBezTo>
                    <a:pt x="698" y="243"/>
                    <a:pt x="707" y="240"/>
                    <a:pt x="701" y="237"/>
                  </a:cubicBezTo>
                  <a:cubicBezTo>
                    <a:pt x="721" y="226"/>
                    <a:pt x="726" y="201"/>
                    <a:pt x="715" y="184"/>
                  </a:cubicBezTo>
                  <a:cubicBezTo>
                    <a:pt x="709" y="179"/>
                    <a:pt x="603" y="0"/>
                    <a:pt x="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2" name="Google Shape;1712;p34"/>
            <p:cNvSpPr/>
            <p:nvPr/>
          </p:nvSpPr>
          <p:spPr>
            <a:xfrm rot="-710128">
              <a:off x="783409" y="1478111"/>
              <a:ext cx="20409" cy="6537"/>
            </a:xfrm>
            <a:custGeom>
              <a:avLst/>
              <a:gdLst/>
              <a:ahLst/>
              <a:cxnLst/>
              <a:rect l="l" t="t" r="r" b="b"/>
              <a:pathLst>
                <a:path w="537" h="172" extrusionOk="0">
                  <a:moveTo>
                    <a:pt x="269" y="0"/>
                  </a:moveTo>
                  <a:cubicBezTo>
                    <a:pt x="186" y="0"/>
                    <a:pt x="97" y="27"/>
                    <a:pt x="17" y="102"/>
                  </a:cubicBezTo>
                  <a:cubicBezTo>
                    <a:pt x="0" y="116"/>
                    <a:pt x="0" y="141"/>
                    <a:pt x="14" y="158"/>
                  </a:cubicBezTo>
                  <a:cubicBezTo>
                    <a:pt x="20" y="169"/>
                    <a:pt x="31" y="172"/>
                    <a:pt x="42" y="172"/>
                  </a:cubicBezTo>
                  <a:cubicBezTo>
                    <a:pt x="53" y="172"/>
                    <a:pt x="62" y="169"/>
                    <a:pt x="73" y="158"/>
                  </a:cubicBezTo>
                  <a:cubicBezTo>
                    <a:pt x="137" y="96"/>
                    <a:pt x="207" y="76"/>
                    <a:pt x="270" y="76"/>
                  </a:cubicBezTo>
                  <a:cubicBezTo>
                    <a:pt x="377" y="76"/>
                    <a:pt x="465" y="133"/>
                    <a:pt x="472" y="138"/>
                  </a:cubicBezTo>
                  <a:cubicBezTo>
                    <a:pt x="478" y="143"/>
                    <a:pt x="484" y="145"/>
                    <a:pt x="490" y="145"/>
                  </a:cubicBezTo>
                  <a:cubicBezTo>
                    <a:pt x="502" y="145"/>
                    <a:pt x="513" y="138"/>
                    <a:pt x="522" y="127"/>
                  </a:cubicBezTo>
                  <a:cubicBezTo>
                    <a:pt x="536" y="110"/>
                    <a:pt x="531" y="88"/>
                    <a:pt x="514" y="74"/>
                  </a:cubicBezTo>
                  <a:cubicBezTo>
                    <a:pt x="462" y="39"/>
                    <a:pt x="370" y="0"/>
                    <a:pt x="2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3" name="Google Shape;1713;p34"/>
            <p:cNvSpPr/>
            <p:nvPr/>
          </p:nvSpPr>
          <p:spPr>
            <a:xfrm rot="-710128">
              <a:off x="822242" y="1518052"/>
              <a:ext cx="40362" cy="17254"/>
            </a:xfrm>
            <a:custGeom>
              <a:avLst/>
              <a:gdLst/>
              <a:ahLst/>
              <a:cxnLst/>
              <a:rect l="l" t="t" r="r" b="b"/>
              <a:pathLst>
                <a:path w="1062" h="454" extrusionOk="0">
                  <a:moveTo>
                    <a:pt x="1013" y="0"/>
                  </a:moveTo>
                  <a:cubicBezTo>
                    <a:pt x="1002" y="0"/>
                    <a:pt x="993" y="4"/>
                    <a:pt x="986" y="13"/>
                  </a:cubicBezTo>
                  <a:cubicBezTo>
                    <a:pt x="696" y="309"/>
                    <a:pt x="457" y="379"/>
                    <a:pt x="295" y="379"/>
                  </a:cubicBezTo>
                  <a:cubicBezTo>
                    <a:pt x="156" y="379"/>
                    <a:pt x="74" y="327"/>
                    <a:pt x="65" y="322"/>
                  </a:cubicBezTo>
                  <a:cubicBezTo>
                    <a:pt x="59" y="318"/>
                    <a:pt x="53" y="317"/>
                    <a:pt x="47" y="317"/>
                  </a:cubicBezTo>
                  <a:cubicBezTo>
                    <a:pt x="35" y="317"/>
                    <a:pt x="24" y="323"/>
                    <a:pt x="15" y="334"/>
                  </a:cubicBezTo>
                  <a:cubicBezTo>
                    <a:pt x="1" y="353"/>
                    <a:pt x="6" y="373"/>
                    <a:pt x="23" y="387"/>
                  </a:cubicBezTo>
                  <a:cubicBezTo>
                    <a:pt x="34" y="389"/>
                    <a:pt x="132" y="453"/>
                    <a:pt x="297" y="453"/>
                  </a:cubicBezTo>
                  <a:cubicBezTo>
                    <a:pt x="475" y="453"/>
                    <a:pt x="735" y="375"/>
                    <a:pt x="1041" y="68"/>
                  </a:cubicBezTo>
                  <a:cubicBezTo>
                    <a:pt x="1061" y="52"/>
                    <a:pt x="1061" y="29"/>
                    <a:pt x="1041" y="13"/>
                  </a:cubicBezTo>
                  <a:cubicBezTo>
                    <a:pt x="1033" y="4"/>
                    <a:pt x="1023" y="0"/>
                    <a:pt x="1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4" name="Google Shape;1714;p34"/>
            <p:cNvSpPr/>
            <p:nvPr/>
          </p:nvSpPr>
          <p:spPr>
            <a:xfrm rot="-710128">
              <a:off x="666488" y="1026462"/>
              <a:ext cx="70462" cy="67080"/>
            </a:xfrm>
            <a:custGeom>
              <a:avLst/>
              <a:gdLst/>
              <a:ahLst/>
              <a:cxnLst/>
              <a:rect l="l" t="t" r="r" b="b"/>
              <a:pathLst>
                <a:path w="1854" h="1765" extrusionOk="0">
                  <a:moveTo>
                    <a:pt x="933" y="646"/>
                  </a:moveTo>
                  <a:lnTo>
                    <a:pt x="933" y="646"/>
                  </a:lnTo>
                  <a:cubicBezTo>
                    <a:pt x="1139" y="775"/>
                    <a:pt x="1284" y="945"/>
                    <a:pt x="1270" y="1012"/>
                  </a:cubicBezTo>
                  <a:cubicBezTo>
                    <a:pt x="1268" y="1026"/>
                    <a:pt x="1254" y="1037"/>
                    <a:pt x="1223" y="1040"/>
                  </a:cubicBezTo>
                  <a:cubicBezTo>
                    <a:pt x="1215" y="1040"/>
                    <a:pt x="1208" y="1041"/>
                    <a:pt x="1201" y="1041"/>
                  </a:cubicBezTo>
                  <a:cubicBezTo>
                    <a:pt x="1052" y="1041"/>
                    <a:pt x="957" y="851"/>
                    <a:pt x="933" y="646"/>
                  </a:cubicBezTo>
                  <a:close/>
                  <a:moveTo>
                    <a:pt x="1294" y="81"/>
                  </a:moveTo>
                  <a:cubicBezTo>
                    <a:pt x="1305" y="81"/>
                    <a:pt x="1317" y="82"/>
                    <a:pt x="1329" y="83"/>
                  </a:cubicBezTo>
                  <a:cubicBezTo>
                    <a:pt x="1675" y="111"/>
                    <a:pt x="1773" y="777"/>
                    <a:pt x="1756" y="1218"/>
                  </a:cubicBezTo>
                  <a:cubicBezTo>
                    <a:pt x="1742" y="1556"/>
                    <a:pt x="1669" y="1692"/>
                    <a:pt x="1641" y="1692"/>
                  </a:cubicBezTo>
                  <a:cubicBezTo>
                    <a:pt x="1636" y="1692"/>
                    <a:pt x="1630" y="1687"/>
                    <a:pt x="1619" y="1678"/>
                  </a:cubicBezTo>
                  <a:cubicBezTo>
                    <a:pt x="1616" y="1673"/>
                    <a:pt x="1608" y="1670"/>
                    <a:pt x="1602" y="1667"/>
                  </a:cubicBezTo>
                  <a:cubicBezTo>
                    <a:pt x="1181" y="1536"/>
                    <a:pt x="115" y="1118"/>
                    <a:pt x="227" y="727"/>
                  </a:cubicBezTo>
                  <a:cubicBezTo>
                    <a:pt x="269" y="574"/>
                    <a:pt x="366" y="498"/>
                    <a:pt x="512" y="498"/>
                  </a:cubicBezTo>
                  <a:cubicBezTo>
                    <a:pt x="609" y="498"/>
                    <a:pt x="726" y="529"/>
                    <a:pt x="855" y="599"/>
                  </a:cubicBezTo>
                  <a:cubicBezTo>
                    <a:pt x="865" y="859"/>
                    <a:pt x="990" y="1122"/>
                    <a:pt x="1204" y="1122"/>
                  </a:cubicBezTo>
                  <a:cubicBezTo>
                    <a:pt x="1215" y="1122"/>
                    <a:pt x="1226" y="1122"/>
                    <a:pt x="1237" y="1120"/>
                  </a:cubicBezTo>
                  <a:cubicBezTo>
                    <a:pt x="1323" y="1109"/>
                    <a:pt x="1343" y="1059"/>
                    <a:pt x="1351" y="1031"/>
                  </a:cubicBezTo>
                  <a:cubicBezTo>
                    <a:pt x="1376" y="900"/>
                    <a:pt x="1156" y="688"/>
                    <a:pt x="933" y="557"/>
                  </a:cubicBezTo>
                  <a:cubicBezTo>
                    <a:pt x="933" y="398"/>
                    <a:pt x="980" y="258"/>
                    <a:pt x="1061" y="175"/>
                  </a:cubicBezTo>
                  <a:cubicBezTo>
                    <a:pt x="1123" y="112"/>
                    <a:pt x="1199" y="81"/>
                    <a:pt x="1294" y="81"/>
                  </a:cubicBezTo>
                  <a:close/>
                  <a:moveTo>
                    <a:pt x="1301" y="1"/>
                  </a:moveTo>
                  <a:cubicBezTo>
                    <a:pt x="1179" y="1"/>
                    <a:pt x="1079" y="42"/>
                    <a:pt x="1003" y="119"/>
                  </a:cubicBezTo>
                  <a:cubicBezTo>
                    <a:pt x="916" y="208"/>
                    <a:pt x="863" y="348"/>
                    <a:pt x="852" y="512"/>
                  </a:cubicBezTo>
                  <a:cubicBezTo>
                    <a:pt x="754" y="465"/>
                    <a:pt x="631" y="417"/>
                    <a:pt x="512" y="417"/>
                  </a:cubicBezTo>
                  <a:cubicBezTo>
                    <a:pt x="386" y="417"/>
                    <a:pt x="221" y="468"/>
                    <a:pt x="154" y="705"/>
                  </a:cubicBezTo>
                  <a:cubicBezTo>
                    <a:pt x="1" y="1235"/>
                    <a:pt x="1432" y="1695"/>
                    <a:pt x="1572" y="1737"/>
                  </a:cubicBezTo>
                  <a:cubicBezTo>
                    <a:pt x="1591" y="1754"/>
                    <a:pt x="1613" y="1765"/>
                    <a:pt x="1636" y="1765"/>
                  </a:cubicBezTo>
                  <a:cubicBezTo>
                    <a:pt x="1795" y="1765"/>
                    <a:pt x="1826" y="1344"/>
                    <a:pt x="1828" y="1218"/>
                  </a:cubicBezTo>
                  <a:cubicBezTo>
                    <a:pt x="1853" y="655"/>
                    <a:pt x="1706" y="35"/>
                    <a:pt x="1335" y="2"/>
                  </a:cubicBezTo>
                  <a:cubicBezTo>
                    <a:pt x="1323" y="1"/>
                    <a:pt x="1312" y="1"/>
                    <a:pt x="13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5" name="Google Shape;1715;p34"/>
            <p:cNvSpPr/>
            <p:nvPr/>
          </p:nvSpPr>
          <p:spPr>
            <a:xfrm rot="-710128">
              <a:off x="1293881" y="1294480"/>
              <a:ext cx="63355" cy="69892"/>
            </a:xfrm>
            <a:custGeom>
              <a:avLst/>
              <a:gdLst/>
              <a:ahLst/>
              <a:cxnLst/>
              <a:rect l="l" t="t" r="r" b="b"/>
              <a:pathLst>
                <a:path w="1667" h="1839" extrusionOk="0">
                  <a:moveTo>
                    <a:pt x="888" y="709"/>
                  </a:moveTo>
                  <a:lnTo>
                    <a:pt x="888" y="709"/>
                  </a:lnTo>
                  <a:cubicBezTo>
                    <a:pt x="835" y="968"/>
                    <a:pt x="721" y="1155"/>
                    <a:pt x="659" y="1161"/>
                  </a:cubicBezTo>
                  <a:cubicBezTo>
                    <a:pt x="643" y="1161"/>
                    <a:pt x="629" y="1136"/>
                    <a:pt x="623" y="1122"/>
                  </a:cubicBezTo>
                  <a:cubicBezTo>
                    <a:pt x="598" y="1077"/>
                    <a:pt x="595" y="1024"/>
                    <a:pt x="615" y="971"/>
                  </a:cubicBezTo>
                  <a:cubicBezTo>
                    <a:pt x="651" y="876"/>
                    <a:pt x="754" y="776"/>
                    <a:pt x="888" y="709"/>
                  </a:cubicBezTo>
                  <a:close/>
                  <a:moveTo>
                    <a:pt x="601" y="78"/>
                  </a:moveTo>
                  <a:cubicBezTo>
                    <a:pt x="693" y="78"/>
                    <a:pt x="765" y="106"/>
                    <a:pt x="818" y="173"/>
                  </a:cubicBezTo>
                  <a:cubicBezTo>
                    <a:pt x="894" y="262"/>
                    <a:pt x="927" y="424"/>
                    <a:pt x="902" y="625"/>
                  </a:cubicBezTo>
                  <a:cubicBezTo>
                    <a:pt x="726" y="703"/>
                    <a:pt x="587" y="826"/>
                    <a:pt x="542" y="954"/>
                  </a:cubicBezTo>
                  <a:cubicBezTo>
                    <a:pt x="517" y="1027"/>
                    <a:pt x="523" y="1102"/>
                    <a:pt x="556" y="1166"/>
                  </a:cubicBezTo>
                  <a:cubicBezTo>
                    <a:pt x="592" y="1228"/>
                    <a:pt x="631" y="1242"/>
                    <a:pt x="665" y="1242"/>
                  </a:cubicBezTo>
                  <a:cubicBezTo>
                    <a:pt x="802" y="1242"/>
                    <a:pt x="933" y="954"/>
                    <a:pt x="975" y="678"/>
                  </a:cubicBezTo>
                  <a:cubicBezTo>
                    <a:pt x="1056" y="650"/>
                    <a:pt x="1139" y="633"/>
                    <a:pt x="1212" y="633"/>
                  </a:cubicBezTo>
                  <a:cubicBezTo>
                    <a:pt x="1337" y="633"/>
                    <a:pt x="1499" y="675"/>
                    <a:pt x="1558" y="879"/>
                  </a:cubicBezTo>
                  <a:cubicBezTo>
                    <a:pt x="1586" y="971"/>
                    <a:pt x="1560" y="1071"/>
                    <a:pt x="1485" y="1172"/>
                  </a:cubicBezTo>
                  <a:cubicBezTo>
                    <a:pt x="1251" y="1487"/>
                    <a:pt x="553" y="1766"/>
                    <a:pt x="260" y="1766"/>
                  </a:cubicBezTo>
                  <a:cubicBezTo>
                    <a:pt x="202" y="1766"/>
                    <a:pt x="180" y="1752"/>
                    <a:pt x="174" y="1744"/>
                  </a:cubicBezTo>
                  <a:cubicBezTo>
                    <a:pt x="168" y="1741"/>
                    <a:pt x="168" y="1735"/>
                    <a:pt x="177" y="1721"/>
                  </a:cubicBezTo>
                  <a:cubicBezTo>
                    <a:pt x="180" y="1719"/>
                    <a:pt x="180" y="1710"/>
                    <a:pt x="180" y="1705"/>
                  </a:cubicBezTo>
                  <a:cubicBezTo>
                    <a:pt x="149" y="1264"/>
                    <a:pt x="154" y="117"/>
                    <a:pt x="559" y="81"/>
                  </a:cubicBezTo>
                  <a:cubicBezTo>
                    <a:pt x="573" y="78"/>
                    <a:pt x="587" y="78"/>
                    <a:pt x="601" y="78"/>
                  </a:cubicBezTo>
                  <a:close/>
                  <a:moveTo>
                    <a:pt x="610" y="0"/>
                  </a:moveTo>
                  <a:cubicBezTo>
                    <a:pt x="592" y="0"/>
                    <a:pt x="573" y="1"/>
                    <a:pt x="553" y="3"/>
                  </a:cubicBezTo>
                  <a:cubicBezTo>
                    <a:pt x="1" y="48"/>
                    <a:pt x="90" y="1546"/>
                    <a:pt x="99" y="1694"/>
                  </a:cubicBezTo>
                  <a:cubicBezTo>
                    <a:pt x="85" y="1735"/>
                    <a:pt x="96" y="1766"/>
                    <a:pt x="107" y="1783"/>
                  </a:cubicBezTo>
                  <a:cubicBezTo>
                    <a:pt x="127" y="1822"/>
                    <a:pt x="180" y="1839"/>
                    <a:pt x="258" y="1839"/>
                  </a:cubicBezTo>
                  <a:cubicBezTo>
                    <a:pt x="570" y="1839"/>
                    <a:pt x="1290" y="1554"/>
                    <a:pt x="1544" y="1211"/>
                  </a:cubicBezTo>
                  <a:cubicBezTo>
                    <a:pt x="1639" y="1085"/>
                    <a:pt x="1666" y="968"/>
                    <a:pt x="1630" y="848"/>
                  </a:cubicBezTo>
                  <a:cubicBezTo>
                    <a:pt x="1574" y="653"/>
                    <a:pt x="1424" y="547"/>
                    <a:pt x="1212" y="547"/>
                  </a:cubicBezTo>
                  <a:cubicBezTo>
                    <a:pt x="1139" y="547"/>
                    <a:pt x="1061" y="561"/>
                    <a:pt x="986" y="583"/>
                  </a:cubicBezTo>
                  <a:cubicBezTo>
                    <a:pt x="997" y="444"/>
                    <a:pt x="989" y="243"/>
                    <a:pt x="877" y="115"/>
                  </a:cubicBezTo>
                  <a:cubicBezTo>
                    <a:pt x="812" y="38"/>
                    <a:pt x="724" y="0"/>
                    <a:pt x="6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6" name="Google Shape;1716;p34"/>
            <p:cNvSpPr/>
            <p:nvPr/>
          </p:nvSpPr>
          <p:spPr>
            <a:xfrm rot="-710128">
              <a:off x="718909" y="1392217"/>
              <a:ext cx="72552" cy="58756"/>
            </a:xfrm>
            <a:custGeom>
              <a:avLst/>
              <a:gdLst/>
              <a:ahLst/>
              <a:cxnLst/>
              <a:rect l="l" t="t" r="r" b="b"/>
              <a:pathLst>
                <a:path w="1909" h="1546" extrusionOk="0">
                  <a:moveTo>
                    <a:pt x="670" y="801"/>
                  </a:moveTo>
                  <a:cubicBezTo>
                    <a:pt x="938" y="801"/>
                    <a:pt x="1133" y="876"/>
                    <a:pt x="1150" y="932"/>
                  </a:cubicBezTo>
                  <a:cubicBezTo>
                    <a:pt x="1155" y="946"/>
                    <a:pt x="1147" y="960"/>
                    <a:pt x="1122" y="982"/>
                  </a:cubicBezTo>
                  <a:cubicBezTo>
                    <a:pt x="1092" y="1006"/>
                    <a:pt x="1055" y="1018"/>
                    <a:pt x="1015" y="1018"/>
                  </a:cubicBezTo>
                  <a:cubicBezTo>
                    <a:pt x="907" y="1018"/>
                    <a:pt x="774" y="935"/>
                    <a:pt x="670" y="801"/>
                  </a:cubicBezTo>
                  <a:close/>
                  <a:moveTo>
                    <a:pt x="829" y="87"/>
                  </a:moveTo>
                  <a:cubicBezTo>
                    <a:pt x="1267" y="87"/>
                    <a:pt x="1833" y="1010"/>
                    <a:pt x="1833" y="1275"/>
                  </a:cubicBezTo>
                  <a:cubicBezTo>
                    <a:pt x="1833" y="1314"/>
                    <a:pt x="1825" y="1314"/>
                    <a:pt x="1817" y="1314"/>
                  </a:cubicBezTo>
                  <a:cubicBezTo>
                    <a:pt x="1808" y="1314"/>
                    <a:pt x="1805" y="1314"/>
                    <a:pt x="1800" y="1309"/>
                  </a:cubicBezTo>
                  <a:cubicBezTo>
                    <a:pt x="1796" y="1307"/>
                    <a:pt x="1792" y="1306"/>
                    <a:pt x="1789" y="1306"/>
                  </a:cubicBezTo>
                  <a:cubicBezTo>
                    <a:pt x="1785" y="1306"/>
                    <a:pt x="1782" y="1307"/>
                    <a:pt x="1777" y="1309"/>
                  </a:cubicBezTo>
                  <a:cubicBezTo>
                    <a:pt x="1772" y="1309"/>
                    <a:pt x="1172" y="1470"/>
                    <a:pt x="689" y="1470"/>
                  </a:cubicBezTo>
                  <a:cubicBezTo>
                    <a:pt x="352" y="1470"/>
                    <a:pt x="157" y="1392"/>
                    <a:pt x="115" y="1244"/>
                  </a:cubicBezTo>
                  <a:cubicBezTo>
                    <a:pt x="84" y="1138"/>
                    <a:pt x="92" y="1052"/>
                    <a:pt x="143" y="982"/>
                  </a:cubicBezTo>
                  <a:cubicBezTo>
                    <a:pt x="212" y="885"/>
                    <a:pt x="369" y="818"/>
                    <a:pt x="575" y="804"/>
                  </a:cubicBezTo>
                  <a:cubicBezTo>
                    <a:pt x="698" y="982"/>
                    <a:pt x="868" y="1097"/>
                    <a:pt x="1019" y="1099"/>
                  </a:cubicBezTo>
                  <a:cubicBezTo>
                    <a:pt x="1077" y="1099"/>
                    <a:pt x="1133" y="1083"/>
                    <a:pt x="1178" y="1044"/>
                  </a:cubicBezTo>
                  <a:cubicBezTo>
                    <a:pt x="1247" y="988"/>
                    <a:pt x="1242" y="938"/>
                    <a:pt x="1231" y="910"/>
                  </a:cubicBezTo>
                  <a:cubicBezTo>
                    <a:pt x="1186" y="787"/>
                    <a:pt x="910" y="723"/>
                    <a:pt x="673" y="723"/>
                  </a:cubicBezTo>
                  <a:cubicBezTo>
                    <a:pt x="656" y="723"/>
                    <a:pt x="639" y="728"/>
                    <a:pt x="620" y="728"/>
                  </a:cubicBezTo>
                  <a:cubicBezTo>
                    <a:pt x="536" y="583"/>
                    <a:pt x="503" y="441"/>
                    <a:pt x="533" y="324"/>
                  </a:cubicBezTo>
                  <a:cubicBezTo>
                    <a:pt x="553" y="235"/>
                    <a:pt x="614" y="165"/>
                    <a:pt x="709" y="117"/>
                  </a:cubicBezTo>
                  <a:cubicBezTo>
                    <a:pt x="745" y="95"/>
                    <a:pt x="787" y="87"/>
                    <a:pt x="829" y="87"/>
                  </a:cubicBezTo>
                  <a:close/>
                  <a:moveTo>
                    <a:pt x="826" y="0"/>
                  </a:moveTo>
                  <a:cubicBezTo>
                    <a:pt x="770" y="0"/>
                    <a:pt x="717" y="17"/>
                    <a:pt x="670" y="39"/>
                  </a:cubicBezTo>
                  <a:cubicBezTo>
                    <a:pt x="556" y="95"/>
                    <a:pt x="480" y="184"/>
                    <a:pt x="452" y="296"/>
                  </a:cubicBezTo>
                  <a:cubicBezTo>
                    <a:pt x="419" y="424"/>
                    <a:pt x="447" y="578"/>
                    <a:pt x="530" y="728"/>
                  </a:cubicBezTo>
                  <a:cubicBezTo>
                    <a:pt x="383" y="745"/>
                    <a:pt x="179" y="792"/>
                    <a:pt x="76" y="938"/>
                  </a:cubicBezTo>
                  <a:cubicBezTo>
                    <a:pt x="14" y="1027"/>
                    <a:pt x="0" y="1136"/>
                    <a:pt x="39" y="1264"/>
                  </a:cubicBezTo>
                  <a:cubicBezTo>
                    <a:pt x="95" y="1454"/>
                    <a:pt x="313" y="1546"/>
                    <a:pt x="689" y="1546"/>
                  </a:cubicBezTo>
                  <a:cubicBezTo>
                    <a:pt x="1150" y="1546"/>
                    <a:pt x="1708" y="1403"/>
                    <a:pt x="1786" y="1384"/>
                  </a:cubicBezTo>
                  <a:cubicBezTo>
                    <a:pt x="1797" y="1387"/>
                    <a:pt x="1803" y="1387"/>
                    <a:pt x="1811" y="1387"/>
                  </a:cubicBezTo>
                  <a:cubicBezTo>
                    <a:pt x="1833" y="1387"/>
                    <a:pt x="1909" y="1376"/>
                    <a:pt x="1909" y="1267"/>
                  </a:cubicBezTo>
                  <a:cubicBezTo>
                    <a:pt x="1909" y="974"/>
                    <a:pt x="1309" y="0"/>
                    <a:pt x="8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7" name="Google Shape;1717;p34"/>
            <p:cNvSpPr/>
            <p:nvPr/>
          </p:nvSpPr>
          <p:spPr>
            <a:xfrm rot="-710128">
              <a:off x="930050" y="1447321"/>
              <a:ext cx="313051" cy="67574"/>
            </a:xfrm>
            <a:custGeom>
              <a:avLst/>
              <a:gdLst/>
              <a:ahLst/>
              <a:cxnLst/>
              <a:rect l="l" t="t" r="r" b="b"/>
              <a:pathLst>
                <a:path w="8237" h="1778" extrusionOk="0">
                  <a:moveTo>
                    <a:pt x="54" y="1"/>
                  </a:moveTo>
                  <a:cubicBezTo>
                    <a:pt x="32" y="1"/>
                    <a:pt x="12" y="15"/>
                    <a:pt x="6" y="37"/>
                  </a:cubicBezTo>
                  <a:cubicBezTo>
                    <a:pt x="6" y="40"/>
                    <a:pt x="1" y="76"/>
                    <a:pt x="1" y="132"/>
                  </a:cubicBezTo>
                  <a:cubicBezTo>
                    <a:pt x="1" y="151"/>
                    <a:pt x="1" y="174"/>
                    <a:pt x="4" y="201"/>
                  </a:cubicBezTo>
                  <a:cubicBezTo>
                    <a:pt x="4" y="221"/>
                    <a:pt x="20" y="238"/>
                    <a:pt x="43" y="238"/>
                  </a:cubicBezTo>
                  <a:cubicBezTo>
                    <a:pt x="46" y="238"/>
                    <a:pt x="46" y="238"/>
                    <a:pt x="54" y="235"/>
                  </a:cubicBezTo>
                  <a:cubicBezTo>
                    <a:pt x="73" y="232"/>
                    <a:pt x="90" y="215"/>
                    <a:pt x="87" y="193"/>
                  </a:cubicBezTo>
                  <a:cubicBezTo>
                    <a:pt x="85" y="168"/>
                    <a:pt x="85" y="148"/>
                    <a:pt x="85" y="126"/>
                  </a:cubicBezTo>
                  <a:cubicBezTo>
                    <a:pt x="85" y="79"/>
                    <a:pt x="87" y="48"/>
                    <a:pt x="87" y="48"/>
                  </a:cubicBezTo>
                  <a:cubicBezTo>
                    <a:pt x="87" y="26"/>
                    <a:pt x="73" y="6"/>
                    <a:pt x="54" y="1"/>
                  </a:cubicBezTo>
                  <a:close/>
                  <a:moveTo>
                    <a:pt x="2699" y="61"/>
                  </a:moveTo>
                  <a:cubicBezTo>
                    <a:pt x="2679" y="61"/>
                    <a:pt x="2668" y="78"/>
                    <a:pt x="2665" y="95"/>
                  </a:cubicBezTo>
                  <a:cubicBezTo>
                    <a:pt x="2662" y="118"/>
                    <a:pt x="2679" y="135"/>
                    <a:pt x="2699" y="137"/>
                  </a:cubicBezTo>
                  <a:cubicBezTo>
                    <a:pt x="2710" y="137"/>
                    <a:pt x="2749" y="140"/>
                    <a:pt x="2763" y="207"/>
                  </a:cubicBezTo>
                  <a:cubicBezTo>
                    <a:pt x="2766" y="224"/>
                    <a:pt x="2782" y="238"/>
                    <a:pt x="2802" y="238"/>
                  </a:cubicBezTo>
                  <a:lnTo>
                    <a:pt x="2810" y="238"/>
                  </a:lnTo>
                  <a:cubicBezTo>
                    <a:pt x="2833" y="235"/>
                    <a:pt x="2847" y="215"/>
                    <a:pt x="2844" y="193"/>
                  </a:cubicBezTo>
                  <a:cubicBezTo>
                    <a:pt x="2824" y="112"/>
                    <a:pt x="2777" y="65"/>
                    <a:pt x="2707" y="62"/>
                  </a:cubicBezTo>
                  <a:cubicBezTo>
                    <a:pt x="2704" y="61"/>
                    <a:pt x="2701" y="61"/>
                    <a:pt x="2699" y="61"/>
                  </a:cubicBezTo>
                  <a:close/>
                  <a:moveTo>
                    <a:pt x="2555" y="110"/>
                  </a:moveTo>
                  <a:cubicBezTo>
                    <a:pt x="2547" y="110"/>
                    <a:pt x="2539" y="112"/>
                    <a:pt x="2531" y="118"/>
                  </a:cubicBezTo>
                  <a:cubicBezTo>
                    <a:pt x="2484" y="148"/>
                    <a:pt x="2445" y="193"/>
                    <a:pt x="2420" y="249"/>
                  </a:cubicBezTo>
                  <a:cubicBezTo>
                    <a:pt x="2414" y="271"/>
                    <a:pt x="2420" y="291"/>
                    <a:pt x="2442" y="302"/>
                  </a:cubicBezTo>
                  <a:cubicBezTo>
                    <a:pt x="2448" y="302"/>
                    <a:pt x="2453" y="305"/>
                    <a:pt x="2459" y="305"/>
                  </a:cubicBezTo>
                  <a:cubicBezTo>
                    <a:pt x="2473" y="305"/>
                    <a:pt x="2487" y="294"/>
                    <a:pt x="2489" y="285"/>
                  </a:cubicBezTo>
                  <a:cubicBezTo>
                    <a:pt x="2509" y="238"/>
                    <a:pt x="2537" y="204"/>
                    <a:pt x="2573" y="179"/>
                  </a:cubicBezTo>
                  <a:cubicBezTo>
                    <a:pt x="2593" y="168"/>
                    <a:pt x="2598" y="146"/>
                    <a:pt x="2584" y="126"/>
                  </a:cubicBezTo>
                  <a:cubicBezTo>
                    <a:pt x="2577" y="116"/>
                    <a:pt x="2566" y="110"/>
                    <a:pt x="2555" y="110"/>
                  </a:cubicBezTo>
                  <a:close/>
                  <a:moveTo>
                    <a:pt x="2791" y="312"/>
                  </a:moveTo>
                  <a:cubicBezTo>
                    <a:pt x="2775" y="312"/>
                    <a:pt x="2762" y="325"/>
                    <a:pt x="2754" y="344"/>
                  </a:cubicBezTo>
                  <a:cubicBezTo>
                    <a:pt x="2746" y="386"/>
                    <a:pt x="2729" y="433"/>
                    <a:pt x="2710" y="483"/>
                  </a:cubicBezTo>
                  <a:cubicBezTo>
                    <a:pt x="2704" y="503"/>
                    <a:pt x="2710" y="525"/>
                    <a:pt x="2729" y="536"/>
                  </a:cubicBezTo>
                  <a:cubicBezTo>
                    <a:pt x="2735" y="536"/>
                    <a:pt x="2738" y="539"/>
                    <a:pt x="2746" y="539"/>
                  </a:cubicBezTo>
                  <a:cubicBezTo>
                    <a:pt x="2760" y="539"/>
                    <a:pt x="2777" y="531"/>
                    <a:pt x="2782" y="511"/>
                  </a:cubicBezTo>
                  <a:cubicBezTo>
                    <a:pt x="2805" y="458"/>
                    <a:pt x="2821" y="405"/>
                    <a:pt x="2833" y="358"/>
                  </a:cubicBezTo>
                  <a:cubicBezTo>
                    <a:pt x="2835" y="335"/>
                    <a:pt x="2821" y="319"/>
                    <a:pt x="2799" y="313"/>
                  </a:cubicBezTo>
                  <a:cubicBezTo>
                    <a:pt x="2796" y="312"/>
                    <a:pt x="2793" y="312"/>
                    <a:pt x="2791" y="312"/>
                  </a:cubicBezTo>
                  <a:close/>
                  <a:moveTo>
                    <a:pt x="62" y="316"/>
                  </a:moveTo>
                  <a:cubicBezTo>
                    <a:pt x="60" y="316"/>
                    <a:pt x="58" y="316"/>
                    <a:pt x="57" y="316"/>
                  </a:cubicBezTo>
                  <a:cubicBezTo>
                    <a:pt x="34" y="319"/>
                    <a:pt x="20" y="341"/>
                    <a:pt x="26" y="361"/>
                  </a:cubicBezTo>
                  <a:cubicBezTo>
                    <a:pt x="34" y="411"/>
                    <a:pt x="48" y="467"/>
                    <a:pt x="68" y="514"/>
                  </a:cubicBezTo>
                  <a:cubicBezTo>
                    <a:pt x="73" y="531"/>
                    <a:pt x="87" y="542"/>
                    <a:pt x="104" y="542"/>
                  </a:cubicBezTo>
                  <a:cubicBezTo>
                    <a:pt x="110" y="542"/>
                    <a:pt x="115" y="542"/>
                    <a:pt x="115" y="539"/>
                  </a:cubicBezTo>
                  <a:cubicBezTo>
                    <a:pt x="138" y="531"/>
                    <a:pt x="146" y="511"/>
                    <a:pt x="140" y="489"/>
                  </a:cubicBezTo>
                  <a:cubicBezTo>
                    <a:pt x="126" y="444"/>
                    <a:pt x="113" y="397"/>
                    <a:pt x="101" y="347"/>
                  </a:cubicBezTo>
                  <a:cubicBezTo>
                    <a:pt x="99" y="329"/>
                    <a:pt x="80" y="316"/>
                    <a:pt x="62" y="316"/>
                  </a:cubicBezTo>
                  <a:close/>
                  <a:moveTo>
                    <a:pt x="2420" y="377"/>
                  </a:moveTo>
                  <a:cubicBezTo>
                    <a:pt x="2398" y="377"/>
                    <a:pt x="2386" y="393"/>
                    <a:pt x="2381" y="414"/>
                  </a:cubicBezTo>
                  <a:cubicBezTo>
                    <a:pt x="2378" y="425"/>
                    <a:pt x="2378" y="433"/>
                    <a:pt x="2378" y="447"/>
                  </a:cubicBezTo>
                  <a:cubicBezTo>
                    <a:pt x="2378" y="489"/>
                    <a:pt x="2386" y="531"/>
                    <a:pt x="2392" y="578"/>
                  </a:cubicBezTo>
                  <a:cubicBezTo>
                    <a:pt x="2397" y="595"/>
                    <a:pt x="2414" y="609"/>
                    <a:pt x="2431" y="609"/>
                  </a:cubicBezTo>
                  <a:cubicBezTo>
                    <a:pt x="2434" y="609"/>
                    <a:pt x="2439" y="609"/>
                    <a:pt x="2434" y="612"/>
                  </a:cubicBezTo>
                  <a:cubicBezTo>
                    <a:pt x="2456" y="609"/>
                    <a:pt x="2470" y="586"/>
                    <a:pt x="2467" y="567"/>
                  </a:cubicBezTo>
                  <a:cubicBezTo>
                    <a:pt x="2459" y="525"/>
                    <a:pt x="2456" y="486"/>
                    <a:pt x="2456" y="453"/>
                  </a:cubicBezTo>
                  <a:cubicBezTo>
                    <a:pt x="2456" y="441"/>
                    <a:pt x="2459" y="430"/>
                    <a:pt x="2459" y="419"/>
                  </a:cubicBezTo>
                  <a:cubicBezTo>
                    <a:pt x="2462" y="400"/>
                    <a:pt x="2445" y="383"/>
                    <a:pt x="2425" y="377"/>
                  </a:cubicBezTo>
                  <a:cubicBezTo>
                    <a:pt x="2423" y="377"/>
                    <a:pt x="2422" y="377"/>
                    <a:pt x="2420" y="377"/>
                  </a:cubicBezTo>
                  <a:close/>
                  <a:moveTo>
                    <a:pt x="8193" y="402"/>
                  </a:moveTo>
                  <a:cubicBezTo>
                    <a:pt x="8192" y="402"/>
                    <a:pt x="8190" y="402"/>
                    <a:pt x="8189" y="402"/>
                  </a:cubicBezTo>
                  <a:cubicBezTo>
                    <a:pt x="8167" y="402"/>
                    <a:pt x="8150" y="425"/>
                    <a:pt x="8153" y="444"/>
                  </a:cubicBezTo>
                  <a:cubicBezTo>
                    <a:pt x="8158" y="486"/>
                    <a:pt x="8161" y="525"/>
                    <a:pt x="8161" y="564"/>
                  </a:cubicBezTo>
                  <a:lnTo>
                    <a:pt x="8161" y="595"/>
                  </a:lnTo>
                  <a:cubicBezTo>
                    <a:pt x="8161" y="614"/>
                    <a:pt x="8175" y="637"/>
                    <a:pt x="8200" y="637"/>
                  </a:cubicBezTo>
                  <a:cubicBezTo>
                    <a:pt x="8220" y="637"/>
                    <a:pt x="8234" y="620"/>
                    <a:pt x="8236" y="598"/>
                  </a:cubicBezTo>
                  <a:lnTo>
                    <a:pt x="8236" y="564"/>
                  </a:lnTo>
                  <a:cubicBezTo>
                    <a:pt x="8236" y="522"/>
                    <a:pt x="8236" y="480"/>
                    <a:pt x="8231" y="439"/>
                  </a:cubicBezTo>
                  <a:cubicBezTo>
                    <a:pt x="8231" y="418"/>
                    <a:pt x="8212" y="402"/>
                    <a:pt x="8193" y="402"/>
                  </a:cubicBezTo>
                  <a:close/>
                  <a:moveTo>
                    <a:pt x="5782" y="569"/>
                  </a:moveTo>
                  <a:cubicBezTo>
                    <a:pt x="5767" y="569"/>
                    <a:pt x="5750" y="581"/>
                    <a:pt x="5745" y="598"/>
                  </a:cubicBezTo>
                  <a:cubicBezTo>
                    <a:pt x="5737" y="614"/>
                    <a:pt x="5751" y="637"/>
                    <a:pt x="5773" y="642"/>
                  </a:cubicBezTo>
                  <a:cubicBezTo>
                    <a:pt x="5804" y="651"/>
                    <a:pt x="5832" y="681"/>
                    <a:pt x="5848" y="726"/>
                  </a:cubicBezTo>
                  <a:cubicBezTo>
                    <a:pt x="5851" y="740"/>
                    <a:pt x="5865" y="751"/>
                    <a:pt x="5885" y="751"/>
                  </a:cubicBezTo>
                  <a:lnTo>
                    <a:pt x="5899" y="751"/>
                  </a:lnTo>
                  <a:cubicBezTo>
                    <a:pt x="5915" y="745"/>
                    <a:pt x="5926" y="723"/>
                    <a:pt x="5918" y="704"/>
                  </a:cubicBezTo>
                  <a:cubicBezTo>
                    <a:pt x="5893" y="634"/>
                    <a:pt x="5846" y="584"/>
                    <a:pt x="5790" y="570"/>
                  </a:cubicBezTo>
                  <a:cubicBezTo>
                    <a:pt x="5787" y="569"/>
                    <a:pt x="5785" y="569"/>
                    <a:pt x="5782" y="569"/>
                  </a:cubicBezTo>
                  <a:close/>
                  <a:moveTo>
                    <a:pt x="2672" y="597"/>
                  </a:moveTo>
                  <a:cubicBezTo>
                    <a:pt x="2658" y="597"/>
                    <a:pt x="2645" y="603"/>
                    <a:pt x="2637" y="614"/>
                  </a:cubicBezTo>
                  <a:cubicBezTo>
                    <a:pt x="2612" y="662"/>
                    <a:pt x="2584" y="698"/>
                    <a:pt x="2554" y="740"/>
                  </a:cubicBezTo>
                  <a:cubicBezTo>
                    <a:pt x="2540" y="759"/>
                    <a:pt x="2542" y="782"/>
                    <a:pt x="2559" y="796"/>
                  </a:cubicBezTo>
                  <a:cubicBezTo>
                    <a:pt x="2568" y="804"/>
                    <a:pt x="2573" y="807"/>
                    <a:pt x="2584" y="807"/>
                  </a:cubicBezTo>
                  <a:cubicBezTo>
                    <a:pt x="2598" y="807"/>
                    <a:pt x="2609" y="801"/>
                    <a:pt x="2612" y="787"/>
                  </a:cubicBezTo>
                  <a:cubicBezTo>
                    <a:pt x="2648" y="740"/>
                    <a:pt x="2676" y="698"/>
                    <a:pt x="2704" y="653"/>
                  </a:cubicBezTo>
                  <a:cubicBezTo>
                    <a:pt x="2713" y="637"/>
                    <a:pt x="2707" y="612"/>
                    <a:pt x="2690" y="600"/>
                  </a:cubicBezTo>
                  <a:cubicBezTo>
                    <a:pt x="2684" y="598"/>
                    <a:pt x="2678" y="597"/>
                    <a:pt x="2672" y="597"/>
                  </a:cubicBezTo>
                  <a:close/>
                  <a:moveTo>
                    <a:pt x="169" y="607"/>
                  </a:moveTo>
                  <a:cubicBezTo>
                    <a:pt x="162" y="607"/>
                    <a:pt x="156" y="608"/>
                    <a:pt x="149" y="612"/>
                  </a:cubicBezTo>
                  <a:cubicBezTo>
                    <a:pt x="129" y="623"/>
                    <a:pt x="124" y="642"/>
                    <a:pt x="132" y="665"/>
                  </a:cubicBezTo>
                  <a:cubicBezTo>
                    <a:pt x="160" y="712"/>
                    <a:pt x="188" y="759"/>
                    <a:pt x="219" y="801"/>
                  </a:cubicBezTo>
                  <a:cubicBezTo>
                    <a:pt x="227" y="810"/>
                    <a:pt x="238" y="818"/>
                    <a:pt x="252" y="818"/>
                  </a:cubicBezTo>
                  <a:cubicBezTo>
                    <a:pt x="258" y="818"/>
                    <a:pt x="269" y="815"/>
                    <a:pt x="274" y="810"/>
                  </a:cubicBezTo>
                  <a:cubicBezTo>
                    <a:pt x="294" y="796"/>
                    <a:pt x="297" y="771"/>
                    <a:pt x="283" y="754"/>
                  </a:cubicBezTo>
                  <a:cubicBezTo>
                    <a:pt x="252" y="718"/>
                    <a:pt x="227" y="676"/>
                    <a:pt x="202" y="628"/>
                  </a:cubicBezTo>
                  <a:cubicBezTo>
                    <a:pt x="196" y="615"/>
                    <a:pt x="183" y="607"/>
                    <a:pt x="169" y="607"/>
                  </a:cubicBezTo>
                  <a:close/>
                  <a:moveTo>
                    <a:pt x="5644" y="625"/>
                  </a:moveTo>
                  <a:cubicBezTo>
                    <a:pt x="5636" y="625"/>
                    <a:pt x="5627" y="628"/>
                    <a:pt x="5620" y="634"/>
                  </a:cubicBezTo>
                  <a:cubicBezTo>
                    <a:pt x="5567" y="676"/>
                    <a:pt x="5530" y="720"/>
                    <a:pt x="5508" y="765"/>
                  </a:cubicBezTo>
                  <a:cubicBezTo>
                    <a:pt x="5497" y="782"/>
                    <a:pt x="5502" y="807"/>
                    <a:pt x="5525" y="818"/>
                  </a:cubicBezTo>
                  <a:cubicBezTo>
                    <a:pt x="5527" y="818"/>
                    <a:pt x="5536" y="821"/>
                    <a:pt x="5541" y="821"/>
                  </a:cubicBezTo>
                  <a:cubicBezTo>
                    <a:pt x="5558" y="821"/>
                    <a:pt x="5572" y="810"/>
                    <a:pt x="5580" y="801"/>
                  </a:cubicBezTo>
                  <a:cubicBezTo>
                    <a:pt x="5597" y="762"/>
                    <a:pt x="5625" y="732"/>
                    <a:pt x="5667" y="695"/>
                  </a:cubicBezTo>
                  <a:cubicBezTo>
                    <a:pt x="5684" y="681"/>
                    <a:pt x="5689" y="656"/>
                    <a:pt x="5675" y="639"/>
                  </a:cubicBezTo>
                  <a:cubicBezTo>
                    <a:pt x="5667" y="630"/>
                    <a:pt x="5656" y="625"/>
                    <a:pt x="5644" y="625"/>
                  </a:cubicBezTo>
                  <a:close/>
                  <a:moveTo>
                    <a:pt x="8183" y="712"/>
                  </a:moveTo>
                  <a:cubicBezTo>
                    <a:pt x="8163" y="712"/>
                    <a:pt x="8147" y="725"/>
                    <a:pt x="8142" y="745"/>
                  </a:cubicBezTo>
                  <a:cubicBezTo>
                    <a:pt x="8133" y="793"/>
                    <a:pt x="8119" y="840"/>
                    <a:pt x="8100" y="888"/>
                  </a:cubicBezTo>
                  <a:cubicBezTo>
                    <a:pt x="8091" y="905"/>
                    <a:pt x="8100" y="930"/>
                    <a:pt x="8122" y="935"/>
                  </a:cubicBezTo>
                  <a:cubicBezTo>
                    <a:pt x="8125" y="941"/>
                    <a:pt x="8130" y="941"/>
                    <a:pt x="8136" y="941"/>
                  </a:cubicBezTo>
                  <a:cubicBezTo>
                    <a:pt x="8153" y="941"/>
                    <a:pt x="8167" y="930"/>
                    <a:pt x="8175" y="913"/>
                  </a:cubicBezTo>
                  <a:cubicBezTo>
                    <a:pt x="8192" y="863"/>
                    <a:pt x="8208" y="810"/>
                    <a:pt x="8220" y="759"/>
                  </a:cubicBezTo>
                  <a:cubicBezTo>
                    <a:pt x="8222" y="737"/>
                    <a:pt x="8208" y="718"/>
                    <a:pt x="8189" y="712"/>
                  </a:cubicBezTo>
                  <a:cubicBezTo>
                    <a:pt x="8187" y="712"/>
                    <a:pt x="8185" y="712"/>
                    <a:pt x="8183" y="712"/>
                  </a:cubicBezTo>
                  <a:close/>
                  <a:moveTo>
                    <a:pt x="2472" y="679"/>
                  </a:moveTo>
                  <a:cubicBezTo>
                    <a:pt x="2468" y="679"/>
                    <a:pt x="2463" y="679"/>
                    <a:pt x="2459" y="681"/>
                  </a:cubicBezTo>
                  <a:cubicBezTo>
                    <a:pt x="2436" y="687"/>
                    <a:pt x="2428" y="709"/>
                    <a:pt x="2434" y="729"/>
                  </a:cubicBezTo>
                  <a:cubicBezTo>
                    <a:pt x="2448" y="768"/>
                    <a:pt x="2467" y="807"/>
                    <a:pt x="2484" y="846"/>
                  </a:cubicBezTo>
                  <a:cubicBezTo>
                    <a:pt x="2475" y="846"/>
                    <a:pt x="2467" y="846"/>
                    <a:pt x="2456" y="857"/>
                  </a:cubicBezTo>
                  <a:cubicBezTo>
                    <a:pt x="2420" y="891"/>
                    <a:pt x="2381" y="927"/>
                    <a:pt x="2344" y="958"/>
                  </a:cubicBezTo>
                  <a:cubicBezTo>
                    <a:pt x="2328" y="971"/>
                    <a:pt x="2322" y="997"/>
                    <a:pt x="2336" y="1013"/>
                  </a:cubicBezTo>
                  <a:cubicBezTo>
                    <a:pt x="2344" y="1019"/>
                    <a:pt x="2358" y="1027"/>
                    <a:pt x="2369" y="1027"/>
                  </a:cubicBezTo>
                  <a:cubicBezTo>
                    <a:pt x="2375" y="1027"/>
                    <a:pt x="2386" y="1027"/>
                    <a:pt x="2386" y="1022"/>
                  </a:cubicBezTo>
                  <a:cubicBezTo>
                    <a:pt x="2428" y="988"/>
                    <a:pt x="2467" y="952"/>
                    <a:pt x="2503" y="916"/>
                  </a:cubicBezTo>
                  <a:cubicBezTo>
                    <a:pt x="2509" y="907"/>
                    <a:pt x="2512" y="905"/>
                    <a:pt x="2515" y="896"/>
                  </a:cubicBezTo>
                  <a:cubicBezTo>
                    <a:pt x="2520" y="899"/>
                    <a:pt x="2525" y="900"/>
                    <a:pt x="2531" y="900"/>
                  </a:cubicBezTo>
                  <a:cubicBezTo>
                    <a:pt x="2538" y="900"/>
                    <a:pt x="2545" y="898"/>
                    <a:pt x="2551" y="893"/>
                  </a:cubicBezTo>
                  <a:cubicBezTo>
                    <a:pt x="2570" y="882"/>
                    <a:pt x="2579" y="863"/>
                    <a:pt x="2568" y="840"/>
                  </a:cubicBezTo>
                  <a:cubicBezTo>
                    <a:pt x="2545" y="796"/>
                    <a:pt x="2526" y="751"/>
                    <a:pt x="2509" y="706"/>
                  </a:cubicBezTo>
                  <a:cubicBezTo>
                    <a:pt x="2502" y="689"/>
                    <a:pt x="2488" y="679"/>
                    <a:pt x="2472" y="679"/>
                  </a:cubicBezTo>
                  <a:close/>
                  <a:moveTo>
                    <a:pt x="352" y="853"/>
                  </a:moveTo>
                  <a:cubicBezTo>
                    <a:pt x="343" y="853"/>
                    <a:pt x="333" y="857"/>
                    <a:pt x="325" y="865"/>
                  </a:cubicBezTo>
                  <a:cubicBezTo>
                    <a:pt x="308" y="885"/>
                    <a:pt x="308" y="907"/>
                    <a:pt x="325" y="921"/>
                  </a:cubicBezTo>
                  <a:cubicBezTo>
                    <a:pt x="364" y="960"/>
                    <a:pt x="403" y="997"/>
                    <a:pt x="447" y="1027"/>
                  </a:cubicBezTo>
                  <a:cubicBezTo>
                    <a:pt x="453" y="1030"/>
                    <a:pt x="461" y="1033"/>
                    <a:pt x="472" y="1033"/>
                  </a:cubicBezTo>
                  <a:cubicBezTo>
                    <a:pt x="486" y="1033"/>
                    <a:pt x="495" y="1030"/>
                    <a:pt x="506" y="1019"/>
                  </a:cubicBezTo>
                  <a:cubicBezTo>
                    <a:pt x="517" y="1002"/>
                    <a:pt x="514" y="977"/>
                    <a:pt x="495" y="963"/>
                  </a:cubicBezTo>
                  <a:cubicBezTo>
                    <a:pt x="453" y="932"/>
                    <a:pt x="417" y="902"/>
                    <a:pt x="380" y="865"/>
                  </a:cubicBezTo>
                  <a:cubicBezTo>
                    <a:pt x="372" y="857"/>
                    <a:pt x="362" y="853"/>
                    <a:pt x="352" y="853"/>
                  </a:cubicBezTo>
                  <a:close/>
                  <a:moveTo>
                    <a:pt x="5907" y="824"/>
                  </a:moveTo>
                  <a:cubicBezTo>
                    <a:pt x="5887" y="824"/>
                    <a:pt x="5868" y="843"/>
                    <a:pt x="5865" y="863"/>
                  </a:cubicBezTo>
                  <a:cubicBezTo>
                    <a:pt x="5862" y="907"/>
                    <a:pt x="5851" y="958"/>
                    <a:pt x="5834" y="1002"/>
                  </a:cubicBezTo>
                  <a:cubicBezTo>
                    <a:pt x="5826" y="1019"/>
                    <a:pt x="5837" y="1044"/>
                    <a:pt x="5859" y="1052"/>
                  </a:cubicBezTo>
                  <a:cubicBezTo>
                    <a:pt x="5862" y="1055"/>
                    <a:pt x="5865" y="1055"/>
                    <a:pt x="5873" y="1055"/>
                  </a:cubicBezTo>
                  <a:cubicBezTo>
                    <a:pt x="5887" y="1055"/>
                    <a:pt x="5901" y="1047"/>
                    <a:pt x="5912" y="1030"/>
                  </a:cubicBezTo>
                  <a:cubicBezTo>
                    <a:pt x="5929" y="974"/>
                    <a:pt x="5943" y="918"/>
                    <a:pt x="5946" y="865"/>
                  </a:cubicBezTo>
                  <a:cubicBezTo>
                    <a:pt x="5946" y="846"/>
                    <a:pt x="5929" y="829"/>
                    <a:pt x="5907" y="824"/>
                  </a:cubicBezTo>
                  <a:close/>
                  <a:moveTo>
                    <a:pt x="5519" y="893"/>
                  </a:moveTo>
                  <a:cubicBezTo>
                    <a:pt x="5517" y="893"/>
                    <a:pt x="5515" y="893"/>
                    <a:pt x="5514" y="893"/>
                  </a:cubicBezTo>
                  <a:cubicBezTo>
                    <a:pt x="5494" y="899"/>
                    <a:pt x="5480" y="918"/>
                    <a:pt x="5483" y="941"/>
                  </a:cubicBezTo>
                  <a:cubicBezTo>
                    <a:pt x="5494" y="988"/>
                    <a:pt x="5516" y="1041"/>
                    <a:pt x="5555" y="1094"/>
                  </a:cubicBezTo>
                  <a:cubicBezTo>
                    <a:pt x="5564" y="1103"/>
                    <a:pt x="5572" y="1111"/>
                    <a:pt x="5586" y="1111"/>
                  </a:cubicBezTo>
                  <a:cubicBezTo>
                    <a:pt x="5594" y="1111"/>
                    <a:pt x="5606" y="1108"/>
                    <a:pt x="5611" y="1103"/>
                  </a:cubicBezTo>
                  <a:cubicBezTo>
                    <a:pt x="5628" y="1089"/>
                    <a:pt x="5634" y="1066"/>
                    <a:pt x="5620" y="1047"/>
                  </a:cubicBezTo>
                  <a:cubicBezTo>
                    <a:pt x="5586" y="1005"/>
                    <a:pt x="5567" y="963"/>
                    <a:pt x="5558" y="927"/>
                  </a:cubicBezTo>
                  <a:cubicBezTo>
                    <a:pt x="5556" y="906"/>
                    <a:pt x="5539" y="893"/>
                    <a:pt x="5519" y="893"/>
                  </a:cubicBezTo>
                  <a:close/>
                  <a:moveTo>
                    <a:pt x="2615" y="956"/>
                  </a:moveTo>
                  <a:cubicBezTo>
                    <a:pt x="2608" y="956"/>
                    <a:pt x="2601" y="958"/>
                    <a:pt x="2595" y="963"/>
                  </a:cubicBezTo>
                  <a:cubicBezTo>
                    <a:pt x="2579" y="974"/>
                    <a:pt x="2570" y="999"/>
                    <a:pt x="2584" y="1016"/>
                  </a:cubicBezTo>
                  <a:cubicBezTo>
                    <a:pt x="2615" y="1058"/>
                    <a:pt x="2648" y="1100"/>
                    <a:pt x="2682" y="1142"/>
                  </a:cubicBezTo>
                  <a:cubicBezTo>
                    <a:pt x="2693" y="1150"/>
                    <a:pt x="2704" y="1156"/>
                    <a:pt x="2713" y="1156"/>
                  </a:cubicBezTo>
                  <a:cubicBezTo>
                    <a:pt x="2721" y="1156"/>
                    <a:pt x="2732" y="1153"/>
                    <a:pt x="2738" y="1150"/>
                  </a:cubicBezTo>
                  <a:cubicBezTo>
                    <a:pt x="2754" y="1136"/>
                    <a:pt x="2754" y="1111"/>
                    <a:pt x="2740" y="1094"/>
                  </a:cubicBezTo>
                  <a:cubicBezTo>
                    <a:pt x="2707" y="1055"/>
                    <a:pt x="2676" y="1016"/>
                    <a:pt x="2648" y="974"/>
                  </a:cubicBezTo>
                  <a:cubicBezTo>
                    <a:pt x="2641" y="963"/>
                    <a:pt x="2628" y="956"/>
                    <a:pt x="2615" y="956"/>
                  </a:cubicBezTo>
                  <a:close/>
                  <a:moveTo>
                    <a:pt x="604" y="1041"/>
                  </a:moveTo>
                  <a:cubicBezTo>
                    <a:pt x="590" y="1041"/>
                    <a:pt x="576" y="1047"/>
                    <a:pt x="570" y="1061"/>
                  </a:cubicBezTo>
                  <a:cubicBezTo>
                    <a:pt x="562" y="1080"/>
                    <a:pt x="564" y="1103"/>
                    <a:pt x="587" y="1114"/>
                  </a:cubicBezTo>
                  <a:cubicBezTo>
                    <a:pt x="631" y="1139"/>
                    <a:pt x="682" y="1164"/>
                    <a:pt x="729" y="1183"/>
                  </a:cubicBezTo>
                  <a:cubicBezTo>
                    <a:pt x="732" y="1183"/>
                    <a:pt x="737" y="1186"/>
                    <a:pt x="743" y="1186"/>
                  </a:cubicBezTo>
                  <a:cubicBezTo>
                    <a:pt x="757" y="1186"/>
                    <a:pt x="771" y="1178"/>
                    <a:pt x="779" y="1164"/>
                  </a:cubicBezTo>
                  <a:cubicBezTo>
                    <a:pt x="785" y="1142"/>
                    <a:pt x="779" y="1122"/>
                    <a:pt x="757" y="1111"/>
                  </a:cubicBezTo>
                  <a:cubicBezTo>
                    <a:pt x="710" y="1089"/>
                    <a:pt x="662" y="1069"/>
                    <a:pt x="620" y="1044"/>
                  </a:cubicBezTo>
                  <a:cubicBezTo>
                    <a:pt x="615" y="1042"/>
                    <a:pt x="610" y="1041"/>
                    <a:pt x="604" y="1041"/>
                  </a:cubicBezTo>
                  <a:close/>
                  <a:moveTo>
                    <a:pt x="2238" y="1038"/>
                  </a:moveTo>
                  <a:cubicBezTo>
                    <a:pt x="2231" y="1038"/>
                    <a:pt x="2225" y="1040"/>
                    <a:pt x="2219" y="1044"/>
                  </a:cubicBezTo>
                  <a:cubicBezTo>
                    <a:pt x="2177" y="1072"/>
                    <a:pt x="2132" y="1097"/>
                    <a:pt x="2085" y="1117"/>
                  </a:cubicBezTo>
                  <a:cubicBezTo>
                    <a:pt x="2065" y="1128"/>
                    <a:pt x="2057" y="1150"/>
                    <a:pt x="2068" y="1170"/>
                  </a:cubicBezTo>
                  <a:cubicBezTo>
                    <a:pt x="2077" y="1183"/>
                    <a:pt x="2090" y="1195"/>
                    <a:pt x="2104" y="1195"/>
                  </a:cubicBezTo>
                  <a:cubicBezTo>
                    <a:pt x="2110" y="1195"/>
                    <a:pt x="2113" y="1192"/>
                    <a:pt x="2118" y="1186"/>
                  </a:cubicBezTo>
                  <a:cubicBezTo>
                    <a:pt x="2163" y="1164"/>
                    <a:pt x="2210" y="1139"/>
                    <a:pt x="2258" y="1111"/>
                  </a:cubicBezTo>
                  <a:cubicBezTo>
                    <a:pt x="2277" y="1100"/>
                    <a:pt x="2280" y="1075"/>
                    <a:pt x="2272" y="1058"/>
                  </a:cubicBezTo>
                  <a:cubicBezTo>
                    <a:pt x="2264" y="1045"/>
                    <a:pt x="2251" y="1038"/>
                    <a:pt x="2238" y="1038"/>
                  </a:cubicBezTo>
                  <a:close/>
                  <a:moveTo>
                    <a:pt x="8070" y="997"/>
                  </a:moveTo>
                  <a:cubicBezTo>
                    <a:pt x="8056" y="997"/>
                    <a:pt x="8043" y="1005"/>
                    <a:pt x="8036" y="1016"/>
                  </a:cubicBezTo>
                  <a:cubicBezTo>
                    <a:pt x="8010" y="1058"/>
                    <a:pt x="7983" y="1097"/>
                    <a:pt x="7949" y="1136"/>
                  </a:cubicBezTo>
                  <a:cubicBezTo>
                    <a:pt x="7935" y="1153"/>
                    <a:pt x="7935" y="1175"/>
                    <a:pt x="7952" y="1189"/>
                  </a:cubicBezTo>
                  <a:cubicBezTo>
                    <a:pt x="7957" y="1197"/>
                    <a:pt x="7966" y="1200"/>
                    <a:pt x="7977" y="1200"/>
                  </a:cubicBezTo>
                  <a:cubicBezTo>
                    <a:pt x="7985" y="1200"/>
                    <a:pt x="7996" y="1197"/>
                    <a:pt x="8005" y="1183"/>
                  </a:cubicBezTo>
                  <a:cubicBezTo>
                    <a:pt x="8041" y="1142"/>
                    <a:pt x="8075" y="1100"/>
                    <a:pt x="8102" y="1055"/>
                  </a:cubicBezTo>
                  <a:cubicBezTo>
                    <a:pt x="8111" y="1036"/>
                    <a:pt x="8105" y="1013"/>
                    <a:pt x="8089" y="1002"/>
                  </a:cubicBezTo>
                  <a:cubicBezTo>
                    <a:pt x="8082" y="999"/>
                    <a:pt x="8076" y="997"/>
                    <a:pt x="8070" y="997"/>
                  </a:cubicBezTo>
                  <a:close/>
                  <a:moveTo>
                    <a:pt x="890" y="1158"/>
                  </a:moveTo>
                  <a:cubicBezTo>
                    <a:pt x="873" y="1158"/>
                    <a:pt x="854" y="1169"/>
                    <a:pt x="849" y="1186"/>
                  </a:cubicBezTo>
                  <a:cubicBezTo>
                    <a:pt x="843" y="1209"/>
                    <a:pt x="855" y="1228"/>
                    <a:pt x="877" y="1236"/>
                  </a:cubicBezTo>
                  <a:cubicBezTo>
                    <a:pt x="924" y="1250"/>
                    <a:pt x="977" y="1262"/>
                    <a:pt x="1030" y="1276"/>
                  </a:cubicBezTo>
                  <a:cubicBezTo>
                    <a:pt x="1033" y="1278"/>
                    <a:pt x="1036" y="1278"/>
                    <a:pt x="1039" y="1278"/>
                  </a:cubicBezTo>
                  <a:cubicBezTo>
                    <a:pt x="1058" y="1278"/>
                    <a:pt x="1075" y="1264"/>
                    <a:pt x="1075" y="1242"/>
                  </a:cubicBezTo>
                  <a:cubicBezTo>
                    <a:pt x="1078" y="1223"/>
                    <a:pt x="1064" y="1206"/>
                    <a:pt x="1044" y="1197"/>
                  </a:cubicBezTo>
                  <a:cubicBezTo>
                    <a:pt x="994" y="1186"/>
                    <a:pt x="941" y="1172"/>
                    <a:pt x="896" y="1158"/>
                  </a:cubicBezTo>
                  <a:cubicBezTo>
                    <a:pt x="894" y="1158"/>
                    <a:pt x="892" y="1158"/>
                    <a:pt x="890" y="1158"/>
                  </a:cubicBezTo>
                  <a:close/>
                  <a:moveTo>
                    <a:pt x="1961" y="1171"/>
                  </a:moveTo>
                  <a:cubicBezTo>
                    <a:pt x="1958" y="1171"/>
                    <a:pt x="1954" y="1171"/>
                    <a:pt x="1951" y="1172"/>
                  </a:cubicBezTo>
                  <a:cubicBezTo>
                    <a:pt x="1901" y="1192"/>
                    <a:pt x="1853" y="1206"/>
                    <a:pt x="1803" y="1214"/>
                  </a:cubicBezTo>
                  <a:cubicBezTo>
                    <a:pt x="1784" y="1220"/>
                    <a:pt x="1764" y="1239"/>
                    <a:pt x="1772" y="1262"/>
                  </a:cubicBezTo>
                  <a:cubicBezTo>
                    <a:pt x="1775" y="1278"/>
                    <a:pt x="1792" y="1292"/>
                    <a:pt x="1811" y="1292"/>
                  </a:cubicBezTo>
                  <a:cubicBezTo>
                    <a:pt x="1814" y="1292"/>
                    <a:pt x="1817" y="1292"/>
                    <a:pt x="1820" y="1290"/>
                  </a:cubicBezTo>
                  <a:cubicBezTo>
                    <a:pt x="1873" y="1278"/>
                    <a:pt x="1926" y="1264"/>
                    <a:pt x="1973" y="1248"/>
                  </a:cubicBezTo>
                  <a:cubicBezTo>
                    <a:pt x="1996" y="1239"/>
                    <a:pt x="2007" y="1220"/>
                    <a:pt x="1998" y="1197"/>
                  </a:cubicBezTo>
                  <a:cubicBezTo>
                    <a:pt x="1994" y="1181"/>
                    <a:pt x="1978" y="1171"/>
                    <a:pt x="1961" y="1171"/>
                  </a:cubicBezTo>
                  <a:close/>
                  <a:moveTo>
                    <a:pt x="5803" y="1112"/>
                  </a:moveTo>
                  <a:cubicBezTo>
                    <a:pt x="5790" y="1112"/>
                    <a:pt x="5776" y="1117"/>
                    <a:pt x="5767" y="1128"/>
                  </a:cubicBezTo>
                  <a:cubicBezTo>
                    <a:pt x="5756" y="1139"/>
                    <a:pt x="5751" y="1150"/>
                    <a:pt x="5740" y="1164"/>
                  </a:cubicBezTo>
                  <a:cubicBezTo>
                    <a:pt x="5734" y="1156"/>
                    <a:pt x="5726" y="1153"/>
                    <a:pt x="5720" y="1144"/>
                  </a:cubicBezTo>
                  <a:cubicBezTo>
                    <a:pt x="5713" y="1139"/>
                    <a:pt x="5706" y="1137"/>
                    <a:pt x="5698" y="1137"/>
                  </a:cubicBezTo>
                  <a:cubicBezTo>
                    <a:pt x="5685" y="1137"/>
                    <a:pt x="5673" y="1143"/>
                    <a:pt x="5664" y="1153"/>
                  </a:cubicBezTo>
                  <a:cubicBezTo>
                    <a:pt x="5650" y="1170"/>
                    <a:pt x="5653" y="1195"/>
                    <a:pt x="5670" y="1209"/>
                  </a:cubicBezTo>
                  <a:cubicBezTo>
                    <a:pt x="5675" y="1211"/>
                    <a:pt x="5681" y="1214"/>
                    <a:pt x="5689" y="1223"/>
                  </a:cubicBezTo>
                  <a:lnTo>
                    <a:pt x="5670" y="1239"/>
                  </a:lnTo>
                  <a:cubicBezTo>
                    <a:pt x="5653" y="1253"/>
                    <a:pt x="5653" y="1278"/>
                    <a:pt x="5667" y="1295"/>
                  </a:cubicBezTo>
                  <a:cubicBezTo>
                    <a:pt x="5676" y="1304"/>
                    <a:pt x="5686" y="1308"/>
                    <a:pt x="5696" y="1308"/>
                  </a:cubicBezTo>
                  <a:cubicBezTo>
                    <a:pt x="5706" y="1308"/>
                    <a:pt x="5715" y="1305"/>
                    <a:pt x="5723" y="1298"/>
                  </a:cubicBezTo>
                  <a:lnTo>
                    <a:pt x="5751" y="1270"/>
                  </a:lnTo>
                  <a:cubicBezTo>
                    <a:pt x="5765" y="1281"/>
                    <a:pt x="5781" y="1292"/>
                    <a:pt x="5801" y="1303"/>
                  </a:cubicBezTo>
                  <a:cubicBezTo>
                    <a:pt x="5806" y="1306"/>
                    <a:pt x="5815" y="1309"/>
                    <a:pt x="5820" y="1309"/>
                  </a:cubicBezTo>
                  <a:cubicBezTo>
                    <a:pt x="5834" y="1309"/>
                    <a:pt x="5848" y="1306"/>
                    <a:pt x="5859" y="1290"/>
                  </a:cubicBezTo>
                  <a:cubicBezTo>
                    <a:pt x="5868" y="1270"/>
                    <a:pt x="5862" y="1248"/>
                    <a:pt x="5846" y="1236"/>
                  </a:cubicBezTo>
                  <a:cubicBezTo>
                    <a:pt x="5834" y="1225"/>
                    <a:pt x="5820" y="1220"/>
                    <a:pt x="5806" y="1209"/>
                  </a:cubicBezTo>
                  <a:cubicBezTo>
                    <a:pt x="5818" y="1195"/>
                    <a:pt x="5823" y="1183"/>
                    <a:pt x="5834" y="1170"/>
                  </a:cubicBezTo>
                  <a:cubicBezTo>
                    <a:pt x="5846" y="1156"/>
                    <a:pt x="5840" y="1130"/>
                    <a:pt x="5823" y="1117"/>
                  </a:cubicBezTo>
                  <a:cubicBezTo>
                    <a:pt x="5817" y="1114"/>
                    <a:pt x="5810" y="1112"/>
                    <a:pt x="5803" y="1112"/>
                  </a:cubicBezTo>
                  <a:close/>
                  <a:moveTo>
                    <a:pt x="1198" y="1223"/>
                  </a:moveTo>
                  <a:cubicBezTo>
                    <a:pt x="1175" y="1223"/>
                    <a:pt x="1156" y="1236"/>
                    <a:pt x="1150" y="1256"/>
                  </a:cubicBezTo>
                  <a:cubicBezTo>
                    <a:pt x="1150" y="1278"/>
                    <a:pt x="1164" y="1298"/>
                    <a:pt x="1187" y="1303"/>
                  </a:cubicBezTo>
                  <a:cubicBezTo>
                    <a:pt x="1226" y="1306"/>
                    <a:pt x="1259" y="1312"/>
                    <a:pt x="1298" y="1317"/>
                  </a:cubicBezTo>
                  <a:cubicBezTo>
                    <a:pt x="1312" y="1317"/>
                    <a:pt x="1326" y="1317"/>
                    <a:pt x="1343" y="1320"/>
                  </a:cubicBezTo>
                  <a:lnTo>
                    <a:pt x="1346" y="1320"/>
                  </a:lnTo>
                  <a:cubicBezTo>
                    <a:pt x="1368" y="1320"/>
                    <a:pt x="1385" y="1306"/>
                    <a:pt x="1385" y="1281"/>
                  </a:cubicBezTo>
                  <a:cubicBezTo>
                    <a:pt x="1387" y="1259"/>
                    <a:pt x="1371" y="1242"/>
                    <a:pt x="1351" y="1239"/>
                  </a:cubicBezTo>
                  <a:cubicBezTo>
                    <a:pt x="1337" y="1239"/>
                    <a:pt x="1318" y="1239"/>
                    <a:pt x="1304" y="1236"/>
                  </a:cubicBezTo>
                  <a:cubicBezTo>
                    <a:pt x="1267" y="1234"/>
                    <a:pt x="1231" y="1228"/>
                    <a:pt x="1198" y="1223"/>
                  </a:cubicBezTo>
                  <a:close/>
                  <a:moveTo>
                    <a:pt x="1655" y="1239"/>
                  </a:moveTo>
                  <a:cubicBezTo>
                    <a:pt x="1653" y="1239"/>
                    <a:pt x="1651" y="1239"/>
                    <a:pt x="1650" y="1239"/>
                  </a:cubicBezTo>
                  <a:cubicBezTo>
                    <a:pt x="1602" y="1248"/>
                    <a:pt x="1552" y="1250"/>
                    <a:pt x="1499" y="1250"/>
                  </a:cubicBezTo>
                  <a:cubicBezTo>
                    <a:pt x="1480" y="1250"/>
                    <a:pt x="1463" y="1267"/>
                    <a:pt x="1463" y="1290"/>
                  </a:cubicBezTo>
                  <a:cubicBezTo>
                    <a:pt x="1463" y="1309"/>
                    <a:pt x="1480" y="1326"/>
                    <a:pt x="1499" y="1326"/>
                  </a:cubicBezTo>
                  <a:cubicBezTo>
                    <a:pt x="1555" y="1326"/>
                    <a:pt x="1611" y="1323"/>
                    <a:pt x="1658" y="1317"/>
                  </a:cubicBezTo>
                  <a:cubicBezTo>
                    <a:pt x="1678" y="1317"/>
                    <a:pt x="1694" y="1295"/>
                    <a:pt x="1692" y="1276"/>
                  </a:cubicBezTo>
                  <a:cubicBezTo>
                    <a:pt x="1692" y="1255"/>
                    <a:pt x="1675" y="1239"/>
                    <a:pt x="1655" y="1239"/>
                  </a:cubicBezTo>
                  <a:close/>
                  <a:moveTo>
                    <a:pt x="2815" y="1187"/>
                  </a:moveTo>
                  <a:cubicBezTo>
                    <a:pt x="2805" y="1187"/>
                    <a:pt x="2795" y="1191"/>
                    <a:pt x="2788" y="1200"/>
                  </a:cubicBezTo>
                  <a:cubicBezTo>
                    <a:pt x="2774" y="1220"/>
                    <a:pt x="2774" y="1242"/>
                    <a:pt x="2791" y="1256"/>
                  </a:cubicBezTo>
                  <a:cubicBezTo>
                    <a:pt x="2830" y="1292"/>
                    <a:pt x="2866" y="1326"/>
                    <a:pt x="2908" y="1362"/>
                  </a:cubicBezTo>
                  <a:cubicBezTo>
                    <a:pt x="2916" y="1368"/>
                    <a:pt x="2922" y="1373"/>
                    <a:pt x="2933" y="1373"/>
                  </a:cubicBezTo>
                  <a:cubicBezTo>
                    <a:pt x="2947" y="1373"/>
                    <a:pt x="2958" y="1368"/>
                    <a:pt x="2964" y="1354"/>
                  </a:cubicBezTo>
                  <a:cubicBezTo>
                    <a:pt x="2978" y="1337"/>
                    <a:pt x="2975" y="1312"/>
                    <a:pt x="2958" y="1298"/>
                  </a:cubicBezTo>
                  <a:cubicBezTo>
                    <a:pt x="2916" y="1264"/>
                    <a:pt x="2877" y="1234"/>
                    <a:pt x="2844" y="1197"/>
                  </a:cubicBezTo>
                  <a:cubicBezTo>
                    <a:pt x="2834" y="1191"/>
                    <a:pt x="2824" y="1187"/>
                    <a:pt x="2815" y="1187"/>
                  </a:cubicBezTo>
                  <a:close/>
                  <a:moveTo>
                    <a:pt x="7863" y="1238"/>
                  </a:moveTo>
                  <a:cubicBezTo>
                    <a:pt x="7854" y="1238"/>
                    <a:pt x="7845" y="1241"/>
                    <a:pt x="7837" y="1248"/>
                  </a:cubicBezTo>
                  <a:cubicBezTo>
                    <a:pt x="7798" y="1278"/>
                    <a:pt x="7757" y="1306"/>
                    <a:pt x="7715" y="1334"/>
                  </a:cubicBezTo>
                  <a:cubicBezTo>
                    <a:pt x="7692" y="1345"/>
                    <a:pt x="7690" y="1368"/>
                    <a:pt x="7701" y="1387"/>
                  </a:cubicBezTo>
                  <a:cubicBezTo>
                    <a:pt x="7712" y="1396"/>
                    <a:pt x="7720" y="1404"/>
                    <a:pt x="7734" y="1404"/>
                  </a:cubicBezTo>
                  <a:cubicBezTo>
                    <a:pt x="7740" y="1404"/>
                    <a:pt x="7745" y="1403"/>
                    <a:pt x="7750" y="1403"/>
                  </a:cubicBezTo>
                  <a:cubicBezTo>
                    <a:pt x="7753" y="1403"/>
                    <a:pt x="7755" y="1403"/>
                    <a:pt x="7757" y="1404"/>
                  </a:cubicBezTo>
                  <a:cubicBezTo>
                    <a:pt x="7801" y="1376"/>
                    <a:pt x="7843" y="1345"/>
                    <a:pt x="7885" y="1309"/>
                  </a:cubicBezTo>
                  <a:cubicBezTo>
                    <a:pt x="7907" y="1295"/>
                    <a:pt x="7907" y="1270"/>
                    <a:pt x="7890" y="1253"/>
                  </a:cubicBezTo>
                  <a:cubicBezTo>
                    <a:pt x="7883" y="1243"/>
                    <a:pt x="7873" y="1238"/>
                    <a:pt x="7863" y="1238"/>
                  </a:cubicBezTo>
                  <a:close/>
                  <a:moveTo>
                    <a:pt x="5955" y="1308"/>
                  </a:moveTo>
                  <a:cubicBezTo>
                    <a:pt x="5941" y="1308"/>
                    <a:pt x="5926" y="1316"/>
                    <a:pt x="5918" y="1331"/>
                  </a:cubicBezTo>
                  <a:cubicBezTo>
                    <a:pt x="5907" y="1348"/>
                    <a:pt x="5915" y="1373"/>
                    <a:pt x="5935" y="1382"/>
                  </a:cubicBezTo>
                  <a:cubicBezTo>
                    <a:pt x="5982" y="1407"/>
                    <a:pt x="6027" y="1429"/>
                    <a:pt x="6080" y="1451"/>
                  </a:cubicBezTo>
                  <a:cubicBezTo>
                    <a:pt x="6085" y="1451"/>
                    <a:pt x="6088" y="1457"/>
                    <a:pt x="6097" y="1457"/>
                  </a:cubicBezTo>
                  <a:cubicBezTo>
                    <a:pt x="6111" y="1457"/>
                    <a:pt x="6125" y="1449"/>
                    <a:pt x="6130" y="1432"/>
                  </a:cubicBezTo>
                  <a:cubicBezTo>
                    <a:pt x="6138" y="1409"/>
                    <a:pt x="6130" y="1390"/>
                    <a:pt x="6111" y="1379"/>
                  </a:cubicBezTo>
                  <a:cubicBezTo>
                    <a:pt x="6058" y="1359"/>
                    <a:pt x="6013" y="1334"/>
                    <a:pt x="5971" y="1312"/>
                  </a:cubicBezTo>
                  <a:cubicBezTo>
                    <a:pt x="5966" y="1309"/>
                    <a:pt x="5961" y="1308"/>
                    <a:pt x="5955" y="1308"/>
                  </a:cubicBezTo>
                  <a:close/>
                  <a:moveTo>
                    <a:pt x="5578" y="1328"/>
                  </a:moveTo>
                  <a:cubicBezTo>
                    <a:pt x="5570" y="1328"/>
                    <a:pt x="5562" y="1331"/>
                    <a:pt x="5555" y="1337"/>
                  </a:cubicBezTo>
                  <a:cubicBezTo>
                    <a:pt x="5514" y="1365"/>
                    <a:pt x="5472" y="1393"/>
                    <a:pt x="5427" y="1418"/>
                  </a:cubicBezTo>
                  <a:cubicBezTo>
                    <a:pt x="5405" y="1429"/>
                    <a:pt x="5399" y="1449"/>
                    <a:pt x="5410" y="1471"/>
                  </a:cubicBezTo>
                  <a:cubicBezTo>
                    <a:pt x="5416" y="1485"/>
                    <a:pt x="5430" y="1490"/>
                    <a:pt x="5444" y="1490"/>
                  </a:cubicBezTo>
                  <a:cubicBezTo>
                    <a:pt x="5452" y="1490"/>
                    <a:pt x="5458" y="1490"/>
                    <a:pt x="5466" y="1488"/>
                  </a:cubicBezTo>
                  <a:cubicBezTo>
                    <a:pt x="5514" y="1462"/>
                    <a:pt x="5558" y="1435"/>
                    <a:pt x="5600" y="1404"/>
                  </a:cubicBezTo>
                  <a:cubicBezTo>
                    <a:pt x="5622" y="1390"/>
                    <a:pt x="5625" y="1365"/>
                    <a:pt x="5611" y="1348"/>
                  </a:cubicBezTo>
                  <a:cubicBezTo>
                    <a:pt x="5603" y="1335"/>
                    <a:pt x="5591" y="1328"/>
                    <a:pt x="5578" y="1328"/>
                  </a:cubicBezTo>
                  <a:close/>
                  <a:moveTo>
                    <a:pt x="7600" y="1399"/>
                  </a:moveTo>
                  <a:cubicBezTo>
                    <a:pt x="7594" y="1399"/>
                    <a:pt x="7588" y="1400"/>
                    <a:pt x="7581" y="1404"/>
                  </a:cubicBezTo>
                  <a:cubicBezTo>
                    <a:pt x="7539" y="1423"/>
                    <a:pt x="7492" y="1446"/>
                    <a:pt x="7441" y="1462"/>
                  </a:cubicBezTo>
                  <a:cubicBezTo>
                    <a:pt x="7422" y="1471"/>
                    <a:pt x="7411" y="1490"/>
                    <a:pt x="7419" y="1513"/>
                  </a:cubicBezTo>
                  <a:cubicBezTo>
                    <a:pt x="7425" y="1529"/>
                    <a:pt x="7438" y="1541"/>
                    <a:pt x="7455" y="1541"/>
                  </a:cubicBezTo>
                  <a:cubicBezTo>
                    <a:pt x="7464" y="1541"/>
                    <a:pt x="7466" y="1535"/>
                    <a:pt x="7469" y="1535"/>
                  </a:cubicBezTo>
                  <a:cubicBezTo>
                    <a:pt x="7519" y="1515"/>
                    <a:pt x="7570" y="1499"/>
                    <a:pt x="7617" y="1474"/>
                  </a:cubicBezTo>
                  <a:cubicBezTo>
                    <a:pt x="7637" y="1462"/>
                    <a:pt x="7645" y="1443"/>
                    <a:pt x="7634" y="1421"/>
                  </a:cubicBezTo>
                  <a:cubicBezTo>
                    <a:pt x="7626" y="1407"/>
                    <a:pt x="7614" y="1399"/>
                    <a:pt x="7600" y="1399"/>
                  </a:cubicBezTo>
                  <a:close/>
                  <a:moveTo>
                    <a:pt x="3065" y="1386"/>
                  </a:moveTo>
                  <a:cubicBezTo>
                    <a:pt x="3052" y="1386"/>
                    <a:pt x="3040" y="1393"/>
                    <a:pt x="3031" y="1404"/>
                  </a:cubicBezTo>
                  <a:cubicBezTo>
                    <a:pt x="3017" y="1421"/>
                    <a:pt x="3025" y="1443"/>
                    <a:pt x="3042" y="1457"/>
                  </a:cubicBezTo>
                  <a:cubicBezTo>
                    <a:pt x="3084" y="1485"/>
                    <a:pt x="3131" y="1513"/>
                    <a:pt x="3178" y="1535"/>
                  </a:cubicBezTo>
                  <a:cubicBezTo>
                    <a:pt x="3181" y="1541"/>
                    <a:pt x="3187" y="1543"/>
                    <a:pt x="3195" y="1543"/>
                  </a:cubicBezTo>
                  <a:cubicBezTo>
                    <a:pt x="3209" y="1543"/>
                    <a:pt x="3223" y="1535"/>
                    <a:pt x="3234" y="1521"/>
                  </a:cubicBezTo>
                  <a:cubicBezTo>
                    <a:pt x="3243" y="1504"/>
                    <a:pt x="3237" y="1479"/>
                    <a:pt x="3215" y="1468"/>
                  </a:cubicBezTo>
                  <a:cubicBezTo>
                    <a:pt x="3167" y="1446"/>
                    <a:pt x="3125" y="1421"/>
                    <a:pt x="3084" y="1393"/>
                  </a:cubicBezTo>
                  <a:cubicBezTo>
                    <a:pt x="3078" y="1388"/>
                    <a:pt x="3071" y="1386"/>
                    <a:pt x="3065" y="1386"/>
                  </a:cubicBezTo>
                  <a:close/>
                  <a:moveTo>
                    <a:pt x="6239" y="1434"/>
                  </a:moveTo>
                  <a:cubicBezTo>
                    <a:pt x="6226" y="1434"/>
                    <a:pt x="6212" y="1443"/>
                    <a:pt x="6205" y="1460"/>
                  </a:cubicBezTo>
                  <a:cubicBezTo>
                    <a:pt x="6194" y="1479"/>
                    <a:pt x="6205" y="1502"/>
                    <a:pt x="6225" y="1513"/>
                  </a:cubicBezTo>
                  <a:lnTo>
                    <a:pt x="6267" y="1529"/>
                  </a:lnTo>
                  <a:cubicBezTo>
                    <a:pt x="6303" y="1543"/>
                    <a:pt x="6339" y="1557"/>
                    <a:pt x="6376" y="1568"/>
                  </a:cubicBezTo>
                  <a:cubicBezTo>
                    <a:pt x="6378" y="1571"/>
                    <a:pt x="6381" y="1571"/>
                    <a:pt x="6387" y="1571"/>
                  </a:cubicBezTo>
                  <a:cubicBezTo>
                    <a:pt x="6403" y="1571"/>
                    <a:pt x="6417" y="1560"/>
                    <a:pt x="6423" y="1541"/>
                  </a:cubicBezTo>
                  <a:cubicBezTo>
                    <a:pt x="6429" y="1518"/>
                    <a:pt x="6417" y="1499"/>
                    <a:pt x="6395" y="1490"/>
                  </a:cubicBezTo>
                  <a:cubicBezTo>
                    <a:pt x="6362" y="1479"/>
                    <a:pt x="6331" y="1471"/>
                    <a:pt x="6295" y="1457"/>
                  </a:cubicBezTo>
                  <a:lnTo>
                    <a:pt x="6253" y="1437"/>
                  </a:lnTo>
                  <a:cubicBezTo>
                    <a:pt x="6249" y="1435"/>
                    <a:pt x="6244" y="1434"/>
                    <a:pt x="6239" y="1434"/>
                  </a:cubicBezTo>
                  <a:close/>
                  <a:moveTo>
                    <a:pt x="5308" y="1475"/>
                  </a:moveTo>
                  <a:cubicBezTo>
                    <a:pt x="5302" y="1475"/>
                    <a:pt x="5296" y="1476"/>
                    <a:pt x="5290" y="1479"/>
                  </a:cubicBezTo>
                  <a:cubicBezTo>
                    <a:pt x="5246" y="1502"/>
                    <a:pt x="5196" y="1518"/>
                    <a:pt x="5148" y="1535"/>
                  </a:cubicBezTo>
                  <a:cubicBezTo>
                    <a:pt x="5126" y="1543"/>
                    <a:pt x="5117" y="1563"/>
                    <a:pt x="5123" y="1585"/>
                  </a:cubicBezTo>
                  <a:cubicBezTo>
                    <a:pt x="5131" y="1602"/>
                    <a:pt x="5145" y="1613"/>
                    <a:pt x="5162" y="1613"/>
                  </a:cubicBezTo>
                  <a:cubicBezTo>
                    <a:pt x="5165" y="1613"/>
                    <a:pt x="5168" y="1613"/>
                    <a:pt x="5176" y="1608"/>
                  </a:cubicBezTo>
                  <a:cubicBezTo>
                    <a:pt x="5223" y="1591"/>
                    <a:pt x="5276" y="1574"/>
                    <a:pt x="5321" y="1555"/>
                  </a:cubicBezTo>
                  <a:cubicBezTo>
                    <a:pt x="5343" y="1543"/>
                    <a:pt x="5355" y="1521"/>
                    <a:pt x="5343" y="1502"/>
                  </a:cubicBezTo>
                  <a:cubicBezTo>
                    <a:pt x="5335" y="1485"/>
                    <a:pt x="5323" y="1475"/>
                    <a:pt x="5308" y="1475"/>
                  </a:cubicBezTo>
                  <a:close/>
                  <a:moveTo>
                    <a:pt x="7310" y="1503"/>
                  </a:moveTo>
                  <a:cubicBezTo>
                    <a:pt x="7307" y="1503"/>
                    <a:pt x="7303" y="1503"/>
                    <a:pt x="7299" y="1504"/>
                  </a:cubicBezTo>
                  <a:cubicBezTo>
                    <a:pt x="7252" y="1518"/>
                    <a:pt x="7199" y="1524"/>
                    <a:pt x="7148" y="1535"/>
                  </a:cubicBezTo>
                  <a:cubicBezTo>
                    <a:pt x="7129" y="1541"/>
                    <a:pt x="7115" y="1560"/>
                    <a:pt x="7118" y="1582"/>
                  </a:cubicBezTo>
                  <a:cubicBezTo>
                    <a:pt x="7120" y="1599"/>
                    <a:pt x="7134" y="1613"/>
                    <a:pt x="7157" y="1613"/>
                  </a:cubicBezTo>
                  <a:lnTo>
                    <a:pt x="7162" y="1613"/>
                  </a:lnTo>
                  <a:cubicBezTo>
                    <a:pt x="7215" y="1605"/>
                    <a:pt x="7268" y="1596"/>
                    <a:pt x="7321" y="1582"/>
                  </a:cubicBezTo>
                  <a:cubicBezTo>
                    <a:pt x="7341" y="1574"/>
                    <a:pt x="7355" y="1555"/>
                    <a:pt x="7349" y="1532"/>
                  </a:cubicBezTo>
                  <a:cubicBezTo>
                    <a:pt x="7342" y="1514"/>
                    <a:pt x="7328" y="1503"/>
                    <a:pt x="7310" y="1503"/>
                  </a:cubicBezTo>
                  <a:close/>
                  <a:moveTo>
                    <a:pt x="6537" y="1529"/>
                  </a:moveTo>
                  <a:cubicBezTo>
                    <a:pt x="6517" y="1529"/>
                    <a:pt x="6501" y="1542"/>
                    <a:pt x="6498" y="1560"/>
                  </a:cubicBezTo>
                  <a:cubicBezTo>
                    <a:pt x="6493" y="1582"/>
                    <a:pt x="6507" y="1602"/>
                    <a:pt x="6529" y="1605"/>
                  </a:cubicBezTo>
                  <a:cubicBezTo>
                    <a:pt x="6576" y="1616"/>
                    <a:pt x="6632" y="1624"/>
                    <a:pt x="6685" y="1630"/>
                  </a:cubicBezTo>
                  <a:lnTo>
                    <a:pt x="6688" y="1630"/>
                  </a:lnTo>
                  <a:cubicBezTo>
                    <a:pt x="6710" y="1630"/>
                    <a:pt x="6727" y="1613"/>
                    <a:pt x="6727" y="1591"/>
                  </a:cubicBezTo>
                  <a:cubicBezTo>
                    <a:pt x="6730" y="1571"/>
                    <a:pt x="6713" y="1555"/>
                    <a:pt x="6694" y="1549"/>
                  </a:cubicBezTo>
                  <a:cubicBezTo>
                    <a:pt x="6643" y="1546"/>
                    <a:pt x="6590" y="1541"/>
                    <a:pt x="6543" y="1529"/>
                  </a:cubicBezTo>
                  <a:cubicBezTo>
                    <a:pt x="6541" y="1529"/>
                    <a:pt x="6539" y="1529"/>
                    <a:pt x="6537" y="1529"/>
                  </a:cubicBezTo>
                  <a:close/>
                  <a:moveTo>
                    <a:pt x="7007" y="1554"/>
                  </a:moveTo>
                  <a:cubicBezTo>
                    <a:pt x="7005" y="1554"/>
                    <a:pt x="7003" y="1554"/>
                    <a:pt x="7001" y="1555"/>
                  </a:cubicBezTo>
                  <a:cubicBezTo>
                    <a:pt x="6950" y="1557"/>
                    <a:pt x="6908" y="1560"/>
                    <a:pt x="6864" y="1560"/>
                  </a:cubicBezTo>
                  <a:lnTo>
                    <a:pt x="6847" y="1560"/>
                  </a:lnTo>
                  <a:cubicBezTo>
                    <a:pt x="6825" y="1560"/>
                    <a:pt x="6808" y="1577"/>
                    <a:pt x="6808" y="1599"/>
                  </a:cubicBezTo>
                  <a:cubicBezTo>
                    <a:pt x="6808" y="1619"/>
                    <a:pt x="6825" y="1638"/>
                    <a:pt x="6847" y="1638"/>
                  </a:cubicBezTo>
                  <a:lnTo>
                    <a:pt x="6864" y="1638"/>
                  </a:lnTo>
                  <a:cubicBezTo>
                    <a:pt x="6911" y="1638"/>
                    <a:pt x="6959" y="1638"/>
                    <a:pt x="7006" y="1630"/>
                  </a:cubicBezTo>
                  <a:cubicBezTo>
                    <a:pt x="7028" y="1630"/>
                    <a:pt x="7045" y="1610"/>
                    <a:pt x="7042" y="1588"/>
                  </a:cubicBezTo>
                  <a:cubicBezTo>
                    <a:pt x="7042" y="1571"/>
                    <a:pt x="7025" y="1554"/>
                    <a:pt x="7007" y="1554"/>
                  </a:cubicBezTo>
                  <a:close/>
                  <a:moveTo>
                    <a:pt x="3337" y="1533"/>
                  </a:moveTo>
                  <a:cubicBezTo>
                    <a:pt x="3322" y="1533"/>
                    <a:pt x="3307" y="1540"/>
                    <a:pt x="3298" y="1557"/>
                  </a:cubicBezTo>
                  <a:cubicBezTo>
                    <a:pt x="3293" y="1577"/>
                    <a:pt x="3298" y="1599"/>
                    <a:pt x="3321" y="1610"/>
                  </a:cubicBezTo>
                  <a:cubicBezTo>
                    <a:pt x="3365" y="1630"/>
                    <a:pt x="3418" y="1647"/>
                    <a:pt x="3466" y="1666"/>
                  </a:cubicBezTo>
                  <a:cubicBezTo>
                    <a:pt x="3471" y="1669"/>
                    <a:pt x="3477" y="1669"/>
                    <a:pt x="3480" y="1669"/>
                  </a:cubicBezTo>
                  <a:cubicBezTo>
                    <a:pt x="3499" y="1669"/>
                    <a:pt x="3513" y="1658"/>
                    <a:pt x="3519" y="1641"/>
                  </a:cubicBezTo>
                  <a:cubicBezTo>
                    <a:pt x="3527" y="1619"/>
                    <a:pt x="3516" y="1599"/>
                    <a:pt x="3494" y="1591"/>
                  </a:cubicBezTo>
                  <a:cubicBezTo>
                    <a:pt x="3446" y="1574"/>
                    <a:pt x="3396" y="1557"/>
                    <a:pt x="3351" y="1535"/>
                  </a:cubicBezTo>
                  <a:cubicBezTo>
                    <a:pt x="3347" y="1534"/>
                    <a:pt x="3342" y="1533"/>
                    <a:pt x="3337" y="1533"/>
                  </a:cubicBezTo>
                  <a:close/>
                  <a:moveTo>
                    <a:pt x="5018" y="1580"/>
                  </a:moveTo>
                  <a:cubicBezTo>
                    <a:pt x="5014" y="1580"/>
                    <a:pt x="5010" y="1581"/>
                    <a:pt x="5006" y="1582"/>
                  </a:cubicBezTo>
                  <a:cubicBezTo>
                    <a:pt x="4956" y="1596"/>
                    <a:pt x="4908" y="1608"/>
                    <a:pt x="4855" y="1619"/>
                  </a:cubicBezTo>
                  <a:cubicBezTo>
                    <a:pt x="4833" y="1624"/>
                    <a:pt x="4816" y="1644"/>
                    <a:pt x="4824" y="1666"/>
                  </a:cubicBezTo>
                  <a:cubicBezTo>
                    <a:pt x="4827" y="1683"/>
                    <a:pt x="4844" y="1697"/>
                    <a:pt x="4861" y="1697"/>
                  </a:cubicBezTo>
                  <a:lnTo>
                    <a:pt x="4872" y="1697"/>
                  </a:lnTo>
                  <a:cubicBezTo>
                    <a:pt x="4925" y="1686"/>
                    <a:pt x="4978" y="1672"/>
                    <a:pt x="5025" y="1658"/>
                  </a:cubicBezTo>
                  <a:cubicBezTo>
                    <a:pt x="5048" y="1652"/>
                    <a:pt x="5062" y="1630"/>
                    <a:pt x="5053" y="1610"/>
                  </a:cubicBezTo>
                  <a:cubicBezTo>
                    <a:pt x="5049" y="1592"/>
                    <a:pt x="5034" y="1580"/>
                    <a:pt x="5018" y="1580"/>
                  </a:cubicBezTo>
                  <a:close/>
                  <a:moveTo>
                    <a:pt x="3632" y="1631"/>
                  </a:moveTo>
                  <a:cubicBezTo>
                    <a:pt x="3614" y="1631"/>
                    <a:pt x="3598" y="1644"/>
                    <a:pt x="3591" y="1661"/>
                  </a:cubicBezTo>
                  <a:cubicBezTo>
                    <a:pt x="3586" y="1683"/>
                    <a:pt x="3600" y="1702"/>
                    <a:pt x="3619" y="1711"/>
                  </a:cubicBezTo>
                  <a:cubicBezTo>
                    <a:pt x="3669" y="1725"/>
                    <a:pt x="3722" y="1736"/>
                    <a:pt x="3773" y="1744"/>
                  </a:cubicBezTo>
                  <a:lnTo>
                    <a:pt x="3781" y="1744"/>
                  </a:lnTo>
                  <a:cubicBezTo>
                    <a:pt x="3798" y="1744"/>
                    <a:pt x="3820" y="1730"/>
                    <a:pt x="3823" y="1711"/>
                  </a:cubicBezTo>
                  <a:cubicBezTo>
                    <a:pt x="3826" y="1688"/>
                    <a:pt x="3812" y="1669"/>
                    <a:pt x="3792" y="1666"/>
                  </a:cubicBezTo>
                  <a:cubicBezTo>
                    <a:pt x="3739" y="1658"/>
                    <a:pt x="3689" y="1647"/>
                    <a:pt x="3642" y="1633"/>
                  </a:cubicBezTo>
                  <a:cubicBezTo>
                    <a:pt x="3638" y="1632"/>
                    <a:pt x="3635" y="1631"/>
                    <a:pt x="3632" y="1631"/>
                  </a:cubicBezTo>
                  <a:close/>
                  <a:moveTo>
                    <a:pt x="4710" y="1646"/>
                  </a:moveTo>
                  <a:cubicBezTo>
                    <a:pt x="4708" y="1646"/>
                    <a:pt x="4706" y="1646"/>
                    <a:pt x="4705" y="1647"/>
                  </a:cubicBezTo>
                  <a:cubicBezTo>
                    <a:pt x="4657" y="1658"/>
                    <a:pt x="4604" y="1666"/>
                    <a:pt x="4551" y="1672"/>
                  </a:cubicBezTo>
                  <a:cubicBezTo>
                    <a:pt x="4532" y="1674"/>
                    <a:pt x="4512" y="1697"/>
                    <a:pt x="4518" y="1716"/>
                  </a:cubicBezTo>
                  <a:cubicBezTo>
                    <a:pt x="4520" y="1739"/>
                    <a:pt x="4534" y="1753"/>
                    <a:pt x="4554" y="1753"/>
                  </a:cubicBezTo>
                  <a:cubicBezTo>
                    <a:pt x="4554" y="1753"/>
                    <a:pt x="4559" y="1753"/>
                    <a:pt x="4565" y="1750"/>
                  </a:cubicBezTo>
                  <a:cubicBezTo>
                    <a:pt x="4618" y="1741"/>
                    <a:pt x="4671" y="1736"/>
                    <a:pt x="4718" y="1725"/>
                  </a:cubicBezTo>
                  <a:cubicBezTo>
                    <a:pt x="4741" y="1722"/>
                    <a:pt x="4755" y="1700"/>
                    <a:pt x="4749" y="1680"/>
                  </a:cubicBezTo>
                  <a:cubicBezTo>
                    <a:pt x="4747" y="1660"/>
                    <a:pt x="4730" y="1646"/>
                    <a:pt x="4710" y="1646"/>
                  </a:cubicBezTo>
                  <a:close/>
                  <a:moveTo>
                    <a:pt x="3933" y="1688"/>
                  </a:moveTo>
                  <a:cubicBezTo>
                    <a:pt x="3915" y="1688"/>
                    <a:pt x="3898" y="1704"/>
                    <a:pt x="3895" y="1725"/>
                  </a:cubicBezTo>
                  <a:cubicBezTo>
                    <a:pt x="3893" y="1744"/>
                    <a:pt x="3909" y="1764"/>
                    <a:pt x="3932" y="1767"/>
                  </a:cubicBezTo>
                  <a:cubicBezTo>
                    <a:pt x="3982" y="1769"/>
                    <a:pt x="4038" y="1772"/>
                    <a:pt x="4091" y="1778"/>
                  </a:cubicBezTo>
                  <a:cubicBezTo>
                    <a:pt x="4107" y="1778"/>
                    <a:pt x="4130" y="1758"/>
                    <a:pt x="4130" y="1741"/>
                  </a:cubicBezTo>
                  <a:cubicBezTo>
                    <a:pt x="4130" y="1722"/>
                    <a:pt x="4113" y="1700"/>
                    <a:pt x="4091" y="1700"/>
                  </a:cubicBezTo>
                  <a:cubicBezTo>
                    <a:pt x="4038" y="1700"/>
                    <a:pt x="3988" y="1697"/>
                    <a:pt x="3937" y="1688"/>
                  </a:cubicBezTo>
                  <a:cubicBezTo>
                    <a:pt x="3936" y="1688"/>
                    <a:pt x="3934" y="1688"/>
                    <a:pt x="3933" y="1688"/>
                  </a:cubicBezTo>
                  <a:close/>
                  <a:moveTo>
                    <a:pt x="4402" y="1688"/>
                  </a:moveTo>
                  <a:cubicBezTo>
                    <a:pt x="4401" y="1688"/>
                    <a:pt x="4399" y="1688"/>
                    <a:pt x="4398" y="1688"/>
                  </a:cubicBezTo>
                  <a:cubicBezTo>
                    <a:pt x="4345" y="1697"/>
                    <a:pt x="4294" y="1697"/>
                    <a:pt x="4244" y="1700"/>
                  </a:cubicBezTo>
                  <a:cubicBezTo>
                    <a:pt x="4225" y="1700"/>
                    <a:pt x="4205" y="1716"/>
                    <a:pt x="4205" y="1739"/>
                  </a:cubicBezTo>
                  <a:cubicBezTo>
                    <a:pt x="4205" y="1758"/>
                    <a:pt x="4225" y="1778"/>
                    <a:pt x="4244" y="1778"/>
                  </a:cubicBezTo>
                  <a:cubicBezTo>
                    <a:pt x="4300" y="1778"/>
                    <a:pt x="4350" y="1772"/>
                    <a:pt x="4406" y="1767"/>
                  </a:cubicBezTo>
                  <a:cubicBezTo>
                    <a:pt x="4426" y="1767"/>
                    <a:pt x="4442" y="1744"/>
                    <a:pt x="4439" y="1725"/>
                  </a:cubicBezTo>
                  <a:cubicBezTo>
                    <a:pt x="4439" y="1704"/>
                    <a:pt x="4423" y="1688"/>
                    <a:pt x="4402" y="16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8" name="Google Shape;1718;p34"/>
            <p:cNvSpPr/>
            <p:nvPr/>
          </p:nvSpPr>
          <p:spPr>
            <a:xfrm rot="-710128">
              <a:off x="791609" y="858767"/>
              <a:ext cx="306666" cy="95660"/>
            </a:xfrm>
            <a:custGeom>
              <a:avLst/>
              <a:gdLst/>
              <a:ahLst/>
              <a:cxnLst/>
              <a:rect l="l" t="t" r="r" b="b"/>
              <a:pathLst>
                <a:path w="8069" h="2517" extrusionOk="0">
                  <a:moveTo>
                    <a:pt x="6309" y="0"/>
                  </a:moveTo>
                  <a:cubicBezTo>
                    <a:pt x="6264" y="0"/>
                    <a:pt x="6211" y="6"/>
                    <a:pt x="6161" y="11"/>
                  </a:cubicBezTo>
                  <a:lnTo>
                    <a:pt x="6152" y="14"/>
                  </a:lnTo>
                  <a:cubicBezTo>
                    <a:pt x="6130" y="14"/>
                    <a:pt x="6113" y="36"/>
                    <a:pt x="6116" y="56"/>
                  </a:cubicBezTo>
                  <a:cubicBezTo>
                    <a:pt x="6116" y="78"/>
                    <a:pt x="6133" y="92"/>
                    <a:pt x="6155" y="92"/>
                  </a:cubicBezTo>
                  <a:lnTo>
                    <a:pt x="6166" y="89"/>
                  </a:lnTo>
                  <a:cubicBezTo>
                    <a:pt x="6214" y="81"/>
                    <a:pt x="6264" y="81"/>
                    <a:pt x="6309" y="78"/>
                  </a:cubicBezTo>
                  <a:cubicBezTo>
                    <a:pt x="6328" y="78"/>
                    <a:pt x="6348" y="59"/>
                    <a:pt x="6348" y="39"/>
                  </a:cubicBezTo>
                  <a:cubicBezTo>
                    <a:pt x="6348" y="20"/>
                    <a:pt x="6325" y="0"/>
                    <a:pt x="6309" y="0"/>
                  </a:cubicBezTo>
                  <a:close/>
                  <a:moveTo>
                    <a:pt x="6465" y="6"/>
                  </a:moveTo>
                  <a:cubicBezTo>
                    <a:pt x="6440" y="6"/>
                    <a:pt x="6426" y="22"/>
                    <a:pt x="6423" y="42"/>
                  </a:cubicBezTo>
                  <a:cubicBezTo>
                    <a:pt x="6423" y="64"/>
                    <a:pt x="6440" y="81"/>
                    <a:pt x="6462" y="84"/>
                  </a:cubicBezTo>
                  <a:cubicBezTo>
                    <a:pt x="6509" y="89"/>
                    <a:pt x="6562" y="95"/>
                    <a:pt x="6613" y="103"/>
                  </a:cubicBezTo>
                  <a:lnTo>
                    <a:pt x="6618" y="103"/>
                  </a:lnTo>
                  <a:cubicBezTo>
                    <a:pt x="6635" y="103"/>
                    <a:pt x="6657" y="89"/>
                    <a:pt x="6654" y="67"/>
                  </a:cubicBezTo>
                  <a:cubicBezTo>
                    <a:pt x="6657" y="47"/>
                    <a:pt x="6643" y="25"/>
                    <a:pt x="6621" y="22"/>
                  </a:cubicBezTo>
                  <a:cubicBezTo>
                    <a:pt x="6574" y="14"/>
                    <a:pt x="6518" y="8"/>
                    <a:pt x="6465" y="6"/>
                  </a:cubicBezTo>
                  <a:close/>
                  <a:moveTo>
                    <a:pt x="6000" y="35"/>
                  </a:moveTo>
                  <a:cubicBezTo>
                    <a:pt x="5997" y="35"/>
                    <a:pt x="5994" y="35"/>
                    <a:pt x="5990" y="36"/>
                  </a:cubicBezTo>
                  <a:cubicBezTo>
                    <a:pt x="5937" y="45"/>
                    <a:pt x="5887" y="56"/>
                    <a:pt x="5837" y="70"/>
                  </a:cubicBezTo>
                  <a:cubicBezTo>
                    <a:pt x="5818" y="78"/>
                    <a:pt x="5804" y="98"/>
                    <a:pt x="5809" y="120"/>
                  </a:cubicBezTo>
                  <a:cubicBezTo>
                    <a:pt x="5818" y="137"/>
                    <a:pt x="5831" y="148"/>
                    <a:pt x="5848" y="148"/>
                  </a:cubicBezTo>
                  <a:lnTo>
                    <a:pt x="5854" y="148"/>
                  </a:lnTo>
                  <a:cubicBezTo>
                    <a:pt x="5904" y="134"/>
                    <a:pt x="5951" y="123"/>
                    <a:pt x="6004" y="112"/>
                  </a:cubicBezTo>
                  <a:cubicBezTo>
                    <a:pt x="6027" y="109"/>
                    <a:pt x="6041" y="86"/>
                    <a:pt x="6035" y="67"/>
                  </a:cubicBezTo>
                  <a:cubicBezTo>
                    <a:pt x="6033" y="48"/>
                    <a:pt x="6018" y="35"/>
                    <a:pt x="6000" y="35"/>
                  </a:cubicBezTo>
                  <a:close/>
                  <a:moveTo>
                    <a:pt x="6770" y="51"/>
                  </a:moveTo>
                  <a:cubicBezTo>
                    <a:pt x="6753" y="51"/>
                    <a:pt x="6739" y="63"/>
                    <a:pt x="6733" y="81"/>
                  </a:cubicBezTo>
                  <a:cubicBezTo>
                    <a:pt x="6727" y="100"/>
                    <a:pt x="6741" y="123"/>
                    <a:pt x="6760" y="128"/>
                  </a:cubicBezTo>
                  <a:cubicBezTo>
                    <a:pt x="6811" y="139"/>
                    <a:pt x="6858" y="159"/>
                    <a:pt x="6906" y="176"/>
                  </a:cubicBezTo>
                  <a:cubicBezTo>
                    <a:pt x="6908" y="179"/>
                    <a:pt x="6911" y="179"/>
                    <a:pt x="6919" y="179"/>
                  </a:cubicBezTo>
                  <a:cubicBezTo>
                    <a:pt x="6936" y="179"/>
                    <a:pt x="6950" y="173"/>
                    <a:pt x="6956" y="151"/>
                  </a:cubicBezTo>
                  <a:cubicBezTo>
                    <a:pt x="6964" y="134"/>
                    <a:pt x="6953" y="109"/>
                    <a:pt x="6933" y="100"/>
                  </a:cubicBezTo>
                  <a:cubicBezTo>
                    <a:pt x="6886" y="84"/>
                    <a:pt x="6836" y="67"/>
                    <a:pt x="6783" y="53"/>
                  </a:cubicBezTo>
                  <a:cubicBezTo>
                    <a:pt x="6778" y="51"/>
                    <a:pt x="6774" y="51"/>
                    <a:pt x="6770" y="51"/>
                  </a:cubicBezTo>
                  <a:close/>
                  <a:moveTo>
                    <a:pt x="5699" y="121"/>
                  </a:moveTo>
                  <a:cubicBezTo>
                    <a:pt x="5695" y="121"/>
                    <a:pt x="5691" y="122"/>
                    <a:pt x="5686" y="123"/>
                  </a:cubicBezTo>
                  <a:cubicBezTo>
                    <a:pt x="5639" y="139"/>
                    <a:pt x="5586" y="162"/>
                    <a:pt x="5541" y="187"/>
                  </a:cubicBezTo>
                  <a:cubicBezTo>
                    <a:pt x="5519" y="195"/>
                    <a:pt x="5513" y="218"/>
                    <a:pt x="5525" y="237"/>
                  </a:cubicBezTo>
                  <a:cubicBezTo>
                    <a:pt x="5530" y="251"/>
                    <a:pt x="5544" y="259"/>
                    <a:pt x="5558" y="259"/>
                  </a:cubicBezTo>
                  <a:cubicBezTo>
                    <a:pt x="5566" y="259"/>
                    <a:pt x="5572" y="257"/>
                    <a:pt x="5572" y="254"/>
                  </a:cubicBezTo>
                  <a:cubicBezTo>
                    <a:pt x="5617" y="234"/>
                    <a:pt x="5664" y="215"/>
                    <a:pt x="5712" y="195"/>
                  </a:cubicBezTo>
                  <a:cubicBezTo>
                    <a:pt x="5734" y="190"/>
                    <a:pt x="5742" y="167"/>
                    <a:pt x="5737" y="148"/>
                  </a:cubicBezTo>
                  <a:cubicBezTo>
                    <a:pt x="5730" y="130"/>
                    <a:pt x="5716" y="121"/>
                    <a:pt x="5699" y="121"/>
                  </a:cubicBezTo>
                  <a:close/>
                  <a:moveTo>
                    <a:pt x="4121" y="206"/>
                  </a:moveTo>
                  <a:cubicBezTo>
                    <a:pt x="4068" y="206"/>
                    <a:pt x="4013" y="209"/>
                    <a:pt x="3962" y="218"/>
                  </a:cubicBezTo>
                  <a:cubicBezTo>
                    <a:pt x="3940" y="220"/>
                    <a:pt x="3923" y="243"/>
                    <a:pt x="3926" y="262"/>
                  </a:cubicBezTo>
                  <a:cubicBezTo>
                    <a:pt x="3929" y="285"/>
                    <a:pt x="3943" y="299"/>
                    <a:pt x="3965" y="299"/>
                  </a:cubicBezTo>
                  <a:cubicBezTo>
                    <a:pt x="3968" y="299"/>
                    <a:pt x="3968" y="299"/>
                    <a:pt x="3971" y="293"/>
                  </a:cubicBezTo>
                  <a:cubicBezTo>
                    <a:pt x="4021" y="287"/>
                    <a:pt x="4074" y="282"/>
                    <a:pt x="4121" y="282"/>
                  </a:cubicBezTo>
                  <a:cubicBezTo>
                    <a:pt x="4144" y="282"/>
                    <a:pt x="4160" y="265"/>
                    <a:pt x="4160" y="246"/>
                  </a:cubicBezTo>
                  <a:cubicBezTo>
                    <a:pt x="4160" y="223"/>
                    <a:pt x="4144" y="206"/>
                    <a:pt x="4121" y="206"/>
                  </a:cubicBezTo>
                  <a:close/>
                  <a:moveTo>
                    <a:pt x="7061" y="160"/>
                  </a:moveTo>
                  <a:cubicBezTo>
                    <a:pt x="7048" y="160"/>
                    <a:pt x="7033" y="168"/>
                    <a:pt x="7026" y="181"/>
                  </a:cubicBezTo>
                  <a:cubicBezTo>
                    <a:pt x="7017" y="201"/>
                    <a:pt x="7023" y="223"/>
                    <a:pt x="7045" y="234"/>
                  </a:cubicBezTo>
                  <a:cubicBezTo>
                    <a:pt x="7090" y="259"/>
                    <a:pt x="7134" y="285"/>
                    <a:pt x="7176" y="312"/>
                  </a:cubicBezTo>
                  <a:cubicBezTo>
                    <a:pt x="7185" y="315"/>
                    <a:pt x="7190" y="318"/>
                    <a:pt x="7198" y="318"/>
                  </a:cubicBezTo>
                  <a:cubicBezTo>
                    <a:pt x="7207" y="318"/>
                    <a:pt x="7221" y="315"/>
                    <a:pt x="7229" y="299"/>
                  </a:cubicBezTo>
                  <a:cubicBezTo>
                    <a:pt x="7243" y="279"/>
                    <a:pt x="7235" y="259"/>
                    <a:pt x="7218" y="246"/>
                  </a:cubicBezTo>
                  <a:cubicBezTo>
                    <a:pt x="7173" y="215"/>
                    <a:pt x="7123" y="190"/>
                    <a:pt x="7079" y="165"/>
                  </a:cubicBezTo>
                  <a:cubicBezTo>
                    <a:pt x="7073" y="161"/>
                    <a:pt x="7067" y="160"/>
                    <a:pt x="7061" y="160"/>
                  </a:cubicBezTo>
                  <a:close/>
                  <a:moveTo>
                    <a:pt x="4283" y="215"/>
                  </a:moveTo>
                  <a:cubicBezTo>
                    <a:pt x="4261" y="215"/>
                    <a:pt x="4239" y="229"/>
                    <a:pt x="4236" y="248"/>
                  </a:cubicBezTo>
                  <a:cubicBezTo>
                    <a:pt x="4236" y="271"/>
                    <a:pt x="4250" y="290"/>
                    <a:pt x="4272" y="293"/>
                  </a:cubicBezTo>
                  <a:cubicBezTo>
                    <a:pt x="4317" y="299"/>
                    <a:pt x="4370" y="307"/>
                    <a:pt x="4417" y="321"/>
                  </a:cubicBezTo>
                  <a:cubicBezTo>
                    <a:pt x="4423" y="326"/>
                    <a:pt x="4425" y="326"/>
                    <a:pt x="4428" y="326"/>
                  </a:cubicBezTo>
                  <a:cubicBezTo>
                    <a:pt x="4445" y="326"/>
                    <a:pt x="4459" y="315"/>
                    <a:pt x="4467" y="293"/>
                  </a:cubicBezTo>
                  <a:cubicBezTo>
                    <a:pt x="4473" y="273"/>
                    <a:pt x="4459" y="251"/>
                    <a:pt x="4439" y="246"/>
                  </a:cubicBezTo>
                  <a:cubicBezTo>
                    <a:pt x="4386" y="232"/>
                    <a:pt x="4333" y="220"/>
                    <a:pt x="4283" y="215"/>
                  </a:cubicBezTo>
                  <a:close/>
                  <a:moveTo>
                    <a:pt x="3809" y="250"/>
                  </a:moveTo>
                  <a:cubicBezTo>
                    <a:pt x="3806" y="250"/>
                    <a:pt x="3803" y="250"/>
                    <a:pt x="3801" y="251"/>
                  </a:cubicBezTo>
                  <a:cubicBezTo>
                    <a:pt x="3753" y="265"/>
                    <a:pt x="3700" y="285"/>
                    <a:pt x="3650" y="304"/>
                  </a:cubicBezTo>
                  <a:cubicBezTo>
                    <a:pt x="3630" y="315"/>
                    <a:pt x="3619" y="335"/>
                    <a:pt x="3630" y="357"/>
                  </a:cubicBezTo>
                  <a:cubicBezTo>
                    <a:pt x="3633" y="371"/>
                    <a:pt x="3650" y="382"/>
                    <a:pt x="3664" y="382"/>
                  </a:cubicBezTo>
                  <a:cubicBezTo>
                    <a:pt x="3672" y="382"/>
                    <a:pt x="3675" y="382"/>
                    <a:pt x="3678" y="377"/>
                  </a:cubicBezTo>
                  <a:cubicBezTo>
                    <a:pt x="3728" y="360"/>
                    <a:pt x="3773" y="343"/>
                    <a:pt x="3823" y="329"/>
                  </a:cubicBezTo>
                  <a:cubicBezTo>
                    <a:pt x="3842" y="321"/>
                    <a:pt x="3856" y="301"/>
                    <a:pt x="3851" y="279"/>
                  </a:cubicBezTo>
                  <a:cubicBezTo>
                    <a:pt x="3844" y="262"/>
                    <a:pt x="3826" y="250"/>
                    <a:pt x="3809" y="250"/>
                  </a:cubicBezTo>
                  <a:close/>
                  <a:moveTo>
                    <a:pt x="5424" y="258"/>
                  </a:moveTo>
                  <a:cubicBezTo>
                    <a:pt x="5417" y="258"/>
                    <a:pt x="5411" y="260"/>
                    <a:pt x="5405" y="265"/>
                  </a:cubicBezTo>
                  <a:cubicBezTo>
                    <a:pt x="5360" y="299"/>
                    <a:pt x="5318" y="332"/>
                    <a:pt x="5279" y="368"/>
                  </a:cubicBezTo>
                  <a:cubicBezTo>
                    <a:pt x="5262" y="382"/>
                    <a:pt x="5262" y="405"/>
                    <a:pt x="5276" y="424"/>
                  </a:cubicBezTo>
                  <a:cubicBezTo>
                    <a:pt x="5282" y="432"/>
                    <a:pt x="5293" y="438"/>
                    <a:pt x="5304" y="438"/>
                  </a:cubicBezTo>
                  <a:cubicBezTo>
                    <a:pt x="5315" y="438"/>
                    <a:pt x="5324" y="432"/>
                    <a:pt x="5332" y="424"/>
                  </a:cubicBezTo>
                  <a:cubicBezTo>
                    <a:pt x="5366" y="388"/>
                    <a:pt x="5405" y="357"/>
                    <a:pt x="5446" y="329"/>
                  </a:cubicBezTo>
                  <a:cubicBezTo>
                    <a:pt x="5463" y="318"/>
                    <a:pt x="5472" y="293"/>
                    <a:pt x="5458" y="276"/>
                  </a:cubicBezTo>
                  <a:cubicBezTo>
                    <a:pt x="5450" y="265"/>
                    <a:pt x="5437" y="258"/>
                    <a:pt x="5424" y="258"/>
                  </a:cubicBezTo>
                  <a:close/>
                  <a:moveTo>
                    <a:pt x="4574" y="300"/>
                  </a:moveTo>
                  <a:cubicBezTo>
                    <a:pt x="4559" y="300"/>
                    <a:pt x="4546" y="309"/>
                    <a:pt x="4540" y="324"/>
                  </a:cubicBezTo>
                  <a:cubicBezTo>
                    <a:pt x="4529" y="343"/>
                    <a:pt x="4540" y="368"/>
                    <a:pt x="4562" y="374"/>
                  </a:cubicBezTo>
                  <a:cubicBezTo>
                    <a:pt x="4610" y="391"/>
                    <a:pt x="4654" y="413"/>
                    <a:pt x="4702" y="438"/>
                  </a:cubicBezTo>
                  <a:cubicBezTo>
                    <a:pt x="4704" y="438"/>
                    <a:pt x="4710" y="441"/>
                    <a:pt x="4718" y="441"/>
                  </a:cubicBezTo>
                  <a:cubicBezTo>
                    <a:pt x="4730" y="441"/>
                    <a:pt x="4743" y="432"/>
                    <a:pt x="4752" y="424"/>
                  </a:cubicBezTo>
                  <a:cubicBezTo>
                    <a:pt x="4763" y="405"/>
                    <a:pt x="4757" y="382"/>
                    <a:pt x="4735" y="371"/>
                  </a:cubicBezTo>
                  <a:cubicBezTo>
                    <a:pt x="4688" y="346"/>
                    <a:pt x="4637" y="324"/>
                    <a:pt x="4590" y="304"/>
                  </a:cubicBezTo>
                  <a:cubicBezTo>
                    <a:pt x="4585" y="301"/>
                    <a:pt x="4579" y="300"/>
                    <a:pt x="4574" y="300"/>
                  </a:cubicBezTo>
                  <a:close/>
                  <a:moveTo>
                    <a:pt x="7321" y="330"/>
                  </a:moveTo>
                  <a:cubicBezTo>
                    <a:pt x="7309" y="330"/>
                    <a:pt x="7296" y="336"/>
                    <a:pt x="7288" y="346"/>
                  </a:cubicBezTo>
                  <a:cubicBezTo>
                    <a:pt x="7274" y="363"/>
                    <a:pt x="7277" y="388"/>
                    <a:pt x="7296" y="402"/>
                  </a:cubicBezTo>
                  <a:cubicBezTo>
                    <a:pt x="7338" y="432"/>
                    <a:pt x="7371" y="469"/>
                    <a:pt x="7410" y="502"/>
                  </a:cubicBezTo>
                  <a:cubicBezTo>
                    <a:pt x="7416" y="511"/>
                    <a:pt x="7427" y="513"/>
                    <a:pt x="7438" y="513"/>
                  </a:cubicBezTo>
                  <a:cubicBezTo>
                    <a:pt x="7450" y="513"/>
                    <a:pt x="7458" y="511"/>
                    <a:pt x="7464" y="499"/>
                  </a:cubicBezTo>
                  <a:cubicBezTo>
                    <a:pt x="7480" y="483"/>
                    <a:pt x="7480" y="458"/>
                    <a:pt x="7464" y="444"/>
                  </a:cubicBezTo>
                  <a:cubicBezTo>
                    <a:pt x="7424" y="405"/>
                    <a:pt x="7385" y="371"/>
                    <a:pt x="7344" y="338"/>
                  </a:cubicBezTo>
                  <a:cubicBezTo>
                    <a:pt x="7337" y="332"/>
                    <a:pt x="7329" y="330"/>
                    <a:pt x="7321" y="330"/>
                  </a:cubicBezTo>
                  <a:close/>
                  <a:moveTo>
                    <a:pt x="3527" y="372"/>
                  </a:moveTo>
                  <a:cubicBezTo>
                    <a:pt x="3520" y="372"/>
                    <a:pt x="3513" y="374"/>
                    <a:pt x="3508" y="377"/>
                  </a:cubicBezTo>
                  <a:cubicBezTo>
                    <a:pt x="3463" y="402"/>
                    <a:pt x="3421" y="432"/>
                    <a:pt x="3376" y="466"/>
                  </a:cubicBezTo>
                  <a:cubicBezTo>
                    <a:pt x="3354" y="480"/>
                    <a:pt x="3351" y="502"/>
                    <a:pt x="3365" y="522"/>
                  </a:cubicBezTo>
                  <a:cubicBezTo>
                    <a:pt x="3371" y="530"/>
                    <a:pt x="3382" y="538"/>
                    <a:pt x="3396" y="538"/>
                  </a:cubicBezTo>
                  <a:cubicBezTo>
                    <a:pt x="3407" y="538"/>
                    <a:pt x="3413" y="536"/>
                    <a:pt x="3421" y="527"/>
                  </a:cubicBezTo>
                  <a:cubicBezTo>
                    <a:pt x="3463" y="497"/>
                    <a:pt x="3505" y="469"/>
                    <a:pt x="3547" y="444"/>
                  </a:cubicBezTo>
                  <a:cubicBezTo>
                    <a:pt x="3566" y="432"/>
                    <a:pt x="3569" y="410"/>
                    <a:pt x="3561" y="391"/>
                  </a:cubicBezTo>
                  <a:cubicBezTo>
                    <a:pt x="3553" y="378"/>
                    <a:pt x="3540" y="372"/>
                    <a:pt x="3527" y="372"/>
                  </a:cubicBezTo>
                  <a:close/>
                  <a:moveTo>
                    <a:pt x="4853" y="443"/>
                  </a:moveTo>
                  <a:cubicBezTo>
                    <a:pt x="4840" y="443"/>
                    <a:pt x="4828" y="450"/>
                    <a:pt x="4819" y="460"/>
                  </a:cubicBezTo>
                  <a:cubicBezTo>
                    <a:pt x="4805" y="477"/>
                    <a:pt x="4813" y="499"/>
                    <a:pt x="4830" y="513"/>
                  </a:cubicBezTo>
                  <a:cubicBezTo>
                    <a:pt x="4872" y="538"/>
                    <a:pt x="4914" y="569"/>
                    <a:pt x="4953" y="600"/>
                  </a:cubicBezTo>
                  <a:cubicBezTo>
                    <a:pt x="4958" y="608"/>
                    <a:pt x="4967" y="611"/>
                    <a:pt x="4975" y="611"/>
                  </a:cubicBezTo>
                  <a:cubicBezTo>
                    <a:pt x="4989" y="611"/>
                    <a:pt x="5000" y="605"/>
                    <a:pt x="5008" y="600"/>
                  </a:cubicBezTo>
                  <a:cubicBezTo>
                    <a:pt x="5022" y="583"/>
                    <a:pt x="5017" y="558"/>
                    <a:pt x="5000" y="544"/>
                  </a:cubicBezTo>
                  <a:cubicBezTo>
                    <a:pt x="4958" y="511"/>
                    <a:pt x="4916" y="477"/>
                    <a:pt x="4872" y="449"/>
                  </a:cubicBezTo>
                  <a:cubicBezTo>
                    <a:pt x="4866" y="445"/>
                    <a:pt x="4859" y="443"/>
                    <a:pt x="4853" y="443"/>
                  </a:cubicBezTo>
                  <a:close/>
                  <a:moveTo>
                    <a:pt x="3278" y="559"/>
                  </a:moveTo>
                  <a:cubicBezTo>
                    <a:pt x="3269" y="559"/>
                    <a:pt x="3259" y="562"/>
                    <a:pt x="3251" y="569"/>
                  </a:cubicBezTo>
                  <a:lnTo>
                    <a:pt x="3223" y="594"/>
                  </a:lnTo>
                  <a:lnTo>
                    <a:pt x="3139" y="678"/>
                  </a:lnTo>
                  <a:cubicBezTo>
                    <a:pt x="3125" y="695"/>
                    <a:pt x="3125" y="717"/>
                    <a:pt x="3139" y="734"/>
                  </a:cubicBezTo>
                  <a:cubicBezTo>
                    <a:pt x="3145" y="739"/>
                    <a:pt x="3156" y="745"/>
                    <a:pt x="3167" y="745"/>
                  </a:cubicBezTo>
                  <a:cubicBezTo>
                    <a:pt x="3176" y="745"/>
                    <a:pt x="3184" y="739"/>
                    <a:pt x="3190" y="734"/>
                  </a:cubicBezTo>
                  <a:cubicBezTo>
                    <a:pt x="3217" y="709"/>
                    <a:pt x="3245" y="681"/>
                    <a:pt x="3273" y="653"/>
                  </a:cubicBezTo>
                  <a:lnTo>
                    <a:pt x="3301" y="628"/>
                  </a:lnTo>
                  <a:cubicBezTo>
                    <a:pt x="3321" y="614"/>
                    <a:pt x="3321" y="591"/>
                    <a:pt x="3307" y="572"/>
                  </a:cubicBezTo>
                  <a:cubicBezTo>
                    <a:pt x="3299" y="563"/>
                    <a:pt x="3289" y="559"/>
                    <a:pt x="3278" y="559"/>
                  </a:cubicBezTo>
                  <a:close/>
                  <a:moveTo>
                    <a:pt x="7544" y="548"/>
                  </a:moveTo>
                  <a:cubicBezTo>
                    <a:pt x="7535" y="548"/>
                    <a:pt x="7525" y="552"/>
                    <a:pt x="7517" y="558"/>
                  </a:cubicBezTo>
                  <a:cubicBezTo>
                    <a:pt x="7500" y="572"/>
                    <a:pt x="7500" y="597"/>
                    <a:pt x="7514" y="614"/>
                  </a:cubicBezTo>
                  <a:cubicBezTo>
                    <a:pt x="7544" y="653"/>
                    <a:pt x="7578" y="692"/>
                    <a:pt x="7609" y="734"/>
                  </a:cubicBezTo>
                  <a:cubicBezTo>
                    <a:pt x="7617" y="745"/>
                    <a:pt x="7625" y="750"/>
                    <a:pt x="7639" y="750"/>
                  </a:cubicBezTo>
                  <a:cubicBezTo>
                    <a:pt x="7648" y="750"/>
                    <a:pt x="7656" y="748"/>
                    <a:pt x="7662" y="742"/>
                  </a:cubicBezTo>
                  <a:cubicBezTo>
                    <a:pt x="7681" y="728"/>
                    <a:pt x="7684" y="706"/>
                    <a:pt x="7670" y="686"/>
                  </a:cubicBezTo>
                  <a:cubicBezTo>
                    <a:pt x="7639" y="642"/>
                    <a:pt x="7609" y="600"/>
                    <a:pt x="7572" y="564"/>
                  </a:cubicBezTo>
                  <a:cubicBezTo>
                    <a:pt x="7565" y="553"/>
                    <a:pt x="7555" y="548"/>
                    <a:pt x="7544" y="548"/>
                  </a:cubicBezTo>
                  <a:close/>
                  <a:moveTo>
                    <a:pt x="5198" y="469"/>
                  </a:moveTo>
                  <a:cubicBezTo>
                    <a:pt x="5186" y="469"/>
                    <a:pt x="5173" y="475"/>
                    <a:pt x="5165" y="485"/>
                  </a:cubicBezTo>
                  <a:cubicBezTo>
                    <a:pt x="5128" y="527"/>
                    <a:pt x="5101" y="572"/>
                    <a:pt x="5078" y="622"/>
                  </a:cubicBezTo>
                  <a:cubicBezTo>
                    <a:pt x="5078" y="625"/>
                    <a:pt x="5073" y="633"/>
                    <a:pt x="5073" y="636"/>
                  </a:cubicBezTo>
                  <a:cubicBezTo>
                    <a:pt x="5070" y="639"/>
                    <a:pt x="5064" y="642"/>
                    <a:pt x="5059" y="647"/>
                  </a:cubicBezTo>
                  <a:cubicBezTo>
                    <a:pt x="5045" y="664"/>
                    <a:pt x="5045" y="686"/>
                    <a:pt x="5064" y="703"/>
                  </a:cubicBezTo>
                  <a:cubicBezTo>
                    <a:pt x="5101" y="739"/>
                    <a:pt x="5137" y="776"/>
                    <a:pt x="5168" y="812"/>
                  </a:cubicBezTo>
                  <a:cubicBezTo>
                    <a:pt x="5179" y="820"/>
                    <a:pt x="5190" y="826"/>
                    <a:pt x="5198" y="826"/>
                  </a:cubicBezTo>
                  <a:cubicBezTo>
                    <a:pt x="5209" y="826"/>
                    <a:pt x="5221" y="823"/>
                    <a:pt x="5218" y="820"/>
                  </a:cubicBezTo>
                  <a:cubicBezTo>
                    <a:pt x="5237" y="806"/>
                    <a:pt x="5237" y="781"/>
                    <a:pt x="5223" y="764"/>
                  </a:cubicBezTo>
                  <a:cubicBezTo>
                    <a:pt x="5198" y="728"/>
                    <a:pt x="5170" y="703"/>
                    <a:pt x="5140" y="670"/>
                  </a:cubicBezTo>
                  <a:cubicBezTo>
                    <a:pt x="5142" y="667"/>
                    <a:pt x="5142" y="664"/>
                    <a:pt x="5148" y="658"/>
                  </a:cubicBezTo>
                  <a:cubicBezTo>
                    <a:pt x="5170" y="614"/>
                    <a:pt x="5195" y="572"/>
                    <a:pt x="5226" y="533"/>
                  </a:cubicBezTo>
                  <a:cubicBezTo>
                    <a:pt x="5240" y="516"/>
                    <a:pt x="5237" y="494"/>
                    <a:pt x="5221" y="477"/>
                  </a:cubicBezTo>
                  <a:cubicBezTo>
                    <a:pt x="5214" y="472"/>
                    <a:pt x="5206" y="469"/>
                    <a:pt x="5198" y="469"/>
                  </a:cubicBezTo>
                  <a:close/>
                  <a:moveTo>
                    <a:pt x="3054" y="777"/>
                  </a:moveTo>
                  <a:cubicBezTo>
                    <a:pt x="3045" y="777"/>
                    <a:pt x="3035" y="781"/>
                    <a:pt x="3028" y="790"/>
                  </a:cubicBezTo>
                  <a:cubicBezTo>
                    <a:pt x="2989" y="831"/>
                    <a:pt x="2952" y="870"/>
                    <a:pt x="2922" y="907"/>
                  </a:cubicBezTo>
                  <a:cubicBezTo>
                    <a:pt x="2908" y="926"/>
                    <a:pt x="2911" y="949"/>
                    <a:pt x="2930" y="962"/>
                  </a:cubicBezTo>
                  <a:cubicBezTo>
                    <a:pt x="2936" y="971"/>
                    <a:pt x="2944" y="974"/>
                    <a:pt x="2952" y="974"/>
                  </a:cubicBezTo>
                  <a:cubicBezTo>
                    <a:pt x="2966" y="974"/>
                    <a:pt x="2978" y="965"/>
                    <a:pt x="2983" y="957"/>
                  </a:cubicBezTo>
                  <a:cubicBezTo>
                    <a:pt x="3017" y="918"/>
                    <a:pt x="3050" y="879"/>
                    <a:pt x="3086" y="843"/>
                  </a:cubicBezTo>
                  <a:cubicBezTo>
                    <a:pt x="3100" y="823"/>
                    <a:pt x="3100" y="801"/>
                    <a:pt x="3081" y="787"/>
                  </a:cubicBezTo>
                  <a:cubicBezTo>
                    <a:pt x="3073" y="780"/>
                    <a:pt x="3063" y="777"/>
                    <a:pt x="3054" y="777"/>
                  </a:cubicBezTo>
                  <a:close/>
                  <a:moveTo>
                    <a:pt x="5060" y="752"/>
                  </a:moveTo>
                  <a:cubicBezTo>
                    <a:pt x="5043" y="752"/>
                    <a:pt x="5027" y="762"/>
                    <a:pt x="5022" y="778"/>
                  </a:cubicBezTo>
                  <a:cubicBezTo>
                    <a:pt x="5003" y="829"/>
                    <a:pt x="4995" y="884"/>
                    <a:pt x="4986" y="935"/>
                  </a:cubicBezTo>
                  <a:cubicBezTo>
                    <a:pt x="4983" y="957"/>
                    <a:pt x="5000" y="974"/>
                    <a:pt x="5022" y="976"/>
                  </a:cubicBezTo>
                  <a:lnTo>
                    <a:pt x="5028" y="976"/>
                  </a:lnTo>
                  <a:cubicBezTo>
                    <a:pt x="5045" y="976"/>
                    <a:pt x="5064" y="962"/>
                    <a:pt x="5064" y="949"/>
                  </a:cubicBezTo>
                  <a:cubicBezTo>
                    <a:pt x="5070" y="901"/>
                    <a:pt x="5081" y="851"/>
                    <a:pt x="5095" y="803"/>
                  </a:cubicBezTo>
                  <a:cubicBezTo>
                    <a:pt x="5101" y="781"/>
                    <a:pt x="5092" y="762"/>
                    <a:pt x="5070" y="753"/>
                  </a:cubicBezTo>
                  <a:cubicBezTo>
                    <a:pt x="5066" y="752"/>
                    <a:pt x="5063" y="752"/>
                    <a:pt x="5060" y="752"/>
                  </a:cubicBezTo>
                  <a:close/>
                  <a:moveTo>
                    <a:pt x="1715" y="890"/>
                  </a:moveTo>
                  <a:cubicBezTo>
                    <a:pt x="1714" y="890"/>
                    <a:pt x="1712" y="890"/>
                    <a:pt x="1711" y="890"/>
                  </a:cubicBezTo>
                  <a:cubicBezTo>
                    <a:pt x="1664" y="893"/>
                    <a:pt x="1608" y="896"/>
                    <a:pt x="1555" y="907"/>
                  </a:cubicBezTo>
                  <a:cubicBezTo>
                    <a:pt x="1535" y="912"/>
                    <a:pt x="1521" y="932"/>
                    <a:pt x="1524" y="954"/>
                  </a:cubicBezTo>
                  <a:cubicBezTo>
                    <a:pt x="1527" y="974"/>
                    <a:pt x="1541" y="988"/>
                    <a:pt x="1563" y="988"/>
                  </a:cubicBezTo>
                  <a:lnTo>
                    <a:pt x="1566" y="988"/>
                  </a:lnTo>
                  <a:cubicBezTo>
                    <a:pt x="1613" y="976"/>
                    <a:pt x="1666" y="974"/>
                    <a:pt x="1717" y="971"/>
                  </a:cubicBezTo>
                  <a:cubicBezTo>
                    <a:pt x="1736" y="965"/>
                    <a:pt x="1758" y="949"/>
                    <a:pt x="1753" y="929"/>
                  </a:cubicBezTo>
                  <a:cubicBezTo>
                    <a:pt x="1750" y="908"/>
                    <a:pt x="1735" y="890"/>
                    <a:pt x="1715" y="890"/>
                  </a:cubicBezTo>
                  <a:close/>
                  <a:moveTo>
                    <a:pt x="1873" y="893"/>
                  </a:moveTo>
                  <a:cubicBezTo>
                    <a:pt x="1850" y="893"/>
                    <a:pt x="1834" y="912"/>
                    <a:pt x="1831" y="932"/>
                  </a:cubicBezTo>
                  <a:cubicBezTo>
                    <a:pt x="1831" y="954"/>
                    <a:pt x="1848" y="971"/>
                    <a:pt x="1870" y="974"/>
                  </a:cubicBezTo>
                  <a:cubicBezTo>
                    <a:pt x="1917" y="976"/>
                    <a:pt x="1970" y="982"/>
                    <a:pt x="2018" y="990"/>
                  </a:cubicBezTo>
                  <a:lnTo>
                    <a:pt x="2026" y="990"/>
                  </a:lnTo>
                  <a:cubicBezTo>
                    <a:pt x="2043" y="990"/>
                    <a:pt x="2060" y="982"/>
                    <a:pt x="2060" y="960"/>
                  </a:cubicBezTo>
                  <a:cubicBezTo>
                    <a:pt x="2065" y="940"/>
                    <a:pt x="2051" y="918"/>
                    <a:pt x="2029" y="915"/>
                  </a:cubicBezTo>
                  <a:cubicBezTo>
                    <a:pt x="1982" y="904"/>
                    <a:pt x="1926" y="898"/>
                    <a:pt x="1873" y="893"/>
                  </a:cubicBezTo>
                  <a:close/>
                  <a:moveTo>
                    <a:pt x="7730" y="801"/>
                  </a:moveTo>
                  <a:cubicBezTo>
                    <a:pt x="7723" y="801"/>
                    <a:pt x="7716" y="802"/>
                    <a:pt x="7709" y="806"/>
                  </a:cubicBezTo>
                  <a:cubicBezTo>
                    <a:pt x="7689" y="817"/>
                    <a:pt x="7687" y="843"/>
                    <a:pt x="7695" y="859"/>
                  </a:cubicBezTo>
                  <a:cubicBezTo>
                    <a:pt x="7723" y="904"/>
                    <a:pt x="7748" y="946"/>
                    <a:pt x="7773" y="990"/>
                  </a:cubicBezTo>
                  <a:cubicBezTo>
                    <a:pt x="7779" y="1004"/>
                    <a:pt x="7793" y="1013"/>
                    <a:pt x="7807" y="1013"/>
                  </a:cubicBezTo>
                  <a:cubicBezTo>
                    <a:pt x="7812" y="1013"/>
                    <a:pt x="7818" y="1013"/>
                    <a:pt x="7826" y="1010"/>
                  </a:cubicBezTo>
                  <a:cubicBezTo>
                    <a:pt x="7846" y="999"/>
                    <a:pt x="7854" y="976"/>
                    <a:pt x="7843" y="957"/>
                  </a:cubicBezTo>
                  <a:cubicBezTo>
                    <a:pt x="7818" y="912"/>
                    <a:pt x="7790" y="865"/>
                    <a:pt x="7762" y="820"/>
                  </a:cubicBezTo>
                  <a:cubicBezTo>
                    <a:pt x="7755" y="807"/>
                    <a:pt x="7743" y="801"/>
                    <a:pt x="7730" y="801"/>
                  </a:cubicBezTo>
                  <a:close/>
                  <a:moveTo>
                    <a:pt x="1414" y="940"/>
                  </a:moveTo>
                  <a:cubicBezTo>
                    <a:pt x="1410" y="940"/>
                    <a:pt x="1406" y="941"/>
                    <a:pt x="1401" y="943"/>
                  </a:cubicBezTo>
                  <a:cubicBezTo>
                    <a:pt x="1354" y="957"/>
                    <a:pt x="1301" y="971"/>
                    <a:pt x="1248" y="988"/>
                  </a:cubicBezTo>
                  <a:cubicBezTo>
                    <a:pt x="1228" y="996"/>
                    <a:pt x="1217" y="1015"/>
                    <a:pt x="1223" y="1035"/>
                  </a:cubicBezTo>
                  <a:cubicBezTo>
                    <a:pt x="1231" y="1055"/>
                    <a:pt x="1245" y="1066"/>
                    <a:pt x="1262" y="1066"/>
                  </a:cubicBezTo>
                  <a:cubicBezTo>
                    <a:pt x="1265" y="1066"/>
                    <a:pt x="1270" y="1066"/>
                    <a:pt x="1276" y="1060"/>
                  </a:cubicBezTo>
                  <a:lnTo>
                    <a:pt x="1424" y="1018"/>
                  </a:lnTo>
                  <a:cubicBezTo>
                    <a:pt x="1443" y="1013"/>
                    <a:pt x="1457" y="990"/>
                    <a:pt x="1452" y="971"/>
                  </a:cubicBezTo>
                  <a:cubicBezTo>
                    <a:pt x="1445" y="953"/>
                    <a:pt x="1431" y="940"/>
                    <a:pt x="1414" y="940"/>
                  </a:cubicBezTo>
                  <a:close/>
                  <a:moveTo>
                    <a:pt x="2176" y="954"/>
                  </a:moveTo>
                  <a:cubicBezTo>
                    <a:pt x="2160" y="954"/>
                    <a:pt x="2147" y="965"/>
                    <a:pt x="2141" y="982"/>
                  </a:cubicBezTo>
                  <a:cubicBezTo>
                    <a:pt x="2135" y="1002"/>
                    <a:pt x="2143" y="1024"/>
                    <a:pt x="2166" y="1029"/>
                  </a:cubicBezTo>
                  <a:cubicBezTo>
                    <a:pt x="2210" y="1043"/>
                    <a:pt x="2261" y="1060"/>
                    <a:pt x="2305" y="1082"/>
                  </a:cubicBezTo>
                  <a:cubicBezTo>
                    <a:pt x="2311" y="1082"/>
                    <a:pt x="2316" y="1085"/>
                    <a:pt x="2322" y="1085"/>
                  </a:cubicBezTo>
                  <a:cubicBezTo>
                    <a:pt x="2339" y="1085"/>
                    <a:pt x="2353" y="1074"/>
                    <a:pt x="2361" y="1066"/>
                  </a:cubicBezTo>
                  <a:cubicBezTo>
                    <a:pt x="2367" y="1043"/>
                    <a:pt x="2361" y="1024"/>
                    <a:pt x="2339" y="1013"/>
                  </a:cubicBezTo>
                  <a:cubicBezTo>
                    <a:pt x="2291" y="990"/>
                    <a:pt x="2241" y="974"/>
                    <a:pt x="2191" y="957"/>
                  </a:cubicBezTo>
                  <a:cubicBezTo>
                    <a:pt x="2186" y="955"/>
                    <a:pt x="2181" y="954"/>
                    <a:pt x="2176" y="954"/>
                  </a:cubicBezTo>
                  <a:close/>
                  <a:moveTo>
                    <a:pt x="5293" y="872"/>
                  </a:moveTo>
                  <a:cubicBezTo>
                    <a:pt x="5286" y="872"/>
                    <a:pt x="5279" y="874"/>
                    <a:pt x="5274" y="879"/>
                  </a:cubicBezTo>
                  <a:cubicBezTo>
                    <a:pt x="5254" y="890"/>
                    <a:pt x="5248" y="915"/>
                    <a:pt x="5262" y="932"/>
                  </a:cubicBezTo>
                  <a:cubicBezTo>
                    <a:pt x="5290" y="976"/>
                    <a:pt x="5315" y="1018"/>
                    <a:pt x="5335" y="1060"/>
                  </a:cubicBezTo>
                  <a:cubicBezTo>
                    <a:pt x="5343" y="1074"/>
                    <a:pt x="5354" y="1085"/>
                    <a:pt x="5371" y="1085"/>
                  </a:cubicBezTo>
                  <a:cubicBezTo>
                    <a:pt x="5377" y="1085"/>
                    <a:pt x="5380" y="1085"/>
                    <a:pt x="5385" y="1082"/>
                  </a:cubicBezTo>
                  <a:cubicBezTo>
                    <a:pt x="5405" y="1071"/>
                    <a:pt x="5416" y="1052"/>
                    <a:pt x="5405" y="1029"/>
                  </a:cubicBezTo>
                  <a:cubicBezTo>
                    <a:pt x="5385" y="985"/>
                    <a:pt x="5357" y="940"/>
                    <a:pt x="5324" y="890"/>
                  </a:cubicBezTo>
                  <a:cubicBezTo>
                    <a:pt x="5318" y="879"/>
                    <a:pt x="5306" y="872"/>
                    <a:pt x="5293" y="872"/>
                  </a:cubicBezTo>
                  <a:close/>
                  <a:moveTo>
                    <a:pt x="1114" y="1039"/>
                  </a:moveTo>
                  <a:cubicBezTo>
                    <a:pt x="1109" y="1039"/>
                    <a:pt x="1103" y="1040"/>
                    <a:pt x="1097" y="1043"/>
                  </a:cubicBezTo>
                  <a:cubicBezTo>
                    <a:pt x="1050" y="1066"/>
                    <a:pt x="1000" y="1085"/>
                    <a:pt x="955" y="1110"/>
                  </a:cubicBezTo>
                  <a:cubicBezTo>
                    <a:pt x="935" y="1121"/>
                    <a:pt x="927" y="1141"/>
                    <a:pt x="938" y="1163"/>
                  </a:cubicBezTo>
                  <a:cubicBezTo>
                    <a:pt x="944" y="1172"/>
                    <a:pt x="958" y="1183"/>
                    <a:pt x="972" y="1183"/>
                  </a:cubicBezTo>
                  <a:cubicBezTo>
                    <a:pt x="980" y="1183"/>
                    <a:pt x="983" y="1183"/>
                    <a:pt x="991" y="1180"/>
                  </a:cubicBezTo>
                  <a:cubicBezTo>
                    <a:pt x="1033" y="1158"/>
                    <a:pt x="1080" y="1138"/>
                    <a:pt x="1131" y="1116"/>
                  </a:cubicBezTo>
                  <a:cubicBezTo>
                    <a:pt x="1147" y="1105"/>
                    <a:pt x="1161" y="1085"/>
                    <a:pt x="1150" y="1066"/>
                  </a:cubicBezTo>
                  <a:cubicBezTo>
                    <a:pt x="1142" y="1049"/>
                    <a:pt x="1129" y="1039"/>
                    <a:pt x="1114" y="1039"/>
                  </a:cubicBezTo>
                  <a:close/>
                  <a:moveTo>
                    <a:pt x="2860" y="1016"/>
                  </a:moveTo>
                  <a:cubicBezTo>
                    <a:pt x="2847" y="1016"/>
                    <a:pt x="2833" y="1021"/>
                    <a:pt x="2824" y="1032"/>
                  </a:cubicBezTo>
                  <a:cubicBezTo>
                    <a:pt x="2793" y="1080"/>
                    <a:pt x="2765" y="1121"/>
                    <a:pt x="2738" y="1166"/>
                  </a:cubicBezTo>
                  <a:cubicBezTo>
                    <a:pt x="2726" y="1183"/>
                    <a:pt x="2735" y="1208"/>
                    <a:pt x="2752" y="1219"/>
                  </a:cubicBezTo>
                  <a:cubicBezTo>
                    <a:pt x="2757" y="1222"/>
                    <a:pt x="2765" y="1225"/>
                    <a:pt x="2771" y="1225"/>
                  </a:cubicBezTo>
                  <a:cubicBezTo>
                    <a:pt x="2785" y="1225"/>
                    <a:pt x="2799" y="1219"/>
                    <a:pt x="2807" y="1202"/>
                  </a:cubicBezTo>
                  <a:cubicBezTo>
                    <a:pt x="2830" y="1161"/>
                    <a:pt x="2858" y="1119"/>
                    <a:pt x="2891" y="1077"/>
                  </a:cubicBezTo>
                  <a:cubicBezTo>
                    <a:pt x="2899" y="1060"/>
                    <a:pt x="2897" y="1035"/>
                    <a:pt x="2880" y="1021"/>
                  </a:cubicBezTo>
                  <a:cubicBezTo>
                    <a:pt x="2874" y="1018"/>
                    <a:pt x="2867" y="1016"/>
                    <a:pt x="2860" y="1016"/>
                  </a:cubicBezTo>
                  <a:close/>
                  <a:moveTo>
                    <a:pt x="2458" y="1080"/>
                  </a:moveTo>
                  <a:cubicBezTo>
                    <a:pt x="2444" y="1080"/>
                    <a:pt x="2430" y="1088"/>
                    <a:pt x="2422" y="1099"/>
                  </a:cubicBezTo>
                  <a:cubicBezTo>
                    <a:pt x="2414" y="1116"/>
                    <a:pt x="2420" y="1141"/>
                    <a:pt x="2436" y="1152"/>
                  </a:cubicBezTo>
                  <a:cubicBezTo>
                    <a:pt x="2484" y="1174"/>
                    <a:pt x="2526" y="1202"/>
                    <a:pt x="2562" y="1236"/>
                  </a:cubicBezTo>
                  <a:cubicBezTo>
                    <a:pt x="2570" y="1241"/>
                    <a:pt x="2576" y="1244"/>
                    <a:pt x="2587" y="1244"/>
                  </a:cubicBezTo>
                  <a:cubicBezTo>
                    <a:pt x="2598" y="1244"/>
                    <a:pt x="2612" y="1241"/>
                    <a:pt x="2615" y="1230"/>
                  </a:cubicBezTo>
                  <a:cubicBezTo>
                    <a:pt x="2629" y="1214"/>
                    <a:pt x="2626" y="1188"/>
                    <a:pt x="2609" y="1174"/>
                  </a:cubicBezTo>
                  <a:cubicBezTo>
                    <a:pt x="2565" y="1144"/>
                    <a:pt x="2520" y="1113"/>
                    <a:pt x="2475" y="1085"/>
                  </a:cubicBezTo>
                  <a:cubicBezTo>
                    <a:pt x="2470" y="1082"/>
                    <a:pt x="2464" y="1080"/>
                    <a:pt x="2458" y="1080"/>
                  </a:cubicBezTo>
                  <a:close/>
                  <a:moveTo>
                    <a:pt x="5022" y="1057"/>
                  </a:moveTo>
                  <a:cubicBezTo>
                    <a:pt x="5020" y="1057"/>
                    <a:pt x="5018" y="1057"/>
                    <a:pt x="5017" y="1057"/>
                  </a:cubicBezTo>
                  <a:cubicBezTo>
                    <a:pt x="4997" y="1057"/>
                    <a:pt x="4981" y="1080"/>
                    <a:pt x="4983" y="1099"/>
                  </a:cubicBezTo>
                  <a:cubicBezTo>
                    <a:pt x="4989" y="1155"/>
                    <a:pt x="5000" y="1211"/>
                    <a:pt x="5017" y="1261"/>
                  </a:cubicBezTo>
                  <a:cubicBezTo>
                    <a:pt x="5025" y="1275"/>
                    <a:pt x="5039" y="1283"/>
                    <a:pt x="5056" y="1283"/>
                  </a:cubicBezTo>
                  <a:lnTo>
                    <a:pt x="5067" y="1283"/>
                  </a:lnTo>
                  <a:cubicBezTo>
                    <a:pt x="5087" y="1278"/>
                    <a:pt x="5098" y="1255"/>
                    <a:pt x="5092" y="1236"/>
                  </a:cubicBezTo>
                  <a:cubicBezTo>
                    <a:pt x="5073" y="1194"/>
                    <a:pt x="5067" y="1144"/>
                    <a:pt x="5059" y="1094"/>
                  </a:cubicBezTo>
                  <a:cubicBezTo>
                    <a:pt x="5059" y="1073"/>
                    <a:pt x="5042" y="1057"/>
                    <a:pt x="5022" y="1057"/>
                  </a:cubicBezTo>
                  <a:close/>
                  <a:moveTo>
                    <a:pt x="7879" y="1071"/>
                  </a:moveTo>
                  <a:cubicBezTo>
                    <a:pt x="7874" y="1071"/>
                    <a:pt x="7868" y="1072"/>
                    <a:pt x="7862" y="1074"/>
                  </a:cubicBezTo>
                  <a:cubicBezTo>
                    <a:pt x="7843" y="1085"/>
                    <a:pt x="7832" y="1108"/>
                    <a:pt x="7843" y="1127"/>
                  </a:cubicBezTo>
                  <a:cubicBezTo>
                    <a:pt x="7862" y="1177"/>
                    <a:pt x="7885" y="1225"/>
                    <a:pt x="7901" y="1269"/>
                  </a:cubicBezTo>
                  <a:cubicBezTo>
                    <a:pt x="7904" y="1283"/>
                    <a:pt x="7918" y="1294"/>
                    <a:pt x="7935" y="1294"/>
                  </a:cubicBezTo>
                  <a:cubicBezTo>
                    <a:pt x="7941" y="1294"/>
                    <a:pt x="7943" y="1294"/>
                    <a:pt x="7957" y="1292"/>
                  </a:cubicBezTo>
                  <a:cubicBezTo>
                    <a:pt x="7974" y="1283"/>
                    <a:pt x="7985" y="1264"/>
                    <a:pt x="7980" y="1241"/>
                  </a:cubicBezTo>
                  <a:cubicBezTo>
                    <a:pt x="7960" y="1197"/>
                    <a:pt x="7941" y="1149"/>
                    <a:pt x="7915" y="1096"/>
                  </a:cubicBezTo>
                  <a:cubicBezTo>
                    <a:pt x="7907" y="1080"/>
                    <a:pt x="7894" y="1071"/>
                    <a:pt x="7879" y="1071"/>
                  </a:cubicBezTo>
                  <a:close/>
                  <a:moveTo>
                    <a:pt x="837" y="1181"/>
                  </a:moveTo>
                  <a:cubicBezTo>
                    <a:pt x="831" y="1181"/>
                    <a:pt x="824" y="1182"/>
                    <a:pt x="818" y="1186"/>
                  </a:cubicBezTo>
                  <a:cubicBezTo>
                    <a:pt x="771" y="1211"/>
                    <a:pt x="726" y="1239"/>
                    <a:pt x="682" y="1267"/>
                  </a:cubicBezTo>
                  <a:cubicBezTo>
                    <a:pt x="665" y="1278"/>
                    <a:pt x="659" y="1303"/>
                    <a:pt x="673" y="1320"/>
                  </a:cubicBezTo>
                  <a:cubicBezTo>
                    <a:pt x="679" y="1331"/>
                    <a:pt x="690" y="1336"/>
                    <a:pt x="704" y="1336"/>
                  </a:cubicBezTo>
                  <a:cubicBezTo>
                    <a:pt x="712" y="1336"/>
                    <a:pt x="718" y="1336"/>
                    <a:pt x="729" y="1334"/>
                  </a:cubicBezTo>
                  <a:cubicBezTo>
                    <a:pt x="771" y="1306"/>
                    <a:pt x="813" y="1278"/>
                    <a:pt x="857" y="1253"/>
                  </a:cubicBezTo>
                  <a:cubicBezTo>
                    <a:pt x="874" y="1241"/>
                    <a:pt x="882" y="1222"/>
                    <a:pt x="871" y="1200"/>
                  </a:cubicBezTo>
                  <a:cubicBezTo>
                    <a:pt x="864" y="1188"/>
                    <a:pt x="851" y="1181"/>
                    <a:pt x="837" y="1181"/>
                  </a:cubicBezTo>
                  <a:close/>
                  <a:moveTo>
                    <a:pt x="5418" y="1155"/>
                  </a:moveTo>
                  <a:cubicBezTo>
                    <a:pt x="5416" y="1155"/>
                    <a:pt x="5415" y="1155"/>
                    <a:pt x="5413" y="1155"/>
                  </a:cubicBezTo>
                  <a:cubicBezTo>
                    <a:pt x="5391" y="1158"/>
                    <a:pt x="5377" y="1180"/>
                    <a:pt x="5380" y="1200"/>
                  </a:cubicBezTo>
                  <a:cubicBezTo>
                    <a:pt x="5380" y="1214"/>
                    <a:pt x="5385" y="1230"/>
                    <a:pt x="5385" y="1244"/>
                  </a:cubicBezTo>
                  <a:cubicBezTo>
                    <a:pt x="5385" y="1278"/>
                    <a:pt x="5380" y="1306"/>
                    <a:pt x="5366" y="1325"/>
                  </a:cubicBezTo>
                  <a:cubicBezTo>
                    <a:pt x="5357" y="1345"/>
                    <a:pt x="5360" y="1367"/>
                    <a:pt x="5380" y="1378"/>
                  </a:cubicBezTo>
                  <a:cubicBezTo>
                    <a:pt x="5388" y="1381"/>
                    <a:pt x="5393" y="1384"/>
                    <a:pt x="5402" y="1384"/>
                  </a:cubicBezTo>
                  <a:cubicBezTo>
                    <a:pt x="5416" y="1384"/>
                    <a:pt x="5427" y="1378"/>
                    <a:pt x="5435" y="1364"/>
                  </a:cubicBezTo>
                  <a:cubicBezTo>
                    <a:pt x="5455" y="1328"/>
                    <a:pt x="5463" y="1292"/>
                    <a:pt x="5463" y="1244"/>
                  </a:cubicBezTo>
                  <a:cubicBezTo>
                    <a:pt x="5463" y="1228"/>
                    <a:pt x="5460" y="1208"/>
                    <a:pt x="5458" y="1186"/>
                  </a:cubicBezTo>
                  <a:cubicBezTo>
                    <a:pt x="5455" y="1168"/>
                    <a:pt x="5436" y="1155"/>
                    <a:pt x="5418" y="1155"/>
                  </a:cubicBezTo>
                  <a:close/>
                  <a:moveTo>
                    <a:pt x="5136" y="1338"/>
                  </a:moveTo>
                  <a:cubicBezTo>
                    <a:pt x="5126" y="1338"/>
                    <a:pt x="5116" y="1342"/>
                    <a:pt x="5109" y="1350"/>
                  </a:cubicBezTo>
                  <a:cubicBezTo>
                    <a:pt x="5092" y="1367"/>
                    <a:pt x="5092" y="1389"/>
                    <a:pt x="5109" y="1406"/>
                  </a:cubicBezTo>
                  <a:cubicBezTo>
                    <a:pt x="5151" y="1448"/>
                    <a:pt x="5198" y="1470"/>
                    <a:pt x="5251" y="1470"/>
                  </a:cubicBezTo>
                  <a:lnTo>
                    <a:pt x="5285" y="1470"/>
                  </a:lnTo>
                  <a:cubicBezTo>
                    <a:pt x="5307" y="1465"/>
                    <a:pt x="5321" y="1445"/>
                    <a:pt x="5318" y="1423"/>
                  </a:cubicBezTo>
                  <a:cubicBezTo>
                    <a:pt x="5316" y="1405"/>
                    <a:pt x="5297" y="1392"/>
                    <a:pt x="5279" y="1392"/>
                  </a:cubicBezTo>
                  <a:cubicBezTo>
                    <a:pt x="5277" y="1392"/>
                    <a:pt x="5275" y="1392"/>
                    <a:pt x="5274" y="1392"/>
                  </a:cubicBezTo>
                  <a:cubicBezTo>
                    <a:pt x="5270" y="1392"/>
                    <a:pt x="5267" y="1392"/>
                    <a:pt x="5263" y="1392"/>
                  </a:cubicBezTo>
                  <a:cubicBezTo>
                    <a:pt x="5226" y="1392"/>
                    <a:pt x="5193" y="1378"/>
                    <a:pt x="5165" y="1350"/>
                  </a:cubicBezTo>
                  <a:cubicBezTo>
                    <a:pt x="5156" y="1342"/>
                    <a:pt x="5146" y="1338"/>
                    <a:pt x="5136" y="1338"/>
                  </a:cubicBezTo>
                  <a:close/>
                  <a:moveTo>
                    <a:pt x="2700" y="1269"/>
                  </a:moveTo>
                  <a:cubicBezTo>
                    <a:pt x="2691" y="1269"/>
                    <a:pt x="2681" y="1273"/>
                    <a:pt x="2673" y="1281"/>
                  </a:cubicBezTo>
                  <a:cubicBezTo>
                    <a:pt x="2671" y="1289"/>
                    <a:pt x="2668" y="1292"/>
                    <a:pt x="2662" y="1297"/>
                  </a:cubicBezTo>
                  <a:cubicBezTo>
                    <a:pt x="2662" y="1297"/>
                    <a:pt x="2662" y="1303"/>
                    <a:pt x="2659" y="1306"/>
                  </a:cubicBezTo>
                  <a:cubicBezTo>
                    <a:pt x="2634" y="1353"/>
                    <a:pt x="2615" y="1403"/>
                    <a:pt x="2598" y="1451"/>
                  </a:cubicBezTo>
                  <a:cubicBezTo>
                    <a:pt x="2590" y="1470"/>
                    <a:pt x="2601" y="1493"/>
                    <a:pt x="2623" y="1501"/>
                  </a:cubicBezTo>
                  <a:cubicBezTo>
                    <a:pt x="2626" y="1504"/>
                    <a:pt x="2629" y="1504"/>
                    <a:pt x="2637" y="1504"/>
                  </a:cubicBezTo>
                  <a:cubicBezTo>
                    <a:pt x="2654" y="1504"/>
                    <a:pt x="2668" y="1493"/>
                    <a:pt x="2668" y="1479"/>
                  </a:cubicBezTo>
                  <a:cubicBezTo>
                    <a:pt x="2676" y="1445"/>
                    <a:pt x="2690" y="1414"/>
                    <a:pt x="2710" y="1378"/>
                  </a:cubicBezTo>
                  <a:cubicBezTo>
                    <a:pt x="2732" y="1403"/>
                    <a:pt x="2752" y="1428"/>
                    <a:pt x="2771" y="1451"/>
                  </a:cubicBezTo>
                  <a:cubicBezTo>
                    <a:pt x="2779" y="1462"/>
                    <a:pt x="2791" y="1468"/>
                    <a:pt x="2803" y="1468"/>
                  </a:cubicBezTo>
                  <a:cubicBezTo>
                    <a:pt x="2811" y="1468"/>
                    <a:pt x="2820" y="1465"/>
                    <a:pt x="2827" y="1459"/>
                  </a:cubicBezTo>
                  <a:cubicBezTo>
                    <a:pt x="2844" y="1445"/>
                    <a:pt x="2849" y="1420"/>
                    <a:pt x="2835" y="1403"/>
                  </a:cubicBezTo>
                  <a:cubicBezTo>
                    <a:pt x="2802" y="1359"/>
                    <a:pt x="2768" y="1320"/>
                    <a:pt x="2729" y="1281"/>
                  </a:cubicBezTo>
                  <a:cubicBezTo>
                    <a:pt x="2720" y="1273"/>
                    <a:pt x="2710" y="1269"/>
                    <a:pt x="2700" y="1269"/>
                  </a:cubicBezTo>
                  <a:close/>
                  <a:moveTo>
                    <a:pt x="581" y="1345"/>
                  </a:moveTo>
                  <a:cubicBezTo>
                    <a:pt x="573" y="1345"/>
                    <a:pt x="565" y="1348"/>
                    <a:pt x="559" y="1353"/>
                  </a:cubicBezTo>
                  <a:cubicBezTo>
                    <a:pt x="511" y="1389"/>
                    <a:pt x="472" y="1423"/>
                    <a:pt x="436" y="1459"/>
                  </a:cubicBezTo>
                  <a:cubicBezTo>
                    <a:pt x="419" y="1473"/>
                    <a:pt x="419" y="1498"/>
                    <a:pt x="433" y="1515"/>
                  </a:cubicBezTo>
                  <a:cubicBezTo>
                    <a:pt x="439" y="1526"/>
                    <a:pt x="450" y="1529"/>
                    <a:pt x="461" y="1529"/>
                  </a:cubicBezTo>
                  <a:cubicBezTo>
                    <a:pt x="469" y="1529"/>
                    <a:pt x="478" y="1523"/>
                    <a:pt x="492" y="1515"/>
                  </a:cubicBezTo>
                  <a:cubicBezTo>
                    <a:pt x="525" y="1484"/>
                    <a:pt x="564" y="1448"/>
                    <a:pt x="606" y="1417"/>
                  </a:cubicBezTo>
                  <a:cubicBezTo>
                    <a:pt x="623" y="1403"/>
                    <a:pt x="629" y="1378"/>
                    <a:pt x="612" y="1361"/>
                  </a:cubicBezTo>
                  <a:cubicBezTo>
                    <a:pt x="605" y="1351"/>
                    <a:pt x="593" y="1345"/>
                    <a:pt x="581" y="1345"/>
                  </a:cubicBezTo>
                  <a:close/>
                  <a:moveTo>
                    <a:pt x="7984" y="1366"/>
                  </a:moveTo>
                  <a:cubicBezTo>
                    <a:pt x="7981" y="1366"/>
                    <a:pt x="7977" y="1366"/>
                    <a:pt x="7974" y="1367"/>
                  </a:cubicBezTo>
                  <a:cubicBezTo>
                    <a:pt x="7957" y="1375"/>
                    <a:pt x="7943" y="1395"/>
                    <a:pt x="7952" y="1417"/>
                  </a:cubicBezTo>
                  <a:cubicBezTo>
                    <a:pt x="7980" y="1506"/>
                    <a:pt x="7994" y="1562"/>
                    <a:pt x="7994" y="1562"/>
                  </a:cubicBezTo>
                  <a:cubicBezTo>
                    <a:pt x="7996" y="1579"/>
                    <a:pt x="8013" y="1593"/>
                    <a:pt x="8030" y="1593"/>
                  </a:cubicBezTo>
                  <a:cubicBezTo>
                    <a:pt x="8030" y="1593"/>
                    <a:pt x="8035" y="1593"/>
                    <a:pt x="8035" y="1590"/>
                  </a:cubicBezTo>
                  <a:cubicBezTo>
                    <a:pt x="8055" y="1587"/>
                    <a:pt x="8069" y="1565"/>
                    <a:pt x="8066" y="1546"/>
                  </a:cubicBezTo>
                  <a:cubicBezTo>
                    <a:pt x="8066" y="1546"/>
                    <a:pt x="8055" y="1487"/>
                    <a:pt x="8024" y="1392"/>
                  </a:cubicBezTo>
                  <a:cubicBezTo>
                    <a:pt x="8017" y="1378"/>
                    <a:pt x="8002" y="1366"/>
                    <a:pt x="7984" y="1366"/>
                  </a:cubicBezTo>
                  <a:close/>
                  <a:moveTo>
                    <a:pt x="2889" y="1520"/>
                  </a:moveTo>
                  <a:cubicBezTo>
                    <a:pt x="2882" y="1520"/>
                    <a:pt x="2875" y="1522"/>
                    <a:pt x="2869" y="1526"/>
                  </a:cubicBezTo>
                  <a:cubicBezTo>
                    <a:pt x="2852" y="1534"/>
                    <a:pt x="2846" y="1557"/>
                    <a:pt x="2855" y="1576"/>
                  </a:cubicBezTo>
                  <a:cubicBezTo>
                    <a:pt x="2880" y="1624"/>
                    <a:pt x="2902" y="1668"/>
                    <a:pt x="2919" y="1713"/>
                  </a:cubicBezTo>
                  <a:cubicBezTo>
                    <a:pt x="2925" y="1727"/>
                    <a:pt x="2938" y="1738"/>
                    <a:pt x="2958" y="1738"/>
                  </a:cubicBezTo>
                  <a:cubicBezTo>
                    <a:pt x="2960" y="1738"/>
                    <a:pt x="2964" y="1734"/>
                    <a:pt x="2966" y="1734"/>
                  </a:cubicBezTo>
                  <a:cubicBezTo>
                    <a:pt x="2966" y="1734"/>
                    <a:pt x="2966" y="1735"/>
                    <a:pt x="2966" y="1735"/>
                  </a:cubicBezTo>
                  <a:cubicBezTo>
                    <a:pt x="2989" y="1727"/>
                    <a:pt x="3000" y="1707"/>
                    <a:pt x="2991" y="1685"/>
                  </a:cubicBezTo>
                  <a:cubicBezTo>
                    <a:pt x="2972" y="1638"/>
                    <a:pt x="2950" y="1587"/>
                    <a:pt x="2922" y="1540"/>
                  </a:cubicBezTo>
                  <a:cubicBezTo>
                    <a:pt x="2914" y="1527"/>
                    <a:pt x="2902" y="1520"/>
                    <a:pt x="2889" y="1520"/>
                  </a:cubicBezTo>
                  <a:close/>
                  <a:moveTo>
                    <a:pt x="344" y="1563"/>
                  </a:moveTo>
                  <a:cubicBezTo>
                    <a:pt x="334" y="1563"/>
                    <a:pt x="323" y="1567"/>
                    <a:pt x="316" y="1576"/>
                  </a:cubicBezTo>
                  <a:cubicBezTo>
                    <a:pt x="283" y="1618"/>
                    <a:pt x="252" y="1660"/>
                    <a:pt x="218" y="1702"/>
                  </a:cubicBezTo>
                  <a:cubicBezTo>
                    <a:pt x="210" y="1716"/>
                    <a:pt x="213" y="1741"/>
                    <a:pt x="230" y="1755"/>
                  </a:cubicBezTo>
                  <a:cubicBezTo>
                    <a:pt x="238" y="1758"/>
                    <a:pt x="246" y="1763"/>
                    <a:pt x="255" y="1763"/>
                  </a:cubicBezTo>
                  <a:cubicBezTo>
                    <a:pt x="269" y="1763"/>
                    <a:pt x="280" y="1755"/>
                    <a:pt x="283" y="1749"/>
                  </a:cubicBezTo>
                  <a:cubicBezTo>
                    <a:pt x="310" y="1707"/>
                    <a:pt x="341" y="1668"/>
                    <a:pt x="377" y="1629"/>
                  </a:cubicBezTo>
                  <a:cubicBezTo>
                    <a:pt x="391" y="1612"/>
                    <a:pt x="391" y="1587"/>
                    <a:pt x="372" y="1573"/>
                  </a:cubicBezTo>
                  <a:cubicBezTo>
                    <a:pt x="364" y="1567"/>
                    <a:pt x="354" y="1563"/>
                    <a:pt x="344" y="1563"/>
                  </a:cubicBezTo>
                  <a:close/>
                  <a:moveTo>
                    <a:pt x="2596" y="1573"/>
                  </a:moveTo>
                  <a:cubicBezTo>
                    <a:pt x="2578" y="1573"/>
                    <a:pt x="2561" y="1586"/>
                    <a:pt x="2556" y="1604"/>
                  </a:cubicBezTo>
                  <a:cubicBezTo>
                    <a:pt x="2545" y="1660"/>
                    <a:pt x="2540" y="1713"/>
                    <a:pt x="2534" y="1766"/>
                  </a:cubicBezTo>
                  <a:cubicBezTo>
                    <a:pt x="2534" y="1785"/>
                    <a:pt x="2548" y="1808"/>
                    <a:pt x="2573" y="1808"/>
                  </a:cubicBezTo>
                  <a:cubicBezTo>
                    <a:pt x="2590" y="1808"/>
                    <a:pt x="2612" y="1791"/>
                    <a:pt x="2612" y="1766"/>
                  </a:cubicBezTo>
                  <a:cubicBezTo>
                    <a:pt x="2615" y="1721"/>
                    <a:pt x="2623" y="1671"/>
                    <a:pt x="2632" y="1618"/>
                  </a:cubicBezTo>
                  <a:cubicBezTo>
                    <a:pt x="2637" y="1599"/>
                    <a:pt x="2623" y="1582"/>
                    <a:pt x="2601" y="1573"/>
                  </a:cubicBezTo>
                  <a:cubicBezTo>
                    <a:pt x="2599" y="1573"/>
                    <a:pt x="2598" y="1573"/>
                    <a:pt x="2596" y="1573"/>
                  </a:cubicBezTo>
                  <a:close/>
                  <a:moveTo>
                    <a:pt x="174" y="1817"/>
                  </a:moveTo>
                  <a:cubicBezTo>
                    <a:pt x="160" y="1817"/>
                    <a:pt x="146" y="1825"/>
                    <a:pt x="140" y="1838"/>
                  </a:cubicBezTo>
                  <a:cubicBezTo>
                    <a:pt x="115" y="1883"/>
                    <a:pt x="93" y="1936"/>
                    <a:pt x="73" y="1986"/>
                  </a:cubicBezTo>
                  <a:cubicBezTo>
                    <a:pt x="65" y="2003"/>
                    <a:pt x="76" y="2028"/>
                    <a:pt x="98" y="2034"/>
                  </a:cubicBezTo>
                  <a:cubicBezTo>
                    <a:pt x="101" y="2037"/>
                    <a:pt x="104" y="2037"/>
                    <a:pt x="112" y="2037"/>
                  </a:cubicBezTo>
                  <a:cubicBezTo>
                    <a:pt x="126" y="2037"/>
                    <a:pt x="140" y="2028"/>
                    <a:pt x="146" y="2009"/>
                  </a:cubicBezTo>
                  <a:cubicBezTo>
                    <a:pt x="163" y="1964"/>
                    <a:pt x="185" y="1919"/>
                    <a:pt x="210" y="1875"/>
                  </a:cubicBezTo>
                  <a:cubicBezTo>
                    <a:pt x="218" y="1855"/>
                    <a:pt x="210" y="1833"/>
                    <a:pt x="191" y="1822"/>
                  </a:cubicBezTo>
                  <a:cubicBezTo>
                    <a:pt x="185" y="1818"/>
                    <a:pt x="179" y="1817"/>
                    <a:pt x="174" y="1817"/>
                  </a:cubicBezTo>
                  <a:close/>
                  <a:moveTo>
                    <a:pt x="2996" y="1810"/>
                  </a:moveTo>
                  <a:cubicBezTo>
                    <a:pt x="2995" y="1810"/>
                    <a:pt x="2993" y="1810"/>
                    <a:pt x="2991" y="1811"/>
                  </a:cubicBezTo>
                  <a:cubicBezTo>
                    <a:pt x="2972" y="1811"/>
                    <a:pt x="2952" y="1833"/>
                    <a:pt x="2958" y="1852"/>
                  </a:cubicBezTo>
                  <a:cubicBezTo>
                    <a:pt x="2958" y="1869"/>
                    <a:pt x="2961" y="1891"/>
                    <a:pt x="2961" y="1908"/>
                  </a:cubicBezTo>
                  <a:cubicBezTo>
                    <a:pt x="2961" y="1936"/>
                    <a:pt x="2958" y="1964"/>
                    <a:pt x="2950" y="1989"/>
                  </a:cubicBezTo>
                  <a:cubicBezTo>
                    <a:pt x="2944" y="2009"/>
                    <a:pt x="2958" y="2031"/>
                    <a:pt x="2978" y="2037"/>
                  </a:cubicBezTo>
                  <a:cubicBezTo>
                    <a:pt x="2980" y="2042"/>
                    <a:pt x="2986" y="2042"/>
                    <a:pt x="2989" y="2042"/>
                  </a:cubicBezTo>
                  <a:cubicBezTo>
                    <a:pt x="3005" y="2042"/>
                    <a:pt x="3022" y="2031"/>
                    <a:pt x="3022" y="2014"/>
                  </a:cubicBezTo>
                  <a:cubicBezTo>
                    <a:pt x="3033" y="1981"/>
                    <a:pt x="3036" y="1947"/>
                    <a:pt x="3036" y="1911"/>
                  </a:cubicBezTo>
                  <a:cubicBezTo>
                    <a:pt x="3036" y="1891"/>
                    <a:pt x="3036" y="1869"/>
                    <a:pt x="3033" y="1847"/>
                  </a:cubicBezTo>
                  <a:cubicBezTo>
                    <a:pt x="3033" y="1826"/>
                    <a:pt x="3017" y="1810"/>
                    <a:pt x="2996" y="1810"/>
                  </a:cubicBezTo>
                  <a:close/>
                  <a:moveTo>
                    <a:pt x="2589" y="1882"/>
                  </a:moveTo>
                  <a:cubicBezTo>
                    <a:pt x="2587" y="1882"/>
                    <a:pt x="2584" y="1882"/>
                    <a:pt x="2581" y="1883"/>
                  </a:cubicBezTo>
                  <a:cubicBezTo>
                    <a:pt x="2559" y="1889"/>
                    <a:pt x="2542" y="1908"/>
                    <a:pt x="2548" y="1931"/>
                  </a:cubicBezTo>
                  <a:cubicBezTo>
                    <a:pt x="2559" y="1989"/>
                    <a:pt x="2581" y="2042"/>
                    <a:pt x="2612" y="2087"/>
                  </a:cubicBezTo>
                  <a:cubicBezTo>
                    <a:pt x="2618" y="2098"/>
                    <a:pt x="2629" y="2103"/>
                    <a:pt x="2643" y="2103"/>
                  </a:cubicBezTo>
                  <a:cubicBezTo>
                    <a:pt x="2651" y="2103"/>
                    <a:pt x="2657" y="2101"/>
                    <a:pt x="2668" y="2098"/>
                  </a:cubicBezTo>
                  <a:cubicBezTo>
                    <a:pt x="2685" y="2087"/>
                    <a:pt x="2693" y="2062"/>
                    <a:pt x="2679" y="2045"/>
                  </a:cubicBezTo>
                  <a:cubicBezTo>
                    <a:pt x="2654" y="2009"/>
                    <a:pt x="2637" y="1964"/>
                    <a:pt x="2626" y="1917"/>
                  </a:cubicBezTo>
                  <a:cubicBezTo>
                    <a:pt x="2624" y="1897"/>
                    <a:pt x="2606" y="1882"/>
                    <a:pt x="2589" y="1882"/>
                  </a:cubicBezTo>
                  <a:close/>
                  <a:moveTo>
                    <a:pt x="2913" y="2092"/>
                  </a:moveTo>
                  <a:cubicBezTo>
                    <a:pt x="2904" y="2092"/>
                    <a:pt x="2895" y="2095"/>
                    <a:pt x="2888" y="2101"/>
                  </a:cubicBezTo>
                  <a:cubicBezTo>
                    <a:pt x="2863" y="2120"/>
                    <a:pt x="2835" y="2132"/>
                    <a:pt x="2809" y="2132"/>
                  </a:cubicBezTo>
                  <a:cubicBezTo>
                    <a:pt x="2798" y="2132"/>
                    <a:pt x="2787" y="2130"/>
                    <a:pt x="2777" y="2126"/>
                  </a:cubicBezTo>
                  <a:cubicBezTo>
                    <a:pt x="2772" y="2124"/>
                    <a:pt x="2767" y="2123"/>
                    <a:pt x="2762" y="2123"/>
                  </a:cubicBezTo>
                  <a:cubicBezTo>
                    <a:pt x="2746" y="2123"/>
                    <a:pt x="2733" y="2133"/>
                    <a:pt x="2726" y="2148"/>
                  </a:cubicBezTo>
                  <a:cubicBezTo>
                    <a:pt x="2721" y="2170"/>
                    <a:pt x="2729" y="2190"/>
                    <a:pt x="2752" y="2198"/>
                  </a:cubicBezTo>
                  <a:cubicBezTo>
                    <a:pt x="2771" y="2204"/>
                    <a:pt x="2791" y="2210"/>
                    <a:pt x="2810" y="2210"/>
                  </a:cubicBezTo>
                  <a:cubicBezTo>
                    <a:pt x="2852" y="2210"/>
                    <a:pt x="2897" y="2190"/>
                    <a:pt x="2936" y="2162"/>
                  </a:cubicBezTo>
                  <a:cubicBezTo>
                    <a:pt x="2952" y="2148"/>
                    <a:pt x="2958" y="2126"/>
                    <a:pt x="2944" y="2106"/>
                  </a:cubicBezTo>
                  <a:cubicBezTo>
                    <a:pt x="2936" y="2097"/>
                    <a:pt x="2925" y="2092"/>
                    <a:pt x="2913" y="2092"/>
                  </a:cubicBezTo>
                  <a:close/>
                  <a:moveTo>
                    <a:pt x="61" y="2112"/>
                  </a:moveTo>
                  <a:cubicBezTo>
                    <a:pt x="45" y="2112"/>
                    <a:pt x="33" y="2125"/>
                    <a:pt x="29" y="2143"/>
                  </a:cubicBezTo>
                  <a:cubicBezTo>
                    <a:pt x="18" y="2190"/>
                    <a:pt x="9" y="2246"/>
                    <a:pt x="4" y="2299"/>
                  </a:cubicBezTo>
                  <a:cubicBezTo>
                    <a:pt x="1" y="2321"/>
                    <a:pt x="18" y="2338"/>
                    <a:pt x="37" y="2341"/>
                  </a:cubicBezTo>
                  <a:lnTo>
                    <a:pt x="43" y="2341"/>
                  </a:lnTo>
                  <a:cubicBezTo>
                    <a:pt x="59" y="2341"/>
                    <a:pt x="76" y="2324"/>
                    <a:pt x="76" y="2307"/>
                  </a:cubicBezTo>
                  <a:cubicBezTo>
                    <a:pt x="79" y="2260"/>
                    <a:pt x="90" y="2210"/>
                    <a:pt x="101" y="2159"/>
                  </a:cubicBezTo>
                  <a:cubicBezTo>
                    <a:pt x="107" y="2137"/>
                    <a:pt x="93" y="2120"/>
                    <a:pt x="73" y="2115"/>
                  </a:cubicBezTo>
                  <a:cubicBezTo>
                    <a:pt x="69" y="2113"/>
                    <a:pt x="65" y="2112"/>
                    <a:pt x="61" y="2112"/>
                  </a:cubicBezTo>
                  <a:close/>
                  <a:moveTo>
                    <a:pt x="42" y="2416"/>
                  </a:moveTo>
                  <a:cubicBezTo>
                    <a:pt x="40" y="2416"/>
                    <a:pt x="39" y="2416"/>
                    <a:pt x="37" y="2416"/>
                  </a:cubicBezTo>
                  <a:cubicBezTo>
                    <a:pt x="18" y="2416"/>
                    <a:pt x="1" y="2438"/>
                    <a:pt x="4" y="2458"/>
                  </a:cubicBezTo>
                  <a:cubicBezTo>
                    <a:pt x="4" y="2477"/>
                    <a:pt x="6" y="2491"/>
                    <a:pt x="6" y="2494"/>
                  </a:cubicBezTo>
                  <a:lnTo>
                    <a:pt x="41" y="2487"/>
                  </a:lnTo>
                  <a:lnTo>
                    <a:pt x="41" y="2487"/>
                  </a:lnTo>
                  <a:lnTo>
                    <a:pt x="73" y="2516"/>
                  </a:lnTo>
                  <a:cubicBezTo>
                    <a:pt x="79" y="2505"/>
                    <a:pt x="85" y="2494"/>
                    <a:pt x="85" y="2483"/>
                  </a:cubicBezTo>
                  <a:cubicBezTo>
                    <a:pt x="85" y="2480"/>
                    <a:pt x="85" y="2469"/>
                    <a:pt x="79" y="2452"/>
                  </a:cubicBezTo>
                  <a:cubicBezTo>
                    <a:pt x="79" y="2432"/>
                    <a:pt x="62" y="2416"/>
                    <a:pt x="42" y="24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9" name="Google Shape;1719;p34"/>
            <p:cNvSpPr/>
            <p:nvPr/>
          </p:nvSpPr>
          <p:spPr>
            <a:xfrm rot="-710128">
              <a:off x="835573" y="1409829"/>
              <a:ext cx="26034" cy="18129"/>
            </a:xfrm>
            <a:custGeom>
              <a:avLst/>
              <a:gdLst/>
              <a:ahLst/>
              <a:cxnLst/>
              <a:rect l="l" t="t" r="r" b="b"/>
              <a:pathLst>
                <a:path w="685" h="477" extrusionOk="0">
                  <a:moveTo>
                    <a:pt x="45" y="0"/>
                  </a:moveTo>
                  <a:cubicBezTo>
                    <a:pt x="39" y="0"/>
                    <a:pt x="32" y="2"/>
                    <a:pt x="26" y="5"/>
                  </a:cubicBezTo>
                  <a:cubicBezTo>
                    <a:pt x="4" y="16"/>
                    <a:pt x="1" y="41"/>
                    <a:pt x="12" y="58"/>
                  </a:cubicBezTo>
                  <a:cubicBezTo>
                    <a:pt x="20" y="69"/>
                    <a:pt x="174" y="323"/>
                    <a:pt x="629" y="473"/>
                  </a:cubicBezTo>
                  <a:cubicBezTo>
                    <a:pt x="634" y="476"/>
                    <a:pt x="640" y="476"/>
                    <a:pt x="643" y="476"/>
                  </a:cubicBezTo>
                  <a:cubicBezTo>
                    <a:pt x="656" y="476"/>
                    <a:pt x="676" y="465"/>
                    <a:pt x="679" y="448"/>
                  </a:cubicBezTo>
                  <a:cubicBezTo>
                    <a:pt x="684" y="429"/>
                    <a:pt x="676" y="407"/>
                    <a:pt x="654" y="401"/>
                  </a:cubicBezTo>
                  <a:cubicBezTo>
                    <a:pt x="230" y="256"/>
                    <a:pt x="82" y="24"/>
                    <a:pt x="79" y="19"/>
                  </a:cubicBezTo>
                  <a:cubicBezTo>
                    <a:pt x="72" y="6"/>
                    <a:pt x="58" y="0"/>
                    <a:pt x="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20" name="Google Shape;1720;p34"/>
          <p:cNvGrpSpPr/>
          <p:nvPr/>
        </p:nvGrpSpPr>
        <p:grpSpPr>
          <a:xfrm>
            <a:off x="6881930" y="3712080"/>
            <a:ext cx="1800389" cy="1678355"/>
            <a:chOff x="1922947" y="555210"/>
            <a:chExt cx="1350292" cy="1258766"/>
          </a:xfrm>
        </p:grpSpPr>
        <p:sp>
          <p:nvSpPr>
            <p:cNvPr id="1721" name="Google Shape;1721;p34"/>
            <p:cNvSpPr/>
            <p:nvPr/>
          </p:nvSpPr>
          <p:spPr>
            <a:xfrm rot="-325405">
              <a:off x="1974308" y="611602"/>
              <a:ext cx="1247570" cy="1145981"/>
            </a:xfrm>
            <a:custGeom>
              <a:avLst/>
              <a:gdLst/>
              <a:ahLst/>
              <a:cxnLst/>
              <a:rect l="l" t="t" r="r" b="b"/>
              <a:pathLst>
                <a:path w="22364" h="20542" extrusionOk="0">
                  <a:moveTo>
                    <a:pt x="11288" y="0"/>
                  </a:moveTo>
                  <a:cubicBezTo>
                    <a:pt x="10658" y="0"/>
                    <a:pt x="10075" y="249"/>
                    <a:pt x="9651" y="703"/>
                  </a:cubicBezTo>
                  <a:cubicBezTo>
                    <a:pt x="9623" y="731"/>
                    <a:pt x="9598" y="759"/>
                    <a:pt x="9572" y="787"/>
                  </a:cubicBezTo>
                  <a:cubicBezTo>
                    <a:pt x="9480" y="846"/>
                    <a:pt x="9388" y="912"/>
                    <a:pt x="9302" y="982"/>
                  </a:cubicBezTo>
                  <a:cubicBezTo>
                    <a:pt x="9176" y="1085"/>
                    <a:pt x="9065" y="1197"/>
                    <a:pt x="8959" y="1320"/>
                  </a:cubicBezTo>
                  <a:cubicBezTo>
                    <a:pt x="8825" y="1270"/>
                    <a:pt x="8680" y="1231"/>
                    <a:pt x="8535" y="1211"/>
                  </a:cubicBezTo>
                  <a:cubicBezTo>
                    <a:pt x="8526" y="1208"/>
                    <a:pt x="8510" y="1197"/>
                    <a:pt x="8510" y="1197"/>
                  </a:cubicBezTo>
                  <a:cubicBezTo>
                    <a:pt x="8225" y="1044"/>
                    <a:pt x="7904" y="963"/>
                    <a:pt x="7578" y="963"/>
                  </a:cubicBezTo>
                  <a:cubicBezTo>
                    <a:pt x="7109" y="963"/>
                    <a:pt x="6654" y="1127"/>
                    <a:pt x="6300" y="1431"/>
                  </a:cubicBezTo>
                  <a:cubicBezTo>
                    <a:pt x="6077" y="1618"/>
                    <a:pt x="5901" y="1850"/>
                    <a:pt x="5778" y="2115"/>
                  </a:cubicBezTo>
                  <a:cubicBezTo>
                    <a:pt x="5764" y="2129"/>
                    <a:pt x="5750" y="2137"/>
                    <a:pt x="5736" y="2154"/>
                  </a:cubicBezTo>
                  <a:cubicBezTo>
                    <a:pt x="5536" y="2346"/>
                    <a:pt x="5379" y="2581"/>
                    <a:pt x="5273" y="2835"/>
                  </a:cubicBezTo>
                  <a:lnTo>
                    <a:pt x="4604" y="3214"/>
                  </a:lnTo>
                  <a:cubicBezTo>
                    <a:pt x="4369" y="3125"/>
                    <a:pt x="4124" y="3080"/>
                    <a:pt x="3867" y="3080"/>
                  </a:cubicBezTo>
                  <a:cubicBezTo>
                    <a:pt x="3541" y="3080"/>
                    <a:pt x="3220" y="3153"/>
                    <a:pt x="2916" y="3301"/>
                  </a:cubicBezTo>
                  <a:cubicBezTo>
                    <a:pt x="2539" y="3345"/>
                    <a:pt x="2179" y="3499"/>
                    <a:pt x="1887" y="3739"/>
                  </a:cubicBezTo>
                  <a:cubicBezTo>
                    <a:pt x="1281" y="4246"/>
                    <a:pt x="1041" y="5036"/>
                    <a:pt x="1256" y="5811"/>
                  </a:cubicBezTo>
                  <a:cubicBezTo>
                    <a:pt x="1209" y="6311"/>
                    <a:pt x="1292" y="6757"/>
                    <a:pt x="1189" y="7259"/>
                  </a:cubicBezTo>
                  <a:cubicBezTo>
                    <a:pt x="1030" y="8035"/>
                    <a:pt x="949" y="8718"/>
                    <a:pt x="1326" y="9452"/>
                  </a:cubicBezTo>
                  <a:cubicBezTo>
                    <a:pt x="1365" y="9525"/>
                    <a:pt x="1407" y="9597"/>
                    <a:pt x="1454" y="9667"/>
                  </a:cubicBezTo>
                  <a:cubicBezTo>
                    <a:pt x="1440" y="9681"/>
                    <a:pt x="1432" y="9695"/>
                    <a:pt x="1421" y="9706"/>
                  </a:cubicBezTo>
                  <a:cubicBezTo>
                    <a:pt x="1326" y="9764"/>
                    <a:pt x="1237" y="9831"/>
                    <a:pt x="1147" y="9901"/>
                  </a:cubicBezTo>
                  <a:cubicBezTo>
                    <a:pt x="796" y="10194"/>
                    <a:pt x="525" y="10573"/>
                    <a:pt x="363" y="11000"/>
                  </a:cubicBezTo>
                  <a:cubicBezTo>
                    <a:pt x="1" y="11966"/>
                    <a:pt x="266" y="13026"/>
                    <a:pt x="1041" y="13704"/>
                  </a:cubicBezTo>
                  <a:cubicBezTo>
                    <a:pt x="1078" y="13737"/>
                    <a:pt x="1119" y="13768"/>
                    <a:pt x="1161" y="13804"/>
                  </a:cubicBezTo>
                  <a:cubicBezTo>
                    <a:pt x="1083" y="14292"/>
                    <a:pt x="1189" y="14800"/>
                    <a:pt x="1465" y="15216"/>
                  </a:cubicBezTo>
                  <a:cubicBezTo>
                    <a:pt x="1574" y="15380"/>
                    <a:pt x="1697" y="15511"/>
                    <a:pt x="1825" y="15620"/>
                  </a:cubicBezTo>
                  <a:cubicBezTo>
                    <a:pt x="2073" y="15963"/>
                    <a:pt x="2422" y="16214"/>
                    <a:pt x="2818" y="16343"/>
                  </a:cubicBezTo>
                  <a:cubicBezTo>
                    <a:pt x="2793" y="16407"/>
                    <a:pt x="2777" y="16477"/>
                    <a:pt x="2760" y="16546"/>
                  </a:cubicBezTo>
                  <a:cubicBezTo>
                    <a:pt x="2631" y="17071"/>
                    <a:pt x="2662" y="17615"/>
                    <a:pt x="2855" y="18123"/>
                  </a:cubicBezTo>
                  <a:cubicBezTo>
                    <a:pt x="3028" y="18594"/>
                    <a:pt x="3334" y="19010"/>
                    <a:pt x="3736" y="19331"/>
                  </a:cubicBezTo>
                  <a:cubicBezTo>
                    <a:pt x="3895" y="19459"/>
                    <a:pt x="4068" y="19568"/>
                    <a:pt x="4244" y="19654"/>
                  </a:cubicBezTo>
                  <a:lnTo>
                    <a:pt x="4361" y="19780"/>
                  </a:lnTo>
                  <a:cubicBezTo>
                    <a:pt x="4852" y="20274"/>
                    <a:pt x="5527" y="20541"/>
                    <a:pt x="6267" y="20541"/>
                  </a:cubicBezTo>
                  <a:lnTo>
                    <a:pt x="6289" y="20541"/>
                  </a:lnTo>
                  <a:cubicBezTo>
                    <a:pt x="6626" y="20539"/>
                    <a:pt x="6961" y="20474"/>
                    <a:pt x="7279" y="20349"/>
                  </a:cubicBezTo>
                  <a:cubicBezTo>
                    <a:pt x="7290" y="20352"/>
                    <a:pt x="7304" y="20352"/>
                    <a:pt x="7313" y="20352"/>
                  </a:cubicBezTo>
                  <a:cubicBezTo>
                    <a:pt x="7405" y="20363"/>
                    <a:pt x="7500" y="20366"/>
                    <a:pt x="7589" y="20366"/>
                  </a:cubicBezTo>
                  <a:cubicBezTo>
                    <a:pt x="8099" y="20366"/>
                    <a:pt x="8588" y="20232"/>
                    <a:pt x="9009" y="19969"/>
                  </a:cubicBezTo>
                  <a:cubicBezTo>
                    <a:pt x="9539" y="19900"/>
                    <a:pt x="10030" y="19651"/>
                    <a:pt x="10429" y="19250"/>
                  </a:cubicBezTo>
                  <a:cubicBezTo>
                    <a:pt x="10730" y="19439"/>
                    <a:pt x="11087" y="19540"/>
                    <a:pt x="11453" y="19551"/>
                  </a:cubicBezTo>
                  <a:cubicBezTo>
                    <a:pt x="11740" y="19704"/>
                    <a:pt x="12064" y="19785"/>
                    <a:pt x="12387" y="19785"/>
                  </a:cubicBezTo>
                  <a:lnTo>
                    <a:pt x="12976" y="19785"/>
                  </a:lnTo>
                  <a:lnTo>
                    <a:pt x="13333" y="19543"/>
                  </a:lnTo>
                  <a:cubicBezTo>
                    <a:pt x="13394" y="19509"/>
                    <a:pt x="13456" y="19473"/>
                    <a:pt x="13512" y="19431"/>
                  </a:cubicBezTo>
                  <a:cubicBezTo>
                    <a:pt x="13526" y="19451"/>
                    <a:pt x="13534" y="19464"/>
                    <a:pt x="13548" y="19481"/>
                  </a:cubicBezTo>
                  <a:cubicBezTo>
                    <a:pt x="14000" y="20014"/>
                    <a:pt x="14655" y="20343"/>
                    <a:pt x="15398" y="20402"/>
                  </a:cubicBezTo>
                  <a:cubicBezTo>
                    <a:pt x="15470" y="20407"/>
                    <a:pt x="15548" y="20413"/>
                    <a:pt x="15621" y="20413"/>
                  </a:cubicBezTo>
                  <a:lnTo>
                    <a:pt x="15624" y="20413"/>
                  </a:lnTo>
                  <a:cubicBezTo>
                    <a:pt x="15889" y="20413"/>
                    <a:pt x="16151" y="20374"/>
                    <a:pt x="16402" y="20301"/>
                  </a:cubicBezTo>
                  <a:cubicBezTo>
                    <a:pt x="16413" y="20304"/>
                    <a:pt x="16421" y="20304"/>
                    <a:pt x="16433" y="20307"/>
                  </a:cubicBezTo>
                  <a:cubicBezTo>
                    <a:pt x="16603" y="20338"/>
                    <a:pt x="16778" y="20357"/>
                    <a:pt x="16951" y="20357"/>
                  </a:cubicBezTo>
                  <a:cubicBezTo>
                    <a:pt x="17378" y="20357"/>
                    <a:pt x="17788" y="20254"/>
                    <a:pt x="18157" y="20070"/>
                  </a:cubicBezTo>
                  <a:cubicBezTo>
                    <a:pt x="18759" y="20042"/>
                    <a:pt x="19337" y="19780"/>
                    <a:pt x="19797" y="19328"/>
                  </a:cubicBezTo>
                  <a:cubicBezTo>
                    <a:pt x="20182" y="18951"/>
                    <a:pt x="20450" y="18477"/>
                    <a:pt x="20578" y="17952"/>
                  </a:cubicBezTo>
                  <a:cubicBezTo>
                    <a:pt x="20782" y="17135"/>
                    <a:pt x="20598" y="16320"/>
                    <a:pt x="20112" y="15715"/>
                  </a:cubicBezTo>
                  <a:cubicBezTo>
                    <a:pt x="20266" y="15617"/>
                    <a:pt x="20408" y="15503"/>
                    <a:pt x="20534" y="15364"/>
                  </a:cubicBezTo>
                  <a:cubicBezTo>
                    <a:pt x="20584" y="15330"/>
                    <a:pt x="20628" y="15297"/>
                    <a:pt x="20673" y="15258"/>
                  </a:cubicBezTo>
                  <a:cubicBezTo>
                    <a:pt x="21214" y="14822"/>
                    <a:pt x="21485" y="14128"/>
                    <a:pt x="21384" y="13444"/>
                  </a:cubicBezTo>
                  <a:cubicBezTo>
                    <a:pt x="21331" y="13079"/>
                    <a:pt x="21178" y="12744"/>
                    <a:pt x="20946" y="12465"/>
                  </a:cubicBezTo>
                  <a:cubicBezTo>
                    <a:pt x="20952" y="12423"/>
                    <a:pt x="20955" y="12381"/>
                    <a:pt x="20955" y="12339"/>
                  </a:cubicBezTo>
                  <a:cubicBezTo>
                    <a:pt x="20960" y="12270"/>
                    <a:pt x="20963" y="12194"/>
                    <a:pt x="20960" y="12125"/>
                  </a:cubicBezTo>
                  <a:cubicBezTo>
                    <a:pt x="21401" y="11837"/>
                    <a:pt x="21778" y="11424"/>
                    <a:pt x="22009" y="10945"/>
                  </a:cubicBezTo>
                  <a:cubicBezTo>
                    <a:pt x="22364" y="10205"/>
                    <a:pt x="22327" y="9388"/>
                    <a:pt x="21917" y="8676"/>
                  </a:cubicBezTo>
                  <a:cubicBezTo>
                    <a:pt x="21803" y="8481"/>
                    <a:pt x="21672" y="8300"/>
                    <a:pt x="21535" y="8127"/>
                  </a:cubicBezTo>
                  <a:cubicBezTo>
                    <a:pt x="21340" y="7879"/>
                    <a:pt x="21122" y="7641"/>
                    <a:pt x="20919" y="7401"/>
                  </a:cubicBezTo>
                  <a:cubicBezTo>
                    <a:pt x="20893" y="7374"/>
                    <a:pt x="20868" y="7343"/>
                    <a:pt x="20860" y="7307"/>
                  </a:cubicBezTo>
                  <a:cubicBezTo>
                    <a:pt x="20854" y="7268"/>
                    <a:pt x="20868" y="7226"/>
                    <a:pt x="20882" y="7189"/>
                  </a:cubicBezTo>
                  <a:cubicBezTo>
                    <a:pt x="21005" y="6857"/>
                    <a:pt x="21164" y="6528"/>
                    <a:pt x="21164" y="6166"/>
                  </a:cubicBezTo>
                  <a:cubicBezTo>
                    <a:pt x="21189" y="5781"/>
                    <a:pt x="20977" y="5382"/>
                    <a:pt x="21089" y="5008"/>
                  </a:cubicBezTo>
                  <a:cubicBezTo>
                    <a:pt x="21122" y="4902"/>
                    <a:pt x="21184" y="4804"/>
                    <a:pt x="21231" y="4701"/>
                  </a:cubicBezTo>
                  <a:cubicBezTo>
                    <a:pt x="21513" y="4140"/>
                    <a:pt x="21524" y="3482"/>
                    <a:pt x="21521" y="2854"/>
                  </a:cubicBezTo>
                  <a:cubicBezTo>
                    <a:pt x="21518" y="2408"/>
                    <a:pt x="21507" y="1939"/>
                    <a:pt x="21284" y="1557"/>
                  </a:cubicBezTo>
                  <a:cubicBezTo>
                    <a:pt x="20871" y="853"/>
                    <a:pt x="19727" y="458"/>
                    <a:pt x="18943" y="458"/>
                  </a:cubicBezTo>
                  <a:cubicBezTo>
                    <a:pt x="18938" y="458"/>
                    <a:pt x="18932" y="458"/>
                    <a:pt x="18927" y="458"/>
                  </a:cubicBezTo>
                  <a:cubicBezTo>
                    <a:pt x="18198" y="466"/>
                    <a:pt x="17576" y="862"/>
                    <a:pt x="16971" y="1214"/>
                  </a:cubicBezTo>
                  <a:cubicBezTo>
                    <a:pt x="16692" y="1376"/>
                    <a:pt x="16293" y="1708"/>
                    <a:pt x="15969" y="1744"/>
                  </a:cubicBezTo>
                  <a:cubicBezTo>
                    <a:pt x="15942" y="1747"/>
                    <a:pt x="15914" y="1749"/>
                    <a:pt x="15886" y="1749"/>
                  </a:cubicBezTo>
                  <a:cubicBezTo>
                    <a:pt x="15583" y="1749"/>
                    <a:pt x="15270" y="1571"/>
                    <a:pt x="14948" y="1571"/>
                  </a:cubicBezTo>
                  <a:cubicBezTo>
                    <a:pt x="14814" y="1571"/>
                    <a:pt x="14681" y="1585"/>
                    <a:pt x="14552" y="1613"/>
                  </a:cubicBezTo>
                  <a:cubicBezTo>
                    <a:pt x="14494" y="1540"/>
                    <a:pt x="14427" y="1473"/>
                    <a:pt x="14363" y="1406"/>
                  </a:cubicBezTo>
                  <a:cubicBezTo>
                    <a:pt x="14181" y="1071"/>
                    <a:pt x="13925" y="773"/>
                    <a:pt x="13606" y="536"/>
                  </a:cubicBezTo>
                  <a:cubicBezTo>
                    <a:pt x="13182" y="215"/>
                    <a:pt x="12677" y="42"/>
                    <a:pt x="12147" y="42"/>
                  </a:cubicBezTo>
                  <a:cubicBezTo>
                    <a:pt x="12047" y="42"/>
                    <a:pt x="11944" y="50"/>
                    <a:pt x="11843" y="64"/>
                  </a:cubicBezTo>
                  <a:cubicBezTo>
                    <a:pt x="11659" y="23"/>
                    <a:pt x="11470" y="0"/>
                    <a:pt x="112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2" name="Google Shape;1722;p34"/>
            <p:cNvSpPr/>
            <p:nvPr/>
          </p:nvSpPr>
          <p:spPr>
            <a:xfrm rot="-325405">
              <a:off x="2276642" y="853610"/>
              <a:ext cx="660937" cy="246356"/>
            </a:xfrm>
            <a:custGeom>
              <a:avLst/>
              <a:gdLst/>
              <a:ahLst/>
              <a:cxnLst/>
              <a:rect l="l" t="t" r="r" b="b"/>
              <a:pathLst>
                <a:path w="11848" h="4416" extrusionOk="0">
                  <a:moveTo>
                    <a:pt x="6045" y="0"/>
                  </a:moveTo>
                  <a:cubicBezTo>
                    <a:pt x="2225" y="0"/>
                    <a:pt x="1" y="2531"/>
                    <a:pt x="381" y="2621"/>
                  </a:cubicBezTo>
                  <a:cubicBezTo>
                    <a:pt x="772" y="2725"/>
                    <a:pt x="1466" y="3009"/>
                    <a:pt x="1466" y="3009"/>
                  </a:cubicBezTo>
                  <a:cubicBezTo>
                    <a:pt x="1466" y="3009"/>
                    <a:pt x="1388" y="4016"/>
                    <a:pt x="1422" y="4371"/>
                  </a:cubicBezTo>
                  <a:cubicBezTo>
                    <a:pt x="1424" y="4401"/>
                    <a:pt x="1441" y="4415"/>
                    <a:pt x="1471" y="4415"/>
                  </a:cubicBezTo>
                  <a:cubicBezTo>
                    <a:pt x="1783" y="4415"/>
                    <a:pt x="3531" y="2888"/>
                    <a:pt x="5860" y="2847"/>
                  </a:cubicBezTo>
                  <a:cubicBezTo>
                    <a:pt x="5908" y="2847"/>
                    <a:pt x="5956" y="2846"/>
                    <a:pt x="6003" y="2846"/>
                  </a:cubicBezTo>
                  <a:cubicBezTo>
                    <a:pt x="8543" y="2846"/>
                    <a:pt x="9779" y="4076"/>
                    <a:pt x="10168" y="4131"/>
                  </a:cubicBezTo>
                  <a:cubicBezTo>
                    <a:pt x="10176" y="4132"/>
                    <a:pt x="10184" y="4132"/>
                    <a:pt x="10191" y="4132"/>
                  </a:cubicBezTo>
                  <a:cubicBezTo>
                    <a:pt x="10544" y="4132"/>
                    <a:pt x="10210" y="2814"/>
                    <a:pt x="10210" y="2814"/>
                  </a:cubicBezTo>
                  <a:cubicBezTo>
                    <a:pt x="10210" y="2814"/>
                    <a:pt x="10868" y="2792"/>
                    <a:pt x="11356" y="2588"/>
                  </a:cubicBezTo>
                  <a:cubicBezTo>
                    <a:pt x="11847" y="2387"/>
                    <a:pt x="9367" y="197"/>
                    <a:pt x="6608" y="19"/>
                  </a:cubicBezTo>
                  <a:cubicBezTo>
                    <a:pt x="6417" y="6"/>
                    <a:pt x="6229" y="0"/>
                    <a:pt x="60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3" name="Google Shape;1723;p34"/>
            <p:cNvSpPr/>
            <p:nvPr/>
          </p:nvSpPr>
          <p:spPr>
            <a:xfrm rot="-325405">
              <a:off x="2472648" y="1269697"/>
              <a:ext cx="358584" cy="322004"/>
            </a:xfrm>
            <a:custGeom>
              <a:avLst/>
              <a:gdLst/>
              <a:ahLst/>
              <a:cxnLst/>
              <a:rect l="l" t="t" r="r" b="b"/>
              <a:pathLst>
                <a:path w="6428" h="5772" extrusionOk="0">
                  <a:moveTo>
                    <a:pt x="3475" y="0"/>
                  </a:moveTo>
                  <a:cubicBezTo>
                    <a:pt x="3412" y="0"/>
                    <a:pt x="3349" y="3"/>
                    <a:pt x="3284" y="8"/>
                  </a:cubicBezTo>
                  <a:cubicBezTo>
                    <a:pt x="620" y="231"/>
                    <a:pt x="98" y="4263"/>
                    <a:pt x="0" y="5727"/>
                  </a:cubicBezTo>
                  <a:lnTo>
                    <a:pt x="550" y="5772"/>
                  </a:lnTo>
                  <a:cubicBezTo>
                    <a:pt x="550" y="5772"/>
                    <a:pt x="553" y="1071"/>
                    <a:pt x="3320" y="1071"/>
                  </a:cubicBezTo>
                  <a:cubicBezTo>
                    <a:pt x="3396" y="1071"/>
                    <a:pt x="3474" y="1075"/>
                    <a:pt x="3555" y="1082"/>
                  </a:cubicBezTo>
                  <a:cubicBezTo>
                    <a:pt x="5817" y="1286"/>
                    <a:pt x="5731" y="5462"/>
                    <a:pt x="5731" y="5462"/>
                  </a:cubicBezTo>
                  <a:lnTo>
                    <a:pt x="6428" y="5448"/>
                  </a:lnTo>
                  <a:cubicBezTo>
                    <a:pt x="6295" y="3594"/>
                    <a:pt x="5750" y="0"/>
                    <a:pt x="34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4" name="Google Shape;1724;p34"/>
            <p:cNvSpPr/>
            <p:nvPr/>
          </p:nvSpPr>
          <p:spPr>
            <a:xfrm rot="-325405">
              <a:off x="2419289" y="1219707"/>
              <a:ext cx="458216" cy="369758"/>
            </a:xfrm>
            <a:custGeom>
              <a:avLst/>
              <a:gdLst/>
              <a:ahLst/>
              <a:cxnLst/>
              <a:rect l="l" t="t" r="r" b="b"/>
              <a:pathLst>
                <a:path w="8214" h="6628" extrusionOk="0">
                  <a:moveTo>
                    <a:pt x="4319" y="0"/>
                  </a:moveTo>
                  <a:cubicBezTo>
                    <a:pt x="4288" y="0"/>
                    <a:pt x="4257" y="1"/>
                    <a:pt x="4227" y="2"/>
                  </a:cubicBezTo>
                  <a:cubicBezTo>
                    <a:pt x="717" y="247"/>
                    <a:pt x="98" y="4758"/>
                    <a:pt x="0" y="6549"/>
                  </a:cubicBezTo>
                  <a:lnTo>
                    <a:pt x="918" y="6627"/>
                  </a:lnTo>
                  <a:cubicBezTo>
                    <a:pt x="1018" y="5163"/>
                    <a:pt x="1534" y="1131"/>
                    <a:pt x="4199" y="908"/>
                  </a:cubicBezTo>
                  <a:cubicBezTo>
                    <a:pt x="4264" y="903"/>
                    <a:pt x="4327" y="900"/>
                    <a:pt x="4390" y="900"/>
                  </a:cubicBezTo>
                  <a:cubicBezTo>
                    <a:pt x="6667" y="900"/>
                    <a:pt x="7212" y="4494"/>
                    <a:pt x="7340" y="6348"/>
                  </a:cubicBezTo>
                  <a:lnTo>
                    <a:pt x="8213" y="6329"/>
                  </a:lnTo>
                  <a:cubicBezTo>
                    <a:pt x="8092" y="4517"/>
                    <a:pt x="7358" y="0"/>
                    <a:pt x="43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5" name="Google Shape;1725;p34"/>
            <p:cNvSpPr/>
            <p:nvPr/>
          </p:nvSpPr>
          <p:spPr>
            <a:xfrm rot="-325405">
              <a:off x="2255212" y="1067450"/>
              <a:ext cx="787067" cy="508668"/>
            </a:xfrm>
            <a:custGeom>
              <a:avLst/>
              <a:gdLst/>
              <a:ahLst/>
              <a:cxnLst/>
              <a:rect l="l" t="t" r="r" b="b"/>
              <a:pathLst>
                <a:path w="14109" h="9118" extrusionOk="0">
                  <a:moveTo>
                    <a:pt x="13112" y="9003"/>
                  </a:moveTo>
                  <a:lnTo>
                    <a:pt x="13112" y="9003"/>
                  </a:lnTo>
                  <a:lnTo>
                    <a:pt x="13112" y="9003"/>
                  </a:lnTo>
                  <a:cubicBezTo>
                    <a:pt x="13112" y="9003"/>
                    <a:pt x="13112" y="9003"/>
                    <a:pt x="13112" y="9003"/>
                  </a:cubicBezTo>
                  <a:cubicBezTo>
                    <a:pt x="13112" y="9003"/>
                    <a:pt x="13112" y="9003"/>
                    <a:pt x="13112" y="9003"/>
                  </a:cubicBezTo>
                  <a:close/>
                  <a:moveTo>
                    <a:pt x="7046" y="0"/>
                  </a:moveTo>
                  <a:cubicBezTo>
                    <a:pt x="0" y="0"/>
                    <a:pt x="204" y="9048"/>
                    <a:pt x="204" y="9048"/>
                  </a:cubicBezTo>
                  <a:lnTo>
                    <a:pt x="1041" y="9118"/>
                  </a:lnTo>
                  <a:cubicBezTo>
                    <a:pt x="960" y="7363"/>
                    <a:pt x="1069" y="860"/>
                    <a:pt x="6977" y="668"/>
                  </a:cubicBezTo>
                  <a:cubicBezTo>
                    <a:pt x="7022" y="667"/>
                    <a:pt x="7067" y="666"/>
                    <a:pt x="7111" y="666"/>
                  </a:cubicBezTo>
                  <a:cubicBezTo>
                    <a:pt x="12530" y="666"/>
                    <a:pt x="12571" y="6911"/>
                    <a:pt x="12537" y="9017"/>
                  </a:cubicBezTo>
                  <a:lnTo>
                    <a:pt x="13112" y="9003"/>
                  </a:lnTo>
                  <a:lnTo>
                    <a:pt x="13112" y="9003"/>
                  </a:lnTo>
                  <a:cubicBezTo>
                    <a:pt x="13110" y="9001"/>
                    <a:pt x="14109" y="455"/>
                    <a:pt x="7630" y="20"/>
                  </a:cubicBezTo>
                  <a:cubicBezTo>
                    <a:pt x="7430" y="7"/>
                    <a:pt x="7235" y="0"/>
                    <a:pt x="70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6" name="Google Shape;1726;p34"/>
            <p:cNvSpPr/>
            <p:nvPr/>
          </p:nvSpPr>
          <p:spPr>
            <a:xfrm rot="-325405">
              <a:off x="2369280" y="1151831"/>
              <a:ext cx="546188" cy="433522"/>
            </a:xfrm>
            <a:custGeom>
              <a:avLst/>
              <a:gdLst/>
              <a:ahLst/>
              <a:cxnLst/>
              <a:rect l="l" t="t" r="r" b="b"/>
              <a:pathLst>
                <a:path w="9791" h="7771" extrusionOk="0">
                  <a:moveTo>
                    <a:pt x="5315" y="1"/>
                  </a:moveTo>
                  <a:cubicBezTo>
                    <a:pt x="5302" y="1"/>
                    <a:pt x="5289" y="1"/>
                    <a:pt x="5276" y="1"/>
                  </a:cubicBezTo>
                  <a:cubicBezTo>
                    <a:pt x="205" y="54"/>
                    <a:pt x="1" y="5792"/>
                    <a:pt x="73" y="7706"/>
                  </a:cubicBezTo>
                  <a:lnTo>
                    <a:pt x="832" y="7770"/>
                  </a:lnTo>
                  <a:cubicBezTo>
                    <a:pt x="933" y="5977"/>
                    <a:pt x="1714" y="1337"/>
                    <a:pt x="5056" y="1220"/>
                  </a:cubicBezTo>
                  <a:cubicBezTo>
                    <a:pt x="5086" y="1219"/>
                    <a:pt x="5116" y="1219"/>
                    <a:pt x="5146" y="1219"/>
                  </a:cubicBezTo>
                  <a:cubicBezTo>
                    <a:pt x="8200" y="1219"/>
                    <a:pt x="8924" y="5738"/>
                    <a:pt x="9043" y="7550"/>
                  </a:cubicBezTo>
                  <a:lnTo>
                    <a:pt x="9790" y="7533"/>
                  </a:lnTo>
                  <a:cubicBezTo>
                    <a:pt x="9693" y="5684"/>
                    <a:pt x="9080" y="1"/>
                    <a:pt x="53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7" name="Google Shape;1727;p34"/>
            <p:cNvSpPr/>
            <p:nvPr/>
          </p:nvSpPr>
          <p:spPr>
            <a:xfrm rot="-325405">
              <a:off x="2306437" y="1106222"/>
              <a:ext cx="657256" cy="476423"/>
            </a:xfrm>
            <a:custGeom>
              <a:avLst/>
              <a:gdLst/>
              <a:ahLst/>
              <a:cxnLst/>
              <a:rect l="l" t="t" r="r" b="b"/>
              <a:pathLst>
                <a:path w="11782" h="8540" extrusionOk="0">
                  <a:moveTo>
                    <a:pt x="6302" y="0"/>
                  </a:moveTo>
                  <a:cubicBezTo>
                    <a:pt x="6233" y="0"/>
                    <a:pt x="6164" y="1"/>
                    <a:pt x="6094" y="3"/>
                  </a:cubicBezTo>
                  <a:cubicBezTo>
                    <a:pt x="179" y="193"/>
                    <a:pt x="1" y="6713"/>
                    <a:pt x="79" y="8470"/>
                  </a:cubicBezTo>
                  <a:lnTo>
                    <a:pt x="1158" y="8540"/>
                  </a:lnTo>
                  <a:cubicBezTo>
                    <a:pt x="1086" y="6623"/>
                    <a:pt x="1290" y="887"/>
                    <a:pt x="6361" y="832"/>
                  </a:cubicBezTo>
                  <a:cubicBezTo>
                    <a:pt x="6375" y="832"/>
                    <a:pt x="6389" y="831"/>
                    <a:pt x="6403" y="831"/>
                  </a:cubicBezTo>
                  <a:cubicBezTo>
                    <a:pt x="10168" y="831"/>
                    <a:pt x="10781" y="6516"/>
                    <a:pt x="10878" y="8367"/>
                  </a:cubicBezTo>
                  <a:lnTo>
                    <a:pt x="11751" y="8325"/>
                  </a:lnTo>
                  <a:cubicBezTo>
                    <a:pt x="11782" y="6229"/>
                    <a:pt x="11622" y="0"/>
                    <a:pt x="63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8" name="Google Shape;1728;p34"/>
            <p:cNvSpPr/>
            <p:nvPr/>
          </p:nvSpPr>
          <p:spPr>
            <a:xfrm rot="-325405">
              <a:off x="2166649" y="1417633"/>
              <a:ext cx="43791" cy="43626"/>
            </a:xfrm>
            <a:custGeom>
              <a:avLst/>
              <a:gdLst/>
              <a:ahLst/>
              <a:cxnLst/>
              <a:rect l="l" t="t" r="r" b="b"/>
              <a:pathLst>
                <a:path w="785" h="782" extrusionOk="0">
                  <a:moveTo>
                    <a:pt x="428" y="131"/>
                  </a:moveTo>
                  <a:cubicBezTo>
                    <a:pt x="436" y="159"/>
                    <a:pt x="442" y="193"/>
                    <a:pt x="447" y="212"/>
                  </a:cubicBezTo>
                  <a:cubicBezTo>
                    <a:pt x="461" y="293"/>
                    <a:pt x="464" y="310"/>
                    <a:pt x="475" y="324"/>
                  </a:cubicBezTo>
                  <a:cubicBezTo>
                    <a:pt x="489" y="341"/>
                    <a:pt x="503" y="349"/>
                    <a:pt x="576" y="380"/>
                  </a:cubicBezTo>
                  <a:cubicBezTo>
                    <a:pt x="595" y="388"/>
                    <a:pt x="623" y="402"/>
                    <a:pt x="648" y="410"/>
                  </a:cubicBezTo>
                  <a:cubicBezTo>
                    <a:pt x="606" y="424"/>
                    <a:pt x="548" y="444"/>
                    <a:pt x="495" y="461"/>
                  </a:cubicBezTo>
                  <a:cubicBezTo>
                    <a:pt x="484" y="463"/>
                    <a:pt x="472" y="475"/>
                    <a:pt x="467" y="486"/>
                  </a:cubicBezTo>
                  <a:cubicBezTo>
                    <a:pt x="436" y="542"/>
                    <a:pt x="405" y="606"/>
                    <a:pt x="378" y="653"/>
                  </a:cubicBezTo>
                  <a:cubicBezTo>
                    <a:pt x="364" y="603"/>
                    <a:pt x="350" y="530"/>
                    <a:pt x="336" y="466"/>
                  </a:cubicBezTo>
                  <a:cubicBezTo>
                    <a:pt x="336" y="449"/>
                    <a:pt x="322" y="435"/>
                    <a:pt x="302" y="433"/>
                  </a:cubicBezTo>
                  <a:cubicBezTo>
                    <a:pt x="244" y="419"/>
                    <a:pt x="177" y="399"/>
                    <a:pt x="132" y="388"/>
                  </a:cubicBezTo>
                  <a:cubicBezTo>
                    <a:pt x="182" y="363"/>
                    <a:pt x="260" y="329"/>
                    <a:pt x="327" y="307"/>
                  </a:cubicBezTo>
                  <a:cubicBezTo>
                    <a:pt x="341" y="304"/>
                    <a:pt x="350" y="293"/>
                    <a:pt x="355" y="282"/>
                  </a:cubicBezTo>
                  <a:cubicBezTo>
                    <a:pt x="378" y="235"/>
                    <a:pt x="405" y="173"/>
                    <a:pt x="428" y="131"/>
                  </a:cubicBezTo>
                  <a:close/>
                  <a:moveTo>
                    <a:pt x="442" y="0"/>
                  </a:moveTo>
                  <a:cubicBezTo>
                    <a:pt x="419" y="0"/>
                    <a:pt x="386" y="0"/>
                    <a:pt x="283" y="235"/>
                  </a:cubicBezTo>
                  <a:cubicBezTo>
                    <a:pt x="20" y="321"/>
                    <a:pt x="9" y="355"/>
                    <a:pt x="4" y="374"/>
                  </a:cubicBezTo>
                  <a:cubicBezTo>
                    <a:pt x="1" y="382"/>
                    <a:pt x="4" y="405"/>
                    <a:pt x="9" y="416"/>
                  </a:cubicBezTo>
                  <a:cubicBezTo>
                    <a:pt x="18" y="430"/>
                    <a:pt x="34" y="452"/>
                    <a:pt x="255" y="508"/>
                  </a:cubicBezTo>
                  <a:cubicBezTo>
                    <a:pt x="308" y="781"/>
                    <a:pt x="330" y="781"/>
                    <a:pt x="366" y="781"/>
                  </a:cubicBezTo>
                  <a:cubicBezTo>
                    <a:pt x="391" y="781"/>
                    <a:pt x="414" y="781"/>
                    <a:pt x="539" y="544"/>
                  </a:cubicBezTo>
                  <a:cubicBezTo>
                    <a:pt x="617" y="519"/>
                    <a:pt x="735" y="486"/>
                    <a:pt x="763" y="461"/>
                  </a:cubicBezTo>
                  <a:cubicBezTo>
                    <a:pt x="774" y="449"/>
                    <a:pt x="785" y="433"/>
                    <a:pt x="782" y="416"/>
                  </a:cubicBezTo>
                  <a:cubicBezTo>
                    <a:pt x="776" y="377"/>
                    <a:pt x="735" y="355"/>
                    <a:pt x="609" y="304"/>
                  </a:cubicBezTo>
                  <a:cubicBezTo>
                    <a:pt x="590" y="293"/>
                    <a:pt x="562" y="282"/>
                    <a:pt x="548" y="276"/>
                  </a:cubicBezTo>
                  <a:cubicBezTo>
                    <a:pt x="539" y="257"/>
                    <a:pt x="537" y="226"/>
                    <a:pt x="531" y="201"/>
                  </a:cubicBezTo>
                  <a:cubicBezTo>
                    <a:pt x="511" y="95"/>
                    <a:pt x="497" y="48"/>
                    <a:pt x="484" y="25"/>
                  </a:cubicBezTo>
                  <a:cubicBezTo>
                    <a:pt x="478" y="11"/>
                    <a:pt x="456" y="0"/>
                    <a:pt x="4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9" name="Google Shape;1729;p34"/>
            <p:cNvSpPr/>
            <p:nvPr/>
          </p:nvSpPr>
          <p:spPr>
            <a:xfrm rot="-325405">
              <a:off x="2748206" y="788646"/>
              <a:ext cx="43791" cy="43626"/>
            </a:xfrm>
            <a:custGeom>
              <a:avLst/>
              <a:gdLst/>
              <a:ahLst/>
              <a:cxnLst/>
              <a:rect l="l" t="t" r="r" b="b"/>
              <a:pathLst>
                <a:path w="785" h="782" extrusionOk="0">
                  <a:moveTo>
                    <a:pt x="430" y="129"/>
                  </a:moveTo>
                  <a:cubicBezTo>
                    <a:pt x="436" y="157"/>
                    <a:pt x="444" y="188"/>
                    <a:pt x="447" y="210"/>
                  </a:cubicBezTo>
                  <a:cubicBezTo>
                    <a:pt x="461" y="291"/>
                    <a:pt x="464" y="308"/>
                    <a:pt x="475" y="322"/>
                  </a:cubicBezTo>
                  <a:cubicBezTo>
                    <a:pt x="489" y="338"/>
                    <a:pt x="503" y="347"/>
                    <a:pt x="575" y="377"/>
                  </a:cubicBezTo>
                  <a:cubicBezTo>
                    <a:pt x="598" y="383"/>
                    <a:pt x="626" y="397"/>
                    <a:pt x="648" y="408"/>
                  </a:cubicBezTo>
                  <a:cubicBezTo>
                    <a:pt x="606" y="422"/>
                    <a:pt x="547" y="439"/>
                    <a:pt x="497" y="458"/>
                  </a:cubicBezTo>
                  <a:cubicBezTo>
                    <a:pt x="486" y="461"/>
                    <a:pt x="475" y="472"/>
                    <a:pt x="467" y="481"/>
                  </a:cubicBezTo>
                  <a:cubicBezTo>
                    <a:pt x="436" y="536"/>
                    <a:pt x="405" y="603"/>
                    <a:pt x="377" y="648"/>
                  </a:cubicBezTo>
                  <a:cubicBezTo>
                    <a:pt x="363" y="601"/>
                    <a:pt x="349" y="528"/>
                    <a:pt x="335" y="464"/>
                  </a:cubicBezTo>
                  <a:cubicBezTo>
                    <a:pt x="335" y="447"/>
                    <a:pt x="321" y="433"/>
                    <a:pt x="305" y="430"/>
                  </a:cubicBezTo>
                  <a:cubicBezTo>
                    <a:pt x="246" y="416"/>
                    <a:pt x="179" y="397"/>
                    <a:pt x="135" y="383"/>
                  </a:cubicBezTo>
                  <a:cubicBezTo>
                    <a:pt x="182" y="361"/>
                    <a:pt x="263" y="333"/>
                    <a:pt x="327" y="305"/>
                  </a:cubicBezTo>
                  <a:cubicBezTo>
                    <a:pt x="341" y="299"/>
                    <a:pt x="349" y="291"/>
                    <a:pt x="355" y="280"/>
                  </a:cubicBezTo>
                  <a:cubicBezTo>
                    <a:pt x="377" y="230"/>
                    <a:pt x="405" y="171"/>
                    <a:pt x="430" y="129"/>
                  </a:cubicBezTo>
                  <a:close/>
                  <a:moveTo>
                    <a:pt x="444" y="1"/>
                  </a:moveTo>
                  <a:cubicBezTo>
                    <a:pt x="419" y="1"/>
                    <a:pt x="388" y="1"/>
                    <a:pt x="282" y="235"/>
                  </a:cubicBezTo>
                  <a:cubicBezTo>
                    <a:pt x="23" y="322"/>
                    <a:pt x="12" y="355"/>
                    <a:pt x="3" y="375"/>
                  </a:cubicBezTo>
                  <a:cubicBezTo>
                    <a:pt x="1" y="383"/>
                    <a:pt x="3" y="405"/>
                    <a:pt x="12" y="416"/>
                  </a:cubicBezTo>
                  <a:cubicBezTo>
                    <a:pt x="17" y="428"/>
                    <a:pt x="37" y="453"/>
                    <a:pt x="255" y="509"/>
                  </a:cubicBezTo>
                  <a:cubicBezTo>
                    <a:pt x="308" y="782"/>
                    <a:pt x="333" y="782"/>
                    <a:pt x="366" y="782"/>
                  </a:cubicBezTo>
                  <a:cubicBezTo>
                    <a:pt x="394" y="782"/>
                    <a:pt x="416" y="782"/>
                    <a:pt x="542" y="545"/>
                  </a:cubicBezTo>
                  <a:cubicBezTo>
                    <a:pt x="617" y="520"/>
                    <a:pt x="737" y="486"/>
                    <a:pt x="765" y="461"/>
                  </a:cubicBezTo>
                  <a:cubicBezTo>
                    <a:pt x="776" y="450"/>
                    <a:pt x="785" y="433"/>
                    <a:pt x="782" y="416"/>
                  </a:cubicBezTo>
                  <a:cubicBezTo>
                    <a:pt x="779" y="377"/>
                    <a:pt x="737" y="355"/>
                    <a:pt x="612" y="305"/>
                  </a:cubicBezTo>
                  <a:cubicBezTo>
                    <a:pt x="589" y="294"/>
                    <a:pt x="561" y="283"/>
                    <a:pt x="547" y="277"/>
                  </a:cubicBezTo>
                  <a:cubicBezTo>
                    <a:pt x="542" y="257"/>
                    <a:pt x="539" y="227"/>
                    <a:pt x="531" y="202"/>
                  </a:cubicBezTo>
                  <a:cubicBezTo>
                    <a:pt x="514" y="96"/>
                    <a:pt x="500" y="48"/>
                    <a:pt x="486" y="26"/>
                  </a:cubicBezTo>
                  <a:cubicBezTo>
                    <a:pt x="478" y="12"/>
                    <a:pt x="458" y="1"/>
                    <a:pt x="4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0" name="Google Shape;1730;p34"/>
            <p:cNvSpPr/>
            <p:nvPr/>
          </p:nvSpPr>
          <p:spPr>
            <a:xfrm rot="-325405">
              <a:off x="3033132" y="1311449"/>
              <a:ext cx="43624" cy="43626"/>
            </a:xfrm>
            <a:custGeom>
              <a:avLst/>
              <a:gdLst/>
              <a:ahLst/>
              <a:cxnLst/>
              <a:rect l="l" t="t" r="r" b="b"/>
              <a:pathLst>
                <a:path w="782" h="782" extrusionOk="0">
                  <a:moveTo>
                    <a:pt x="433" y="132"/>
                  </a:moveTo>
                  <a:cubicBezTo>
                    <a:pt x="438" y="159"/>
                    <a:pt x="447" y="190"/>
                    <a:pt x="449" y="210"/>
                  </a:cubicBezTo>
                  <a:cubicBezTo>
                    <a:pt x="463" y="291"/>
                    <a:pt x="466" y="307"/>
                    <a:pt x="477" y="321"/>
                  </a:cubicBezTo>
                  <a:cubicBezTo>
                    <a:pt x="491" y="341"/>
                    <a:pt x="505" y="346"/>
                    <a:pt x="578" y="377"/>
                  </a:cubicBezTo>
                  <a:cubicBezTo>
                    <a:pt x="600" y="385"/>
                    <a:pt x="628" y="399"/>
                    <a:pt x="653" y="411"/>
                  </a:cubicBezTo>
                  <a:cubicBezTo>
                    <a:pt x="611" y="425"/>
                    <a:pt x="553" y="441"/>
                    <a:pt x="500" y="458"/>
                  </a:cubicBezTo>
                  <a:cubicBezTo>
                    <a:pt x="488" y="461"/>
                    <a:pt x="477" y="472"/>
                    <a:pt x="472" y="483"/>
                  </a:cubicBezTo>
                  <a:cubicBezTo>
                    <a:pt x="438" y="539"/>
                    <a:pt x="408" y="606"/>
                    <a:pt x="380" y="650"/>
                  </a:cubicBezTo>
                  <a:cubicBezTo>
                    <a:pt x="366" y="600"/>
                    <a:pt x="352" y="528"/>
                    <a:pt x="338" y="466"/>
                  </a:cubicBezTo>
                  <a:cubicBezTo>
                    <a:pt x="338" y="447"/>
                    <a:pt x="324" y="433"/>
                    <a:pt x="307" y="430"/>
                  </a:cubicBezTo>
                  <a:cubicBezTo>
                    <a:pt x="249" y="416"/>
                    <a:pt x="182" y="399"/>
                    <a:pt x="137" y="385"/>
                  </a:cubicBezTo>
                  <a:cubicBezTo>
                    <a:pt x="184" y="363"/>
                    <a:pt x="263" y="332"/>
                    <a:pt x="332" y="305"/>
                  </a:cubicBezTo>
                  <a:cubicBezTo>
                    <a:pt x="346" y="302"/>
                    <a:pt x="352" y="291"/>
                    <a:pt x="360" y="279"/>
                  </a:cubicBezTo>
                  <a:cubicBezTo>
                    <a:pt x="380" y="232"/>
                    <a:pt x="408" y="173"/>
                    <a:pt x="433" y="132"/>
                  </a:cubicBezTo>
                  <a:close/>
                  <a:moveTo>
                    <a:pt x="444" y="0"/>
                  </a:moveTo>
                  <a:cubicBezTo>
                    <a:pt x="419" y="0"/>
                    <a:pt x="388" y="0"/>
                    <a:pt x="282" y="235"/>
                  </a:cubicBezTo>
                  <a:cubicBezTo>
                    <a:pt x="23" y="321"/>
                    <a:pt x="11" y="358"/>
                    <a:pt x="3" y="374"/>
                  </a:cubicBezTo>
                  <a:cubicBezTo>
                    <a:pt x="0" y="385"/>
                    <a:pt x="3" y="405"/>
                    <a:pt x="11" y="416"/>
                  </a:cubicBezTo>
                  <a:cubicBezTo>
                    <a:pt x="17" y="430"/>
                    <a:pt x="34" y="455"/>
                    <a:pt x="254" y="511"/>
                  </a:cubicBezTo>
                  <a:cubicBezTo>
                    <a:pt x="307" y="782"/>
                    <a:pt x="332" y="782"/>
                    <a:pt x="366" y="782"/>
                  </a:cubicBezTo>
                  <a:cubicBezTo>
                    <a:pt x="394" y="782"/>
                    <a:pt x="419" y="782"/>
                    <a:pt x="539" y="544"/>
                  </a:cubicBezTo>
                  <a:cubicBezTo>
                    <a:pt x="614" y="522"/>
                    <a:pt x="731" y="486"/>
                    <a:pt x="762" y="461"/>
                  </a:cubicBezTo>
                  <a:cubicBezTo>
                    <a:pt x="770" y="452"/>
                    <a:pt x="781" y="433"/>
                    <a:pt x="779" y="416"/>
                  </a:cubicBezTo>
                  <a:cubicBezTo>
                    <a:pt x="776" y="377"/>
                    <a:pt x="734" y="358"/>
                    <a:pt x="608" y="305"/>
                  </a:cubicBezTo>
                  <a:cubicBezTo>
                    <a:pt x="586" y="293"/>
                    <a:pt x="558" y="285"/>
                    <a:pt x="544" y="277"/>
                  </a:cubicBezTo>
                  <a:cubicBezTo>
                    <a:pt x="541" y="260"/>
                    <a:pt x="539" y="229"/>
                    <a:pt x="530" y="204"/>
                  </a:cubicBezTo>
                  <a:cubicBezTo>
                    <a:pt x="514" y="98"/>
                    <a:pt x="502" y="51"/>
                    <a:pt x="486" y="26"/>
                  </a:cubicBezTo>
                  <a:cubicBezTo>
                    <a:pt x="477" y="12"/>
                    <a:pt x="458" y="0"/>
                    <a:pt x="4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1" name="Google Shape;1731;p34"/>
            <p:cNvSpPr/>
            <p:nvPr/>
          </p:nvSpPr>
          <p:spPr>
            <a:xfrm rot="-325405">
              <a:off x="2288287" y="917981"/>
              <a:ext cx="32913" cy="32636"/>
            </a:xfrm>
            <a:custGeom>
              <a:avLst/>
              <a:gdLst/>
              <a:ahLst/>
              <a:cxnLst/>
              <a:rect l="l" t="t" r="r" b="b"/>
              <a:pathLst>
                <a:path w="590" h="585" extrusionOk="0">
                  <a:moveTo>
                    <a:pt x="311" y="91"/>
                  </a:moveTo>
                  <a:cubicBezTo>
                    <a:pt x="366" y="93"/>
                    <a:pt x="414" y="116"/>
                    <a:pt x="450" y="157"/>
                  </a:cubicBezTo>
                  <a:cubicBezTo>
                    <a:pt x="489" y="197"/>
                    <a:pt x="506" y="252"/>
                    <a:pt x="503" y="303"/>
                  </a:cubicBezTo>
                  <a:cubicBezTo>
                    <a:pt x="495" y="411"/>
                    <a:pt x="408" y="495"/>
                    <a:pt x="299" y="495"/>
                  </a:cubicBezTo>
                  <a:lnTo>
                    <a:pt x="285" y="495"/>
                  </a:lnTo>
                  <a:cubicBezTo>
                    <a:pt x="230" y="492"/>
                    <a:pt x="182" y="470"/>
                    <a:pt x="146" y="431"/>
                  </a:cubicBezTo>
                  <a:cubicBezTo>
                    <a:pt x="107" y="392"/>
                    <a:pt x="90" y="336"/>
                    <a:pt x="93" y="283"/>
                  </a:cubicBezTo>
                  <a:cubicBezTo>
                    <a:pt x="101" y="174"/>
                    <a:pt x="188" y="91"/>
                    <a:pt x="297" y="91"/>
                  </a:cubicBezTo>
                  <a:close/>
                  <a:moveTo>
                    <a:pt x="295" y="1"/>
                  </a:moveTo>
                  <a:cubicBezTo>
                    <a:pt x="138" y="1"/>
                    <a:pt x="14" y="123"/>
                    <a:pt x="4" y="277"/>
                  </a:cubicBezTo>
                  <a:cubicBezTo>
                    <a:pt x="1" y="353"/>
                    <a:pt x="23" y="425"/>
                    <a:pt x="76" y="487"/>
                  </a:cubicBezTo>
                  <a:cubicBezTo>
                    <a:pt x="132" y="545"/>
                    <a:pt x="202" y="579"/>
                    <a:pt x="280" y="584"/>
                  </a:cubicBezTo>
                  <a:lnTo>
                    <a:pt x="297" y="584"/>
                  </a:lnTo>
                  <a:cubicBezTo>
                    <a:pt x="450" y="584"/>
                    <a:pt x="578" y="462"/>
                    <a:pt x="587" y="308"/>
                  </a:cubicBezTo>
                  <a:cubicBezTo>
                    <a:pt x="589" y="230"/>
                    <a:pt x="564" y="157"/>
                    <a:pt x="511" y="99"/>
                  </a:cubicBezTo>
                  <a:cubicBezTo>
                    <a:pt x="456" y="40"/>
                    <a:pt x="386" y="4"/>
                    <a:pt x="311" y="1"/>
                  </a:cubicBezTo>
                  <a:cubicBezTo>
                    <a:pt x="305" y="1"/>
                    <a:pt x="300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2" name="Google Shape;1732;p34"/>
            <p:cNvSpPr/>
            <p:nvPr/>
          </p:nvSpPr>
          <p:spPr>
            <a:xfrm rot="-325405">
              <a:off x="2863269" y="868430"/>
              <a:ext cx="33025" cy="32580"/>
            </a:xfrm>
            <a:custGeom>
              <a:avLst/>
              <a:gdLst/>
              <a:ahLst/>
              <a:cxnLst/>
              <a:rect l="l" t="t" r="r" b="b"/>
              <a:pathLst>
                <a:path w="592" h="584" extrusionOk="0">
                  <a:moveTo>
                    <a:pt x="304" y="93"/>
                  </a:moveTo>
                  <a:cubicBezTo>
                    <a:pt x="360" y="95"/>
                    <a:pt x="410" y="118"/>
                    <a:pt x="444" y="160"/>
                  </a:cubicBezTo>
                  <a:cubicBezTo>
                    <a:pt x="480" y="196"/>
                    <a:pt x="500" y="252"/>
                    <a:pt x="497" y="305"/>
                  </a:cubicBezTo>
                  <a:cubicBezTo>
                    <a:pt x="489" y="413"/>
                    <a:pt x="402" y="497"/>
                    <a:pt x="293" y="497"/>
                  </a:cubicBezTo>
                  <a:lnTo>
                    <a:pt x="279" y="497"/>
                  </a:lnTo>
                  <a:cubicBezTo>
                    <a:pt x="224" y="494"/>
                    <a:pt x="176" y="472"/>
                    <a:pt x="140" y="430"/>
                  </a:cubicBezTo>
                  <a:cubicBezTo>
                    <a:pt x="106" y="391"/>
                    <a:pt x="84" y="335"/>
                    <a:pt x="90" y="285"/>
                  </a:cubicBezTo>
                  <a:cubicBezTo>
                    <a:pt x="95" y="176"/>
                    <a:pt x="182" y="93"/>
                    <a:pt x="291" y="93"/>
                  </a:cubicBezTo>
                  <a:close/>
                  <a:moveTo>
                    <a:pt x="302" y="0"/>
                  </a:moveTo>
                  <a:cubicBezTo>
                    <a:pt x="143" y="0"/>
                    <a:pt x="14" y="124"/>
                    <a:pt x="3" y="277"/>
                  </a:cubicBezTo>
                  <a:cubicBezTo>
                    <a:pt x="0" y="352"/>
                    <a:pt x="25" y="427"/>
                    <a:pt x="78" y="486"/>
                  </a:cubicBezTo>
                  <a:cubicBezTo>
                    <a:pt x="132" y="545"/>
                    <a:pt x="201" y="581"/>
                    <a:pt x="277" y="584"/>
                  </a:cubicBezTo>
                  <a:lnTo>
                    <a:pt x="293" y="584"/>
                  </a:lnTo>
                  <a:cubicBezTo>
                    <a:pt x="447" y="584"/>
                    <a:pt x="572" y="461"/>
                    <a:pt x="586" y="307"/>
                  </a:cubicBezTo>
                  <a:cubicBezTo>
                    <a:pt x="592" y="232"/>
                    <a:pt x="567" y="160"/>
                    <a:pt x="514" y="98"/>
                  </a:cubicBezTo>
                  <a:cubicBezTo>
                    <a:pt x="458" y="40"/>
                    <a:pt x="388" y="6"/>
                    <a:pt x="313" y="1"/>
                  </a:cubicBezTo>
                  <a:cubicBezTo>
                    <a:pt x="309" y="0"/>
                    <a:pt x="306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3" name="Google Shape;1733;p34"/>
            <p:cNvSpPr/>
            <p:nvPr/>
          </p:nvSpPr>
          <p:spPr>
            <a:xfrm rot="-325405">
              <a:off x="2633106" y="1426013"/>
              <a:ext cx="32857" cy="32468"/>
            </a:xfrm>
            <a:custGeom>
              <a:avLst/>
              <a:gdLst/>
              <a:ahLst/>
              <a:cxnLst/>
              <a:rect l="l" t="t" r="r" b="b"/>
              <a:pathLst>
                <a:path w="589" h="582" extrusionOk="0">
                  <a:moveTo>
                    <a:pt x="304" y="90"/>
                  </a:moveTo>
                  <a:cubicBezTo>
                    <a:pt x="360" y="93"/>
                    <a:pt x="407" y="115"/>
                    <a:pt x="444" y="157"/>
                  </a:cubicBezTo>
                  <a:cubicBezTo>
                    <a:pt x="483" y="194"/>
                    <a:pt x="499" y="249"/>
                    <a:pt x="494" y="302"/>
                  </a:cubicBezTo>
                  <a:cubicBezTo>
                    <a:pt x="488" y="411"/>
                    <a:pt x="402" y="495"/>
                    <a:pt x="293" y="495"/>
                  </a:cubicBezTo>
                  <a:lnTo>
                    <a:pt x="279" y="495"/>
                  </a:lnTo>
                  <a:cubicBezTo>
                    <a:pt x="223" y="492"/>
                    <a:pt x="173" y="470"/>
                    <a:pt x="140" y="428"/>
                  </a:cubicBezTo>
                  <a:cubicBezTo>
                    <a:pt x="103" y="392"/>
                    <a:pt x="84" y="336"/>
                    <a:pt x="87" y="283"/>
                  </a:cubicBezTo>
                  <a:cubicBezTo>
                    <a:pt x="95" y="174"/>
                    <a:pt x="181" y="90"/>
                    <a:pt x="290" y="90"/>
                  </a:cubicBezTo>
                  <a:close/>
                  <a:moveTo>
                    <a:pt x="294" y="1"/>
                  </a:moveTo>
                  <a:cubicBezTo>
                    <a:pt x="140" y="1"/>
                    <a:pt x="14" y="123"/>
                    <a:pt x="3" y="274"/>
                  </a:cubicBezTo>
                  <a:cubicBezTo>
                    <a:pt x="0" y="353"/>
                    <a:pt x="25" y="425"/>
                    <a:pt x="78" y="484"/>
                  </a:cubicBezTo>
                  <a:cubicBezTo>
                    <a:pt x="128" y="545"/>
                    <a:pt x="198" y="579"/>
                    <a:pt x="276" y="581"/>
                  </a:cubicBezTo>
                  <a:lnTo>
                    <a:pt x="293" y="581"/>
                  </a:lnTo>
                  <a:cubicBezTo>
                    <a:pt x="444" y="581"/>
                    <a:pt x="572" y="461"/>
                    <a:pt x="586" y="308"/>
                  </a:cubicBezTo>
                  <a:cubicBezTo>
                    <a:pt x="589" y="230"/>
                    <a:pt x="566" y="157"/>
                    <a:pt x="513" y="99"/>
                  </a:cubicBezTo>
                  <a:cubicBezTo>
                    <a:pt x="458" y="37"/>
                    <a:pt x="388" y="4"/>
                    <a:pt x="310" y="1"/>
                  </a:cubicBezTo>
                  <a:cubicBezTo>
                    <a:pt x="305" y="1"/>
                    <a:pt x="300" y="1"/>
                    <a:pt x="2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4" name="Google Shape;1734;p34"/>
            <p:cNvSpPr/>
            <p:nvPr/>
          </p:nvSpPr>
          <p:spPr>
            <a:xfrm rot="-325405">
              <a:off x="3011381" y="1236252"/>
              <a:ext cx="33359" cy="32580"/>
            </a:xfrm>
            <a:custGeom>
              <a:avLst/>
              <a:gdLst/>
              <a:ahLst/>
              <a:cxnLst/>
              <a:rect l="l" t="t" r="r" b="b"/>
              <a:pathLst>
                <a:path w="598" h="584" extrusionOk="0">
                  <a:moveTo>
                    <a:pt x="310" y="90"/>
                  </a:moveTo>
                  <a:cubicBezTo>
                    <a:pt x="421" y="99"/>
                    <a:pt x="511" y="193"/>
                    <a:pt x="502" y="305"/>
                  </a:cubicBezTo>
                  <a:cubicBezTo>
                    <a:pt x="497" y="411"/>
                    <a:pt x="408" y="495"/>
                    <a:pt x="301" y="495"/>
                  </a:cubicBezTo>
                  <a:lnTo>
                    <a:pt x="290" y="495"/>
                  </a:lnTo>
                  <a:cubicBezTo>
                    <a:pt x="179" y="489"/>
                    <a:pt x="92" y="394"/>
                    <a:pt x="98" y="283"/>
                  </a:cubicBezTo>
                  <a:cubicBezTo>
                    <a:pt x="106" y="174"/>
                    <a:pt x="193" y="90"/>
                    <a:pt x="301" y="90"/>
                  </a:cubicBezTo>
                  <a:close/>
                  <a:moveTo>
                    <a:pt x="300" y="1"/>
                  </a:moveTo>
                  <a:cubicBezTo>
                    <a:pt x="142" y="1"/>
                    <a:pt x="17" y="123"/>
                    <a:pt x="9" y="277"/>
                  </a:cubicBezTo>
                  <a:cubicBezTo>
                    <a:pt x="0" y="436"/>
                    <a:pt x="123" y="573"/>
                    <a:pt x="282" y="584"/>
                  </a:cubicBezTo>
                  <a:lnTo>
                    <a:pt x="301" y="584"/>
                  </a:lnTo>
                  <a:cubicBezTo>
                    <a:pt x="449" y="584"/>
                    <a:pt x="580" y="461"/>
                    <a:pt x="589" y="308"/>
                  </a:cubicBezTo>
                  <a:cubicBezTo>
                    <a:pt x="597" y="146"/>
                    <a:pt x="474" y="12"/>
                    <a:pt x="315" y="1"/>
                  </a:cubicBezTo>
                  <a:cubicBezTo>
                    <a:pt x="310" y="1"/>
                    <a:pt x="305" y="1"/>
                    <a:pt x="3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5" name="Google Shape;1735;p34"/>
            <p:cNvSpPr/>
            <p:nvPr/>
          </p:nvSpPr>
          <p:spPr>
            <a:xfrm rot="-325405">
              <a:off x="2092105" y="1258460"/>
              <a:ext cx="183420" cy="107111"/>
            </a:xfrm>
            <a:custGeom>
              <a:avLst/>
              <a:gdLst/>
              <a:ahLst/>
              <a:cxnLst/>
              <a:rect l="l" t="t" r="r" b="b"/>
              <a:pathLst>
                <a:path w="3288" h="1920" extrusionOk="0">
                  <a:moveTo>
                    <a:pt x="1198" y="0"/>
                  </a:moveTo>
                  <a:cubicBezTo>
                    <a:pt x="845" y="0"/>
                    <a:pt x="873" y="466"/>
                    <a:pt x="873" y="466"/>
                  </a:cubicBezTo>
                  <a:cubicBezTo>
                    <a:pt x="828" y="434"/>
                    <a:pt x="779" y="420"/>
                    <a:pt x="727" y="420"/>
                  </a:cubicBezTo>
                  <a:cubicBezTo>
                    <a:pt x="402" y="420"/>
                    <a:pt x="1" y="994"/>
                    <a:pt x="396" y="1331"/>
                  </a:cubicBezTo>
                  <a:cubicBezTo>
                    <a:pt x="523" y="1442"/>
                    <a:pt x="647" y="1498"/>
                    <a:pt x="757" y="1512"/>
                  </a:cubicBezTo>
                  <a:lnTo>
                    <a:pt x="757" y="1512"/>
                  </a:lnTo>
                  <a:cubicBezTo>
                    <a:pt x="781" y="1680"/>
                    <a:pt x="888" y="1832"/>
                    <a:pt x="1138" y="1855"/>
                  </a:cubicBezTo>
                  <a:cubicBezTo>
                    <a:pt x="1207" y="1862"/>
                    <a:pt x="1272" y="1865"/>
                    <a:pt x="1332" y="1865"/>
                  </a:cubicBezTo>
                  <a:cubicBezTo>
                    <a:pt x="1587" y="1865"/>
                    <a:pt x="1769" y="1809"/>
                    <a:pt x="1884" y="1721"/>
                  </a:cubicBezTo>
                  <a:lnTo>
                    <a:pt x="1884" y="1721"/>
                  </a:lnTo>
                  <a:cubicBezTo>
                    <a:pt x="1909" y="1760"/>
                    <a:pt x="1940" y="1799"/>
                    <a:pt x="1980" y="1836"/>
                  </a:cubicBezTo>
                  <a:cubicBezTo>
                    <a:pt x="2043" y="1894"/>
                    <a:pt x="2125" y="1920"/>
                    <a:pt x="2215" y="1920"/>
                  </a:cubicBezTo>
                  <a:cubicBezTo>
                    <a:pt x="2652" y="1920"/>
                    <a:pt x="3287" y="1318"/>
                    <a:pt x="2957" y="907"/>
                  </a:cubicBezTo>
                  <a:cubicBezTo>
                    <a:pt x="2854" y="780"/>
                    <a:pt x="2738" y="733"/>
                    <a:pt x="2627" y="733"/>
                  </a:cubicBezTo>
                  <a:cubicBezTo>
                    <a:pt x="2625" y="733"/>
                    <a:pt x="2624" y="733"/>
                    <a:pt x="2622" y="733"/>
                  </a:cubicBezTo>
                  <a:lnTo>
                    <a:pt x="2623" y="733"/>
                  </a:lnTo>
                  <a:cubicBezTo>
                    <a:pt x="2642" y="541"/>
                    <a:pt x="2564" y="310"/>
                    <a:pt x="2337" y="140"/>
                  </a:cubicBezTo>
                  <a:cubicBezTo>
                    <a:pt x="2246" y="71"/>
                    <a:pt x="2152" y="43"/>
                    <a:pt x="2063" y="43"/>
                  </a:cubicBezTo>
                  <a:cubicBezTo>
                    <a:pt x="1921" y="43"/>
                    <a:pt x="1790" y="115"/>
                    <a:pt x="1694" y="213"/>
                  </a:cubicBezTo>
                  <a:lnTo>
                    <a:pt x="1694" y="213"/>
                  </a:lnTo>
                  <a:cubicBezTo>
                    <a:pt x="1635" y="157"/>
                    <a:pt x="1556" y="105"/>
                    <a:pt x="1453" y="62"/>
                  </a:cubicBezTo>
                  <a:cubicBezTo>
                    <a:pt x="1351" y="18"/>
                    <a:pt x="1267" y="0"/>
                    <a:pt x="11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6" name="Google Shape;1736;p34"/>
            <p:cNvSpPr/>
            <p:nvPr/>
          </p:nvSpPr>
          <p:spPr>
            <a:xfrm rot="-325405">
              <a:off x="2100317" y="1255915"/>
              <a:ext cx="166573" cy="112467"/>
            </a:xfrm>
            <a:custGeom>
              <a:avLst/>
              <a:gdLst/>
              <a:ahLst/>
              <a:cxnLst/>
              <a:rect l="l" t="t" r="r" b="b"/>
              <a:pathLst>
                <a:path w="2986" h="2016" extrusionOk="0">
                  <a:moveTo>
                    <a:pt x="1549" y="322"/>
                  </a:moveTo>
                  <a:cubicBezTo>
                    <a:pt x="1652" y="442"/>
                    <a:pt x="1666" y="576"/>
                    <a:pt x="1635" y="665"/>
                  </a:cubicBezTo>
                  <a:cubicBezTo>
                    <a:pt x="1618" y="710"/>
                    <a:pt x="1588" y="738"/>
                    <a:pt x="1551" y="738"/>
                  </a:cubicBezTo>
                  <a:cubicBezTo>
                    <a:pt x="1526" y="738"/>
                    <a:pt x="1504" y="724"/>
                    <a:pt x="1479" y="699"/>
                  </a:cubicBezTo>
                  <a:cubicBezTo>
                    <a:pt x="1401" y="624"/>
                    <a:pt x="1434" y="459"/>
                    <a:pt x="1549" y="322"/>
                  </a:cubicBezTo>
                  <a:close/>
                  <a:moveTo>
                    <a:pt x="2425" y="830"/>
                  </a:moveTo>
                  <a:lnTo>
                    <a:pt x="2425" y="830"/>
                  </a:lnTo>
                  <a:cubicBezTo>
                    <a:pt x="2388" y="989"/>
                    <a:pt x="2280" y="1101"/>
                    <a:pt x="2148" y="1103"/>
                  </a:cubicBezTo>
                  <a:lnTo>
                    <a:pt x="2137" y="1103"/>
                  </a:lnTo>
                  <a:cubicBezTo>
                    <a:pt x="2093" y="1103"/>
                    <a:pt x="2093" y="1090"/>
                    <a:pt x="2093" y="1084"/>
                  </a:cubicBezTo>
                  <a:cubicBezTo>
                    <a:pt x="2093" y="1020"/>
                    <a:pt x="2235" y="858"/>
                    <a:pt x="2425" y="830"/>
                  </a:cubicBezTo>
                  <a:close/>
                  <a:moveTo>
                    <a:pt x="815" y="1123"/>
                  </a:moveTo>
                  <a:cubicBezTo>
                    <a:pt x="840" y="1123"/>
                    <a:pt x="862" y="1145"/>
                    <a:pt x="876" y="1168"/>
                  </a:cubicBezTo>
                  <a:cubicBezTo>
                    <a:pt x="932" y="1251"/>
                    <a:pt x="940" y="1338"/>
                    <a:pt x="904" y="1408"/>
                  </a:cubicBezTo>
                  <a:cubicBezTo>
                    <a:pt x="865" y="1484"/>
                    <a:pt x="778" y="1528"/>
                    <a:pt x="667" y="1528"/>
                  </a:cubicBezTo>
                  <a:cubicBezTo>
                    <a:pt x="661" y="1528"/>
                    <a:pt x="654" y="1528"/>
                    <a:pt x="648" y="1528"/>
                  </a:cubicBezTo>
                  <a:cubicBezTo>
                    <a:pt x="639" y="1380"/>
                    <a:pt x="695" y="1235"/>
                    <a:pt x="751" y="1165"/>
                  </a:cubicBezTo>
                  <a:cubicBezTo>
                    <a:pt x="773" y="1137"/>
                    <a:pt x="795" y="1123"/>
                    <a:pt x="815" y="1123"/>
                  </a:cubicBezTo>
                  <a:close/>
                  <a:moveTo>
                    <a:pt x="1802" y="1327"/>
                  </a:moveTo>
                  <a:cubicBezTo>
                    <a:pt x="1811" y="1327"/>
                    <a:pt x="1828" y="1343"/>
                    <a:pt x="1842" y="1394"/>
                  </a:cubicBezTo>
                  <a:cubicBezTo>
                    <a:pt x="1869" y="1516"/>
                    <a:pt x="1833" y="1622"/>
                    <a:pt x="1755" y="1706"/>
                  </a:cubicBezTo>
                  <a:cubicBezTo>
                    <a:pt x="1694" y="1583"/>
                    <a:pt x="1708" y="1455"/>
                    <a:pt x="1749" y="1380"/>
                  </a:cubicBezTo>
                  <a:cubicBezTo>
                    <a:pt x="1772" y="1341"/>
                    <a:pt x="1791" y="1327"/>
                    <a:pt x="1802" y="1327"/>
                  </a:cubicBezTo>
                  <a:close/>
                  <a:moveTo>
                    <a:pt x="1045" y="91"/>
                  </a:moveTo>
                  <a:cubicBezTo>
                    <a:pt x="1112" y="91"/>
                    <a:pt x="1192" y="111"/>
                    <a:pt x="1284" y="149"/>
                  </a:cubicBezTo>
                  <a:cubicBezTo>
                    <a:pt x="1359" y="183"/>
                    <a:pt x="1426" y="219"/>
                    <a:pt x="1479" y="264"/>
                  </a:cubicBezTo>
                  <a:cubicBezTo>
                    <a:pt x="1351" y="420"/>
                    <a:pt x="1286" y="638"/>
                    <a:pt x="1412" y="763"/>
                  </a:cubicBezTo>
                  <a:cubicBezTo>
                    <a:pt x="1468" y="816"/>
                    <a:pt x="1518" y="824"/>
                    <a:pt x="1549" y="824"/>
                  </a:cubicBezTo>
                  <a:cubicBezTo>
                    <a:pt x="1618" y="824"/>
                    <a:pt x="1680" y="777"/>
                    <a:pt x="1713" y="696"/>
                  </a:cubicBezTo>
                  <a:cubicBezTo>
                    <a:pt x="1755" y="593"/>
                    <a:pt x="1747" y="417"/>
                    <a:pt x="1604" y="261"/>
                  </a:cubicBezTo>
                  <a:cubicBezTo>
                    <a:pt x="1694" y="180"/>
                    <a:pt x="1802" y="135"/>
                    <a:pt x="1908" y="135"/>
                  </a:cubicBezTo>
                  <a:cubicBezTo>
                    <a:pt x="1995" y="135"/>
                    <a:pt x="2079" y="166"/>
                    <a:pt x="2160" y="225"/>
                  </a:cubicBezTo>
                  <a:cubicBezTo>
                    <a:pt x="2335" y="359"/>
                    <a:pt x="2439" y="551"/>
                    <a:pt x="2430" y="741"/>
                  </a:cubicBezTo>
                  <a:cubicBezTo>
                    <a:pt x="2199" y="763"/>
                    <a:pt x="2001" y="964"/>
                    <a:pt x="2001" y="1087"/>
                  </a:cubicBezTo>
                  <a:cubicBezTo>
                    <a:pt x="2001" y="1140"/>
                    <a:pt x="2037" y="1196"/>
                    <a:pt x="2134" y="1196"/>
                  </a:cubicBezTo>
                  <a:lnTo>
                    <a:pt x="2151" y="1196"/>
                  </a:lnTo>
                  <a:cubicBezTo>
                    <a:pt x="2333" y="1182"/>
                    <a:pt x="2475" y="1034"/>
                    <a:pt x="2514" y="824"/>
                  </a:cubicBezTo>
                  <a:cubicBezTo>
                    <a:pt x="2612" y="836"/>
                    <a:pt x="2698" y="889"/>
                    <a:pt x="2776" y="984"/>
                  </a:cubicBezTo>
                  <a:cubicBezTo>
                    <a:pt x="2902" y="1134"/>
                    <a:pt x="2860" y="1304"/>
                    <a:pt x="2807" y="1413"/>
                  </a:cubicBezTo>
                  <a:cubicBezTo>
                    <a:pt x="2678" y="1687"/>
                    <a:pt x="2333" y="1924"/>
                    <a:pt x="2068" y="1924"/>
                  </a:cubicBezTo>
                  <a:cubicBezTo>
                    <a:pt x="1984" y="1924"/>
                    <a:pt x="1917" y="1901"/>
                    <a:pt x="1867" y="1854"/>
                  </a:cubicBezTo>
                  <a:cubicBezTo>
                    <a:pt x="1842" y="1829"/>
                    <a:pt x="1819" y="1809"/>
                    <a:pt x="1800" y="1781"/>
                  </a:cubicBezTo>
                  <a:cubicBezTo>
                    <a:pt x="1911" y="1675"/>
                    <a:pt x="1959" y="1530"/>
                    <a:pt x="1917" y="1366"/>
                  </a:cubicBezTo>
                  <a:cubicBezTo>
                    <a:pt x="1889" y="1246"/>
                    <a:pt x="1830" y="1229"/>
                    <a:pt x="1797" y="1229"/>
                  </a:cubicBezTo>
                  <a:cubicBezTo>
                    <a:pt x="1747" y="1229"/>
                    <a:pt x="1702" y="1265"/>
                    <a:pt x="1666" y="1327"/>
                  </a:cubicBezTo>
                  <a:cubicBezTo>
                    <a:pt x="1618" y="1421"/>
                    <a:pt x="1590" y="1586"/>
                    <a:pt x="1677" y="1753"/>
                  </a:cubicBezTo>
                  <a:cubicBezTo>
                    <a:pt x="1559" y="1830"/>
                    <a:pt x="1387" y="1869"/>
                    <a:pt x="1176" y="1869"/>
                  </a:cubicBezTo>
                  <a:cubicBezTo>
                    <a:pt x="1117" y="1869"/>
                    <a:pt x="1055" y="1866"/>
                    <a:pt x="991" y="1859"/>
                  </a:cubicBezTo>
                  <a:cubicBezTo>
                    <a:pt x="773" y="1843"/>
                    <a:pt x="689" y="1726"/>
                    <a:pt x="659" y="1608"/>
                  </a:cubicBezTo>
                  <a:lnTo>
                    <a:pt x="659" y="1608"/>
                  </a:lnTo>
                  <a:cubicBezTo>
                    <a:pt x="667" y="1609"/>
                    <a:pt x="676" y="1609"/>
                    <a:pt x="684" y="1609"/>
                  </a:cubicBezTo>
                  <a:cubicBezTo>
                    <a:pt x="820" y="1609"/>
                    <a:pt x="927" y="1546"/>
                    <a:pt x="979" y="1447"/>
                  </a:cubicBezTo>
                  <a:cubicBezTo>
                    <a:pt x="1035" y="1349"/>
                    <a:pt x="1021" y="1226"/>
                    <a:pt x="949" y="1115"/>
                  </a:cubicBezTo>
                  <a:cubicBezTo>
                    <a:pt x="899" y="1045"/>
                    <a:pt x="851" y="1031"/>
                    <a:pt x="815" y="1031"/>
                  </a:cubicBezTo>
                  <a:cubicBezTo>
                    <a:pt x="770" y="1031"/>
                    <a:pt x="726" y="1056"/>
                    <a:pt x="684" y="1101"/>
                  </a:cubicBezTo>
                  <a:cubicBezTo>
                    <a:pt x="603" y="1196"/>
                    <a:pt x="550" y="1357"/>
                    <a:pt x="558" y="1508"/>
                  </a:cubicBezTo>
                  <a:cubicBezTo>
                    <a:pt x="463" y="1483"/>
                    <a:pt x="369" y="1427"/>
                    <a:pt x="276" y="1349"/>
                  </a:cubicBezTo>
                  <a:cubicBezTo>
                    <a:pt x="81" y="1176"/>
                    <a:pt x="115" y="972"/>
                    <a:pt x="157" y="864"/>
                  </a:cubicBezTo>
                  <a:cubicBezTo>
                    <a:pt x="229" y="668"/>
                    <a:pt x="419" y="506"/>
                    <a:pt x="575" y="506"/>
                  </a:cubicBezTo>
                  <a:cubicBezTo>
                    <a:pt x="620" y="506"/>
                    <a:pt x="659" y="520"/>
                    <a:pt x="695" y="546"/>
                  </a:cubicBezTo>
                  <a:cubicBezTo>
                    <a:pt x="700" y="552"/>
                    <a:pt x="709" y="555"/>
                    <a:pt x="718" y="555"/>
                  </a:cubicBezTo>
                  <a:cubicBezTo>
                    <a:pt x="726" y="555"/>
                    <a:pt x="733" y="553"/>
                    <a:pt x="740" y="548"/>
                  </a:cubicBezTo>
                  <a:cubicBezTo>
                    <a:pt x="756" y="540"/>
                    <a:pt x="767" y="526"/>
                    <a:pt x="765" y="506"/>
                  </a:cubicBezTo>
                  <a:cubicBezTo>
                    <a:pt x="765" y="506"/>
                    <a:pt x="754" y="280"/>
                    <a:pt x="865" y="163"/>
                  </a:cubicBezTo>
                  <a:cubicBezTo>
                    <a:pt x="910" y="115"/>
                    <a:pt x="970" y="91"/>
                    <a:pt x="1045" y="91"/>
                  </a:cubicBezTo>
                  <a:close/>
                  <a:moveTo>
                    <a:pt x="1059" y="1"/>
                  </a:moveTo>
                  <a:cubicBezTo>
                    <a:pt x="959" y="1"/>
                    <a:pt x="877" y="34"/>
                    <a:pt x="815" y="99"/>
                  </a:cubicBezTo>
                  <a:cubicBezTo>
                    <a:pt x="723" y="202"/>
                    <a:pt x="698" y="350"/>
                    <a:pt x="689" y="439"/>
                  </a:cubicBezTo>
                  <a:cubicBezTo>
                    <a:pt x="656" y="428"/>
                    <a:pt x="620" y="420"/>
                    <a:pt x="586" y="420"/>
                  </a:cubicBezTo>
                  <a:cubicBezTo>
                    <a:pt x="391" y="420"/>
                    <a:pt x="170" y="601"/>
                    <a:pt x="84" y="836"/>
                  </a:cubicBezTo>
                  <a:cubicBezTo>
                    <a:pt x="0" y="1056"/>
                    <a:pt x="53" y="1268"/>
                    <a:pt x="223" y="1419"/>
                  </a:cubicBezTo>
                  <a:cubicBezTo>
                    <a:pt x="338" y="1519"/>
                    <a:pt x="458" y="1583"/>
                    <a:pt x="575" y="1606"/>
                  </a:cubicBezTo>
                  <a:cubicBezTo>
                    <a:pt x="614" y="1809"/>
                    <a:pt x="767" y="1935"/>
                    <a:pt x="991" y="1954"/>
                  </a:cubicBezTo>
                  <a:cubicBezTo>
                    <a:pt x="1054" y="1960"/>
                    <a:pt x="1114" y="1963"/>
                    <a:pt x="1173" y="1963"/>
                  </a:cubicBezTo>
                  <a:cubicBezTo>
                    <a:pt x="1404" y="1963"/>
                    <a:pt x="1596" y="1919"/>
                    <a:pt x="1730" y="1834"/>
                  </a:cubicBezTo>
                  <a:cubicBezTo>
                    <a:pt x="1755" y="1862"/>
                    <a:pt x="1777" y="1890"/>
                    <a:pt x="1805" y="1918"/>
                  </a:cubicBezTo>
                  <a:cubicBezTo>
                    <a:pt x="1872" y="1982"/>
                    <a:pt x="1959" y="2016"/>
                    <a:pt x="2068" y="2016"/>
                  </a:cubicBezTo>
                  <a:cubicBezTo>
                    <a:pt x="2363" y="2016"/>
                    <a:pt x="2740" y="1759"/>
                    <a:pt x="2893" y="1458"/>
                  </a:cubicBezTo>
                  <a:cubicBezTo>
                    <a:pt x="2985" y="1268"/>
                    <a:pt x="2971" y="1081"/>
                    <a:pt x="2851" y="933"/>
                  </a:cubicBezTo>
                  <a:cubicBezTo>
                    <a:pt x="2762" y="819"/>
                    <a:pt x="2651" y="755"/>
                    <a:pt x="2528" y="741"/>
                  </a:cubicBezTo>
                  <a:cubicBezTo>
                    <a:pt x="2531" y="523"/>
                    <a:pt x="2419" y="303"/>
                    <a:pt x="2221" y="152"/>
                  </a:cubicBezTo>
                  <a:cubicBezTo>
                    <a:pt x="2127" y="82"/>
                    <a:pt x="2023" y="49"/>
                    <a:pt x="1919" y="49"/>
                  </a:cubicBezTo>
                  <a:cubicBezTo>
                    <a:pt x="1790" y="49"/>
                    <a:pt x="1661" y="100"/>
                    <a:pt x="1551" y="197"/>
                  </a:cubicBezTo>
                  <a:cubicBezTo>
                    <a:pt x="1493" y="147"/>
                    <a:pt x="1415" y="99"/>
                    <a:pt x="1331" y="66"/>
                  </a:cubicBezTo>
                  <a:cubicBezTo>
                    <a:pt x="1230" y="22"/>
                    <a:pt x="1139" y="1"/>
                    <a:pt x="10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7" name="Google Shape;1737;p34"/>
            <p:cNvSpPr/>
            <p:nvPr/>
          </p:nvSpPr>
          <p:spPr>
            <a:xfrm rot="-325405">
              <a:off x="2930574" y="1056637"/>
              <a:ext cx="183420" cy="107223"/>
            </a:xfrm>
            <a:custGeom>
              <a:avLst/>
              <a:gdLst/>
              <a:ahLst/>
              <a:cxnLst/>
              <a:rect l="l" t="t" r="r" b="b"/>
              <a:pathLst>
                <a:path w="3288" h="1922" extrusionOk="0">
                  <a:moveTo>
                    <a:pt x="1201" y="1"/>
                  </a:moveTo>
                  <a:cubicBezTo>
                    <a:pt x="845" y="1"/>
                    <a:pt x="872" y="468"/>
                    <a:pt x="872" y="468"/>
                  </a:cubicBezTo>
                  <a:cubicBezTo>
                    <a:pt x="828" y="436"/>
                    <a:pt x="778" y="422"/>
                    <a:pt x="727" y="422"/>
                  </a:cubicBezTo>
                  <a:cubicBezTo>
                    <a:pt x="402" y="422"/>
                    <a:pt x="0" y="996"/>
                    <a:pt x="395" y="1330"/>
                  </a:cubicBezTo>
                  <a:cubicBezTo>
                    <a:pt x="523" y="1442"/>
                    <a:pt x="647" y="1498"/>
                    <a:pt x="756" y="1513"/>
                  </a:cubicBezTo>
                  <a:lnTo>
                    <a:pt x="756" y="1513"/>
                  </a:lnTo>
                  <a:cubicBezTo>
                    <a:pt x="781" y="1682"/>
                    <a:pt x="887" y="1834"/>
                    <a:pt x="1137" y="1858"/>
                  </a:cubicBezTo>
                  <a:cubicBezTo>
                    <a:pt x="1207" y="1864"/>
                    <a:pt x="1271" y="1867"/>
                    <a:pt x="1332" y="1867"/>
                  </a:cubicBezTo>
                  <a:cubicBezTo>
                    <a:pt x="1586" y="1867"/>
                    <a:pt x="1769" y="1811"/>
                    <a:pt x="1884" y="1723"/>
                  </a:cubicBezTo>
                  <a:lnTo>
                    <a:pt x="1884" y="1723"/>
                  </a:lnTo>
                  <a:cubicBezTo>
                    <a:pt x="1909" y="1762"/>
                    <a:pt x="1940" y="1801"/>
                    <a:pt x="1980" y="1838"/>
                  </a:cubicBezTo>
                  <a:cubicBezTo>
                    <a:pt x="2043" y="1896"/>
                    <a:pt x="2125" y="1922"/>
                    <a:pt x="2215" y="1922"/>
                  </a:cubicBezTo>
                  <a:cubicBezTo>
                    <a:pt x="2652" y="1922"/>
                    <a:pt x="3287" y="1321"/>
                    <a:pt x="2956" y="909"/>
                  </a:cubicBezTo>
                  <a:cubicBezTo>
                    <a:pt x="2854" y="782"/>
                    <a:pt x="2737" y="735"/>
                    <a:pt x="2627" y="735"/>
                  </a:cubicBezTo>
                  <a:cubicBezTo>
                    <a:pt x="2625" y="735"/>
                    <a:pt x="2624" y="735"/>
                    <a:pt x="2622" y="735"/>
                  </a:cubicBezTo>
                  <a:lnTo>
                    <a:pt x="2622" y="735"/>
                  </a:lnTo>
                  <a:cubicBezTo>
                    <a:pt x="2642" y="543"/>
                    <a:pt x="2564" y="313"/>
                    <a:pt x="2337" y="142"/>
                  </a:cubicBezTo>
                  <a:cubicBezTo>
                    <a:pt x="2245" y="73"/>
                    <a:pt x="2152" y="44"/>
                    <a:pt x="2062" y="44"/>
                  </a:cubicBezTo>
                  <a:cubicBezTo>
                    <a:pt x="1921" y="44"/>
                    <a:pt x="1791" y="116"/>
                    <a:pt x="1695" y="214"/>
                  </a:cubicBezTo>
                  <a:lnTo>
                    <a:pt x="1695" y="214"/>
                  </a:lnTo>
                  <a:cubicBezTo>
                    <a:pt x="1637" y="157"/>
                    <a:pt x="1558" y="105"/>
                    <a:pt x="1455" y="61"/>
                  </a:cubicBezTo>
                  <a:cubicBezTo>
                    <a:pt x="1354" y="19"/>
                    <a:pt x="1270" y="1"/>
                    <a:pt x="1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8" name="Google Shape;1738;p34"/>
            <p:cNvSpPr/>
            <p:nvPr/>
          </p:nvSpPr>
          <p:spPr>
            <a:xfrm rot="-325405">
              <a:off x="2938789" y="1054259"/>
              <a:ext cx="166573" cy="112300"/>
            </a:xfrm>
            <a:custGeom>
              <a:avLst/>
              <a:gdLst/>
              <a:ahLst/>
              <a:cxnLst/>
              <a:rect l="l" t="t" r="r" b="b"/>
              <a:pathLst>
                <a:path w="2986" h="2013" extrusionOk="0">
                  <a:moveTo>
                    <a:pt x="1548" y="322"/>
                  </a:moveTo>
                  <a:cubicBezTo>
                    <a:pt x="1654" y="441"/>
                    <a:pt x="1671" y="575"/>
                    <a:pt x="1635" y="659"/>
                  </a:cubicBezTo>
                  <a:cubicBezTo>
                    <a:pt x="1617" y="708"/>
                    <a:pt x="1585" y="733"/>
                    <a:pt x="1550" y="733"/>
                  </a:cubicBezTo>
                  <a:cubicBezTo>
                    <a:pt x="1527" y="733"/>
                    <a:pt x="1502" y="722"/>
                    <a:pt x="1479" y="698"/>
                  </a:cubicBezTo>
                  <a:cubicBezTo>
                    <a:pt x="1403" y="623"/>
                    <a:pt x="1434" y="458"/>
                    <a:pt x="1548" y="322"/>
                  </a:cubicBezTo>
                  <a:close/>
                  <a:moveTo>
                    <a:pt x="2422" y="832"/>
                  </a:moveTo>
                  <a:lnTo>
                    <a:pt x="2422" y="832"/>
                  </a:lnTo>
                  <a:cubicBezTo>
                    <a:pt x="2388" y="988"/>
                    <a:pt x="2282" y="1100"/>
                    <a:pt x="2145" y="1111"/>
                  </a:cubicBezTo>
                  <a:lnTo>
                    <a:pt x="2134" y="1111"/>
                  </a:lnTo>
                  <a:cubicBezTo>
                    <a:pt x="2090" y="1111"/>
                    <a:pt x="2090" y="1094"/>
                    <a:pt x="2090" y="1089"/>
                  </a:cubicBezTo>
                  <a:cubicBezTo>
                    <a:pt x="2090" y="1022"/>
                    <a:pt x="2232" y="860"/>
                    <a:pt x="2422" y="832"/>
                  </a:cubicBezTo>
                  <a:close/>
                  <a:moveTo>
                    <a:pt x="817" y="1119"/>
                  </a:moveTo>
                  <a:cubicBezTo>
                    <a:pt x="840" y="1119"/>
                    <a:pt x="862" y="1144"/>
                    <a:pt x="876" y="1167"/>
                  </a:cubicBezTo>
                  <a:cubicBezTo>
                    <a:pt x="932" y="1251"/>
                    <a:pt x="943" y="1337"/>
                    <a:pt x="904" y="1407"/>
                  </a:cubicBezTo>
                  <a:cubicBezTo>
                    <a:pt x="866" y="1480"/>
                    <a:pt x="783" y="1526"/>
                    <a:pt x="681" y="1526"/>
                  </a:cubicBezTo>
                  <a:cubicBezTo>
                    <a:pt x="670" y="1526"/>
                    <a:pt x="659" y="1525"/>
                    <a:pt x="647" y="1524"/>
                  </a:cubicBezTo>
                  <a:cubicBezTo>
                    <a:pt x="642" y="1379"/>
                    <a:pt x="695" y="1228"/>
                    <a:pt x="751" y="1161"/>
                  </a:cubicBezTo>
                  <a:cubicBezTo>
                    <a:pt x="776" y="1133"/>
                    <a:pt x="795" y="1119"/>
                    <a:pt x="817" y="1119"/>
                  </a:cubicBezTo>
                  <a:close/>
                  <a:moveTo>
                    <a:pt x="1802" y="1326"/>
                  </a:moveTo>
                  <a:cubicBezTo>
                    <a:pt x="1811" y="1326"/>
                    <a:pt x="1827" y="1343"/>
                    <a:pt x="1841" y="1393"/>
                  </a:cubicBezTo>
                  <a:cubicBezTo>
                    <a:pt x="1869" y="1513"/>
                    <a:pt x="1839" y="1622"/>
                    <a:pt x="1755" y="1705"/>
                  </a:cubicBezTo>
                  <a:cubicBezTo>
                    <a:pt x="1693" y="1580"/>
                    <a:pt x="1710" y="1454"/>
                    <a:pt x="1752" y="1379"/>
                  </a:cubicBezTo>
                  <a:cubicBezTo>
                    <a:pt x="1772" y="1340"/>
                    <a:pt x="1794" y="1326"/>
                    <a:pt x="1802" y="1326"/>
                  </a:cubicBezTo>
                  <a:close/>
                  <a:moveTo>
                    <a:pt x="1045" y="87"/>
                  </a:moveTo>
                  <a:cubicBezTo>
                    <a:pt x="1112" y="87"/>
                    <a:pt x="1192" y="106"/>
                    <a:pt x="1283" y="143"/>
                  </a:cubicBezTo>
                  <a:cubicBezTo>
                    <a:pt x="1361" y="179"/>
                    <a:pt x="1426" y="213"/>
                    <a:pt x="1479" y="260"/>
                  </a:cubicBezTo>
                  <a:cubicBezTo>
                    <a:pt x="1348" y="419"/>
                    <a:pt x="1286" y="634"/>
                    <a:pt x="1412" y="762"/>
                  </a:cubicBezTo>
                  <a:cubicBezTo>
                    <a:pt x="1468" y="813"/>
                    <a:pt x="1518" y="824"/>
                    <a:pt x="1548" y="824"/>
                  </a:cubicBezTo>
                  <a:cubicBezTo>
                    <a:pt x="1618" y="824"/>
                    <a:pt x="1682" y="776"/>
                    <a:pt x="1713" y="695"/>
                  </a:cubicBezTo>
                  <a:cubicBezTo>
                    <a:pt x="1755" y="589"/>
                    <a:pt x="1746" y="416"/>
                    <a:pt x="1604" y="260"/>
                  </a:cubicBezTo>
                  <a:cubicBezTo>
                    <a:pt x="1693" y="179"/>
                    <a:pt x="1802" y="135"/>
                    <a:pt x="1908" y="135"/>
                  </a:cubicBezTo>
                  <a:cubicBezTo>
                    <a:pt x="1995" y="135"/>
                    <a:pt x="2078" y="165"/>
                    <a:pt x="2159" y="224"/>
                  </a:cubicBezTo>
                  <a:cubicBezTo>
                    <a:pt x="2338" y="358"/>
                    <a:pt x="2438" y="547"/>
                    <a:pt x="2430" y="740"/>
                  </a:cubicBezTo>
                  <a:cubicBezTo>
                    <a:pt x="2201" y="762"/>
                    <a:pt x="2003" y="963"/>
                    <a:pt x="2003" y="1086"/>
                  </a:cubicBezTo>
                  <a:cubicBezTo>
                    <a:pt x="2003" y="1139"/>
                    <a:pt x="2037" y="1195"/>
                    <a:pt x="2134" y="1195"/>
                  </a:cubicBezTo>
                  <a:lnTo>
                    <a:pt x="2151" y="1195"/>
                  </a:lnTo>
                  <a:cubicBezTo>
                    <a:pt x="2335" y="1184"/>
                    <a:pt x="2480" y="1033"/>
                    <a:pt x="2514" y="824"/>
                  </a:cubicBezTo>
                  <a:cubicBezTo>
                    <a:pt x="2611" y="835"/>
                    <a:pt x="2701" y="888"/>
                    <a:pt x="2776" y="980"/>
                  </a:cubicBezTo>
                  <a:cubicBezTo>
                    <a:pt x="2901" y="1133"/>
                    <a:pt x="2860" y="1301"/>
                    <a:pt x="2807" y="1412"/>
                  </a:cubicBezTo>
                  <a:cubicBezTo>
                    <a:pt x="2678" y="1686"/>
                    <a:pt x="2332" y="1923"/>
                    <a:pt x="2067" y="1923"/>
                  </a:cubicBezTo>
                  <a:cubicBezTo>
                    <a:pt x="1984" y="1923"/>
                    <a:pt x="1917" y="1901"/>
                    <a:pt x="1866" y="1853"/>
                  </a:cubicBezTo>
                  <a:cubicBezTo>
                    <a:pt x="1841" y="1828"/>
                    <a:pt x="1822" y="1803"/>
                    <a:pt x="1799" y="1778"/>
                  </a:cubicBezTo>
                  <a:cubicBezTo>
                    <a:pt x="1914" y="1675"/>
                    <a:pt x="1956" y="1529"/>
                    <a:pt x="1919" y="1359"/>
                  </a:cubicBezTo>
                  <a:cubicBezTo>
                    <a:pt x="1892" y="1242"/>
                    <a:pt x="1830" y="1225"/>
                    <a:pt x="1797" y="1225"/>
                  </a:cubicBezTo>
                  <a:cubicBezTo>
                    <a:pt x="1746" y="1225"/>
                    <a:pt x="1702" y="1259"/>
                    <a:pt x="1668" y="1323"/>
                  </a:cubicBezTo>
                  <a:cubicBezTo>
                    <a:pt x="1618" y="1415"/>
                    <a:pt x="1590" y="1580"/>
                    <a:pt x="1677" y="1747"/>
                  </a:cubicBezTo>
                  <a:cubicBezTo>
                    <a:pt x="1560" y="1824"/>
                    <a:pt x="1384" y="1865"/>
                    <a:pt x="1170" y="1865"/>
                  </a:cubicBezTo>
                  <a:cubicBezTo>
                    <a:pt x="1113" y="1865"/>
                    <a:pt x="1053" y="1862"/>
                    <a:pt x="990" y="1856"/>
                  </a:cubicBezTo>
                  <a:cubicBezTo>
                    <a:pt x="776" y="1839"/>
                    <a:pt x="692" y="1719"/>
                    <a:pt x="658" y="1605"/>
                  </a:cubicBezTo>
                  <a:cubicBezTo>
                    <a:pt x="804" y="1605"/>
                    <a:pt x="923" y="1549"/>
                    <a:pt x="979" y="1440"/>
                  </a:cubicBezTo>
                  <a:cubicBezTo>
                    <a:pt x="1035" y="1343"/>
                    <a:pt x="1021" y="1220"/>
                    <a:pt x="949" y="1108"/>
                  </a:cubicBezTo>
                  <a:cubicBezTo>
                    <a:pt x="901" y="1038"/>
                    <a:pt x="851" y="1025"/>
                    <a:pt x="817" y="1025"/>
                  </a:cubicBezTo>
                  <a:cubicBezTo>
                    <a:pt x="770" y="1025"/>
                    <a:pt x="725" y="1050"/>
                    <a:pt x="684" y="1094"/>
                  </a:cubicBezTo>
                  <a:cubicBezTo>
                    <a:pt x="603" y="1189"/>
                    <a:pt x="552" y="1354"/>
                    <a:pt x="558" y="1504"/>
                  </a:cubicBezTo>
                  <a:cubicBezTo>
                    <a:pt x="463" y="1479"/>
                    <a:pt x="371" y="1423"/>
                    <a:pt x="276" y="1343"/>
                  </a:cubicBezTo>
                  <a:cubicBezTo>
                    <a:pt x="81" y="1172"/>
                    <a:pt x="114" y="966"/>
                    <a:pt x="156" y="857"/>
                  </a:cubicBezTo>
                  <a:cubicBezTo>
                    <a:pt x="232" y="662"/>
                    <a:pt x="419" y="503"/>
                    <a:pt x="575" y="503"/>
                  </a:cubicBezTo>
                  <a:cubicBezTo>
                    <a:pt x="622" y="503"/>
                    <a:pt x="658" y="517"/>
                    <a:pt x="695" y="542"/>
                  </a:cubicBezTo>
                  <a:cubicBezTo>
                    <a:pt x="701" y="547"/>
                    <a:pt x="711" y="551"/>
                    <a:pt x="721" y="551"/>
                  </a:cubicBezTo>
                  <a:cubicBezTo>
                    <a:pt x="727" y="551"/>
                    <a:pt x="734" y="549"/>
                    <a:pt x="739" y="545"/>
                  </a:cubicBezTo>
                  <a:cubicBezTo>
                    <a:pt x="756" y="534"/>
                    <a:pt x="767" y="520"/>
                    <a:pt x="764" y="503"/>
                  </a:cubicBezTo>
                  <a:cubicBezTo>
                    <a:pt x="764" y="503"/>
                    <a:pt x="753" y="277"/>
                    <a:pt x="865" y="157"/>
                  </a:cubicBezTo>
                  <a:cubicBezTo>
                    <a:pt x="910" y="110"/>
                    <a:pt x="970" y="87"/>
                    <a:pt x="1045" y="87"/>
                  </a:cubicBezTo>
                  <a:close/>
                  <a:moveTo>
                    <a:pt x="1061" y="0"/>
                  </a:moveTo>
                  <a:cubicBezTo>
                    <a:pt x="961" y="0"/>
                    <a:pt x="879" y="33"/>
                    <a:pt x="817" y="98"/>
                  </a:cubicBezTo>
                  <a:cubicBezTo>
                    <a:pt x="723" y="199"/>
                    <a:pt x="698" y="349"/>
                    <a:pt x="692" y="436"/>
                  </a:cubicBezTo>
                  <a:cubicBezTo>
                    <a:pt x="656" y="428"/>
                    <a:pt x="622" y="419"/>
                    <a:pt x="586" y="419"/>
                  </a:cubicBezTo>
                  <a:cubicBezTo>
                    <a:pt x="391" y="419"/>
                    <a:pt x="170" y="600"/>
                    <a:pt x="84" y="835"/>
                  </a:cubicBezTo>
                  <a:cubicBezTo>
                    <a:pt x="0" y="1055"/>
                    <a:pt x="53" y="1267"/>
                    <a:pt x="223" y="1418"/>
                  </a:cubicBezTo>
                  <a:cubicBezTo>
                    <a:pt x="338" y="1518"/>
                    <a:pt x="458" y="1580"/>
                    <a:pt x="575" y="1605"/>
                  </a:cubicBezTo>
                  <a:cubicBezTo>
                    <a:pt x="614" y="1808"/>
                    <a:pt x="767" y="1934"/>
                    <a:pt x="990" y="1954"/>
                  </a:cubicBezTo>
                  <a:cubicBezTo>
                    <a:pt x="1054" y="1959"/>
                    <a:pt x="1115" y="1962"/>
                    <a:pt x="1173" y="1962"/>
                  </a:cubicBezTo>
                  <a:cubicBezTo>
                    <a:pt x="1405" y="1962"/>
                    <a:pt x="1596" y="1918"/>
                    <a:pt x="1730" y="1831"/>
                  </a:cubicBezTo>
                  <a:cubicBezTo>
                    <a:pt x="1755" y="1859"/>
                    <a:pt x="1780" y="1887"/>
                    <a:pt x="1808" y="1914"/>
                  </a:cubicBezTo>
                  <a:cubicBezTo>
                    <a:pt x="1872" y="1979"/>
                    <a:pt x="1964" y="2012"/>
                    <a:pt x="2067" y="2012"/>
                  </a:cubicBezTo>
                  <a:cubicBezTo>
                    <a:pt x="2366" y="2012"/>
                    <a:pt x="2740" y="1758"/>
                    <a:pt x="2896" y="1454"/>
                  </a:cubicBezTo>
                  <a:cubicBezTo>
                    <a:pt x="2985" y="1267"/>
                    <a:pt x="2971" y="1078"/>
                    <a:pt x="2854" y="932"/>
                  </a:cubicBezTo>
                  <a:cubicBezTo>
                    <a:pt x="2762" y="818"/>
                    <a:pt x="2650" y="754"/>
                    <a:pt x="2528" y="740"/>
                  </a:cubicBezTo>
                  <a:cubicBezTo>
                    <a:pt x="2533" y="520"/>
                    <a:pt x="2422" y="302"/>
                    <a:pt x="2221" y="151"/>
                  </a:cubicBezTo>
                  <a:cubicBezTo>
                    <a:pt x="2127" y="81"/>
                    <a:pt x="2022" y="47"/>
                    <a:pt x="1918" y="47"/>
                  </a:cubicBezTo>
                  <a:cubicBezTo>
                    <a:pt x="1790" y="47"/>
                    <a:pt x="1662" y="98"/>
                    <a:pt x="1551" y="196"/>
                  </a:cubicBezTo>
                  <a:cubicBezTo>
                    <a:pt x="1493" y="143"/>
                    <a:pt x="1417" y="98"/>
                    <a:pt x="1334" y="65"/>
                  </a:cubicBezTo>
                  <a:cubicBezTo>
                    <a:pt x="1232" y="21"/>
                    <a:pt x="1141" y="0"/>
                    <a:pt x="10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9" name="Google Shape;1739;p34"/>
            <p:cNvSpPr/>
            <p:nvPr/>
          </p:nvSpPr>
          <p:spPr>
            <a:xfrm rot="-325405">
              <a:off x="2497719" y="719809"/>
              <a:ext cx="183476" cy="107223"/>
            </a:xfrm>
            <a:custGeom>
              <a:avLst/>
              <a:gdLst/>
              <a:ahLst/>
              <a:cxnLst/>
              <a:rect l="l" t="t" r="r" b="b"/>
              <a:pathLst>
                <a:path w="3289" h="1922" extrusionOk="0">
                  <a:moveTo>
                    <a:pt x="1200" y="1"/>
                  </a:moveTo>
                  <a:cubicBezTo>
                    <a:pt x="846" y="1"/>
                    <a:pt x="873" y="467"/>
                    <a:pt x="873" y="467"/>
                  </a:cubicBezTo>
                  <a:cubicBezTo>
                    <a:pt x="830" y="436"/>
                    <a:pt x="781" y="422"/>
                    <a:pt x="731" y="422"/>
                  </a:cubicBezTo>
                  <a:cubicBezTo>
                    <a:pt x="405" y="422"/>
                    <a:pt x="0" y="996"/>
                    <a:pt x="396" y="1331"/>
                  </a:cubicBezTo>
                  <a:cubicBezTo>
                    <a:pt x="524" y="1443"/>
                    <a:pt x="648" y="1499"/>
                    <a:pt x="757" y="1514"/>
                  </a:cubicBezTo>
                  <a:lnTo>
                    <a:pt x="757" y="1514"/>
                  </a:lnTo>
                  <a:cubicBezTo>
                    <a:pt x="781" y="1683"/>
                    <a:pt x="888" y="1835"/>
                    <a:pt x="1138" y="1859"/>
                  </a:cubicBezTo>
                  <a:cubicBezTo>
                    <a:pt x="1207" y="1865"/>
                    <a:pt x="1271" y="1869"/>
                    <a:pt x="1332" y="1869"/>
                  </a:cubicBezTo>
                  <a:cubicBezTo>
                    <a:pt x="1588" y="1869"/>
                    <a:pt x="1771" y="1811"/>
                    <a:pt x="1887" y="1721"/>
                  </a:cubicBezTo>
                  <a:lnTo>
                    <a:pt x="1887" y="1721"/>
                  </a:lnTo>
                  <a:cubicBezTo>
                    <a:pt x="1912" y="1761"/>
                    <a:pt x="1943" y="1799"/>
                    <a:pt x="1984" y="1836"/>
                  </a:cubicBezTo>
                  <a:cubicBezTo>
                    <a:pt x="2047" y="1895"/>
                    <a:pt x="2128" y="1921"/>
                    <a:pt x="2219" y="1921"/>
                  </a:cubicBezTo>
                  <a:cubicBezTo>
                    <a:pt x="2654" y="1921"/>
                    <a:pt x="3288" y="1319"/>
                    <a:pt x="2960" y="910"/>
                  </a:cubicBezTo>
                  <a:cubicBezTo>
                    <a:pt x="2857" y="783"/>
                    <a:pt x="2739" y="736"/>
                    <a:pt x="2628" y="736"/>
                  </a:cubicBezTo>
                  <a:cubicBezTo>
                    <a:pt x="2627" y="736"/>
                    <a:pt x="2626" y="736"/>
                    <a:pt x="2624" y="736"/>
                  </a:cubicBezTo>
                  <a:lnTo>
                    <a:pt x="2624" y="736"/>
                  </a:lnTo>
                  <a:cubicBezTo>
                    <a:pt x="2644" y="544"/>
                    <a:pt x="2566" y="314"/>
                    <a:pt x="2338" y="143"/>
                  </a:cubicBezTo>
                  <a:cubicBezTo>
                    <a:pt x="2246" y="74"/>
                    <a:pt x="2153" y="45"/>
                    <a:pt x="2063" y="45"/>
                  </a:cubicBezTo>
                  <a:cubicBezTo>
                    <a:pt x="1922" y="45"/>
                    <a:pt x="1792" y="117"/>
                    <a:pt x="1696" y="215"/>
                  </a:cubicBezTo>
                  <a:lnTo>
                    <a:pt x="1696" y="215"/>
                  </a:lnTo>
                  <a:cubicBezTo>
                    <a:pt x="1638" y="158"/>
                    <a:pt x="1559" y="106"/>
                    <a:pt x="1456" y="62"/>
                  </a:cubicBezTo>
                  <a:cubicBezTo>
                    <a:pt x="1354" y="19"/>
                    <a:pt x="1270" y="1"/>
                    <a:pt x="12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0" name="Google Shape;1740;p34"/>
            <p:cNvSpPr/>
            <p:nvPr/>
          </p:nvSpPr>
          <p:spPr>
            <a:xfrm rot="-325405">
              <a:off x="2506000" y="717483"/>
              <a:ext cx="166573" cy="112411"/>
            </a:xfrm>
            <a:custGeom>
              <a:avLst/>
              <a:gdLst/>
              <a:ahLst/>
              <a:cxnLst/>
              <a:rect l="l" t="t" r="r" b="b"/>
              <a:pathLst>
                <a:path w="2986" h="2015" extrusionOk="0">
                  <a:moveTo>
                    <a:pt x="1546" y="322"/>
                  </a:moveTo>
                  <a:cubicBezTo>
                    <a:pt x="1654" y="439"/>
                    <a:pt x="1668" y="575"/>
                    <a:pt x="1632" y="659"/>
                  </a:cubicBezTo>
                  <a:cubicBezTo>
                    <a:pt x="1614" y="708"/>
                    <a:pt x="1582" y="733"/>
                    <a:pt x="1547" y="733"/>
                  </a:cubicBezTo>
                  <a:cubicBezTo>
                    <a:pt x="1524" y="733"/>
                    <a:pt x="1499" y="722"/>
                    <a:pt x="1476" y="698"/>
                  </a:cubicBezTo>
                  <a:cubicBezTo>
                    <a:pt x="1401" y="620"/>
                    <a:pt x="1431" y="456"/>
                    <a:pt x="1546" y="322"/>
                  </a:cubicBezTo>
                  <a:close/>
                  <a:moveTo>
                    <a:pt x="2422" y="829"/>
                  </a:moveTo>
                  <a:lnTo>
                    <a:pt x="2422" y="829"/>
                  </a:lnTo>
                  <a:cubicBezTo>
                    <a:pt x="2385" y="991"/>
                    <a:pt x="2282" y="1103"/>
                    <a:pt x="2145" y="1106"/>
                  </a:cubicBezTo>
                  <a:lnTo>
                    <a:pt x="2134" y="1106"/>
                  </a:lnTo>
                  <a:cubicBezTo>
                    <a:pt x="2090" y="1106"/>
                    <a:pt x="2090" y="1092"/>
                    <a:pt x="2090" y="1083"/>
                  </a:cubicBezTo>
                  <a:cubicBezTo>
                    <a:pt x="2090" y="1022"/>
                    <a:pt x="2232" y="857"/>
                    <a:pt x="2422" y="829"/>
                  </a:cubicBezTo>
                  <a:close/>
                  <a:moveTo>
                    <a:pt x="817" y="1122"/>
                  </a:moveTo>
                  <a:cubicBezTo>
                    <a:pt x="843" y="1122"/>
                    <a:pt x="862" y="1147"/>
                    <a:pt x="876" y="1167"/>
                  </a:cubicBezTo>
                  <a:cubicBezTo>
                    <a:pt x="932" y="1251"/>
                    <a:pt x="943" y="1340"/>
                    <a:pt x="904" y="1410"/>
                  </a:cubicBezTo>
                  <a:cubicBezTo>
                    <a:pt x="865" y="1482"/>
                    <a:pt x="781" y="1528"/>
                    <a:pt x="676" y="1528"/>
                  </a:cubicBezTo>
                  <a:cubicBezTo>
                    <a:pt x="668" y="1528"/>
                    <a:pt x="659" y="1527"/>
                    <a:pt x="650" y="1527"/>
                  </a:cubicBezTo>
                  <a:cubicBezTo>
                    <a:pt x="639" y="1376"/>
                    <a:pt x="692" y="1231"/>
                    <a:pt x="750" y="1164"/>
                  </a:cubicBezTo>
                  <a:cubicBezTo>
                    <a:pt x="776" y="1136"/>
                    <a:pt x="795" y="1122"/>
                    <a:pt x="817" y="1122"/>
                  </a:cubicBezTo>
                  <a:close/>
                  <a:moveTo>
                    <a:pt x="1802" y="1326"/>
                  </a:moveTo>
                  <a:cubicBezTo>
                    <a:pt x="1811" y="1326"/>
                    <a:pt x="1827" y="1343"/>
                    <a:pt x="1841" y="1390"/>
                  </a:cubicBezTo>
                  <a:cubicBezTo>
                    <a:pt x="1869" y="1513"/>
                    <a:pt x="1839" y="1622"/>
                    <a:pt x="1755" y="1705"/>
                  </a:cubicBezTo>
                  <a:cubicBezTo>
                    <a:pt x="1696" y="1580"/>
                    <a:pt x="1710" y="1454"/>
                    <a:pt x="1752" y="1376"/>
                  </a:cubicBezTo>
                  <a:cubicBezTo>
                    <a:pt x="1772" y="1340"/>
                    <a:pt x="1794" y="1326"/>
                    <a:pt x="1802" y="1326"/>
                  </a:cubicBezTo>
                  <a:close/>
                  <a:moveTo>
                    <a:pt x="1042" y="88"/>
                  </a:moveTo>
                  <a:cubicBezTo>
                    <a:pt x="1109" y="88"/>
                    <a:pt x="1189" y="107"/>
                    <a:pt x="1281" y="146"/>
                  </a:cubicBezTo>
                  <a:cubicBezTo>
                    <a:pt x="1359" y="179"/>
                    <a:pt x="1423" y="216"/>
                    <a:pt x="1476" y="260"/>
                  </a:cubicBezTo>
                  <a:cubicBezTo>
                    <a:pt x="1348" y="422"/>
                    <a:pt x="1283" y="637"/>
                    <a:pt x="1409" y="762"/>
                  </a:cubicBezTo>
                  <a:cubicBezTo>
                    <a:pt x="1465" y="815"/>
                    <a:pt x="1515" y="827"/>
                    <a:pt x="1546" y="827"/>
                  </a:cubicBezTo>
                  <a:cubicBezTo>
                    <a:pt x="1615" y="827"/>
                    <a:pt x="1680" y="776"/>
                    <a:pt x="1710" y="695"/>
                  </a:cubicBezTo>
                  <a:cubicBezTo>
                    <a:pt x="1752" y="592"/>
                    <a:pt x="1744" y="416"/>
                    <a:pt x="1601" y="260"/>
                  </a:cubicBezTo>
                  <a:cubicBezTo>
                    <a:pt x="1693" y="182"/>
                    <a:pt x="1799" y="135"/>
                    <a:pt x="1905" y="135"/>
                  </a:cubicBezTo>
                  <a:cubicBezTo>
                    <a:pt x="1992" y="135"/>
                    <a:pt x="2076" y="168"/>
                    <a:pt x="2157" y="227"/>
                  </a:cubicBezTo>
                  <a:cubicBezTo>
                    <a:pt x="2335" y="358"/>
                    <a:pt x="2436" y="550"/>
                    <a:pt x="2427" y="743"/>
                  </a:cubicBezTo>
                  <a:cubicBezTo>
                    <a:pt x="2198" y="762"/>
                    <a:pt x="2000" y="966"/>
                    <a:pt x="2000" y="1089"/>
                  </a:cubicBezTo>
                  <a:cubicBezTo>
                    <a:pt x="2000" y="1139"/>
                    <a:pt x="2034" y="1195"/>
                    <a:pt x="2131" y="1195"/>
                  </a:cubicBezTo>
                  <a:lnTo>
                    <a:pt x="2148" y="1195"/>
                  </a:lnTo>
                  <a:cubicBezTo>
                    <a:pt x="2332" y="1181"/>
                    <a:pt x="2477" y="1036"/>
                    <a:pt x="2511" y="827"/>
                  </a:cubicBezTo>
                  <a:cubicBezTo>
                    <a:pt x="2609" y="838"/>
                    <a:pt x="2698" y="888"/>
                    <a:pt x="2773" y="983"/>
                  </a:cubicBezTo>
                  <a:cubicBezTo>
                    <a:pt x="2899" y="1136"/>
                    <a:pt x="2857" y="1304"/>
                    <a:pt x="2804" y="1415"/>
                  </a:cubicBezTo>
                  <a:cubicBezTo>
                    <a:pt x="2675" y="1686"/>
                    <a:pt x="2330" y="1926"/>
                    <a:pt x="2064" y="1926"/>
                  </a:cubicBezTo>
                  <a:cubicBezTo>
                    <a:pt x="1981" y="1926"/>
                    <a:pt x="1914" y="1903"/>
                    <a:pt x="1864" y="1856"/>
                  </a:cubicBezTo>
                  <a:cubicBezTo>
                    <a:pt x="1839" y="1831"/>
                    <a:pt x="1819" y="1809"/>
                    <a:pt x="1797" y="1781"/>
                  </a:cubicBezTo>
                  <a:cubicBezTo>
                    <a:pt x="1911" y="1675"/>
                    <a:pt x="1961" y="1530"/>
                    <a:pt x="1917" y="1359"/>
                  </a:cubicBezTo>
                  <a:cubicBezTo>
                    <a:pt x="1889" y="1239"/>
                    <a:pt x="1827" y="1223"/>
                    <a:pt x="1794" y="1223"/>
                  </a:cubicBezTo>
                  <a:cubicBezTo>
                    <a:pt x="1744" y="1223"/>
                    <a:pt x="1699" y="1259"/>
                    <a:pt x="1666" y="1320"/>
                  </a:cubicBezTo>
                  <a:cubicBezTo>
                    <a:pt x="1615" y="1415"/>
                    <a:pt x="1587" y="1580"/>
                    <a:pt x="1674" y="1747"/>
                  </a:cubicBezTo>
                  <a:cubicBezTo>
                    <a:pt x="1558" y="1824"/>
                    <a:pt x="1385" y="1862"/>
                    <a:pt x="1173" y="1862"/>
                  </a:cubicBezTo>
                  <a:cubicBezTo>
                    <a:pt x="1114" y="1862"/>
                    <a:pt x="1052" y="1859"/>
                    <a:pt x="988" y="1853"/>
                  </a:cubicBezTo>
                  <a:cubicBezTo>
                    <a:pt x="773" y="1836"/>
                    <a:pt x="689" y="1719"/>
                    <a:pt x="656" y="1602"/>
                  </a:cubicBezTo>
                  <a:lnTo>
                    <a:pt x="667" y="1602"/>
                  </a:lnTo>
                  <a:cubicBezTo>
                    <a:pt x="806" y="1602"/>
                    <a:pt x="921" y="1544"/>
                    <a:pt x="976" y="1440"/>
                  </a:cubicBezTo>
                  <a:cubicBezTo>
                    <a:pt x="1032" y="1343"/>
                    <a:pt x="1018" y="1220"/>
                    <a:pt x="946" y="1108"/>
                  </a:cubicBezTo>
                  <a:cubicBezTo>
                    <a:pt x="898" y="1039"/>
                    <a:pt x="848" y="1025"/>
                    <a:pt x="815" y="1025"/>
                  </a:cubicBezTo>
                  <a:cubicBezTo>
                    <a:pt x="767" y="1025"/>
                    <a:pt x="723" y="1053"/>
                    <a:pt x="681" y="1097"/>
                  </a:cubicBezTo>
                  <a:cubicBezTo>
                    <a:pt x="600" y="1192"/>
                    <a:pt x="550" y="1357"/>
                    <a:pt x="555" y="1504"/>
                  </a:cubicBezTo>
                  <a:cubicBezTo>
                    <a:pt x="460" y="1482"/>
                    <a:pt x="368" y="1426"/>
                    <a:pt x="273" y="1345"/>
                  </a:cubicBezTo>
                  <a:cubicBezTo>
                    <a:pt x="78" y="1175"/>
                    <a:pt x="112" y="969"/>
                    <a:pt x="153" y="860"/>
                  </a:cubicBezTo>
                  <a:cubicBezTo>
                    <a:pt x="229" y="665"/>
                    <a:pt x="416" y="506"/>
                    <a:pt x="572" y="506"/>
                  </a:cubicBezTo>
                  <a:cubicBezTo>
                    <a:pt x="619" y="506"/>
                    <a:pt x="656" y="520"/>
                    <a:pt x="692" y="542"/>
                  </a:cubicBezTo>
                  <a:cubicBezTo>
                    <a:pt x="699" y="549"/>
                    <a:pt x="708" y="552"/>
                    <a:pt x="718" y="552"/>
                  </a:cubicBezTo>
                  <a:cubicBezTo>
                    <a:pt x="725" y="552"/>
                    <a:pt x="731" y="551"/>
                    <a:pt x="737" y="548"/>
                  </a:cubicBezTo>
                  <a:cubicBezTo>
                    <a:pt x="753" y="536"/>
                    <a:pt x="764" y="522"/>
                    <a:pt x="762" y="506"/>
                  </a:cubicBezTo>
                  <a:cubicBezTo>
                    <a:pt x="762" y="506"/>
                    <a:pt x="750" y="277"/>
                    <a:pt x="862" y="160"/>
                  </a:cubicBezTo>
                  <a:cubicBezTo>
                    <a:pt x="907" y="112"/>
                    <a:pt x="967" y="88"/>
                    <a:pt x="1042" y="88"/>
                  </a:cubicBezTo>
                  <a:close/>
                  <a:moveTo>
                    <a:pt x="1063" y="0"/>
                  </a:moveTo>
                  <a:cubicBezTo>
                    <a:pt x="963" y="0"/>
                    <a:pt x="880" y="34"/>
                    <a:pt x="817" y="101"/>
                  </a:cubicBezTo>
                  <a:cubicBezTo>
                    <a:pt x="723" y="202"/>
                    <a:pt x="697" y="352"/>
                    <a:pt x="692" y="439"/>
                  </a:cubicBezTo>
                  <a:cubicBezTo>
                    <a:pt x="656" y="428"/>
                    <a:pt x="622" y="422"/>
                    <a:pt x="586" y="422"/>
                  </a:cubicBezTo>
                  <a:cubicBezTo>
                    <a:pt x="391" y="422"/>
                    <a:pt x="173" y="603"/>
                    <a:pt x="84" y="838"/>
                  </a:cubicBezTo>
                  <a:cubicBezTo>
                    <a:pt x="0" y="1055"/>
                    <a:pt x="53" y="1267"/>
                    <a:pt x="223" y="1418"/>
                  </a:cubicBezTo>
                  <a:cubicBezTo>
                    <a:pt x="340" y="1521"/>
                    <a:pt x="458" y="1583"/>
                    <a:pt x="578" y="1608"/>
                  </a:cubicBezTo>
                  <a:cubicBezTo>
                    <a:pt x="614" y="1809"/>
                    <a:pt x="764" y="1934"/>
                    <a:pt x="990" y="1956"/>
                  </a:cubicBezTo>
                  <a:cubicBezTo>
                    <a:pt x="1054" y="1962"/>
                    <a:pt x="1115" y="1965"/>
                    <a:pt x="1173" y="1965"/>
                  </a:cubicBezTo>
                  <a:cubicBezTo>
                    <a:pt x="1405" y="1965"/>
                    <a:pt x="1596" y="1921"/>
                    <a:pt x="1730" y="1834"/>
                  </a:cubicBezTo>
                  <a:cubicBezTo>
                    <a:pt x="1755" y="1862"/>
                    <a:pt x="1780" y="1889"/>
                    <a:pt x="1808" y="1917"/>
                  </a:cubicBezTo>
                  <a:cubicBezTo>
                    <a:pt x="1872" y="1982"/>
                    <a:pt x="1964" y="2015"/>
                    <a:pt x="2070" y="2015"/>
                  </a:cubicBezTo>
                  <a:cubicBezTo>
                    <a:pt x="2366" y="2015"/>
                    <a:pt x="2740" y="1758"/>
                    <a:pt x="2896" y="1457"/>
                  </a:cubicBezTo>
                  <a:cubicBezTo>
                    <a:pt x="2985" y="1270"/>
                    <a:pt x="2971" y="1080"/>
                    <a:pt x="2854" y="935"/>
                  </a:cubicBezTo>
                  <a:cubicBezTo>
                    <a:pt x="2762" y="818"/>
                    <a:pt x="2650" y="757"/>
                    <a:pt x="2530" y="743"/>
                  </a:cubicBezTo>
                  <a:cubicBezTo>
                    <a:pt x="2533" y="522"/>
                    <a:pt x="2422" y="302"/>
                    <a:pt x="2224" y="154"/>
                  </a:cubicBezTo>
                  <a:cubicBezTo>
                    <a:pt x="2129" y="83"/>
                    <a:pt x="2024" y="48"/>
                    <a:pt x="1919" y="48"/>
                  </a:cubicBezTo>
                  <a:cubicBezTo>
                    <a:pt x="1791" y="48"/>
                    <a:pt x="1663" y="99"/>
                    <a:pt x="1554" y="199"/>
                  </a:cubicBezTo>
                  <a:cubicBezTo>
                    <a:pt x="1493" y="146"/>
                    <a:pt x="1417" y="101"/>
                    <a:pt x="1334" y="65"/>
                  </a:cubicBezTo>
                  <a:cubicBezTo>
                    <a:pt x="1234" y="22"/>
                    <a:pt x="1143" y="0"/>
                    <a:pt x="1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1" name="Google Shape;1741;p34"/>
            <p:cNvSpPr/>
            <p:nvPr/>
          </p:nvSpPr>
          <p:spPr>
            <a:xfrm rot="-325405">
              <a:off x="2645523" y="1525602"/>
              <a:ext cx="79549" cy="76150"/>
            </a:xfrm>
            <a:custGeom>
              <a:avLst/>
              <a:gdLst/>
              <a:ahLst/>
              <a:cxnLst/>
              <a:rect l="l" t="t" r="r" b="b"/>
              <a:pathLst>
                <a:path w="1426" h="1365" extrusionOk="0">
                  <a:moveTo>
                    <a:pt x="898" y="98"/>
                  </a:moveTo>
                  <a:cubicBezTo>
                    <a:pt x="909" y="149"/>
                    <a:pt x="926" y="246"/>
                    <a:pt x="946" y="400"/>
                  </a:cubicBezTo>
                  <a:cubicBezTo>
                    <a:pt x="862" y="375"/>
                    <a:pt x="776" y="349"/>
                    <a:pt x="686" y="330"/>
                  </a:cubicBezTo>
                  <a:cubicBezTo>
                    <a:pt x="812" y="182"/>
                    <a:pt x="876" y="123"/>
                    <a:pt x="898" y="98"/>
                  </a:cubicBezTo>
                  <a:close/>
                  <a:moveTo>
                    <a:pt x="224" y="339"/>
                  </a:moveTo>
                  <a:cubicBezTo>
                    <a:pt x="289" y="339"/>
                    <a:pt x="396" y="355"/>
                    <a:pt x="527" y="383"/>
                  </a:cubicBezTo>
                  <a:cubicBezTo>
                    <a:pt x="474" y="447"/>
                    <a:pt x="416" y="522"/>
                    <a:pt x="352" y="601"/>
                  </a:cubicBezTo>
                  <a:cubicBezTo>
                    <a:pt x="212" y="422"/>
                    <a:pt x="193" y="361"/>
                    <a:pt x="190" y="341"/>
                  </a:cubicBezTo>
                  <a:cubicBezTo>
                    <a:pt x="199" y="340"/>
                    <a:pt x="211" y="339"/>
                    <a:pt x="224" y="339"/>
                  </a:cubicBezTo>
                  <a:close/>
                  <a:moveTo>
                    <a:pt x="1049" y="522"/>
                  </a:moveTo>
                  <a:cubicBezTo>
                    <a:pt x="1214" y="578"/>
                    <a:pt x="1294" y="614"/>
                    <a:pt x="1325" y="640"/>
                  </a:cubicBezTo>
                  <a:cubicBezTo>
                    <a:pt x="1272" y="665"/>
                    <a:pt x="1177" y="701"/>
                    <a:pt x="1066" y="748"/>
                  </a:cubicBezTo>
                  <a:cubicBezTo>
                    <a:pt x="1063" y="673"/>
                    <a:pt x="1057" y="598"/>
                    <a:pt x="1049" y="522"/>
                  </a:cubicBezTo>
                  <a:close/>
                  <a:moveTo>
                    <a:pt x="625" y="402"/>
                  </a:moveTo>
                  <a:cubicBezTo>
                    <a:pt x="737" y="428"/>
                    <a:pt x="851" y="458"/>
                    <a:pt x="957" y="489"/>
                  </a:cubicBezTo>
                  <a:cubicBezTo>
                    <a:pt x="965" y="587"/>
                    <a:pt x="974" y="684"/>
                    <a:pt x="979" y="779"/>
                  </a:cubicBezTo>
                  <a:cubicBezTo>
                    <a:pt x="859" y="824"/>
                    <a:pt x="734" y="871"/>
                    <a:pt x="622" y="907"/>
                  </a:cubicBezTo>
                  <a:cubicBezTo>
                    <a:pt x="541" y="824"/>
                    <a:pt x="469" y="746"/>
                    <a:pt x="407" y="670"/>
                  </a:cubicBezTo>
                  <a:cubicBezTo>
                    <a:pt x="488" y="570"/>
                    <a:pt x="561" y="483"/>
                    <a:pt x="625" y="402"/>
                  </a:cubicBezTo>
                  <a:close/>
                  <a:moveTo>
                    <a:pt x="357" y="746"/>
                  </a:moveTo>
                  <a:cubicBezTo>
                    <a:pt x="405" y="804"/>
                    <a:pt x="469" y="871"/>
                    <a:pt x="533" y="941"/>
                  </a:cubicBezTo>
                  <a:cubicBezTo>
                    <a:pt x="340" y="1002"/>
                    <a:pt x="201" y="1039"/>
                    <a:pt x="126" y="1044"/>
                  </a:cubicBezTo>
                  <a:cubicBezTo>
                    <a:pt x="170" y="983"/>
                    <a:pt x="254" y="871"/>
                    <a:pt x="357" y="746"/>
                  </a:cubicBezTo>
                  <a:close/>
                  <a:moveTo>
                    <a:pt x="988" y="871"/>
                  </a:moveTo>
                  <a:cubicBezTo>
                    <a:pt x="999" y="1097"/>
                    <a:pt x="990" y="1212"/>
                    <a:pt x="979" y="1262"/>
                  </a:cubicBezTo>
                  <a:cubicBezTo>
                    <a:pt x="923" y="1212"/>
                    <a:pt x="812" y="1103"/>
                    <a:pt x="692" y="977"/>
                  </a:cubicBezTo>
                  <a:cubicBezTo>
                    <a:pt x="784" y="946"/>
                    <a:pt x="887" y="907"/>
                    <a:pt x="988" y="871"/>
                  </a:cubicBezTo>
                  <a:close/>
                  <a:moveTo>
                    <a:pt x="921" y="1"/>
                  </a:moveTo>
                  <a:cubicBezTo>
                    <a:pt x="893" y="1"/>
                    <a:pt x="851" y="1"/>
                    <a:pt x="589" y="313"/>
                  </a:cubicBezTo>
                  <a:cubicBezTo>
                    <a:pt x="428" y="275"/>
                    <a:pt x="297" y="257"/>
                    <a:pt x="217" y="257"/>
                  </a:cubicBezTo>
                  <a:cubicBezTo>
                    <a:pt x="197" y="257"/>
                    <a:pt x="181" y="258"/>
                    <a:pt x="167" y="260"/>
                  </a:cubicBezTo>
                  <a:cubicBezTo>
                    <a:pt x="126" y="266"/>
                    <a:pt x="112" y="291"/>
                    <a:pt x="106" y="308"/>
                  </a:cubicBezTo>
                  <a:cubicBezTo>
                    <a:pt x="87" y="355"/>
                    <a:pt x="98" y="433"/>
                    <a:pt x="296" y="679"/>
                  </a:cubicBezTo>
                  <a:cubicBezTo>
                    <a:pt x="140" y="877"/>
                    <a:pt x="14" y="1044"/>
                    <a:pt x="14" y="1044"/>
                  </a:cubicBezTo>
                  <a:cubicBezTo>
                    <a:pt x="8" y="1052"/>
                    <a:pt x="0" y="1066"/>
                    <a:pt x="3" y="1075"/>
                  </a:cubicBezTo>
                  <a:cubicBezTo>
                    <a:pt x="8" y="1097"/>
                    <a:pt x="25" y="1136"/>
                    <a:pt x="100" y="1136"/>
                  </a:cubicBezTo>
                  <a:cubicBezTo>
                    <a:pt x="184" y="1136"/>
                    <a:pt x="352" y="1094"/>
                    <a:pt x="597" y="1013"/>
                  </a:cubicBezTo>
                  <a:cubicBezTo>
                    <a:pt x="753" y="1178"/>
                    <a:pt x="901" y="1312"/>
                    <a:pt x="949" y="1351"/>
                  </a:cubicBezTo>
                  <a:cubicBezTo>
                    <a:pt x="962" y="1359"/>
                    <a:pt x="976" y="1365"/>
                    <a:pt x="990" y="1365"/>
                  </a:cubicBezTo>
                  <a:cubicBezTo>
                    <a:pt x="1007" y="1365"/>
                    <a:pt x="1021" y="1359"/>
                    <a:pt x="1029" y="1351"/>
                  </a:cubicBezTo>
                  <a:cubicBezTo>
                    <a:pt x="1046" y="1331"/>
                    <a:pt x="1091" y="1284"/>
                    <a:pt x="1069" y="846"/>
                  </a:cubicBezTo>
                  <a:cubicBezTo>
                    <a:pt x="1211" y="793"/>
                    <a:pt x="1325" y="746"/>
                    <a:pt x="1378" y="718"/>
                  </a:cubicBezTo>
                  <a:cubicBezTo>
                    <a:pt x="1423" y="695"/>
                    <a:pt x="1426" y="662"/>
                    <a:pt x="1423" y="648"/>
                  </a:cubicBezTo>
                  <a:cubicBezTo>
                    <a:pt x="1420" y="620"/>
                    <a:pt x="1414" y="556"/>
                    <a:pt x="1035" y="433"/>
                  </a:cubicBezTo>
                  <a:cubicBezTo>
                    <a:pt x="1027" y="327"/>
                    <a:pt x="999" y="82"/>
                    <a:pt x="971" y="34"/>
                  </a:cubicBezTo>
                  <a:cubicBezTo>
                    <a:pt x="960" y="12"/>
                    <a:pt x="943" y="1"/>
                    <a:pt x="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2" name="Google Shape;1742;p34"/>
            <p:cNvSpPr/>
            <p:nvPr/>
          </p:nvSpPr>
          <p:spPr>
            <a:xfrm rot="-325405">
              <a:off x="2332680" y="792316"/>
              <a:ext cx="77987" cy="80222"/>
            </a:xfrm>
            <a:custGeom>
              <a:avLst/>
              <a:gdLst/>
              <a:ahLst/>
              <a:cxnLst/>
              <a:rect l="l" t="t" r="r" b="b"/>
              <a:pathLst>
                <a:path w="1398" h="1438" extrusionOk="0">
                  <a:moveTo>
                    <a:pt x="544" y="110"/>
                  </a:moveTo>
                  <a:cubicBezTo>
                    <a:pt x="581" y="140"/>
                    <a:pt x="648" y="213"/>
                    <a:pt x="745" y="330"/>
                  </a:cubicBezTo>
                  <a:cubicBezTo>
                    <a:pt x="664" y="358"/>
                    <a:pt x="578" y="389"/>
                    <a:pt x="494" y="419"/>
                  </a:cubicBezTo>
                  <a:cubicBezTo>
                    <a:pt x="516" y="232"/>
                    <a:pt x="533" y="149"/>
                    <a:pt x="544" y="110"/>
                  </a:cubicBezTo>
                  <a:close/>
                  <a:moveTo>
                    <a:pt x="1194" y="316"/>
                  </a:moveTo>
                  <a:cubicBezTo>
                    <a:pt x="1166" y="364"/>
                    <a:pt x="1111" y="447"/>
                    <a:pt x="1046" y="548"/>
                  </a:cubicBezTo>
                  <a:cubicBezTo>
                    <a:pt x="999" y="492"/>
                    <a:pt x="952" y="433"/>
                    <a:pt x="901" y="375"/>
                  </a:cubicBezTo>
                  <a:cubicBezTo>
                    <a:pt x="1035" y="336"/>
                    <a:pt x="1133" y="316"/>
                    <a:pt x="1189" y="316"/>
                  </a:cubicBezTo>
                  <a:close/>
                  <a:moveTo>
                    <a:pt x="394" y="553"/>
                  </a:moveTo>
                  <a:lnTo>
                    <a:pt x="394" y="553"/>
                  </a:lnTo>
                  <a:cubicBezTo>
                    <a:pt x="385" y="640"/>
                    <a:pt x="380" y="729"/>
                    <a:pt x="371" y="835"/>
                  </a:cubicBezTo>
                  <a:cubicBezTo>
                    <a:pt x="157" y="768"/>
                    <a:pt x="104" y="726"/>
                    <a:pt x="90" y="712"/>
                  </a:cubicBezTo>
                  <a:cubicBezTo>
                    <a:pt x="131" y="679"/>
                    <a:pt x="243" y="617"/>
                    <a:pt x="394" y="553"/>
                  </a:cubicBezTo>
                  <a:close/>
                  <a:moveTo>
                    <a:pt x="807" y="400"/>
                  </a:moveTo>
                  <a:cubicBezTo>
                    <a:pt x="874" y="472"/>
                    <a:pt x="938" y="548"/>
                    <a:pt x="993" y="623"/>
                  </a:cubicBezTo>
                  <a:cubicBezTo>
                    <a:pt x="918" y="729"/>
                    <a:pt x="840" y="838"/>
                    <a:pt x="770" y="933"/>
                  </a:cubicBezTo>
                  <a:cubicBezTo>
                    <a:pt x="659" y="908"/>
                    <a:pt x="550" y="882"/>
                    <a:pt x="458" y="860"/>
                  </a:cubicBezTo>
                  <a:cubicBezTo>
                    <a:pt x="466" y="735"/>
                    <a:pt x="477" y="615"/>
                    <a:pt x="483" y="514"/>
                  </a:cubicBezTo>
                  <a:cubicBezTo>
                    <a:pt x="592" y="472"/>
                    <a:pt x="703" y="433"/>
                    <a:pt x="807" y="400"/>
                  </a:cubicBezTo>
                  <a:close/>
                  <a:moveTo>
                    <a:pt x="1046" y="696"/>
                  </a:moveTo>
                  <a:cubicBezTo>
                    <a:pt x="1186" y="877"/>
                    <a:pt x="1245" y="974"/>
                    <a:pt x="1261" y="1019"/>
                  </a:cubicBezTo>
                  <a:cubicBezTo>
                    <a:pt x="1189" y="1014"/>
                    <a:pt x="1035" y="988"/>
                    <a:pt x="865" y="952"/>
                  </a:cubicBezTo>
                  <a:cubicBezTo>
                    <a:pt x="924" y="874"/>
                    <a:pt x="991" y="785"/>
                    <a:pt x="1046" y="696"/>
                  </a:cubicBezTo>
                  <a:close/>
                  <a:moveTo>
                    <a:pt x="452" y="949"/>
                  </a:moveTo>
                  <a:cubicBezTo>
                    <a:pt x="533" y="972"/>
                    <a:pt x="620" y="991"/>
                    <a:pt x="709" y="1014"/>
                  </a:cubicBezTo>
                  <a:cubicBezTo>
                    <a:pt x="553" y="1214"/>
                    <a:pt x="472" y="1295"/>
                    <a:pt x="430" y="1329"/>
                  </a:cubicBezTo>
                  <a:cubicBezTo>
                    <a:pt x="436" y="1253"/>
                    <a:pt x="441" y="1111"/>
                    <a:pt x="452" y="949"/>
                  </a:cubicBezTo>
                  <a:close/>
                  <a:moveTo>
                    <a:pt x="539" y="1"/>
                  </a:moveTo>
                  <a:cubicBezTo>
                    <a:pt x="486" y="1"/>
                    <a:pt x="452" y="32"/>
                    <a:pt x="410" y="456"/>
                  </a:cubicBezTo>
                  <a:cubicBezTo>
                    <a:pt x="285" y="506"/>
                    <a:pt x="95" y="589"/>
                    <a:pt x="31" y="654"/>
                  </a:cubicBezTo>
                  <a:cubicBezTo>
                    <a:pt x="0" y="682"/>
                    <a:pt x="3" y="712"/>
                    <a:pt x="6" y="729"/>
                  </a:cubicBezTo>
                  <a:cubicBezTo>
                    <a:pt x="20" y="779"/>
                    <a:pt x="73" y="838"/>
                    <a:pt x="371" y="924"/>
                  </a:cubicBezTo>
                  <a:cubicBezTo>
                    <a:pt x="357" y="1175"/>
                    <a:pt x="349" y="1385"/>
                    <a:pt x="349" y="1385"/>
                  </a:cubicBezTo>
                  <a:cubicBezTo>
                    <a:pt x="343" y="1396"/>
                    <a:pt x="352" y="1407"/>
                    <a:pt x="357" y="1418"/>
                  </a:cubicBezTo>
                  <a:cubicBezTo>
                    <a:pt x="369" y="1432"/>
                    <a:pt x="385" y="1438"/>
                    <a:pt x="405" y="1438"/>
                  </a:cubicBezTo>
                  <a:cubicBezTo>
                    <a:pt x="433" y="1438"/>
                    <a:pt x="497" y="1438"/>
                    <a:pt x="815" y="1033"/>
                  </a:cubicBezTo>
                  <a:cubicBezTo>
                    <a:pt x="1038" y="1078"/>
                    <a:pt x="1233" y="1111"/>
                    <a:pt x="1295" y="1114"/>
                  </a:cubicBezTo>
                  <a:cubicBezTo>
                    <a:pt x="1297" y="1114"/>
                    <a:pt x="1299" y="1114"/>
                    <a:pt x="1302" y="1114"/>
                  </a:cubicBezTo>
                  <a:cubicBezTo>
                    <a:pt x="1327" y="1114"/>
                    <a:pt x="1349" y="1101"/>
                    <a:pt x="1359" y="1078"/>
                  </a:cubicBezTo>
                  <a:cubicBezTo>
                    <a:pt x="1370" y="1050"/>
                    <a:pt x="1398" y="1000"/>
                    <a:pt x="1108" y="623"/>
                  </a:cubicBezTo>
                  <a:cubicBezTo>
                    <a:pt x="1192" y="497"/>
                    <a:pt x="1261" y="391"/>
                    <a:pt x="1289" y="338"/>
                  </a:cubicBezTo>
                  <a:cubicBezTo>
                    <a:pt x="1309" y="305"/>
                    <a:pt x="1300" y="280"/>
                    <a:pt x="1292" y="266"/>
                  </a:cubicBezTo>
                  <a:cubicBezTo>
                    <a:pt x="1267" y="227"/>
                    <a:pt x="1211" y="227"/>
                    <a:pt x="1194" y="227"/>
                  </a:cubicBezTo>
                  <a:cubicBezTo>
                    <a:pt x="1108" y="227"/>
                    <a:pt x="966" y="266"/>
                    <a:pt x="846" y="302"/>
                  </a:cubicBezTo>
                  <a:cubicBezTo>
                    <a:pt x="773" y="218"/>
                    <a:pt x="611" y="37"/>
                    <a:pt x="564" y="9"/>
                  </a:cubicBezTo>
                  <a:cubicBezTo>
                    <a:pt x="561" y="4"/>
                    <a:pt x="547" y="1"/>
                    <a:pt x="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3" name="Google Shape;1743;p34"/>
            <p:cNvSpPr/>
            <p:nvPr/>
          </p:nvSpPr>
          <p:spPr>
            <a:xfrm rot="-325405">
              <a:off x="2604509" y="1170921"/>
              <a:ext cx="54055" cy="41896"/>
            </a:xfrm>
            <a:custGeom>
              <a:avLst/>
              <a:gdLst/>
              <a:ahLst/>
              <a:cxnLst/>
              <a:rect l="l" t="t" r="r" b="b"/>
              <a:pathLst>
                <a:path w="969" h="751" extrusionOk="0">
                  <a:moveTo>
                    <a:pt x="927" y="0"/>
                  </a:moveTo>
                  <a:cubicBezTo>
                    <a:pt x="904" y="0"/>
                    <a:pt x="882" y="17"/>
                    <a:pt x="879" y="42"/>
                  </a:cubicBezTo>
                  <a:cubicBezTo>
                    <a:pt x="879" y="48"/>
                    <a:pt x="826" y="659"/>
                    <a:pt x="475" y="659"/>
                  </a:cubicBezTo>
                  <a:lnTo>
                    <a:pt x="464" y="659"/>
                  </a:lnTo>
                  <a:cubicBezTo>
                    <a:pt x="101" y="645"/>
                    <a:pt x="87" y="81"/>
                    <a:pt x="87" y="73"/>
                  </a:cubicBezTo>
                  <a:cubicBezTo>
                    <a:pt x="87" y="54"/>
                    <a:pt x="72" y="31"/>
                    <a:pt x="47" y="31"/>
                  </a:cubicBezTo>
                  <a:cubicBezTo>
                    <a:pt x="45" y="31"/>
                    <a:pt x="44" y="31"/>
                    <a:pt x="42" y="31"/>
                  </a:cubicBezTo>
                  <a:cubicBezTo>
                    <a:pt x="20" y="31"/>
                    <a:pt x="1" y="53"/>
                    <a:pt x="1" y="76"/>
                  </a:cubicBezTo>
                  <a:cubicBezTo>
                    <a:pt x="3" y="307"/>
                    <a:pt x="104" y="737"/>
                    <a:pt x="461" y="751"/>
                  </a:cubicBezTo>
                  <a:lnTo>
                    <a:pt x="475" y="751"/>
                  </a:lnTo>
                  <a:cubicBezTo>
                    <a:pt x="907" y="751"/>
                    <a:pt x="963" y="84"/>
                    <a:pt x="969" y="45"/>
                  </a:cubicBezTo>
                  <a:cubicBezTo>
                    <a:pt x="969" y="26"/>
                    <a:pt x="952" y="3"/>
                    <a:pt x="9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4" name="Google Shape;1744;p34"/>
            <p:cNvSpPr/>
            <p:nvPr/>
          </p:nvSpPr>
          <p:spPr>
            <a:xfrm rot="-325405">
              <a:off x="3004387" y="713948"/>
              <a:ext cx="26498" cy="28284"/>
            </a:xfrm>
            <a:custGeom>
              <a:avLst/>
              <a:gdLst/>
              <a:ahLst/>
              <a:cxnLst/>
              <a:rect l="l" t="t" r="r" b="b"/>
              <a:pathLst>
                <a:path w="475" h="507" extrusionOk="0">
                  <a:moveTo>
                    <a:pt x="404" y="0"/>
                  </a:moveTo>
                  <a:cubicBezTo>
                    <a:pt x="368" y="0"/>
                    <a:pt x="284" y="24"/>
                    <a:pt x="34" y="119"/>
                  </a:cubicBezTo>
                  <a:cubicBezTo>
                    <a:pt x="15" y="124"/>
                    <a:pt x="1" y="149"/>
                    <a:pt x="9" y="175"/>
                  </a:cubicBezTo>
                  <a:cubicBezTo>
                    <a:pt x="16" y="190"/>
                    <a:pt x="33" y="202"/>
                    <a:pt x="51" y="202"/>
                  </a:cubicBezTo>
                  <a:cubicBezTo>
                    <a:pt x="56" y="202"/>
                    <a:pt x="60" y="201"/>
                    <a:pt x="65" y="200"/>
                  </a:cubicBezTo>
                  <a:cubicBezTo>
                    <a:pt x="162" y="161"/>
                    <a:pt x="274" y="122"/>
                    <a:pt x="341" y="102"/>
                  </a:cubicBezTo>
                  <a:lnTo>
                    <a:pt x="341" y="102"/>
                  </a:lnTo>
                  <a:cubicBezTo>
                    <a:pt x="310" y="180"/>
                    <a:pt x="246" y="317"/>
                    <a:pt x="188" y="442"/>
                  </a:cubicBezTo>
                  <a:cubicBezTo>
                    <a:pt x="179" y="465"/>
                    <a:pt x="188" y="493"/>
                    <a:pt x="210" y="501"/>
                  </a:cubicBezTo>
                  <a:cubicBezTo>
                    <a:pt x="215" y="501"/>
                    <a:pt x="224" y="507"/>
                    <a:pt x="229" y="507"/>
                  </a:cubicBezTo>
                  <a:cubicBezTo>
                    <a:pt x="249" y="507"/>
                    <a:pt x="263" y="495"/>
                    <a:pt x="266" y="481"/>
                  </a:cubicBezTo>
                  <a:cubicBezTo>
                    <a:pt x="475" y="46"/>
                    <a:pt x="464" y="35"/>
                    <a:pt x="433" y="10"/>
                  </a:cubicBezTo>
                  <a:cubicBezTo>
                    <a:pt x="426" y="5"/>
                    <a:pt x="420" y="0"/>
                    <a:pt x="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5" name="Google Shape;1745;p34"/>
            <p:cNvSpPr/>
            <p:nvPr/>
          </p:nvSpPr>
          <p:spPr>
            <a:xfrm rot="-325405">
              <a:off x="2901022" y="705729"/>
              <a:ext cx="154747" cy="124071"/>
            </a:xfrm>
            <a:custGeom>
              <a:avLst/>
              <a:gdLst/>
              <a:ahLst/>
              <a:cxnLst/>
              <a:rect l="l" t="t" r="r" b="b"/>
              <a:pathLst>
                <a:path w="2774" h="2224" extrusionOk="0">
                  <a:moveTo>
                    <a:pt x="1601" y="1"/>
                  </a:moveTo>
                  <a:cubicBezTo>
                    <a:pt x="1436" y="1"/>
                    <a:pt x="1332" y="204"/>
                    <a:pt x="1421" y="732"/>
                  </a:cubicBezTo>
                  <a:lnTo>
                    <a:pt x="358" y="124"/>
                  </a:lnTo>
                  <a:lnTo>
                    <a:pt x="358" y="124"/>
                  </a:lnTo>
                  <a:cubicBezTo>
                    <a:pt x="358" y="124"/>
                    <a:pt x="146" y="799"/>
                    <a:pt x="445" y="1198"/>
                  </a:cubicBezTo>
                  <a:cubicBezTo>
                    <a:pt x="565" y="1356"/>
                    <a:pt x="649" y="1431"/>
                    <a:pt x="708" y="1464"/>
                  </a:cubicBezTo>
                  <a:lnTo>
                    <a:pt x="708" y="1464"/>
                  </a:lnTo>
                  <a:cubicBezTo>
                    <a:pt x="590" y="1460"/>
                    <a:pt x="404" y="1454"/>
                    <a:pt x="258" y="1454"/>
                  </a:cubicBezTo>
                  <a:cubicBezTo>
                    <a:pt x="109" y="1454"/>
                    <a:pt x="0" y="1460"/>
                    <a:pt x="48" y="1480"/>
                  </a:cubicBezTo>
                  <a:cubicBezTo>
                    <a:pt x="137" y="1512"/>
                    <a:pt x="421" y="2223"/>
                    <a:pt x="1063" y="2223"/>
                  </a:cubicBezTo>
                  <a:cubicBezTo>
                    <a:pt x="1291" y="2223"/>
                    <a:pt x="1566" y="2133"/>
                    <a:pt x="1892" y="1890"/>
                  </a:cubicBezTo>
                  <a:cubicBezTo>
                    <a:pt x="2773" y="1233"/>
                    <a:pt x="2006" y="1"/>
                    <a:pt x="16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6" name="Google Shape;1746;p34"/>
            <p:cNvSpPr/>
            <p:nvPr/>
          </p:nvSpPr>
          <p:spPr>
            <a:xfrm rot="-325405">
              <a:off x="2938364" y="738034"/>
              <a:ext cx="50318" cy="56624"/>
            </a:xfrm>
            <a:custGeom>
              <a:avLst/>
              <a:gdLst/>
              <a:ahLst/>
              <a:cxnLst/>
              <a:rect l="l" t="t" r="r" b="b"/>
              <a:pathLst>
                <a:path w="902" h="1015" extrusionOk="0">
                  <a:moveTo>
                    <a:pt x="107" y="1"/>
                  </a:moveTo>
                  <a:cubicBezTo>
                    <a:pt x="89" y="1"/>
                    <a:pt x="74" y="4"/>
                    <a:pt x="62" y="10"/>
                  </a:cubicBezTo>
                  <a:cubicBezTo>
                    <a:pt x="37" y="24"/>
                    <a:pt x="23" y="52"/>
                    <a:pt x="28" y="89"/>
                  </a:cubicBezTo>
                  <a:cubicBezTo>
                    <a:pt x="34" y="164"/>
                    <a:pt x="162" y="315"/>
                    <a:pt x="260" y="421"/>
                  </a:cubicBezTo>
                  <a:cubicBezTo>
                    <a:pt x="207" y="414"/>
                    <a:pt x="166" y="412"/>
                    <a:pt x="134" y="412"/>
                  </a:cubicBezTo>
                  <a:cubicBezTo>
                    <a:pt x="43" y="412"/>
                    <a:pt x="25" y="433"/>
                    <a:pt x="17" y="443"/>
                  </a:cubicBezTo>
                  <a:cubicBezTo>
                    <a:pt x="0" y="462"/>
                    <a:pt x="0" y="482"/>
                    <a:pt x="6" y="504"/>
                  </a:cubicBezTo>
                  <a:cubicBezTo>
                    <a:pt x="23" y="549"/>
                    <a:pt x="198" y="875"/>
                    <a:pt x="461" y="984"/>
                  </a:cubicBezTo>
                  <a:cubicBezTo>
                    <a:pt x="511" y="1006"/>
                    <a:pt x="564" y="1015"/>
                    <a:pt x="617" y="1015"/>
                  </a:cubicBezTo>
                  <a:cubicBezTo>
                    <a:pt x="673" y="1015"/>
                    <a:pt x="731" y="1001"/>
                    <a:pt x="793" y="981"/>
                  </a:cubicBezTo>
                  <a:cubicBezTo>
                    <a:pt x="815" y="970"/>
                    <a:pt x="826" y="942"/>
                    <a:pt x="815" y="923"/>
                  </a:cubicBezTo>
                  <a:cubicBezTo>
                    <a:pt x="807" y="906"/>
                    <a:pt x="790" y="896"/>
                    <a:pt x="773" y="896"/>
                  </a:cubicBezTo>
                  <a:cubicBezTo>
                    <a:pt x="767" y="896"/>
                    <a:pt x="762" y="897"/>
                    <a:pt x="756" y="900"/>
                  </a:cubicBezTo>
                  <a:cubicBezTo>
                    <a:pt x="714" y="920"/>
                    <a:pt x="670" y="930"/>
                    <a:pt x="626" y="930"/>
                  </a:cubicBezTo>
                  <a:cubicBezTo>
                    <a:pt x="584" y="930"/>
                    <a:pt x="541" y="921"/>
                    <a:pt x="497" y="903"/>
                  </a:cubicBezTo>
                  <a:cubicBezTo>
                    <a:pt x="307" y="828"/>
                    <a:pt x="154" y="591"/>
                    <a:pt x="106" y="504"/>
                  </a:cubicBezTo>
                  <a:cubicBezTo>
                    <a:pt x="116" y="503"/>
                    <a:pt x="128" y="503"/>
                    <a:pt x="141" y="503"/>
                  </a:cubicBezTo>
                  <a:cubicBezTo>
                    <a:pt x="203" y="503"/>
                    <a:pt x="297" y="513"/>
                    <a:pt x="380" y="527"/>
                  </a:cubicBezTo>
                  <a:cubicBezTo>
                    <a:pt x="383" y="528"/>
                    <a:pt x="386" y="528"/>
                    <a:pt x="389" y="528"/>
                  </a:cubicBezTo>
                  <a:cubicBezTo>
                    <a:pt x="402" y="528"/>
                    <a:pt x="415" y="518"/>
                    <a:pt x="424" y="504"/>
                  </a:cubicBezTo>
                  <a:cubicBezTo>
                    <a:pt x="433" y="485"/>
                    <a:pt x="427" y="465"/>
                    <a:pt x="413" y="451"/>
                  </a:cubicBezTo>
                  <a:cubicBezTo>
                    <a:pt x="282" y="317"/>
                    <a:pt x="134" y="147"/>
                    <a:pt x="118" y="86"/>
                  </a:cubicBezTo>
                  <a:lnTo>
                    <a:pt x="120" y="86"/>
                  </a:lnTo>
                  <a:cubicBezTo>
                    <a:pt x="212" y="86"/>
                    <a:pt x="547" y="267"/>
                    <a:pt x="829" y="451"/>
                  </a:cubicBezTo>
                  <a:cubicBezTo>
                    <a:pt x="835" y="456"/>
                    <a:pt x="842" y="458"/>
                    <a:pt x="849" y="458"/>
                  </a:cubicBezTo>
                  <a:cubicBezTo>
                    <a:pt x="863" y="458"/>
                    <a:pt x="878" y="450"/>
                    <a:pt x="888" y="437"/>
                  </a:cubicBezTo>
                  <a:cubicBezTo>
                    <a:pt x="901" y="421"/>
                    <a:pt x="896" y="393"/>
                    <a:pt x="874" y="379"/>
                  </a:cubicBezTo>
                  <a:cubicBezTo>
                    <a:pt x="646" y="231"/>
                    <a:pt x="266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7" name="Google Shape;1747;p34"/>
            <p:cNvSpPr/>
            <p:nvPr/>
          </p:nvSpPr>
          <p:spPr>
            <a:xfrm rot="-325405">
              <a:off x="2983363" y="715481"/>
              <a:ext cx="16847" cy="17182"/>
            </a:xfrm>
            <a:custGeom>
              <a:avLst/>
              <a:gdLst/>
              <a:ahLst/>
              <a:cxnLst/>
              <a:rect l="l" t="t" r="r" b="b"/>
              <a:pathLst>
                <a:path w="302" h="308" extrusionOk="0">
                  <a:moveTo>
                    <a:pt x="234" y="1"/>
                  </a:moveTo>
                  <a:cubicBezTo>
                    <a:pt x="232" y="1"/>
                    <a:pt x="231" y="1"/>
                    <a:pt x="229" y="1"/>
                  </a:cubicBezTo>
                  <a:cubicBezTo>
                    <a:pt x="207" y="6"/>
                    <a:pt x="190" y="26"/>
                    <a:pt x="193" y="51"/>
                  </a:cubicBezTo>
                  <a:cubicBezTo>
                    <a:pt x="204" y="112"/>
                    <a:pt x="207" y="179"/>
                    <a:pt x="204" y="216"/>
                  </a:cubicBezTo>
                  <a:cubicBezTo>
                    <a:pt x="176" y="193"/>
                    <a:pt x="131" y="146"/>
                    <a:pt x="90" y="96"/>
                  </a:cubicBezTo>
                  <a:cubicBezTo>
                    <a:pt x="79" y="85"/>
                    <a:pt x="68" y="80"/>
                    <a:pt x="56" y="80"/>
                  </a:cubicBezTo>
                  <a:cubicBezTo>
                    <a:pt x="46" y="80"/>
                    <a:pt x="36" y="84"/>
                    <a:pt x="25" y="90"/>
                  </a:cubicBezTo>
                  <a:cubicBezTo>
                    <a:pt x="6" y="107"/>
                    <a:pt x="0" y="132"/>
                    <a:pt x="20" y="151"/>
                  </a:cubicBezTo>
                  <a:cubicBezTo>
                    <a:pt x="129" y="280"/>
                    <a:pt x="187" y="308"/>
                    <a:pt x="221" y="308"/>
                  </a:cubicBezTo>
                  <a:cubicBezTo>
                    <a:pt x="237" y="308"/>
                    <a:pt x="246" y="305"/>
                    <a:pt x="246" y="302"/>
                  </a:cubicBezTo>
                  <a:cubicBezTo>
                    <a:pt x="290" y="277"/>
                    <a:pt x="302" y="188"/>
                    <a:pt x="277" y="37"/>
                  </a:cubicBezTo>
                  <a:cubicBezTo>
                    <a:pt x="274" y="16"/>
                    <a:pt x="255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8" name="Google Shape;1748;p34"/>
            <p:cNvSpPr/>
            <p:nvPr/>
          </p:nvSpPr>
          <p:spPr>
            <a:xfrm rot="-325405">
              <a:off x="2122112" y="944763"/>
              <a:ext cx="26330" cy="28340"/>
            </a:xfrm>
            <a:custGeom>
              <a:avLst/>
              <a:gdLst/>
              <a:ahLst/>
              <a:cxnLst/>
              <a:rect l="l" t="t" r="r" b="b"/>
              <a:pathLst>
                <a:path w="472" h="508" extrusionOk="0">
                  <a:moveTo>
                    <a:pt x="72" y="1"/>
                  </a:moveTo>
                  <a:cubicBezTo>
                    <a:pt x="56" y="1"/>
                    <a:pt x="49" y="6"/>
                    <a:pt x="42" y="11"/>
                  </a:cubicBezTo>
                  <a:cubicBezTo>
                    <a:pt x="12" y="36"/>
                    <a:pt x="0" y="47"/>
                    <a:pt x="207" y="483"/>
                  </a:cubicBezTo>
                  <a:cubicBezTo>
                    <a:pt x="212" y="497"/>
                    <a:pt x="226" y="508"/>
                    <a:pt x="246" y="508"/>
                  </a:cubicBezTo>
                  <a:cubicBezTo>
                    <a:pt x="252" y="508"/>
                    <a:pt x="260" y="508"/>
                    <a:pt x="265" y="505"/>
                  </a:cubicBezTo>
                  <a:cubicBezTo>
                    <a:pt x="291" y="494"/>
                    <a:pt x="296" y="466"/>
                    <a:pt x="288" y="444"/>
                  </a:cubicBezTo>
                  <a:cubicBezTo>
                    <a:pt x="226" y="318"/>
                    <a:pt x="165" y="178"/>
                    <a:pt x="134" y="103"/>
                  </a:cubicBezTo>
                  <a:lnTo>
                    <a:pt x="134" y="103"/>
                  </a:lnTo>
                  <a:cubicBezTo>
                    <a:pt x="199" y="123"/>
                    <a:pt x="307" y="162"/>
                    <a:pt x="405" y="201"/>
                  </a:cubicBezTo>
                  <a:cubicBezTo>
                    <a:pt x="411" y="204"/>
                    <a:pt x="417" y="205"/>
                    <a:pt x="422" y="205"/>
                  </a:cubicBezTo>
                  <a:cubicBezTo>
                    <a:pt x="438" y="205"/>
                    <a:pt x="453" y="194"/>
                    <a:pt x="461" y="176"/>
                  </a:cubicBezTo>
                  <a:cubicBezTo>
                    <a:pt x="472" y="156"/>
                    <a:pt x="461" y="131"/>
                    <a:pt x="436" y="120"/>
                  </a:cubicBezTo>
                  <a:cubicBezTo>
                    <a:pt x="191" y="24"/>
                    <a:pt x="108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9" name="Google Shape;1749;p34"/>
            <p:cNvSpPr/>
            <p:nvPr/>
          </p:nvSpPr>
          <p:spPr>
            <a:xfrm rot="-325405">
              <a:off x="2103829" y="929083"/>
              <a:ext cx="154579" cy="124127"/>
            </a:xfrm>
            <a:custGeom>
              <a:avLst/>
              <a:gdLst/>
              <a:ahLst/>
              <a:cxnLst/>
              <a:rect l="l" t="t" r="r" b="b"/>
              <a:pathLst>
                <a:path w="2771" h="2225" extrusionOk="0">
                  <a:moveTo>
                    <a:pt x="1181" y="1"/>
                  </a:moveTo>
                  <a:cubicBezTo>
                    <a:pt x="776" y="1"/>
                    <a:pt x="1" y="1223"/>
                    <a:pt x="875" y="1885"/>
                  </a:cubicBezTo>
                  <a:cubicBezTo>
                    <a:pt x="1202" y="2133"/>
                    <a:pt x="1477" y="2224"/>
                    <a:pt x="1706" y="2224"/>
                  </a:cubicBezTo>
                  <a:cubicBezTo>
                    <a:pt x="2343" y="2224"/>
                    <a:pt x="2631" y="1519"/>
                    <a:pt x="2719" y="1486"/>
                  </a:cubicBezTo>
                  <a:cubicBezTo>
                    <a:pt x="2770" y="1468"/>
                    <a:pt x="2641" y="1462"/>
                    <a:pt x="2474" y="1462"/>
                  </a:cubicBezTo>
                  <a:cubicBezTo>
                    <a:pt x="2334" y="1462"/>
                    <a:pt x="2167" y="1466"/>
                    <a:pt x="2058" y="1469"/>
                  </a:cubicBezTo>
                  <a:lnTo>
                    <a:pt x="2058" y="1469"/>
                  </a:lnTo>
                  <a:cubicBezTo>
                    <a:pt x="2117" y="1437"/>
                    <a:pt x="2202" y="1362"/>
                    <a:pt x="2325" y="1205"/>
                  </a:cubicBezTo>
                  <a:cubicBezTo>
                    <a:pt x="2632" y="811"/>
                    <a:pt x="2423" y="131"/>
                    <a:pt x="2423" y="131"/>
                  </a:cubicBezTo>
                  <a:lnTo>
                    <a:pt x="2423" y="131"/>
                  </a:lnTo>
                  <a:lnTo>
                    <a:pt x="1357" y="730"/>
                  </a:lnTo>
                  <a:cubicBezTo>
                    <a:pt x="1451" y="204"/>
                    <a:pt x="1347" y="1"/>
                    <a:pt x="11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0" name="Google Shape;1750;p34"/>
            <p:cNvSpPr/>
            <p:nvPr/>
          </p:nvSpPr>
          <p:spPr>
            <a:xfrm rot="-325405">
              <a:off x="2171094" y="958414"/>
              <a:ext cx="50597" cy="56680"/>
            </a:xfrm>
            <a:custGeom>
              <a:avLst/>
              <a:gdLst/>
              <a:ahLst/>
              <a:cxnLst/>
              <a:rect l="l" t="t" r="r" b="b"/>
              <a:pathLst>
                <a:path w="907" h="1016" extrusionOk="0">
                  <a:moveTo>
                    <a:pt x="797" y="0"/>
                  </a:moveTo>
                  <a:cubicBezTo>
                    <a:pt x="637" y="0"/>
                    <a:pt x="257" y="227"/>
                    <a:pt x="28" y="374"/>
                  </a:cubicBezTo>
                  <a:cubicBezTo>
                    <a:pt x="9" y="385"/>
                    <a:pt x="0" y="413"/>
                    <a:pt x="14" y="432"/>
                  </a:cubicBezTo>
                  <a:cubicBezTo>
                    <a:pt x="21" y="446"/>
                    <a:pt x="35" y="454"/>
                    <a:pt x="50" y="454"/>
                  </a:cubicBezTo>
                  <a:cubicBezTo>
                    <a:pt x="58" y="454"/>
                    <a:pt x="67" y="451"/>
                    <a:pt x="76" y="446"/>
                  </a:cubicBezTo>
                  <a:cubicBezTo>
                    <a:pt x="356" y="265"/>
                    <a:pt x="693" y="83"/>
                    <a:pt x="783" y="83"/>
                  </a:cubicBezTo>
                  <a:cubicBezTo>
                    <a:pt x="784" y="83"/>
                    <a:pt x="786" y="83"/>
                    <a:pt x="787" y="84"/>
                  </a:cubicBezTo>
                  <a:cubicBezTo>
                    <a:pt x="773" y="142"/>
                    <a:pt x="622" y="318"/>
                    <a:pt x="486" y="449"/>
                  </a:cubicBezTo>
                  <a:cubicBezTo>
                    <a:pt x="469" y="463"/>
                    <a:pt x="463" y="485"/>
                    <a:pt x="474" y="502"/>
                  </a:cubicBezTo>
                  <a:cubicBezTo>
                    <a:pt x="482" y="517"/>
                    <a:pt x="498" y="528"/>
                    <a:pt x="516" y="528"/>
                  </a:cubicBezTo>
                  <a:cubicBezTo>
                    <a:pt x="518" y="528"/>
                    <a:pt x="520" y="527"/>
                    <a:pt x="522" y="527"/>
                  </a:cubicBezTo>
                  <a:cubicBezTo>
                    <a:pt x="612" y="512"/>
                    <a:pt x="713" y="502"/>
                    <a:pt x="773" y="502"/>
                  </a:cubicBezTo>
                  <a:cubicBezTo>
                    <a:pt x="780" y="502"/>
                    <a:pt x="787" y="502"/>
                    <a:pt x="793" y="502"/>
                  </a:cubicBezTo>
                  <a:cubicBezTo>
                    <a:pt x="745" y="589"/>
                    <a:pt x="594" y="826"/>
                    <a:pt x="399" y="904"/>
                  </a:cubicBezTo>
                  <a:cubicBezTo>
                    <a:pt x="357" y="919"/>
                    <a:pt x="316" y="927"/>
                    <a:pt x="276" y="927"/>
                  </a:cubicBezTo>
                  <a:cubicBezTo>
                    <a:pt x="230" y="927"/>
                    <a:pt x="185" y="916"/>
                    <a:pt x="140" y="895"/>
                  </a:cubicBezTo>
                  <a:cubicBezTo>
                    <a:pt x="135" y="893"/>
                    <a:pt x="129" y="892"/>
                    <a:pt x="124" y="892"/>
                  </a:cubicBezTo>
                  <a:cubicBezTo>
                    <a:pt x="107" y="892"/>
                    <a:pt x="89" y="901"/>
                    <a:pt x="81" y="918"/>
                  </a:cubicBezTo>
                  <a:cubicBezTo>
                    <a:pt x="70" y="937"/>
                    <a:pt x="81" y="965"/>
                    <a:pt x="103" y="976"/>
                  </a:cubicBezTo>
                  <a:cubicBezTo>
                    <a:pt x="159" y="1001"/>
                    <a:pt x="215" y="1015"/>
                    <a:pt x="274" y="1015"/>
                  </a:cubicBezTo>
                  <a:cubicBezTo>
                    <a:pt x="327" y="1015"/>
                    <a:pt x="374" y="1004"/>
                    <a:pt x="444" y="985"/>
                  </a:cubicBezTo>
                  <a:cubicBezTo>
                    <a:pt x="706" y="879"/>
                    <a:pt x="885" y="552"/>
                    <a:pt x="901" y="505"/>
                  </a:cubicBezTo>
                  <a:cubicBezTo>
                    <a:pt x="907" y="485"/>
                    <a:pt x="904" y="463"/>
                    <a:pt x="890" y="446"/>
                  </a:cubicBezTo>
                  <a:cubicBezTo>
                    <a:pt x="881" y="435"/>
                    <a:pt x="862" y="412"/>
                    <a:pt x="756" y="412"/>
                  </a:cubicBezTo>
                  <a:cubicBezTo>
                    <a:pt x="727" y="412"/>
                    <a:pt x="691" y="414"/>
                    <a:pt x="647" y="418"/>
                  </a:cubicBezTo>
                  <a:cubicBezTo>
                    <a:pt x="745" y="315"/>
                    <a:pt x="871" y="164"/>
                    <a:pt x="879" y="86"/>
                  </a:cubicBezTo>
                  <a:cubicBezTo>
                    <a:pt x="885" y="56"/>
                    <a:pt x="871" y="28"/>
                    <a:pt x="846" y="11"/>
                  </a:cubicBezTo>
                  <a:cubicBezTo>
                    <a:pt x="833" y="4"/>
                    <a:pt x="817" y="0"/>
                    <a:pt x="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1" name="Google Shape;1751;p34"/>
            <p:cNvSpPr/>
            <p:nvPr/>
          </p:nvSpPr>
          <p:spPr>
            <a:xfrm rot="-325405">
              <a:off x="2151153" y="941632"/>
              <a:ext cx="17182" cy="17629"/>
            </a:xfrm>
            <a:custGeom>
              <a:avLst/>
              <a:gdLst/>
              <a:ahLst/>
              <a:cxnLst/>
              <a:rect l="l" t="t" r="r" b="b"/>
              <a:pathLst>
                <a:path w="308" h="316" extrusionOk="0">
                  <a:moveTo>
                    <a:pt x="68" y="1"/>
                  </a:moveTo>
                  <a:cubicBezTo>
                    <a:pt x="48" y="1"/>
                    <a:pt x="30" y="16"/>
                    <a:pt x="28" y="36"/>
                  </a:cubicBezTo>
                  <a:cubicBezTo>
                    <a:pt x="0" y="187"/>
                    <a:pt x="11" y="276"/>
                    <a:pt x="56" y="304"/>
                  </a:cubicBezTo>
                  <a:cubicBezTo>
                    <a:pt x="64" y="310"/>
                    <a:pt x="70" y="315"/>
                    <a:pt x="90" y="315"/>
                  </a:cubicBezTo>
                  <a:cubicBezTo>
                    <a:pt x="123" y="315"/>
                    <a:pt x="182" y="287"/>
                    <a:pt x="293" y="159"/>
                  </a:cubicBezTo>
                  <a:cubicBezTo>
                    <a:pt x="307" y="137"/>
                    <a:pt x="304" y="114"/>
                    <a:pt x="288" y="95"/>
                  </a:cubicBezTo>
                  <a:cubicBezTo>
                    <a:pt x="278" y="89"/>
                    <a:pt x="269" y="86"/>
                    <a:pt x="259" y="86"/>
                  </a:cubicBezTo>
                  <a:cubicBezTo>
                    <a:pt x="246" y="86"/>
                    <a:pt x="233" y="92"/>
                    <a:pt x="223" y="103"/>
                  </a:cubicBezTo>
                  <a:cubicBezTo>
                    <a:pt x="182" y="151"/>
                    <a:pt x="134" y="195"/>
                    <a:pt x="106" y="218"/>
                  </a:cubicBezTo>
                  <a:cubicBezTo>
                    <a:pt x="98" y="187"/>
                    <a:pt x="106" y="117"/>
                    <a:pt x="115" y="53"/>
                  </a:cubicBezTo>
                  <a:cubicBezTo>
                    <a:pt x="120" y="31"/>
                    <a:pt x="106" y="6"/>
                    <a:pt x="81" y="3"/>
                  </a:cubicBezTo>
                  <a:cubicBezTo>
                    <a:pt x="77" y="1"/>
                    <a:pt x="72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2" name="Google Shape;1752;p34"/>
            <p:cNvSpPr/>
            <p:nvPr/>
          </p:nvSpPr>
          <p:spPr>
            <a:xfrm rot="-325405">
              <a:off x="2410966" y="949476"/>
              <a:ext cx="42229" cy="76986"/>
            </a:xfrm>
            <a:custGeom>
              <a:avLst/>
              <a:gdLst/>
              <a:ahLst/>
              <a:cxnLst/>
              <a:rect l="l" t="t" r="r" b="b"/>
              <a:pathLst>
                <a:path w="757" h="1380" extrusionOk="0">
                  <a:moveTo>
                    <a:pt x="164" y="79"/>
                  </a:moveTo>
                  <a:cubicBezTo>
                    <a:pt x="215" y="79"/>
                    <a:pt x="272" y="157"/>
                    <a:pt x="333" y="302"/>
                  </a:cubicBezTo>
                  <a:cubicBezTo>
                    <a:pt x="394" y="467"/>
                    <a:pt x="394" y="562"/>
                    <a:pt x="330" y="592"/>
                  </a:cubicBezTo>
                  <a:lnTo>
                    <a:pt x="210" y="302"/>
                  </a:lnTo>
                  <a:cubicBezTo>
                    <a:pt x="168" y="199"/>
                    <a:pt x="143" y="124"/>
                    <a:pt x="149" y="82"/>
                  </a:cubicBezTo>
                  <a:cubicBezTo>
                    <a:pt x="154" y="80"/>
                    <a:pt x="159" y="79"/>
                    <a:pt x="164" y="79"/>
                  </a:cubicBezTo>
                  <a:close/>
                  <a:moveTo>
                    <a:pt x="394" y="708"/>
                  </a:moveTo>
                  <a:cubicBezTo>
                    <a:pt x="432" y="708"/>
                    <a:pt x="469" y="727"/>
                    <a:pt x="506" y="771"/>
                  </a:cubicBezTo>
                  <a:cubicBezTo>
                    <a:pt x="525" y="790"/>
                    <a:pt x="542" y="815"/>
                    <a:pt x="559" y="843"/>
                  </a:cubicBezTo>
                  <a:cubicBezTo>
                    <a:pt x="575" y="871"/>
                    <a:pt x="595" y="896"/>
                    <a:pt x="601" y="916"/>
                  </a:cubicBezTo>
                  <a:cubicBezTo>
                    <a:pt x="609" y="938"/>
                    <a:pt x="623" y="966"/>
                    <a:pt x="637" y="1000"/>
                  </a:cubicBezTo>
                  <a:cubicBezTo>
                    <a:pt x="648" y="1036"/>
                    <a:pt x="656" y="1080"/>
                    <a:pt x="648" y="1128"/>
                  </a:cubicBezTo>
                  <a:cubicBezTo>
                    <a:pt x="645" y="1181"/>
                    <a:pt x="623" y="1220"/>
                    <a:pt x="584" y="1248"/>
                  </a:cubicBezTo>
                  <a:lnTo>
                    <a:pt x="548" y="1161"/>
                  </a:lnTo>
                  <a:lnTo>
                    <a:pt x="542" y="1150"/>
                  </a:lnTo>
                  <a:lnTo>
                    <a:pt x="489" y="1011"/>
                  </a:lnTo>
                  <a:cubicBezTo>
                    <a:pt x="444" y="896"/>
                    <a:pt x="405" y="793"/>
                    <a:pt x="377" y="709"/>
                  </a:cubicBezTo>
                  <a:cubicBezTo>
                    <a:pt x="383" y="709"/>
                    <a:pt x="388" y="708"/>
                    <a:pt x="394" y="708"/>
                  </a:cubicBezTo>
                  <a:close/>
                  <a:moveTo>
                    <a:pt x="143" y="0"/>
                  </a:moveTo>
                  <a:cubicBezTo>
                    <a:pt x="113" y="0"/>
                    <a:pt x="86" y="7"/>
                    <a:pt x="59" y="18"/>
                  </a:cubicBezTo>
                  <a:cubicBezTo>
                    <a:pt x="26" y="31"/>
                    <a:pt x="9" y="43"/>
                    <a:pt x="4" y="65"/>
                  </a:cubicBezTo>
                  <a:cubicBezTo>
                    <a:pt x="1" y="87"/>
                    <a:pt x="6" y="107"/>
                    <a:pt x="17" y="135"/>
                  </a:cubicBezTo>
                  <a:lnTo>
                    <a:pt x="20" y="146"/>
                  </a:lnTo>
                  <a:lnTo>
                    <a:pt x="73" y="244"/>
                  </a:lnTo>
                  <a:lnTo>
                    <a:pt x="324" y="874"/>
                  </a:lnTo>
                  <a:lnTo>
                    <a:pt x="475" y="1295"/>
                  </a:lnTo>
                  <a:cubicBezTo>
                    <a:pt x="486" y="1320"/>
                    <a:pt x="497" y="1343"/>
                    <a:pt x="509" y="1359"/>
                  </a:cubicBezTo>
                  <a:cubicBezTo>
                    <a:pt x="521" y="1372"/>
                    <a:pt x="534" y="1379"/>
                    <a:pt x="549" y="1379"/>
                  </a:cubicBezTo>
                  <a:cubicBezTo>
                    <a:pt x="557" y="1379"/>
                    <a:pt x="566" y="1377"/>
                    <a:pt x="575" y="1373"/>
                  </a:cubicBezTo>
                  <a:cubicBezTo>
                    <a:pt x="656" y="1337"/>
                    <a:pt x="709" y="1290"/>
                    <a:pt x="737" y="1220"/>
                  </a:cubicBezTo>
                  <a:cubicBezTo>
                    <a:pt x="748" y="1184"/>
                    <a:pt x="754" y="1153"/>
                    <a:pt x="757" y="1114"/>
                  </a:cubicBezTo>
                  <a:cubicBezTo>
                    <a:pt x="757" y="1078"/>
                    <a:pt x="754" y="1041"/>
                    <a:pt x="748" y="1002"/>
                  </a:cubicBezTo>
                  <a:cubicBezTo>
                    <a:pt x="740" y="966"/>
                    <a:pt x="726" y="930"/>
                    <a:pt x="712" y="896"/>
                  </a:cubicBezTo>
                  <a:cubicBezTo>
                    <a:pt x="698" y="860"/>
                    <a:pt x="687" y="829"/>
                    <a:pt x="673" y="804"/>
                  </a:cubicBezTo>
                  <a:cubicBezTo>
                    <a:pt x="617" y="695"/>
                    <a:pt x="556" y="626"/>
                    <a:pt x="486" y="598"/>
                  </a:cubicBezTo>
                  <a:cubicBezTo>
                    <a:pt x="500" y="548"/>
                    <a:pt x="500" y="495"/>
                    <a:pt x="492" y="442"/>
                  </a:cubicBezTo>
                  <a:cubicBezTo>
                    <a:pt x="486" y="386"/>
                    <a:pt x="469" y="319"/>
                    <a:pt x="433" y="241"/>
                  </a:cubicBezTo>
                  <a:cubicBezTo>
                    <a:pt x="402" y="157"/>
                    <a:pt x="349" y="93"/>
                    <a:pt x="288" y="45"/>
                  </a:cubicBezTo>
                  <a:cubicBezTo>
                    <a:pt x="252" y="23"/>
                    <a:pt x="218" y="9"/>
                    <a:pt x="177" y="4"/>
                  </a:cubicBezTo>
                  <a:cubicBezTo>
                    <a:pt x="165" y="1"/>
                    <a:pt x="154" y="0"/>
                    <a:pt x="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3" name="Google Shape;1753;p34"/>
            <p:cNvSpPr/>
            <p:nvPr/>
          </p:nvSpPr>
          <p:spPr>
            <a:xfrm rot="-325405">
              <a:off x="2440748" y="936767"/>
              <a:ext cx="41448" cy="77042"/>
            </a:xfrm>
            <a:custGeom>
              <a:avLst/>
              <a:gdLst/>
              <a:ahLst/>
              <a:cxnLst/>
              <a:rect l="l" t="t" r="r" b="b"/>
              <a:pathLst>
                <a:path w="743" h="1381" extrusionOk="0">
                  <a:moveTo>
                    <a:pt x="250" y="1"/>
                  </a:moveTo>
                  <a:cubicBezTo>
                    <a:pt x="242" y="1"/>
                    <a:pt x="233" y="1"/>
                    <a:pt x="223" y="2"/>
                  </a:cubicBezTo>
                  <a:cubicBezTo>
                    <a:pt x="156" y="2"/>
                    <a:pt x="103" y="10"/>
                    <a:pt x="70" y="22"/>
                  </a:cubicBezTo>
                  <a:cubicBezTo>
                    <a:pt x="14" y="41"/>
                    <a:pt x="0" y="97"/>
                    <a:pt x="31" y="189"/>
                  </a:cubicBezTo>
                  <a:lnTo>
                    <a:pt x="92" y="354"/>
                  </a:lnTo>
                  <a:lnTo>
                    <a:pt x="268" y="951"/>
                  </a:lnTo>
                  <a:lnTo>
                    <a:pt x="388" y="1285"/>
                  </a:lnTo>
                  <a:lnTo>
                    <a:pt x="407" y="1336"/>
                  </a:lnTo>
                  <a:cubicBezTo>
                    <a:pt x="413" y="1350"/>
                    <a:pt x="427" y="1363"/>
                    <a:pt x="444" y="1372"/>
                  </a:cubicBezTo>
                  <a:cubicBezTo>
                    <a:pt x="454" y="1378"/>
                    <a:pt x="464" y="1381"/>
                    <a:pt x="473" y="1381"/>
                  </a:cubicBezTo>
                  <a:cubicBezTo>
                    <a:pt x="481" y="1381"/>
                    <a:pt x="489" y="1378"/>
                    <a:pt x="497" y="1375"/>
                  </a:cubicBezTo>
                  <a:lnTo>
                    <a:pt x="664" y="1322"/>
                  </a:lnTo>
                  <a:cubicBezTo>
                    <a:pt x="686" y="1316"/>
                    <a:pt x="706" y="1305"/>
                    <a:pt x="720" y="1291"/>
                  </a:cubicBezTo>
                  <a:cubicBezTo>
                    <a:pt x="739" y="1277"/>
                    <a:pt x="742" y="1260"/>
                    <a:pt x="734" y="1238"/>
                  </a:cubicBezTo>
                  <a:cubicBezTo>
                    <a:pt x="725" y="1218"/>
                    <a:pt x="709" y="1206"/>
                    <a:pt x="686" y="1206"/>
                  </a:cubicBezTo>
                  <a:cubicBezTo>
                    <a:pt x="673" y="1206"/>
                    <a:pt x="659" y="1209"/>
                    <a:pt x="642" y="1216"/>
                  </a:cubicBezTo>
                  <a:lnTo>
                    <a:pt x="494" y="1266"/>
                  </a:lnTo>
                  <a:cubicBezTo>
                    <a:pt x="494" y="1266"/>
                    <a:pt x="480" y="1230"/>
                    <a:pt x="455" y="1154"/>
                  </a:cubicBezTo>
                  <a:lnTo>
                    <a:pt x="346" y="789"/>
                  </a:lnTo>
                  <a:cubicBezTo>
                    <a:pt x="335" y="741"/>
                    <a:pt x="315" y="688"/>
                    <a:pt x="296" y="638"/>
                  </a:cubicBezTo>
                  <a:lnTo>
                    <a:pt x="346" y="621"/>
                  </a:lnTo>
                  <a:cubicBezTo>
                    <a:pt x="368" y="619"/>
                    <a:pt x="388" y="616"/>
                    <a:pt x="407" y="607"/>
                  </a:cubicBezTo>
                  <a:cubicBezTo>
                    <a:pt x="424" y="602"/>
                    <a:pt x="435" y="591"/>
                    <a:pt x="444" y="577"/>
                  </a:cubicBezTo>
                  <a:cubicBezTo>
                    <a:pt x="455" y="563"/>
                    <a:pt x="458" y="549"/>
                    <a:pt x="452" y="535"/>
                  </a:cubicBezTo>
                  <a:cubicBezTo>
                    <a:pt x="445" y="510"/>
                    <a:pt x="426" y="499"/>
                    <a:pt x="397" y="499"/>
                  </a:cubicBezTo>
                  <a:cubicBezTo>
                    <a:pt x="380" y="499"/>
                    <a:pt x="360" y="503"/>
                    <a:pt x="338" y="510"/>
                  </a:cubicBezTo>
                  <a:lnTo>
                    <a:pt x="268" y="535"/>
                  </a:lnTo>
                  <a:cubicBezTo>
                    <a:pt x="257" y="513"/>
                    <a:pt x="248" y="507"/>
                    <a:pt x="248" y="504"/>
                  </a:cubicBezTo>
                  <a:lnTo>
                    <a:pt x="165" y="211"/>
                  </a:lnTo>
                  <a:lnTo>
                    <a:pt x="134" y="128"/>
                  </a:lnTo>
                  <a:cubicBezTo>
                    <a:pt x="168" y="121"/>
                    <a:pt x="210" y="116"/>
                    <a:pt x="263" y="116"/>
                  </a:cubicBezTo>
                  <a:cubicBezTo>
                    <a:pt x="274" y="116"/>
                    <a:pt x="286" y="116"/>
                    <a:pt x="299" y="116"/>
                  </a:cubicBezTo>
                  <a:cubicBezTo>
                    <a:pt x="335" y="91"/>
                    <a:pt x="349" y="63"/>
                    <a:pt x="338" y="36"/>
                  </a:cubicBezTo>
                  <a:cubicBezTo>
                    <a:pt x="328" y="14"/>
                    <a:pt x="298" y="1"/>
                    <a:pt x="2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4" name="Google Shape;1754;p34"/>
            <p:cNvSpPr/>
            <p:nvPr/>
          </p:nvSpPr>
          <p:spPr>
            <a:xfrm rot="-325405">
              <a:off x="2479701" y="921842"/>
              <a:ext cx="33806" cy="81449"/>
            </a:xfrm>
            <a:custGeom>
              <a:avLst/>
              <a:gdLst/>
              <a:ahLst/>
              <a:cxnLst/>
              <a:rect l="l" t="t" r="r" b="b"/>
              <a:pathLst>
                <a:path w="606" h="1460" extrusionOk="0">
                  <a:moveTo>
                    <a:pt x="114" y="243"/>
                  </a:moveTo>
                  <a:lnTo>
                    <a:pt x="114" y="243"/>
                  </a:lnTo>
                  <a:cubicBezTo>
                    <a:pt x="128" y="290"/>
                    <a:pt x="151" y="354"/>
                    <a:pt x="184" y="452"/>
                  </a:cubicBezTo>
                  <a:cubicBezTo>
                    <a:pt x="221" y="547"/>
                    <a:pt x="246" y="630"/>
                    <a:pt x="268" y="703"/>
                  </a:cubicBezTo>
                  <a:cubicBezTo>
                    <a:pt x="293" y="778"/>
                    <a:pt x="310" y="840"/>
                    <a:pt x="321" y="890"/>
                  </a:cubicBezTo>
                  <a:cubicBezTo>
                    <a:pt x="335" y="940"/>
                    <a:pt x="343" y="973"/>
                    <a:pt x="352" y="993"/>
                  </a:cubicBezTo>
                  <a:cubicBezTo>
                    <a:pt x="294" y="1003"/>
                    <a:pt x="250" y="1007"/>
                    <a:pt x="216" y="1007"/>
                  </a:cubicBezTo>
                  <a:cubicBezTo>
                    <a:pt x="193" y="1007"/>
                    <a:pt x="175" y="1005"/>
                    <a:pt x="162" y="1001"/>
                  </a:cubicBezTo>
                  <a:cubicBezTo>
                    <a:pt x="148" y="853"/>
                    <a:pt x="134" y="602"/>
                    <a:pt x="114" y="243"/>
                  </a:cubicBezTo>
                  <a:close/>
                  <a:moveTo>
                    <a:pt x="102" y="1"/>
                  </a:moveTo>
                  <a:cubicBezTo>
                    <a:pt x="95" y="1"/>
                    <a:pt x="88" y="1"/>
                    <a:pt x="81" y="3"/>
                  </a:cubicBezTo>
                  <a:lnTo>
                    <a:pt x="11" y="19"/>
                  </a:lnTo>
                  <a:cubicBezTo>
                    <a:pt x="0" y="56"/>
                    <a:pt x="0" y="123"/>
                    <a:pt x="17" y="223"/>
                  </a:cubicBezTo>
                  <a:cubicBezTo>
                    <a:pt x="25" y="268"/>
                    <a:pt x="31" y="296"/>
                    <a:pt x="31" y="307"/>
                  </a:cubicBezTo>
                  <a:cubicBezTo>
                    <a:pt x="67" y="655"/>
                    <a:pt x="78" y="1018"/>
                    <a:pt x="67" y="1395"/>
                  </a:cubicBezTo>
                  <a:lnTo>
                    <a:pt x="64" y="1414"/>
                  </a:lnTo>
                  <a:cubicBezTo>
                    <a:pt x="67" y="1428"/>
                    <a:pt x="75" y="1442"/>
                    <a:pt x="95" y="1450"/>
                  </a:cubicBezTo>
                  <a:cubicBezTo>
                    <a:pt x="105" y="1457"/>
                    <a:pt x="114" y="1460"/>
                    <a:pt x="123" y="1460"/>
                  </a:cubicBezTo>
                  <a:cubicBezTo>
                    <a:pt x="129" y="1460"/>
                    <a:pt x="135" y="1458"/>
                    <a:pt x="142" y="1456"/>
                  </a:cubicBezTo>
                  <a:cubicBezTo>
                    <a:pt x="173" y="1445"/>
                    <a:pt x="193" y="1414"/>
                    <a:pt x="193" y="1364"/>
                  </a:cubicBezTo>
                  <a:cubicBezTo>
                    <a:pt x="193" y="1339"/>
                    <a:pt x="187" y="1297"/>
                    <a:pt x="181" y="1241"/>
                  </a:cubicBezTo>
                  <a:cubicBezTo>
                    <a:pt x="173" y="1185"/>
                    <a:pt x="170" y="1132"/>
                    <a:pt x="173" y="1085"/>
                  </a:cubicBezTo>
                  <a:lnTo>
                    <a:pt x="382" y="1066"/>
                  </a:lnTo>
                  <a:cubicBezTo>
                    <a:pt x="430" y="1174"/>
                    <a:pt x="458" y="1255"/>
                    <a:pt x="472" y="1314"/>
                  </a:cubicBezTo>
                  <a:cubicBezTo>
                    <a:pt x="477" y="1342"/>
                    <a:pt x="491" y="1356"/>
                    <a:pt x="508" y="1364"/>
                  </a:cubicBezTo>
                  <a:cubicBezTo>
                    <a:pt x="515" y="1365"/>
                    <a:pt x="523" y="1366"/>
                    <a:pt x="531" y="1366"/>
                  </a:cubicBezTo>
                  <a:cubicBezTo>
                    <a:pt x="544" y="1366"/>
                    <a:pt x="560" y="1364"/>
                    <a:pt x="578" y="1358"/>
                  </a:cubicBezTo>
                  <a:cubicBezTo>
                    <a:pt x="600" y="1344"/>
                    <a:pt x="605" y="1325"/>
                    <a:pt x="600" y="1294"/>
                  </a:cubicBezTo>
                  <a:lnTo>
                    <a:pt x="600" y="1289"/>
                  </a:lnTo>
                  <a:cubicBezTo>
                    <a:pt x="597" y="1272"/>
                    <a:pt x="578" y="1230"/>
                    <a:pt x="552" y="1166"/>
                  </a:cubicBezTo>
                  <a:cubicBezTo>
                    <a:pt x="525" y="1105"/>
                    <a:pt x="505" y="1066"/>
                    <a:pt x="502" y="1049"/>
                  </a:cubicBezTo>
                  <a:lnTo>
                    <a:pt x="449" y="926"/>
                  </a:lnTo>
                  <a:cubicBezTo>
                    <a:pt x="433" y="837"/>
                    <a:pt x="385" y="694"/>
                    <a:pt x="310" y="499"/>
                  </a:cubicBezTo>
                  <a:cubicBezTo>
                    <a:pt x="237" y="296"/>
                    <a:pt x="190" y="145"/>
                    <a:pt x="165" y="42"/>
                  </a:cubicBezTo>
                  <a:cubicBezTo>
                    <a:pt x="162" y="25"/>
                    <a:pt x="151" y="14"/>
                    <a:pt x="134" y="5"/>
                  </a:cubicBezTo>
                  <a:cubicBezTo>
                    <a:pt x="123" y="2"/>
                    <a:pt x="112" y="1"/>
                    <a:pt x="1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5" name="Google Shape;1755;p34"/>
            <p:cNvSpPr/>
            <p:nvPr/>
          </p:nvSpPr>
          <p:spPr>
            <a:xfrm rot="-325405">
              <a:off x="2505985" y="909995"/>
              <a:ext cx="37264" cy="82621"/>
            </a:xfrm>
            <a:custGeom>
              <a:avLst/>
              <a:gdLst/>
              <a:ahLst/>
              <a:cxnLst/>
              <a:rect l="l" t="t" r="r" b="b"/>
              <a:pathLst>
                <a:path w="668" h="1481" extrusionOk="0">
                  <a:moveTo>
                    <a:pt x="474" y="0"/>
                  </a:moveTo>
                  <a:cubicBezTo>
                    <a:pt x="469" y="0"/>
                    <a:pt x="462" y="1"/>
                    <a:pt x="455" y="2"/>
                  </a:cubicBezTo>
                  <a:cubicBezTo>
                    <a:pt x="436" y="8"/>
                    <a:pt x="422" y="10"/>
                    <a:pt x="416" y="22"/>
                  </a:cubicBezTo>
                  <a:cubicBezTo>
                    <a:pt x="408" y="30"/>
                    <a:pt x="405" y="41"/>
                    <a:pt x="408" y="58"/>
                  </a:cubicBezTo>
                  <a:lnTo>
                    <a:pt x="416" y="94"/>
                  </a:lnTo>
                  <a:lnTo>
                    <a:pt x="433" y="211"/>
                  </a:lnTo>
                  <a:cubicBezTo>
                    <a:pt x="542" y="959"/>
                    <a:pt x="544" y="1338"/>
                    <a:pt x="444" y="1352"/>
                  </a:cubicBezTo>
                  <a:cubicBezTo>
                    <a:pt x="433" y="1354"/>
                    <a:pt x="423" y="1355"/>
                    <a:pt x="414" y="1355"/>
                  </a:cubicBezTo>
                  <a:cubicBezTo>
                    <a:pt x="343" y="1355"/>
                    <a:pt x="303" y="1310"/>
                    <a:pt x="290" y="1221"/>
                  </a:cubicBezTo>
                  <a:cubicBezTo>
                    <a:pt x="282" y="1168"/>
                    <a:pt x="268" y="1098"/>
                    <a:pt x="246" y="1001"/>
                  </a:cubicBezTo>
                  <a:cubicBezTo>
                    <a:pt x="221" y="903"/>
                    <a:pt x="207" y="831"/>
                    <a:pt x="198" y="780"/>
                  </a:cubicBezTo>
                  <a:lnTo>
                    <a:pt x="117" y="211"/>
                  </a:lnTo>
                  <a:cubicBezTo>
                    <a:pt x="115" y="183"/>
                    <a:pt x="101" y="155"/>
                    <a:pt x="87" y="136"/>
                  </a:cubicBezTo>
                  <a:cubicBezTo>
                    <a:pt x="75" y="117"/>
                    <a:pt x="61" y="104"/>
                    <a:pt x="47" y="104"/>
                  </a:cubicBezTo>
                  <a:cubicBezTo>
                    <a:pt x="44" y="104"/>
                    <a:pt x="42" y="104"/>
                    <a:pt x="39" y="105"/>
                  </a:cubicBezTo>
                  <a:cubicBezTo>
                    <a:pt x="23" y="105"/>
                    <a:pt x="11" y="122"/>
                    <a:pt x="0" y="153"/>
                  </a:cubicBezTo>
                  <a:lnTo>
                    <a:pt x="53" y="448"/>
                  </a:lnTo>
                  <a:cubicBezTo>
                    <a:pt x="84" y="666"/>
                    <a:pt x="109" y="833"/>
                    <a:pt x="126" y="948"/>
                  </a:cubicBezTo>
                  <a:cubicBezTo>
                    <a:pt x="143" y="1062"/>
                    <a:pt x="165" y="1165"/>
                    <a:pt x="190" y="1252"/>
                  </a:cubicBezTo>
                  <a:cubicBezTo>
                    <a:pt x="204" y="1308"/>
                    <a:pt x="235" y="1363"/>
                    <a:pt x="277" y="1416"/>
                  </a:cubicBezTo>
                  <a:cubicBezTo>
                    <a:pt x="309" y="1458"/>
                    <a:pt x="353" y="1481"/>
                    <a:pt x="407" y="1481"/>
                  </a:cubicBezTo>
                  <a:cubicBezTo>
                    <a:pt x="418" y="1481"/>
                    <a:pt x="429" y="1480"/>
                    <a:pt x="441" y="1478"/>
                  </a:cubicBezTo>
                  <a:cubicBezTo>
                    <a:pt x="622" y="1453"/>
                    <a:pt x="667" y="1132"/>
                    <a:pt x="581" y="515"/>
                  </a:cubicBezTo>
                  <a:lnTo>
                    <a:pt x="572" y="482"/>
                  </a:lnTo>
                  <a:lnTo>
                    <a:pt x="555" y="306"/>
                  </a:lnTo>
                  <a:lnTo>
                    <a:pt x="536" y="94"/>
                  </a:lnTo>
                  <a:cubicBezTo>
                    <a:pt x="533" y="66"/>
                    <a:pt x="528" y="44"/>
                    <a:pt x="519" y="27"/>
                  </a:cubicBezTo>
                  <a:cubicBezTo>
                    <a:pt x="514" y="16"/>
                    <a:pt x="505" y="10"/>
                    <a:pt x="494" y="8"/>
                  </a:cubicBezTo>
                  <a:cubicBezTo>
                    <a:pt x="491" y="2"/>
                    <a:pt x="484" y="0"/>
                    <a:pt x="4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6" name="Google Shape;1756;p34"/>
            <p:cNvSpPr/>
            <p:nvPr/>
          </p:nvSpPr>
          <p:spPr>
            <a:xfrm rot="-325405">
              <a:off x="2543529" y="906685"/>
              <a:ext cx="25717" cy="76819"/>
            </a:xfrm>
            <a:custGeom>
              <a:avLst/>
              <a:gdLst/>
              <a:ahLst/>
              <a:cxnLst/>
              <a:rect l="l" t="t" r="r" b="b"/>
              <a:pathLst>
                <a:path w="461" h="1377" extrusionOk="0">
                  <a:moveTo>
                    <a:pt x="402" y="0"/>
                  </a:moveTo>
                  <a:cubicBezTo>
                    <a:pt x="398" y="0"/>
                    <a:pt x="393" y="1"/>
                    <a:pt x="388" y="1"/>
                  </a:cubicBezTo>
                  <a:lnTo>
                    <a:pt x="352" y="4"/>
                  </a:lnTo>
                  <a:lnTo>
                    <a:pt x="67" y="7"/>
                  </a:lnTo>
                  <a:cubicBezTo>
                    <a:pt x="53" y="10"/>
                    <a:pt x="39" y="15"/>
                    <a:pt x="25" y="24"/>
                  </a:cubicBezTo>
                  <a:cubicBezTo>
                    <a:pt x="11" y="35"/>
                    <a:pt x="0" y="46"/>
                    <a:pt x="3" y="60"/>
                  </a:cubicBezTo>
                  <a:cubicBezTo>
                    <a:pt x="5" y="92"/>
                    <a:pt x="44" y="110"/>
                    <a:pt x="125" y="110"/>
                  </a:cubicBezTo>
                  <a:cubicBezTo>
                    <a:pt x="141" y="110"/>
                    <a:pt x="159" y="109"/>
                    <a:pt x="179" y="107"/>
                  </a:cubicBezTo>
                  <a:lnTo>
                    <a:pt x="187" y="107"/>
                  </a:lnTo>
                  <a:cubicBezTo>
                    <a:pt x="195" y="174"/>
                    <a:pt x="215" y="356"/>
                    <a:pt x="254" y="651"/>
                  </a:cubicBezTo>
                  <a:cubicBezTo>
                    <a:pt x="293" y="950"/>
                    <a:pt x="312" y="1106"/>
                    <a:pt x="321" y="1123"/>
                  </a:cubicBezTo>
                  <a:cubicBezTo>
                    <a:pt x="324" y="1173"/>
                    <a:pt x="324" y="1195"/>
                    <a:pt x="324" y="1195"/>
                  </a:cubicBezTo>
                  <a:lnTo>
                    <a:pt x="340" y="1357"/>
                  </a:lnTo>
                  <a:lnTo>
                    <a:pt x="371" y="1377"/>
                  </a:lnTo>
                  <a:cubicBezTo>
                    <a:pt x="391" y="1374"/>
                    <a:pt x="407" y="1368"/>
                    <a:pt x="421" y="1354"/>
                  </a:cubicBezTo>
                  <a:cubicBezTo>
                    <a:pt x="435" y="1341"/>
                    <a:pt x="446" y="1327"/>
                    <a:pt x="441" y="1307"/>
                  </a:cubicBezTo>
                  <a:cubicBezTo>
                    <a:pt x="432" y="1176"/>
                    <a:pt x="407" y="978"/>
                    <a:pt x="365" y="716"/>
                  </a:cubicBezTo>
                  <a:cubicBezTo>
                    <a:pt x="324" y="453"/>
                    <a:pt x="299" y="255"/>
                    <a:pt x="290" y="121"/>
                  </a:cubicBezTo>
                  <a:lnTo>
                    <a:pt x="293" y="102"/>
                  </a:lnTo>
                  <a:lnTo>
                    <a:pt x="391" y="107"/>
                  </a:lnTo>
                  <a:cubicBezTo>
                    <a:pt x="410" y="105"/>
                    <a:pt x="424" y="102"/>
                    <a:pt x="438" y="88"/>
                  </a:cubicBezTo>
                  <a:cubicBezTo>
                    <a:pt x="449" y="77"/>
                    <a:pt x="460" y="63"/>
                    <a:pt x="458" y="46"/>
                  </a:cubicBezTo>
                  <a:cubicBezTo>
                    <a:pt x="453" y="19"/>
                    <a:pt x="437" y="0"/>
                    <a:pt x="4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7" name="Google Shape;1757;p34"/>
            <p:cNvSpPr/>
            <p:nvPr/>
          </p:nvSpPr>
          <p:spPr>
            <a:xfrm rot="-325405">
              <a:off x="2574651" y="901830"/>
              <a:ext cx="26832" cy="77488"/>
            </a:xfrm>
            <a:custGeom>
              <a:avLst/>
              <a:gdLst/>
              <a:ahLst/>
              <a:cxnLst/>
              <a:rect l="l" t="t" r="r" b="b"/>
              <a:pathLst>
                <a:path w="481" h="1389" extrusionOk="0">
                  <a:moveTo>
                    <a:pt x="369" y="1"/>
                  </a:moveTo>
                  <a:cubicBezTo>
                    <a:pt x="366" y="1"/>
                    <a:pt x="362" y="1"/>
                    <a:pt x="358" y="1"/>
                  </a:cubicBezTo>
                  <a:lnTo>
                    <a:pt x="107" y="7"/>
                  </a:lnTo>
                  <a:cubicBezTo>
                    <a:pt x="37" y="7"/>
                    <a:pt x="1" y="23"/>
                    <a:pt x="1" y="54"/>
                  </a:cubicBezTo>
                  <a:cubicBezTo>
                    <a:pt x="1" y="76"/>
                    <a:pt x="6" y="93"/>
                    <a:pt x="20" y="99"/>
                  </a:cubicBezTo>
                  <a:cubicBezTo>
                    <a:pt x="28" y="107"/>
                    <a:pt x="48" y="110"/>
                    <a:pt x="68" y="110"/>
                  </a:cubicBezTo>
                  <a:lnTo>
                    <a:pt x="118" y="107"/>
                  </a:lnTo>
                  <a:lnTo>
                    <a:pt x="160" y="107"/>
                  </a:lnTo>
                  <a:cubicBezTo>
                    <a:pt x="165" y="177"/>
                    <a:pt x="168" y="252"/>
                    <a:pt x="174" y="333"/>
                  </a:cubicBezTo>
                  <a:lnTo>
                    <a:pt x="168" y="804"/>
                  </a:lnTo>
                  <a:lnTo>
                    <a:pt x="193" y="1251"/>
                  </a:lnTo>
                  <a:lnTo>
                    <a:pt x="190" y="1279"/>
                  </a:lnTo>
                  <a:lnTo>
                    <a:pt x="132" y="1281"/>
                  </a:lnTo>
                  <a:cubicBezTo>
                    <a:pt x="123" y="1287"/>
                    <a:pt x="112" y="1290"/>
                    <a:pt x="107" y="1304"/>
                  </a:cubicBezTo>
                  <a:cubicBezTo>
                    <a:pt x="95" y="1318"/>
                    <a:pt x="93" y="1329"/>
                    <a:pt x="93" y="1343"/>
                  </a:cubicBezTo>
                  <a:cubicBezTo>
                    <a:pt x="95" y="1371"/>
                    <a:pt x="117" y="1388"/>
                    <a:pt x="158" y="1388"/>
                  </a:cubicBezTo>
                  <a:cubicBezTo>
                    <a:pt x="161" y="1388"/>
                    <a:pt x="165" y="1388"/>
                    <a:pt x="168" y="1387"/>
                  </a:cubicBezTo>
                  <a:cubicBezTo>
                    <a:pt x="174" y="1387"/>
                    <a:pt x="182" y="1387"/>
                    <a:pt x="193" y="1385"/>
                  </a:cubicBezTo>
                  <a:cubicBezTo>
                    <a:pt x="205" y="1387"/>
                    <a:pt x="229" y="1389"/>
                    <a:pt x="265" y="1389"/>
                  </a:cubicBezTo>
                  <a:cubicBezTo>
                    <a:pt x="280" y="1389"/>
                    <a:pt x="297" y="1388"/>
                    <a:pt x="316" y="1387"/>
                  </a:cubicBezTo>
                  <a:lnTo>
                    <a:pt x="411" y="1385"/>
                  </a:lnTo>
                  <a:cubicBezTo>
                    <a:pt x="427" y="1385"/>
                    <a:pt x="444" y="1376"/>
                    <a:pt x="458" y="1362"/>
                  </a:cubicBezTo>
                  <a:cubicBezTo>
                    <a:pt x="472" y="1351"/>
                    <a:pt x="480" y="1334"/>
                    <a:pt x="480" y="1318"/>
                  </a:cubicBezTo>
                  <a:cubicBezTo>
                    <a:pt x="480" y="1284"/>
                    <a:pt x="451" y="1264"/>
                    <a:pt x="401" y="1264"/>
                  </a:cubicBezTo>
                  <a:cubicBezTo>
                    <a:pt x="398" y="1264"/>
                    <a:pt x="395" y="1265"/>
                    <a:pt x="391" y="1265"/>
                  </a:cubicBezTo>
                  <a:lnTo>
                    <a:pt x="333" y="1268"/>
                  </a:lnTo>
                  <a:lnTo>
                    <a:pt x="305" y="1268"/>
                  </a:lnTo>
                  <a:lnTo>
                    <a:pt x="305" y="1209"/>
                  </a:lnTo>
                  <a:lnTo>
                    <a:pt x="302" y="1148"/>
                  </a:lnTo>
                  <a:lnTo>
                    <a:pt x="285" y="698"/>
                  </a:lnTo>
                  <a:lnTo>
                    <a:pt x="288" y="294"/>
                  </a:lnTo>
                  <a:cubicBezTo>
                    <a:pt x="285" y="221"/>
                    <a:pt x="280" y="154"/>
                    <a:pt x="274" y="99"/>
                  </a:cubicBezTo>
                  <a:lnTo>
                    <a:pt x="383" y="96"/>
                  </a:lnTo>
                  <a:cubicBezTo>
                    <a:pt x="397" y="96"/>
                    <a:pt x="411" y="90"/>
                    <a:pt x="425" y="79"/>
                  </a:cubicBezTo>
                  <a:cubicBezTo>
                    <a:pt x="433" y="68"/>
                    <a:pt x="441" y="57"/>
                    <a:pt x="441" y="43"/>
                  </a:cubicBezTo>
                  <a:cubicBezTo>
                    <a:pt x="441" y="17"/>
                    <a:pt x="417" y="1"/>
                    <a:pt x="3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8" name="Google Shape;1758;p34"/>
            <p:cNvSpPr/>
            <p:nvPr/>
          </p:nvSpPr>
          <p:spPr>
            <a:xfrm rot="-325405">
              <a:off x="2605924" y="899235"/>
              <a:ext cx="24936" cy="79329"/>
            </a:xfrm>
            <a:custGeom>
              <a:avLst/>
              <a:gdLst/>
              <a:ahLst/>
              <a:cxnLst/>
              <a:rect l="l" t="t" r="r" b="b"/>
              <a:pathLst>
                <a:path w="447" h="1422" extrusionOk="0">
                  <a:moveTo>
                    <a:pt x="165" y="1"/>
                  </a:moveTo>
                  <a:cubicBezTo>
                    <a:pt x="148" y="1"/>
                    <a:pt x="134" y="6"/>
                    <a:pt x="120" y="15"/>
                  </a:cubicBezTo>
                  <a:cubicBezTo>
                    <a:pt x="104" y="27"/>
                    <a:pt x="92" y="41"/>
                    <a:pt x="92" y="60"/>
                  </a:cubicBezTo>
                  <a:cubicBezTo>
                    <a:pt x="90" y="147"/>
                    <a:pt x="84" y="244"/>
                    <a:pt x="76" y="347"/>
                  </a:cubicBezTo>
                  <a:lnTo>
                    <a:pt x="70" y="398"/>
                  </a:lnTo>
                  <a:cubicBezTo>
                    <a:pt x="67" y="467"/>
                    <a:pt x="53" y="621"/>
                    <a:pt x="42" y="852"/>
                  </a:cubicBezTo>
                  <a:cubicBezTo>
                    <a:pt x="34" y="1081"/>
                    <a:pt x="20" y="1260"/>
                    <a:pt x="0" y="1385"/>
                  </a:cubicBezTo>
                  <a:cubicBezTo>
                    <a:pt x="28" y="1408"/>
                    <a:pt x="53" y="1422"/>
                    <a:pt x="76" y="1422"/>
                  </a:cubicBezTo>
                  <a:cubicBezTo>
                    <a:pt x="77" y="1422"/>
                    <a:pt x="78" y="1422"/>
                    <a:pt x="80" y="1422"/>
                  </a:cubicBezTo>
                  <a:cubicBezTo>
                    <a:pt x="111" y="1422"/>
                    <a:pt x="126" y="1391"/>
                    <a:pt x="131" y="1329"/>
                  </a:cubicBezTo>
                  <a:lnTo>
                    <a:pt x="148" y="732"/>
                  </a:lnTo>
                  <a:cubicBezTo>
                    <a:pt x="173" y="741"/>
                    <a:pt x="198" y="746"/>
                    <a:pt x="221" y="746"/>
                  </a:cubicBezTo>
                  <a:cubicBezTo>
                    <a:pt x="246" y="746"/>
                    <a:pt x="268" y="741"/>
                    <a:pt x="282" y="730"/>
                  </a:cubicBezTo>
                  <a:cubicBezTo>
                    <a:pt x="293" y="718"/>
                    <a:pt x="304" y="702"/>
                    <a:pt x="304" y="685"/>
                  </a:cubicBezTo>
                  <a:cubicBezTo>
                    <a:pt x="304" y="646"/>
                    <a:pt x="271" y="629"/>
                    <a:pt x="204" y="626"/>
                  </a:cubicBezTo>
                  <a:lnTo>
                    <a:pt x="165" y="626"/>
                  </a:lnTo>
                  <a:lnTo>
                    <a:pt x="171" y="571"/>
                  </a:lnTo>
                  <a:lnTo>
                    <a:pt x="201" y="147"/>
                  </a:lnTo>
                  <a:lnTo>
                    <a:pt x="204" y="127"/>
                  </a:lnTo>
                  <a:lnTo>
                    <a:pt x="229" y="127"/>
                  </a:lnTo>
                  <a:cubicBezTo>
                    <a:pt x="277" y="127"/>
                    <a:pt x="313" y="138"/>
                    <a:pt x="341" y="152"/>
                  </a:cubicBezTo>
                  <a:cubicBezTo>
                    <a:pt x="345" y="152"/>
                    <a:pt x="348" y="152"/>
                    <a:pt x="352" y="152"/>
                  </a:cubicBezTo>
                  <a:cubicBezTo>
                    <a:pt x="414" y="152"/>
                    <a:pt x="444" y="131"/>
                    <a:pt x="447" y="96"/>
                  </a:cubicBezTo>
                  <a:cubicBezTo>
                    <a:pt x="447" y="57"/>
                    <a:pt x="410" y="32"/>
                    <a:pt x="330" y="18"/>
                  </a:cubicBezTo>
                  <a:cubicBezTo>
                    <a:pt x="299" y="13"/>
                    <a:pt x="265" y="7"/>
                    <a:pt x="243" y="4"/>
                  </a:cubicBezTo>
                  <a:cubicBezTo>
                    <a:pt x="218" y="4"/>
                    <a:pt x="198" y="2"/>
                    <a:pt x="176" y="2"/>
                  </a:cubicBezTo>
                  <a:cubicBezTo>
                    <a:pt x="172" y="1"/>
                    <a:pt x="169" y="1"/>
                    <a:pt x="1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9" name="Google Shape;1759;p34"/>
            <p:cNvSpPr/>
            <p:nvPr/>
          </p:nvSpPr>
          <p:spPr>
            <a:xfrm rot="-325405">
              <a:off x="2634871" y="897061"/>
              <a:ext cx="34140" cy="80389"/>
            </a:xfrm>
            <a:custGeom>
              <a:avLst/>
              <a:gdLst/>
              <a:ahLst/>
              <a:cxnLst/>
              <a:rect l="l" t="t" r="r" b="b"/>
              <a:pathLst>
                <a:path w="612" h="1441" extrusionOk="0">
                  <a:moveTo>
                    <a:pt x="547" y="0"/>
                  </a:moveTo>
                  <a:cubicBezTo>
                    <a:pt x="525" y="0"/>
                    <a:pt x="514" y="3"/>
                    <a:pt x="505" y="11"/>
                  </a:cubicBezTo>
                  <a:cubicBezTo>
                    <a:pt x="497" y="17"/>
                    <a:pt x="494" y="28"/>
                    <a:pt x="491" y="45"/>
                  </a:cubicBezTo>
                  <a:lnTo>
                    <a:pt x="486" y="81"/>
                  </a:lnTo>
                  <a:lnTo>
                    <a:pt x="477" y="198"/>
                  </a:lnTo>
                  <a:cubicBezTo>
                    <a:pt x="414" y="938"/>
                    <a:pt x="340" y="1314"/>
                    <a:pt x="239" y="1314"/>
                  </a:cubicBezTo>
                  <a:cubicBezTo>
                    <a:pt x="238" y="1314"/>
                    <a:pt x="236" y="1314"/>
                    <a:pt x="235" y="1314"/>
                  </a:cubicBezTo>
                  <a:cubicBezTo>
                    <a:pt x="145" y="1309"/>
                    <a:pt x="103" y="1256"/>
                    <a:pt x="115" y="1150"/>
                  </a:cubicBezTo>
                  <a:cubicBezTo>
                    <a:pt x="117" y="1102"/>
                    <a:pt x="120" y="1030"/>
                    <a:pt x="117" y="926"/>
                  </a:cubicBezTo>
                  <a:cubicBezTo>
                    <a:pt x="115" y="832"/>
                    <a:pt x="117" y="754"/>
                    <a:pt x="120" y="706"/>
                  </a:cubicBezTo>
                  <a:lnTo>
                    <a:pt x="165" y="134"/>
                  </a:lnTo>
                  <a:cubicBezTo>
                    <a:pt x="170" y="106"/>
                    <a:pt x="162" y="78"/>
                    <a:pt x="154" y="50"/>
                  </a:cubicBezTo>
                  <a:cubicBezTo>
                    <a:pt x="143" y="25"/>
                    <a:pt x="129" y="11"/>
                    <a:pt x="112" y="9"/>
                  </a:cubicBezTo>
                  <a:cubicBezTo>
                    <a:pt x="92" y="9"/>
                    <a:pt x="78" y="23"/>
                    <a:pt x="62" y="50"/>
                  </a:cubicBezTo>
                  <a:lnTo>
                    <a:pt x="48" y="349"/>
                  </a:lnTo>
                  <a:cubicBezTo>
                    <a:pt x="31" y="569"/>
                    <a:pt x="17" y="737"/>
                    <a:pt x="9" y="851"/>
                  </a:cubicBezTo>
                  <a:cubicBezTo>
                    <a:pt x="0" y="966"/>
                    <a:pt x="0" y="1072"/>
                    <a:pt x="3" y="1161"/>
                  </a:cubicBezTo>
                  <a:cubicBezTo>
                    <a:pt x="6" y="1222"/>
                    <a:pt x="20" y="1281"/>
                    <a:pt x="50" y="1342"/>
                  </a:cubicBezTo>
                  <a:cubicBezTo>
                    <a:pt x="78" y="1404"/>
                    <a:pt x="129" y="1434"/>
                    <a:pt x="198" y="1440"/>
                  </a:cubicBezTo>
                  <a:cubicBezTo>
                    <a:pt x="202" y="1440"/>
                    <a:pt x="206" y="1440"/>
                    <a:pt x="210" y="1440"/>
                  </a:cubicBezTo>
                  <a:cubicBezTo>
                    <a:pt x="385" y="1440"/>
                    <a:pt x="495" y="1139"/>
                    <a:pt x="541" y="530"/>
                  </a:cubicBezTo>
                  <a:lnTo>
                    <a:pt x="547" y="497"/>
                  </a:lnTo>
                  <a:lnTo>
                    <a:pt x="578" y="321"/>
                  </a:lnTo>
                  <a:lnTo>
                    <a:pt x="608" y="112"/>
                  </a:lnTo>
                  <a:cubicBezTo>
                    <a:pt x="611" y="84"/>
                    <a:pt x="608" y="59"/>
                    <a:pt x="606" y="42"/>
                  </a:cubicBezTo>
                  <a:cubicBezTo>
                    <a:pt x="603" y="28"/>
                    <a:pt x="597" y="20"/>
                    <a:pt x="589" y="14"/>
                  </a:cubicBezTo>
                  <a:cubicBezTo>
                    <a:pt x="578" y="6"/>
                    <a:pt x="567" y="3"/>
                    <a:pt x="5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0" name="Google Shape;1760;p34"/>
            <p:cNvSpPr/>
            <p:nvPr/>
          </p:nvSpPr>
          <p:spPr>
            <a:xfrm rot="-325405">
              <a:off x="2669123" y="899060"/>
              <a:ext cx="21533" cy="80836"/>
            </a:xfrm>
            <a:custGeom>
              <a:avLst/>
              <a:gdLst/>
              <a:ahLst/>
              <a:cxnLst/>
              <a:rect l="l" t="t" r="r" b="b"/>
              <a:pathLst>
                <a:path w="386" h="1449" extrusionOk="0">
                  <a:moveTo>
                    <a:pt x="268" y="0"/>
                  </a:moveTo>
                  <a:cubicBezTo>
                    <a:pt x="223" y="0"/>
                    <a:pt x="192" y="64"/>
                    <a:pt x="176" y="188"/>
                  </a:cubicBezTo>
                  <a:cubicBezTo>
                    <a:pt x="173" y="235"/>
                    <a:pt x="165" y="299"/>
                    <a:pt x="162" y="389"/>
                  </a:cubicBezTo>
                  <a:lnTo>
                    <a:pt x="157" y="405"/>
                  </a:lnTo>
                  <a:cubicBezTo>
                    <a:pt x="143" y="506"/>
                    <a:pt x="120" y="662"/>
                    <a:pt x="81" y="869"/>
                  </a:cubicBezTo>
                  <a:cubicBezTo>
                    <a:pt x="42" y="1075"/>
                    <a:pt x="17" y="1228"/>
                    <a:pt x="3" y="1332"/>
                  </a:cubicBezTo>
                  <a:cubicBezTo>
                    <a:pt x="0" y="1351"/>
                    <a:pt x="3" y="1365"/>
                    <a:pt x="14" y="1382"/>
                  </a:cubicBezTo>
                  <a:cubicBezTo>
                    <a:pt x="26" y="1396"/>
                    <a:pt x="39" y="1407"/>
                    <a:pt x="62" y="1410"/>
                  </a:cubicBezTo>
                  <a:cubicBezTo>
                    <a:pt x="66" y="1410"/>
                    <a:pt x="71" y="1411"/>
                    <a:pt x="76" y="1411"/>
                  </a:cubicBezTo>
                  <a:cubicBezTo>
                    <a:pt x="92" y="1411"/>
                    <a:pt x="109" y="1407"/>
                    <a:pt x="126" y="1399"/>
                  </a:cubicBezTo>
                  <a:cubicBezTo>
                    <a:pt x="201" y="1410"/>
                    <a:pt x="263" y="1424"/>
                    <a:pt x="313" y="1449"/>
                  </a:cubicBezTo>
                  <a:cubicBezTo>
                    <a:pt x="327" y="1449"/>
                    <a:pt x="344" y="1443"/>
                    <a:pt x="357" y="1435"/>
                  </a:cubicBezTo>
                  <a:cubicBezTo>
                    <a:pt x="371" y="1427"/>
                    <a:pt x="377" y="1413"/>
                    <a:pt x="383" y="1399"/>
                  </a:cubicBezTo>
                  <a:cubicBezTo>
                    <a:pt x="385" y="1357"/>
                    <a:pt x="349" y="1332"/>
                    <a:pt x="277" y="1323"/>
                  </a:cubicBezTo>
                  <a:lnTo>
                    <a:pt x="190" y="1312"/>
                  </a:lnTo>
                  <a:cubicBezTo>
                    <a:pt x="140" y="1304"/>
                    <a:pt x="123" y="1256"/>
                    <a:pt x="137" y="1159"/>
                  </a:cubicBezTo>
                  <a:lnTo>
                    <a:pt x="190" y="827"/>
                  </a:lnTo>
                  <a:lnTo>
                    <a:pt x="196" y="785"/>
                  </a:lnTo>
                  <a:cubicBezTo>
                    <a:pt x="201" y="757"/>
                    <a:pt x="207" y="732"/>
                    <a:pt x="218" y="715"/>
                  </a:cubicBezTo>
                  <a:lnTo>
                    <a:pt x="279" y="213"/>
                  </a:lnTo>
                  <a:lnTo>
                    <a:pt x="321" y="60"/>
                  </a:lnTo>
                  <a:cubicBezTo>
                    <a:pt x="324" y="46"/>
                    <a:pt x="321" y="34"/>
                    <a:pt x="310" y="23"/>
                  </a:cubicBezTo>
                  <a:cubicBezTo>
                    <a:pt x="304" y="12"/>
                    <a:pt x="291" y="4"/>
                    <a:pt x="277" y="1"/>
                  </a:cubicBezTo>
                  <a:cubicBezTo>
                    <a:pt x="274" y="0"/>
                    <a:pt x="271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1" name="Google Shape;1761;p34"/>
            <p:cNvSpPr/>
            <p:nvPr/>
          </p:nvSpPr>
          <p:spPr>
            <a:xfrm rot="-325405">
              <a:off x="2708068" y="901594"/>
              <a:ext cx="37710" cy="78548"/>
            </a:xfrm>
            <a:custGeom>
              <a:avLst/>
              <a:gdLst/>
              <a:ahLst/>
              <a:cxnLst/>
              <a:rect l="l" t="t" r="r" b="b"/>
              <a:pathLst>
                <a:path w="676" h="1408" extrusionOk="0">
                  <a:moveTo>
                    <a:pt x="408" y="119"/>
                  </a:moveTo>
                  <a:cubicBezTo>
                    <a:pt x="561" y="172"/>
                    <a:pt x="589" y="409"/>
                    <a:pt x="491" y="822"/>
                  </a:cubicBezTo>
                  <a:cubicBezTo>
                    <a:pt x="480" y="869"/>
                    <a:pt x="463" y="925"/>
                    <a:pt x="447" y="978"/>
                  </a:cubicBezTo>
                  <a:cubicBezTo>
                    <a:pt x="374" y="1189"/>
                    <a:pt x="287" y="1292"/>
                    <a:pt x="184" y="1292"/>
                  </a:cubicBezTo>
                  <a:cubicBezTo>
                    <a:pt x="171" y="1292"/>
                    <a:pt x="158" y="1291"/>
                    <a:pt x="145" y="1288"/>
                  </a:cubicBezTo>
                  <a:lnTo>
                    <a:pt x="159" y="1240"/>
                  </a:lnTo>
                  <a:cubicBezTo>
                    <a:pt x="184" y="1140"/>
                    <a:pt x="215" y="989"/>
                    <a:pt x="251" y="785"/>
                  </a:cubicBezTo>
                  <a:cubicBezTo>
                    <a:pt x="290" y="585"/>
                    <a:pt x="318" y="434"/>
                    <a:pt x="341" y="339"/>
                  </a:cubicBezTo>
                  <a:cubicBezTo>
                    <a:pt x="363" y="247"/>
                    <a:pt x="382" y="172"/>
                    <a:pt x="408" y="119"/>
                  </a:cubicBezTo>
                  <a:close/>
                  <a:moveTo>
                    <a:pt x="349" y="0"/>
                  </a:moveTo>
                  <a:cubicBezTo>
                    <a:pt x="336" y="0"/>
                    <a:pt x="320" y="4"/>
                    <a:pt x="307" y="13"/>
                  </a:cubicBezTo>
                  <a:cubicBezTo>
                    <a:pt x="285" y="24"/>
                    <a:pt x="276" y="41"/>
                    <a:pt x="268" y="66"/>
                  </a:cubicBezTo>
                  <a:cubicBezTo>
                    <a:pt x="265" y="88"/>
                    <a:pt x="254" y="144"/>
                    <a:pt x="240" y="239"/>
                  </a:cubicBezTo>
                  <a:cubicBezTo>
                    <a:pt x="229" y="333"/>
                    <a:pt x="215" y="398"/>
                    <a:pt x="207" y="445"/>
                  </a:cubicBezTo>
                  <a:lnTo>
                    <a:pt x="45" y="1090"/>
                  </a:lnTo>
                  <a:cubicBezTo>
                    <a:pt x="3" y="1268"/>
                    <a:pt x="0" y="1363"/>
                    <a:pt x="39" y="1371"/>
                  </a:cubicBezTo>
                  <a:lnTo>
                    <a:pt x="184" y="1408"/>
                  </a:lnTo>
                  <a:cubicBezTo>
                    <a:pt x="257" y="1385"/>
                    <a:pt x="324" y="1357"/>
                    <a:pt x="380" y="1313"/>
                  </a:cubicBezTo>
                  <a:cubicBezTo>
                    <a:pt x="405" y="1296"/>
                    <a:pt x="424" y="1271"/>
                    <a:pt x="447" y="1243"/>
                  </a:cubicBezTo>
                  <a:cubicBezTo>
                    <a:pt x="466" y="1212"/>
                    <a:pt x="488" y="1176"/>
                    <a:pt x="514" y="1134"/>
                  </a:cubicBezTo>
                  <a:cubicBezTo>
                    <a:pt x="536" y="1090"/>
                    <a:pt x="564" y="997"/>
                    <a:pt x="597" y="864"/>
                  </a:cubicBezTo>
                  <a:lnTo>
                    <a:pt x="625" y="746"/>
                  </a:lnTo>
                  <a:lnTo>
                    <a:pt x="653" y="646"/>
                  </a:lnTo>
                  <a:cubicBezTo>
                    <a:pt x="675" y="543"/>
                    <a:pt x="673" y="437"/>
                    <a:pt x="645" y="328"/>
                  </a:cubicBezTo>
                  <a:cubicBezTo>
                    <a:pt x="592" y="144"/>
                    <a:pt x="500" y="38"/>
                    <a:pt x="360" y="1"/>
                  </a:cubicBezTo>
                  <a:cubicBezTo>
                    <a:pt x="357" y="1"/>
                    <a:pt x="353" y="0"/>
                    <a:pt x="3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2" name="Google Shape;1762;p34"/>
            <p:cNvSpPr/>
            <p:nvPr/>
          </p:nvSpPr>
          <p:spPr>
            <a:xfrm rot="-325405">
              <a:off x="2738958" y="911405"/>
              <a:ext cx="46748" cy="80055"/>
            </a:xfrm>
            <a:custGeom>
              <a:avLst/>
              <a:gdLst/>
              <a:ahLst/>
              <a:cxnLst/>
              <a:rect l="l" t="t" r="r" b="b"/>
              <a:pathLst>
                <a:path w="838" h="1435" extrusionOk="0">
                  <a:moveTo>
                    <a:pt x="684" y="249"/>
                  </a:moveTo>
                  <a:cubicBezTo>
                    <a:pt x="672" y="294"/>
                    <a:pt x="656" y="364"/>
                    <a:pt x="631" y="461"/>
                  </a:cubicBezTo>
                  <a:cubicBezTo>
                    <a:pt x="611" y="559"/>
                    <a:pt x="589" y="645"/>
                    <a:pt x="569" y="718"/>
                  </a:cubicBezTo>
                  <a:cubicBezTo>
                    <a:pt x="547" y="790"/>
                    <a:pt x="530" y="852"/>
                    <a:pt x="513" y="899"/>
                  </a:cubicBezTo>
                  <a:cubicBezTo>
                    <a:pt x="494" y="949"/>
                    <a:pt x="486" y="983"/>
                    <a:pt x="483" y="1005"/>
                  </a:cubicBezTo>
                  <a:cubicBezTo>
                    <a:pt x="388" y="963"/>
                    <a:pt x="332" y="935"/>
                    <a:pt x="318" y="910"/>
                  </a:cubicBezTo>
                  <a:cubicBezTo>
                    <a:pt x="382" y="779"/>
                    <a:pt x="505" y="559"/>
                    <a:pt x="684" y="249"/>
                  </a:cubicBezTo>
                  <a:close/>
                  <a:moveTo>
                    <a:pt x="714" y="1"/>
                  </a:moveTo>
                  <a:cubicBezTo>
                    <a:pt x="684" y="20"/>
                    <a:pt x="653" y="76"/>
                    <a:pt x="611" y="171"/>
                  </a:cubicBezTo>
                  <a:cubicBezTo>
                    <a:pt x="592" y="213"/>
                    <a:pt x="583" y="238"/>
                    <a:pt x="575" y="246"/>
                  </a:cubicBezTo>
                  <a:cubicBezTo>
                    <a:pt x="416" y="559"/>
                    <a:pt x="232" y="868"/>
                    <a:pt x="17" y="1181"/>
                  </a:cubicBezTo>
                  <a:lnTo>
                    <a:pt x="6" y="1200"/>
                  </a:lnTo>
                  <a:cubicBezTo>
                    <a:pt x="0" y="1214"/>
                    <a:pt x="3" y="1231"/>
                    <a:pt x="14" y="1245"/>
                  </a:cubicBezTo>
                  <a:cubicBezTo>
                    <a:pt x="25" y="1259"/>
                    <a:pt x="34" y="1270"/>
                    <a:pt x="53" y="1276"/>
                  </a:cubicBezTo>
                  <a:cubicBezTo>
                    <a:pt x="60" y="1279"/>
                    <a:pt x="67" y="1281"/>
                    <a:pt x="74" y="1281"/>
                  </a:cubicBezTo>
                  <a:cubicBezTo>
                    <a:pt x="98" y="1281"/>
                    <a:pt x="121" y="1263"/>
                    <a:pt x="142" y="1228"/>
                  </a:cubicBezTo>
                  <a:cubicBezTo>
                    <a:pt x="156" y="1203"/>
                    <a:pt x="179" y="1167"/>
                    <a:pt x="204" y="1120"/>
                  </a:cubicBezTo>
                  <a:cubicBezTo>
                    <a:pt x="226" y="1067"/>
                    <a:pt x="254" y="1022"/>
                    <a:pt x="282" y="983"/>
                  </a:cubicBezTo>
                  <a:lnTo>
                    <a:pt x="469" y="1080"/>
                  </a:lnTo>
                  <a:cubicBezTo>
                    <a:pt x="446" y="1192"/>
                    <a:pt x="430" y="1279"/>
                    <a:pt x="407" y="1337"/>
                  </a:cubicBezTo>
                  <a:cubicBezTo>
                    <a:pt x="402" y="1359"/>
                    <a:pt x="402" y="1382"/>
                    <a:pt x="416" y="1396"/>
                  </a:cubicBezTo>
                  <a:cubicBezTo>
                    <a:pt x="427" y="1412"/>
                    <a:pt x="446" y="1424"/>
                    <a:pt x="474" y="1435"/>
                  </a:cubicBezTo>
                  <a:cubicBezTo>
                    <a:pt x="499" y="1435"/>
                    <a:pt x="516" y="1415"/>
                    <a:pt x="527" y="1387"/>
                  </a:cubicBezTo>
                  <a:lnTo>
                    <a:pt x="527" y="1385"/>
                  </a:lnTo>
                  <a:cubicBezTo>
                    <a:pt x="533" y="1368"/>
                    <a:pt x="541" y="1320"/>
                    <a:pt x="552" y="1256"/>
                  </a:cubicBezTo>
                  <a:cubicBezTo>
                    <a:pt x="561" y="1189"/>
                    <a:pt x="569" y="1147"/>
                    <a:pt x="575" y="1131"/>
                  </a:cubicBezTo>
                  <a:lnTo>
                    <a:pt x="597" y="1000"/>
                  </a:lnTo>
                  <a:cubicBezTo>
                    <a:pt x="631" y="913"/>
                    <a:pt x="667" y="768"/>
                    <a:pt x="712" y="564"/>
                  </a:cubicBezTo>
                  <a:cubicBezTo>
                    <a:pt x="756" y="355"/>
                    <a:pt x="795" y="202"/>
                    <a:pt x="829" y="101"/>
                  </a:cubicBezTo>
                  <a:cubicBezTo>
                    <a:pt x="837" y="85"/>
                    <a:pt x="834" y="71"/>
                    <a:pt x="823" y="57"/>
                  </a:cubicBezTo>
                  <a:cubicBezTo>
                    <a:pt x="812" y="43"/>
                    <a:pt x="798" y="32"/>
                    <a:pt x="781" y="23"/>
                  </a:cubicBezTo>
                  <a:lnTo>
                    <a:pt x="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3" name="Google Shape;1763;p34"/>
            <p:cNvSpPr/>
            <p:nvPr/>
          </p:nvSpPr>
          <p:spPr>
            <a:xfrm rot="-325405">
              <a:off x="2778793" y="919968"/>
              <a:ext cx="47361" cy="75759"/>
            </a:xfrm>
            <a:custGeom>
              <a:avLst/>
              <a:gdLst/>
              <a:ahLst/>
              <a:cxnLst/>
              <a:rect l="l" t="t" r="r" b="b"/>
              <a:pathLst>
                <a:path w="849" h="1358" extrusionOk="0">
                  <a:moveTo>
                    <a:pt x="475" y="0"/>
                  </a:moveTo>
                  <a:lnTo>
                    <a:pt x="416" y="9"/>
                  </a:lnTo>
                  <a:lnTo>
                    <a:pt x="410" y="20"/>
                  </a:lnTo>
                  <a:cubicBezTo>
                    <a:pt x="388" y="62"/>
                    <a:pt x="369" y="209"/>
                    <a:pt x="346" y="461"/>
                  </a:cubicBezTo>
                  <a:cubicBezTo>
                    <a:pt x="335" y="572"/>
                    <a:pt x="330" y="631"/>
                    <a:pt x="330" y="636"/>
                  </a:cubicBezTo>
                  <a:lnTo>
                    <a:pt x="304" y="687"/>
                  </a:lnTo>
                  <a:cubicBezTo>
                    <a:pt x="290" y="714"/>
                    <a:pt x="274" y="759"/>
                    <a:pt x="249" y="826"/>
                  </a:cubicBezTo>
                  <a:cubicBezTo>
                    <a:pt x="224" y="893"/>
                    <a:pt x="204" y="940"/>
                    <a:pt x="187" y="977"/>
                  </a:cubicBezTo>
                  <a:cubicBezTo>
                    <a:pt x="92" y="1164"/>
                    <a:pt x="34" y="1264"/>
                    <a:pt x="6" y="1286"/>
                  </a:cubicBezTo>
                  <a:cubicBezTo>
                    <a:pt x="0" y="1317"/>
                    <a:pt x="12" y="1342"/>
                    <a:pt x="37" y="1353"/>
                  </a:cubicBezTo>
                  <a:cubicBezTo>
                    <a:pt x="44" y="1356"/>
                    <a:pt x="51" y="1357"/>
                    <a:pt x="58" y="1357"/>
                  </a:cubicBezTo>
                  <a:cubicBezTo>
                    <a:pt x="92" y="1357"/>
                    <a:pt x="127" y="1323"/>
                    <a:pt x="162" y="1256"/>
                  </a:cubicBezTo>
                  <a:lnTo>
                    <a:pt x="458" y="687"/>
                  </a:lnTo>
                  <a:cubicBezTo>
                    <a:pt x="489" y="625"/>
                    <a:pt x="553" y="541"/>
                    <a:pt x="650" y="441"/>
                  </a:cubicBezTo>
                  <a:cubicBezTo>
                    <a:pt x="748" y="341"/>
                    <a:pt x="809" y="260"/>
                    <a:pt x="843" y="198"/>
                  </a:cubicBezTo>
                  <a:cubicBezTo>
                    <a:pt x="848" y="187"/>
                    <a:pt x="848" y="176"/>
                    <a:pt x="843" y="162"/>
                  </a:cubicBezTo>
                  <a:cubicBezTo>
                    <a:pt x="835" y="148"/>
                    <a:pt x="829" y="143"/>
                    <a:pt x="815" y="134"/>
                  </a:cubicBezTo>
                  <a:cubicBezTo>
                    <a:pt x="811" y="133"/>
                    <a:pt x="807" y="132"/>
                    <a:pt x="803" y="132"/>
                  </a:cubicBezTo>
                  <a:cubicBezTo>
                    <a:pt x="757" y="132"/>
                    <a:pt x="669" y="214"/>
                    <a:pt x="542" y="382"/>
                  </a:cubicBezTo>
                  <a:cubicBezTo>
                    <a:pt x="486" y="455"/>
                    <a:pt x="455" y="494"/>
                    <a:pt x="441" y="508"/>
                  </a:cubicBezTo>
                  <a:cubicBezTo>
                    <a:pt x="441" y="505"/>
                    <a:pt x="447" y="461"/>
                    <a:pt x="469" y="360"/>
                  </a:cubicBezTo>
                  <a:cubicBezTo>
                    <a:pt x="511" y="140"/>
                    <a:pt x="514" y="20"/>
                    <a:pt x="4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4" name="Google Shape;1764;p34"/>
            <p:cNvSpPr/>
            <p:nvPr/>
          </p:nvSpPr>
          <p:spPr>
            <a:xfrm rot="-325405">
              <a:off x="2132633" y="1040144"/>
              <a:ext cx="205344" cy="216008"/>
            </a:xfrm>
            <a:custGeom>
              <a:avLst/>
              <a:gdLst/>
              <a:ahLst/>
              <a:cxnLst/>
              <a:rect l="l" t="t" r="r" b="b"/>
              <a:pathLst>
                <a:path w="3681" h="3872" extrusionOk="0">
                  <a:moveTo>
                    <a:pt x="522" y="1"/>
                  </a:moveTo>
                  <a:cubicBezTo>
                    <a:pt x="510" y="1"/>
                    <a:pt x="498" y="5"/>
                    <a:pt x="489" y="13"/>
                  </a:cubicBezTo>
                  <a:cubicBezTo>
                    <a:pt x="486" y="13"/>
                    <a:pt x="439" y="66"/>
                    <a:pt x="375" y="153"/>
                  </a:cubicBezTo>
                  <a:cubicBezTo>
                    <a:pt x="361" y="175"/>
                    <a:pt x="364" y="203"/>
                    <a:pt x="383" y="217"/>
                  </a:cubicBezTo>
                  <a:cubicBezTo>
                    <a:pt x="394" y="223"/>
                    <a:pt x="403" y="225"/>
                    <a:pt x="414" y="225"/>
                  </a:cubicBezTo>
                  <a:cubicBezTo>
                    <a:pt x="428" y="225"/>
                    <a:pt x="442" y="223"/>
                    <a:pt x="447" y="206"/>
                  </a:cubicBezTo>
                  <a:cubicBezTo>
                    <a:pt x="509" y="122"/>
                    <a:pt x="556" y="72"/>
                    <a:pt x="556" y="72"/>
                  </a:cubicBezTo>
                  <a:cubicBezTo>
                    <a:pt x="573" y="55"/>
                    <a:pt x="570" y="27"/>
                    <a:pt x="553" y="11"/>
                  </a:cubicBezTo>
                  <a:cubicBezTo>
                    <a:pt x="544" y="4"/>
                    <a:pt x="533" y="1"/>
                    <a:pt x="522" y="1"/>
                  </a:cubicBezTo>
                  <a:close/>
                  <a:moveTo>
                    <a:pt x="314" y="282"/>
                  </a:moveTo>
                  <a:cubicBezTo>
                    <a:pt x="300" y="282"/>
                    <a:pt x="286" y="289"/>
                    <a:pt x="277" y="304"/>
                  </a:cubicBezTo>
                  <a:cubicBezTo>
                    <a:pt x="241" y="351"/>
                    <a:pt x="213" y="404"/>
                    <a:pt x="185" y="457"/>
                  </a:cubicBezTo>
                  <a:cubicBezTo>
                    <a:pt x="171" y="477"/>
                    <a:pt x="182" y="504"/>
                    <a:pt x="205" y="516"/>
                  </a:cubicBezTo>
                  <a:cubicBezTo>
                    <a:pt x="210" y="518"/>
                    <a:pt x="219" y="524"/>
                    <a:pt x="224" y="524"/>
                  </a:cubicBezTo>
                  <a:cubicBezTo>
                    <a:pt x="241" y="524"/>
                    <a:pt x="255" y="516"/>
                    <a:pt x="263" y="499"/>
                  </a:cubicBezTo>
                  <a:cubicBezTo>
                    <a:pt x="291" y="449"/>
                    <a:pt x="319" y="398"/>
                    <a:pt x="350" y="348"/>
                  </a:cubicBezTo>
                  <a:cubicBezTo>
                    <a:pt x="364" y="331"/>
                    <a:pt x="358" y="304"/>
                    <a:pt x="336" y="290"/>
                  </a:cubicBezTo>
                  <a:cubicBezTo>
                    <a:pt x="330" y="285"/>
                    <a:pt x="322" y="282"/>
                    <a:pt x="314" y="282"/>
                  </a:cubicBezTo>
                  <a:close/>
                  <a:moveTo>
                    <a:pt x="144" y="592"/>
                  </a:moveTo>
                  <a:cubicBezTo>
                    <a:pt x="128" y="592"/>
                    <a:pt x="112" y="603"/>
                    <a:pt x="104" y="622"/>
                  </a:cubicBezTo>
                  <a:cubicBezTo>
                    <a:pt x="82" y="677"/>
                    <a:pt x="65" y="736"/>
                    <a:pt x="46" y="792"/>
                  </a:cubicBezTo>
                  <a:cubicBezTo>
                    <a:pt x="40" y="811"/>
                    <a:pt x="54" y="836"/>
                    <a:pt x="79" y="845"/>
                  </a:cubicBezTo>
                  <a:cubicBezTo>
                    <a:pt x="85" y="848"/>
                    <a:pt x="87" y="848"/>
                    <a:pt x="93" y="848"/>
                  </a:cubicBezTo>
                  <a:cubicBezTo>
                    <a:pt x="113" y="848"/>
                    <a:pt x="129" y="834"/>
                    <a:pt x="129" y="811"/>
                  </a:cubicBezTo>
                  <a:cubicBezTo>
                    <a:pt x="143" y="761"/>
                    <a:pt x="160" y="708"/>
                    <a:pt x="185" y="652"/>
                  </a:cubicBezTo>
                  <a:cubicBezTo>
                    <a:pt x="196" y="630"/>
                    <a:pt x="185" y="608"/>
                    <a:pt x="160" y="597"/>
                  </a:cubicBezTo>
                  <a:cubicBezTo>
                    <a:pt x="155" y="594"/>
                    <a:pt x="149" y="592"/>
                    <a:pt x="144" y="592"/>
                  </a:cubicBezTo>
                  <a:close/>
                  <a:moveTo>
                    <a:pt x="55" y="934"/>
                  </a:moveTo>
                  <a:cubicBezTo>
                    <a:pt x="34" y="934"/>
                    <a:pt x="15" y="950"/>
                    <a:pt x="12" y="973"/>
                  </a:cubicBezTo>
                  <a:cubicBezTo>
                    <a:pt x="4" y="1018"/>
                    <a:pt x="1" y="1062"/>
                    <a:pt x="1" y="1104"/>
                  </a:cubicBezTo>
                  <a:cubicBezTo>
                    <a:pt x="1" y="1118"/>
                    <a:pt x="4" y="1138"/>
                    <a:pt x="4" y="1154"/>
                  </a:cubicBezTo>
                  <a:cubicBezTo>
                    <a:pt x="9" y="1180"/>
                    <a:pt x="26" y="1196"/>
                    <a:pt x="51" y="1196"/>
                  </a:cubicBezTo>
                  <a:lnTo>
                    <a:pt x="54" y="1196"/>
                  </a:lnTo>
                  <a:cubicBezTo>
                    <a:pt x="79" y="1196"/>
                    <a:pt x="99" y="1174"/>
                    <a:pt x="96" y="1152"/>
                  </a:cubicBezTo>
                  <a:cubicBezTo>
                    <a:pt x="93" y="1135"/>
                    <a:pt x="93" y="1124"/>
                    <a:pt x="93" y="1104"/>
                  </a:cubicBezTo>
                  <a:cubicBezTo>
                    <a:pt x="93" y="1062"/>
                    <a:pt x="93" y="1026"/>
                    <a:pt x="99" y="984"/>
                  </a:cubicBezTo>
                  <a:cubicBezTo>
                    <a:pt x="101" y="959"/>
                    <a:pt x="85" y="937"/>
                    <a:pt x="60" y="934"/>
                  </a:cubicBezTo>
                  <a:cubicBezTo>
                    <a:pt x="58" y="934"/>
                    <a:pt x="56" y="934"/>
                    <a:pt x="55" y="934"/>
                  </a:cubicBezTo>
                  <a:close/>
                  <a:moveTo>
                    <a:pt x="79" y="1282"/>
                  </a:moveTo>
                  <a:cubicBezTo>
                    <a:pt x="75" y="1282"/>
                    <a:pt x="72" y="1282"/>
                    <a:pt x="68" y="1283"/>
                  </a:cubicBezTo>
                  <a:cubicBezTo>
                    <a:pt x="43" y="1286"/>
                    <a:pt x="29" y="1311"/>
                    <a:pt x="37" y="1336"/>
                  </a:cubicBezTo>
                  <a:cubicBezTo>
                    <a:pt x="54" y="1392"/>
                    <a:pt x="73" y="1450"/>
                    <a:pt x="101" y="1506"/>
                  </a:cubicBezTo>
                  <a:cubicBezTo>
                    <a:pt x="110" y="1520"/>
                    <a:pt x="124" y="1531"/>
                    <a:pt x="140" y="1531"/>
                  </a:cubicBezTo>
                  <a:cubicBezTo>
                    <a:pt x="149" y="1531"/>
                    <a:pt x="154" y="1531"/>
                    <a:pt x="157" y="1526"/>
                  </a:cubicBezTo>
                  <a:cubicBezTo>
                    <a:pt x="182" y="1517"/>
                    <a:pt x="191" y="1489"/>
                    <a:pt x="179" y="1467"/>
                  </a:cubicBezTo>
                  <a:cubicBezTo>
                    <a:pt x="154" y="1420"/>
                    <a:pt x="135" y="1367"/>
                    <a:pt x="121" y="1313"/>
                  </a:cubicBezTo>
                  <a:cubicBezTo>
                    <a:pt x="116" y="1295"/>
                    <a:pt x="99" y="1282"/>
                    <a:pt x="79" y="1282"/>
                  </a:cubicBezTo>
                  <a:close/>
                  <a:moveTo>
                    <a:pt x="234" y="1591"/>
                  </a:moveTo>
                  <a:cubicBezTo>
                    <a:pt x="224" y="1591"/>
                    <a:pt x="214" y="1594"/>
                    <a:pt x="205" y="1601"/>
                  </a:cubicBezTo>
                  <a:cubicBezTo>
                    <a:pt x="182" y="1618"/>
                    <a:pt x="182" y="1643"/>
                    <a:pt x="196" y="1662"/>
                  </a:cubicBezTo>
                  <a:cubicBezTo>
                    <a:pt x="235" y="1710"/>
                    <a:pt x="277" y="1754"/>
                    <a:pt x="322" y="1796"/>
                  </a:cubicBezTo>
                  <a:cubicBezTo>
                    <a:pt x="333" y="1802"/>
                    <a:pt x="344" y="1807"/>
                    <a:pt x="352" y="1807"/>
                  </a:cubicBezTo>
                  <a:cubicBezTo>
                    <a:pt x="366" y="1807"/>
                    <a:pt x="380" y="1802"/>
                    <a:pt x="386" y="1793"/>
                  </a:cubicBezTo>
                  <a:cubicBezTo>
                    <a:pt x="403" y="1774"/>
                    <a:pt x="400" y="1746"/>
                    <a:pt x="380" y="1729"/>
                  </a:cubicBezTo>
                  <a:cubicBezTo>
                    <a:pt x="339" y="1690"/>
                    <a:pt x="302" y="1648"/>
                    <a:pt x="266" y="1606"/>
                  </a:cubicBezTo>
                  <a:cubicBezTo>
                    <a:pt x="257" y="1596"/>
                    <a:pt x="245" y="1591"/>
                    <a:pt x="234" y="1591"/>
                  </a:cubicBezTo>
                  <a:close/>
                  <a:moveTo>
                    <a:pt x="1898" y="1738"/>
                  </a:moveTo>
                  <a:cubicBezTo>
                    <a:pt x="1859" y="1738"/>
                    <a:pt x="1809" y="1751"/>
                    <a:pt x="1747" y="1779"/>
                  </a:cubicBezTo>
                  <a:cubicBezTo>
                    <a:pt x="1728" y="1788"/>
                    <a:pt x="1717" y="1816"/>
                    <a:pt x="1728" y="1838"/>
                  </a:cubicBezTo>
                  <a:cubicBezTo>
                    <a:pt x="1733" y="1855"/>
                    <a:pt x="1747" y="1866"/>
                    <a:pt x="1767" y="1866"/>
                  </a:cubicBezTo>
                  <a:cubicBezTo>
                    <a:pt x="1772" y="1866"/>
                    <a:pt x="1781" y="1863"/>
                    <a:pt x="1784" y="1858"/>
                  </a:cubicBezTo>
                  <a:cubicBezTo>
                    <a:pt x="1842" y="1835"/>
                    <a:pt x="1878" y="1827"/>
                    <a:pt x="1898" y="1827"/>
                  </a:cubicBezTo>
                  <a:cubicBezTo>
                    <a:pt x="1906" y="1827"/>
                    <a:pt x="1912" y="1827"/>
                    <a:pt x="1920" y="1830"/>
                  </a:cubicBezTo>
                  <a:cubicBezTo>
                    <a:pt x="1925" y="1831"/>
                    <a:pt x="1929" y="1832"/>
                    <a:pt x="1934" y="1832"/>
                  </a:cubicBezTo>
                  <a:cubicBezTo>
                    <a:pt x="1950" y="1832"/>
                    <a:pt x="1967" y="1821"/>
                    <a:pt x="1976" y="1802"/>
                  </a:cubicBezTo>
                  <a:cubicBezTo>
                    <a:pt x="1982" y="1782"/>
                    <a:pt x="1971" y="1757"/>
                    <a:pt x="1948" y="1746"/>
                  </a:cubicBezTo>
                  <a:cubicBezTo>
                    <a:pt x="1934" y="1740"/>
                    <a:pt x="1915" y="1738"/>
                    <a:pt x="1898" y="1738"/>
                  </a:cubicBezTo>
                  <a:close/>
                  <a:moveTo>
                    <a:pt x="495" y="1830"/>
                  </a:moveTo>
                  <a:cubicBezTo>
                    <a:pt x="481" y="1830"/>
                    <a:pt x="467" y="1837"/>
                    <a:pt x="458" y="1849"/>
                  </a:cubicBezTo>
                  <a:cubicBezTo>
                    <a:pt x="445" y="1866"/>
                    <a:pt x="447" y="1894"/>
                    <a:pt x="470" y="1908"/>
                  </a:cubicBezTo>
                  <a:cubicBezTo>
                    <a:pt x="500" y="1927"/>
                    <a:pt x="534" y="1952"/>
                    <a:pt x="573" y="1972"/>
                  </a:cubicBezTo>
                  <a:cubicBezTo>
                    <a:pt x="590" y="1983"/>
                    <a:pt x="604" y="1991"/>
                    <a:pt x="623" y="2003"/>
                  </a:cubicBezTo>
                  <a:cubicBezTo>
                    <a:pt x="629" y="2005"/>
                    <a:pt x="637" y="2008"/>
                    <a:pt x="643" y="2008"/>
                  </a:cubicBezTo>
                  <a:cubicBezTo>
                    <a:pt x="657" y="2008"/>
                    <a:pt x="673" y="1997"/>
                    <a:pt x="682" y="1989"/>
                  </a:cubicBezTo>
                  <a:cubicBezTo>
                    <a:pt x="693" y="1966"/>
                    <a:pt x="684" y="1941"/>
                    <a:pt x="665" y="1927"/>
                  </a:cubicBezTo>
                  <a:cubicBezTo>
                    <a:pt x="651" y="1919"/>
                    <a:pt x="637" y="1911"/>
                    <a:pt x="617" y="1899"/>
                  </a:cubicBezTo>
                  <a:cubicBezTo>
                    <a:pt x="581" y="1880"/>
                    <a:pt x="548" y="1858"/>
                    <a:pt x="517" y="1838"/>
                  </a:cubicBezTo>
                  <a:cubicBezTo>
                    <a:pt x="511" y="1833"/>
                    <a:pt x="503" y="1830"/>
                    <a:pt x="495" y="1830"/>
                  </a:cubicBezTo>
                  <a:close/>
                  <a:moveTo>
                    <a:pt x="1613" y="1869"/>
                  </a:moveTo>
                  <a:cubicBezTo>
                    <a:pt x="1603" y="1869"/>
                    <a:pt x="1593" y="1872"/>
                    <a:pt x="1586" y="1880"/>
                  </a:cubicBezTo>
                  <a:cubicBezTo>
                    <a:pt x="1538" y="1922"/>
                    <a:pt x="1496" y="1969"/>
                    <a:pt x="1466" y="2025"/>
                  </a:cubicBezTo>
                  <a:cubicBezTo>
                    <a:pt x="1454" y="2047"/>
                    <a:pt x="1463" y="2072"/>
                    <a:pt x="1482" y="2086"/>
                  </a:cubicBezTo>
                  <a:cubicBezTo>
                    <a:pt x="1491" y="2089"/>
                    <a:pt x="1502" y="2092"/>
                    <a:pt x="1507" y="2092"/>
                  </a:cubicBezTo>
                  <a:cubicBezTo>
                    <a:pt x="1524" y="2092"/>
                    <a:pt x="1538" y="2086"/>
                    <a:pt x="1544" y="2072"/>
                  </a:cubicBezTo>
                  <a:cubicBezTo>
                    <a:pt x="1572" y="2022"/>
                    <a:pt x="1605" y="1980"/>
                    <a:pt x="1644" y="1947"/>
                  </a:cubicBezTo>
                  <a:cubicBezTo>
                    <a:pt x="1661" y="1927"/>
                    <a:pt x="1664" y="1899"/>
                    <a:pt x="1647" y="1883"/>
                  </a:cubicBezTo>
                  <a:cubicBezTo>
                    <a:pt x="1638" y="1874"/>
                    <a:pt x="1626" y="1869"/>
                    <a:pt x="1613" y="1869"/>
                  </a:cubicBezTo>
                  <a:close/>
                  <a:moveTo>
                    <a:pt x="1934" y="1896"/>
                  </a:moveTo>
                  <a:cubicBezTo>
                    <a:pt x="1920" y="1896"/>
                    <a:pt x="1907" y="1901"/>
                    <a:pt x="1898" y="1913"/>
                  </a:cubicBezTo>
                  <a:cubicBezTo>
                    <a:pt x="1881" y="1941"/>
                    <a:pt x="1845" y="1980"/>
                    <a:pt x="1784" y="2022"/>
                  </a:cubicBezTo>
                  <a:cubicBezTo>
                    <a:pt x="1761" y="2033"/>
                    <a:pt x="1756" y="2061"/>
                    <a:pt x="1770" y="2081"/>
                  </a:cubicBezTo>
                  <a:cubicBezTo>
                    <a:pt x="1778" y="2095"/>
                    <a:pt x="1795" y="2103"/>
                    <a:pt x="1809" y="2103"/>
                  </a:cubicBezTo>
                  <a:cubicBezTo>
                    <a:pt x="1817" y="2103"/>
                    <a:pt x="1825" y="2100"/>
                    <a:pt x="1828" y="2092"/>
                  </a:cubicBezTo>
                  <a:cubicBezTo>
                    <a:pt x="1887" y="2056"/>
                    <a:pt x="1937" y="2008"/>
                    <a:pt x="1968" y="1964"/>
                  </a:cubicBezTo>
                  <a:cubicBezTo>
                    <a:pt x="1982" y="1944"/>
                    <a:pt x="1979" y="1916"/>
                    <a:pt x="1957" y="1902"/>
                  </a:cubicBezTo>
                  <a:cubicBezTo>
                    <a:pt x="1950" y="1898"/>
                    <a:pt x="1942" y="1896"/>
                    <a:pt x="1934" y="1896"/>
                  </a:cubicBezTo>
                  <a:close/>
                  <a:moveTo>
                    <a:pt x="798" y="1998"/>
                  </a:moveTo>
                  <a:cubicBezTo>
                    <a:pt x="781" y="1998"/>
                    <a:pt x="765" y="2008"/>
                    <a:pt x="757" y="2022"/>
                  </a:cubicBezTo>
                  <a:cubicBezTo>
                    <a:pt x="749" y="2047"/>
                    <a:pt x="757" y="2072"/>
                    <a:pt x="779" y="2081"/>
                  </a:cubicBezTo>
                  <a:cubicBezTo>
                    <a:pt x="835" y="2106"/>
                    <a:pt x="891" y="2131"/>
                    <a:pt x="947" y="2148"/>
                  </a:cubicBezTo>
                  <a:cubicBezTo>
                    <a:pt x="949" y="2150"/>
                    <a:pt x="952" y="2150"/>
                    <a:pt x="961" y="2150"/>
                  </a:cubicBezTo>
                  <a:cubicBezTo>
                    <a:pt x="980" y="2150"/>
                    <a:pt x="994" y="2142"/>
                    <a:pt x="1002" y="2120"/>
                  </a:cubicBezTo>
                  <a:cubicBezTo>
                    <a:pt x="1008" y="2095"/>
                    <a:pt x="997" y="2072"/>
                    <a:pt x="975" y="2064"/>
                  </a:cubicBezTo>
                  <a:cubicBezTo>
                    <a:pt x="924" y="2047"/>
                    <a:pt x="869" y="2025"/>
                    <a:pt x="818" y="2003"/>
                  </a:cubicBezTo>
                  <a:cubicBezTo>
                    <a:pt x="811" y="2000"/>
                    <a:pt x="805" y="1998"/>
                    <a:pt x="798" y="1998"/>
                  </a:cubicBezTo>
                  <a:close/>
                  <a:moveTo>
                    <a:pt x="1136" y="2108"/>
                  </a:moveTo>
                  <a:cubicBezTo>
                    <a:pt x="1114" y="2108"/>
                    <a:pt x="1097" y="2122"/>
                    <a:pt x="1089" y="2145"/>
                  </a:cubicBezTo>
                  <a:cubicBezTo>
                    <a:pt x="1086" y="2170"/>
                    <a:pt x="1100" y="2189"/>
                    <a:pt x="1125" y="2198"/>
                  </a:cubicBezTo>
                  <a:cubicBezTo>
                    <a:pt x="1184" y="2212"/>
                    <a:pt x="1245" y="2217"/>
                    <a:pt x="1307" y="2220"/>
                  </a:cubicBezTo>
                  <a:cubicBezTo>
                    <a:pt x="1326" y="2220"/>
                    <a:pt x="1348" y="2203"/>
                    <a:pt x="1351" y="2178"/>
                  </a:cubicBezTo>
                  <a:cubicBezTo>
                    <a:pt x="1351" y="2156"/>
                    <a:pt x="1334" y="2136"/>
                    <a:pt x="1309" y="2134"/>
                  </a:cubicBezTo>
                  <a:cubicBezTo>
                    <a:pt x="1256" y="2131"/>
                    <a:pt x="1198" y="2123"/>
                    <a:pt x="1142" y="2109"/>
                  </a:cubicBezTo>
                  <a:cubicBezTo>
                    <a:pt x="1140" y="2108"/>
                    <a:pt x="1138" y="2108"/>
                    <a:pt x="1136" y="2108"/>
                  </a:cubicBezTo>
                  <a:close/>
                  <a:moveTo>
                    <a:pt x="1651" y="2089"/>
                  </a:moveTo>
                  <a:cubicBezTo>
                    <a:pt x="1646" y="2089"/>
                    <a:pt x="1641" y="2090"/>
                    <a:pt x="1636" y="2092"/>
                  </a:cubicBezTo>
                  <a:cubicBezTo>
                    <a:pt x="1588" y="2106"/>
                    <a:pt x="1533" y="2120"/>
                    <a:pt x="1477" y="2125"/>
                  </a:cubicBezTo>
                  <a:cubicBezTo>
                    <a:pt x="1454" y="2125"/>
                    <a:pt x="1440" y="2145"/>
                    <a:pt x="1438" y="2164"/>
                  </a:cubicBezTo>
                  <a:cubicBezTo>
                    <a:pt x="1421" y="2164"/>
                    <a:pt x="1407" y="2178"/>
                    <a:pt x="1399" y="2195"/>
                  </a:cubicBezTo>
                  <a:cubicBezTo>
                    <a:pt x="1385" y="2256"/>
                    <a:pt x="1376" y="2318"/>
                    <a:pt x="1371" y="2382"/>
                  </a:cubicBezTo>
                  <a:cubicBezTo>
                    <a:pt x="1368" y="2404"/>
                    <a:pt x="1385" y="2424"/>
                    <a:pt x="1413" y="2427"/>
                  </a:cubicBezTo>
                  <a:cubicBezTo>
                    <a:pt x="1438" y="2427"/>
                    <a:pt x="1460" y="2410"/>
                    <a:pt x="1452" y="2385"/>
                  </a:cubicBezTo>
                  <a:cubicBezTo>
                    <a:pt x="1454" y="2329"/>
                    <a:pt x="1466" y="2273"/>
                    <a:pt x="1480" y="2220"/>
                  </a:cubicBezTo>
                  <a:cubicBezTo>
                    <a:pt x="1482" y="2220"/>
                    <a:pt x="1482" y="2217"/>
                    <a:pt x="1482" y="2215"/>
                  </a:cubicBezTo>
                  <a:cubicBezTo>
                    <a:pt x="1546" y="2206"/>
                    <a:pt x="1608" y="2198"/>
                    <a:pt x="1664" y="2176"/>
                  </a:cubicBezTo>
                  <a:cubicBezTo>
                    <a:pt x="1686" y="2167"/>
                    <a:pt x="1700" y="2145"/>
                    <a:pt x="1692" y="2120"/>
                  </a:cubicBezTo>
                  <a:cubicBezTo>
                    <a:pt x="1687" y="2102"/>
                    <a:pt x="1670" y="2089"/>
                    <a:pt x="1651" y="2089"/>
                  </a:cubicBezTo>
                  <a:close/>
                  <a:moveTo>
                    <a:pt x="1422" y="2518"/>
                  </a:moveTo>
                  <a:cubicBezTo>
                    <a:pt x="1419" y="2518"/>
                    <a:pt x="1416" y="2518"/>
                    <a:pt x="1413" y="2519"/>
                  </a:cubicBezTo>
                  <a:cubicBezTo>
                    <a:pt x="1390" y="2521"/>
                    <a:pt x="1371" y="2541"/>
                    <a:pt x="1376" y="2566"/>
                  </a:cubicBezTo>
                  <a:cubicBezTo>
                    <a:pt x="1385" y="2625"/>
                    <a:pt x="1396" y="2686"/>
                    <a:pt x="1413" y="2745"/>
                  </a:cubicBezTo>
                  <a:cubicBezTo>
                    <a:pt x="1418" y="2761"/>
                    <a:pt x="1435" y="2775"/>
                    <a:pt x="1454" y="2775"/>
                  </a:cubicBezTo>
                  <a:cubicBezTo>
                    <a:pt x="1463" y="2775"/>
                    <a:pt x="1466" y="2775"/>
                    <a:pt x="1466" y="2773"/>
                  </a:cubicBezTo>
                  <a:cubicBezTo>
                    <a:pt x="1491" y="2770"/>
                    <a:pt x="1505" y="2745"/>
                    <a:pt x="1496" y="2720"/>
                  </a:cubicBezTo>
                  <a:cubicBezTo>
                    <a:pt x="1480" y="2667"/>
                    <a:pt x="1468" y="2608"/>
                    <a:pt x="1463" y="2555"/>
                  </a:cubicBezTo>
                  <a:cubicBezTo>
                    <a:pt x="1460" y="2533"/>
                    <a:pt x="1443" y="2518"/>
                    <a:pt x="1422" y="2518"/>
                  </a:cubicBezTo>
                  <a:close/>
                  <a:moveTo>
                    <a:pt x="1517" y="2857"/>
                  </a:moveTo>
                  <a:cubicBezTo>
                    <a:pt x="1511" y="2857"/>
                    <a:pt x="1505" y="2859"/>
                    <a:pt x="1499" y="2862"/>
                  </a:cubicBezTo>
                  <a:cubicBezTo>
                    <a:pt x="1477" y="2870"/>
                    <a:pt x="1466" y="2893"/>
                    <a:pt x="1477" y="2918"/>
                  </a:cubicBezTo>
                  <a:cubicBezTo>
                    <a:pt x="1496" y="2971"/>
                    <a:pt x="1524" y="3026"/>
                    <a:pt x="1558" y="3079"/>
                  </a:cubicBezTo>
                  <a:cubicBezTo>
                    <a:pt x="1563" y="3093"/>
                    <a:pt x="1580" y="3099"/>
                    <a:pt x="1594" y="3099"/>
                  </a:cubicBezTo>
                  <a:cubicBezTo>
                    <a:pt x="1602" y="3099"/>
                    <a:pt x="1608" y="3096"/>
                    <a:pt x="1616" y="3096"/>
                  </a:cubicBezTo>
                  <a:cubicBezTo>
                    <a:pt x="1639" y="3085"/>
                    <a:pt x="1647" y="3057"/>
                    <a:pt x="1633" y="3038"/>
                  </a:cubicBezTo>
                  <a:cubicBezTo>
                    <a:pt x="1605" y="2987"/>
                    <a:pt x="1577" y="2940"/>
                    <a:pt x="1555" y="2887"/>
                  </a:cubicBezTo>
                  <a:cubicBezTo>
                    <a:pt x="1551" y="2868"/>
                    <a:pt x="1535" y="2857"/>
                    <a:pt x="1517" y="2857"/>
                  </a:cubicBezTo>
                  <a:close/>
                  <a:moveTo>
                    <a:pt x="3620" y="2973"/>
                  </a:moveTo>
                  <a:cubicBezTo>
                    <a:pt x="3618" y="2973"/>
                    <a:pt x="3616" y="2973"/>
                    <a:pt x="3614" y="2973"/>
                  </a:cubicBezTo>
                  <a:cubicBezTo>
                    <a:pt x="3589" y="2979"/>
                    <a:pt x="3572" y="3001"/>
                    <a:pt x="3580" y="3026"/>
                  </a:cubicBezTo>
                  <a:cubicBezTo>
                    <a:pt x="3586" y="3063"/>
                    <a:pt x="3589" y="3093"/>
                    <a:pt x="3589" y="3127"/>
                  </a:cubicBezTo>
                  <a:cubicBezTo>
                    <a:pt x="3589" y="3149"/>
                    <a:pt x="3589" y="3166"/>
                    <a:pt x="3586" y="3188"/>
                  </a:cubicBezTo>
                  <a:cubicBezTo>
                    <a:pt x="3583" y="3211"/>
                    <a:pt x="3600" y="3233"/>
                    <a:pt x="3625" y="3236"/>
                  </a:cubicBezTo>
                  <a:lnTo>
                    <a:pt x="3630" y="3236"/>
                  </a:lnTo>
                  <a:cubicBezTo>
                    <a:pt x="3653" y="3236"/>
                    <a:pt x="3672" y="3222"/>
                    <a:pt x="3672" y="3197"/>
                  </a:cubicBezTo>
                  <a:cubicBezTo>
                    <a:pt x="3675" y="3177"/>
                    <a:pt x="3681" y="3152"/>
                    <a:pt x="3681" y="3127"/>
                  </a:cubicBezTo>
                  <a:cubicBezTo>
                    <a:pt x="3681" y="3085"/>
                    <a:pt x="3678" y="3049"/>
                    <a:pt x="3667" y="3010"/>
                  </a:cubicBezTo>
                  <a:cubicBezTo>
                    <a:pt x="3662" y="2987"/>
                    <a:pt x="3642" y="2973"/>
                    <a:pt x="3620" y="2973"/>
                  </a:cubicBezTo>
                  <a:close/>
                  <a:moveTo>
                    <a:pt x="1691" y="3155"/>
                  </a:moveTo>
                  <a:cubicBezTo>
                    <a:pt x="1682" y="3155"/>
                    <a:pt x="1673" y="3157"/>
                    <a:pt x="1664" y="3163"/>
                  </a:cubicBezTo>
                  <a:cubicBezTo>
                    <a:pt x="1644" y="3180"/>
                    <a:pt x="1639" y="3205"/>
                    <a:pt x="1655" y="3224"/>
                  </a:cubicBezTo>
                  <a:cubicBezTo>
                    <a:pt x="1692" y="3275"/>
                    <a:pt x="1728" y="3319"/>
                    <a:pt x="1770" y="3364"/>
                  </a:cubicBezTo>
                  <a:cubicBezTo>
                    <a:pt x="1775" y="3372"/>
                    <a:pt x="1786" y="3378"/>
                    <a:pt x="1800" y="3378"/>
                  </a:cubicBezTo>
                  <a:cubicBezTo>
                    <a:pt x="1814" y="3378"/>
                    <a:pt x="1825" y="3375"/>
                    <a:pt x="1831" y="3370"/>
                  </a:cubicBezTo>
                  <a:cubicBezTo>
                    <a:pt x="1851" y="3350"/>
                    <a:pt x="1853" y="3322"/>
                    <a:pt x="1837" y="3305"/>
                  </a:cubicBezTo>
                  <a:cubicBezTo>
                    <a:pt x="1798" y="3264"/>
                    <a:pt x="1761" y="3219"/>
                    <a:pt x="1728" y="3174"/>
                  </a:cubicBezTo>
                  <a:cubicBezTo>
                    <a:pt x="1718" y="3161"/>
                    <a:pt x="1705" y="3155"/>
                    <a:pt x="1691" y="3155"/>
                  </a:cubicBezTo>
                  <a:close/>
                  <a:moveTo>
                    <a:pt x="3577" y="3315"/>
                  </a:moveTo>
                  <a:cubicBezTo>
                    <a:pt x="3559" y="3315"/>
                    <a:pt x="3544" y="3325"/>
                    <a:pt x="3538" y="3339"/>
                  </a:cubicBezTo>
                  <a:cubicBezTo>
                    <a:pt x="3516" y="3389"/>
                    <a:pt x="3485" y="3434"/>
                    <a:pt x="3449" y="3478"/>
                  </a:cubicBezTo>
                  <a:cubicBezTo>
                    <a:pt x="3435" y="3501"/>
                    <a:pt x="3441" y="3526"/>
                    <a:pt x="3458" y="3543"/>
                  </a:cubicBezTo>
                  <a:cubicBezTo>
                    <a:pt x="3463" y="3548"/>
                    <a:pt x="3474" y="3554"/>
                    <a:pt x="3485" y="3554"/>
                  </a:cubicBezTo>
                  <a:cubicBezTo>
                    <a:pt x="3499" y="3554"/>
                    <a:pt x="3511" y="3545"/>
                    <a:pt x="3516" y="3534"/>
                  </a:cubicBezTo>
                  <a:cubicBezTo>
                    <a:pt x="3558" y="3487"/>
                    <a:pt x="3594" y="3434"/>
                    <a:pt x="3617" y="3378"/>
                  </a:cubicBezTo>
                  <a:cubicBezTo>
                    <a:pt x="3628" y="3353"/>
                    <a:pt x="3617" y="3331"/>
                    <a:pt x="3597" y="3319"/>
                  </a:cubicBezTo>
                  <a:cubicBezTo>
                    <a:pt x="3590" y="3316"/>
                    <a:pt x="3583" y="3315"/>
                    <a:pt x="3577" y="3315"/>
                  </a:cubicBezTo>
                  <a:close/>
                  <a:moveTo>
                    <a:pt x="1927" y="3412"/>
                  </a:moveTo>
                  <a:cubicBezTo>
                    <a:pt x="1915" y="3412"/>
                    <a:pt x="1902" y="3417"/>
                    <a:pt x="1892" y="3428"/>
                  </a:cubicBezTo>
                  <a:cubicBezTo>
                    <a:pt x="1873" y="3445"/>
                    <a:pt x="1878" y="3473"/>
                    <a:pt x="1895" y="3490"/>
                  </a:cubicBezTo>
                  <a:cubicBezTo>
                    <a:pt x="1937" y="3529"/>
                    <a:pt x="1982" y="3568"/>
                    <a:pt x="2032" y="3607"/>
                  </a:cubicBezTo>
                  <a:cubicBezTo>
                    <a:pt x="2037" y="3612"/>
                    <a:pt x="2049" y="3615"/>
                    <a:pt x="2060" y="3615"/>
                  </a:cubicBezTo>
                  <a:cubicBezTo>
                    <a:pt x="2074" y="3615"/>
                    <a:pt x="2088" y="3612"/>
                    <a:pt x="2093" y="3598"/>
                  </a:cubicBezTo>
                  <a:cubicBezTo>
                    <a:pt x="2110" y="3576"/>
                    <a:pt x="2107" y="3548"/>
                    <a:pt x="2088" y="3534"/>
                  </a:cubicBezTo>
                  <a:cubicBezTo>
                    <a:pt x="2037" y="3498"/>
                    <a:pt x="1996" y="3462"/>
                    <a:pt x="1954" y="3423"/>
                  </a:cubicBezTo>
                  <a:cubicBezTo>
                    <a:pt x="1946" y="3415"/>
                    <a:pt x="1937" y="3412"/>
                    <a:pt x="1927" y="3412"/>
                  </a:cubicBezTo>
                  <a:close/>
                  <a:moveTo>
                    <a:pt x="3363" y="3587"/>
                  </a:moveTo>
                  <a:cubicBezTo>
                    <a:pt x="3354" y="3587"/>
                    <a:pt x="3344" y="3590"/>
                    <a:pt x="3335" y="3596"/>
                  </a:cubicBezTo>
                  <a:cubicBezTo>
                    <a:pt x="3293" y="3626"/>
                    <a:pt x="3243" y="3657"/>
                    <a:pt x="3195" y="3682"/>
                  </a:cubicBezTo>
                  <a:cubicBezTo>
                    <a:pt x="3170" y="3693"/>
                    <a:pt x="3165" y="3721"/>
                    <a:pt x="3173" y="3741"/>
                  </a:cubicBezTo>
                  <a:cubicBezTo>
                    <a:pt x="3181" y="3755"/>
                    <a:pt x="3195" y="3766"/>
                    <a:pt x="3212" y="3766"/>
                  </a:cubicBezTo>
                  <a:cubicBezTo>
                    <a:pt x="3220" y="3766"/>
                    <a:pt x="3226" y="3766"/>
                    <a:pt x="3237" y="3763"/>
                  </a:cubicBezTo>
                  <a:cubicBezTo>
                    <a:pt x="3290" y="3735"/>
                    <a:pt x="3343" y="3704"/>
                    <a:pt x="3391" y="3665"/>
                  </a:cubicBezTo>
                  <a:cubicBezTo>
                    <a:pt x="3407" y="3649"/>
                    <a:pt x="3413" y="3623"/>
                    <a:pt x="3399" y="3601"/>
                  </a:cubicBezTo>
                  <a:cubicBezTo>
                    <a:pt x="3388" y="3592"/>
                    <a:pt x="3376" y="3587"/>
                    <a:pt x="3363" y="3587"/>
                  </a:cubicBezTo>
                  <a:close/>
                  <a:moveTo>
                    <a:pt x="2201" y="3629"/>
                  </a:moveTo>
                  <a:cubicBezTo>
                    <a:pt x="2187" y="3629"/>
                    <a:pt x="2172" y="3636"/>
                    <a:pt x="2163" y="3651"/>
                  </a:cubicBezTo>
                  <a:cubicBezTo>
                    <a:pt x="2152" y="3671"/>
                    <a:pt x="2160" y="3696"/>
                    <a:pt x="2180" y="3710"/>
                  </a:cubicBezTo>
                  <a:cubicBezTo>
                    <a:pt x="2233" y="3741"/>
                    <a:pt x="2289" y="3769"/>
                    <a:pt x="2344" y="3791"/>
                  </a:cubicBezTo>
                  <a:cubicBezTo>
                    <a:pt x="2353" y="3791"/>
                    <a:pt x="2356" y="3794"/>
                    <a:pt x="2361" y="3794"/>
                  </a:cubicBezTo>
                  <a:cubicBezTo>
                    <a:pt x="2381" y="3794"/>
                    <a:pt x="2397" y="3782"/>
                    <a:pt x="2397" y="3763"/>
                  </a:cubicBezTo>
                  <a:cubicBezTo>
                    <a:pt x="2409" y="3741"/>
                    <a:pt x="2397" y="3718"/>
                    <a:pt x="2372" y="3707"/>
                  </a:cubicBezTo>
                  <a:cubicBezTo>
                    <a:pt x="2325" y="3690"/>
                    <a:pt x="2272" y="3662"/>
                    <a:pt x="2222" y="3635"/>
                  </a:cubicBezTo>
                  <a:cubicBezTo>
                    <a:pt x="2215" y="3631"/>
                    <a:pt x="2208" y="3629"/>
                    <a:pt x="2201" y="3629"/>
                  </a:cubicBezTo>
                  <a:close/>
                  <a:moveTo>
                    <a:pt x="2531" y="3754"/>
                  </a:moveTo>
                  <a:cubicBezTo>
                    <a:pt x="2509" y="3754"/>
                    <a:pt x="2492" y="3768"/>
                    <a:pt x="2484" y="3791"/>
                  </a:cubicBezTo>
                  <a:cubicBezTo>
                    <a:pt x="2475" y="3816"/>
                    <a:pt x="2492" y="3835"/>
                    <a:pt x="2515" y="3844"/>
                  </a:cubicBezTo>
                  <a:cubicBezTo>
                    <a:pt x="2579" y="3858"/>
                    <a:pt x="2637" y="3866"/>
                    <a:pt x="2701" y="3872"/>
                  </a:cubicBezTo>
                  <a:cubicBezTo>
                    <a:pt x="2724" y="3872"/>
                    <a:pt x="2746" y="3852"/>
                    <a:pt x="2743" y="3824"/>
                  </a:cubicBezTo>
                  <a:cubicBezTo>
                    <a:pt x="2743" y="3802"/>
                    <a:pt x="2724" y="3782"/>
                    <a:pt x="2701" y="3780"/>
                  </a:cubicBezTo>
                  <a:cubicBezTo>
                    <a:pt x="2648" y="3777"/>
                    <a:pt x="2593" y="3769"/>
                    <a:pt x="2537" y="3755"/>
                  </a:cubicBezTo>
                  <a:cubicBezTo>
                    <a:pt x="2535" y="3754"/>
                    <a:pt x="2533" y="3754"/>
                    <a:pt x="2531" y="3754"/>
                  </a:cubicBezTo>
                  <a:close/>
                  <a:moveTo>
                    <a:pt x="3053" y="3744"/>
                  </a:moveTo>
                  <a:cubicBezTo>
                    <a:pt x="3049" y="3744"/>
                    <a:pt x="3044" y="3745"/>
                    <a:pt x="3039" y="3746"/>
                  </a:cubicBezTo>
                  <a:cubicBezTo>
                    <a:pt x="2986" y="3763"/>
                    <a:pt x="2930" y="3774"/>
                    <a:pt x="2874" y="3780"/>
                  </a:cubicBezTo>
                  <a:cubicBezTo>
                    <a:pt x="2849" y="3782"/>
                    <a:pt x="2833" y="3805"/>
                    <a:pt x="2835" y="3827"/>
                  </a:cubicBezTo>
                  <a:cubicBezTo>
                    <a:pt x="2835" y="3849"/>
                    <a:pt x="2858" y="3866"/>
                    <a:pt x="2877" y="3866"/>
                  </a:cubicBezTo>
                  <a:cubicBezTo>
                    <a:pt x="2877" y="3866"/>
                    <a:pt x="2883" y="3866"/>
                    <a:pt x="2883" y="3872"/>
                  </a:cubicBezTo>
                  <a:cubicBezTo>
                    <a:pt x="2944" y="3863"/>
                    <a:pt x="3003" y="3849"/>
                    <a:pt x="3064" y="3833"/>
                  </a:cubicBezTo>
                  <a:cubicBezTo>
                    <a:pt x="3086" y="3824"/>
                    <a:pt x="3100" y="3799"/>
                    <a:pt x="3095" y="3777"/>
                  </a:cubicBezTo>
                  <a:cubicBezTo>
                    <a:pt x="3088" y="3757"/>
                    <a:pt x="3072" y="3744"/>
                    <a:pt x="3053" y="37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5" name="Google Shape;1765;p34"/>
            <p:cNvSpPr/>
            <p:nvPr/>
          </p:nvSpPr>
          <p:spPr>
            <a:xfrm rot="-325405">
              <a:off x="2877114" y="862992"/>
              <a:ext cx="150842" cy="187891"/>
            </a:xfrm>
            <a:custGeom>
              <a:avLst/>
              <a:gdLst/>
              <a:ahLst/>
              <a:cxnLst/>
              <a:rect l="l" t="t" r="r" b="b"/>
              <a:pathLst>
                <a:path w="2704" h="3368" extrusionOk="0">
                  <a:moveTo>
                    <a:pt x="2127" y="1"/>
                  </a:moveTo>
                  <a:cubicBezTo>
                    <a:pt x="2113" y="1"/>
                    <a:pt x="2099" y="7"/>
                    <a:pt x="2090" y="20"/>
                  </a:cubicBezTo>
                  <a:cubicBezTo>
                    <a:pt x="2076" y="42"/>
                    <a:pt x="2079" y="70"/>
                    <a:pt x="2098" y="84"/>
                  </a:cubicBezTo>
                  <a:cubicBezTo>
                    <a:pt x="2098" y="84"/>
                    <a:pt x="2154" y="126"/>
                    <a:pt x="2229" y="195"/>
                  </a:cubicBezTo>
                  <a:cubicBezTo>
                    <a:pt x="2238" y="204"/>
                    <a:pt x="2249" y="209"/>
                    <a:pt x="2260" y="209"/>
                  </a:cubicBezTo>
                  <a:cubicBezTo>
                    <a:pt x="2271" y="209"/>
                    <a:pt x="2285" y="204"/>
                    <a:pt x="2294" y="190"/>
                  </a:cubicBezTo>
                  <a:cubicBezTo>
                    <a:pt x="2308" y="173"/>
                    <a:pt x="2308" y="145"/>
                    <a:pt x="2291" y="128"/>
                  </a:cubicBezTo>
                  <a:cubicBezTo>
                    <a:pt x="2210" y="56"/>
                    <a:pt x="2154" y="14"/>
                    <a:pt x="2151" y="8"/>
                  </a:cubicBezTo>
                  <a:cubicBezTo>
                    <a:pt x="2144" y="3"/>
                    <a:pt x="2135" y="1"/>
                    <a:pt x="2127" y="1"/>
                  </a:cubicBezTo>
                  <a:close/>
                  <a:moveTo>
                    <a:pt x="2383" y="245"/>
                  </a:moveTo>
                  <a:cubicBezTo>
                    <a:pt x="2373" y="245"/>
                    <a:pt x="2363" y="249"/>
                    <a:pt x="2355" y="257"/>
                  </a:cubicBezTo>
                  <a:cubicBezTo>
                    <a:pt x="2335" y="273"/>
                    <a:pt x="2333" y="301"/>
                    <a:pt x="2349" y="321"/>
                  </a:cubicBezTo>
                  <a:cubicBezTo>
                    <a:pt x="2391" y="366"/>
                    <a:pt x="2427" y="407"/>
                    <a:pt x="2458" y="452"/>
                  </a:cubicBezTo>
                  <a:cubicBezTo>
                    <a:pt x="2464" y="466"/>
                    <a:pt x="2480" y="474"/>
                    <a:pt x="2494" y="474"/>
                  </a:cubicBezTo>
                  <a:cubicBezTo>
                    <a:pt x="2500" y="474"/>
                    <a:pt x="2511" y="469"/>
                    <a:pt x="2517" y="463"/>
                  </a:cubicBezTo>
                  <a:cubicBezTo>
                    <a:pt x="2539" y="452"/>
                    <a:pt x="2542" y="424"/>
                    <a:pt x="2528" y="405"/>
                  </a:cubicBezTo>
                  <a:cubicBezTo>
                    <a:pt x="2497" y="354"/>
                    <a:pt x="2458" y="307"/>
                    <a:pt x="2416" y="259"/>
                  </a:cubicBezTo>
                  <a:cubicBezTo>
                    <a:pt x="2407" y="250"/>
                    <a:pt x="2395" y="245"/>
                    <a:pt x="2383" y="245"/>
                  </a:cubicBezTo>
                  <a:close/>
                  <a:moveTo>
                    <a:pt x="2585" y="535"/>
                  </a:moveTo>
                  <a:cubicBezTo>
                    <a:pt x="2579" y="535"/>
                    <a:pt x="2572" y="536"/>
                    <a:pt x="2567" y="538"/>
                  </a:cubicBezTo>
                  <a:cubicBezTo>
                    <a:pt x="2542" y="550"/>
                    <a:pt x="2533" y="578"/>
                    <a:pt x="2545" y="600"/>
                  </a:cubicBezTo>
                  <a:cubicBezTo>
                    <a:pt x="2570" y="647"/>
                    <a:pt x="2586" y="703"/>
                    <a:pt x="2600" y="753"/>
                  </a:cubicBezTo>
                  <a:cubicBezTo>
                    <a:pt x="2603" y="773"/>
                    <a:pt x="2623" y="787"/>
                    <a:pt x="2642" y="787"/>
                  </a:cubicBezTo>
                  <a:lnTo>
                    <a:pt x="2656" y="787"/>
                  </a:lnTo>
                  <a:cubicBezTo>
                    <a:pt x="2679" y="784"/>
                    <a:pt x="2695" y="759"/>
                    <a:pt x="2690" y="734"/>
                  </a:cubicBezTo>
                  <a:cubicBezTo>
                    <a:pt x="2673" y="678"/>
                    <a:pt x="2653" y="619"/>
                    <a:pt x="2626" y="561"/>
                  </a:cubicBezTo>
                  <a:cubicBezTo>
                    <a:pt x="2618" y="543"/>
                    <a:pt x="2601" y="535"/>
                    <a:pt x="2585" y="535"/>
                  </a:cubicBezTo>
                  <a:close/>
                  <a:moveTo>
                    <a:pt x="2662" y="873"/>
                  </a:moveTo>
                  <a:cubicBezTo>
                    <a:pt x="2639" y="873"/>
                    <a:pt x="2620" y="890"/>
                    <a:pt x="2614" y="915"/>
                  </a:cubicBezTo>
                  <a:cubicBezTo>
                    <a:pt x="2612" y="968"/>
                    <a:pt x="2598" y="1024"/>
                    <a:pt x="2578" y="1071"/>
                  </a:cubicBezTo>
                  <a:cubicBezTo>
                    <a:pt x="2570" y="1094"/>
                    <a:pt x="2578" y="1119"/>
                    <a:pt x="2600" y="1127"/>
                  </a:cubicBezTo>
                  <a:cubicBezTo>
                    <a:pt x="2609" y="1127"/>
                    <a:pt x="2612" y="1133"/>
                    <a:pt x="2620" y="1133"/>
                  </a:cubicBezTo>
                  <a:cubicBezTo>
                    <a:pt x="2634" y="1133"/>
                    <a:pt x="2651" y="1122"/>
                    <a:pt x="2656" y="1105"/>
                  </a:cubicBezTo>
                  <a:cubicBezTo>
                    <a:pt x="2681" y="1046"/>
                    <a:pt x="2698" y="982"/>
                    <a:pt x="2704" y="918"/>
                  </a:cubicBezTo>
                  <a:cubicBezTo>
                    <a:pt x="2704" y="898"/>
                    <a:pt x="2684" y="879"/>
                    <a:pt x="2662" y="873"/>
                  </a:cubicBezTo>
                  <a:close/>
                  <a:moveTo>
                    <a:pt x="2526" y="1190"/>
                  </a:moveTo>
                  <a:cubicBezTo>
                    <a:pt x="2514" y="1190"/>
                    <a:pt x="2503" y="1195"/>
                    <a:pt x="2494" y="1205"/>
                  </a:cubicBezTo>
                  <a:cubicBezTo>
                    <a:pt x="2458" y="1247"/>
                    <a:pt x="2419" y="1286"/>
                    <a:pt x="2374" y="1325"/>
                  </a:cubicBezTo>
                  <a:cubicBezTo>
                    <a:pt x="2355" y="1342"/>
                    <a:pt x="2349" y="1367"/>
                    <a:pt x="2369" y="1387"/>
                  </a:cubicBezTo>
                  <a:cubicBezTo>
                    <a:pt x="2377" y="1398"/>
                    <a:pt x="2388" y="1403"/>
                    <a:pt x="2402" y="1403"/>
                  </a:cubicBezTo>
                  <a:cubicBezTo>
                    <a:pt x="2414" y="1403"/>
                    <a:pt x="2419" y="1401"/>
                    <a:pt x="2433" y="1389"/>
                  </a:cubicBezTo>
                  <a:cubicBezTo>
                    <a:pt x="2483" y="1348"/>
                    <a:pt x="2528" y="1306"/>
                    <a:pt x="2564" y="1261"/>
                  </a:cubicBezTo>
                  <a:cubicBezTo>
                    <a:pt x="2578" y="1241"/>
                    <a:pt x="2578" y="1216"/>
                    <a:pt x="2556" y="1200"/>
                  </a:cubicBezTo>
                  <a:cubicBezTo>
                    <a:pt x="2546" y="1193"/>
                    <a:pt x="2535" y="1190"/>
                    <a:pt x="2526" y="1190"/>
                  </a:cubicBezTo>
                  <a:close/>
                  <a:moveTo>
                    <a:pt x="1336" y="1430"/>
                  </a:moveTo>
                  <a:cubicBezTo>
                    <a:pt x="1328" y="1430"/>
                    <a:pt x="1320" y="1430"/>
                    <a:pt x="1312" y="1431"/>
                  </a:cubicBezTo>
                  <a:cubicBezTo>
                    <a:pt x="1261" y="1437"/>
                    <a:pt x="1217" y="1448"/>
                    <a:pt x="1180" y="1470"/>
                  </a:cubicBezTo>
                  <a:cubicBezTo>
                    <a:pt x="1158" y="1481"/>
                    <a:pt x="1150" y="1509"/>
                    <a:pt x="1164" y="1529"/>
                  </a:cubicBezTo>
                  <a:cubicBezTo>
                    <a:pt x="1172" y="1543"/>
                    <a:pt x="1189" y="1551"/>
                    <a:pt x="1203" y="1551"/>
                  </a:cubicBezTo>
                  <a:cubicBezTo>
                    <a:pt x="1208" y="1551"/>
                    <a:pt x="1217" y="1546"/>
                    <a:pt x="1228" y="1546"/>
                  </a:cubicBezTo>
                  <a:cubicBezTo>
                    <a:pt x="1256" y="1532"/>
                    <a:pt x="1286" y="1523"/>
                    <a:pt x="1323" y="1518"/>
                  </a:cubicBezTo>
                  <a:cubicBezTo>
                    <a:pt x="1337" y="1518"/>
                    <a:pt x="1353" y="1518"/>
                    <a:pt x="1370" y="1523"/>
                  </a:cubicBezTo>
                  <a:cubicBezTo>
                    <a:pt x="1372" y="1523"/>
                    <a:pt x="1374" y="1524"/>
                    <a:pt x="1376" y="1524"/>
                  </a:cubicBezTo>
                  <a:cubicBezTo>
                    <a:pt x="1398" y="1524"/>
                    <a:pt x="1415" y="1507"/>
                    <a:pt x="1418" y="1484"/>
                  </a:cubicBezTo>
                  <a:cubicBezTo>
                    <a:pt x="1423" y="1459"/>
                    <a:pt x="1404" y="1440"/>
                    <a:pt x="1381" y="1437"/>
                  </a:cubicBezTo>
                  <a:cubicBezTo>
                    <a:pt x="1365" y="1431"/>
                    <a:pt x="1351" y="1430"/>
                    <a:pt x="1336" y="1430"/>
                  </a:cubicBezTo>
                  <a:close/>
                  <a:moveTo>
                    <a:pt x="2263" y="1415"/>
                  </a:moveTo>
                  <a:cubicBezTo>
                    <a:pt x="2255" y="1415"/>
                    <a:pt x="2246" y="1418"/>
                    <a:pt x="2238" y="1423"/>
                  </a:cubicBezTo>
                  <a:cubicBezTo>
                    <a:pt x="2215" y="1431"/>
                    <a:pt x="2193" y="1445"/>
                    <a:pt x="2168" y="1459"/>
                  </a:cubicBezTo>
                  <a:cubicBezTo>
                    <a:pt x="2140" y="1479"/>
                    <a:pt x="2118" y="1493"/>
                    <a:pt x="2090" y="1507"/>
                  </a:cubicBezTo>
                  <a:cubicBezTo>
                    <a:pt x="2065" y="1515"/>
                    <a:pt x="2056" y="1543"/>
                    <a:pt x="2068" y="1565"/>
                  </a:cubicBezTo>
                  <a:cubicBezTo>
                    <a:pt x="2076" y="1579"/>
                    <a:pt x="2090" y="1590"/>
                    <a:pt x="2107" y="1590"/>
                  </a:cubicBezTo>
                  <a:cubicBezTo>
                    <a:pt x="2112" y="1590"/>
                    <a:pt x="2121" y="1590"/>
                    <a:pt x="2126" y="1582"/>
                  </a:cubicBezTo>
                  <a:cubicBezTo>
                    <a:pt x="2154" y="1568"/>
                    <a:pt x="2182" y="1554"/>
                    <a:pt x="2210" y="1537"/>
                  </a:cubicBezTo>
                  <a:lnTo>
                    <a:pt x="2285" y="1495"/>
                  </a:lnTo>
                  <a:cubicBezTo>
                    <a:pt x="2305" y="1484"/>
                    <a:pt x="2313" y="1456"/>
                    <a:pt x="2299" y="1437"/>
                  </a:cubicBezTo>
                  <a:cubicBezTo>
                    <a:pt x="2292" y="1423"/>
                    <a:pt x="2278" y="1415"/>
                    <a:pt x="2263" y="1415"/>
                  </a:cubicBezTo>
                  <a:close/>
                  <a:moveTo>
                    <a:pt x="1533" y="1491"/>
                  </a:moveTo>
                  <a:cubicBezTo>
                    <a:pt x="1519" y="1491"/>
                    <a:pt x="1505" y="1498"/>
                    <a:pt x="1496" y="1512"/>
                  </a:cubicBezTo>
                  <a:cubicBezTo>
                    <a:pt x="1482" y="1529"/>
                    <a:pt x="1487" y="1557"/>
                    <a:pt x="1510" y="1571"/>
                  </a:cubicBezTo>
                  <a:cubicBezTo>
                    <a:pt x="1554" y="1599"/>
                    <a:pt x="1593" y="1635"/>
                    <a:pt x="1627" y="1679"/>
                  </a:cubicBezTo>
                  <a:cubicBezTo>
                    <a:pt x="1638" y="1691"/>
                    <a:pt x="1649" y="1696"/>
                    <a:pt x="1663" y="1696"/>
                  </a:cubicBezTo>
                  <a:cubicBezTo>
                    <a:pt x="1674" y="1696"/>
                    <a:pt x="1680" y="1693"/>
                    <a:pt x="1688" y="1691"/>
                  </a:cubicBezTo>
                  <a:cubicBezTo>
                    <a:pt x="1708" y="1674"/>
                    <a:pt x="1713" y="1649"/>
                    <a:pt x="1694" y="1626"/>
                  </a:cubicBezTo>
                  <a:cubicBezTo>
                    <a:pt x="1652" y="1576"/>
                    <a:pt x="1607" y="1534"/>
                    <a:pt x="1554" y="1498"/>
                  </a:cubicBezTo>
                  <a:cubicBezTo>
                    <a:pt x="1548" y="1493"/>
                    <a:pt x="1540" y="1491"/>
                    <a:pt x="1533" y="1491"/>
                  </a:cubicBezTo>
                  <a:close/>
                  <a:moveTo>
                    <a:pt x="1949" y="1580"/>
                  </a:moveTo>
                  <a:cubicBezTo>
                    <a:pt x="1943" y="1580"/>
                    <a:pt x="1937" y="1582"/>
                    <a:pt x="1931" y="1585"/>
                  </a:cubicBezTo>
                  <a:cubicBezTo>
                    <a:pt x="1875" y="1610"/>
                    <a:pt x="1825" y="1629"/>
                    <a:pt x="1772" y="1649"/>
                  </a:cubicBezTo>
                  <a:cubicBezTo>
                    <a:pt x="1747" y="1654"/>
                    <a:pt x="1733" y="1679"/>
                    <a:pt x="1744" y="1705"/>
                  </a:cubicBezTo>
                  <a:cubicBezTo>
                    <a:pt x="1750" y="1721"/>
                    <a:pt x="1766" y="1732"/>
                    <a:pt x="1786" y="1732"/>
                  </a:cubicBezTo>
                  <a:cubicBezTo>
                    <a:pt x="1789" y="1732"/>
                    <a:pt x="1797" y="1732"/>
                    <a:pt x="1803" y="1735"/>
                  </a:cubicBezTo>
                  <a:cubicBezTo>
                    <a:pt x="1856" y="1719"/>
                    <a:pt x="1911" y="1693"/>
                    <a:pt x="1967" y="1668"/>
                  </a:cubicBezTo>
                  <a:cubicBezTo>
                    <a:pt x="1992" y="1657"/>
                    <a:pt x="2001" y="1629"/>
                    <a:pt x="1992" y="1610"/>
                  </a:cubicBezTo>
                  <a:cubicBezTo>
                    <a:pt x="1984" y="1591"/>
                    <a:pt x="1967" y="1580"/>
                    <a:pt x="1949" y="1580"/>
                  </a:cubicBezTo>
                  <a:close/>
                  <a:moveTo>
                    <a:pt x="1140" y="1606"/>
                  </a:moveTo>
                  <a:cubicBezTo>
                    <a:pt x="1134" y="1606"/>
                    <a:pt x="1128" y="1607"/>
                    <a:pt x="1122" y="1610"/>
                  </a:cubicBezTo>
                  <a:cubicBezTo>
                    <a:pt x="1100" y="1618"/>
                    <a:pt x="1086" y="1640"/>
                    <a:pt x="1094" y="1666"/>
                  </a:cubicBezTo>
                  <a:cubicBezTo>
                    <a:pt x="1116" y="1730"/>
                    <a:pt x="1175" y="1772"/>
                    <a:pt x="1259" y="1794"/>
                  </a:cubicBezTo>
                  <a:cubicBezTo>
                    <a:pt x="1261" y="1799"/>
                    <a:pt x="1267" y="1799"/>
                    <a:pt x="1270" y="1799"/>
                  </a:cubicBezTo>
                  <a:cubicBezTo>
                    <a:pt x="1286" y="1799"/>
                    <a:pt x="1309" y="1785"/>
                    <a:pt x="1314" y="1763"/>
                  </a:cubicBezTo>
                  <a:cubicBezTo>
                    <a:pt x="1323" y="1744"/>
                    <a:pt x="1309" y="1719"/>
                    <a:pt x="1284" y="1710"/>
                  </a:cubicBezTo>
                  <a:cubicBezTo>
                    <a:pt x="1228" y="1696"/>
                    <a:pt x="1192" y="1668"/>
                    <a:pt x="1178" y="1638"/>
                  </a:cubicBezTo>
                  <a:cubicBezTo>
                    <a:pt x="1173" y="1619"/>
                    <a:pt x="1158" y="1606"/>
                    <a:pt x="1140" y="1606"/>
                  </a:cubicBezTo>
                  <a:close/>
                  <a:moveTo>
                    <a:pt x="1613" y="1695"/>
                  </a:moveTo>
                  <a:cubicBezTo>
                    <a:pt x="1610" y="1695"/>
                    <a:pt x="1607" y="1695"/>
                    <a:pt x="1604" y="1696"/>
                  </a:cubicBezTo>
                  <a:cubicBezTo>
                    <a:pt x="1549" y="1710"/>
                    <a:pt x="1493" y="1721"/>
                    <a:pt x="1440" y="1724"/>
                  </a:cubicBezTo>
                  <a:cubicBezTo>
                    <a:pt x="1415" y="1724"/>
                    <a:pt x="1395" y="1746"/>
                    <a:pt x="1398" y="1772"/>
                  </a:cubicBezTo>
                  <a:cubicBezTo>
                    <a:pt x="1401" y="1794"/>
                    <a:pt x="1420" y="1813"/>
                    <a:pt x="1443" y="1813"/>
                  </a:cubicBezTo>
                  <a:lnTo>
                    <a:pt x="1448" y="1808"/>
                  </a:lnTo>
                  <a:cubicBezTo>
                    <a:pt x="1498" y="1805"/>
                    <a:pt x="1563" y="1797"/>
                    <a:pt x="1624" y="1780"/>
                  </a:cubicBezTo>
                  <a:cubicBezTo>
                    <a:pt x="1646" y="1777"/>
                    <a:pt x="1663" y="1752"/>
                    <a:pt x="1657" y="1727"/>
                  </a:cubicBezTo>
                  <a:cubicBezTo>
                    <a:pt x="1653" y="1710"/>
                    <a:pt x="1633" y="1695"/>
                    <a:pt x="1613" y="1695"/>
                  </a:cubicBezTo>
                  <a:close/>
                  <a:moveTo>
                    <a:pt x="1755" y="1759"/>
                  </a:moveTo>
                  <a:cubicBezTo>
                    <a:pt x="1749" y="1759"/>
                    <a:pt x="1742" y="1760"/>
                    <a:pt x="1736" y="1763"/>
                  </a:cubicBezTo>
                  <a:cubicBezTo>
                    <a:pt x="1713" y="1774"/>
                    <a:pt x="1702" y="1802"/>
                    <a:pt x="1713" y="1822"/>
                  </a:cubicBezTo>
                  <a:cubicBezTo>
                    <a:pt x="1733" y="1872"/>
                    <a:pt x="1750" y="1925"/>
                    <a:pt x="1761" y="1981"/>
                  </a:cubicBezTo>
                  <a:cubicBezTo>
                    <a:pt x="1763" y="2000"/>
                    <a:pt x="1780" y="2014"/>
                    <a:pt x="1803" y="2014"/>
                  </a:cubicBezTo>
                  <a:cubicBezTo>
                    <a:pt x="1805" y="2014"/>
                    <a:pt x="1805" y="2014"/>
                    <a:pt x="1814" y="2017"/>
                  </a:cubicBezTo>
                  <a:cubicBezTo>
                    <a:pt x="1836" y="2011"/>
                    <a:pt x="1853" y="1989"/>
                    <a:pt x="1847" y="1967"/>
                  </a:cubicBezTo>
                  <a:cubicBezTo>
                    <a:pt x="1836" y="1903"/>
                    <a:pt x="1819" y="1844"/>
                    <a:pt x="1797" y="1788"/>
                  </a:cubicBezTo>
                  <a:cubicBezTo>
                    <a:pt x="1789" y="1770"/>
                    <a:pt x="1773" y="1759"/>
                    <a:pt x="1755" y="1759"/>
                  </a:cubicBezTo>
                  <a:close/>
                  <a:moveTo>
                    <a:pt x="1816" y="2101"/>
                  </a:moveTo>
                  <a:cubicBezTo>
                    <a:pt x="1791" y="2101"/>
                    <a:pt x="1772" y="2120"/>
                    <a:pt x="1772" y="2143"/>
                  </a:cubicBezTo>
                  <a:cubicBezTo>
                    <a:pt x="1772" y="2196"/>
                    <a:pt x="1763" y="2251"/>
                    <a:pt x="1750" y="2307"/>
                  </a:cubicBezTo>
                  <a:cubicBezTo>
                    <a:pt x="1747" y="2332"/>
                    <a:pt x="1761" y="2352"/>
                    <a:pt x="1786" y="2360"/>
                  </a:cubicBezTo>
                  <a:cubicBezTo>
                    <a:pt x="1789" y="2363"/>
                    <a:pt x="1791" y="2363"/>
                    <a:pt x="1797" y="2363"/>
                  </a:cubicBezTo>
                  <a:cubicBezTo>
                    <a:pt x="1816" y="2363"/>
                    <a:pt x="1833" y="2349"/>
                    <a:pt x="1836" y="2330"/>
                  </a:cubicBezTo>
                  <a:cubicBezTo>
                    <a:pt x="1847" y="2268"/>
                    <a:pt x="1856" y="2207"/>
                    <a:pt x="1858" y="2148"/>
                  </a:cubicBezTo>
                  <a:cubicBezTo>
                    <a:pt x="1858" y="2123"/>
                    <a:pt x="1842" y="2101"/>
                    <a:pt x="1816" y="2101"/>
                  </a:cubicBezTo>
                  <a:close/>
                  <a:moveTo>
                    <a:pt x="1741" y="2442"/>
                  </a:moveTo>
                  <a:cubicBezTo>
                    <a:pt x="1725" y="2442"/>
                    <a:pt x="1710" y="2453"/>
                    <a:pt x="1702" y="2472"/>
                  </a:cubicBezTo>
                  <a:cubicBezTo>
                    <a:pt x="1685" y="2519"/>
                    <a:pt x="1660" y="2572"/>
                    <a:pt x="1632" y="2625"/>
                  </a:cubicBezTo>
                  <a:cubicBezTo>
                    <a:pt x="1621" y="2645"/>
                    <a:pt x="1627" y="2670"/>
                    <a:pt x="1649" y="2684"/>
                  </a:cubicBezTo>
                  <a:cubicBezTo>
                    <a:pt x="1657" y="2687"/>
                    <a:pt x="1663" y="2692"/>
                    <a:pt x="1671" y="2692"/>
                  </a:cubicBezTo>
                  <a:cubicBezTo>
                    <a:pt x="1688" y="2692"/>
                    <a:pt x="1702" y="2684"/>
                    <a:pt x="1705" y="2667"/>
                  </a:cubicBezTo>
                  <a:cubicBezTo>
                    <a:pt x="1736" y="2614"/>
                    <a:pt x="1761" y="2558"/>
                    <a:pt x="1783" y="2502"/>
                  </a:cubicBezTo>
                  <a:cubicBezTo>
                    <a:pt x="1791" y="2483"/>
                    <a:pt x="1783" y="2458"/>
                    <a:pt x="1758" y="2447"/>
                  </a:cubicBezTo>
                  <a:cubicBezTo>
                    <a:pt x="1752" y="2444"/>
                    <a:pt x="1746" y="2442"/>
                    <a:pt x="1741" y="2442"/>
                  </a:cubicBezTo>
                  <a:close/>
                  <a:moveTo>
                    <a:pt x="1574" y="2753"/>
                  </a:moveTo>
                  <a:cubicBezTo>
                    <a:pt x="1561" y="2753"/>
                    <a:pt x="1548" y="2759"/>
                    <a:pt x="1540" y="2770"/>
                  </a:cubicBezTo>
                  <a:cubicBezTo>
                    <a:pt x="1510" y="2815"/>
                    <a:pt x="1476" y="2862"/>
                    <a:pt x="1437" y="2907"/>
                  </a:cubicBezTo>
                  <a:cubicBezTo>
                    <a:pt x="1423" y="2929"/>
                    <a:pt x="1426" y="2952"/>
                    <a:pt x="1443" y="2971"/>
                  </a:cubicBezTo>
                  <a:cubicBezTo>
                    <a:pt x="1451" y="2977"/>
                    <a:pt x="1459" y="2980"/>
                    <a:pt x="1471" y="2980"/>
                  </a:cubicBezTo>
                  <a:cubicBezTo>
                    <a:pt x="1482" y="2980"/>
                    <a:pt x="1496" y="2974"/>
                    <a:pt x="1498" y="2963"/>
                  </a:cubicBezTo>
                  <a:cubicBezTo>
                    <a:pt x="1540" y="2913"/>
                    <a:pt x="1577" y="2868"/>
                    <a:pt x="1610" y="2821"/>
                  </a:cubicBezTo>
                  <a:cubicBezTo>
                    <a:pt x="1624" y="2801"/>
                    <a:pt x="1621" y="2773"/>
                    <a:pt x="1599" y="2762"/>
                  </a:cubicBezTo>
                  <a:cubicBezTo>
                    <a:pt x="1592" y="2756"/>
                    <a:pt x="1583" y="2753"/>
                    <a:pt x="1574" y="2753"/>
                  </a:cubicBezTo>
                  <a:close/>
                  <a:moveTo>
                    <a:pt x="36" y="2901"/>
                  </a:moveTo>
                  <a:cubicBezTo>
                    <a:pt x="31" y="2901"/>
                    <a:pt x="25" y="2902"/>
                    <a:pt x="20" y="2904"/>
                  </a:cubicBezTo>
                  <a:lnTo>
                    <a:pt x="34" y="2946"/>
                  </a:lnTo>
                  <a:lnTo>
                    <a:pt x="0" y="2974"/>
                  </a:lnTo>
                  <a:cubicBezTo>
                    <a:pt x="3" y="2980"/>
                    <a:pt x="28" y="3007"/>
                    <a:pt x="70" y="3049"/>
                  </a:cubicBezTo>
                  <a:cubicBezTo>
                    <a:pt x="81" y="3060"/>
                    <a:pt x="90" y="3063"/>
                    <a:pt x="101" y="3063"/>
                  </a:cubicBezTo>
                  <a:cubicBezTo>
                    <a:pt x="112" y="3063"/>
                    <a:pt x="126" y="3058"/>
                    <a:pt x="137" y="3049"/>
                  </a:cubicBezTo>
                  <a:cubicBezTo>
                    <a:pt x="154" y="3033"/>
                    <a:pt x="154" y="3005"/>
                    <a:pt x="137" y="2988"/>
                  </a:cubicBezTo>
                  <a:cubicBezTo>
                    <a:pt x="98" y="2949"/>
                    <a:pt x="73" y="2921"/>
                    <a:pt x="70" y="2918"/>
                  </a:cubicBezTo>
                  <a:cubicBezTo>
                    <a:pt x="62" y="2908"/>
                    <a:pt x="50" y="2901"/>
                    <a:pt x="36" y="2901"/>
                  </a:cubicBezTo>
                  <a:close/>
                  <a:moveTo>
                    <a:pt x="1351" y="3012"/>
                  </a:moveTo>
                  <a:cubicBezTo>
                    <a:pt x="1341" y="3012"/>
                    <a:pt x="1330" y="3016"/>
                    <a:pt x="1323" y="3024"/>
                  </a:cubicBezTo>
                  <a:cubicBezTo>
                    <a:pt x="1275" y="3069"/>
                    <a:pt x="1233" y="3102"/>
                    <a:pt x="1189" y="3133"/>
                  </a:cubicBezTo>
                  <a:cubicBezTo>
                    <a:pt x="1169" y="3144"/>
                    <a:pt x="1164" y="3172"/>
                    <a:pt x="1178" y="3192"/>
                  </a:cubicBezTo>
                  <a:cubicBezTo>
                    <a:pt x="1186" y="3208"/>
                    <a:pt x="1200" y="3214"/>
                    <a:pt x="1214" y="3214"/>
                  </a:cubicBezTo>
                  <a:cubicBezTo>
                    <a:pt x="1225" y="3214"/>
                    <a:pt x="1231" y="3214"/>
                    <a:pt x="1242" y="3208"/>
                  </a:cubicBezTo>
                  <a:cubicBezTo>
                    <a:pt x="1286" y="3172"/>
                    <a:pt x="1337" y="3133"/>
                    <a:pt x="1381" y="3091"/>
                  </a:cubicBezTo>
                  <a:cubicBezTo>
                    <a:pt x="1401" y="3074"/>
                    <a:pt x="1401" y="3046"/>
                    <a:pt x="1384" y="3030"/>
                  </a:cubicBezTo>
                  <a:cubicBezTo>
                    <a:pt x="1375" y="3018"/>
                    <a:pt x="1363" y="3012"/>
                    <a:pt x="1351" y="3012"/>
                  </a:cubicBezTo>
                  <a:close/>
                  <a:moveTo>
                    <a:pt x="232" y="3088"/>
                  </a:moveTo>
                  <a:cubicBezTo>
                    <a:pt x="219" y="3088"/>
                    <a:pt x="207" y="3094"/>
                    <a:pt x="198" y="3105"/>
                  </a:cubicBezTo>
                  <a:cubicBezTo>
                    <a:pt x="184" y="3125"/>
                    <a:pt x="187" y="3152"/>
                    <a:pt x="210" y="3166"/>
                  </a:cubicBezTo>
                  <a:cubicBezTo>
                    <a:pt x="257" y="3203"/>
                    <a:pt x="310" y="3236"/>
                    <a:pt x="363" y="3264"/>
                  </a:cubicBezTo>
                  <a:cubicBezTo>
                    <a:pt x="369" y="3267"/>
                    <a:pt x="377" y="3270"/>
                    <a:pt x="383" y="3270"/>
                  </a:cubicBezTo>
                  <a:cubicBezTo>
                    <a:pt x="402" y="3270"/>
                    <a:pt x="416" y="3264"/>
                    <a:pt x="419" y="3242"/>
                  </a:cubicBezTo>
                  <a:cubicBezTo>
                    <a:pt x="433" y="3222"/>
                    <a:pt x="422" y="3194"/>
                    <a:pt x="402" y="3183"/>
                  </a:cubicBezTo>
                  <a:cubicBezTo>
                    <a:pt x="352" y="3158"/>
                    <a:pt x="302" y="3130"/>
                    <a:pt x="257" y="3097"/>
                  </a:cubicBezTo>
                  <a:cubicBezTo>
                    <a:pt x="250" y="3091"/>
                    <a:pt x="241" y="3088"/>
                    <a:pt x="232" y="3088"/>
                  </a:cubicBezTo>
                  <a:close/>
                  <a:moveTo>
                    <a:pt x="1061" y="3218"/>
                  </a:moveTo>
                  <a:cubicBezTo>
                    <a:pt x="1055" y="3218"/>
                    <a:pt x="1049" y="3219"/>
                    <a:pt x="1044" y="3222"/>
                  </a:cubicBezTo>
                  <a:cubicBezTo>
                    <a:pt x="994" y="3242"/>
                    <a:pt x="938" y="3258"/>
                    <a:pt x="885" y="3270"/>
                  </a:cubicBezTo>
                  <a:cubicBezTo>
                    <a:pt x="862" y="3278"/>
                    <a:pt x="843" y="3298"/>
                    <a:pt x="851" y="3323"/>
                  </a:cubicBezTo>
                  <a:cubicBezTo>
                    <a:pt x="854" y="3342"/>
                    <a:pt x="871" y="3356"/>
                    <a:pt x="893" y="3356"/>
                  </a:cubicBezTo>
                  <a:lnTo>
                    <a:pt x="907" y="3356"/>
                  </a:lnTo>
                  <a:cubicBezTo>
                    <a:pt x="963" y="3348"/>
                    <a:pt x="1024" y="3325"/>
                    <a:pt x="1080" y="3300"/>
                  </a:cubicBezTo>
                  <a:cubicBezTo>
                    <a:pt x="1102" y="3292"/>
                    <a:pt x="1113" y="3264"/>
                    <a:pt x="1102" y="3242"/>
                  </a:cubicBezTo>
                  <a:cubicBezTo>
                    <a:pt x="1094" y="3228"/>
                    <a:pt x="1077" y="3218"/>
                    <a:pt x="1061" y="3218"/>
                  </a:cubicBezTo>
                  <a:close/>
                  <a:moveTo>
                    <a:pt x="546" y="3249"/>
                  </a:moveTo>
                  <a:cubicBezTo>
                    <a:pt x="525" y="3249"/>
                    <a:pt x="507" y="3260"/>
                    <a:pt x="503" y="3281"/>
                  </a:cubicBezTo>
                  <a:cubicBezTo>
                    <a:pt x="494" y="3306"/>
                    <a:pt x="508" y="3328"/>
                    <a:pt x="533" y="3337"/>
                  </a:cubicBezTo>
                  <a:cubicBezTo>
                    <a:pt x="597" y="3353"/>
                    <a:pt x="656" y="3365"/>
                    <a:pt x="717" y="3367"/>
                  </a:cubicBezTo>
                  <a:cubicBezTo>
                    <a:pt x="742" y="3367"/>
                    <a:pt x="765" y="3351"/>
                    <a:pt x="759" y="3323"/>
                  </a:cubicBezTo>
                  <a:cubicBezTo>
                    <a:pt x="759" y="3298"/>
                    <a:pt x="742" y="3281"/>
                    <a:pt x="717" y="3278"/>
                  </a:cubicBezTo>
                  <a:cubicBezTo>
                    <a:pt x="667" y="3278"/>
                    <a:pt x="614" y="3267"/>
                    <a:pt x="558" y="3250"/>
                  </a:cubicBezTo>
                  <a:cubicBezTo>
                    <a:pt x="554" y="3249"/>
                    <a:pt x="550" y="3249"/>
                    <a:pt x="546" y="32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6" name="Google Shape;1766;p34"/>
            <p:cNvSpPr/>
            <p:nvPr/>
          </p:nvSpPr>
          <p:spPr>
            <a:xfrm rot="-325405">
              <a:off x="2293379" y="1103988"/>
              <a:ext cx="672652" cy="477762"/>
            </a:xfrm>
            <a:custGeom>
              <a:avLst/>
              <a:gdLst/>
              <a:ahLst/>
              <a:cxnLst/>
              <a:rect l="l" t="t" r="r" b="b"/>
              <a:pathLst>
                <a:path w="12058" h="8564" extrusionOk="0">
                  <a:moveTo>
                    <a:pt x="6625" y="0"/>
                  </a:moveTo>
                  <a:cubicBezTo>
                    <a:pt x="6526" y="0"/>
                    <a:pt x="6426" y="3"/>
                    <a:pt x="6325" y="7"/>
                  </a:cubicBezTo>
                  <a:cubicBezTo>
                    <a:pt x="4617" y="88"/>
                    <a:pt x="3236" y="711"/>
                    <a:pt x="2212" y="1849"/>
                  </a:cubicBezTo>
                  <a:cubicBezTo>
                    <a:pt x="0" y="4326"/>
                    <a:pt x="234" y="8480"/>
                    <a:pt x="240" y="8522"/>
                  </a:cubicBezTo>
                  <a:cubicBezTo>
                    <a:pt x="243" y="8544"/>
                    <a:pt x="260" y="8564"/>
                    <a:pt x="285" y="8564"/>
                  </a:cubicBezTo>
                  <a:cubicBezTo>
                    <a:pt x="310" y="8561"/>
                    <a:pt x="327" y="8539"/>
                    <a:pt x="318" y="8516"/>
                  </a:cubicBezTo>
                  <a:cubicBezTo>
                    <a:pt x="315" y="8474"/>
                    <a:pt x="78" y="4360"/>
                    <a:pt x="2268" y="1910"/>
                  </a:cubicBezTo>
                  <a:cubicBezTo>
                    <a:pt x="3275" y="786"/>
                    <a:pt x="4637" y="175"/>
                    <a:pt x="6322" y="97"/>
                  </a:cubicBezTo>
                  <a:cubicBezTo>
                    <a:pt x="6420" y="92"/>
                    <a:pt x="6517" y="90"/>
                    <a:pt x="6614" y="90"/>
                  </a:cubicBezTo>
                  <a:cubicBezTo>
                    <a:pt x="7902" y="90"/>
                    <a:pt x="8982" y="507"/>
                    <a:pt x="9829" y="1333"/>
                  </a:cubicBezTo>
                  <a:cubicBezTo>
                    <a:pt x="10972" y="2449"/>
                    <a:pt x="11486" y="4131"/>
                    <a:pt x="11714" y="5342"/>
                  </a:cubicBezTo>
                  <a:cubicBezTo>
                    <a:pt x="11966" y="6656"/>
                    <a:pt x="11943" y="7718"/>
                    <a:pt x="11943" y="7730"/>
                  </a:cubicBezTo>
                  <a:cubicBezTo>
                    <a:pt x="11943" y="7755"/>
                    <a:pt x="11960" y="7774"/>
                    <a:pt x="11985" y="7774"/>
                  </a:cubicBezTo>
                  <a:lnTo>
                    <a:pt x="11988" y="7774"/>
                  </a:lnTo>
                  <a:cubicBezTo>
                    <a:pt x="12013" y="7774"/>
                    <a:pt x="12033" y="7757"/>
                    <a:pt x="12033" y="7732"/>
                  </a:cubicBezTo>
                  <a:cubicBezTo>
                    <a:pt x="12033" y="7721"/>
                    <a:pt x="12058" y="6653"/>
                    <a:pt x="11807" y="5328"/>
                  </a:cubicBezTo>
                  <a:cubicBezTo>
                    <a:pt x="11388" y="3110"/>
                    <a:pt x="10537" y="1896"/>
                    <a:pt x="9896" y="1271"/>
                  </a:cubicBezTo>
                  <a:cubicBezTo>
                    <a:pt x="9034" y="428"/>
                    <a:pt x="7935" y="0"/>
                    <a:pt x="66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7" name="Google Shape;1767;p34"/>
            <p:cNvSpPr/>
            <p:nvPr/>
          </p:nvSpPr>
          <p:spPr>
            <a:xfrm rot="-325405">
              <a:off x="2369111" y="1149213"/>
              <a:ext cx="548643" cy="435084"/>
            </a:xfrm>
            <a:custGeom>
              <a:avLst/>
              <a:gdLst/>
              <a:ahLst/>
              <a:cxnLst/>
              <a:rect l="l" t="t" r="r" b="b"/>
              <a:pathLst>
                <a:path w="9835" h="7799" extrusionOk="0">
                  <a:moveTo>
                    <a:pt x="5247" y="0"/>
                  </a:moveTo>
                  <a:cubicBezTo>
                    <a:pt x="5217" y="0"/>
                    <a:pt x="5187" y="1"/>
                    <a:pt x="5156" y="1"/>
                  </a:cubicBezTo>
                  <a:cubicBezTo>
                    <a:pt x="3153" y="38"/>
                    <a:pt x="1708" y="997"/>
                    <a:pt x="863" y="2850"/>
                  </a:cubicBezTo>
                  <a:cubicBezTo>
                    <a:pt x="126" y="4459"/>
                    <a:pt x="1" y="6407"/>
                    <a:pt x="29" y="7757"/>
                  </a:cubicBezTo>
                  <a:cubicBezTo>
                    <a:pt x="32" y="7776"/>
                    <a:pt x="51" y="7799"/>
                    <a:pt x="73" y="7799"/>
                  </a:cubicBezTo>
                  <a:cubicBezTo>
                    <a:pt x="99" y="7793"/>
                    <a:pt x="121" y="7776"/>
                    <a:pt x="115" y="7757"/>
                  </a:cubicBezTo>
                  <a:cubicBezTo>
                    <a:pt x="93" y="6418"/>
                    <a:pt x="210" y="4484"/>
                    <a:pt x="941" y="2889"/>
                  </a:cubicBezTo>
                  <a:cubicBezTo>
                    <a:pt x="1775" y="1067"/>
                    <a:pt x="3192" y="130"/>
                    <a:pt x="5159" y="91"/>
                  </a:cubicBezTo>
                  <a:cubicBezTo>
                    <a:pt x="5182" y="90"/>
                    <a:pt x="5206" y="90"/>
                    <a:pt x="5229" y="90"/>
                  </a:cubicBezTo>
                  <a:cubicBezTo>
                    <a:pt x="6134" y="90"/>
                    <a:pt x="6925" y="411"/>
                    <a:pt x="7581" y="1042"/>
                  </a:cubicBezTo>
                  <a:cubicBezTo>
                    <a:pt x="9651" y="3037"/>
                    <a:pt x="9748" y="7539"/>
                    <a:pt x="9748" y="7584"/>
                  </a:cubicBezTo>
                  <a:cubicBezTo>
                    <a:pt x="9748" y="7604"/>
                    <a:pt x="9762" y="7627"/>
                    <a:pt x="9785" y="7627"/>
                  </a:cubicBezTo>
                  <a:cubicBezTo>
                    <a:pt x="9788" y="7627"/>
                    <a:pt x="9790" y="7626"/>
                    <a:pt x="9793" y="7626"/>
                  </a:cubicBezTo>
                  <a:cubicBezTo>
                    <a:pt x="9813" y="7626"/>
                    <a:pt x="9835" y="7606"/>
                    <a:pt x="9835" y="7581"/>
                  </a:cubicBezTo>
                  <a:cubicBezTo>
                    <a:pt x="9835" y="7536"/>
                    <a:pt x="9737" y="3000"/>
                    <a:pt x="7642" y="978"/>
                  </a:cubicBezTo>
                  <a:cubicBezTo>
                    <a:pt x="6972" y="332"/>
                    <a:pt x="6171" y="0"/>
                    <a:pt x="52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8" name="Google Shape;1768;p34"/>
            <p:cNvSpPr/>
            <p:nvPr/>
          </p:nvSpPr>
          <p:spPr>
            <a:xfrm rot="-325405">
              <a:off x="2416324" y="1219178"/>
              <a:ext cx="463404" cy="368307"/>
            </a:xfrm>
            <a:custGeom>
              <a:avLst/>
              <a:gdLst/>
              <a:ahLst/>
              <a:cxnLst/>
              <a:rect l="l" t="t" r="r" b="b"/>
              <a:pathLst>
                <a:path w="8307" h="6602" extrusionOk="0">
                  <a:moveTo>
                    <a:pt x="4475" y="0"/>
                  </a:moveTo>
                  <a:cubicBezTo>
                    <a:pt x="4466" y="0"/>
                    <a:pt x="4457" y="0"/>
                    <a:pt x="4448" y="0"/>
                  </a:cubicBezTo>
                  <a:cubicBezTo>
                    <a:pt x="1019" y="34"/>
                    <a:pt x="40" y="4302"/>
                    <a:pt x="1" y="6556"/>
                  </a:cubicBezTo>
                  <a:cubicBezTo>
                    <a:pt x="1" y="6582"/>
                    <a:pt x="23" y="6601"/>
                    <a:pt x="48" y="6601"/>
                  </a:cubicBezTo>
                  <a:cubicBezTo>
                    <a:pt x="76" y="6601"/>
                    <a:pt x="93" y="6584"/>
                    <a:pt x="87" y="6554"/>
                  </a:cubicBezTo>
                  <a:cubicBezTo>
                    <a:pt x="126" y="4330"/>
                    <a:pt x="1089" y="118"/>
                    <a:pt x="4448" y="84"/>
                  </a:cubicBezTo>
                  <a:lnTo>
                    <a:pt x="4476" y="84"/>
                  </a:lnTo>
                  <a:cubicBezTo>
                    <a:pt x="7796" y="84"/>
                    <a:pt x="8211" y="6275"/>
                    <a:pt x="8214" y="6336"/>
                  </a:cubicBezTo>
                  <a:cubicBezTo>
                    <a:pt x="8214" y="6360"/>
                    <a:pt x="8234" y="6378"/>
                    <a:pt x="8254" y="6378"/>
                  </a:cubicBezTo>
                  <a:cubicBezTo>
                    <a:pt x="8256" y="6378"/>
                    <a:pt x="8257" y="6378"/>
                    <a:pt x="8259" y="6378"/>
                  </a:cubicBezTo>
                  <a:cubicBezTo>
                    <a:pt x="8284" y="6378"/>
                    <a:pt x="8306" y="6356"/>
                    <a:pt x="8300" y="6333"/>
                  </a:cubicBezTo>
                  <a:cubicBezTo>
                    <a:pt x="8300" y="6319"/>
                    <a:pt x="8200" y="4729"/>
                    <a:pt x="7681" y="3164"/>
                  </a:cubicBezTo>
                  <a:cubicBezTo>
                    <a:pt x="6991" y="1093"/>
                    <a:pt x="5879" y="0"/>
                    <a:pt x="4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9" name="Google Shape;1769;p34"/>
            <p:cNvSpPr/>
            <p:nvPr/>
          </p:nvSpPr>
          <p:spPr>
            <a:xfrm rot="-325405">
              <a:off x="2474497" y="1269015"/>
              <a:ext cx="359365" cy="312687"/>
            </a:xfrm>
            <a:custGeom>
              <a:avLst/>
              <a:gdLst/>
              <a:ahLst/>
              <a:cxnLst/>
              <a:rect l="l" t="t" r="r" b="b"/>
              <a:pathLst>
                <a:path w="6442" h="5605" extrusionOk="0">
                  <a:moveTo>
                    <a:pt x="3405" y="0"/>
                  </a:moveTo>
                  <a:cubicBezTo>
                    <a:pt x="3300" y="0"/>
                    <a:pt x="3192" y="7"/>
                    <a:pt x="3083" y="22"/>
                  </a:cubicBezTo>
                  <a:cubicBezTo>
                    <a:pt x="20" y="429"/>
                    <a:pt x="0" y="5420"/>
                    <a:pt x="0" y="5468"/>
                  </a:cubicBezTo>
                  <a:cubicBezTo>
                    <a:pt x="0" y="5493"/>
                    <a:pt x="22" y="5515"/>
                    <a:pt x="48" y="5515"/>
                  </a:cubicBezTo>
                  <a:cubicBezTo>
                    <a:pt x="70" y="5515"/>
                    <a:pt x="92" y="5493"/>
                    <a:pt x="92" y="5468"/>
                  </a:cubicBezTo>
                  <a:cubicBezTo>
                    <a:pt x="92" y="5420"/>
                    <a:pt x="109" y="510"/>
                    <a:pt x="3097" y="108"/>
                  </a:cubicBezTo>
                  <a:cubicBezTo>
                    <a:pt x="3200" y="95"/>
                    <a:pt x="3301" y="88"/>
                    <a:pt x="3400" y="88"/>
                  </a:cubicBezTo>
                  <a:cubicBezTo>
                    <a:pt x="3886" y="88"/>
                    <a:pt x="4323" y="252"/>
                    <a:pt x="4698" y="571"/>
                  </a:cubicBezTo>
                  <a:cubicBezTo>
                    <a:pt x="6247" y="1897"/>
                    <a:pt x="6353" y="5523"/>
                    <a:pt x="6353" y="5562"/>
                  </a:cubicBezTo>
                  <a:cubicBezTo>
                    <a:pt x="6355" y="5585"/>
                    <a:pt x="6372" y="5604"/>
                    <a:pt x="6397" y="5604"/>
                  </a:cubicBezTo>
                  <a:cubicBezTo>
                    <a:pt x="6425" y="5604"/>
                    <a:pt x="6442" y="5587"/>
                    <a:pt x="6436" y="5560"/>
                  </a:cubicBezTo>
                  <a:cubicBezTo>
                    <a:pt x="6436" y="5521"/>
                    <a:pt x="6333" y="1852"/>
                    <a:pt x="4754" y="502"/>
                  </a:cubicBezTo>
                  <a:cubicBezTo>
                    <a:pt x="4364" y="167"/>
                    <a:pt x="3910" y="0"/>
                    <a:pt x="3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0" name="Google Shape;1770;p34"/>
            <p:cNvSpPr/>
            <p:nvPr/>
          </p:nvSpPr>
          <p:spPr>
            <a:xfrm rot="-325405">
              <a:off x="2702194" y="1130923"/>
              <a:ext cx="72130" cy="68228"/>
            </a:xfrm>
            <a:custGeom>
              <a:avLst/>
              <a:gdLst/>
              <a:ahLst/>
              <a:cxnLst/>
              <a:rect l="l" t="t" r="r" b="b"/>
              <a:pathLst>
                <a:path w="1293" h="1223" extrusionOk="0">
                  <a:moveTo>
                    <a:pt x="642" y="0"/>
                  </a:moveTo>
                  <a:cubicBezTo>
                    <a:pt x="337" y="0"/>
                    <a:pt x="76" y="234"/>
                    <a:pt x="40" y="546"/>
                  </a:cubicBezTo>
                  <a:cubicBezTo>
                    <a:pt x="1" y="880"/>
                    <a:pt x="246" y="1179"/>
                    <a:pt x="581" y="1218"/>
                  </a:cubicBezTo>
                  <a:cubicBezTo>
                    <a:pt x="605" y="1221"/>
                    <a:pt x="628" y="1222"/>
                    <a:pt x="651" y="1222"/>
                  </a:cubicBezTo>
                  <a:cubicBezTo>
                    <a:pt x="957" y="1222"/>
                    <a:pt x="1217" y="988"/>
                    <a:pt x="1253" y="677"/>
                  </a:cubicBezTo>
                  <a:cubicBezTo>
                    <a:pt x="1293" y="342"/>
                    <a:pt x="1047" y="43"/>
                    <a:pt x="712" y="4"/>
                  </a:cubicBezTo>
                  <a:cubicBezTo>
                    <a:pt x="689" y="2"/>
                    <a:pt x="665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1" name="Google Shape;1771;p34"/>
            <p:cNvSpPr/>
            <p:nvPr/>
          </p:nvSpPr>
          <p:spPr>
            <a:xfrm rot="-325405">
              <a:off x="2718996" y="1143434"/>
              <a:ext cx="44070" cy="42008"/>
            </a:xfrm>
            <a:custGeom>
              <a:avLst/>
              <a:gdLst/>
              <a:ahLst/>
              <a:cxnLst/>
              <a:rect l="l" t="t" r="r" b="b"/>
              <a:pathLst>
                <a:path w="790" h="753" extrusionOk="0">
                  <a:moveTo>
                    <a:pt x="352" y="1"/>
                  </a:moveTo>
                  <a:cubicBezTo>
                    <a:pt x="301" y="1"/>
                    <a:pt x="296" y="220"/>
                    <a:pt x="285" y="244"/>
                  </a:cubicBezTo>
                  <a:cubicBezTo>
                    <a:pt x="274" y="264"/>
                    <a:pt x="59" y="336"/>
                    <a:pt x="59" y="336"/>
                  </a:cubicBezTo>
                  <a:cubicBezTo>
                    <a:pt x="0" y="417"/>
                    <a:pt x="229" y="431"/>
                    <a:pt x="271" y="445"/>
                  </a:cubicBezTo>
                  <a:cubicBezTo>
                    <a:pt x="309" y="450"/>
                    <a:pt x="373" y="752"/>
                    <a:pt x="431" y="752"/>
                  </a:cubicBezTo>
                  <a:cubicBezTo>
                    <a:pt x="432" y="752"/>
                    <a:pt x="434" y="752"/>
                    <a:pt x="435" y="752"/>
                  </a:cubicBezTo>
                  <a:cubicBezTo>
                    <a:pt x="494" y="738"/>
                    <a:pt x="525" y="445"/>
                    <a:pt x="558" y="425"/>
                  </a:cubicBezTo>
                  <a:cubicBezTo>
                    <a:pt x="586" y="403"/>
                    <a:pt x="790" y="342"/>
                    <a:pt x="776" y="289"/>
                  </a:cubicBezTo>
                  <a:cubicBezTo>
                    <a:pt x="767" y="233"/>
                    <a:pt x="589" y="272"/>
                    <a:pt x="519" y="239"/>
                  </a:cubicBezTo>
                  <a:cubicBezTo>
                    <a:pt x="447" y="208"/>
                    <a:pt x="413" y="15"/>
                    <a:pt x="357" y="1"/>
                  </a:cubicBezTo>
                  <a:cubicBezTo>
                    <a:pt x="356" y="1"/>
                    <a:pt x="354" y="1"/>
                    <a:pt x="3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2" name="Google Shape;1772;p34"/>
            <p:cNvSpPr/>
            <p:nvPr/>
          </p:nvSpPr>
          <p:spPr>
            <a:xfrm rot="-325405">
              <a:off x="2486086" y="1163122"/>
              <a:ext cx="68057" cy="68228"/>
            </a:xfrm>
            <a:custGeom>
              <a:avLst/>
              <a:gdLst/>
              <a:ahLst/>
              <a:cxnLst/>
              <a:rect l="l" t="t" r="r" b="b"/>
              <a:pathLst>
                <a:path w="1220" h="1223" extrusionOk="0">
                  <a:moveTo>
                    <a:pt x="609" y="0"/>
                  </a:moveTo>
                  <a:cubicBezTo>
                    <a:pt x="271" y="0"/>
                    <a:pt x="1" y="274"/>
                    <a:pt x="1" y="611"/>
                  </a:cubicBezTo>
                  <a:cubicBezTo>
                    <a:pt x="1" y="949"/>
                    <a:pt x="271" y="1222"/>
                    <a:pt x="609" y="1222"/>
                  </a:cubicBezTo>
                  <a:cubicBezTo>
                    <a:pt x="946" y="1222"/>
                    <a:pt x="1220" y="949"/>
                    <a:pt x="1220" y="611"/>
                  </a:cubicBezTo>
                  <a:cubicBezTo>
                    <a:pt x="1220" y="274"/>
                    <a:pt x="946" y="0"/>
                    <a:pt x="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3" name="Google Shape;1773;p34"/>
            <p:cNvSpPr/>
            <p:nvPr/>
          </p:nvSpPr>
          <p:spPr>
            <a:xfrm rot="-325405">
              <a:off x="2501750" y="1175622"/>
              <a:ext cx="41169" cy="39218"/>
            </a:xfrm>
            <a:custGeom>
              <a:avLst/>
              <a:gdLst/>
              <a:ahLst/>
              <a:cxnLst/>
              <a:rect l="l" t="t" r="r" b="b"/>
              <a:pathLst>
                <a:path w="738" h="703" extrusionOk="0">
                  <a:moveTo>
                    <a:pt x="307" y="1"/>
                  </a:moveTo>
                  <a:cubicBezTo>
                    <a:pt x="255" y="1"/>
                    <a:pt x="266" y="225"/>
                    <a:pt x="261" y="244"/>
                  </a:cubicBezTo>
                  <a:cubicBezTo>
                    <a:pt x="252" y="266"/>
                    <a:pt x="32" y="392"/>
                    <a:pt x="32" y="392"/>
                  </a:cubicBezTo>
                  <a:cubicBezTo>
                    <a:pt x="0" y="439"/>
                    <a:pt x="64" y="447"/>
                    <a:pt x="133" y="447"/>
                  </a:cubicBezTo>
                  <a:cubicBezTo>
                    <a:pt x="167" y="447"/>
                    <a:pt x="202" y="445"/>
                    <a:pt x="227" y="445"/>
                  </a:cubicBezTo>
                  <a:cubicBezTo>
                    <a:pt x="241" y="445"/>
                    <a:pt x="252" y="446"/>
                    <a:pt x="258" y="447"/>
                  </a:cubicBezTo>
                  <a:cubicBezTo>
                    <a:pt x="295" y="453"/>
                    <a:pt x="433" y="703"/>
                    <a:pt x="496" y="703"/>
                  </a:cubicBezTo>
                  <a:cubicBezTo>
                    <a:pt x="498" y="703"/>
                    <a:pt x="501" y="702"/>
                    <a:pt x="503" y="701"/>
                  </a:cubicBezTo>
                  <a:cubicBezTo>
                    <a:pt x="562" y="682"/>
                    <a:pt x="512" y="422"/>
                    <a:pt x="542" y="403"/>
                  </a:cubicBezTo>
                  <a:cubicBezTo>
                    <a:pt x="570" y="380"/>
                    <a:pt x="738" y="294"/>
                    <a:pt x="721" y="241"/>
                  </a:cubicBezTo>
                  <a:cubicBezTo>
                    <a:pt x="701" y="188"/>
                    <a:pt x="540" y="224"/>
                    <a:pt x="464" y="199"/>
                  </a:cubicBezTo>
                  <a:cubicBezTo>
                    <a:pt x="392" y="174"/>
                    <a:pt x="367" y="7"/>
                    <a:pt x="311" y="1"/>
                  </a:cubicBezTo>
                  <a:cubicBezTo>
                    <a:pt x="309" y="1"/>
                    <a:pt x="308" y="1"/>
                    <a:pt x="3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4" name="Google Shape;1774;p34"/>
            <p:cNvSpPr/>
            <p:nvPr/>
          </p:nvSpPr>
          <p:spPr>
            <a:xfrm rot="-325405">
              <a:off x="2779767" y="1456211"/>
              <a:ext cx="289690" cy="155033"/>
            </a:xfrm>
            <a:custGeom>
              <a:avLst/>
              <a:gdLst/>
              <a:ahLst/>
              <a:cxnLst/>
              <a:rect l="l" t="t" r="r" b="b"/>
              <a:pathLst>
                <a:path w="5193" h="2779" extrusionOk="0">
                  <a:moveTo>
                    <a:pt x="2098" y="0"/>
                  </a:moveTo>
                  <a:cubicBezTo>
                    <a:pt x="2014" y="0"/>
                    <a:pt x="1927" y="12"/>
                    <a:pt x="1836" y="39"/>
                  </a:cubicBezTo>
                  <a:cubicBezTo>
                    <a:pt x="1515" y="133"/>
                    <a:pt x="1373" y="361"/>
                    <a:pt x="1339" y="549"/>
                  </a:cubicBezTo>
                  <a:lnTo>
                    <a:pt x="1339" y="549"/>
                  </a:lnTo>
                  <a:cubicBezTo>
                    <a:pt x="1312" y="547"/>
                    <a:pt x="1282" y="546"/>
                    <a:pt x="1250" y="546"/>
                  </a:cubicBezTo>
                  <a:cubicBezTo>
                    <a:pt x="1187" y="546"/>
                    <a:pt x="1114" y="550"/>
                    <a:pt x="1030" y="558"/>
                  </a:cubicBezTo>
                  <a:cubicBezTo>
                    <a:pt x="193" y="641"/>
                    <a:pt x="0" y="1423"/>
                    <a:pt x="480" y="1880"/>
                  </a:cubicBezTo>
                  <a:cubicBezTo>
                    <a:pt x="651" y="2042"/>
                    <a:pt x="822" y="2099"/>
                    <a:pt x="972" y="2099"/>
                  </a:cubicBezTo>
                  <a:cubicBezTo>
                    <a:pt x="1010" y="2099"/>
                    <a:pt x="1048" y="2096"/>
                    <a:pt x="1083" y="2089"/>
                  </a:cubicBezTo>
                  <a:lnTo>
                    <a:pt x="1083" y="2089"/>
                  </a:lnTo>
                  <a:cubicBezTo>
                    <a:pt x="1058" y="2374"/>
                    <a:pt x="1207" y="2734"/>
                    <a:pt x="1727" y="2776"/>
                  </a:cubicBezTo>
                  <a:cubicBezTo>
                    <a:pt x="1749" y="2778"/>
                    <a:pt x="1771" y="2778"/>
                    <a:pt x="1793" y="2778"/>
                  </a:cubicBezTo>
                  <a:cubicBezTo>
                    <a:pt x="2054" y="2778"/>
                    <a:pt x="2282" y="2649"/>
                    <a:pt x="2430" y="2499"/>
                  </a:cubicBezTo>
                  <a:lnTo>
                    <a:pt x="2430" y="2499"/>
                  </a:lnTo>
                  <a:cubicBezTo>
                    <a:pt x="2551" y="2586"/>
                    <a:pt x="2728" y="2664"/>
                    <a:pt x="2957" y="2706"/>
                  </a:cubicBezTo>
                  <a:cubicBezTo>
                    <a:pt x="3015" y="2717"/>
                    <a:pt x="3069" y="2722"/>
                    <a:pt x="3121" y="2722"/>
                  </a:cubicBezTo>
                  <a:cubicBezTo>
                    <a:pt x="3458" y="2722"/>
                    <a:pt x="3677" y="2509"/>
                    <a:pt x="3769" y="2303"/>
                  </a:cubicBezTo>
                  <a:lnTo>
                    <a:pt x="3769" y="2303"/>
                  </a:lnTo>
                  <a:cubicBezTo>
                    <a:pt x="3859" y="2368"/>
                    <a:pt x="3989" y="2420"/>
                    <a:pt x="4171" y="2438"/>
                  </a:cubicBezTo>
                  <a:cubicBezTo>
                    <a:pt x="4184" y="2439"/>
                    <a:pt x="4196" y="2440"/>
                    <a:pt x="4209" y="2440"/>
                  </a:cubicBezTo>
                  <a:cubicBezTo>
                    <a:pt x="4705" y="2440"/>
                    <a:pt x="5192" y="1453"/>
                    <a:pt x="4545" y="1113"/>
                  </a:cubicBezTo>
                  <a:cubicBezTo>
                    <a:pt x="4373" y="1023"/>
                    <a:pt x="4239" y="989"/>
                    <a:pt x="4139" y="989"/>
                  </a:cubicBezTo>
                  <a:cubicBezTo>
                    <a:pt x="4134" y="989"/>
                    <a:pt x="4130" y="989"/>
                    <a:pt x="4126" y="990"/>
                  </a:cubicBezTo>
                  <a:lnTo>
                    <a:pt x="4126" y="990"/>
                  </a:lnTo>
                  <a:cubicBezTo>
                    <a:pt x="4183" y="729"/>
                    <a:pt x="4110" y="370"/>
                    <a:pt x="3585" y="293"/>
                  </a:cubicBezTo>
                  <a:cubicBezTo>
                    <a:pt x="3519" y="283"/>
                    <a:pt x="3457" y="278"/>
                    <a:pt x="3399" y="278"/>
                  </a:cubicBezTo>
                  <a:cubicBezTo>
                    <a:pt x="3160" y="278"/>
                    <a:pt x="2996" y="358"/>
                    <a:pt x="2891" y="461"/>
                  </a:cubicBezTo>
                  <a:lnTo>
                    <a:pt x="2891" y="461"/>
                  </a:lnTo>
                  <a:cubicBezTo>
                    <a:pt x="2751" y="229"/>
                    <a:pt x="2462" y="0"/>
                    <a:pt x="20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5" name="Google Shape;1775;p34"/>
            <p:cNvSpPr/>
            <p:nvPr/>
          </p:nvSpPr>
          <p:spPr>
            <a:xfrm rot="-325405">
              <a:off x="2786653" y="1454091"/>
              <a:ext cx="270054" cy="160054"/>
            </a:xfrm>
            <a:custGeom>
              <a:avLst/>
              <a:gdLst/>
              <a:ahLst/>
              <a:cxnLst/>
              <a:rect l="l" t="t" r="r" b="b"/>
              <a:pathLst>
                <a:path w="4841" h="2869" extrusionOk="0">
                  <a:moveTo>
                    <a:pt x="1255" y="643"/>
                  </a:moveTo>
                  <a:lnTo>
                    <a:pt x="1255" y="643"/>
                  </a:lnTo>
                  <a:cubicBezTo>
                    <a:pt x="1401" y="657"/>
                    <a:pt x="1451" y="698"/>
                    <a:pt x="1451" y="735"/>
                  </a:cubicBezTo>
                  <a:cubicBezTo>
                    <a:pt x="1451" y="782"/>
                    <a:pt x="1375" y="838"/>
                    <a:pt x="1317" y="838"/>
                  </a:cubicBezTo>
                  <a:cubicBezTo>
                    <a:pt x="1314" y="838"/>
                    <a:pt x="1303" y="838"/>
                    <a:pt x="1289" y="821"/>
                  </a:cubicBezTo>
                  <a:cubicBezTo>
                    <a:pt x="1264" y="793"/>
                    <a:pt x="1247" y="726"/>
                    <a:pt x="1255" y="643"/>
                  </a:cubicBezTo>
                  <a:close/>
                  <a:moveTo>
                    <a:pt x="2759" y="581"/>
                  </a:moveTo>
                  <a:cubicBezTo>
                    <a:pt x="2837" y="735"/>
                    <a:pt x="2837" y="863"/>
                    <a:pt x="2759" y="913"/>
                  </a:cubicBezTo>
                  <a:cubicBezTo>
                    <a:pt x="2737" y="924"/>
                    <a:pt x="2723" y="930"/>
                    <a:pt x="2712" y="930"/>
                  </a:cubicBezTo>
                  <a:cubicBezTo>
                    <a:pt x="2709" y="930"/>
                    <a:pt x="2689" y="930"/>
                    <a:pt x="2678" y="899"/>
                  </a:cubicBezTo>
                  <a:cubicBezTo>
                    <a:pt x="2650" y="838"/>
                    <a:pt x="2662" y="704"/>
                    <a:pt x="2759" y="581"/>
                  </a:cubicBezTo>
                  <a:close/>
                  <a:moveTo>
                    <a:pt x="3945" y="1086"/>
                  </a:moveTo>
                  <a:lnTo>
                    <a:pt x="3945" y="1086"/>
                  </a:lnTo>
                  <a:cubicBezTo>
                    <a:pt x="3909" y="1206"/>
                    <a:pt x="3850" y="1270"/>
                    <a:pt x="3830" y="1270"/>
                  </a:cubicBezTo>
                  <a:cubicBezTo>
                    <a:pt x="3805" y="1270"/>
                    <a:pt x="3805" y="1234"/>
                    <a:pt x="3805" y="1228"/>
                  </a:cubicBezTo>
                  <a:cubicBezTo>
                    <a:pt x="3805" y="1181"/>
                    <a:pt x="3844" y="1111"/>
                    <a:pt x="3945" y="1086"/>
                  </a:cubicBezTo>
                  <a:close/>
                  <a:moveTo>
                    <a:pt x="1214" y="1823"/>
                  </a:moveTo>
                  <a:cubicBezTo>
                    <a:pt x="1258" y="1834"/>
                    <a:pt x="1258" y="1851"/>
                    <a:pt x="1258" y="1862"/>
                  </a:cubicBezTo>
                  <a:cubicBezTo>
                    <a:pt x="1261" y="1920"/>
                    <a:pt x="1163" y="2029"/>
                    <a:pt x="1013" y="2077"/>
                  </a:cubicBezTo>
                  <a:cubicBezTo>
                    <a:pt x="1041" y="1934"/>
                    <a:pt x="1119" y="1823"/>
                    <a:pt x="1200" y="1823"/>
                  </a:cubicBezTo>
                  <a:close/>
                  <a:moveTo>
                    <a:pt x="3574" y="2018"/>
                  </a:moveTo>
                  <a:cubicBezTo>
                    <a:pt x="3585" y="2018"/>
                    <a:pt x="3593" y="2021"/>
                    <a:pt x="3607" y="2032"/>
                  </a:cubicBezTo>
                  <a:cubicBezTo>
                    <a:pt x="3663" y="2060"/>
                    <a:pt x="3671" y="2163"/>
                    <a:pt x="3632" y="2277"/>
                  </a:cubicBezTo>
                  <a:cubicBezTo>
                    <a:pt x="3538" y="2191"/>
                    <a:pt x="3524" y="2093"/>
                    <a:pt x="3538" y="2049"/>
                  </a:cubicBezTo>
                  <a:cubicBezTo>
                    <a:pt x="3546" y="2029"/>
                    <a:pt x="3557" y="2018"/>
                    <a:pt x="3574" y="2018"/>
                  </a:cubicBezTo>
                  <a:close/>
                  <a:moveTo>
                    <a:pt x="2352" y="2144"/>
                  </a:moveTo>
                  <a:cubicBezTo>
                    <a:pt x="2399" y="2144"/>
                    <a:pt x="2427" y="2157"/>
                    <a:pt x="2433" y="2183"/>
                  </a:cubicBezTo>
                  <a:cubicBezTo>
                    <a:pt x="2458" y="2238"/>
                    <a:pt x="2416" y="2356"/>
                    <a:pt x="2302" y="2484"/>
                  </a:cubicBezTo>
                  <a:cubicBezTo>
                    <a:pt x="2196" y="2397"/>
                    <a:pt x="2140" y="2300"/>
                    <a:pt x="2162" y="2233"/>
                  </a:cubicBezTo>
                  <a:cubicBezTo>
                    <a:pt x="2173" y="2183"/>
                    <a:pt x="2237" y="2149"/>
                    <a:pt x="2332" y="2144"/>
                  </a:cubicBezTo>
                  <a:close/>
                  <a:moveTo>
                    <a:pt x="1972" y="99"/>
                  </a:moveTo>
                  <a:cubicBezTo>
                    <a:pt x="2318" y="99"/>
                    <a:pt x="2583" y="316"/>
                    <a:pt x="2712" y="514"/>
                  </a:cubicBezTo>
                  <a:cubicBezTo>
                    <a:pt x="2581" y="662"/>
                    <a:pt x="2550" y="843"/>
                    <a:pt x="2592" y="947"/>
                  </a:cubicBezTo>
                  <a:cubicBezTo>
                    <a:pt x="2617" y="1000"/>
                    <a:pt x="2659" y="1030"/>
                    <a:pt x="2712" y="1030"/>
                  </a:cubicBezTo>
                  <a:cubicBezTo>
                    <a:pt x="2742" y="1030"/>
                    <a:pt x="2773" y="1019"/>
                    <a:pt x="2807" y="1000"/>
                  </a:cubicBezTo>
                  <a:cubicBezTo>
                    <a:pt x="2932" y="919"/>
                    <a:pt x="2935" y="732"/>
                    <a:pt x="2823" y="525"/>
                  </a:cubicBezTo>
                  <a:cubicBezTo>
                    <a:pt x="2907" y="453"/>
                    <a:pt x="3047" y="375"/>
                    <a:pt x="3275" y="375"/>
                  </a:cubicBezTo>
                  <a:cubicBezTo>
                    <a:pt x="3331" y="375"/>
                    <a:pt x="3392" y="378"/>
                    <a:pt x="3454" y="389"/>
                  </a:cubicBezTo>
                  <a:cubicBezTo>
                    <a:pt x="3660" y="417"/>
                    <a:pt x="3811" y="498"/>
                    <a:pt x="3895" y="620"/>
                  </a:cubicBezTo>
                  <a:cubicBezTo>
                    <a:pt x="3984" y="751"/>
                    <a:pt x="3981" y="902"/>
                    <a:pt x="3964" y="1000"/>
                  </a:cubicBezTo>
                  <a:cubicBezTo>
                    <a:pt x="3777" y="1016"/>
                    <a:pt x="3713" y="1145"/>
                    <a:pt x="3713" y="1234"/>
                  </a:cubicBezTo>
                  <a:cubicBezTo>
                    <a:pt x="3713" y="1309"/>
                    <a:pt x="3758" y="1362"/>
                    <a:pt x="3825" y="1365"/>
                  </a:cubicBezTo>
                  <a:cubicBezTo>
                    <a:pt x="3911" y="1365"/>
                    <a:pt x="3995" y="1226"/>
                    <a:pt x="4034" y="1083"/>
                  </a:cubicBezTo>
                  <a:cubicBezTo>
                    <a:pt x="4137" y="1086"/>
                    <a:pt x="4260" y="1128"/>
                    <a:pt x="4400" y="1201"/>
                  </a:cubicBezTo>
                  <a:cubicBezTo>
                    <a:pt x="4743" y="1382"/>
                    <a:pt x="4704" y="1722"/>
                    <a:pt x="4667" y="1856"/>
                  </a:cubicBezTo>
                  <a:cubicBezTo>
                    <a:pt x="4586" y="2177"/>
                    <a:pt x="4319" y="2450"/>
                    <a:pt x="4082" y="2450"/>
                  </a:cubicBezTo>
                  <a:cubicBezTo>
                    <a:pt x="4073" y="2450"/>
                    <a:pt x="4062" y="2450"/>
                    <a:pt x="4051" y="2448"/>
                  </a:cubicBezTo>
                  <a:cubicBezTo>
                    <a:pt x="3909" y="2434"/>
                    <a:pt x="3789" y="2397"/>
                    <a:pt x="3699" y="2339"/>
                  </a:cubicBezTo>
                  <a:cubicBezTo>
                    <a:pt x="3769" y="2163"/>
                    <a:pt x="3747" y="2010"/>
                    <a:pt x="3646" y="1954"/>
                  </a:cubicBezTo>
                  <a:cubicBezTo>
                    <a:pt x="3620" y="1940"/>
                    <a:pt x="3594" y="1933"/>
                    <a:pt x="3570" y="1933"/>
                  </a:cubicBezTo>
                  <a:cubicBezTo>
                    <a:pt x="3516" y="1933"/>
                    <a:pt x="3470" y="1966"/>
                    <a:pt x="3451" y="2024"/>
                  </a:cubicBezTo>
                  <a:cubicBezTo>
                    <a:pt x="3423" y="2113"/>
                    <a:pt x="3454" y="2252"/>
                    <a:pt x="3591" y="2367"/>
                  </a:cubicBezTo>
                  <a:cubicBezTo>
                    <a:pt x="3498" y="2548"/>
                    <a:pt x="3298" y="2729"/>
                    <a:pt x="2993" y="2729"/>
                  </a:cubicBezTo>
                  <a:cubicBezTo>
                    <a:pt x="2946" y="2729"/>
                    <a:pt x="2893" y="2727"/>
                    <a:pt x="2840" y="2715"/>
                  </a:cubicBezTo>
                  <a:cubicBezTo>
                    <a:pt x="2617" y="2674"/>
                    <a:pt x="2466" y="2601"/>
                    <a:pt x="2374" y="2540"/>
                  </a:cubicBezTo>
                  <a:cubicBezTo>
                    <a:pt x="2500" y="2397"/>
                    <a:pt x="2555" y="2244"/>
                    <a:pt x="2516" y="2149"/>
                  </a:cubicBezTo>
                  <a:cubicBezTo>
                    <a:pt x="2501" y="2118"/>
                    <a:pt x="2457" y="2059"/>
                    <a:pt x="2351" y="2059"/>
                  </a:cubicBezTo>
                  <a:cubicBezTo>
                    <a:pt x="2342" y="2059"/>
                    <a:pt x="2333" y="2059"/>
                    <a:pt x="2324" y="2060"/>
                  </a:cubicBezTo>
                  <a:cubicBezTo>
                    <a:pt x="2143" y="2071"/>
                    <a:pt x="2090" y="2160"/>
                    <a:pt x="2076" y="2213"/>
                  </a:cubicBezTo>
                  <a:cubicBezTo>
                    <a:pt x="2048" y="2314"/>
                    <a:pt x="2112" y="2439"/>
                    <a:pt x="2240" y="2548"/>
                  </a:cubicBezTo>
                  <a:cubicBezTo>
                    <a:pt x="2143" y="2637"/>
                    <a:pt x="1942" y="2782"/>
                    <a:pt x="1668" y="2782"/>
                  </a:cubicBezTo>
                  <a:cubicBezTo>
                    <a:pt x="1652" y="2782"/>
                    <a:pt x="1632" y="2782"/>
                    <a:pt x="1610" y="2777"/>
                  </a:cubicBezTo>
                  <a:cubicBezTo>
                    <a:pt x="1398" y="2763"/>
                    <a:pt x="1236" y="2690"/>
                    <a:pt x="1133" y="2565"/>
                  </a:cubicBezTo>
                  <a:cubicBezTo>
                    <a:pt x="1041" y="2464"/>
                    <a:pt x="996" y="2322"/>
                    <a:pt x="1004" y="2171"/>
                  </a:cubicBezTo>
                  <a:cubicBezTo>
                    <a:pt x="1208" y="2118"/>
                    <a:pt x="1348" y="1968"/>
                    <a:pt x="1345" y="1870"/>
                  </a:cubicBezTo>
                  <a:cubicBezTo>
                    <a:pt x="1345" y="1809"/>
                    <a:pt x="1300" y="1764"/>
                    <a:pt x="1225" y="1750"/>
                  </a:cubicBezTo>
                  <a:cubicBezTo>
                    <a:pt x="1215" y="1748"/>
                    <a:pt x="1205" y="1748"/>
                    <a:pt x="1195" y="1748"/>
                  </a:cubicBezTo>
                  <a:cubicBezTo>
                    <a:pt x="1062" y="1748"/>
                    <a:pt x="949" y="1900"/>
                    <a:pt x="918" y="2113"/>
                  </a:cubicBezTo>
                  <a:cubicBezTo>
                    <a:pt x="896" y="2116"/>
                    <a:pt x="874" y="2117"/>
                    <a:pt x="852" y="2117"/>
                  </a:cubicBezTo>
                  <a:cubicBezTo>
                    <a:pt x="692" y="2117"/>
                    <a:pt x="532" y="2046"/>
                    <a:pt x="388" y="1909"/>
                  </a:cubicBezTo>
                  <a:cubicBezTo>
                    <a:pt x="170" y="1703"/>
                    <a:pt x="89" y="1415"/>
                    <a:pt x="176" y="1159"/>
                  </a:cubicBezTo>
                  <a:cubicBezTo>
                    <a:pt x="271" y="880"/>
                    <a:pt x="538" y="698"/>
                    <a:pt x="910" y="665"/>
                  </a:cubicBezTo>
                  <a:cubicBezTo>
                    <a:pt x="990" y="658"/>
                    <a:pt x="1061" y="653"/>
                    <a:pt x="1124" y="653"/>
                  </a:cubicBezTo>
                  <a:cubicBezTo>
                    <a:pt x="1137" y="653"/>
                    <a:pt x="1151" y="653"/>
                    <a:pt x="1163" y="654"/>
                  </a:cubicBezTo>
                  <a:cubicBezTo>
                    <a:pt x="1155" y="751"/>
                    <a:pt x="1175" y="838"/>
                    <a:pt x="1216" y="891"/>
                  </a:cubicBezTo>
                  <a:cubicBezTo>
                    <a:pt x="1244" y="922"/>
                    <a:pt x="1275" y="936"/>
                    <a:pt x="1317" y="941"/>
                  </a:cubicBezTo>
                  <a:cubicBezTo>
                    <a:pt x="1412" y="941"/>
                    <a:pt x="1529" y="857"/>
                    <a:pt x="1532" y="751"/>
                  </a:cubicBezTo>
                  <a:cubicBezTo>
                    <a:pt x="1537" y="696"/>
                    <a:pt x="1501" y="598"/>
                    <a:pt x="1267" y="570"/>
                  </a:cubicBezTo>
                  <a:cubicBezTo>
                    <a:pt x="1300" y="456"/>
                    <a:pt x="1403" y="235"/>
                    <a:pt x="1724" y="138"/>
                  </a:cubicBezTo>
                  <a:cubicBezTo>
                    <a:pt x="1808" y="113"/>
                    <a:pt x="1892" y="99"/>
                    <a:pt x="1972" y="99"/>
                  </a:cubicBezTo>
                  <a:close/>
                  <a:moveTo>
                    <a:pt x="1981" y="1"/>
                  </a:moveTo>
                  <a:cubicBezTo>
                    <a:pt x="1889" y="1"/>
                    <a:pt x="1794" y="15"/>
                    <a:pt x="1705" y="43"/>
                  </a:cubicBezTo>
                  <a:cubicBezTo>
                    <a:pt x="1328" y="154"/>
                    <a:pt x="1216" y="428"/>
                    <a:pt x="1186" y="553"/>
                  </a:cubicBezTo>
                  <a:cubicBezTo>
                    <a:pt x="1167" y="553"/>
                    <a:pt x="1148" y="552"/>
                    <a:pt x="1127" y="552"/>
                  </a:cubicBezTo>
                  <a:cubicBezTo>
                    <a:pt x="1061" y="552"/>
                    <a:pt x="986" y="556"/>
                    <a:pt x="907" y="565"/>
                  </a:cubicBezTo>
                  <a:cubicBezTo>
                    <a:pt x="505" y="601"/>
                    <a:pt x="201" y="810"/>
                    <a:pt x="98" y="1117"/>
                  </a:cubicBezTo>
                  <a:cubicBezTo>
                    <a:pt x="0" y="1404"/>
                    <a:pt x="87" y="1728"/>
                    <a:pt x="329" y="1959"/>
                  </a:cubicBezTo>
                  <a:cubicBezTo>
                    <a:pt x="490" y="2110"/>
                    <a:pt x="673" y="2188"/>
                    <a:pt x="854" y="2188"/>
                  </a:cubicBezTo>
                  <a:cubicBezTo>
                    <a:pt x="875" y="2188"/>
                    <a:pt x="895" y="2187"/>
                    <a:pt x="915" y="2185"/>
                  </a:cubicBezTo>
                  <a:cubicBezTo>
                    <a:pt x="915" y="2347"/>
                    <a:pt x="968" y="2506"/>
                    <a:pt x="1066" y="2621"/>
                  </a:cubicBezTo>
                  <a:cubicBezTo>
                    <a:pt x="1188" y="2763"/>
                    <a:pt x="1370" y="2844"/>
                    <a:pt x="1604" y="2866"/>
                  </a:cubicBezTo>
                  <a:cubicBezTo>
                    <a:pt x="1624" y="2866"/>
                    <a:pt x="1646" y="2869"/>
                    <a:pt x="1668" y="2869"/>
                  </a:cubicBezTo>
                  <a:cubicBezTo>
                    <a:pt x="1900" y="2869"/>
                    <a:pt x="2131" y="2771"/>
                    <a:pt x="2318" y="2598"/>
                  </a:cubicBezTo>
                  <a:cubicBezTo>
                    <a:pt x="2419" y="2665"/>
                    <a:pt x="2583" y="2749"/>
                    <a:pt x="2832" y="2794"/>
                  </a:cubicBezTo>
                  <a:cubicBezTo>
                    <a:pt x="2887" y="2805"/>
                    <a:pt x="2943" y="2813"/>
                    <a:pt x="2999" y="2813"/>
                  </a:cubicBezTo>
                  <a:cubicBezTo>
                    <a:pt x="3337" y="2813"/>
                    <a:pt x="3560" y="2618"/>
                    <a:pt x="3669" y="2414"/>
                  </a:cubicBezTo>
                  <a:cubicBezTo>
                    <a:pt x="3772" y="2478"/>
                    <a:pt x="3900" y="2515"/>
                    <a:pt x="4051" y="2529"/>
                  </a:cubicBezTo>
                  <a:cubicBezTo>
                    <a:pt x="4062" y="2534"/>
                    <a:pt x="4076" y="2534"/>
                    <a:pt x="4090" y="2534"/>
                  </a:cubicBezTo>
                  <a:cubicBezTo>
                    <a:pt x="4369" y="2534"/>
                    <a:pt x="4673" y="2236"/>
                    <a:pt x="4759" y="1873"/>
                  </a:cubicBezTo>
                  <a:cubicBezTo>
                    <a:pt x="4840" y="1547"/>
                    <a:pt x="4720" y="1265"/>
                    <a:pt x="4444" y="1120"/>
                  </a:cubicBezTo>
                  <a:cubicBezTo>
                    <a:pt x="4299" y="1044"/>
                    <a:pt x="4171" y="1002"/>
                    <a:pt x="4059" y="991"/>
                  </a:cubicBezTo>
                  <a:cubicBezTo>
                    <a:pt x="4076" y="880"/>
                    <a:pt x="4076" y="712"/>
                    <a:pt x="3970" y="562"/>
                  </a:cubicBezTo>
                  <a:cubicBezTo>
                    <a:pt x="3872" y="419"/>
                    <a:pt x="3705" y="330"/>
                    <a:pt x="3473" y="294"/>
                  </a:cubicBezTo>
                  <a:cubicBezTo>
                    <a:pt x="3406" y="288"/>
                    <a:pt x="3339" y="280"/>
                    <a:pt x="3281" y="280"/>
                  </a:cubicBezTo>
                  <a:cubicBezTo>
                    <a:pt x="3035" y="280"/>
                    <a:pt x="2879" y="361"/>
                    <a:pt x="2781" y="442"/>
                  </a:cubicBezTo>
                  <a:cubicBezTo>
                    <a:pt x="2639" y="227"/>
                    <a:pt x="2352" y="1"/>
                    <a:pt x="19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6" name="Google Shape;1776;p34"/>
            <p:cNvSpPr/>
            <p:nvPr/>
          </p:nvSpPr>
          <p:spPr>
            <a:xfrm rot="-325405">
              <a:off x="2258761" y="1511823"/>
              <a:ext cx="290081" cy="156204"/>
            </a:xfrm>
            <a:custGeom>
              <a:avLst/>
              <a:gdLst/>
              <a:ahLst/>
              <a:cxnLst/>
              <a:rect l="l" t="t" r="r" b="b"/>
              <a:pathLst>
                <a:path w="5200" h="2800" extrusionOk="0">
                  <a:moveTo>
                    <a:pt x="2042" y="1"/>
                  </a:moveTo>
                  <a:cubicBezTo>
                    <a:pt x="1936" y="1"/>
                    <a:pt x="1824" y="20"/>
                    <a:pt x="1710" y="66"/>
                  </a:cubicBezTo>
                  <a:cubicBezTo>
                    <a:pt x="1398" y="187"/>
                    <a:pt x="1276" y="426"/>
                    <a:pt x="1258" y="615"/>
                  </a:cubicBezTo>
                  <a:lnTo>
                    <a:pt x="1258" y="615"/>
                  </a:lnTo>
                  <a:cubicBezTo>
                    <a:pt x="1177" y="617"/>
                    <a:pt x="1075" y="628"/>
                    <a:pt x="949" y="651"/>
                  </a:cubicBezTo>
                  <a:cubicBezTo>
                    <a:pt x="123" y="805"/>
                    <a:pt x="0" y="1603"/>
                    <a:pt x="522" y="2016"/>
                  </a:cubicBezTo>
                  <a:cubicBezTo>
                    <a:pt x="684" y="2144"/>
                    <a:pt x="840" y="2192"/>
                    <a:pt x="977" y="2192"/>
                  </a:cubicBezTo>
                  <a:cubicBezTo>
                    <a:pt x="1034" y="2192"/>
                    <a:pt x="1088" y="2184"/>
                    <a:pt x="1137" y="2170"/>
                  </a:cubicBezTo>
                  <a:lnTo>
                    <a:pt x="1137" y="2170"/>
                  </a:lnTo>
                  <a:cubicBezTo>
                    <a:pt x="1136" y="2456"/>
                    <a:pt x="1314" y="2800"/>
                    <a:pt x="1831" y="2800"/>
                  </a:cubicBezTo>
                  <a:cubicBezTo>
                    <a:pt x="1834" y="2800"/>
                    <a:pt x="1836" y="2800"/>
                    <a:pt x="1839" y="2800"/>
                  </a:cubicBezTo>
                  <a:cubicBezTo>
                    <a:pt x="2129" y="2796"/>
                    <a:pt x="2370" y="2634"/>
                    <a:pt x="2515" y="2458"/>
                  </a:cubicBezTo>
                  <a:lnTo>
                    <a:pt x="2515" y="2458"/>
                  </a:lnTo>
                  <a:cubicBezTo>
                    <a:pt x="2643" y="2535"/>
                    <a:pt x="2827" y="2599"/>
                    <a:pt x="3060" y="2621"/>
                  </a:cubicBezTo>
                  <a:cubicBezTo>
                    <a:pt x="3092" y="2624"/>
                    <a:pt x="3122" y="2626"/>
                    <a:pt x="3152" y="2626"/>
                  </a:cubicBezTo>
                  <a:cubicBezTo>
                    <a:pt x="3532" y="2626"/>
                    <a:pt x="3757" y="2379"/>
                    <a:pt x="3837" y="2152"/>
                  </a:cubicBezTo>
                  <a:lnTo>
                    <a:pt x="3837" y="2152"/>
                  </a:lnTo>
                  <a:cubicBezTo>
                    <a:pt x="3931" y="2209"/>
                    <a:pt x="4066" y="2251"/>
                    <a:pt x="4249" y="2253"/>
                  </a:cubicBezTo>
                  <a:cubicBezTo>
                    <a:pt x="4250" y="2253"/>
                    <a:pt x="4250" y="2253"/>
                    <a:pt x="4251" y="2253"/>
                  </a:cubicBezTo>
                  <a:cubicBezTo>
                    <a:pt x="4758" y="2253"/>
                    <a:pt x="5199" y="1184"/>
                    <a:pt x="4503" y="894"/>
                  </a:cubicBezTo>
                  <a:cubicBezTo>
                    <a:pt x="4349" y="831"/>
                    <a:pt x="4227" y="806"/>
                    <a:pt x="4132" y="806"/>
                  </a:cubicBezTo>
                  <a:cubicBezTo>
                    <a:pt x="4110" y="806"/>
                    <a:pt x="4089" y="807"/>
                    <a:pt x="4070" y="810"/>
                  </a:cubicBezTo>
                  <a:lnTo>
                    <a:pt x="4070" y="810"/>
                  </a:lnTo>
                  <a:cubicBezTo>
                    <a:pt x="4103" y="546"/>
                    <a:pt x="3999" y="196"/>
                    <a:pt x="3471" y="163"/>
                  </a:cubicBezTo>
                  <a:cubicBezTo>
                    <a:pt x="3443" y="162"/>
                    <a:pt x="3417" y="161"/>
                    <a:pt x="3391" y="161"/>
                  </a:cubicBezTo>
                  <a:cubicBezTo>
                    <a:pt x="3094" y="161"/>
                    <a:pt x="2906" y="265"/>
                    <a:pt x="2797" y="394"/>
                  </a:cubicBezTo>
                  <a:lnTo>
                    <a:pt x="2797" y="394"/>
                  </a:lnTo>
                  <a:cubicBezTo>
                    <a:pt x="2648" y="190"/>
                    <a:pt x="2370" y="1"/>
                    <a:pt x="20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7" name="Google Shape;1777;p34"/>
            <p:cNvSpPr/>
            <p:nvPr/>
          </p:nvSpPr>
          <p:spPr>
            <a:xfrm rot="-325405">
              <a:off x="2264835" y="1509721"/>
              <a:ext cx="270556" cy="161783"/>
            </a:xfrm>
            <a:custGeom>
              <a:avLst/>
              <a:gdLst/>
              <a:ahLst/>
              <a:cxnLst/>
              <a:rect l="l" t="t" r="r" b="b"/>
              <a:pathLst>
                <a:path w="4850" h="2900" extrusionOk="0">
                  <a:moveTo>
                    <a:pt x="2687" y="514"/>
                  </a:moveTo>
                  <a:cubicBezTo>
                    <a:pt x="2777" y="656"/>
                    <a:pt x="2788" y="790"/>
                    <a:pt x="2715" y="843"/>
                  </a:cubicBezTo>
                  <a:cubicBezTo>
                    <a:pt x="2697" y="859"/>
                    <a:pt x="2681" y="867"/>
                    <a:pt x="2667" y="867"/>
                  </a:cubicBezTo>
                  <a:cubicBezTo>
                    <a:pt x="2652" y="867"/>
                    <a:pt x="2639" y="857"/>
                    <a:pt x="2629" y="835"/>
                  </a:cubicBezTo>
                  <a:cubicBezTo>
                    <a:pt x="2601" y="771"/>
                    <a:pt x="2604" y="640"/>
                    <a:pt x="2687" y="514"/>
                  </a:cubicBezTo>
                  <a:close/>
                  <a:moveTo>
                    <a:pt x="1195" y="704"/>
                  </a:moveTo>
                  <a:lnTo>
                    <a:pt x="1195" y="704"/>
                  </a:lnTo>
                  <a:cubicBezTo>
                    <a:pt x="1337" y="709"/>
                    <a:pt x="1393" y="748"/>
                    <a:pt x="1399" y="782"/>
                  </a:cubicBezTo>
                  <a:cubicBezTo>
                    <a:pt x="1399" y="827"/>
                    <a:pt x="1334" y="891"/>
                    <a:pt x="1273" y="893"/>
                  </a:cubicBezTo>
                  <a:cubicBezTo>
                    <a:pt x="1265" y="893"/>
                    <a:pt x="1253" y="885"/>
                    <a:pt x="1242" y="877"/>
                  </a:cubicBezTo>
                  <a:cubicBezTo>
                    <a:pt x="1217" y="852"/>
                    <a:pt x="1195" y="793"/>
                    <a:pt x="1195" y="704"/>
                  </a:cubicBezTo>
                  <a:close/>
                  <a:moveTo>
                    <a:pt x="3912" y="910"/>
                  </a:moveTo>
                  <a:lnTo>
                    <a:pt x="3912" y="910"/>
                  </a:lnTo>
                  <a:cubicBezTo>
                    <a:pt x="3884" y="1033"/>
                    <a:pt x="3831" y="1103"/>
                    <a:pt x="3809" y="1103"/>
                  </a:cubicBezTo>
                  <a:cubicBezTo>
                    <a:pt x="3792" y="1103"/>
                    <a:pt x="3787" y="1083"/>
                    <a:pt x="3781" y="1061"/>
                  </a:cubicBezTo>
                  <a:cubicBezTo>
                    <a:pt x="3781" y="1022"/>
                    <a:pt x="3806" y="944"/>
                    <a:pt x="3912" y="910"/>
                  </a:cubicBezTo>
                  <a:close/>
                  <a:moveTo>
                    <a:pt x="3625" y="1873"/>
                  </a:moveTo>
                  <a:cubicBezTo>
                    <a:pt x="3636" y="1873"/>
                    <a:pt x="3647" y="1873"/>
                    <a:pt x="3655" y="1881"/>
                  </a:cubicBezTo>
                  <a:cubicBezTo>
                    <a:pt x="3714" y="1903"/>
                    <a:pt x="3728" y="2009"/>
                    <a:pt x="3700" y="2127"/>
                  </a:cubicBezTo>
                  <a:cubicBezTo>
                    <a:pt x="3600" y="2048"/>
                    <a:pt x="3577" y="1951"/>
                    <a:pt x="3589" y="1903"/>
                  </a:cubicBezTo>
                  <a:cubicBezTo>
                    <a:pt x="3597" y="1873"/>
                    <a:pt x="3619" y="1873"/>
                    <a:pt x="3625" y="1873"/>
                  </a:cubicBezTo>
                  <a:close/>
                  <a:moveTo>
                    <a:pt x="1253" y="1884"/>
                  </a:moveTo>
                  <a:cubicBezTo>
                    <a:pt x="1304" y="1887"/>
                    <a:pt x="1304" y="1909"/>
                    <a:pt x="1306" y="1920"/>
                  </a:cubicBezTo>
                  <a:cubicBezTo>
                    <a:pt x="1312" y="1979"/>
                    <a:pt x="1226" y="2093"/>
                    <a:pt x="1078" y="2157"/>
                  </a:cubicBezTo>
                  <a:cubicBezTo>
                    <a:pt x="1092" y="2001"/>
                    <a:pt x="1167" y="1884"/>
                    <a:pt x="1253" y="1884"/>
                  </a:cubicBezTo>
                  <a:close/>
                  <a:moveTo>
                    <a:pt x="2434" y="2104"/>
                  </a:moveTo>
                  <a:cubicBezTo>
                    <a:pt x="2489" y="2104"/>
                    <a:pt x="2503" y="2129"/>
                    <a:pt x="2503" y="2143"/>
                  </a:cubicBezTo>
                  <a:cubicBezTo>
                    <a:pt x="2526" y="2194"/>
                    <a:pt x="2495" y="2316"/>
                    <a:pt x="2395" y="2453"/>
                  </a:cubicBezTo>
                  <a:cubicBezTo>
                    <a:pt x="2283" y="2375"/>
                    <a:pt x="2219" y="2286"/>
                    <a:pt x="2233" y="2216"/>
                  </a:cubicBezTo>
                  <a:cubicBezTo>
                    <a:pt x="2244" y="2160"/>
                    <a:pt x="2300" y="2124"/>
                    <a:pt x="2395" y="2107"/>
                  </a:cubicBezTo>
                  <a:cubicBezTo>
                    <a:pt x="2408" y="2107"/>
                    <a:pt x="2422" y="2104"/>
                    <a:pt x="2434" y="2104"/>
                  </a:cubicBezTo>
                  <a:close/>
                  <a:moveTo>
                    <a:pt x="1926" y="96"/>
                  </a:moveTo>
                  <a:cubicBezTo>
                    <a:pt x="2241" y="96"/>
                    <a:pt x="2489" y="269"/>
                    <a:pt x="2629" y="444"/>
                  </a:cubicBezTo>
                  <a:cubicBezTo>
                    <a:pt x="2512" y="598"/>
                    <a:pt x="2498" y="779"/>
                    <a:pt x="2545" y="877"/>
                  </a:cubicBezTo>
                  <a:cubicBezTo>
                    <a:pt x="2567" y="930"/>
                    <a:pt x="2615" y="960"/>
                    <a:pt x="2662" y="960"/>
                  </a:cubicBezTo>
                  <a:cubicBezTo>
                    <a:pt x="2699" y="960"/>
                    <a:pt x="2732" y="947"/>
                    <a:pt x="2768" y="919"/>
                  </a:cubicBezTo>
                  <a:cubicBezTo>
                    <a:pt x="2883" y="827"/>
                    <a:pt x="2872" y="640"/>
                    <a:pt x="2743" y="444"/>
                  </a:cubicBezTo>
                  <a:cubicBezTo>
                    <a:pt x="2832" y="348"/>
                    <a:pt x="2995" y="249"/>
                    <a:pt x="3274" y="249"/>
                  </a:cubicBezTo>
                  <a:cubicBezTo>
                    <a:pt x="3302" y="249"/>
                    <a:pt x="3330" y="250"/>
                    <a:pt x="3360" y="252"/>
                  </a:cubicBezTo>
                  <a:cubicBezTo>
                    <a:pt x="3572" y="266"/>
                    <a:pt x="3725" y="327"/>
                    <a:pt x="3820" y="444"/>
                  </a:cubicBezTo>
                  <a:cubicBezTo>
                    <a:pt x="3921" y="570"/>
                    <a:pt x="3932" y="718"/>
                    <a:pt x="3926" y="815"/>
                  </a:cubicBezTo>
                  <a:cubicBezTo>
                    <a:pt x="3764" y="849"/>
                    <a:pt x="3689" y="963"/>
                    <a:pt x="3695" y="1066"/>
                  </a:cubicBezTo>
                  <a:cubicBezTo>
                    <a:pt x="3697" y="1142"/>
                    <a:pt x="3742" y="1192"/>
                    <a:pt x="3812" y="1192"/>
                  </a:cubicBezTo>
                  <a:cubicBezTo>
                    <a:pt x="3904" y="1189"/>
                    <a:pt x="3974" y="1044"/>
                    <a:pt x="4001" y="896"/>
                  </a:cubicBezTo>
                  <a:cubicBezTo>
                    <a:pt x="4102" y="896"/>
                    <a:pt x="4230" y="924"/>
                    <a:pt x="4378" y="983"/>
                  </a:cubicBezTo>
                  <a:cubicBezTo>
                    <a:pt x="4752" y="1145"/>
                    <a:pt x="4727" y="1504"/>
                    <a:pt x="4696" y="1650"/>
                  </a:cubicBezTo>
                  <a:cubicBezTo>
                    <a:pt x="4629" y="1984"/>
                    <a:pt x="4381" y="2258"/>
                    <a:pt x="4141" y="2258"/>
                  </a:cubicBezTo>
                  <a:cubicBezTo>
                    <a:pt x="3996" y="2258"/>
                    <a:pt x="3876" y="2230"/>
                    <a:pt x="3778" y="2180"/>
                  </a:cubicBezTo>
                  <a:cubicBezTo>
                    <a:pt x="3831" y="2001"/>
                    <a:pt x="3795" y="1850"/>
                    <a:pt x="3692" y="1803"/>
                  </a:cubicBezTo>
                  <a:cubicBezTo>
                    <a:pt x="3669" y="1794"/>
                    <a:pt x="3647" y="1790"/>
                    <a:pt x="3627" y="1790"/>
                  </a:cubicBezTo>
                  <a:cubicBezTo>
                    <a:pt x="3568" y="1790"/>
                    <a:pt x="3521" y="1824"/>
                    <a:pt x="3502" y="1884"/>
                  </a:cubicBezTo>
                  <a:cubicBezTo>
                    <a:pt x="3474" y="1979"/>
                    <a:pt x="3527" y="2118"/>
                    <a:pt x="3669" y="2219"/>
                  </a:cubicBezTo>
                  <a:cubicBezTo>
                    <a:pt x="3587" y="2426"/>
                    <a:pt x="3381" y="2635"/>
                    <a:pt x="3037" y="2635"/>
                  </a:cubicBezTo>
                  <a:cubicBezTo>
                    <a:pt x="3011" y="2635"/>
                    <a:pt x="2983" y="2634"/>
                    <a:pt x="2955" y="2632"/>
                  </a:cubicBezTo>
                  <a:cubicBezTo>
                    <a:pt x="2729" y="2609"/>
                    <a:pt x="2576" y="2551"/>
                    <a:pt x="2475" y="2498"/>
                  </a:cubicBezTo>
                  <a:cubicBezTo>
                    <a:pt x="2587" y="2347"/>
                    <a:pt x="2632" y="2199"/>
                    <a:pt x="2587" y="2104"/>
                  </a:cubicBezTo>
                  <a:cubicBezTo>
                    <a:pt x="2560" y="2049"/>
                    <a:pt x="2512" y="2019"/>
                    <a:pt x="2437" y="2019"/>
                  </a:cubicBezTo>
                  <a:cubicBezTo>
                    <a:pt x="2420" y="2019"/>
                    <a:pt x="2402" y="2020"/>
                    <a:pt x="2383" y="2023"/>
                  </a:cubicBezTo>
                  <a:cubicBezTo>
                    <a:pt x="2205" y="2051"/>
                    <a:pt x="2160" y="2146"/>
                    <a:pt x="2149" y="2199"/>
                  </a:cubicBezTo>
                  <a:cubicBezTo>
                    <a:pt x="2129" y="2302"/>
                    <a:pt x="2202" y="2420"/>
                    <a:pt x="2342" y="2517"/>
                  </a:cubicBezTo>
                  <a:cubicBezTo>
                    <a:pt x="2177" y="2696"/>
                    <a:pt x="1954" y="2802"/>
                    <a:pt x="1731" y="2804"/>
                  </a:cubicBezTo>
                  <a:lnTo>
                    <a:pt x="1725" y="2849"/>
                  </a:lnTo>
                  <a:lnTo>
                    <a:pt x="1725" y="2804"/>
                  </a:lnTo>
                  <a:cubicBezTo>
                    <a:pt x="1516" y="2804"/>
                    <a:pt x="1351" y="2749"/>
                    <a:pt x="1237" y="2634"/>
                  </a:cubicBezTo>
                  <a:cubicBezTo>
                    <a:pt x="1139" y="2537"/>
                    <a:pt x="1083" y="2397"/>
                    <a:pt x="1075" y="2249"/>
                  </a:cubicBezTo>
                  <a:cubicBezTo>
                    <a:pt x="1276" y="2180"/>
                    <a:pt x="1404" y="2018"/>
                    <a:pt x="1390" y="1915"/>
                  </a:cubicBezTo>
                  <a:cubicBezTo>
                    <a:pt x="1387" y="1853"/>
                    <a:pt x="1334" y="1811"/>
                    <a:pt x="1262" y="1803"/>
                  </a:cubicBezTo>
                  <a:cubicBezTo>
                    <a:pt x="1256" y="1802"/>
                    <a:pt x="1250" y="1802"/>
                    <a:pt x="1245" y="1802"/>
                  </a:cubicBezTo>
                  <a:cubicBezTo>
                    <a:pt x="1103" y="1802"/>
                    <a:pt x="996" y="1968"/>
                    <a:pt x="986" y="2191"/>
                  </a:cubicBezTo>
                  <a:cubicBezTo>
                    <a:pt x="946" y="2200"/>
                    <a:pt x="906" y="2205"/>
                    <a:pt x="866" y="2205"/>
                  </a:cubicBezTo>
                  <a:cubicBezTo>
                    <a:pt x="724" y="2205"/>
                    <a:pt x="580" y="2148"/>
                    <a:pt x="439" y="2037"/>
                  </a:cubicBezTo>
                  <a:cubicBezTo>
                    <a:pt x="205" y="1853"/>
                    <a:pt x="96" y="1571"/>
                    <a:pt x="163" y="1309"/>
                  </a:cubicBezTo>
                  <a:cubicBezTo>
                    <a:pt x="235" y="1022"/>
                    <a:pt x="484" y="821"/>
                    <a:pt x="849" y="751"/>
                  </a:cubicBezTo>
                  <a:cubicBezTo>
                    <a:pt x="944" y="734"/>
                    <a:pt x="1028" y="723"/>
                    <a:pt x="1100" y="715"/>
                  </a:cubicBezTo>
                  <a:cubicBezTo>
                    <a:pt x="1100" y="813"/>
                    <a:pt x="1125" y="896"/>
                    <a:pt x="1170" y="947"/>
                  </a:cubicBezTo>
                  <a:cubicBezTo>
                    <a:pt x="1196" y="973"/>
                    <a:pt x="1224" y="991"/>
                    <a:pt x="1262" y="991"/>
                  </a:cubicBezTo>
                  <a:cubicBezTo>
                    <a:pt x="1265" y="991"/>
                    <a:pt x="1268" y="991"/>
                    <a:pt x="1270" y="991"/>
                  </a:cubicBezTo>
                  <a:cubicBezTo>
                    <a:pt x="1376" y="988"/>
                    <a:pt x="1479" y="882"/>
                    <a:pt x="1477" y="790"/>
                  </a:cubicBezTo>
                  <a:cubicBezTo>
                    <a:pt x="1474" y="734"/>
                    <a:pt x="1435" y="637"/>
                    <a:pt x="1195" y="628"/>
                  </a:cubicBezTo>
                  <a:cubicBezTo>
                    <a:pt x="1214" y="511"/>
                    <a:pt x="1298" y="280"/>
                    <a:pt x="1608" y="157"/>
                  </a:cubicBezTo>
                  <a:cubicBezTo>
                    <a:pt x="1714" y="115"/>
                    <a:pt x="1823" y="96"/>
                    <a:pt x="1926" y="96"/>
                  </a:cubicBezTo>
                  <a:close/>
                  <a:moveTo>
                    <a:pt x="1934" y="1"/>
                  </a:moveTo>
                  <a:cubicBezTo>
                    <a:pt x="1814" y="1"/>
                    <a:pt x="1700" y="23"/>
                    <a:pt x="1585" y="68"/>
                  </a:cubicBezTo>
                  <a:cubicBezTo>
                    <a:pt x="1217" y="213"/>
                    <a:pt x="1131" y="492"/>
                    <a:pt x="1111" y="623"/>
                  </a:cubicBezTo>
                  <a:cubicBezTo>
                    <a:pt x="1030" y="626"/>
                    <a:pt x="935" y="637"/>
                    <a:pt x="832" y="656"/>
                  </a:cubicBezTo>
                  <a:cubicBezTo>
                    <a:pt x="436" y="729"/>
                    <a:pt x="152" y="963"/>
                    <a:pt x="73" y="1281"/>
                  </a:cubicBezTo>
                  <a:cubicBezTo>
                    <a:pt x="1" y="1577"/>
                    <a:pt x="121" y="1892"/>
                    <a:pt x="380" y="2101"/>
                  </a:cubicBezTo>
                  <a:cubicBezTo>
                    <a:pt x="539" y="2224"/>
                    <a:pt x="704" y="2286"/>
                    <a:pt x="865" y="2286"/>
                  </a:cubicBezTo>
                  <a:cubicBezTo>
                    <a:pt x="906" y="2286"/>
                    <a:pt x="946" y="2282"/>
                    <a:pt x="986" y="2274"/>
                  </a:cubicBezTo>
                  <a:cubicBezTo>
                    <a:pt x="1000" y="2436"/>
                    <a:pt x="1061" y="2584"/>
                    <a:pt x="1170" y="2693"/>
                  </a:cubicBezTo>
                  <a:cubicBezTo>
                    <a:pt x="1304" y="2827"/>
                    <a:pt x="1488" y="2891"/>
                    <a:pt x="1722" y="2891"/>
                  </a:cubicBezTo>
                  <a:cubicBezTo>
                    <a:pt x="1722" y="2891"/>
                    <a:pt x="1731" y="2891"/>
                    <a:pt x="1728" y="2899"/>
                  </a:cubicBezTo>
                  <a:cubicBezTo>
                    <a:pt x="1979" y="2897"/>
                    <a:pt x="2233" y="2777"/>
                    <a:pt x="2414" y="2570"/>
                  </a:cubicBezTo>
                  <a:cubicBezTo>
                    <a:pt x="2523" y="2632"/>
                    <a:pt x="2693" y="2696"/>
                    <a:pt x="2944" y="2721"/>
                  </a:cubicBezTo>
                  <a:cubicBezTo>
                    <a:pt x="2974" y="2724"/>
                    <a:pt x="3003" y="2725"/>
                    <a:pt x="3031" y="2725"/>
                  </a:cubicBezTo>
                  <a:cubicBezTo>
                    <a:pt x="3412" y="2725"/>
                    <a:pt x="3649" y="2489"/>
                    <a:pt x="3748" y="2263"/>
                  </a:cubicBezTo>
                  <a:cubicBezTo>
                    <a:pt x="3851" y="2316"/>
                    <a:pt x="3985" y="2341"/>
                    <a:pt x="4141" y="2344"/>
                  </a:cubicBezTo>
                  <a:cubicBezTo>
                    <a:pt x="4456" y="2344"/>
                    <a:pt x="4713" y="1998"/>
                    <a:pt x="4780" y="1669"/>
                  </a:cubicBezTo>
                  <a:cubicBezTo>
                    <a:pt x="4850" y="1315"/>
                    <a:pt x="4713" y="1030"/>
                    <a:pt x="4409" y="905"/>
                  </a:cubicBezTo>
                  <a:cubicBezTo>
                    <a:pt x="4255" y="840"/>
                    <a:pt x="4127" y="810"/>
                    <a:pt x="4013" y="810"/>
                  </a:cubicBezTo>
                  <a:cubicBezTo>
                    <a:pt x="4018" y="698"/>
                    <a:pt x="4001" y="531"/>
                    <a:pt x="3887" y="391"/>
                  </a:cubicBezTo>
                  <a:cubicBezTo>
                    <a:pt x="3775" y="255"/>
                    <a:pt x="3600" y="182"/>
                    <a:pt x="3368" y="168"/>
                  </a:cubicBezTo>
                  <a:cubicBezTo>
                    <a:pt x="3341" y="167"/>
                    <a:pt x="3315" y="166"/>
                    <a:pt x="3290" y="166"/>
                  </a:cubicBezTo>
                  <a:cubicBezTo>
                    <a:pt x="2983" y="166"/>
                    <a:pt x="2796" y="271"/>
                    <a:pt x="2693" y="375"/>
                  </a:cubicBezTo>
                  <a:cubicBezTo>
                    <a:pt x="2540" y="185"/>
                    <a:pt x="2269" y="1"/>
                    <a:pt x="19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152666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8EE68A2-F432-CC28-4090-185519400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50EE30-C2E0-FF7B-652A-1E4FEDAF0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755594-D461-9E59-092A-252A4730E5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161ED-93E0-CE44-BAB2-0EE580BABF22}" type="datetimeFigureOut">
              <a:rPr lang="es-ES_tradnl" smtClean="0"/>
              <a:t>14/10/2025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914DD4-12C5-63BA-0D92-3F3BA40B3E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B2DABA-6051-8F0E-1283-1F593D61F6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D55D0-2903-0648-8BA0-7A323A2A7BF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42729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8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649444"/>
            <a:ext cx="10272000" cy="4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●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○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■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●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○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■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●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○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osis"/>
              <a:buChar char="■"/>
              <a:defRPr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229180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0637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DC24C16-9D03-01C2-77FB-99B9F520BE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036" t="23809" r="39065" b="11747"/>
          <a:stretch/>
        </p:blipFill>
        <p:spPr>
          <a:xfrm>
            <a:off x="53951" y="445261"/>
            <a:ext cx="6299221" cy="587828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4AC9C7D-12CE-FC37-C479-477781F175D8}"/>
              </a:ext>
            </a:extLst>
          </p:cNvPr>
          <p:cNvSpPr txBox="1"/>
          <p:nvPr/>
        </p:nvSpPr>
        <p:spPr>
          <a:xfrm>
            <a:off x="6359548" y="1720282"/>
            <a:ext cx="505097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EF1D54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ENFOQUE Y PRÁCTICAS RESTAURATIVAS:</a:t>
            </a:r>
          </a:p>
          <a:p>
            <a:endParaRPr lang="es-ES" sz="3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es-ES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¿</a:t>
            </a:r>
            <a:r>
              <a:rPr lang="es-ES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Por qué implementarlas en el aula?</a:t>
            </a:r>
          </a:p>
          <a:p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5E90A90-B7E4-22FE-36BC-C66831D244CF}"/>
              </a:ext>
            </a:extLst>
          </p:cNvPr>
          <p:cNvSpPr txBox="1"/>
          <p:nvPr/>
        </p:nvSpPr>
        <p:spPr>
          <a:xfrm>
            <a:off x="7973961" y="5152103"/>
            <a:ext cx="3775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LUZ ADRIANA GUERRERO GUEVARA</a:t>
            </a:r>
          </a:p>
          <a:p>
            <a:r>
              <a:rPr lang="es-CO" dirty="0"/>
              <a:t>Profesional Especializado</a:t>
            </a:r>
          </a:p>
          <a:p>
            <a:r>
              <a:rPr lang="es-CO" dirty="0"/>
              <a:t>Líder del SRPA – ICBF Regional Caldas</a:t>
            </a:r>
          </a:p>
        </p:txBody>
      </p:sp>
    </p:spTree>
    <p:extLst>
      <p:ext uri="{BB962C8B-B14F-4D97-AF65-F5344CB8AC3E}">
        <p14:creationId xmlns:p14="http://schemas.microsoft.com/office/powerpoint/2010/main" val="480249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" name="Google Shape;3532;p43"/>
          <p:cNvSpPr txBox="1">
            <a:spLocks noGrp="1"/>
          </p:cNvSpPr>
          <p:nvPr>
            <p:ph type="title"/>
          </p:nvPr>
        </p:nvSpPr>
        <p:spPr>
          <a:xfrm>
            <a:off x="2778272" y="-126496"/>
            <a:ext cx="7308800" cy="134179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CO" sz="8533" dirty="0">
                <a:solidFill>
                  <a:schemeClr val="accent3">
                    <a:lumMod val="75000"/>
                  </a:schemeClr>
                </a:solidFill>
              </a:rPr>
              <a:t>ENFOQUE RESTAURATIVO</a:t>
            </a:r>
            <a:endParaRPr sz="8533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533" name="Google Shape;3533;p43"/>
          <p:cNvSpPr txBox="1">
            <a:spLocks noGrp="1"/>
          </p:cNvSpPr>
          <p:nvPr>
            <p:ph type="subTitle" idx="1"/>
          </p:nvPr>
        </p:nvSpPr>
        <p:spPr>
          <a:xfrm>
            <a:off x="1583068" y="1215301"/>
            <a:ext cx="9699207" cy="278479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just"/>
            <a:r>
              <a:rPr lang="es-MX" sz="3200" b="1" dirty="0"/>
              <a:t>Implica una forma de actuar e intervenir basada en el diálogo, el respeto, la cooperación y el reconocimiento del valor de la diferencia, asumiendo la reparación como un medio para lograr resultados restaurativos, entendiendo que las decisiones son mejores y que los conflictos u ofensas son resueltos de mejor manera cuando las personas trabajan con otras, y no cuando trabajan para o en contra de otras </a:t>
            </a:r>
            <a:endParaRPr sz="3200" b="1" dirty="0"/>
          </a:p>
        </p:txBody>
      </p:sp>
      <p:grpSp>
        <p:nvGrpSpPr>
          <p:cNvPr id="3717" name="Google Shape;3717;p43"/>
          <p:cNvGrpSpPr/>
          <p:nvPr/>
        </p:nvGrpSpPr>
        <p:grpSpPr>
          <a:xfrm>
            <a:off x="625147" y="5179645"/>
            <a:ext cx="1800389" cy="1678355"/>
            <a:chOff x="1922947" y="555210"/>
            <a:chExt cx="1350292" cy="1258766"/>
          </a:xfrm>
        </p:grpSpPr>
        <p:sp>
          <p:nvSpPr>
            <p:cNvPr id="3718" name="Google Shape;3718;p43"/>
            <p:cNvSpPr/>
            <p:nvPr/>
          </p:nvSpPr>
          <p:spPr>
            <a:xfrm rot="-325405">
              <a:off x="1974308" y="611602"/>
              <a:ext cx="1247570" cy="1145981"/>
            </a:xfrm>
            <a:custGeom>
              <a:avLst/>
              <a:gdLst/>
              <a:ahLst/>
              <a:cxnLst/>
              <a:rect l="l" t="t" r="r" b="b"/>
              <a:pathLst>
                <a:path w="22364" h="20542" extrusionOk="0">
                  <a:moveTo>
                    <a:pt x="11288" y="0"/>
                  </a:moveTo>
                  <a:cubicBezTo>
                    <a:pt x="10658" y="0"/>
                    <a:pt x="10075" y="249"/>
                    <a:pt x="9651" y="703"/>
                  </a:cubicBezTo>
                  <a:cubicBezTo>
                    <a:pt x="9623" y="731"/>
                    <a:pt x="9598" y="759"/>
                    <a:pt x="9572" y="787"/>
                  </a:cubicBezTo>
                  <a:cubicBezTo>
                    <a:pt x="9480" y="846"/>
                    <a:pt x="9388" y="912"/>
                    <a:pt x="9302" y="982"/>
                  </a:cubicBezTo>
                  <a:cubicBezTo>
                    <a:pt x="9176" y="1085"/>
                    <a:pt x="9065" y="1197"/>
                    <a:pt x="8959" y="1320"/>
                  </a:cubicBezTo>
                  <a:cubicBezTo>
                    <a:pt x="8825" y="1270"/>
                    <a:pt x="8680" y="1231"/>
                    <a:pt x="8535" y="1211"/>
                  </a:cubicBezTo>
                  <a:cubicBezTo>
                    <a:pt x="8526" y="1208"/>
                    <a:pt x="8510" y="1197"/>
                    <a:pt x="8510" y="1197"/>
                  </a:cubicBezTo>
                  <a:cubicBezTo>
                    <a:pt x="8225" y="1044"/>
                    <a:pt x="7904" y="963"/>
                    <a:pt x="7578" y="963"/>
                  </a:cubicBezTo>
                  <a:cubicBezTo>
                    <a:pt x="7109" y="963"/>
                    <a:pt x="6654" y="1127"/>
                    <a:pt x="6300" y="1431"/>
                  </a:cubicBezTo>
                  <a:cubicBezTo>
                    <a:pt x="6077" y="1618"/>
                    <a:pt x="5901" y="1850"/>
                    <a:pt x="5778" y="2115"/>
                  </a:cubicBezTo>
                  <a:cubicBezTo>
                    <a:pt x="5764" y="2129"/>
                    <a:pt x="5750" y="2137"/>
                    <a:pt x="5736" y="2154"/>
                  </a:cubicBezTo>
                  <a:cubicBezTo>
                    <a:pt x="5536" y="2346"/>
                    <a:pt x="5379" y="2581"/>
                    <a:pt x="5273" y="2835"/>
                  </a:cubicBezTo>
                  <a:lnTo>
                    <a:pt x="4604" y="3214"/>
                  </a:lnTo>
                  <a:cubicBezTo>
                    <a:pt x="4369" y="3125"/>
                    <a:pt x="4124" y="3080"/>
                    <a:pt x="3867" y="3080"/>
                  </a:cubicBezTo>
                  <a:cubicBezTo>
                    <a:pt x="3541" y="3080"/>
                    <a:pt x="3220" y="3153"/>
                    <a:pt x="2916" y="3301"/>
                  </a:cubicBezTo>
                  <a:cubicBezTo>
                    <a:pt x="2539" y="3345"/>
                    <a:pt x="2179" y="3499"/>
                    <a:pt x="1887" y="3739"/>
                  </a:cubicBezTo>
                  <a:cubicBezTo>
                    <a:pt x="1281" y="4246"/>
                    <a:pt x="1041" y="5036"/>
                    <a:pt x="1256" y="5811"/>
                  </a:cubicBezTo>
                  <a:cubicBezTo>
                    <a:pt x="1209" y="6311"/>
                    <a:pt x="1292" y="6757"/>
                    <a:pt x="1189" y="7259"/>
                  </a:cubicBezTo>
                  <a:cubicBezTo>
                    <a:pt x="1030" y="8035"/>
                    <a:pt x="949" y="8718"/>
                    <a:pt x="1326" y="9452"/>
                  </a:cubicBezTo>
                  <a:cubicBezTo>
                    <a:pt x="1365" y="9525"/>
                    <a:pt x="1407" y="9597"/>
                    <a:pt x="1454" y="9667"/>
                  </a:cubicBezTo>
                  <a:cubicBezTo>
                    <a:pt x="1440" y="9681"/>
                    <a:pt x="1432" y="9695"/>
                    <a:pt x="1421" y="9706"/>
                  </a:cubicBezTo>
                  <a:cubicBezTo>
                    <a:pt x="1326" y="9764"/>
                    <a:pt x="1237" y="9831"/>
                    <a:pt x="1147" y="9901"/>
                  </a:cubicBezTo>
                  <a:cubicBezTo>
                    <a:pt x="796" y="10194"/>
                    <a:pt x="525" y="10573"/>
                    <a:pt x="363" y="11000"/>
                  </a:cubicBezTo>
                  <a:cubicBezTo>
                    <a:pt x="1" y="11966"/>
                    <a:pt x="266" y="13026"/>
                    <a:pt x="1041" y="13704"/>
                  </a:cubicBezTo>
                  <a:cubicBezTo>
                    <a:pt x="1078" y="13737"/>
                    <a:pt x="1119" y="13768"/>
                    <a:pt x="1161" y="13804"/>
                  </a:cubicBezTo>
                  <a:cubicBezTo>
                    <a:pt x="1083" y="14292"/>
                    <a:pt x="1189" y="14800"/>
                    <a:pt x="1465" y="15216"/>
                  </a:cubicBezTo>
                  <a:cubicBezTo>
                    <a:pt x="1574" y="15380"/>
                    <a:pt x="1697" y="15511"/>
                    <a:pt x="1825" y="15620"/>
                  </a:cubicBezTo>
                  <a:cubicBezTo>
                    <a:pt x="2073" y="15963"/>
                    <a:pt x="2422" y="16214"/>
                    <a:pt x="2818" y="16343"/>
                  </a:cubicBezTo>
                  <a:cubicBezTo>
                    <a:pt x="2793" y="16407"/>
                    <a:pt x="2777" y="16477"/>
                    <a:pt x="2760" y="16546"/>
                  </a:cubicBezTo>
                  <a:cubicBezTo>
                    <a:pt x="2631" y="17071"/>
                    <a:pt x="2662" y="17615"/>
                    <a:pt x="2855" y="18123"/>
                  </a:cubicBezTo>
                  <a:cubicBezTo>
                    <a:pt x="3028" y="18594"/>
                    <a:pt x="3334" y="19010"/>
                    <a:pt x="3736" y="19331"/>
                  </a:cubicBezTo>
                  <a:cubicBezTo>
                    <a:pt x="3895" y="19459"/>
                    <a:pt x="4068" y="19568"/>
                    <a:pt x="4244" y="19654"/>
                  </a:cubicBezTo>
                  <a:lnTo>
                    <a:pt x="4361" y="19780"/>
                  </a:lnTo>
                  <a:cubicBezTo>
                    <a:pt x="4852" y="20274"/>
                    <a:pt x="5527" y="20541"/>
                    <a:pt x="6267" y="20541"/>
                  </a:cubicBezTo>
                  <a:lnTo>
                    <a:pt x="6289" y="20541"/>
                  </a:lnTo>
                  <a:cubicBezTo>
                    <a:pt x="6626" y="20539"/>
                    <a:pt x="6961" y="20474"/>
                    <a:pt x="7279" y="20349"/>
                  </a:cubicBezTo>
                  <a:cubicBezTo>
                    <a:pt x="7290" y="20352"/>
                    <a:pt x="7304" y="20352"/>
                    <a:pt x="7313" y="20352"/>
                  </a:cubicBezTo>
                  <a:cubicBezTo>
                    <a:pt x="7405" y="20363"/>
                    <a:pt x="7500" y="20366"/>
                    <a:pt x="7589" y="20366"/>
                  </a:cubicBezTo>
                  <a:cubicBezTo>
                    <a:pt x="8099" y="20366"/>
                    <a:pt x="8588" y="20232"/>
                    <a:pt x="9009" y="19969"/>
                  </a:cubicBezTo>
                  <a:cubicBezTo>
                    <a:pt x="9539" y="19900"/>
                    <a:pt x="10030" y="19651"/>
                    <a:pt x="10429" y="19250"/>
                  </a:cubicBezTo>
                  <a:cubicBezTo>
                    <a:pt x="10730" y="19439"/>
                    <a:pt x="11087" y="19540"/>
                    <a:pt x="11453" y="19551"/>
                  </a:cubicBezTo>
                  <a:cubicBezTo>
                    <a:pt x="11740" y="19704"/>
                    <a:pt x="12064" y="19785"/>
                    <a:pt x="12387" y="19785"/>
                  </a:cubicBezTo>
                  <a:lnTo>
                    <a:pt x="12976" y="19785"/>
                  </a:lnTo>
                  <a:lnTo>
                    <a:pt x="13333" y="19543"/>
                  </a:lnTo>
                  <a:cubicBezTo>
                    <a:pt x="13394" y="19509"/>
                    <a:pt x="13456" y="19473"/>
                    <a:pt x="13512" y="19431"/>
                  </a:cubicBezTo>
                  <a:cubicBezTo>
                    <a:pt x="13526" y="19451"/>
                    <a:pt x="13534" y="19464"/>
                    <a:pt x="13548" y="19481"/>
                  </a:cubicBezTo>
                  <a:cubicBezTo>
                    <a:pt x="14000" y="20014"/>
                    <a:pt x="14655" y="20343"/>
                    <a:pt x="15398" y="20402"/>
                  </a:cubicBezTo>
                  <a:cubicBezTo>
                    <a:pt x="15470" y="20407"/>
                    <a:pt x="15548" y="20413"/>
                    <a:pt x="15621" y="20413"/>
                  </a:cubicBezTo>
                  <a:lnTo>
                    <a:pt x="15624" y="20413"/>
                  </a:lnTo>
                  <a:cubicBezTo>
                    <a:pt x="15889" y="20413"/>
                    <a:pt x="16151" y="20374"/>
                    <a:pt x="16402" y="20301"/>
                  </a:cubicBezTo>
                  <a:cubicBezTo>
                    <a:pt x="16413" y="20304"/>
                    <a:pt x="16421" y="20304"/>
                    <a:pt x="16433" y="20307"/>
                  </a:cubicBezTo>
                  <a:cubicBezTo>
                    <a:pt x="16603" y="20338"/>
                    <a:pt x="16778" y="20357"/>
                    <a:pt x="16951" y="20357"/>
                  </a:cubicBezTo>
                  <a:cubicBezTo>
                    <a:pt x="17378" y="20357"/>
                    <a:pt x="17788" y="20254"/>
                    <a:pt x="18157" y="20070"/>
                  </a:cubicBezTo>
                  <a:cubicBezTo>
                    <a:pt x="18759" y="20042"/>
                    <a:pt x="19337" y="19780"/>
                    <a:pt x="19797" y="19328"/>
                  </a:cubicBezTo>
                  <a:cubicBezTo>
                    <a:pt x="20182" y="18951"/>
                    <a:pt x="20450" y="18477"/>
                    <a:pt x="20578" y="17952"/>
                  </a:cubicBezTo>
                  <a:cubicBezTo>
                    <a:pt x="20782" y="17135"/>
                    <a:pt x="20598" y="16320"/>
                    <a:pt x="20112" y="15715"/>
                  </a:cubicBezTo>
                  <a:cubicBezTo>
                    <a:pt x="20266" y="15617"/>
                    <a:pt x="20408" y="15503"/>
                    <a:pt x="20534" y="15364"/>
                  </a:cubicBezTo>
                  <a:cubicBezTo>
                    <a:pt x="20584" y="15330"/>
                    <a:pt x="20628" y="15297"/>
                    <a:pt x="20673" y="15258"/>
                  </a:cubicBezTo>
                  <a:cubicBezTo>
                    <a:pt x="21214" y="14822"/>
                    <a:pt x="21485" y="14128"/>
                    <a:pt x="21384" y="13444"/>
                  </a:cubicBezTo>
                  <a:cubicBezTo>
                    <a:pt x="21331" y="13079"/>
                    <a:pt x="21178" y="12744"/>
                    <a:pt x="20946" y="12465"/>
                  </a:cubicBezTo>
                  <a:cubicBezTo>
                    <a:pt x="20952" y="12423"/>
                    <a:pt x="20955" y="12381"/>
                    <a:pt x="20955" y="12339"/>
                  </a:cubicBezTo>
                  <a:cubicBezTo>
                    <a:pt x="20960" y="12270"/>
                    <a:pt x="20963" y="12194"/>
                    <a:pt x="20960" y="12125"/>
                  </a:cubicBezTo>
                  <a:cubicBezTo>
                    <a:pt x="21401" y="11837"/>
                    <a:pt x="21778" y="11424"/>
                    <a:pt x="22009" y="10945"/>
                  </a:cubicBezTo>
                  <a:cubicBezTo>
                    <a:pt x="22364" y="10205"/>
                    <a:pt x="22327" y="9388"/>
                    <a:pt x="21917" y="8676"/>
                  </a:cubicBezTo>
                  <a:cubicBezTo>
                    <a:pt x="21803" y="8481"/>
                    <a:pt x="21672" y="8300"/>
                    <a:pt x="21535" y="8127"/>
                  </a:cubicBezTo>
                  <a:cubicBezTo>
                    <a:pt x="21340" y="7879"/>
                    <a:pt x="21122" y="7641"/>
                    <a:pt x="20919" y="7401"/>
                  </a:cubicBezTo>
                  <a:cubicBezTo>
                    <a:pt x="20893" y="7374"/>
                    <a:pt x="20868" y="7343"/>
                    <a:pt x="20860" y="7307"/>
                  </a:cubicBezTo>
                  <a:cubicBezTo>
                    <a:pt x="20854" y="7268"/>
                    <a:pt x="20868" y="7226"/>
                    <a:pt x="20882" y="7189"/>
                  </a:cubicBezTo>
                  <a:cubicBezTo>
                    <a:pt x="21005" y="6857"/>
                    <a:pt x="21164" y="6528"/>
                    <a:pt x="21164" y="6166"/>
                  </a:cubicBezTo>
                  <a:cubicBezTo>
                    <a:pt x="21189" y="5781"/>
                    <a:pt x="20977" y="5382"/>
                    <a:pt x="21089" y="5008"/>
                  </a:cubicBezTo>
                  <a:cubicBezTo>
                    <a:pt x="21122" y="4902"/>
                    <a:pt x="21184" y="4804"/>
                    <a:pt x="21231" y="4701"/>
                  </a:cubicBezTo>
                  <a:cubicBezTo>
                    <a:pt x="21513" y="4140"/>
                    <a:pt x="21524" y="3482"/>
                    <a:pt x="21521" y="2854"/>
                  </a:cubicBezTo>
                  <a:cubicBezTo>
                    <a:pt x="21518" y="2408"/>
                    <a:pt x="21507" y="1939"/>
                    <a:pt x="21284" y="1557"/>
                  </a:cubicBezTo>
                  <a:cubicBezTo>
                    <a:pt x="20871" y="853"/>
                    <a:pt x="19727" y="458"/>
                    <a:pt x="18943" y="458"/>
                  </a:cubicBezTo>
                  <a:cubicBezTo>
                    <a:pt x="18938" y="458"/>
                    <a:pt x="18932" y="458"/>
                    <a:pt x="18927" y="458"/>
                  </a:cubicBezTo>
                  <a:cubicBezTo>
                    <a:pt x="18198" y="466"/>
                    <a:pt x="17576" y="862"/>
                    <a:pt x="16971" y="1214"/>
                  </a:cubicBezTo>
                  <a:cubicBezTo>
                    <a:pt x="16692" y="1376"/>
                    <a:pt x="16293" y="1708"/>
                    <a:pt x="15969" y="1744"/>
                  </a:cubicBezTo>
                  <a:cubicBezTo>
                    <a:pt x="15942" y="1747"/>
                    <a:pt x="15914" y="1749"/>
                    <a:pt x="15886" y="1749"/>
                  </a:cubicBezTo>
                  <a:cubicBezTo>
                    <a:pt x="15583" y="1749"/>
                    <a:pt x="15270" y="1571"/>
                    <a:pt x="14948" y="1571"/>
                  </a:cubicBezTo>
                  <a:cubicBezTo>
                    <a:pt x="14814" y="1571"/>
                    <a:pt x="14681" y="1585"/>
                    <a:pt x="14552" y="1613"/>
                  </a:cubicBezTo>
                  <a:cubicBezTo>
                    <a:pt x="14494" y="1540"/>
                    <a:pt x="14427" y="1473"/>
                    <a:pt x="14363" y="1406"/>
                  </a:cubicBezTo>
                  <a:cubicBezTo>
                    <a:pt x="14181" y="1071"/>
                    <a:pt x="13925" y="773"/>
                    <a:pt x="13606" y="536"/>
                  </a:cubicBezTo>
                  <a:cubicBezTo>
                    <a:pt x="13182" y="215"/>
                    <a:pt x="12677" y="42"/>
                    <a:pt x="12147" y="42"/>
                  </a:cubicBezTo>
                  <a:cubicBezTo>
                    <a:pt x="12047" y="42"/>
                    <a:pt x="11944" y="50"/>
                    <a:pt x="11843" y="64"/>
                  </a:cubicBezTo>
                  <a:cubicBezTo>
                    <a:pt x="11659" y="23"/>
                    <a:pt x="11470" y="0"/>
                    <a:pt x="112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19" name="Google Shape;3719;p43"/>
            <p:cNvSpPr/>
            <p:nvPr/>
          </p:nvSpPr>
          <p:spPr>
            <a:xfrm rot="-325405">
              <a:off x="2276642" y="853610"/>
              <a:ext cx="660937" cy="246356"/>
            </a:xfrm>
            <a:custGeom>
              <a:avLst/>
              <a:gdLst/>
              <a:ahLst/>
              <a:cxnLst/>
              <a:rect l="l" t="t" r="r" b="b"/>
              <a:pathLst>
                <a:path w="11848" h="4416" extrusionOk="0">
                  <a:moveTo>
                    <a:pt x="6045" y="0"/>
                  </a:moveTo>
                  <a:cubicBezTo>
                    <a:pt x="2225" y="0"/>
                    <a:pt x="1" y="2531"/>
                    <a:pt x="381" y="2621"/>
                  </a:cubicBezTo>
                  <a:cubicBezTo>
                    <a:pt x="772" y="2725"/>
                    <a:pt x="1466" y="3009"/>
                    <a:pt x="1466" y="3009"/>
                  </a:cubicBezTo>
                  <a:cubicBezTo>
                    <a:pt x="1466" y="3009"/>
                    <a:pt x="1388" y="4016"/>
                    <a:pt x="1422" y="4371"/>
                  </a:cubicBezTo>
                  <a:cubicBezTo>
                    <a:pt x="1424" y="4401"/>
                    <a:pt x="1441" y="4415"/>
                    <a:pt x="1471" y="4415"/>
                  </a:cubicBezTo>
                  <a:cubicBezTo>
                    <a:pt x="1783" y="4415"/>
                    <a:pt x="3531" y="2888"/>
                    <a:pt x="5860" y="2847"/>
                  </a:cubicBezTo>
                  <a:cubicBezTo>
                    <a:pt x="5908" y="2847"/>
                    <a:pt x="5956" y="2846"/>
                    <a:pt x="6003" y="2846"/>
                  </a:cubicBezTo>
                  <a:cubicBezTo>
                    <a:pt x="8543" y="2846"/>
                    <a:pt x="9779" y="4076"/>
                    <a:pt x="10168" y="4131"/>
                  </a:cubicBezTo>
                  <a:cubicBezTo>
                    <a:pt x="10176" y="4132"/>
                    <a:pt x="10184" y="4132"/>
                    <a:pt x="10191" y="4132"/>
                  </a:cubicBezTo>
                  <a:cubicBezTo>
                    <a:pt x="10544" y="4132"/>
                    <a:pt x="10210" y="2814"/>
                    <a:pt x="10210" y="2814"/>
                  </a:cubicBezTo>
                  <a:cubicBezTo>
                    <a:pt x="10210" y="2814"/>
                    <a:pt x="10868" y="2792"/>
                    <a:pt x="11356" y="2588"/>
                  </a:cubicBezTo>
                  <a:cubicBezTo>
                    <a:pt x="11847" y="2387"/>
                    <a:pt x="9367" y="197"/>
                    <a:pt x="6608" y="19"/>
                  </a:cubicBezTo>
                  <a:cubicBezTo>
                    <a:pt x="6417" y="6"/>
                    <a:pt x="6229" y="0"/>
                    <a:pt x="60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20" name="Google Shape;3720;p43"/>
            <p:cNvSpPr/>
            <p:nvPr/>
          </p:nvSpPr>
          <p:spPr>
            <a:xfrm rot="-325405">
              <a:off x="2472648" y="1269697"/>
              <a:ext cx="358584" cy="322004"/>
            </a:xfrm>
            <a:custGeom>
              <a:avLst/>
              <a:gdLst/>
              <a:ahLst/>
              <a:cxnLst/>
              <a:rect l="l" t="t" r="r" b="b"/>
              <a:pathLst>
                <a:path w="6428" h="5772" extrusionOk="0">
                  <a:moveTo>
                    <a:pt x="3475" y="0"/>
                  </a:moveTo>
                  <a:cubicBezTo>
                    <a:pt x="3412" y="0"/>
                    <a:pt x="3349" y="3"/>
                    <a:pt x="3284" y="8"/>
                  </a:cubicBezTo>
                  <a:cubicBezTo>
                    <a:pt x="620" y="231"/>
                    <a:pt x="98" y="4263"/>
                    <a:pt x="0" y="5727"/>
                  </a:cubicBezTo>
                  <a:lnTo>
                    <a:pt x="550" y="5772"/>
                  </a:lnTo>
                  <a:cubicBezTo>
                    <a:pt x="550" y="5772"/>
                    <a:pt x="553" y="1071"/>
                    <a:pt x="3320" y="1071"/>
                  </a:cubicBezTo>
                  <a:cubicBezTo>
                    <a:pt x="3396" y="1071"/>
                    <a:pt x="3474" y="1075"/>
                    <a:pt x="3555" y="1082"/>
                  </a:cubicBezTo>
                  <a:cubicBezTo>
                    <a:pt x="5817" y="1286"/>
                    <a:pt x="5731" y="5462"/>
                    <a:pt x="5731" y="5462"/>
                  </a:cubicBezTo>
                  <a:lnTo>
                    <a:pt x="6428" y="5448"/>
                  </a:lnTo>
                  <a:cubicBezTo>
                    <a:pt x="6295" y="3594"/>
                    <a:pt x="5750" y="0"/>
                    <a:pt x="34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21" name="Google Shape;3721;p43"/>
            <p:cNvSpPr/>
            <p:nvPr/>
          </p:nvSpPr>
          <p:spPr>
            <a:xfrm rot="-325405">
              <a:off x="2419289" y="1219707"/>
              <a:ext cx="458216" cy="369758"/>
            </a:xfrm>
            <a:custGeom>
              <a:avLst/>
              <a:gdLst/>
              <a:ahLst/>
              <a:cxnLst/>
              <a:rect l="l" t="t" r="r" b="b"/>
              <a:pathLst>
                <a:path w="8214" h="6628" extrusionOk="0">
                  <a:moveTo>
                    <a:pt x="4319" y="0"/>
                  </a:moveTo>
                  <a:cubicBezTo>
                    <a:pt x="4288" y="0"/>
                    <a:pt x="4257" y="1"/>
                    <a:pt x="4227" y="2"/>
                  </a:cubicBezTo>
                  <a:cubicBezTo>
                    <a:pt x="717" y="247"/>
                    <a:pt x="98" y="4758"/>
                    <a:pt x="0" y="6549"/>
                  </a:cubicBezTo>
                  <a:lnTo>
                    <a:pt x="918" y="6627"/>
                  </a:lnTo>
                  <a:cubicBezTo>
                    <a:pt x="1018" y="5163"/>
                    <a:pt x="1534" y="1131"/>
                    <a:pt x="4199" y="908"/>
                  </a:cubicBezTo>
                  <a:cubicBezTo>
                    <a:pt x="4264" y="903"/>
                    <a:pt x="4327" y="900"/>
                    <a:pt x="4390" y="900"/>
                  </a:cubicBezTo>
                  <a:cubicBezTo>
                    <a:pt x="6667" y="900"/>
                    <a:pt x="7212" y="4494"/>
                    <a:pt x="7340" y="6348"/>
                  </a:cubicBezTo>
                  <a:lnTo>
                    <a:pt x="8213" y="6329"/>
                  </a:lnTo>
                  <a:cubicBezTo>
                    <a:pt x="8092" y="4517"/>
                    <a:pt x="7358" y="0"/>
                    <a:pt x="431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22" name="Google Shape;3722;p43"/>
            <p:cNvSpPr/>
            <p:nvPr/>
          </p:nvSpPr>
          <p:spPr>
            <a:xfrm rot="-325405">
              <a:off x="2255212" y="1067450"/>
              <a:ext cx="787067" cy="508668"/>
            </a:xfrm>
            <a:custGeom>
              <a:avLst/>
              <a:gdLst/>
              <a:ahLst/>
              <a:cxnLst/>
              <a:rect l="l" t="t" r="r" b="b"/>
              <a:pathLst>
                <a:path w="14109" h="9118" extrusionOk="0">
                  <a:moveTo>
                    <a:pt x="13112" y="9003"/>
                  </a:moveTo>
                  <a:lnTo>
                    <a:pt x="13112" y="9003"/>
                  </a:lnTo>
                  <a:lnTo>
                    <a:pt x="13112" y="9003"/>
                  </a:lnTo>
                  <a:cubicBezTo>
                    <a:pt x="13112" y="9003"/>
                    <a:pt x="13112" y="9003"/>
                    <a:pt x="13112" y="9003"/>
                  </a:cubicBezTo>
                  <a:cubicBezTo>
                    <a:pt x="13112" y="9003"/>
                    <a:pt x="13112" y="9003"/>
                    <a:pt x="13112" y="9003"/>
                  </a:cubicBezTo>
                  <a:close/>
                  <a:moveTo>
                    <a:pt x="7046" y="0"/>
                  </a:moveTo>
                  <a:cubicBezTo>
                    <a:pt x="0" y="0"/>
                    <a:pt x="204" y="9048"/>
                    <a:pt x="204" y="9048"/>
                  </a:cubicBezTo>
                  <a:lnTo>
                    <a:pt x="1041" y="9118"/>
                  </a:lnTo>
                  <a:cubicBezTo>
                    <a:pt x="960" y="7363"/>
                    <a:pt x="1069" y="860"/>
                    <a:pt x="6977" y="668"/>
                  </a:cubicBezTo>
                  <a:cubicBezTo>
                    <a:pt x="7022" y="667"/>
                    <a:pt x="7067" y="666"/>
                    <a:pt x="7111" y="666"/>
                  </a:cubicBezTo>
                  <a:cubicBezTo>
                    <a:pt x="12530" y="666"/>
                    <a:pt x="12571" y="6911"/>
                    <a:pt x="12537" y="9017"/>
                  </a:cubicBezTo>
                  <a:lnTo>
                    <a:pt x="13112" y="9003"/>
                  </a:lnTo>
                  <a:lnTo>
                    <a:pt x="13112" y="9003"/>
                  </a:lnTo>
                  <a:cubicBezTo>
                    <a:pt x="13110" y="9001"/>
                    <a:pt x="14109" y="455"/>
                    <a:pt x="7630" y="20"/>
                  </a:cubicBezTo>
                  <a:cubicBezTo>
                    <a:pt x="7430" y="7"/>
                    <a:pt x="7235" y="0"/>
                    <a:pt x="70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23" name="Google Shape;3723;p43"/>
            <p:cNvSpPr/>
            <p:nvPr/>
          </p:nvSpPr>
          <p:spPr>
            <a:xfrm rot="-325405">
              <a:off x="2369280" y="1151831"/>
              <a:ext cx="546188" cy="433522"/>
            </a:xfrm>
            <a:custGeom>
              <a:avLst/>
              <a:gdLst/>
              <a:ahLst/>
              <a:cxnLst/>
              <a:rect l="l" t="t" r="r" b="b"/>
              <a:pathLst>
                <a:path w="9791" h="7771" extrusionOk="0">
                  <a:moveTo>
                    <a:pt x="5315" y="1"/>
                  </a:moveTo>
                  <a:cubicBezTo>
                    <a:pt x="5302" y="1"/>
                    <a:pt x="5289" y="1"/>
                    <a:pt x="5276" y="1"/>
                  </a:cubicBezTo>
                  <a:cubicBezTo>
                    <a:pt x="205" y="54"/>
                    <a:pt x="1" y="5792"/>
                    <a:pt x="73" y="7706"/>
                  </a:cubicBezTo>
                  <a:lnTo>
                    <a:pt x="832" y="7770"/>
                  </a:lnTo>
                  <a:cubicBezTo>
                    <a:pt x="933" y="5977"/>
                    <a:pt x="1714" y="1337"/>
                    <a:pt x="5056" y="1220"/>
                  </a:cubicBezTo>
                  <a:cubicBezTo>
                    <a:pt x="5086" y="1219"/>
                    <a:pt x="5116" y="1219"/>
                    <a:pt x="5146" y="1219"/>
                  </a:cubicBezTo>
                  <a:cubicBezTo>
                    <a:pt x="8200" y="1219"/>
                    <a:pt x="8924" y="5738"/>
                    <a:pt x="9043" y="7550"/>
                  </a:cubicBezTo>
                  <a:lnTo>
                    <a:pt x="9790" y="7533"/>
                  </a:lnTo>
                  <a:cubicBezTo>
                    <a:pt x="9693" y="5684"/>
                    <a:pt x="9080" y="1"/>
                    <a:pt x="53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24" name="Google Shape;3724;p43"/>
            <p:cNvSpPr/>
            <p:nvPr/>
          </p:nvSpPr>
          <p:spPr>
            <a:xfrm rot="-325405">
              <a:off x="2306437" y="1106222"/>
              <a:ext cx="657256" cy="476423"/>
            </a:xfrm>
            <a:custGeom>
              <a:avLst/>
              <a:gdLst/>
              <a:ahLst/>
              <a:cxnLst/>
              <a:rect l="l" t="t" r="r" b="b"/>
              <a:pathLst>
                <a:path w="11782" h="8540" extrusionOk="0">
                  <a:moveTo>
                    <a:pt x="6302" y="0"/>
                  </a:moveTo>
                  <a:cubicBezTo>
                    <a:pt x="6233" y="0"/>
                    <a:pt x="6164" y="1"/>
                    <a:pt x="6094" y="3"/>
                  </a:cubicBezTo>
                  <a:cubicBezTo>
                    <a:pt x="179" y="193"/>
                    <a:pt x="1" y="6713"/>
                    <a:pt x="79" y="8470"/>
                  </a:cubicBezTo>
                  <a:lnTo>
                    <a:pt x="1158" y="8540"/>
                  </a:lnTo>
                  <a:cubicBezTo>
                    <a:pt x="1086" y="6623"/>
                    <a:pt x="1290" y="887"/>
                    <a:pt x="6361" y="832"/>
                  </a:cubicBezTo>
                  <a:cubicBezTo>
                    <a:pt x="6375" y="832"/>
                    <a:pt x="6389" y="831"/>
                    <a:pt x="6403" y="831"/>
                  </a:cubicBezTo>
                  <a:cubicBezTo>
                    <a:pt x="10168" y="831"/>
                    <a:pt x="10781" y="6516"/>
                    <a:pt x="10878" y="8367"/>
                  </a:cubicBezTo>
                  <a:lnTo>
                    <a:pt x="11751" y="8325"/>
                  </a:lnTo>
                  <a:cubicBezTo>
                    <a:pt x="11782" y="6229"/>
                    <a:pt x="11622" y="0"/>
                    <a:pt x="63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25" name="Google Shape;3725;p43"/>
            <p:cNvSpPr/>
            <p:nvPr/>
          </p:nvSpPr>
          <p:spPr>
            <a:xfrm rot="-325405">
              <a:off x="2166649" y="1417633"/>
              <a:ext cx="43791" cy="43626"/>
            </a:xfrm>
            <a:custGeom>
              <a:avLst/>
              <a:gdLst/>
              <a:ahLst/>
              <a:cxnLst/>
              <a:rect l="l" t="t" r="r" b="b"/>
              <a:pathLst>
                <a:path w="785" h="782" extrusionOk="0">
                  <a:moveTo>
                    <a:pt x="428" y="131"/>
                  </a:moveTo>
                  <a:cubicBezTo>
                    <a:pt x="436" y="159"/>
                    <a:pt x="442" y="193"/>
                    <a:pt x="447" y="212"/>
                  </a:cubicBezTo>
                  <a:cubicBezTo>
                    <a:pt x="461" y="293"/>
                    <a:pt x="464" y="310"/>
                    <a:pt x="475" y="324"/>
                  </a:cubicBezTo>
                  <a:cubicBezTo>
                    <a:pt x="489" y="341"/>
                    <a:pt x="503" y="349"/>
                    <a:pt x="576" y="380"/>
                  </a:cubicBezTo>
                  <a:cubicBezTo>
                    <a:pt x="595" y="388"/>
                    <a:pt x="623" y="402"/>
                    <a:pt x="648" y="410"/>
                  </a:cubicBezTo>
                  <a:cubicBezTo>
                    <a:pt x="606" y="424"/>
                    <a:pt x="548" y="444"/>
                    <a:pt x="495" y="461"/>
                  </a:cubicBezTo>
                  <a:cubicBezTo>
                    <a:pt x="484" y="463"/>
                    <a:pt x="472" y="475"/>
                    <a:pt x="467" y="486"/>
                  </a:cubicBezTo>
                  <a:cubicBezTo>
                    <a:pt x="436" y="542"/>
                    <a:pt x="405" y="606"/>
                    <a:pt x="378" y="653"/>
                  </a:cubicBezTo>
                  <a:cubicBezTo>
                    <a:pt x="364" y="603"/>
                    <a:pt x="350" y="530"/>
                    <a:pt x="336" y="466"/>
                  </a:cubicBezTo>
                  <a:cubicBezTo>
                    <a:pt x="336" y="449"/>
                    <a:pt x="322" y="435"/>
                    <a:pt x="302" y="433"/>
                  </a:cubicBezTo>
                  <a:cubicBezTo>
                    <a:pt x="244" y="419"/>
                    <a:pt x="177" y="399"/>
                    <a:pt x="132" y="388"/>
                  </a:cubicBezTo>
                  <a:cubicBezTo>
                    <a:pt x="182" y="363"/>
                    <a:pt x="260" y="329"/>
                    <a:pt x="327" y="307"/>
                  </a:cubicBezTo>
                  <a:cubicBezTo>
                    <a:pt x="341" y="304"/>
                    <a:pt x="350" y="293"/>
                    <a:pt x="355" y="282"/>
                  </a:cubicBezTo>
                  <a:cubicBezTo>
                    <a:pt x="378" y="235"/>
                    <a:pt x="405" y="173"/>
                    <a:pt x="428" y="131"/>
                  </a:cubicBezTo>
                  <a:close/>
                  <a:moveTo>
                    <a:pt x="442" y="0"/>
                  </a:moveTo>
                  <a:cubicBezTo>
                    <a:pt x="419" y="0"/>
                    <a:pt x="386" y="0"/>
                    <a:pt x="283" y="235"/>
                  </a:cubicBezTo>
                  <a:cubicBezTo>
                    <a:pt x="20" y="321"/>
                    <a:pt x="9" y="355"/>
                    <a:pt x="4" y="374"/>
                  </a:cubicBezTo>
                  <a:cubicBezTo>
                    <a:pt x="1" y="382"/>
                    <a:pt x="4" y="405"/>
                    <a:pt x="9" y="416"/>
                  </a:cubicBezTo>
                  <a:cubicBezTo>
                    <a:pt x="18" y="430"/>
                    <a:pt x="34" y="452"/>
                    <a:pt x="255" y="508"/>
                  </a:cubicBezTo>
                  <a:cubicBezTo>
                    <a:pt x="308" y="781"/>
                    <a:pt x="330" y="781"/>
                    <a:pt x="366" y="781"/>
                  </a:cubicBezTo>
                  <a:cubicBezTo>
                    <a:pt x="391" y="781"/>
                    <a:pt x="414" y="781"/>
                    <a:pt x="539" y="544"/>
                  </a:cubicBezTo>
                  <a:cubicBezTo>
                    <a:pt x="617" y="519"/>
                    <a:pt x="735" y="486"/>
                    <a:pt x="763" y="461"/>
                  </a:cubicBezTo>
                  <a:cubicBezTo>
                    <a:pt x="774" y="449"/>
                    <a:pt x="785" y="433"/>
                    <a:pt x="782" y="416"/>
                  </a:cubicBezTo>
                  <a:cubicBezTo>
                    <a:pt x="776" y="377"/>
                    <a:pt x="735" y="355"/>
                    <a:pt x="609" y="304"/>
                  </a:cubicBezTo>
                  <a:cubicBezTo>
                    <a:pt x="590" y="293"/>
                    <a:pt x="562" y="282"/>
                    <a:pt x="548" y="276"/>
                  </a:cubicBezTo>
                  <a:cubicBezTo>
                    <a:pt x="539" y="257"/>
                    <a:pt x="537" y="226"/>
                    <a:pt x="531" y="201"/>
                  </a:cubicBezTo>
                  <a:cubicBezTo>
                    <a:pt x="511" y="95"/>
                    <a:pt x="497" y="48"/>
                    <a:pt x="484" y="25"/>
                  </a:cubicBezTo>
                  <a:cubicBezTo>
                    <a:pt x="478" y="11"/>
                    <a:pt x="456" y="0"/>
                    <a:pt x="4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26" name="Google Shape;3726;p43"/>
            <p:cNvSpPr/>
            <p:nvPr/>
          </p:nvSpPr>
          <p:spPr>
            <a:xfrm rot="-325405">
              <a:off x="2748206" y="788646"/>
              <a:ext cx="43791" cy="43626"/>
            </a:xfrm>
            <a:custGeom>
              <a:avLst/>
              <a:gdLst/>
              <a:ahLst/>
              <a:cxnLst/>
              <a:rect l="l" t="t" r="r" b="b"/>
              <a:pathLst>
                <a:path w="785" h="782" extrusionOk="0">
                  <a:moveTo>
                    <a:pt x="430" y="129"/>
                  </a:moveTo>
                  <a:cubicBezTo>
                    <a:pt x="436" y="157"/>
                    <a:pt x="444" y="188"/>
                    <a:pt x="447" y="210"/>
                  </a:cubicBezTo>
                  <a:cubicBezTo>
                    <a:pt x="461" y="291"/>
                    <a:pt x="464" y="308"/>
                    <a:pt x="475" y="322"/>
                  </a:cubicBezTo>
                  <a:cubicBezTo>
                    <a:pt x="489" y="338"/>
                    <a:pt x="503" y="347"/>
                    <a:pt x="575" y="377"/>
                  </a:cubicBezTo>
                  <a:cubicBezTo>
                    <a:pt x="598" y="383"/>
                    <a:pt x="626" y="397"/>
                    <a:pt x="648" y="408"/>
                  </a:cubicBezTo>
                  <a:cubicBezTo>
                    <a:pt x="606" y="422"/>
                    <a:pt x="547" y="439"/>
                    <a:pt x="497" y="458"/>
                  </a:cubicBezTo>
                  <a:cubicBezTo>
                    <a:pt x="486" y="461"/>
                    <a:pt x="475" y="472"/>
                    <a:pt x="467" y="481"/>
                  </a:cubicBezTo>
                  <a:cubicBezTo>
                    <a:pt x="436" y="536"/>
                    <a:pt x="405" y="603"/>
                    <a:pt x="377" y="648"/>
                  </a:cubicBezTo>
                  <a:cubicBezTo>
                    <a:pt x="363" y="601"/>
                    <a:pt x="349" y="528"/>
                    <a:pt x="335" y="464"/>
                  </a:cubicBezTo>
                  <a:cubicBezTo>
                    <a:pt x="335" y="447"/>
                    <a:pt x="321" y="433"/>
                    <a:pt x="305" y="430"/>
                  </a:cubicBezTo>
                  <a:cubicBezTo>
                    <a:pt x="246" y="416"/>
                    <a:pt x="179" y="397"/>
                    <a:pt x="135" y="383"/>
                  </a:cubicBezTo>
                  <a:cubicBezTo>
                    <a:pt x="182" y="361"/>
                    <a:pt x="263" y="333"/>
                    <a:pt x="327" y="305"/>
                  </a:cubicBezTo>
                  <a:cubicBezTo>
                    <a:pt x="341" y="299"/>
                    <a:pt x="349" y="291"/>
                    <a:pt x="355" y="280"/>
                  </a:cubicBezTo>
                  <a:cubicBezTo>
                    <a:pt x="377" y="230"/>
                    <a:pt x="405" y="171"/>
                    <a:pt x="430" y="129"/>
                  </a:cubicBezTo>
                  <a:close/>
                  <a:moveTo>
                    <a:pt x="444" y="1"/>
                  </a:moveTo>
                  <a:cubicBezTo>
                    <a:pt x="419" y="1"/>
                    <a:pt x="388" y="1"/>
                    <a:pt x="282" y="235"/>
                  </a:cubicBezTo>
                  <a:cubicBezTo>
                    <a:pt x="23" y="322"/>
                    <a:pt x="12" y="355"/>
                    <a:pt x="3" y="375"/>
                  </a:cubicBezTo>
                  <a:cubicBezTo>
                    <a:pt x="1" y="383"/>
                    <a:pt x="3" y="405"/>
                    <a:pt x="12" y="416"/>
                  </a:cubicBezTo>
                  <a:cubicBezTo>
                    <a:pt x="17" y="428"/>
                    <a:pt x="37" y="453"/>
                    <a:pt x="255" y="509"/>
                  </a:cubicBezTo>
                  <a:cubicBezTo>
                    <a:pt x="308" y="782"/>
                    <a:pt x="333" y="782"/>
                    <a:pt x="366" y="782"/>
                  </a:cubicBezTo>
                  <a:cubicBezTo>
                    <a:pt x="394" y="782"/>
                    <a:pt x="416" y="782"/>
                    <a:pt x="542" y="545"/>
                  </a:cubicBezTo>
                  <a:cubicBezTo>
                    <a:pt x="617" y="520"/>
                    <a:pt x="737" y="486"/>
                    <a:pt x="765" y="461"/>
                  </a:cubicBezTo>
                  <a:cubicBezTo>
                    <a:pt x="776" y="450"/>
                    <a:pt x="785" y="433"/>
                    <a:pt x="782" y="416"/>
                  </a:cubicBezTo>
                  <a:cubicBezTo>
                    <a:pt x="779" y="377"/>
                    <a:pt x="737" y="355"/>
                    <a:pt x="612" y="305"/>
                  </a:cubicBezTo>
                  <a:cubicBezTo>
                    <a:pt x="589" y="294"/>
                    <a:pt x="561" y="283"/>
                    <a:pt x="547" y="277"/>
                  </a:cubicBezTo>
                  <a:cubicBezTo>
                    <a:pt x="542" y="257"/>
                    <a:pt x="539" y="227"/>
                    <a:pt x="531" y="202"/>
                  </a:cubicBezTo>
                  <a:cubicBezTo>
                    <a:pt x="514" y="96"/>
                    <a:pt x="500" y="48"/>
                    <a:pt x="486" y="26"/>
                  </a:cubicBezTo>
                  <a:cubicBezTo>
                    <a:pt x="478" y="12"/>
                    <a:pt x="458" y="1"/>
                    <a:pt x="4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27" name="Google Shape;3727;p43"/>
            <p:cNvSpPr/>
            <p:nvPr/>
          </p:nvSpPr>
          <p:spPr>
            <a:xfrm rot="-325405">
              <a:off x="3033132" y="1311449"/>
              <a:ext cx="43624" cy="43626"/>
            </a:xfrm>
            <a:custGeom>
              <a:avLst/>
              <a:gdLst/>
              <a:ahLst/>
              <a:cxnLst/>
              <a:rect l="l" t="t" r="r" b="b"/>
              <a:pathLst>
                <a:path w="782" h="782" extrusionOk="0">
                  <a:moveTo>
                    <a:pt x="433" y="132"/>
                  </a:moveTo>
                  <a:cubicBezTo>
                    <a:pt x="438" y="159"/>
                    <a:pt x="447" y="190"/>
                    <a:pt x="449" y="210"/>
                  </a:cubicBezTo>
                  <a:cubicBezTo>
                    <a:pt x="463" y="291"/>
                    <a:pt x="466" y="307"/>
                    <a:pt x="477" y="321"/>
                  </a:cubicBezTo>
                  <a:cubicBezTo>
                    <a:pt x="491" y="341"/>
                    <a:pt x="505" y="346"/>
                    <a:pt x="578" y="377"/>
                  </a:cubicBezTo>
                  <a:cubicBezTo>
                    <a:pt x="600" y="385"/>
                    <a:pt x="628" y="399"/>
                    <a:pt x="653" y="411"/>
                  </a:cubicBezTo>
                  <a:cubicBezTo>
                    <a:pt x="611" y="425"/>
                    <a:pt x="553" y="441"/>
                    <a:pt x="500" y="458"/>
                  </a:cubicBezTo>
                  <a:cubicBezTo>
                    <a:pt x="488" y="461"/>
                    <a:pt x="477" y="472"/>
                    <a:pt x="472" y="483"/>
                  </a:cubicBezTo>
                  <a:cubicBezTo>
                    <a:pt x="438" y="539"/>
                    <a:pt x="408" y="606"/>
                    <a:pt x="380" y="650"/>
                  </a:cubicBezTo>
                  <a:cubicBezTo>
                    <a:pt x="366" y="600"/>
                    <a:pt x="352" y="528"/>
                    <a:pt x="338" y="466"/>
                  </a:cubicBezTo>
                  <a:cubicBezTo>
                    <a:pt x="338" y="447"/>
                    <a:pt x="324" y="433"/>
                    <a:pt x="307" y="430"/>
                  </a:cubicBezTo>
                  <a:cubicBezTo>
                    <a:pt x="249" y="416"/>
                    <a:pt x="182" y="399"/>
                    <a:pt x="137" y="385"/>
                  </a:cubicBezTo>
                  <a:cubicBezTo>
                    <a:pt x="184" y="363"/>
                    <a:pt x="263" y="332"/>
                    <a:pt x="332" y="305"/>
                  </a:cubicBezTo>
                  <a:cubicBezTo>
                    <a:pt x="346" y="302"/>
                    <a:pt x="352" y="291"/>
                    <a:pt x="360" y="279"/>
                  </a:cubicBezTo>
                  <a:cubicBezTo>
                    <a:pt x="380" y="232"/>
                    <a:pt x="408" y="173"/>
                    <a:pt x="433" y="132"/>
                  </a:cubicBezTo>
                  <a:close/>
                  <a:moveTo>
                    <a:pt x="444" y="0"/>
                  </a:moveTo>
                  <a:cubicBezTo>
                    <a:pt x="419" y="0"/>
                    <a:pt x="388" y="0"/>
                    <a:pt x="282" y="235"/>
                  </a:cubicBezTo>
                  <a:cubicBezTo>
                    <a:pt x="23" y="321"/>
                    <a:pt x="11" y="358"/>
                    <a:pt x="3" y="374"/>
                  </a:cubicBezTo>
                  <a:cubicBezTo>
                    <a:pt x="0" y="385"/>
                    <a:pt x="3" y="405"/>
                    <a:pt x="11" y="416"/>
                  </a:cubicBezTo>
                  <a:cubicBezTo>
                    <a:pt x="17" y="430"/>
                    <a:pt x="34" y="455"/>
                    <a:pt x="254" y="511"/>
                  </a:cubicBezTo>
                  <a:cubicBezTo>
                    <a:pt x="307" y="782"/>
                    <a:pt x="332" y="782"/>
                    <a:pt x="366" y="782"/>
                  </a:cubicBezTo>
                  <a:cubicBezTo>
                    <a:pt x="394" y="782"/>
                    <a:pt x="419" y="782"/>
                    <a:pt x="539" y="544"/>
                  </a:cubicBezTo>
                  <a:cubicBezTo>
                    <a:pt x="614" y="522"/>
                    <a:pt x="731" y="486"/>
                    <a:pt x="762" y="461"/>
                  </a:cubicBezTo>
                  <a:cubicBezTo>
                    <a:pt x="770" y="452"/>
                    <a:pt x="781" y="433"/>
                    <a:pt x="779" y="416"/>
                  </a:cubicBezTo>
                  <a:cubicBezTo>
                    <a:pt x="776" y="377"/>
                    <a:pt x="734" y="358"/>
                    <a:pt x="608" y="305"/>
                  </a:cubicBezTo>
                  <a:cubicBezTo>
                    <a:pt x="586" y="293"/>
                    <a:pt x="558" y="285"/>
                    <a:pt x="544" y="277"/>
                  </a:cubicBezTo>
                  <a:cubicBezTo>
                    <a:pt x="541" y="260"/>
                    <a:pt x="539" y="229"/>
                    <a:pt x="530" y="204"/>
                  </a:cubicBezTo>
                  <a:cubicBezTo>
                    <a:pt x="514" y="98"/>
                    <a:pt x="502" y="51"/>
                    <a:pt x="486" y="26"/>
                  </a:cubicBezTo>
                  <a:cubicBezTo>
                    <a:pt x="477" y="12"/>
                    <a:pt x="458" y="0"/>
                    <a:pt x="4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28" name="Google Shape;3728;p43"/>
            <p:cNvSpPr/>
            <p:nvPr/>
          </p:nvSpPr>
          <p:spPr>
            <a:xfrm rot="-325405">
              <a:off x="2288287" y="917981"/>
              <a:ext cx="32913" cy="32636"/>
            </a:xfrm>
            <a:custGeom>
              <a:avLst/>
              <a:gdLst/>
              <a:ahLst/>
              <a:cxnLst/>
              <a:rect l="l" t="t" r="r" b="b"/>
              <a:pathLst>
                <a:path w="590" h="585" extrusionOk="0">
                  <a:moveTo>
                    <a:pt x="311" y="91"/>
                  </a:moveTo>
                  <a:cubicBezTo>
                    <a:pt x="366" y="93"/>
                    <a:pt x="414" y="116"/>
                    <a:pt x="450" y="157"/>
                  </a:cubicBezTo>
                  <a:cubicBezTo>
                    <a:pt x="489" y="197"/>
                    <a:pt x="506" y="252"/>
                    <a:pt x="503" y="303"/>
                  </a:cubicBezTo>
                  <a:cubicBezTo>
                    <a:pt x="495" y="411"/>
                    <a:pt x="408" y="495"/>
                    <a:pt x="299" y="495"/>
                  </a:cubicBezTo>
                  <a:lnTo>
                    <a:pt x="285" y="495"/>
                  </a:lnTo>
                  <a:cubicBezTo>
                    <a:pt x="230" y="492"/>
                    <a:pt x="182" y="470"/>
                    <a:pt x="146" y="431"/>
                  </a:cubicBezTo>
                  <a:cubicBezTo>
                    <a:pt x="107" y="392"/>
                    <a:pt x="90" y="336"/>
                    <a:pt x="93" y="283"/>
                  </a:cubicBezTo>
                  <a:cubicBezTo>
                    <a:pt x="101" y="174"/>
                    <a:pt x="188" y="91"/>
                    <a:pt x="297" y="91"/>
                  </a:cubicBezTo>
                  <a:close/>
                  <a:moveTo>
                    <a:pt x="295" y="1"/>
                  </a:moveTo>
                  <a:cubicBezTo>
                    <a:pt x="138" y="1"/>
                    <a:pt x="14" y="123"/>
                    <a:pt x="4" y="277"/>
                  </a:cubicBezTo>
                  <a:cubicBezTo>
                    <a:pt x="1" y="353"/>
                    <a:pt x="23" y="425"/>
                    <a:pt x="76" y="487"/>
                  </a:cubicBezTo>
                  <a:cubicBezTo>
                    <a:pt x="132" y="545"/>
                    <a:pt x="202" y="579"/>
                    <a:pt x="280" y="584"/>
                  </a:cubicBezTo>
                  <a:lnTo>
                    <a:pt x="297" y="584"/>
                  </a:lnTo>
                  <a:cubicBezTo>
                    <a:pt x="450" y="584"/>
                    <a:pt x="578" y="462"/>
                    <a:pt x="587" y="308"/>
                  </a:cubicBezTo>
                  <a:cubicBezTo>
                    <a:pt x="589" y="230"/>
                    <a:pt x="564" y="157"/>
                    <a:pt x="511" y="99"/>
                  </a:cubicBezTo>
                  <a:cubicBezTo>
                    <a:pt x="456" y="40"/>
                    <a:pt x="386" y="4"/>
                    <a:pt x="311" y="1"/>
                  </a:cubicBezTo>
                  <a:cubicBezTo>
                    <a:pt x="305" y="1"/>
                    <a:pt x="300" y="1"/>
                    <a:pt x="2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29" name="Google Shape;3729;p43"/>
            <p:cNvSpPr/>
            <p:nvPr/>
          </p:nvSpPr>
          <p:spPr>
            <a:xfrm rot="-325405">
              <a:off x="2863269" y="868430"/>
              <a:ext cx="33025" cy="32580"/>
            </a:xfrm>
            <a:custGeom>
              <a:avLst/>
              <a:gdLst/>
              <a:ahLst/>
              <a:cxnLst/>
              <a:rect l="l" t="t" r="r" b="b"/>
              <a:pathLst>
                <a:path w="592" h="584" extrusionOk="0">
                  <a:moveTo>
                    <a:pt x="304" y="93"/>
                  </a:moveTo>
                  <a:cubicBezTo>
                    <a:pt x="360" y="95"/>
                    <a:pt x="410" y="118"/>
                    <a:pt x="444" y="160"/>
                  </a:cubicBezTo>
                  <a:cubicBezTo>
                    <a:pt x="480" y="196"/>
                    <a:pt x="500" y="252"/>
                    <a:pt x="497" y="305"/>
                  </a:cubicBezTo>
                  <a:cubicBezTo>
                    <a:pt x="489" y="413"/>
                    <a:pt x="402" y="497"/>
                    <a:pt x="293" y="497"/>
                  </a:cubicBezTo>
                  <a:lnTo>
                    <a:pt x="279" y="497"/>
                  </a:lnTo>
                  <a:cubicBezTo>
                    <a:pt x="224" y="494"/>
                    <a:pt x="176" y="472"/>
                    <a:pt x="140" y="430"/>
                  </a:cubicBezTo>
                  <a:cubicBezTo>
                    <a:pt x="106" y="391"/>
                    <a:pt x="84" y="335"/>
                    <a:pt x="90" y="285"/>
                  </a:cubicBezTo>
                  <a:cubicBezTo>
                    <a:pt x="95" y="176"/>
                    <a:pt x="182" y="93"/>
                    <a:pt x="291" y="93"/>
                  </a:cubicBezTo>
                  <a:close/>
                  <a:moveTo>
                    <a:pt x="302" y="0"/>
                  </a:moveTo>
                  <a:cubicBezTo>
                    <a:pt x="143" y="0"/>
                    <a:pt x="14" y="124"/>
                    <a:pt x="3" y="277"/>
                  </a:cubicBezTo>
                  <a:cubicBezTo>
                    <a:pt x="0" y="352"/>
                    <a:pt x="25" y="427"/>
                    <a:pt x="78" y="486"/>
                  </a:cubicBezTo>
                  <a:cubicBezTo>
                    <a:pt x="132" y="545"/>
                    <a:pt x="201" y="581"/>
                    <a:pt x="277" y="584"/>
                  </a:cubicBezTo>
                  <a:lnTo>
                    <a:pt x="293" y="584"/>
                  </a:lnTo>
                  <a:cubicBezTo>
                    <a:pt x="447" y="584"/>
                    <a:pt x="572" y="461"/>
                    <a:pt x="586" y="307"/>
                  </a:cubicBezTo>
                  <a:cubicBezTo>
                    <a:pt x="592" y="232"/>
                    <a:pt x="567" y="160"/>
                    <a:pt x="514" y="98"/>
                  </a:cubicBezTo>
                  <a:cubicBezTo>
                    <a:pt x="458" y="40"/>
                    <a:pt x="388" y="6"/>
                    <a:pt x="313" y="1"/>
                  </a:cubicBezTo>
                  <a:cubicBezTo>
                    <a:pt x="309" y="0"/>
                    <a:pt x="306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0" name="Google Shape;3730;p43"/>
            <p:cNvSpPr/>
            <p:nvPr/>
          </p:nvSpPr>
          <p:spPr>
            <a:xfrm rot="-325405">
              <a:off x="2633106" y="1426013"/>
              <a:ext cx="32857" cy="32468"/>
            </a:xfrm>
            <a:custGeom>
              <a:avLst/>
              <a:gdLst/>
              <a:ahLst/>
              <a:cxnLst/>
              <a:rect l="l" t="t" r="r" b="b"/>
              <a:pathLst>
                <a:path w="589" h="582" extrusionOk="0">
                  <a:moveTo>
                    <a:pt x="304" y="90"/>
                  </a:moveTo>
                  <a:cubicBezTo>
                    <a:pt x="360" y="93"/>
                    <a:pt x="407" y="115"/>
                    <a:pt x="444" y="157"/>
                  </a:cubicBezTo>
                  <a:cubicBezTo>
                    <a:pt x="483" y="194"/>
                    <a:pt x="499" y="249"/>
                    <a:pt x="494" y="302"/>
                  </a:cubicBezTo>
                  <a:cubicBezTo>
                    <a:pt x="488" y="411"/>
                    <a:pt x="402" y="495"/>
                    <a:pt x="293" y="495"/>
                  </a:cubicBezTo>
                  <a:lnTo>
                    <a:pt x="279" y="495"/>
                  </a:lnTo>
                  <a:cubicBezTo>
                    <a:pt x="223" y="492"/>
                    <a:pt x="173" y="470"/>
                    <a:pt x="140" y="428"/>
                  </a:cubicBezTo>
                  <a:cubicBezTo>
                    <a:pt x="103" y="392"/>
                    <a:pt x="84" y="336"/>
                    <a:pt x="87" y="283"/>
                  </a:cubicBezTo>
                  <a:cubicBezTo>
                    <a:pt x="95" y="174"/>
                    <a:pt x="181" y="90"/>
                    <a:pt x="290" y="90"/>
                  </a:cubicBezTo>
                  <a:close/>
                  <a:moveTo>
                    <a:pt x="294" y="1"/>
                  </a:moveTo>
                  <a:cubicBezTo>
                    <a:pt x="140" y="1"/>
                    <a:pt x="14" y="123"/>
                    <a:pt x="3" y="274"/>
                  </a:cubicBezTo>
                  <a:cubicBezTo>
                    <a:pt x="0" y="353"/>
                    <a:pt x="25" y="425"/>
                    <a:pt x="78" y="484"/>
                  </a:cubicBezTo>
                  <a:cubicBezTo>
                    <a:pt x="128" y="545"/>
                    <a:pt x="198" y="579"/>
                    <a:pt x="276" y="581"/>
                  </a:cubicBezTo>
                  <a:lnTo>
                    <a:pt x="293" y="581"/>
                  </a:lnTo>
                  <a:cubicBezTo>
                    <a:pt x="444" y="581"/>
                    <a:pt x="572" y="461"/>
                    <a:pt x="586" y="308"/>
                  </a:cubicBezTo>
                  <a:cubicBezTo>
                    <a:pt x="589" y="230"/>
                    <a:pt x="566" y="157"/>
                    <a:pt x="513" y="99"/>
                  </a:cubicBezTo>
                  <a:cubicBezTo>
                    <a:pt x="458" y="37"/>
                    <a:pt x="388" y="4"/>
                    <a:pt x="310" y="1"/>
                  </a:cubicBezTo>
                  <a:cubicBezTo>
                    <a:pt x="305" y="1"/>
                    <a:pt x="300" y="1"/>
                    <a:pt x="2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1" name="Google Shape;3731;p43"/>
            <p:cNvSpPr/>
            <p:nvPr/>
          </p:nvSpPr>
          <p:spPr>
            <a:xfrm rot="-325405">
              <a:off x="3011381" y="1236252"/>
              <a:ext cx="33359" cy="32580"/>
            </a:xfrm>
            <a:custGeom>
              <a:avLst/>
              <a:gdLst/>
              <a:ahLst/>
              <a:cxnLst/>
              <a:rect l="l" t="t" r="r" b="b"/>
              <a:pathLst>
                <a:path w="598" h="584" extrusionOk="0">
                  <a:moveTo>
                    <a:pt x="310" y="90"/>
                  </a:moveTo>
                  <a:cubicBezTo>
                    <a:pt x="421" y="99"/>
                    <a:pt x="511" y="193"/>
                    <a:pt x="502" y="305"/>
                  </a:cubicBezTo>
                  <a:cubicBezTo>
                    <a:pt x="497" y="411"/>
                    <a:pt x="408" y="495"/>
                    <a:pt x="301" y="495"/>
                  </a:cubicBezTo>
                  <a:lnTo>
                    <a:pt x="290" y="495"/>
                  </a:lnTo>
                  <a:cubicBezTo>
                    <a:pt x="179" y="489"/>
                    <a:pt x="92" y="394"/>
                    <a:pt x="98" y="283"/>
                  </a:cubicBezTo>
                  <a:cubicBezTo>
                    <a:pt x="106" y="174"/>
                    <a:pt x="193" y="90"/>
                    <a:pt x="301" y="90"/>
                  </a:cubicBezTo>
                  <a:close/>
                  <a:moveTo>
                    <a:pt x="300" y="1"/>
                  </a:moveTo>
                  <a:cubicBezTo>
                    <a:pt x="142" y="1"/>
                    <a:pt x="17" y="123"/>
                    <a:pt x="9" y="277"/>
                  </a:cubicBezTo>
                  <a:cubicBezTo>
                    <a:pt x="0" y="436"/>
                    <a:pt x="123" y="573"/>
                    <a:pt x="282" y="584"/>
                  </a:cubicBezTo>
                  <a:lnTo>
                    <a:pt x="301" y="584"/>
                  </a:lnTo>
                  <a:cubicBezTo>
                    <a:pt x="449" y="584"/>
                    <a:pt x="580" y="461"/>
                    <a:pt x="589" y="308"/>
                  </a:cubicBezTo>
                  <a:cubicBezTo>
                    <a:pt x="597" y="146"/>
                    <a:pt x="474" y="12"/>
                    <a:pt x="315" y="1"/>
                  </a:cubicBezTo>
                  <a:cubicBezTo>
                    <a:pt x="310" y="1"/>
                    <a:pt x="305" y="1"/>
                    <a:pt x="3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2" name="Google Shape;3732;p43"/>
            <p:cNvSpPr/>
            <p:nvPr/>
          </p:nvSpPr>
          <p:spPr>
            <a:xfrm rot="-325405">
              <a:off x="2092105" y="1258460"/>
              <a:ext cx="183420" cy="107111"/>
            </a:xfrm>
            <a:custGeom>
              <a:avLst/>
              <a:gdLst/>
              <a:ahLst/>
              <a:cxnLst/>
              <a:rect l="l" t="t" r="r" b="b"/>
              <a:pathLst>
                <a:path w="3288" h="1920" extrusionOk="0">
                  <a:moveTo>
                    <a:pt x="1198" y="0"/>
                  </a:moveTo>
                  <a:cubicBezTo>
                    <a:pt x="845" y="0"/>
                    <a:pt x="873" y="466"/>
                    <a:pt x="873" y="466"/>
                  </a:cubicBezTo>
                  <a:cubicBezTo>
                    <a:pt x="828" y="434"/>
                    <a:pt x="779" y="420"/>
                    <a:pt x="727" y="420"/>
                  </a:cubicBezTo>
                  <a:cubicBezTo>
                    <a:pt x="402" y="420"/>
                    <a:pt x="1" y="994"/>
                    <a:pt x="396" y="1331"/>
                  </a:cubicBezTo>
                  <a:cubicBezTo>
                    <a:pt x="523" y="1442"/>
                    <a:pt x="647" y="1498"/>
                    <a:pt x="757" y="1512"/>
                  </a:cubicBezTo>
                  <a:lnTo>
                    <a:pt x="757" y="1512"/>
                  </a:lnTo>
                  <a:cubicBezTo>
                    <a:pt x="781" y="1680"/>
                    <a:pt x="888" y="1832"/>
                    <a:pt x="1138" y="1855"/>
                  </a:cubicBezTo>
                  <a:cubicBezTo>
                    <a:pt x="1207" y="1862"/>
                    <a:pt x="1272" y="1865"/>
                    <a:pt x="1332" y="1865"/>
                  </a:cubicBezTo>
                  <a:cubicBezTo>
                    <a:pt x="1587" y="1865"/>
                    <a:pt x="1769" y="1809"/>
                    <a:pt x="1884" y="1721"/>
                  </a:cubicBezTo>
                  <a:lnTo>
                    <a:pt x="1884" y="1721"/>
                  </a:lnTo>
                  <a:cubicBezTo>
                    <a:pt x="1909" y="1760"/>
                    <a:pt x="1940" y="1799"/>
                    <a:pt x="1980" y="1836"/>
                  </a:cubicBezTo>
                  <a:cubicBezTo>
                    <a:pt x="2043" y="1894"/>
                    <a:pt x="2125" y="1920"/>
                    <a:pt x="2215" y="1920"/>
                  </a:cubicBezTo>
                  <a:cubicBezTo>
                    <a:pt x="2652" y="1920"/>
                    <a:pt x="3287" y="1318"/>
                    <a:pt x="2957" y="907"/>
                  </a:cubicBezTo>
                  <a:cubicBezTo>
                    <a:pt x="2854" y="780"/>
                    <a:pt x="2738" y="733"/>
                    <a:pt x="2627" y="733"/>
                  </a:cubicBezTo>
                  <a:cubicBezTo>
                    <a:pt x="2625" y="733"/>
                    <a:pt x="2624" y="733"/>
                    <a:pt x="2622" y="733"/>
                  </a:cubicBezTo>
                  <a:lnTo>
                    <a:pt x="2623" y="733"/>
                  </a:lnTo>
                  <a:cubicBezTo>
                    <a:pt x="2642" y="541"/>
                    <a:pt x="2564" y="310"/>
                    <a:pt x="2337" y="140"/>
                  </a:cubicBezTo>
                  <a:cubicBezTo>
                    <a:pt x="2246" y="71"/>
                    <a:pt x="2152" y="43"/>
                    <a:pt x="2063" y="43"/>
                  </a:cubicBezTo>
                  <a:cubicBezTo>
                    <a:pt x="1921" y="43"/>
                    <a:pt x="1790" y="115"/>
                    <a:pt x="1694" y="213"/>
                  </a:cubicBezTo>
                  <a:lnTo>
                    <a:pt x="1694" y="213"/>
                  </a:lnTo>
                  <a:cubicBezTo>
                    <a:pt x="1635" y="157"/>
                    <a:pt x="1556" y="105"/>
                    <a:pt x="1453" y="62"/>
                  </a:cubicBezTo>
                  <a:cubicBezTo>
                    <a:pt x="1351" y="18"/>
                    <a:pt x="1267" y="0"/>
                    <a:pt x="11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3" name="Google Shape;3733;p43"/>
            <p:cNvSpPr/>
            <p:nvPr/>
          </p:nvSpPr>
          <p:spPr>
            <a:xfrm rot="-325405">
              <a:off x="2100317" y="1255915"/>
              <a:ext cx="166573" cy="112467"/>
            </a:xfrm>
            <a:custGeom>
              <a:avLst/>
              <a:gdLst/>
              <a:ahLst/>
              <a:cxnLst/>
              <a:rect l="l" t="t" r="r" b="b"/>
              <a:pathLst>
                <a:path w="2986" h="2016" extrusionOk="0">
                  <a:moveTo>
                    <a:pt x="1549" y="322"/>
                  </a:moveTo>
                  <a:cubicBezTo>
                    <a:pt x="1652" y="442"/>
                    <a:pt x="1666" y="576"/>
                    <a:pt x="1635" y="665"/>
                  </a:cubicBezTo>
                  <a:cubicBezTo>
                    <a:pt x="1618" y="710"/>
                    <a:pt x="1588" y="738"/>
                    <a:pt x="1551" y="738"/>
                  </a:cubicBezTo>
                  <a:cubicBezTo>
                    <a:pt x="1526" y="738"/>
                    <a:pt x="1504" y="724"/>
                    <a:pt x="1479" y="699"/>
                  </a:cubicBezTo>
                  <a:cubicBezTo>
                    <a:pt x="1401" y="624"/>
                    <a:pt x="1434" y="459"/>
                    <a:pt x="1549" y="322"/>
                  </a:cubicBezTo>
                  <a:close/>
                  <a:moveTo>
                    <a:pt x="2425" y="830"/>
                  </a:moveTo>
                  <a:lnTo>
                    <a:pt x="2425" y="830"/>
                  </a:lnTo>
                  <a:cubicBezTo>
                    <a:pt x="2388" y="989"/>
                    <a:pt x="2280" y="1101"/>
                    <a:pt x="2148" y="1103"/>
                  </a:cubicBezTo>
                  <a:lnTo>
                    <a:pt x="2137" y="1103"/>
                  </a:lnTo>
                  <a:cubicBezTo>
                    <a:pt x="2093" y="1103"/>
                    <a:pt x="2093" y="1090"/>
                    <a:pt x="2093" y="1084"/>
                  </a:cubicBezTo>
                  <a:cubicBezTo>
                    <a:pt x="2093" y="1020"/>
                    <a:pt x="2235" y="858"/>
                    <a:pt x="2425" y="830"/>
                  </a:cubicBezTo>
                  <a:close/>
                  <a:moveTo>
                    <a:pt x="815" y="1123"/>
                  </a:moveTo>
                  <a:cubicBezTo>
                    <a:pt x="840" y="1123"/>
                    <a:pt x="862" y="1145"/>
                    <a:pt x="876" y="1168"/>
                  </a:cubicBezTo>
                  <a:cubicBezTo>
                    <a:pt x="932" y="1251"/>
                    <a:pt x="940" y="1338"/>
                    <a:pt x="904" y="1408"/>
                  </a:cubicBezTo>
                  <a:cubicBezTo>
                    <a:pt x="865" y="1484"/>
                    <a:pt x="778" y="1528"/>
                    <a:pt x="667" y="1528"/>
                  </a:cubicBezTo>
                  <a:cubicBezTo>
                    <a:pt x="661" y="1528"/>
                    <a:pt x="654" y="1528"/>
                    <a:pt x="648" y="1528"/>
                  </a:cubicBezTo>
                  <a:cubicBezTo>
                    <a:pt x="639" y="1380"/>
                    <a:pt x="695" y="1235"/>
                    <a:pt x="751" y="1165"/>
                  </a:cubicBezTo>
                  <a:cubicBezTo>
                    <a:pt x="773" y="1137"/>
                    <a:pt x="795" y="1123"/>
                    <a:pt x="815" y="1123"/>
                  </a:cubicBezTo>
                  <a:close/>
                  <a:moveTo>
                    <a:pt x="1802" y="1327"/>
                  </a:moveTo>
                  <a:cubicBezTo>
                    <a:pt x="1811" y="1327"/>
                    <a:pt x="1828" y="1343"/>
                    <a:pt x="1842" y="1394"/>
                  </a:cubicBezTo>
                  <a:cubicBezTo>
                    <a:pt x="1869" y="1516"/>
                    <a:pt x="1833" y="1622"/>
                    <a:pt x="1755" y="1706"/>
                  </a:cubicBezTo>
                  <a:cubicBezTo>
                    <a:pt x="1694" y="1583"/>
                    <a:pt x="1708" y="1455"/>
                    <a:pt x="1749" y="1380"/>
                  </a:cubicBezTo>
                  <a:cubicBezTo>
                    <a:pt x="1772" y="1341"/>
                    <a:pt x="1791" y="1327"/>
                    <a:pt x="1802" y="1327"/>
                  </a:cubicBezTo>
                  <a:close/>
                  <a:moveTo>
                    <a:pt x="1045" y="91"/>
                  </a:moveTo>
                  <a:cubicBezTo>
                    <a:pt x="1112" y="91"/>
                    <a:pt x="1192" y="111"/>
                    <a:pt x="1284" y="149"/>
                  </a:cubicBezTo>
                  <a:cubicBezTo>
                    <a:pt x="1359" y="183"/>
                    <a:pt x="1426" y="219"/>
                    <a:pt x="1479" y="264"/>
                  </a:cubicBezTo>
                  <a:cubicBezTo>
                    <a:pt x="1351" y="420"/>
                    <a:pt x="1286" y="638"/>
                    <a:pt x="1412" y="763"/>
                  </a:cubicBezTo>
                  <a:cubicBezTo>
                    <a:pt x="1468" y="816"/>
                    <a:pt x="1518" y="824"/>
                    <a:pt x="1549" y="824"/>
                  </a:cubicBezTo>
                  <a:cubicBezTo>
                    <a:pt x="1618" y="824"/>
                    <a:pt x="1680" y="777"/>
                    <a:pt x="1713" y="696"/>
                  </a:cubicBezTo>
                  <a:cubicBezTo>
                    <a:pt x="1755" y="593"/>
                    <a:pt x="1747" y="417"/>
                    <a:pt x="1604" y="261"/>
                  </a:cubicBezTo>
                  <a:cubicBezTo>
                    <a:pt x="1694" y="180"/>
                    <a:pt x="1802" y="135"/>
                    <a:pt x="1908" y="135"/>
                  </a:cubicBezTo>
                  <a:cubicBezTo>
                    <a:pt x="1995" y="135"/>
                    <a:pt x="2079" y="166"/>
                    <a:pt x="2160" y="225"/>
                  </a:cubicBezTo>
                  <a:cubicBezTo>
                    <a:pt x="2335" y="359"/>
                    <a:pt x="2439" y="551"/>
                    <a:pt x="2430" y="741"/>
                  </a:cubicBezTo>
                  <a:cubicBezTo>
                    <a:pt x="2199" y="763"/>
                    <a:pt x="2001" y="964"/>
                    <a:pt x="2001" y="1087"/>
                  </a:cubicBezTo>
                  <a:cubicBezTo>
                    <a:pt x="2001" y="1140"/>
                    <a:pt x="2037" y="1196"/>
                    <a:pt x="2134" y="1196"/>
                  </a:cubicBezTo>
                  <a:lnTo>
                    <a:pt x="2151" y="1196"/>
                  </a:lnTo>
                  <a:cubicBezTo>
                    <a:pt x="2333" y="1182"/>
                    <a:pt x="2475" y="1034"/>
                    <a:pt x="2514" y="824"/>
                  </a:cubicBezTo>
                  <a:cubicBezTo>
                    <a:pt x="2612" y="836"/>
                    <a:pt x="2698" y="889"/>
                    <a:pt x="2776" y="984"/>
                  </a:cubicBezTo>
                  <a:cubicBezTo>
                    <a:pt x="2902" y="1134"/>
                    <a:pt x="2860" y="1304"/>
                    <a:pt x="2807" y="1413"/>
                  </a:cubicBezTo>
                  <a:cubicBezTo>
                    <a:pt x="2678" y="1687"/>
                    <a:pt x="2333" y="1924"/>
                    <a:pt x="2068" y="1924"/>
                  </a:cubicBezTo>
                  <a:cubicBezTo>
                    <a:pt x="1984" y="1924"/>
                    <a:pt x="1917" y="1901"/>
                    <a:pt x="1867" y="1854"/>
                  </a:cubicBezTo>
                  <a:cubicBezTo>
                    <a:pt x="1842" y="1829"/>
                    <a:pt x="1819" y="1809"/>
                    <a:pt x="1800" y="1781"/>
                  </a:cubicBezTo>
                  <a:cubicBezTo>
                    <a:pt x="1911" y="1675"/>
                    <a:pt x="1959" y="1530"/>
                    <a:pt x="1917" y="1366"/>
                  </a:cubicBezTo>
                  <a:cubicBezTo>
                    <a:pt x="1889" y="1246"/>
                    <a:pt x="1830" y="1229"/>
                    <a:pt x="1797" y="1229"/>
                  </a:cubicBezTo>
                  <a:cubicBezTo>
                    <a:pt x="1747" y="1229"/>
                    <a:pt x="1702" y="1265"/>
                    <a:pt x="1666" y="1327"/>
                  </a:cubicBezTo>
                  <a:cubicBezTo>
                    <a:pt x="1618" y="1421"/>
                    <a:pt x="1590" y="1586"/>
                    <a:pt x="1677" y="1753"/>
                  </a:cubicBezTo>
                  <a:cubicBezTo>
                    <a:pt x="1559" y="1830"/>
                    <a:pt x="1387" y="1869"/>
                    <a:pt x="1176" y="1869"/>
                  </a:cubicBezTo>
                  <a:cubicBezTo>
                    <a:pt x="1117" y="1869"/>
                    <a:pt x="1055" y="1866"/>
                    <a:pt x="991" y="1859"/>
                  </a:cubicBezTo>
                  <a:cubicBezTo>
                    <a:pt x="773" y="1843"/>
                    <a:pt x="689" y="1726"/>
                    <a:pt x="659" y="1608"/>
                  </a:cubicBezTo>
                  <a:lnTo>
                    <a:pt x="659" y="1608"/>
                  </a:lnTo>
                  <a:cubicBezTo>
                    <a:pt x="667" y="1609"/>
                    <a:pt x="676" y="1609"/>
                    <a:pt x="684" y="1609"/>
                  </a:cubicBezTo>
                  <a:cubicBezTo>
                    <a:pt x="820" y="1609"/>
                    <a:pt x="927" y="1546"/>
                    <a:pt x="979" y="1447"/>
                  </a:cubicBezTo>
                  <a:cubicBezTo>
                    <a:pt x="1035" y="1349"/>
                    <a:pt x="1021" y="1226"/>
                    <a:pt x="949" y="1115"/>
                  </a:cubicBezTo>
                  <a:cubicBezTo>
                    <a:pt x="899" y="1045"/>
                    <a:pt x="851" y="1031"/>
                    <a:pt x="815" y="1031"/>
                  </a:cubicBezTo>
                  <a:cubicBezTo>
                    <a:pt x="770" y="1031"/>
                    <a:pt x="726" y="1056"/>
                    <a:pt x="684" y="1101"/>
                  </a:cubicBezTo>
                  <a:cubicBezTo>
                    <a:pt x="603" y="1196"/>
                    <a:pt x="550" y="1357"/>
                    <a:pt x="558" y="1508"/>
                  </a:cubicBezTo>
                  <a:cubicBezTo>
                    <a:pt x="463" y="1483"/>
                    <a:pt x="369" y="1427"/>
                    <a:pt x="276" y="1349"/>
                  </a:cubicBezTo>
                  <a:cubicBezTo>
                    <a:pt x="81" y="1176"/>
                    <a:pt x="115" y="972"/>
                    <a:pt x="157" y="864"/>
                  </a:cubicBezTo>
                  <a:cubicBezTo>
                    <a:pt x="229" y="668"/>
                    <a:pt x="419" y="506"/>
                    <a:pt x="575" y="506"/>
                  </a:cubicBezTo>
                  <a:cubicBezTo>
                    <a:pt x="620" y="506"/>
                    <a:pt x="659" y="520"/>
                    <a:pt x="695" y="546"/>
                  </a:cubicBezTo>
                  <a:cubicBezTo>
                    <a:pt x="700" y="552"/>
                    <a:pt x="709" y="555"/>
                    <a:pt x="718" y="555"/>
                  </a:cubicBezTo>
                  <a:cubicBezTo>
                    <a:pt x="726" y="555"/>
                    <a:pt x="733" y="553"/>
                    <a:pt x="740" y="548"/>
                  </a:cubicBezTo>
                  <a:cubicBezTo>
                    <a:pt x="756" y="540"/>
                    <a:pt x="767" y="526"/>
                    <a:pt x="765" y="506"/>
                  </a:cubicBezTo>
                  <a:cubicBezTo>
                    <a:pt x="765" y="506"/>
                    <a:pt x="754" y="280"/>
                    <a:pt x="865" y="163"/>
                  </a:cubicBezTo>
                  <a:cubicBezTo>
                    <a:pt x="910" y="115"/>
                    <a:pt x="970" y="91"/>
                    <a:pt x="1045" y="91"/>
                  </a:cubicBezTo>
                  <a:close/>
                  <a:moveTo>
                    <a:pt x="1059" y="1"/>
                  </a:moveTo>
                  <a:cubicBezTo>
                    <a:pt x="959" y="1"/>
                    <a:pt x="877" y="34"/>
                    <a:pt x="815" y="99"/>
                  </a:cubicBezTo>
                  <a:cubicBezTo>
                    <a:pt x="723" y="202"/>
                    <a:pt x="698" y="350"/>
                    <a:pt x="689" y="439"/>
                  </a:cubicBezTo>
                  <a:cubicBezTo>
                    <a:pt x="656" y="428"/>
                    <a:pt x="620" y="420"/>
                    <a:pt x="586" y="420"/>
                  </a:cubicBezTo>
                  <a:cubicBezTo>
                    <a:pt x="391" y="420"/>
                    <a:pt x="170" y="601"/>
                    <a:pt x="84" y="836"/>
                  </a:cubicBezTo>
                  <a:cubicBezTo>
                    <a:pt x="0" y="1056"/>
                    <a:pt x="53" y="1268"/>
                    <a:pt x="223" y="1419"/>
                  </a:cubicBezTo>
                  <a:cubicBezTo>
                    <a:pt x="338" y="1519"/>
                    <a:pt x="458" y="1583"/>
                    <a:pt x="575" y="1606"/>
                  </a:cubicBezTo>
                  <a:cubicBezTo>
                    <a:pt x="614" y="1809"/>
                    <a:pt x="767" y="1935"/>
                    <a:pt x="991" y="1954"/>
                  </a:cubicBezTo>
                  <a:cubicBezTo>
                    <a:pt x="1054" y="1960"/>
                    <a:pt x="1114" y="1963"/>
                    <a:pt x="1173" y="1963"/>
                  </a:cubicBezTo>
                  <a:cubicBezTo>
                    <a:pt x="1404" y="1963"/>
                    <a:pt x="1596" y="1919"/>
                    <a:pt x="1730" y="1834"/>
                  </a:cubicBezTo>
                  <a:cubicBezTo>
                    <a:pt x="1755" y="1862"/>
                    <a:pt x="1777" y="1890"/>
                    <a:pt x="1805" y="1918"/>
                  </a:cubicBezTo>
                  <a:cubicBezTo>
                    <a:pt x="1872" y="1982"/>
                    <a:pt x="1959" y="2016"/>
                    <a:pt x="2068" y="2016"/>
                  </a:cubicBezTo>
                  <a:cubicBezTo>
                    <a:pt x="2363" y="2016"/>
                    <a:pt x="2740" y="1759"/>
                    <a:pt x="2893" y="1458"/>
                  </a:cubicBezTo>
                  <a:cubicBezTo>
                    <a:pt x="2985" y="1268"/>
                    <a:pt x="2971" y="1081"/>
                    <a:pt x="2851" y="933"/>
                  </a:cubicBezTo>
                  <a:cubicBezTo>
                    <a:pt x="2762" y="819"/>
                    <a:pt x="2651" y="755"/>
                    <a:pt x="2528" y="741"/>
                  </a:cubicBezTo>
                  <a:cubicBezTo>
                    <a:pt x="2531" y="523"/>
                    <a:pt x="2419" y="303"/>
                    <a:pt x="2221" y="152"/>
                  </a:cubicBezTo>
                  <a:cubicBezTo>
                    <a:pt x="2127" y="82"/>
                    <a:pt x="2023" y="49"/>
                    <a:pt x="1919" y="49"/>
                  </a:cubicBezTo>
                  <a:cubicBezTo>
                    <a:pt x="1790" y="49"/>
                    <a:pt x="1661" y="100"/>
                    <a:pt x="1551" y="197"/>
                  </a:cubicBezTo>
                  <a:cubicBezTo>
                    <a:pt x="1493" y="147"/>
                    <a:pt x="1415" y="99"/>
                    <a:pt x="1331" y="66"/>
                  </a:cubicBezTo>
                  <a:cubicBezTo>
                    <a:pt x="1230" y="22"/>
                    <a:pt x="1139" y="1"/>
                    <a:pt x="10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4" name="Google Shape;3734;p43"/>
            <p:cNvSpPr/>
            <p:nvPr/>
          </p:nvSpPr>
          <p:spPr>
            <a:xfrm rot="-325405">
              <a:off x="2930574" y="1056637"/>
              <a:ext cx="183420" cy="107223"/>
            </a:xfrm>
            <a:custGeom>
              <a:avLst/>
              <a:gdLst/>
              <a:ahLst/>
              <a:cxnLst/>
              <a:rect l="l" t="t" r="r" b="b"/>
              <a:pathLst>
                <a:path w="3288" h="1922" extrusionOk="0">
                  <a:moveTo>
                    <a:pt x="1201" y="1"/>
                  </a:moveTo>
                  <a:cubicBezTo>
                    <a:pt x="845" y="1"/>
                    <a:pt x="872" y="468"/>
                    <a:pt x="872" y="468"/>
                  </a:cubicBezTo>
                  <a:cubicBezTo>
                    <a:pt x="828" y="436"/>
                    <a:pt x="778" y="422"/>
                    <a:pt x="727" y="422"/>
                  </a:cubicBezTo>
                  <a:cubicBezTo>
                    <a:pt x="402" y="422"/>
                    <a:pt x="0" y="996"/>
                    <a:pt x="395" y="1330"/>
                  </a:cubicBezTo>
                  <a:cubicBezTo>
                    <a:pt x="523" y="1442"/>
                    <a:pt x="647" y="1498"/>
                    <a:pt x="756" y="1513"/>
                  </a:cubicBezTo>
                  <a:lnTo>
                    <a:pt x="756" y="1513"/>
                  </a:lnTo>
                  <a:cubicBezTo>
                    <a:pt x="781" y="1682"/>
                    <a:pt x="887" y="1834"/>
                    <a:pt x="1137" y="1858"/>
                  </a:cubicBezTo>
                  <a:cubicBezTo>
                    <a:pt x="1207" y="1864"/>
                    <a:pt x="1271" y="1867"/>
                    <a:pt x="1332" y="1867"/>
                  </a:cubicBezTo>
                  <a:cubicBezTo>
                    <a:pt x="1586" y="1867"/>
                    <a:pt x="1769" y="1811"/>
                    <a:pt x="1884" y="1723"/>
                  </a:cubicBezTo>
                  <a:lnTo>
                    <a:pt x="1884" y="1723"/>
                  </a:lnTo>
                  <a:cubicBezTo>
                    <a:pt x="1909" y="1762"/>
                    <a:pt x="1940" y="1801"/>
                    <a:pt x="1980" y="1838"/>
                  </a:cubicBezTo>
                  <a:cubicBezTo>
                    <a:pt x="2043" y="1896"/>
                    <a:pt x="2125" y="1922"/>
                    <a:pt x="2215" y="1922"/>
                  </a:cubicBezTo>
                  <a:cubicBezTo>
                    <a:pt x="2652" y="1922"/>
                    <a:pt x="3287" y="1321"/>
                    <a:pt x="2956" y="909"/>
                  </a:cubicBezTo>
                  <a:cubicBezTo>
                    <a:pt x="2854" y="782"/>
                    <a:pt x="2737" y="735"/>
                    <a:pt x="2627" y="735"/>
                  </a:cubicBezTo>
                  <a:cubicBezTo>
                    <a:pt x="2625" y="735"/>
                    <a:pt x="2624" y="735"/>
                    <a:pt x="2622" y="735"/>
                  </a:cubicBezTo>
                  <a:lnTo>
                    <a:pt x="2622" y="735"/>
                  </a:lnTo>
                  <a:cubicBezTo>
                    <a:pt x="2642" y="543"/>
                    <a:pt x="2564" y="313"/>
                    <a:pt x="2337" y="142"/>
                  </a:cubicBezTo>
                  <a:cubicBezTo>
                    <a:pt x="2245" y="73"/>
                    <a:pt x="2152" y="44"/>
                    <a:pt x="2062" y="44"/>
                  </a:cubicBezTo>
                  <a:cubicBezTo>
                    <a:pt x="1921" y="44"/>
                    <a:pt x="1791" y="116"/>
                    <a:pt x="1695" y="214"/>
                  </a:cubicBezTo>
                  <a:lnTo>
                    <a:pt x="1695" y="214"/>
                  </a:lnTo>
                  <a:cubicBezTo>
                    <a:pt x="1637" y="157"/>
                    <a:pt x="1558" y="105"/>
                    <a:pt x="1455" y="61"/>
                  </a:cubicBezTo>
                  <a:cubicBezTo>
                    <a:pt x="1354" y="19"/>
                    <a:pt x="1270" y="1"/>
                    <a:pt x="12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5" name="Google Shape;3735;p43"/>
            <p:cNvSpPr/>
            <p:nvPr/>
          </p:nvSpPr>
          <p:spPr>
            <a:xfrm rot="-325405">
              <a:off x="2938789" y="1054259"/>
              <a:ext cx="166573" cy="112300"/>
            </a:xfrm>
            <a:custGeom>
              <a:avLst/>
              <a:gdLst/>
              <a:ahLst/>
              <a:cxnLst/>
              <a:rect l="l" t="t" r="r" b="b"/>
              <a:pathLst>
                <a:path w="2986" h="2013" extrusionOk="0">
                  <a:moveTo>
                    <a:pt x="1548" y="322"/>
                  </a:moveTo>
                  <a:cubicBezTo>
                    <a:pt x="1654" y="441"/>
                    <a:pt x="1671" y="575"/>
                    <a:pt x="1635" y="659"/>
                  </a:cubicBezTo>
                  <a:cubicBezTo>
                    <a:pt x="1617" y="708"/>
                    <a:pt x="1585" y="733"/>
                    <a:pt x="1550" y="733"/>
                  </a:cubicBezTo>
                  <a:cubicBezTo>
                    <a:pt x="1527" y="733"/>
                    <a:pt x="1502" y="722"/>
                    <a:pt x="1479" y="698"/>
                  </a:cubicBezTo>
                  <a:cubicBezTo>
                    <a:pt x="1403" y="623"/>
                    <a:pt x="1434" y="458"/>
                    <a:pt x="1548" y="322"/>
                  </a:cubicBezTo>
                  <a:close/>
                  <a:moveTo>
                    <a:pt x="2422" y="832"/>
                  </a:moveTo>
                  <a:lnTo>
                    <a:pt x="2422" y="832"/>
                  </a:lnTo>
                  <a:cubicBezTo>
                    <a:pt x="2388" y="988"/>
                    <a:pt x="2282" y="1100"/>
                    <a:pt x="2145" y="1111"/>
                  </a:cubicBezTo>
                  <a:lnTo>
                    <a:pt x="2134" y="1111"/>
                  </a:lnTo>
                  <a:cubicBezTo>
                    <a:pt x="2090" y="1111"/>
                    <a:pt x="2090" y="1094"/>
                    <a:pt x="2090" y="1089"/>
                  </a:cubicBezTo>
                  <a:cubicBezTo>
                    <a:pt x="2090" y="1022"/>
                    <a:pt x="2232" y="860"/>
                    <a:pt x="2422" y="832"/>
                  </a:cubicBezTo>
                  <a:close/>
                  <a:moveTo>
                    <a:pt x="817" y="1119"/>
                  </a:moveTo>
                  <a:cubicBezTo>
                    <a:pt x="840" y="1119"/>
                    <a:pt x="862" y="1144"/>
                    <a:pt x="876" y="1167"/>
                  </a:cubicBezTo>
                  <a:cubicBezTo>
                    <a:pt x="932" y="1251"/>
                    <a:pt x="943" y="1337"/>
                    <a:pt x="904" y="1407"/>
                  </a:cubicBezTo>
                  <a:cubicBezTo>
                    <a:pt x="866" y="1480"/>
                    <a:pt x="783" y="1526"/>
                    <a:pt x="681" y="1526"/>
                  </a:cubicBezTo>
                  <a:cubicBezTo>
                    <a:pt x="670" y="1526"/>
                    <a:pt x="659" y="1525"/>
                    <a:pt x="647" y="1524"/>
                  </a:cubicBezTo>
                  <a:cubicBezTo>
                    <a:pt x="642" y="1379"/>
                    <a:pt x="695" y="1228"/>
                    <a:pt x="751" y="1161"/>
                  </a:cubicBezTo>
                  <a:cubicBezTo>
                    <a:pt x="776" y="1133"/>
                    <a:pt x="795" y="1119"/>
                    <a:pt x="817" y="1119"/>
                  </a:cubicBezTo>
                  <a:close/>
                  <a:moveTo>
                    <a:pt x="1802" y="1326"/>
                  </a:moveTo>
                  <a:cubicBezTo>
                    <a:pt x="1811" y="1326"/>
                    <a:pt x="1827" y="1343"/>
                    <a:pt x="1841" y="1393"/>
                  </a:cubicBezTo>
                  <a:cubicBezTo>
                    <a:pt x="1869" y="1513"/>
                    <a:pt x="1839" y="1622"/>
                    <a:pt x="1755" y="1705"/>
                  </a:cubicBezTo>
                  <a:cubicBezTo>
                    <a:pt x="1693" y="1580"/>
                    <a:pt x="1710" y="1454"/>
                    <a:pt x="1752" y="1379"/>
                  </a:cubicBezTo>
                  <a:cubicBezTo>
                    <a:pt x="1772" y="1340"/>
                    <a:pt x="1794" y="1326"/>
                    <a:pt x="1802" y="1326"/>
                  </a:cubicBezTo>
                  <a:close/>
                  <a:moveTo>
                    <a:pt x="1045" y="87"/>
                  </a:moveTo>
                  <a:cubicBezTo>
                    <a:pt x="1112" y="87"/>
                    <a:pt x="1192" y="106"/>
                    <a:pt x="1283" y="143"/>
                  </a:cubicBezTo>
                  <a:cubicBezTo>
                    <a:pt x="1361" y="179"/>
                    <a:pt x="1426" y="213"/>
                    <a:pt x="1479" y="260"/>
                  </a:cubicBezTo>
                  <a:cubicBezTo>
                    <a:pt x="1348" y="419"/>
                    <a:pt x="1286" y="634"/>
                    <a:pt x="1412" y="762"/>
                  </a:cubicBezTo>
                  <a:cubicBezTo>
                    <a:pt x="1468" y="813"/>
                    <a:pt x="1518" y="824"/>
                    <a:pt x="1548" y="824"/>
                  </a:cubicBezTo>
                  <a:cubicBezTo>
                    <a:pt x="1618" y="824"/>
                    <a:pt x="1682" y="776"/>
                    <a:pt x="1713" y="695"/>
                  </a:cubicBezTo>
                  <a:cubicBezTo>
                    <a:pt x="1755" y="589"/>
                    <a:pt x="1746" y="416"/>
                    <a:pt x="1604" y="260"/>
                  </a:cubicBezTo>
                  <a:cubicBezTo>
                    <a:pt x="1693" y="179"/>
                    <a:pt x="1802" y="135"/>
                    <a:pt x="1908" y="135"/>
                  </a:cubicBezTo>
                  <a:cubicBezTo>
                    <a:pt x="1995" y="135"/>
                    <a:pt x="2078" y="165"/>
                    <a:pt x="2159" y="224"/>
                  </a:cubicBezTo>
                  <a:cubicBezTo>
                    <a:pt x="2338" y="358"/>
                    <a:pt x="2438" y="547"/>
                    <a:pt x="2430" y="740"/>
                  </a:cubicBezTo>
                  <a:cubicBezTo>
                    <a:pt x="2201" y="762"/>
                    <a:pt x="2003" y="963"/>
                    <a:pt x="2003" y="1086"/>
                  </a:cubicBezTo>
                  <a:cubicBezTo>
                    <a:pt x="2003" y="1139"/>
                    <a:pt x="2037" y="1195"/>
                    <a:pt x="2134" y="1195"/>
                  </a:cubicBezTo>
                  <a:lnTo>
                    <a:pt x="2151" y="1195"/>
                  </a:lnTo>
                  <a:cubicBezTo>
                    <a:pt x="2335" y="1184"/>
                    <a:pt x="2480" y="1033"/>
                    <a:pt x="2514" y="824"/>
                  </a:cubicBezTo>
                  <a:cubicBezTo>
                    <a:pt x="2611" y="835"/>
                    <a:pt x="2701" y="888"/>
                    <a:pt x="2776" y="980"/>
                  </a:cubicBezTo>
                  <a:cubicBezTo>
                    <a:pt x="2901" y="1133"/>
                    <a:pt x="2860" y="1301"/>
                    <a:pt x="2807" y="1412"/>
                  </a:cubicBezTo>
                  <a:cubicBezTo>
                    <a:pt x="2678" y="1686"/>
                    <a:pt x="2332" y="1923"/>
                    <a:pt x="2067" y="1923"/>
                  </a:cubicBezTo>
                  <a:cubicBezTo>
                    <a:pt x="1984" y="1923"/>
                    <a:pt x="1917" y="1901"/>
                    <a:pt x="1866" y="1853"/>
                  </a:cubicBezTo>
                  <a:cubicBezTo>
                    <a:pt x="1841" y="1828"/>
                    <a:pt x="1822" y="1803"/>
                    <a:pt x="1799" y="1778"/>
                  </a:cubicBezTo>
                  <a:cubicBezTo>
                    <a:pt x="1914" y="1675"/>
                    <a:pt x="1956" y="1529"/>
                    <a:pt x="1919" y="1359"/>
                  </a:cubicBezTo>
                  <a:cubicBezTo>
                    <a:pt x="1892" y="1242"/>
                    <a:pt x="1830" y="1225"/>
                    <a:pt x="1797" y="1225"/>
                  </a:cubicBezTo>
                  <a:cubicBezTo>
                    <a:pt x="1746" y="1225"/>
                    <a:pt x="1702" y="1259"/>
                    <a:pt x="1668" y="1323"/>
                  </a:cubicBezTo>
                  <a:cubicBezTo>
                    <a:pt x="1618" y="1415"/>
                    <a:pt x="1590" y="1580"/>
                    <a:pt x="1677" y="1747"/>
                  </a:cubicBezTo>
                  <a:cubicBezTo>
                    <a:pt x="1560" y="1824"/>
                    <a:pt x="1384" y="1865"/>
                    <a:pt x="1170" y="1865"/>
                  </a:cubicBezTo>
                  <a:cubicBezTo>
                    <a:pt x="1113" y="1865"/>
                    <a:pt x="1053" y="1862"/>
                    <a:pt x="990" y="1856"/>
                  </a:cubicBezTo>
                  <a:cubicBezTo>
                    <a:pt x="776" y="1839"/>
                    <a:pt x="692" y="1719"/>
                    <a:pt x="658" y="1605"/>
                  </a:cubicBezTo>
                  <a:cubicBezTo>
                    <a:pt x="804" y="1605"/>
                    <a:pt x="923" y="1549"/>
                    <a:pt x="979" y="1440"/>
                  </a:cubicBezTo>
                  <a:cubicBezTo>
                    <a:pt x="1035" y="1343"/>
                    <a:pt x="1021" y="1220"/>
                    <a:pt x="949" y="1108"/>
                  </a:cubicBezTo>
                  <a:cubicBezTo>
                    <a:pt x="901" y="1038"/>
                    <a:pt x="851" y="1025"/>
                    <a:pt x="817" y="1025"/>
                  </a:cubicBezTo>
                  <a:cubicBezTo>
                    <a:pt x="770" y="1025"/>
                    <a:pt x="725" y="1050"/>
                    <a:pt x="684" y="1094"/>
                  </a:cubicBezTo>
                  <a:cubicBezTo>
                    <a:pt x="603" y="1189"/>
                    <a:pt x="552" y="1354"/>
                    <a:pt x="558" y="1504"/>
                  </a:cubicBezTo>
                  <a:cubicBezTo>
                    <a:pt x="463" y="1479"/>
                    <a:pt x="371" y="1423"/>
                    <a:pt x="276" y="1343"/>
                  </a:cubicBezTo>
                  <a:cubicBezTo>
                    <a:pt x="81" y="1172"/>
                    <a:pt x="114" y="966"/>
                    <a:pt x="156" y="857"/>
                  </a:cubicBezTo>
                  <a:cubicBezTo>
                    <a:pt x="232" y="662"/>
                    <a:pt x="419" y="503"/>
                    <a:pt x="575" y="503"/>
                  </a:cubicBezTo>
                  <a:cubicBezTo>
                    <a:pt x="622" y="503"/>
                    <a:pt x="658" y="517"/>
                    <a:pt x="695" y="542"/>
                  </a:cubicBezTo>
                  <a:cubicBezTo>
                    <a:pt x="701" y="547"/>
                    <a:pt x="711" y="551"/>
                    <a:pt x="721" y="551"/>
                  </a:cubicBezTo>
                  <a:cubicBezTo>
                    <a:pt x="727" y="551"/>
                    <a:pt x="734" y="549"/>
                    <a:pt x="739" y="545"/>
                  </a:cubicBezTo>
                  <a:cubicBezTo>
                    <a:pt x="756" y="534"/>
                    <a:pt x="767" y="520"/>
                    <a:pt x="764" y="503"/>
                  </a:cubicBezTo>
                  <a:cubicBezTo>
                    <a:pt x="764" y="503"/>
                    <a:pt x="753" y="277"/>
                    <a:pt x="865" y="157"/>
                  </a:cubicBezTo>
                  <a:cubicBezTo>
                    <a:pt x="910" y="110"/>
                    <a:pt x="970" y="87"/>
                    <a:pt x="1045" y="87"/>
                  </a:cubicBezTo>
                  <a:close/>
                  <a:moveTo>
                    <a:pt x="1061" y="0"/>
                  </a:moveTo>
                  <a:cubicBezTo>
                    <a:pt x="961" y="0"/>
                    <a:pt x="879" y="33"/>
                    <a:pt x="817" y="98"/>
                  </a:cubicBezTo>
                  <a:cubicBezTo>
                    <a:pt x="723" y="199"/>
                    <a:pt x="698" y="349"/>
                    <a:pt x="692" y="436"/>
                  </a:cubicBezTo>
                  <a:cubicBezTo>
                    <a:pt x="656" y="428"/>
                    <a:pt x="622" y="419"/>
                    <a:pt x="586" y="419"/>
                  </a:cubicBezTo>
                  <a:cubicBezTo>
                    <a:pt x="391" y="419"/>
                    <a:pt x="170" y="600"/>
                    <a:pt x="84" y="835"/>
                  </a:cubicBezTo>
                  <a:cubicBezTo>
                    <a:pt x="0" y="1055"/>
                    <a:pt x="53" y="1267"/>
                    <a:pt x="223" y="1418"/>
                  </a:cubicBezTo>
                  <a:cubicBezTo>
                    <a:pt x="338" y="1518"/>
                    <a:pt x="458" y="1580"/>
                    <a:pt x="575" y="1605"/>
                  </a:cubicBezTo>
                  <a:cubicBezTo>
                    <a:pt x="614" y="1808"/>
                    <a:pt x="767" y="1934"/>
                    <a:pt x="990" y="1954"/>
                  </a:cubicBezTo>
                  <a:cubicBezTo>
                    <a:pt x="1054" y="1959"/>
                    <a:pt x="1115" y="1962"/>
                    <a:pt x="1173" y="1962"/>
                  </a:cubicBezTo>
                  <a:cubicBezTo>
                    <a:pt x="1405" y="1962"/>
                    <a:pt x="1596" y="1918"/>
                    <a:pt x="1730" y="1831"/>
                  </a:cubicBezTo>
                  <a:cubicBezTo>
                    <a:pt x="1755" y="1859"/>
                    <a:pt x="1780" y="1887"/>
                    <a:pt x="1808" y="1914"/>
                  </a:cubicBezTo>
                  <a:cubicBezTo>
                    <a:pt x="1872" y="1979"/>
                    <a:pt x="1964" y="2012"/>
                    <a:pt x="2067" y="2012"/>
                  </a:cubicBezTo>
                  <a:cubicBezTo>
                    <a:pt x="2366" y="2012"/>
                    <a:pt x="2740" y="1758"/>
                    <a:pt x="2896" y="1454"/>
                  </a:cubicBezTo>
                  <a:cubicBezTo>
                    <a:pt x="2985" y="1267"/>
                    <a:pt x="2971" y="1078"/>
                    <a:pt x="2854" y="932"/>
                  </a:cubicBezTo>
                  <a:cubicBezTo>
                    <a:pt x="2762" y="818"/>
                    <a:pt x="2650" y="754"/>
                    <a:pt x="2528" y="740"/>
                  </a:cubicBezTo>
                  <a:cubicBezTo>
                    <a:pt x="2533" y="520"/>
                    <a:pt x="2422" y="302"/>
                    <a:pt x="2221" y="151"/>
                  </a:cubicBezTo>
                  <a:cubicBezTo>
                    <a:pt x="2127" y="81"/>
                    <a:pt x="2022" y="47"/>
                    <a:pt x="1918" y="47"/>
                  </a:cubicBezTo>
                  <a:cubicBezTo>
                    <a:pt x="1790" y="47"/>
                    <a:pt x="1662" y="98"/>
                    <a:pt x="1551" y="196"/>
                  </a:cubicBezTo>
                  <a:cubicBezTo>
                    <a:pt x="1493" y="143"/>
                    <a:pt x="1417" y="98"/>
                    <a:pt x="1334" y="65"/>
                  </a:cubicBezTo>
                  <a:cubicBezTo>
                    <a:pt x="1232" y="21"/>
                    <a:pt x="1141" y="0"/>
                    <a:pt x="10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6" name="Google Shape;3736;p43"/>
            <p:cNvSpPr/>
            <p:nvPr/>
          </p:nvSpPr>
          <p:spPr>
            <a:xfrm rot="-325405">
              <a:off x="2497719" y="719809"/>
              <a:ext cx="183476" cy="107223"/>
            </a:xfrm>
            <a:custGeom>
              <a:avLst/>
              <a:gdLst/>
              <a:ahLst/>
              <a:cxnLst/>
              <a:rect l="l" t="t" r="r" b="b"/>
              <a:pathLst>
                <a:path w="3289" h="1922" extrusionOk="0">
                  <a:moveTo>
                    <a:pt x="1200" y="1"/>
                  </a:moveTo>
                  <a:cubicBezTo>
                    <a:pt x="846" y="1"/>
                    <a:pt x="873" y="467"/>
                    <a:pt x="873" y="467"/>
                  </a:cubicBezTo>
                  <a:cubicBezTo>
                    <a:pt x="830" y="436"/>
                    <a:pt x="781" y="422"/>
                    <a:pt x="731" y="422"/>
                  </a:cubicBezTo>
                  <a:cubicBezTo>
                    <a:pt x="405" y="422"/>
                    <a:pt x="0" y="996"/>
                    <a:pt x="396" y="1331"/>
                  </a:cubicBezTo>
                  <a:cubicBezTo>
                    <a:pt x="524" y="1443"/>
                    <a:pt x="648" y="1499"/>
                    <a:pt x="757" y="1514"/>
                  </a:cubicBezTo>
                  <a:lnTo>
                    <a:pt x="757" y="1514"/>
                  </a:lnTo>
                  <a:cubicBezTo>
                    <a:pt x="781" y="1683"/>
                    <a:pt x="888" y="1835"/>
                    <a:pt x="1138" y="1859"/>
                  </a:cubicBezTo>
                  <a:cubicBezTo>
                    <a:pt x="1207" y="1865"/>
                    <a:pt x="1271" y="1869"/>
                    <a:pt x="1332" y="1869"/>
                  </a:cubicBezTo>
                  <a:cubicBezTo>
                    <a:pt x="1588" y="1869"/>
                    <a:pt x="1771" y="1811"/>
                    <a:pt x="1887" y="1721"/>
                  </a:cubicBezTo>
                  <a:lnTo>
                    <a:pt x="1887" y="1721"/>
                  </a:lnTo>
                  <a:cubicBezTo>
                    <a:pt x="1912" y="1761"/>
                    <a:pt x="1943" y="1799"/>
                    <a:pt x="1984" y="1836"/>
                  </a:cubicBezTo>
                  <a:cubicBezTo>
                    <a:pt x="2047" y="1895"/>
                    <a:pt x="2128" y="1921"/>
                    <a:pt x="2219" y="1921"/>
                  </a:cubicBezTo>
                  <a:cubicBezTo>
                    <a:pt x="2654" y="1921"/>
                    <a:pt x="3288" y="1319"/>
                    <a:pt x="2960" y="910"/>
                  </a:cubicBezTo>
                  <a:cubicBezTo>
                    <a:pt x="2857" y="783"/>
                    <a:pt x="2739" y="736"/>
                    <a:pt x="2628" y="736"/>
                  </a:cubicBezTo>
                  <a:cubicBezTo>
                    <a:pt x="2627" y="736"/>
                    <a:pt x="2626" y="736"/>
                    <a:pt x="2624" y="736"/>
                  </a:cubicBezTo>
                  <a:lnTo>
                    <a:pt x="2624" y="736"/>
                  </a:lnTo>
                  <a:cubicBezTo>
                    <a:pt x="2644" y="544"/>
                    <a:pt x="2566" y="314"/>
                    <a:pt x="2338" y="143"/>
                  </a:cubicBezTo>
                  <a:cubicBezTo>
                    <a:pt x="2246" y="74"/>
                    <a:pt x="2153" y="45"/>
                    <a:pt x="2063" y="45"/>
                  </a:cubicBezTo>
                  <a:cubicBezTo>
                    <a:pt x="1922" y="45"/>
                    <a:pt x="1792" y="117"/>
                    <a:pt x="1696" y="215"/>
                  </a:cubicBezTo>
                  <a:lnTo>
                    <a:pt x="1696" y="215"/>
                  </a:lnTo>
                  <a:cubicBezTo>
                    <a:pt x="1638" y="158"/>
                    <a:pt x="1559" y="106"/>
                    <a:pt x="1456" y="62"/>
                  </a:cubicBezTo>
                  <a:cubicBezTo>
                    <a:pt x="1354" y="19"/>
                    <a:pt x="1270" y="1"/>
                    <a:pt x="12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7" name="Google Shape;3737;p43"/>
            <p:cNvSpPr/>
            <p:nvPr/>
          </p:nvSpPr>
          <p:spPr>
            <a:xfrm rot="-325405">
              <a:off x="2506000" y="717483"/>
              <a:ext cx="166573" cy="112411"/>
            </a:xfrm>
            <a:custGeom>
              <a:avLst/>
              <a:gdLst/>
              <a:ahLst/>
              <a:cxnLst/>
              <a:rect l="l" t="t" r="r" b="b"/>
              <a:pathLst>
                <a:path w="2986" h="2015" extrusionOk="0">
                  <a:moveTo>
                    <a:pt x="1546" y="322"/>
                  </a:moveTo>
                  <a:cubicBezTo>
                    <a:pt x="1654" y="439"/>
                    <a:pt x="1668" y="575"/>
                    <a:pt x="1632" y="659"/>
                  </a:cubicBezTo>
                  <a:cubicBezTo>
                    <a:pt x="1614" y="708"/>
                    <a:pt x="1582" y="733"/>
                    <a:pt x="1547" y="733"/>
                  </a:cubicBezTo>
                  <a:cubicBezTo>
                    <a:pt x="1524" y="733"/>
                    <a:pt x="1499" y="722"/>
                    <a:pt x="1476" y="698"/>
                  </a:cubicBezTo>
                  <a:cubicBezTo>
                    <a:pt x="1401" y="620"/>
                    <a:pt x="1431" y="456"/>
                    <a:pt x="1546" y="322"/>
                  </a:cubicBezTo>
                  <a:close/>
                  <a:moveTo>
                    <a:pt x="2422" y="829"/>
                  </a:moveTo>
                  <a:lnTo>
                    <a:pt x="2422" y="829"/>
                  </a:lnTo>
                  <a:cubicBezTo>
                    <a:pt x="2385" y="991"/>
                    <a:pt x="2282" y="1103"/>
                    <a:pt x="2145" y="1106"/>
                  </a:cubicBezTo>
                  <a:lnTo>
                    <a:pt x="2134" y="1106"/>
                  </a:lnTo>
                  <a:cubicBezTo>
                    <a:pt x="2090" y="1106"/>
                    <a:pt x="2090" y="1092"/>
                    <a:pt x="2090" y="1083"/>
                  </a:cubicBezTo>
                  <a:cubicBezTo>
                    <a:pt x="2090" y="1022"/>
                    <a:pt x="2232" y="857"/>
                    <a:pt x="2422" y="829"/>
                  </a:cubicBezTo>
                  <a:close/>
                  <a:moveTo>
                    <a:pt x="817" y="1122"/>
                  </a:moveTo>
                  <a:cubicBezTo>
                    <a:pt x="843" y="1122"/>
                    <a:pt x="862" y="1147"/>
                    <a:pt x="876" y="1167"/>
                  </a:cubicBezTo>
                  <a:cubicBezTo>
                    <a:pt x="932" y="1251"/>
                    <a:pt x="943" y="1340"/>
                    <a:pt x="904" y="1410"/>
                  </a:cubicBezTo>
                  <a:cubicBezTo>
                    <a:pt x="865" y="1482"/>
                    <a:pt x="781" y="1528"/>
                    <a:pt x="676" y="1528"/>
                  </a:cubicBezTo>
                  <a:cubicBezTo>
                    <a:pt x="668" y="1528"/>
                    <a:pt x="659" y="1527"/>
                    <a:pt x="650" y="1527"/>
                  </a:cubicBezTo>
                  <a:cubicBezTo>
                    <a:pt x="639" y="1376"/>
                    <a:pt x="692" y="1231"/>
                    <a:pt x="750" y="1164"/>
                  </a:cubicBezTo>
                  <a:cubicBezTo>
                    <a:pt x="776" y="1136"/>
                    <a:pt x="795" y="1122"/>
                    <a:pt x="817" y="1122"/>
                  </a:cubicBezTo>
                  <a:close/>
                  <a:moveTo>
                    <a:pt x="1802" y="1326"/>
                  </a:moveTo>
                  <a:cubicBezTo>
                    <a:pt x="1811" y="1326"/>
                    <a:pt x="1827" y="1343"/>
                    <a:pt x="1841" y="1390"/>
                  </a:cubicBezTo>
                  <a:cubicBezTo>
                    <a:pt x="1869" y="1513"/>
                    <a:pt x="1839" y="1622"/>
                    <a:pt x="1755" y="1705"/>
                  </a:cubicBezTo>
                  <a:cubicBezTo>
                    <a:pt x="1696" y="1580"/>
                    <a:pt x="1710" y="1454"/>
                    <a:pt x="1752" y="1376"/>
                  </a:cubicBezTo>
                  <a:cubicBezTo>
                    <a:pt x="1772" y="1340"/>
                    <a:pt x="1794" y="1326"/>
                    <a:pt x="1802" y="1326"/>
                  </a:cubicBezTo>
                  <a:close/>
                  <a:moveTo>
                    <a:pt x="1042" y="88"/>
                  </a:moveTo>
                  <a:cubicBezTo>
                    <a:pt x="1109" y="88"/>
                    <a:pt x="1189" y="107"/>
                    <a:pt x="1281" y="146"/>
                  </a:cubicBezTo>
                  <a:cubicBezTo>
                    <a:pt x="1359" y="179"/>
                    <a:pt x="1423" y="216"/>
                    <a:pt x="1476" y="260"/>
                  </a:cubicBezTo>
                  <a:cubicBezTo>
                    <a:pt x="1348" y="422"/>
                    <a:pt x="1283" y="637"/>
                    <a:pt x="1409" y="762"/>
                  </a:cubicBezTo>
                  <a:cubicBezTo>
                    <a:pt x="1465" y="815"/>
                    <a:pt x="1515" y="827"/>
                    <a:pt x="1546" y="827"/>
                  </a:cubicBezTo>
                  <a:cubicBezTo>
                    <a:pt x="1615" y="827"/>
                    <a:pt x="1680" y="776"/>
                    <a:pt x="1710" y="695"/>
                  </a:cubicBezTo>
                  <a:cubicBezTo>
                    <a:pt x="1752" y="592"/>
                    <a:pt x="1744" y="416"/>
                    <a:pt x="1601" y="260"/>
                  </a:cubicBezTo>
                  <a:cubicBezTo>
                    <a:pt x="1693" y="182"/>
                    <a:pt x="1799" y="135"/>
                    <a:pt x="1905" y="135"/>
                  </a:cubicBezTo>
                  <a:cubicBezTo>
                    <a:pt x="1992" y="135"/>
                    <a:pt x="2076" y="168"/>
                    <a:pt x="2157" y="227"/>
                  </a:cubicBezTo>
                  <a:cubicBezTo>
                    <a:pt x="2335" y="358"/>
                    <a:pt x="2436" y="550"/>
                    <a:pt x="2427" y="743"/>
                  </a:cubicBezTo>
                  <a:cubicBezTo>
                    <a:pt x="2198" y="762"/>
                    <a:pt x="2000" y="966"/>
                    <a:pt x="2000" y="1089"/>
                  </a:cubicBezTo>
                  <a:cubicBezTo>
                    <a:pt x="2000" y="1139"/>
                    <a:pt x="2034" y="1195"/>
                    <a:pt x="2131" y="1195"/>
                  </a:cubicBezTo>
                  <a:lnTo>
                    <a:pt x="2148" y="1195"/>
                  </a:lnTo>
                  <a:cubicBezTo>
                    <a:pt x="2332" y="1181"/>
                    <a:pt x="2477" y="1036"/>
                    <a:pt x="2511" y="827"/>
                  </a:cubicBezTo>
                  <a:cubicBezTo>
                    <a:pt x="2609" y="838"/>
                    <a:pt x="2698" y="888"/>
                    <a:pt x="2773" y="983"/>
                  </a:cubicBezTo>
                  <a:cubicBezTo>
                    <a:pt x="2899" y="1136"/>
                    <a:pt x="2857" y="1304"/>
                    <a:pt x="2804" y="1415"/>
                  </a:cubicBezTo>
                  <a:cubicBezTo>
                    <a:pt x="2675" y="1686"/>
                    <a:pt x="2330" y="1926"/>
                    <a:pt x="2064" y="1926"/>
                  </a:cubicBezTo>
                  <a:cubicBezTo>
                    <a:pt x="1981" y="1926"/>
                    <a:pt x="1914" y="1903"/>
                    <a:pt x="1864" y="1856"/>
                  </a:cubicBezTo>
                  <a:cubicBezTo>
                    <a:pt x="1839" y="1831"/>
                    <a:pt x="1819" y="1809"/>
                    <a:pt x="1797" y="1781"/>
                  </a:cubicBezTo>
                  <a:cubicBezTo>
                    <a:pt x="1911" y="1675"/>
                    <a:pt x="1961" y="1530"/>
                    <a:pt x="1917" y="1359"/>
                  </a:cubicBezTo>
                  <a:cubicBezTo>
                    <a:pt x="1889" y="1239"/>
                    <a:pt x="1827" y="1223"/>
                    <a:pt x="1794" y="1223"/>
                  </a:cubicBezTo>
                  <a:cubicBezTo>
                    <a:pt x="1744" y="1223"/>
                    <a:pt x="1699" y="1259"/>
                    <a:pt x="1666" y="1320"/>
                  </a:cubicBezTo>
                  <a:cubicBezTo>
                    <a:pt x="1615" y="1415"/>
                    <a:pt x="1587" y="1580"/>
                    <a:pt x="1674" y="1747"/>
                  </a:cubicBezTo>
                  <a:cubicBezTo>
                    <a:pt x="1558" y="1824"/>
                    <a:pt x="1385" y="1862"/>
                    <a:pt x="1173" y="1862"/>
                  </a:cubicBezTo>
                  <a:cubicBezTo>
                    <a:pt x="1114" y="1862"/>
                    <a:pt x="1052" y="1859"/>
                    <a:pt x="988" y="1853"/>
                  </a:cubicBezTo>
                  <a:cubicBezTo>
                    <a:pt x="773" y="1836"/>
                    <a:pt x="689" y="1719"/>
                    <a:pt x="656" y="1602"/>
                  </a:cubicBezTo>
                  <a:lnTo>
                    <a:pt x="667" y="1602"/>
                  </a:lnTo>
                  <a:cubicBezTo>
                    <a:pt x="806" y="1602"/>
                    <a:pt x="921" y="1544"/>
                    <a:pt x="976" y="1440"/>
                  </a:cubicBezTo>
                  <a:cubicBezTo>
                    <a:pt x="1032" y="1343"/>
                    <a:pt x="1018" y="1220"/>
                    <a:pt x="946" y="1108"/>
                  </a:cubicBezTo>
                  <a:cubicBezTo>
                    <a:pt x="898" y="1039"/>
                    <a:pt x="848" y="1025"/>
                    <a:pt x="815" y="1025"/>
                  </a:cubicBezTo>
                  <a:cubicBezTo>
                    <a:pt x="767" y="1025"/>
                    <a:pt x="723" y="1053"/>
                    <a:pt x="681" y="1097"/>
                  </a:cubicBezTo>
                  <a:cubicBezTo>
                    <a:pt x="600" y="1192"/>
                    <a:pt x="550" y="1357"/>
                    <a:pt x="555" y="1504"/>
                  </a:cubicBezTo>
                  <a:cubicBezTo>
                    <a:pt x="460" y="1482"/>
                    <a:pt x="368" y="1426"/>
                    <a:pt x="273" y="1345"/>
                  </a:cubicBezTo>
                  <a:cubicBezTo>
                    <a:pt x="78" y="1175"/>
                    <a:pt x="112" y="969"/>
                    <a:pt x="153" y="860"/>
                  </a:cubicBezTo>
                  <a:cubicBezTo>
                    <a:pt x="229" y="665"/>
                    <a:pt x="416" y="506"/>
                    <a:pt x="572" y="506"/>
                  </a:cubicBezTo>
                  <a:cubicBezTo>
                    <a:pt x="619" y="506"/>
                    <a:pt x="656" y="520"/>
                    <a:pt x="692" y="542"/>
                  </a:cubicBezTo>
                  <a:cubicBezTo>
                    <a:pt x="699" y="549"/>
                    <a:pt x="708" y="552"/>
                    <a:pt x="718" y="552"/>
                  </a:cubicBezTo>
                  <a:cubicBezTo>
                    <a:pt x="725" y="552"/>
                    <a:pt x="731" y="551"/>
                    <a:pt x="737" y="548"/>
                  </a:cubicBezTo>
                  <a:cubicBezTo>
                    <a:pt x="753" y="536"/>
                    <a:pt x="764" y="522"/>
                    <a:pt x="762" y="506"/>
                  </a:cubicBezTo>
                  <a:cubicBezTo>
                    <a:pt x="762" y="506"/>
                    <a:pt x="750" y="277"/>
                    <a:pt x="862" y="160"/>
                  </a:cubicBezTo>
                  <a:cubicBezTo>
                    <a:pt x="907" y="112"/>
                    <a:pt x="967" y="88"/>
                    <a:pt x="1042" y="88"/>
                  </a:cubicBezTo>
                  <a:close/>
                  <a:moveTo>
                    <a:pt x="1063" y="0"/>
                  </a:moveTo>
                  <a:cubicBezTo>
                    <a:pt x="963" y="0"/>
                    <a:pt x="880" y="34"/>
                    <a:pt x="817" y="101"/>
                  </a:cubicBezTo>
                  <a:cubicBezTo>
                    <a:pt x="723" y="202"/>
                    <a:pt x="697" y="352"/>
                    <a:pt x="692" y="439"/>
                  </a:cubicBezTo>
                  <a:cubicBezTo>
                    <a:pt x="656" y="428"/>
                    <a:pt x="622" y="422"/>
                    <a:pt x="586" y="422"/>
                  </a:cubicBezTo>
                  <a:cubicBezTo>
                    <a:pt x="391" y="422"/>
                    <a:pt x="173" y="603"/>
                    <a:pt x="84" y="838"/>
                  </a:cubicBezTo>
                  <a:cubicBezTo>
                    <a:pt x="0" y="1055"/>
                    <a:pt x="53" y="1267"/>
                    <a:pt x="223" y="1418"/>
                  </a:cubicBezTo>
                  <a:cubicBezTo>
                    <a:pt x="340" y="1521"/>
                    <a:pt x="458" y="1583"/>
                    <a:pt x="578" y="1608"/>
                  </a:cubicBezTo>
                  <a:cubicBezTo>
                    <a:pt x="614" y="1809"/>
                    <a:pt x="764" y="1934"/>
                    <a:pt x="990" y="1956"/>
                  </a:cubicBezTo>
                  <a:cubicBezTo>
                    <a:pt x="1054" y="1962"/>
                    <a:pt x="1115" y="1965"/>
                    <a:pt x="1173" y="1965"/>
                  </a:cubicBezTo>
                  <a:cubicBezTo>
                    <a:pt x="1405" y="1965"/>
                    <a:pt x="1596" y="1921"/>
                    <a:pt x="1730" y="1834"/>
                  </a:cubicBezTo>
                  <a:cubicBezTo>
                    <a:pt x="1755" y="1862"/>
                    <a:pt x="1780" y="1889"/>
                    <a:pt x="1808" y="1917"/>
                  </a:cubicBezTo>
                  <a:cubicBezTo>
                    <a:pt x="1872" y="1982"/>
                    <a:pt x="1964" y="2015"/>
                    <a:pt x="2070" y="2015"/>
                  </a:cubicBezTo>
                  <a:cubicBezTo>
                    <a:pt x="2366" y="2015"/>
                    <a:pt x="2740" y="1758"/>
                    <a:pt x="2896" y="1457"/>
                  </a:cubicBezTo>
                  <a:cubicBezTo>
                    <a:pt x="2985" y="1270"/>
                    <a:pt x="2971" y="1080"/>
                    <a:pt x="2854" y="935"/>
                  </a:cubicBezTo>
                  <a:cubicBezTo>
                    <a:pt x="2762" y="818"/>
                    <a:pt x="2650" y="757"/>
                    <a:pt x="2530" y="743"/>
                  </a:cubicBezTo>
                  <a:cubicBezTo>
                    <a:pt x="2533" y="522"/>
                    <a:pt x="2422" y="302"/>
                    <a:pt x="2224" y="154"/>
                  </a:cubicBezTo>
                  <a:cubicBezTo>
                    <a:pt x="2129" y="83"/>
                    <a:pt x="2024" y="48"/>
                    <a:pt x="1919" y="48"/>
                  </a:cubicBezTo>
                  <a:cubicBezTo>
                    <a:pt x="1791" y="48"/>
                    <a:pt x="1663" y="99"/>
                    <a:pt x="1554" y="199"/>
                  </a:cubicBezTo>
                  <a:cubicBezTo>
                    <a:pt x="1493" y="146"/>
                    <a:pt x="1417" y="101"/>
                    <a:pt x="1334" y="65"/>
                  </a:cubicBezTo>
                  <a:cubicBezTo>
                    <a:pt x="1234" y="22"/>
                    <a:pt x="1143" y="0"/>
                    <a:pt x="10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8" name="Google Shape;3738;p43"/>
            <p:cNvSpPr/>
            <p:nvPr/>
          </p:nvSpPr>
          <p:spPr>
            <a:xfrm rot="-325405">
              <a:off x="2645523" y="1525602"/>
              <a:ext cx="79549" cy="76150"/>
            </a:xfrm>
            <a:custGeom>
              <a:avLst/>
              <a:gdLst/>
              <a:ahLst/>
              <a:cxnLst/>
              <a:rect l="l" t="t" r="r" b="b"/>
              <a:pathLst>
                <a:path w="1426" h="1365" extrusionOk="0">
                  <a:moveTo>
                    <a:pt x="898" y="98"/>
                  </a:moveTo>
                  <a:cubicBezTo>
                    <a:pt x="909" y="149"/>
                    <a:pt x="926" y="246"/>
                    <a:pt x="946" y="400"/>
                  </a:cubicBezTo>
                  <a:cubicBezTo>
                    <a:pt x="862" y="375"/>
                    <a:pt x="776" y="349"/>
                    <a:pt x="686" y="330"/>
                  </a:cubicBezTo>
                  <a:cubicBezTo>
                    <a:pt x="812" y="182"/>
                    <a:pt x="876" y="123"/>
                    <a:pt x="898" y="98"/>
                  </a:cubicBezTo>
                  <a:close/>
                  <a:moveTo>
                    <a:pt x="224" y="339"/>
                  </a:moveTo>
                  <a:cubicBezTo>
                    <a:pt x="289" y="339"/>
                    <a:pt x="396" y="355"/>
                    <a:pt x="527" y="383"/>
                  </a:cubicBezTo>
                  <a:cubicBezTo>
                    <a:pt x="474" y="447"/>
                    <a:pt x="416" y="522"/>
                    <a:pt x="352" y="601"/>
                  </a:cubicBezTo>
                  <a:cubicBezTo>
                    <a:pt x="212" y="422"/>
                    <a:pt x="193" y="361"/>
                    <a:pt x="190" y="341"/>
                  </a:cubicBezTo>
                  <a:cubicBezTo>
                    <a:pt x="199" y="340"/>
                    <a:pt x="211" y="339"/>
                    <a:pt x="224" y="339"/>
                  </a:cubicBezTo>
                  <a:close/>
                  <a:moveTo>
                    <a:pt x="1049" y="522"/>
                  </a:moveTo>
                  <a:cubicBezTo>
                    <a:pt x="1214" y="578"/>
                    <a:pt x="1294" y="614"/>
                    <a:pt x="1325" y="640"/>
                  </a:cubicBezTo>
                  <a:cubicBezTo>
                    <a:pt x="1272" y="665"/>
                    <a:pt x="1177" y="701"/>
                    <a:pt x="1066" y="748"/>
                  </a:cubicBezTo>
                  <a:cubicBezTo>
                    <a:pt x="1063" y="673"/>
                    <a:pt x="1057" y="598"/>
                    <a:pt x="1049" y="522"/>
                  </a:cubicBezTo>
                  <a:close/>
                  <a:moveTo>
                    <a:pt x="625" y="402"/>
                  </a:moveTo>
                  <a:cubicBezTo>
                    <a:pt x="737" y="428"/>
                    <a:pt x="851" y="458"/>
                    <a:pt x="957" y="489"/>
                  </a:cubicBezTo>
                  <a:cubicBezTo>
                    <a:pt x="965" y="587"/>
                    <a:pt x="974" y="684"/>
                    <a:pt x="979" y="779"/>
                  </a:cubicBezTo>
                  <a:cubicBezTo>
                    <a:pt x="859" y="824"/>
                    <a:pt x="734" y="871"/>
                    <a:pt x="622" y="907"/>
                  </a:cubicBezTo>
                  <a:cubicBezTo>
                    <a:pt x="541" y="824"/>
                    <a:pt x="469" y="746"/>
                    <a:pt x="407" y="670"/>
                  </a:cubicBezTo>
                  <a:cubicBezTo>
                    <a:pt x="488" y="570"/>
                    <a:pt x="561" y="483"/>
                    <a:pt x="625" y="402"/>
                  </a:cubicBezTo>
                  <a:close/>
                  <a:moveTo>
                    <a:pt x="357" y="746"/>
                  </a:moveTo>
                  <a:cubicBezTo>
                    <a:pt x="405" y="804"/>
                    <a:pt x="469" y="871"/>
                    <a:pt x="533" y="941"/>
                  </a:cubicBezTo>
                  <a:cubicBezTo>
                    <a:pt x="340" y="1002"/>
                    <a:pt x="201" y="1039"/>
                    <a:pt x="126" y="1044"/>
                  </a:cubicBezTo>
                  <a:cubicBezTo>
                    <a:pt x="170" y="983"/>
                    <a:pt x="254" y="871"/>
                    <a:pt x="357" y="746"/>
                  </a:cubicBezTo>
                  <a:close/>
                  <a:moveTo>
                    <a:pt x="988" y="871"/>
                  </a:moveTo>
                  <a:cubicBezTo>
                    <a:pt x="999" y="1097"/>
                    <a:pt x="990" y="1212"/>
                    <a:pt x="979" y="1262"/>
                  </a:cubicBezTo>
                  <a:cubicBezTo>
                    <a:pt x="923" y="1212"/>
                    <a:pt x="812" y="1103"/>
                    <a:pt x="692" y="977"/>
                  </a:cubicBezTo>
                  <a:cubicBezTo>
                    <a:pt x="784" y="946"/>
                    <a:pt x="887" y="907"/>
                    <a:pt x="988" y="871"/>
                  </a:cubicBezTo>
                  <a:close/>
                  <a:moveTo>
                    <a:pt x="921" y="1"/>
                  </a:moveTo>
                  <a:cubicBezTo>
                    <a:pt x="893" y="1"/>
                    <a:pt x="851" y="1"/>
                    <a:pt x="589" y="313"/>
                  </a:cubicBezTo>
                  <a:cubicBezTo>
                    <a:pt x="428" y="275"/>
                    <a:pt x="297" y="257"/>
                    <a:pt x="217" y="257"/>
                  </a:cubicBezTo>
                  <a:cubicBezTo>
                    <a:pt x="197" y="257"/>
                    <a:pt x="181" y="258"/>
                    <a:pt x="167" y="260"/>
                  </a:cubicBezTo>
                  <a:cubicBezTo>
                    <a:pt x="126" y="266"/>
                    <a:pt x="112" y="291"/>
                    <a:pt x="106" y="308"/>
                  </a:cubicBezTo>
                  <a:cubicBezTo>
                    <a:pt x="87" y="355"/>
                    <a:pt x="98" y="433"/>
                    <a:pt x="296" y="679"/>
                  </a:cubicBezTo>
                  <a:cubicBezTo>
                    <a:pt x="140" y="877"/>
                    <a:pt x="14" y="1044"/>
                    <a:pt x="14" y="1044"/>
                  </a:cubicBezTo>
                  <a:cubicBezTo>
                    <a:pt x="8" y="1052"/>
                    <a:pt x="0" y="1066"/>
                    <a:pt x="3" y="1075"/>
                  </a:cubicBezTo>
                  <a:cubicBezTo>
                    <a:pt x="8" y="1097"/>
                    <a:pt x="25" y="1136"/>
                    <a:pt x="100" y="1136"/>
                  </a:cubicBezTo>
                  <a:cubicBezTo>
                    <a:pt x="184" y="1136"/>
                    <a:pt x="352" y="1094"/>
                    <a:pt x="597" y="1013"/>
                  </a:cubicBezTo>
                  <a:cubicBezTo>
                    <a:pt x="753" y="1178"/>
                    <a:pt x="901" y="1312"/>
                    <a:pt x="949" y="1351"/>
                  </a:cubicBezTo>
                  <a:cubicBezTo>
                    <a:pt x="962" y="1359"/>
                    <a:pt x="976" y="1365"/>
                    <a:pt x="990" y="1365"/>
                  </a:cubicBezTo>
                  <a:cubicBezTo>
                    <a:pt x="1007" y="1365"/>
                    <a:pt x="1021" y="1359"/>
                    <a:pt x="1029" y="1351"/>
                  </a:cubicBezTo>
                  <a:cubicBezTo>
                    <a:pt x="1046" y="1331"/>
                    <a:pt x="1091" y="1284"/>
                    <a:pt x="1069" y="846"/>
                  </a:cubicBezTo>
                  <a:cubicBezTo>
                    <a:pt x="1211" y="793"/>
                    <a:pt x="1325" y="746"/>
                    <a:pt x="1378" y="718"/>
                  </a:cubicBezTo>
                  <a:cubicBezTo>
                    <a:pt x="1423" y="695"/>
                    <a:pt x="1426" y="662"/>
                    <a:pt x="1423" y="648"/>
                  </a:cubicBezTo>
                  <a:cubicBezTo>
                    <a:pt x="1420" y="620"/>
                    <a:pt x="1414" y="556"/>
                    <a:pt x="1035" y="433"/>
                  </a:cubicBezTo>
                  <a:cubicBezTo>
                    <a:pt x="1027" y="327"/>
                    <a:pt x="999" y="82"/>
                    <a:pt x="971" y="34"/>
                  </a:cubicBezTo>
                  <a:cubicBezTo>
                    <a:pt x="960" y="12"/>
                    <a:pt x="943" y="1"/>
                    <a:pt x="9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9" name="Google Shape;3739;p43"/>
            <p:cNvSpPr/>
            <p:nvPr/>
          </p:nvSpPr>
          <p:spPr>
            <a:xfrm rot="-325405">
              <a:off x="2332680" y="792316"/>
              <a:ext cx="77987" cy="80222"/>
            </a:xfrm>
            <a:custGeom>
              <a:avLst/>
              <a:gdLst/>
              <a:ahLst/>
              <a:cxnLst/>
              <a:rect l="l" t="t" r="r" b="b"/>
              <a:pathLst>
                <a:path w="1398" h="1438" extrusionOk="0">
                  <a:moveTo>
                    <a:pt x="544" y="110"/>
                  </a:moveTo>
                  <a:cubicBezTo>
                    <a:pt x="581" y="140"/>
                    <a:pt x="648" y="213"/>
                    <a:pt x="745" y="330"/>
                  </a:cubicBezTo>
                  <a:cubicBezTo>
                    <a:pt x="664" y="358"/>
                    <a:pt x="578" y="389"/>
                    <a:pt x="494" y="419"/>
                  </a:cubicBezTo>
                  <a:cubicBezTo>
                    <a:pt x="516" y="232"/>
                    <a:pt x="533" y="149"/>
                    <a:pt x="544" y="110"/>
                  </a:cubicBezTo>
                  <a:close/>
                  <a:moveTo>
                    <a:pt x="1194" y="316"/>
                  </a:moveTo>
                  <a:cubicBezTo>
                    <a:pt x="1166" y="364"/>
                    <a:pt x="1111" y="447"/>
                    <a:pt x="1046" y="548"/>
                  </a:cubicBezTo>
                  <a:cubicBezTo>
                    <a:pt x="999" y="492"/>
                    <a:pt x="952" y="433"/>
                    <a:pt x="901" y="375"/>
                  </a:cubicBezTo>
                  <a:cubicBezTo>
                    <a:pt x="1035" y="336"/>
                    <a:pt x="1133" y="316"/>
                    <a:pt x="1189" y="316"/>
                  </a:cubicBezTo>
                  <a:close/>
                  <a:moveTo>
                    <a:pt x="394" y="553"/>
                  </a:moveTo>
                  <a:lnTo>
                    <a:pt x="394" y="553"/>
                  </a:lnTo>
                  <a:cubicBezTo>
                    <a:pt x="385" y="640"/>
                    <a:pt x="380" y="729"/>
                    <a:pt x="371" y="835"/>
                  </a:cubicBezTo>
                  <a:cubicBezTo>
                    <a:pt x="157" y="768"/>
                    <a:pt x="104" y="726"/>
                    <a:pt x="90" y="712"/>
                  </a:cubicBezTo>
                  <a:cubicBezTo>
                    <a:pt x="131" y="679"/>
                    <a:pt x="243" y="617"/>
                    <a:pt x="394" y="553"/>
                  </a:cubicBezTo>
                  <a:close/>
                  <a:moveTo>
                    <a:pt x="807" y="400"/>
                  </a:moveTo>
                  <a:cubicBezTo>
                    <a:pt x="874" y="472"/>
                    <a:pt x="938" y="548"/>
                    <a:pt x="993" y="623"/>
                  </a:cubicBezTo>
                  <a:cubicBezTo>
                    <a:pt x="918" y="729"/>
                    <a:pt x="840" y="838"/>
                    <a:pt x="770" y="933"/>
                  </a:cubicBezTo>
                  <a:cubicBezTo>
                    <a:pt x="659" y="908"/>
                    <a:pt x="550" y="882"/>
                    <a:pt x="458" y="860"/>
                  </a:cubicBezTo>
                  <a:cubicBezTo>
                    <a:pt x="466" y="735"/>
                    <a:pt x="477" y="615"/>
                    <a:pt x="483" y="514"/>
                  </a:cubicBezTo>
                  <a:cubicBezTo>
                    <a:pt x="592" y="472"/>
                    <a:pt x="703" y="433"/>
                    <a:pt x="807" y="400"/>
                  </a:cubicBezTo>
                  <a:close/>
                  <a:moveTo>
                    <a:pt x="1046" y="696"/>
                  </a:moveTo>
                  <a:cubicBezTo>
                    <a:pt x="1186" y="877"/>
                    <a:pt x="1245" y="974"/>
                    <a:pt x="1261" y="1019"/>
                  </a:cubicBezTo>
                  <a:cubicBezTo>
                    <a:pt x="1189" y="1014"/>
                    <a:pt x="1035" y="988"/>
                    <a:pt x="865" y="952"/>
                  </a:cubicBezTo>
                  <a:cubicBezTo>
                    <a:pt x="924" y="874"/>
                    <a:pt x="991" y="785"/>
                    <a:pt x="1046" y="696"/>
                  </a:cubicBezTo>
                  <a:close/>
                  <a:moveTo>
                    <a:pt x="452" y="949"/>
                  </a:moveTo>
                  <a:cubicBezTo>
                    <a:pt x="533" y="972"/>
                    <a:pt x="620" y="991"/>
                    <a:pt x="709" y="1014"/>
                  </a:cubicBezTo>
                  <a:cubicBezTo>
                    <a:pt x="553" y="1214"/>
                    <a:pt x="472" y="1295"/>
                    <a:pt x="430" y="1329"/>
                  </a:cubicBezTo>
                  <a:cubicBezTo>
                    <a:pt x="436" y="1253"/>
                    <a:pt x="441" y="1111"/>
                    <a:pt x="452" y="949"/>
                  </a:cubicBezTo>
                  <a:close/>
                  <a:moveTo>
                    <a:pt x="539" y="1"/>
                  </a:moveTo>
                  <a:cubicBezTo>
                    <a:pt x="486" y="1"/>
                    <a:pt x="452" y="32"/>
                    <a:pt x="410" y="456"/>
                  </a:cubicBezTo>
                  <a:cubicBezTo>
                    <a:pt x="285" y="506"/>
                    <a:pt x="95" y="589"/>
                    <a:pt x="31" y="654"/>
                  </a:cubicBezTo>
                  <a:cubicBezTo>
                    <a:pt x="0" y="682"/>
                    <a:pt x="3" y="712"/>
                    <a:pt x="6" y="729"/>
                  </a:cubicBezTo>
                  <a:cubicBezTo>
                    <a:pt x="20" y="779"/>
                    <a:pt x="73" y="838"/>
                    <a:pt x="371" y="924"/>
                  </a:cubicBezTo>
                  <a:cubicBezTo>
                    <a:pt x="357" y="1175"/>
                    <a:pt x="349" y="1385"/>
                    <a:pt x="349" y="1385"/>
                  </a:cubicBezTo>
                  <a:cubicBezTo>
                    <a:pt x="343" y="1396"/>
                    <a:pt x="352" y="1407"/>
                    <a:pt x="357" y="1418"/>
                  </a:cubicBezTo>
                  <a:cubicBezTo>
                    <a:pt x="369" y="1432"/>
                    <a:pt x="385" y="1438"/>
                    <a:pt x="405" y="1438"/>
                  </a:cubicBezTo>
                  <a:cubicBezTo>
                    <a:pt x="433" y="1438"/>
                    <a:pt x="497" y="1438"/>
                    <a:pt x="815" y="1033"/>
                  </a:cubicBezTo>
                  <a:cubicBezTo>
                    <a:pt x="1038" y="1078"/>
                    <a:pt x="1233" y="1111"/>
                    <a:pt x="1295" y="1114"/>
                  </a:cubicBezTo>
                  <a:cubicBezTo>
                    <a:pt x="1297" y="1114"/>
                    <a:pt x="1299" y="1114"/>
                    <a:pt x="1302" y="1114"/>
                  </a:cubicBezTo>
                  <a:cubicBezTo>
                    <a:pt x="1327" y="1114"/>
                    <a:pt x="1349" y="1101"/>
                    <a:pt x="1359" y="1078"/>
                  </a:cubicBezTo>
                  <a:cubicBezTo>
                    <a:pt x="1370" y="1050"/>
                    <a:pt x="1398" y="1000"/>
                    <a:pt x="1108" y="623"/>
                  </a:cubicBezTo>
                  <a:cubicBezTo>
                    <a:pt x="1192" y="497"/>
                    <a:pt x="1261" y="391"/>
                    <a:pt x="1289" y="338"/>
                  </a:cubicBezTo>
                  <a:cubicBezTo>
                    <a:pt x="1309" y="305"/>
                    <a:pt x="1300" y="280"/>
                    <a:pt x="1292" y="266"/>
                  </a:cubicBezTo>
                  <a:cubicBezTo>
                    <a:pt x="1267" y="227"/>
                    <a:pt x="1211" y="227"/>
                    <a:pt x="1194" y="227"/>
                  </a:cubicBezTo>
                  <a:cubicBezTo>
                    <a:pt x="1108" y="227"/>
                    <a:pt x="966" y="266"/>
                    <a:pt x="846" y="302"/>
                  </a:cubicBezTo>
                  <a:cubicBezTo>
                    <a:pt x="773" y="218"/>
                    <a:pt x="611" y="37"/>
                    <a:pt x="564" y="9"/>
                  </a:cubicBezTo>
                  <a:cubicBezTo>
                    <a:pt x="561" y="4"/>
                    <a:pt x="547" y="1"/>
                    <a:pt x="5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40" name="Google Shape;3740;p43"/>
            <p:cNvSpPr/>
            <p:nvPr/>
          </p:nvSpPr>
          <p:spPr>
            <a:xfrm rot="-325405">
              <a:off x="2604509" y="1170921"/>
              <a:ext cx="54055" cy="41896"/>
            </a:xfrm>
            <a:custGeom>
              <a:avLst/>
              <a:gdLst/>
              <a:ahLst/>
              <a:cxnLst/>
              <a:rect l="l" t="t" r="r" b="b"/>
              <a:pathLst>
                <a:path w="969" h="751" extrusionOk="0">
                  <a:moveTo>
                    <a:pt x="927" y="0"/>
                  </a:moveTo>
                  <a:cubicBezTo>
                    <a:pt x="904" y="0"/>
                    <a:pt x="882" y="17"/>
                    <a:pt x="879" y="42"/>
                  </a:cubicBezTo>
                  <a:cubicBezTo>
                    <a:pt x="879" y="48"/>
                    <a:pt x="826" y="659"/>
                    <a:pt x="475" y="659"/>
                  </a:cubicBezTo>
                  <a:lnTo>
                    <a:pt x="464" y="659"/>
                  </a:lnTo>
                  <a:cubicBezTo>
                    <a:pt x="101" y="645"/>
                    <a:pt x="87" y="81"/>
                    <a:pt x="87" y="73"/>
                  </a:cubicBezTo>
                  <a:cubicBezTo>
                    <a:pt x="87" y="54"/>
                    <a:pt x="72" y="31"/>
                    <a:pt x="47" y="31"/>
                  </a:cubicBezTo>
                  <a:cubicBezTo>
                    <a:pt x="45" y="31"/>
                    <a:pt x="44" y="31"/>
                    <a:pt x="42" y="31"/>
                  </a:cubicBezTo>
                  <a:cubicBezTo>
                    <a:pt x="20" y="31"/>
                    <a:pt x="1" y="53"/>
                    <a:pt x="1" y="76"/>
                  </a:cubicBezTo>
                  <a:cubicBezTo>
                    <a:pt x="3" y="307"/>
                    <a:pt x="104" y="737"/>
                    <a:pt x="461" y="751"/>
                  </a:cubicBezTo>
                  <a:lnTo>
                    <a:pt x="475" y="751"/>
                  </a:lnTo>
                  <a:cubicBezTo>
                    <a:pt x="907" y="751"/>
                    <a:pt x="963" y="84"/>
                    <a:pt x="969" y="45"/>
                  </a:cubicBezTo>
                  <a:cubicBezTo>
                    <a:pt x="969" y="26"/>
                    <a:pt x="952" y="3"/>
                    <a:pt x="9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41" name="Google Shape;3741;p43"/>
            <p:cNvSpPr/>
            <p:nvPr/>
          </p:nvSpPr>
          <p:spPr>
            <a:xfrm rot="-325405">
              <a:off x="3004387" y="713948"/>
              <a:ext cx="26498" cy="28284"/>
            </a:xfrm>
            <a:custGeom>
              <a:avLst/>
              <a:gdLst/>
              <a:ahLst/>
              <a:cxnLst/>
              <a:rect l="l" t="t" r="r" b="b"/>
              <a:pathLst>
                <a:path w="475" h="507" extrusionOk="0">
                  <a:moveTo>
                    <a:pt x="404" y="0"/>
                  </a:moveTo>
                  <a:cubicBezTo>
                    <a:pt x="368" y="0"/>
                    <a:pt x="284" y="24"/>
                    <a:pt x="34" y="119"/>
                  </a:cubicBezTo>
                  <a:cubicBezTo>
                    <a:pt x="15" y="124"/>
                    <a:pt x="1" y="149"/>
                    <a:pt x="9" y="175"/>
                  </a:cubicBezTo>
                  <a:cubicBezTo>
                    <a:pt x="16" y="190"/>
                    <a:pt x="33" y="202"/>
                    <a:pt x="51" y="202"/>
                  </a:cubicBezTo>
                  <a:cubicBezTo>
                    <a:pt x="56" y="202"/>
                    <a:pt x="60" y="201"/>
                    <a:pt x="65" y="200"/>
                  </a:cubicBezTo>
                  <a:cubicBezTo>
                    <a:pt x="162" y="161"/>
                    <a:pt x="274" y="122"/>
                    <a:pt x="341" y="102"/>
                  </a:cubicBezTo>
                  <a:lnTo>
                    <a:pt x="341" y="102"/>
                  </a:lnTo>
                  <a:cubicBezTo>
                    <a:pt x="310" y="180"/>
                    <a:pt x="246" y="317"/>
                    <a:pt x="188" y="442"/>
                  </a:cubicBezTo>
                  <a:cubicBezTo>
                    <a:pt x="179" y="465"/>
                    <a:pt x="188" y="493"/>
                    <a:pt x="210" y="501"/>
                  </a:cubicBezTo>
                  <a:cubicBezTo>
                    <a:pt x="215" y="501"/>
                    <a:pt x="224" y="507"/>
                    <a:pt x="229" y="507"/>
                  </a:cubicBezTo>
                  <a:cubicBezTo>
                    <a:pt x="249" y="507"/>
                    <a:pt x="263" y="495"/>
                    <a:pt x="266" y="481"/>
                  </a:cubicBezTo>
                  <a:cubicBezTo>
                    <a:pt x="475" y="46"/>
                    <a:pt x="464" y="35"/>
                    <a:pt x="433" y="10"/>
                  </a:cubicBezTo>
                  <a:cubicBezTo>
                    <a:pt x="426" y="5"/>
                    <a:pt x="420" y="0"/>
                    <a:pt x="4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42" name="Google Shape;3742;p43"/>
            <p:cNvSpPr/>
            <p:nvPr/>
          </p:nvSpPr>
          <p:spPr>
            <a:xfrm rot="-325405">
              <a:off x="2901022" y="705729"/>
              <a:ext cx="154747" cy="124071"/>
            </a:xfrm>
            <a:custGeom>
              <a:avLst/>
              <a:gdLst/>
              <a:ahLst/>
              <a:cxnLst/>
              <a:rect l="l" t="t" r="r" b="b"/>
              <a:pathLst>
                <a:path w="2774" h="2224" extrusionOk="0">
                  <a:moveTo>
                    <a:pt x="1601" y="1"/>
                  </a:moveTo>
                  <a:cubicBezTo>
                    <a:pt x="1436" y="1"/>
                    <a:pt x="1332" y="204"/>
                    <a:pt x="1421" y="732"/>
                  </a:cubicBezTo>
                  <a:lnTo>
                    <a:pt x="358" y="124"/>
                  </a:lnTo>
                  <a:lnTo>
                    <a:pt x="358" y="124"/>
                  </a:lnTo>
                  <a:cubicBezTo>
                    <a:pt x="358" y="124"/>
                    <a:pt x="146" y="799"/>
                    <a:pt x="445" y="1198"/>
                  </a:cubicBezTo>
                  <a:cubicBezTo>
                    <a:pt x="565" y="1356"/>
                    <a:pt x="649" y="1431"/>
                    <a:pt x="708" y="1464"/>
                  </a:cubicBezTo>
                  <a:lnTo>
                    <a:pt x="708" y="1464"/>
                  </a:lnTo>
                  <a:cubicBezTo>
                    <a:pt x="590" y="1460"/>
                    <a:pt x="404" y="1454"/>
                    <a:pt x="258" y="1454"/>
                  </a:cubicBezTo>
                  <a:cubicBezTo>
                    <a:pt x="109" y="1454"/>
                    <a:pt x="0" y="1460"/>
                    <a:pt x="48" y="1480"/>
                  </a:cubicBezTo>
                  <a:cubicBezTo>
                    <a:pt x="137" y="1512"/>
                    <a:pt x="421" y="2223"/>
                    <a:pt x="1063" y="2223"/>
                  </a:cubicBezTo>
                  <a:cubicBezTo>
                    <a:pt x="1291" y="2223"/>
                    <a:pt x="1566" y="2133"/>
                    <a:pt x="1892" y="1890"/>
                  </a:cubicBezTo>
                  <a:cubicBezTo>
                    <a:pt x="2773" y="1233"/>
                    <a:pt x="2006" y="1"/>
                    <a:pt x="16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43" name="Google Shape;3743;p43"/>
            <p:cNvSpPr/>
            <p:nvPr/>
          </p:nvSpPr>
          <p:spPr>
            <a:xfrm rot="-325405">
              <a:off x="2938364" y="738034"/>
              <a:ext cx="50318" cy="56624"/>
            </a:xfrm>
            <a:custGeom>
              <a:avLst/>
              <a:gdLst/>
              <a:ahLst/>
              <a:cxnLst/>
              <a:rect l="l" t="t" r="r" b="b"/>
              <a:pathLst>
                <a:path w="902" h="1015" extrusionOk="0">
                  <a:moveTo>
                    <a:pt x="107" y="1"/>
                  </a:moveTo>
                  <a:cubicBezTo>
                    <a:pt x="89" y="1"/>
                    <a:pt x="74" y="4"/>
                    <a:pt x="62" y="10"/>
                  </a:cubicBezTo>
                  <a:cubicBezTo>
                    <a:pt x="37" y="24"/>
                    <a:pt x="23" y="52"/>
                    <a:pt x="28" y="89"/>
                  </a:cubicBezTo>
                  <a:cubicBezTo>
                    <a:pt x="34" y="164"/>
                    <a:pt x="162" y="315"/>
                    <a:pt x="260" y="421"/>
                  </a:cubicBezTo>
                  <a:cubicBezTo>
                    <a:pt x="207" y="414"/>
                    <a:pt x="166" y="412"/>
                    <a:pt x="134" y="412"/>
                  </a:cubicBezTo>
                  <a:cubicBezTo>
                    <a:pt x="43" y="412"/>
                    <a:pt x="25" y="433"/>
                    <a:pt x="17" y="443"/>
                  </a:cubicBezTo>
                  <a:cubicBezTo>
                    <a:pt x="0" y="462"/>
                    <a:pt x="0" y="482"/>
                    <a:pt x="6" y="504"/>
                  </a:cubicBezTo>
                  <a:cubicBezTo>
                    <a:pt x="23" y="549"/>
                    <a:pt x="198" y="875"/>
                    <a:pt x="461" y="984"/>
                  </a:cubicBezTo>
                  <a:cubicBezTo>
                    <a:pt x="511" y="1006"/>
                    <a:pt x="564" y="1015"/>
                    <a:pt x="617" y="1015"/>
                  </a:cubicBezTo>
                  <a:cubicBezTo>
                    <a:pt x="673" y="1015"/>
                    <a:pt x="731" y="1001"/>
                    <a:pt x="793" y="981"/>
                  </a:cubicBezTo>
                  <a:cubicBezTo>
                    <a:pt x="815" y="970"/>
                    <a:pt x="826" y="942"/>
                    <a:pt x="815" y="923"/>
                  </a:cubicBezTo>
                  <a:cubicBezTo>
                    <a:pt x="807" y="906"/>
                    <a:pt x="790" y="896"/>
                    <a:pt x="773" y="896"/>
                  </a:cubicBezTo>
                  <a:cubicBezTo>
                    <a:pt x="767" y="896"/>
                    <a:pt x="762" y="897"/>
                    <a:pt x="756" y="900"/>
                  </a:cubicBezTo>
                  <a:cubicBezTo>
                    <a:pt x="714" y="920"/>
                    <a:pt x="670" y="930"/>
                    <a:pt x="626" y="930"/>
                  </a:cubicBezTo>
                  <a:cubicBezTo>
                    <a:pt x="584" y="930"/>
                    <a:pt x="541" y="921"/>
                    <a:pt x="497" y="903"/>
                  </a:cubicBezTo>
                  <a:cubicBezTo>
                    <a:pt x="307" y="828"/>
                    <a:pt x="154" y="591"/>
                    <a:pt x="106" y="504"/>
                  </a:cubicBezTo>
                  <a:cubicBezTo>
                    <a:pt x="116" y="503"/>
                    <a:pt x="128" y="503"/>
                    <a:pt x="141" y="503"/>
                  </a:cubicBezTo>
                  <a:cubicBezTo>
                    <a:pt x="203" y="503"/>
                    <a:pt x="297" y="513"/>
                    <a:pt x="380" y="527"/>
                  </a:cubicBezTo>
                  <a:cubicBezTo>
                    <a:pt x="383" y="528"/>
                    <a:pt x="386" y="528"/>
                    <a:pt x="389" y="528"/>
                  </a:cubicBezTo>
                  <a:cubicBezTo>
                    <a:pt x="402" y="528"/>
                    <a:pt x="415" y="518"/>
                    <a:pt x="424" y="504"/>
                  </a:cubicBezTo>
                  <a:cubicBezTo>
                    <a:pt x="433" y="485"/>
                    <a:pt x="427" y="465"/>
                    <a:pt x="413" y="451"/>
                  </a:cubicBezTo>
                  <a:cubicBezTo>
                    <a:pt x="282" y="317"/>
                    <a:pt x="134" y="147"/>
                    <a:pt x="118" y="86"/>
                  </a:cubicBezTo>
                  <a:lnTo>
                    <a:pt x="120" y="86"/>
                  </a:lnTo>
                  <a:cubicBezTo>
                    <a:pt x="212" y="86"/>
                    <a:pt x="547" y="267"/>
                    <a:pt x="829" y="451"/>
                  </a:cubicBezTo>
                  <a:cubicBezTo>
                    <a:pt x="835" y="456"/>
                    <a:pt x="842" y="458"/>
                    <a:pt x="849" y="458"/>
                  </a:cubicBezTo>
                  <a:cubicBezTo>
                    <a:pt x="863" y="458"/>
                    <a:pt x="878" y="450"/>
                    <a:pt x="888" y="437"/>
                  </a:cubicBezTo>
                  <a:cubicBezTo>
                    <a:pt x="901" y="421"/>
                    <a:pt x="896" y="393"/>
                    <a:pt x="874" y="379"/>
                  </a:cubicBezTo>
                  <a:cubicBezTo>
                    <a:pt x="646" y="231"/>
                    <a:pt x="266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44" name="Google Shape;3744;p43"/>
            <p:cNvSpPr/>
            <p:nvPr/>
          </p:nvSpPr>
          <p:spPr>
            <a:xfrm rot="-325405">
              <a:off x="2983363" y="715481"/>
              <a:ext cx="16847" cy="17182"/>
            </a:xfrm>
            <a:custGeom>
              <a:avLst/>
              <a:gdLst/>
              <a:ahLst/>
              <a:cxnLst/>
              <a:rect l="l" t="t" r="r" b="b"/>
              <a:pathLst>
                <a:path w="302" h="308" extrusionOk="0">
                  <a:moveTo>
                    <a:pt x="234" y="1"/>
                  </a:moveTo>
                  <a:cubicBezTo>
                    <a:pt x="232" y="1"/>
                    <a:pt x="231" y="1"/>
                    <a:pt x="229" y="1"/>
                  </a:cubicBezTo>
                  <a:cubicBezTo>
                    <a:pt x="207" y="6"/>
                    <a:pt x="190" y="26"/>
                    <a:pt x="193" y="51"/>
                  </a:cubicBezTo>
                  <a:cubicBezTo>
                    <a:pt x="204" y="112"/>
                    <a:pt x="207" y="179"/>
                    <a:pt x="204" y="216"/>
                  </a:cubicBezTo>
                  <a:cubicBezTo>
                    <a:pt x="176" y="193"/>
                    <a:pt x="131" y="146"/>
                    <a:pt x="90" y="96"/>
                  </a:cubicBezTo>
                  <a:cubicBezTo>
                    <a:pt x="79" y="85"/>
                    <a:pt x="68" y="80"/>
                    <a:pt x="56" y="80"/>
                  </a:cubicBezTo>
                  <a:cubicBezTo>
                    <a:pt x="46" y="80"/>
                    <a:pt x="36" y="84"/>
                    <a:pt x="25" y="90"/>
                  </a:cubicBezTo>
                  <a:cubicBezTo>
                    <a:pt x="6" y="107"/>
                    <a:pt x="0" y="132"/>
                    <a:pt x="20" y="151"/>
                  </a:cubicBezTo>
                  <a:cubicBezTo>
                    <a:pt x="129" y="280"/>
                    <a:pt x="187" y="308"/>
                    <a:pt x="221" y="308"/>
                  </a:cubicBezTo>
                  <a:cubicBezTo>
                    <a:pt x="237" y="308"/>
                    <a:pt x="246" y="305"/>
                    <a:pt x="246" y="302"/>
                  </a:cubicBezTo>
                  <a:cubicBezTo>
                    <a:pt x="290" y="277"/>
                    <a:pt x="302" y="188"/>
                    <a:pt x="277" y="37"/>
                  </a:cubicBezTo>
                  <a:cubicBezTo>
                    <a:pt x="274" y="16"/>
                    <a:pt x="255" y="1"/>
                    <a:pt x="2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45" name="Google Shape;3745;p43"/>
            <p:cNvSpPr/>
            <p:nvPr/>
          </p:nvSpPr>
          <p:spPr>
            <a:xfrm rot="-325405">
              <a:off x="2122112" y="944763"/>
              <a:ext cx="26330" cy="28340"/>
            </a:xfrm>
            <a:custGeom>
              <a:avLst/>
              <a:gdLst/>
              <a:ahLst/>
              <a:cxnLst/>
              <a:rect l="l" t="t" r="r" b="b"/>
              <a:pathLst>
                <a:path w="472" h="508" extrusionOk="0">
                  <a:moveTo>
                    <a:pt x="72" y="1"/>
                  </a:moveTo>
                  <a:cubicBezTo>
                    <a:pt x="56" y="1"/>
                    <a:pt x="49" y="6"/>
                    <a:pt x="42" y="11"/>
                  </a:cubicBezTo>
                  <a:cubicBezTo>
                    <a:pt x="12" y="36"/>
                    <a:pt x="0" y="47"/>
                    <a:pt x="207" y="483"/>
                  </a:cubicBezTo>
                  <a:cubicBezTo>
                    <a:pt x="212" y="497"/>
                    <a:pt x="226" y="508"/>
                    <a:pt x="246" y="508"/>
                  </a:cubicBezTo>
                  <a:cubicBezTo>
                    <a:pt x="252" y="508"/>
                    <a:pt x="260" y="508"/>
                    <a:pt x="265" y="505"/>
                  </a:cubicBezTo>
                  <a:cubicBezTo>
                    <a:pt x="291" y="494"/>
                    <a:pt x="296" y="466"/>
                    <a:pt x="288" y="444"/>
                  </a:cubicBezTo>
                  <a:cubicBezTo>
                    <a:pt x="226" y="318"/>
                    <a:pt x="165" y="178"/>
                    <a:pt x="134" y="103"/>
                  </a:cubicBezTo>
                  <a:lnTo>
                    <a:pt x="134" y="103"/>
                  </a:lnTo>
                  <a:cubicBezTo>
                    <a:pt x="199" y="123"/>
                    <a:pt x="307" y="162"/>
                    <a:pt x="405" y="201"/>
                  </a:cubicBezTo>
                  <a:cubicBezTo>
                    <a:pt x="411" y="204"/>
                    <a:pt x="417" y="205"/>
                    <a:pt x="422" y="205"/>
                  </a:cubicBezTo>
                  <a:cubicBezTo>
                    <a:pt x="438" y="205"/>
                    <a:pt x="453" y="194"/>
                    <a:pt x="461" y="176"/>
                  </a:cubicBezTo>
                  <a:cubicBezTo>
                    <a:pt x="472" y="156"/>
                    <a:pt x="461" y="131"/>
                    <a:pt x="436" y="120"/>
                  </a:cubicBezTo>
                  <a:cubicBezTo>
                    <a:pt x="191" y="24"/>
                    <a:pt x="108" y="1"/>
                    <a:pt x="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46" name="Google Shape;3746;p43"/>
            <p:cNvSpPr/>
            <p:nvPr/>
          </p:nvSpPr>
          <p:spPr>
            <a:xfrm rot="-325405">
              <a:off x="2103829" y="929083"/>
              <a:ext cx="154579" cy="124127"/>
            </a:xfrm>
            <a:custGeom>
              <a:avLst/>
              <a:gdLst/>
              <a:ahLst/>
              <a:cxnLst/>
              <a:rect l="l" t="t" r="r" b="b"/>
              <a:pathLst>
                <a:path w="2771" h="2225" extrusionOk="0">
                  <a:moveTo>
                    <a:pt x="1181" y="1"/>
                  </a:moveTo>
                  <a:cubicBezTo>
                    <a:pt x="776" y="1"/>
                    <a:pt x="1" y="1223"/>
                    <a:pt x="875" y="1885"/>
                  </a:cubicBezTo>
                  <a:cubicBezTo>
                    <a:pt x="1202" y="2133"/>
                    <a:pt x="1477" y="2224"/>
                    <a:pt x="1706" y="2224"/>
                  </a:cubicBezTo>
                  <a:cubicBezTo>
                    <a:pt x="2343" y="2224"/>
                    <a:pt x="2631" y="1519"/>
                    <a:pt x="2719" y="1486"/>
                  </a:cubicBezTo>
                  <a:cubicBezTo>
                    <a:pt x="2770" y="1468"/>
                    <a:pt x="2641" y="1462"/>
                    <a:pt x="2474" y="1462"/>
                  </a:cubicBezTo>
                  <a:cubicBezTo>
                    <a:pt x="2334" y="1462"/>
                    <a:pt x="2167" y="1466"/>
                    <a:pt x="2058" y="1469"/>
                  </a:cubicBezTo>
                  <a:lnTo>
                    <a:pt x="2058" y="1469"/>
                  </a:lnTo>
                  <a:cubicBezTo>
                    <a:pt x="2117" y="1437"/>
                    <a:pt x="2202" y="1362"/>
                    <a:pt x="2325" y="1205"/>
                  </a:cubicBezTo>
                  <a:cubicBezTo>
                    <a:pt x="2632" y="811"/>
                    <a:pt x="2423" y="131"/>
                    <a:pt x="2423" y="131"/>
                  </a:cubicBezTo>
                  <a:lnTo>
                    <a:pt x="2423" y="131"/>
                  </a:lnTo>
                  <a:lnTo>
                    <a:pt x="1357" y="730"/>
                  </a:lnTo>
                  <a:cubicBezTo>
                    <a:pt x="1451" y="204"/>
                    <a:pt x="1347" y="1"/>
                    <a:pt x="11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47" name="Google Shape;3747;p43"/>
            <p:cNvSpPr/>
            <p:nvPr/>
          </p:nvSpPr>
          <p:spPr>
            <a:xfrm rot="-325405">
              <a:off x="2171094" y="958414"/>
              <a:ext cx="50597" cy="56680"/>
            </a:xfrm>
            <a:custGeom>
              <a:avLst/>
              <a:gdLst/>
              <a:ahLst/>
              <a:cxnLst/>
              <a:rect l="l" t="t" r="r" b="b"/>
              <a:pathLst>
                <a:path w="907" h="1016" extrusionOk="0">
                  <a:moveTo>
                    <a:pt x="797" y="0"/>
                  </a:moveTo>
                  <a:cubicBezTo>
                    <a:pt x="637" y="0"/>
                    <a:pt x="257" y="227"/>
                    <a:pt x="28" y="374"/>
                  </a:cubicBezTo>
                  <a:cubicBezTo>
                    <a:pt x="9" y="385"/>
                    <a:pt x="0" y="413"/>
                    <a:pt x="14" y="432"/>
                  </a:cubicBezTo>
                  <a:cubicBezTo>
                    <a:pt x="21" y="446"/>
                    <a:pt x="35" y="454"/>
                    <a:pt x="50" y="454"/>
                  </a:cubicBezTo>
                  <a:cubicBezTo>
                    <a:pt x="58" y="454"/>
                    <a:pt x="67" y="451"/>
                    <a:pt x="76" y="446"/>
                  </a:cubicBezTo>
                  <a:cubicBezTo>
                    <a:pt x="356" y="265"/>
                    <a:pt x="693" y="83"/>
                    <a:pt x="783" y="83"/>
                  </a:cubicBezTo>
                  <a:cubicBezTo>
                    <a:pt x="784" y="83"/>
                    <a:pt x="786" y="83"/>
                    <a:pt x="787" y="84"/>
                  </a:cubicBezTo>
                  <a:cubicBezTo>
                    <a:pt x="773" y="142"/>
                    <a:pt x="622" y="318"/>
                    <a:pt x="486" y="449"/>
                  </a:cubicBezTo>
                  <a:cubicBezTo>
                    <a:pt x="469" y="463"/>
                    <a:pt x="463" y="485"/>
                    <a:pt x="474" y="502"/>
                  </a:cubicBezTo>
                  <a:cubicBezTo>
                    <a:pt x="482" y="517"/>
                    <a:pt x="498" y="528"/>
                    <a:pt x="516" y="528"/>
                  </a:cubicBezTo>
                  <a:cubicBezTo>
                    <a:pt x="518" y="528"/>
                    <a:pt x="520" y="527"/>
                    <a:pt x="522" y="527"/>
                  </a:cubicBezTo>
                  <a:cubicBezTo>
                    <a:pt x="612" y="512"/>
                    <a:pt x="713" y="502"/>
                    <a:pt x="773" y="502"/>
                  </a:cubicBezTo>
                  <a:cubicBezTo>
                    <a:pt x="780" y="502"/>
                    <a:pt x="787" y="502"/>
                    <a:pt x="793" y="502"/>
                  </a:cubicBezTo>
                  <a:cubicBezTo>
                    <a:pt x="745" y="589"/>
                    <a:pt x="594" y="826"/>
                    <a:pt x="399" y="904"/>
                  </a:cubicBezTo>
                  <a:cubicBezTo>
                    <a:pt x="357" y="919"/>
                    <a:pt x="316" y="927"/>
                    <a:pt x="276" y="927"/>
                  </a:cubicBezTo>
                  <a:cubicBezTo>
                    <a:pt x="230" y="927"/>
                    <a:pt x="185" y="916"/>
                    <a:pt x="140" y="895"/>
                  </a:cubicBezTo>
                  <a:cubicBezTo>
                    <a:pt x="135" y="893"/>
                    <a:pt x="129" y="892"/>
                    <a:pt x="124" y="892"/>
                  </a:cubicBezTo>
                  <a:cubicBezTo>
                    <a:pt x="107" y="892"/>
                    <a:pt x="89" y="901"/>
                    <a:pt x="81" y="918"/>
                  </a:cubicBezTo>
                  <a:cubicBezTo>
                    <a:pt x="70" y="937"/>
                    <a:pt x="81" y="965"/>
                    <a:pt x="103" y="976"/>
                  </a:cubicBezTo>
                  <a:cubicBezTo>
                    <a:pt x="159" y="1001"/>
                    <a:pt x="215" y="1015"/>
                    <a:pt x="274" y="1015"/>
                  </a:cubicBezTo>
                  <a:cubicBezTo>
                    <a:pt x="327" y="1015"/>
                    <a:pt x="374" y="1004"/>
                    <a:pt x="444" y="985"/>
                  </a:cubicBezTo>
                  <a:cubicBezTo>
                    <a:pt x="706" y="879"/>
                    <a:pt x="885" y="552"/>
                    <a:pt x="901" y="505"/>
                  </a:cubicBezTo>
                  <a:cubicBezTo>
                    <a:pt x="907" y="485"/>
                    <a:pt x="904" y="463"/>
                    <a:pt x="890" y="446"/>
                  </a:cubicBezTo>
                  <a:cubicBezTo>
                    <a:pt x="881" y="435"/>
                    <a:pt x="862" y="412"/>
                    <a:pt x="756" y="412"/>
                  </a:cubicBezTo>
                  <a:cubicBezTo>
                    <a:pt x="727" y="412"/>
                    <a:pt x="691" y="414"/>
                    <a:pt x="647" y="418"/>
                  </a:cubicBezTo>
                  <a:cubicBezTo>
                    <a:pt x="745" y="315"/>
                    <a:pt x="871" y="164"/>
                    <a:pt x="879" y="86"/>
                  </a:cubicBezTo>
                  <a:cubicBezTo>
                    <a:pt x="885" y="56"/>
                    <a:pt x="871" y="28"/>
                    <a:pt x="846" y="11"/>
                  </a:cubicBezTo>
                  <a:cubicBezTo>
                    <a:pt x="833" y="4"/>
                    <a:pt x="817" y="0"/>
                    <a:pt x="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48" name="Google Shape;3748;p43"/>
            <p:cNvSpPr/>
            <p:nvPr/>
          </p:nvSpPr>
          <p:spPr>
            <a:xfrm rot="-325405">
              <a:off x="2151153" y="941632"/>
              <a:ext cx="17182" cy="17629"/>
            </a:xfrm>
            <a:custGeom>
              <a:avLst/>
              <a:gdLst/>
              <a:ahLst/>
              <a:cxnLst/>
              <a:rect l="l" t="t" r="r" b="b"/>
              <a:pathLst>
                <a:path w="308" h="316" extrusionOk="0">
                  <a:moveTo>
                    <a:pt x="68" y="1"/>
                  </a:moveTo>
                  <a:cubicBezTo>
                    <a:pt x="48" y="1"/>
                    <a:pt x="30" y="16"/>
                    <a:pt x="28" y="36"/>
                  </a:cubicBezTo>
                  <a:cubicBezTo>
                    <a:pt x="0" y="187"/>
                    <a:pt x="11" y="276"/>
                    <a:pt x="56" y="304"/>
                  </a:cubicBezTo>
                  <a:cubicBezTo>
                    <a:pt x="64" y="310"/>
                    <a:pt x="70" y="315"/>
                    <a:pt x="90" y="315"/>
                  </a:cubicBezTo>
                  <a:cubicBezTo>
                    <a:pt x="123" y="315"/>
                    <a:pt x="182" y="287"/>
                    <a:pt x="293" y="159"/>
                  </a:cubicBezTo>
                  <a:cubicBezTo>
                    <a:pt x="307" y="137"/>
                    <a:pt x="304" y="114"/>
                    <a:pt x="288" y="95"/>
                  </a:cubicBezTo>
                  <a:cubicBezTo>
                    <a:pt x="278" y="89"/>
                    <a:pt x="269" y="86"/>
                    <a:pt x="259" y="86"/>
                  </a:cubicBezTo>
                  <a:cubicBezTo>
                    <a:pt x="246" y="86"/>
                    <a:pt x="233" y="92"/>
                    <a:pt x="223" y="103"/>
                  </a:cubicBezTo>
                  <a:cubicBezTo>
                    <a:pt x="182" y="151"/>
                    <a:pt x="134" y="195"/>
                    <a:pt x="106" y="218"/>
                  </a:cubicBezTo>
                  <a:cubicBezTo>
                    <a:pt x="98" y="187"/>
                    <a:pt x="106" y="117"/>
                    <a:pt x="115" y="53"/>
                  </a:cubicBezTo>
                  <a:cubicBezTo>
                    <a:pt x="120" y="31"/>
                    <a:pt x="106" y="6"/>
                    <a:pt x="81" y="3"/>
                  </a:cubicBezTo>
                  <a:cubicBezTo>
                    <a:pt x="77" y="1"/>
                    <a:pt x="72" y="1"/>
                    <a:pt x="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49" name="Google Shape;3749;p43"/>
            <p:cNvSpPr/>
            <p:nvPr/>
          </p:nvSpPr>
          <p:spPr>
            <a:xfrm rot="-325405">
              <a:off x="2410966" y="949476"/>
              <a:ext cx="42229" cy="76986"/>
            </a:xfrm>
            <a:custGeom>
              <a:avLst/>
              <a:gdLst/>
              <a:ahLst/>
              <a:cxnLst/>
              <a:rect l="l" t="t" r="r" b="b"/>
              <a:pathLst>
                <a:path w="757" h="1380" extrusionOk="0">
                  <a:moveTo>
                    <a:pt x="164" y="79"/>
                  </a:moveTo>
                  <a:cubicBezTo>
                    <a:pt x="215" y="79"/>
                    <a:pt x="272" y="157"/>
                    <a:pt x="333" y="302"/>
                  </a:cubicBezTo>
                  <a:cubicBezTo>
                    <a:pt x="394" y="467"/>
                    <a:pt x="394" y="562"/>
                    <a:pt x="330" y="592"/>
                  </a:cubicBezTo>
                  <a:lnTo>
                    <a:pt x="210" y="302"/>
                  </a:lnTo>
                  <a:cubicBezTo>
                    <a:pt x="168" y="199"/>
                    <a:pt x="143" y="124"/>
                    <a:pt x="149" y="82"/>
                  </a:cubicBezTo>
                  <a:cubicBezTo>
                    <a:pt x="154" y="80"/>
                    <a:pt x="159" y="79"/>
                    <a:pt x="164" y="79"/>
                  </a:cubicBezTo>
                  <a:close/>
                  <a:moveTo>
                    <a:pt x="394" y="708"/>
                  </a:moveTo>
                  <a:cubicBezTo>
                    <a:pt x="432" y="708"/>
                    <a:pt x="469" y="727"/>
                    <a:pt x="506" y="771"/>
                  </a:cubicBezTo>
                  <a:cubicBezTo>
                    <a:pt x="525" y="790"/>
                    <a:pt x="542" y="815"/>
                    <a:pt x="559" y="843"/>
                  </a:cubicBezTo>
                  <a:cubicBezTo>
                    <a:pt x="575" y="871"/>
                    <a:pt x="595" y="896"/>
                    <a:pt x="601" y="916"/>
                  </a:cubicBezTo>
                  <a:cubicBezTo>
                    <a:pt x="609" y="938"/>
                    <a:pt x="623" y="966"/>
                    <a:pt x="637" y="1000"/>
                  </a:cubicBezTo>
                  <a:cubicBezTo>
                    <a:pt x="648" y="1036"/>
                    <a:pt x="656" y="1080"/>
                    <a:pt x="648" y="1128"/>
                  </a:cubicBezTo>
                  <a:cubicBezTo>
                    <a:pt x="645" y="1181"/>
                    <a:pt x="623" y="1220"/>
                    <a:pt x="584" y="1248"/>
                  </a:cubicBezTo>
                  <a:lnTo>
                    <a:pt x="548" y="1161"/>
                  </a:lnTo>
                  <a:lnTo>
                    <a:pt x="542" y="1150"/>
                  </a:lnTo>
                  <a:lnTo>
                    <a:pt x="489" y="1011"/>
                  </a:lnTo>
                  <a:cubicBezTo>
                    <a:pt x="444" y="896"/>
                    <a:pt x="405" y="793"/>
                    <a:pt x="377" y="709"/>
                  </a:cubicBezTo>
                  <a:cubicBezTo>
                    <a:pt x="383" y="709"/>
                    <a:pt x="388" y="708"/>
                    <a:pt x="394" y="708"/>
                  </a:cubicBezTo>
                  <a:close/>
                  <a:moveTo>
                    <a:pt x="143" y="0"/>
                  </a:moveTo>
                  <a:cubicBezTo>
                    <a:pt x="113" y="0"/>
                    <a:pt x="86" y="7"/>
                    <a:pt x="59" y="18"/>
                  </a:cubicBezTo>
                  <a:cubicBezTo>
                    <a:pt x="26" y="31"/>
                    <a:pt x="9" y="43"/>
                    <a:pt x="4" y="65"/>
                  </a:cubicBezTo>
                  <a:cubicBezTo>
                    <a:pt x="1" y="87"/>
                    <a:pt x="6" y="107"/>
                    <a:pt x="17" y="135"/>
                  </a:cubicBezTo>
                  <a:lnTo>
                    <a:pt x="20" y="146"/>
                  </a:lnTo>
                  <a:lnTo>
                    <a:pt x="73" y="244"/>
                  </a:lnTo>
                  <a:lnTo>
                    <a:pt x="324" y="874"/>
                  </a:lnTo>
                  <a:lnTo>
                    <a:pt x="475" y="1295"/>
                  </a:lnTo>
                  <a:cubicBezTo>
                    <a:pt x="486" y="1320"/>
                    <a:pt x="497" y="1343"/>
                    <a:pt x="509" y="1359"/>
                  </a:cubicBezTo>
                  <a:cubicBezTo>
                    <a:pt x="521" y="1372"/>
                    <a:pt x="534" y="1379"/>
                    <a:pt x="549" y="1379"/>
                  </a:cubicBezTo>
                  <a:cubicBezTo>
                    <a:pt x="557" y="1379"/>
                    <a:pt x="566" y="1377"/>
                    <a:pt x="575" y="1373"/>
                  </a:cubicBezTo>
                  <a:cubicBezTo>
                    <a:pt x="656" y="1337"/>
                    <a:pt x="709" y="1290"/>
                    <a:pt x="737" y="1220"/>
                  </a:cubicBezTo>
                  <a:cubicBezTo>
                    <a:pt x="748" y="1184"/>
                    <a:pt x="754" y="1153"/>
                    <a:pt x="757" y="1114"/>
                  </a:cubicBezTo>
                  <a:cubicBezTo>
                    <a:pt x="757" y="1078"/>
                    <a:pt x="754" y="1041"/>
                    <a:pt x="748" y="1002"/>
                  </a:cubicBezTo>
                  <a:cubicBezTo>
                    <a:pt x="740" y="966"/>
                    <a:pt x="726" y="930"/>
                    <a:pt x="712" y="896"/>
                  </a:cubicBezTo>
                  <a:cubicBezTo>
                    <a:pt x="698" y="860"/>
                    <a:pt x="687" y="829"/>
                    <a:pt x="673" y="804"/>
                  </a:cubicBezTo>
                  <a:cubicBezTo>
                    <a:pt x="617" y="695"/>
                    <a:pt x="556" y="626"/>
                    <a:pt x="486" y="598"/>
                  </a:cubicBezTo>
                  <a:cubicBezTo>
                    <a:pt x="500" y="548"/>
                    <a:pt x="500" y="495"/>
                    <a:pt x="492" y="442"/>
                  </a:cubicBezTo>
                  <a:cubicBezTo>
                    <a:pt x="486" y="386"/>
                    <a:pt x="469" y="319"/>
                    <a:pt x="433" y="241"/>
                  </a:cubicBezTo>
                  <a:cubicBezTo>
                    <a:pt x="402" y="157"/>
                    <a:pt x="349" y="93"/>
                    <a:pt x="288" y="45"/>
                  </a:cubicBezTo>
                  <a:cubicBezTo>
                    <a:pt x="252" y="23"/>
                    <a:pt x="218" y="9"/>
                    <a:pt x="177" y="4"/>
                  </a:cubicBezTo>
                  <a:cubicBezTo>
                    <a:pt x="165" y="1"/>
                    <a:pt x="154" y="0"/>
                    <a:pt x="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0" name="Google Shape;3750;p43"/>
            <p:cNvSpPr/>
            <p:nvPr/>
          </p:nvSpPr>
          <p:spPr>
            <a:xfrm rot="-325405">
              <a:off x="2440748" y="936767"/>
              <a:ext cx="41448" cy="77042"/>
            </a:xfrm>
            <a:custGeom>
              <a:avLst/>
              <a:gdLst/>
              <a:ahLst/>
              <a:cxnLst/>
              <a:rect l="l" t="t" r="r" b="b"/>
              <a:pathLst>
                <a:path w="743" h="1381" extrusionOk="0">
                  <a:moveTo>
                    <a:pt x="250" y="1"/>
                  </a:moveTo>
                  <a:cubicBezTo>
                    <a:pt x="242" y="1"/>
                    <a:pt x="233" y="1"/>
                    <a:pt x="223" y="2"/>
                  </a:cubicBezTo>
                  <a:cubicBezTo>
                    <a:pt x="156" y="2"/>
                    <a:pt x="103" y="10"/>
                    <a:pt x="70" y="22"/>
                  </a:cubicBezTo>
                  <a:cubicBezTo>
                    <a:pt x="14" y="41"/>
                    <a:pt x="0" y="97"/>
                    <a:pt x="31" y="189"/>
                  </a:cubicBezTo>
                  <a:lnTo>
                    <a:pt x="92" y="354"/>
                  </a:lnTo>
                  <a:lnTo>
                    <a:pt x="268" y="951"/>
                  </a:lnTo>
                  <a:lnTo>
                    <a:pt x="388" y="1285"/>
                  </a:lnTo>
                  <a:lnTo>
                    <a:pt x="407" y="1336"/>
                  </a:lnTo>
                  <a:cubicBezTo>
                    <a:pt x="413" y="1350"/>
                    <a:pt x="427" y="1363"/>
                    <a:pt x="444" y="1372"/>
                  </a:cubicBezTo>
                  <a:cubicBezTo>
                    <a:pt x="454" y="1378"/>
                    <a:pt x="464" y="1381"/>
                    <a:pt x="473" y="1381"/>
                  </a:cubicBezTo>
                  <a:cubicBezTo>
                    <a:pt x="481" y="1381"/>
                    <a:pt x="489" y="1378"/>
                    <a:pt x="497" y="1375"/>
                  </a:cubicBezTo>
                  <a:lnTo>
                    <a:pt x="664" y="1322"/>
                  </a:lnTo>
                  <a:cubicBezTo>
                    <a:pt x="686" y="1316"/>
                    <a:pt x="706" y="1305"/>
                    <a:pt x="720" y="1291"/>
                  </a:cubicBezTo>
                  <a:cubicBezTo>
                    <a:pt x="739" y="1277"/>
                    <a:pt x="742" y="1260"/>
                    <a:pt x="734" y="1238"/>
                  </a:cubicBezTo>
                  <a:cubicBezTo>
                    <a:pt x="725" y="1218"/>
                    <a:pt x="709" y="1206"/>
                    <a:pt x="686" y="1206"/>
                  </a:cubicBezTo>
                  <a:cubicBezTo>
                    <a:pt x="673" y="1206"/>
                    <a:pt x="659" y="1209"/>
                    <a:pt x="642" y="1216"/>
                  </a:cubicBezTo>
                  <a:lnTo>
                    <a:pt x="494" y="1266"/>
                  </a:lnTo>
                  <a:cubicBezTo>
                    <a:pt x="494" y="1266"/>
                    <a:pt x="480" y="1230"/>
                    <a:pt x="455" y="1154"/>
                  </a:cubicBezTo>
                  <a:lnTo>
                    <a:pt x="346" y="789"/>
                  </a:lnTo>
                  <a:cubicBezTo>
                    <a:pt x="335" y="741"/>
                    <a:pt x="315" y="688"/>
                    <a:pt x="296" y="638"/>
                  </a:cubicBezTo>
                  <a:lnTo>
                    <a:pt x="346" y="621"/>
                  </a:lnTo>
                  <a:cubicBezTo>
                    <a:pt x="368" y="619"/>
                    <a:pt x="388" y="616"/>
                    <a:pt x="407" y="607"/>
                  </a:cubicBezTo>
                  <a:cubicBezTo>
                    <a:pt x="424" y="602"/>
                    <a:pt x="435" y="591"/>
                    <a:pt x="444" y="577"/>
                  </a:cubicBezTo>
                  <a:cubicBezTo>
                    <a:pt x="455" y="563"/>
                    <a:pt x="458" y="549"/>
                    <a:pt x="452" y="535"/>
                  </a:cubicBezTo>
                  <a:cubicBezTo>
                    <a:pt x="445" y="510"/>
                    <a:pt x="426" y="499"/>
                    <a:pt x="397" y="499"/>
                  </a:cubicBezTo>
                  <a:cubicBezTo>
                    <a:pt x="380" y="499"/>
                    <a:pt x="360" y="503"/>
                    <a:pt x="338" y="510"/>
                  </a:cubicBezTo>
                  <a:lnTo>
                    <a:pt x="268" y="535"/>
                  </a:lnTo>
                  <a:cubicBezTo>
                    <a:pt x="257" y="513"/>
                    <a:pt x="248" y="507"/>
                    <a:pt x="248" y="504"/>
                  </a:cubicBezTo>
                  <a:lnTo>
                    <a:pt x="165" y="211"/>
                  </a:lnTo>
                  <a:lnTo>
                    <a:pt x="134" y="128"/>
                  </a:lnTo>
                  <a:cubicBezTo>
                    <a:pt x="168" y="121"/>
                    <a:pt x="210" y="116"/>
                    <a:pt x="263" y="116"/>
                  </a:cubicBezTo>
                  <a:cubicBezTo>
                    <a:pt x="274" y="116"/>
                    <a:pt x="286" y="116"/>
                    <a:pt x="299" y="116"/>
                  </a:cubicBezTo>
                  <a:cubicBezTo>
                    <a:pt x="335" y="91"/>
                    <a:pt x="349" y="63"/>
                    <a:pt x="338" y="36"/>
                  </a:cubicBezTo>
                  <a:cubicBezTo>
                    <a:pt x="328" y="14"/>
                    <a:pt x="298" y="1"/>
                    <a:pt x="2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1" name="Google Shape;3751;p43"/>
            <p:cNvSpPr/>
            <p:nvPr/>
          </p:nvSpPr>
          <p:spPr>
            <a:xfrm rot="-325405">
              <a:off x="2479701" y="921842"/>
              <a:ext cx="33806" cy="81449"/>
            </a:xfrm>
            <a:custGeom>
              <a:avLst/>
              <a:gdLst/>
              <a:ahLst/>
              <a:cxnLst/>
              <a:rect l="l" t="t" r="r" b="b"/>
              <a:pathLst>
                <a:path w="606" h="1460" extrusionOk="0">
                  <a:moveTo>
                    <a:pt x="114" y="243"/>
                  </a:moveTo>
                  <a:lnTo>
                    <a:pt x="114" y="243"/>
                  </a:lnTo>
                  <a:cubicBezTo>
                    <a:pt x="128" y="290"/>
                    <a:pt x="151" y="354"/>
                    <a:pt x="184" y="452"/>
                  </a:cubicBezTo>
                  <a:cubicBezTo>
                    <a:pt x="221" y="547"/>
                    <a:pt x="246" y="630"/>
                    <a:pt x="268" y="703"/>
                  </a:cubicBezTo>
                  <a:cubicBezTo>
                    <a:pt x="293" y="778"/>
                    <a:pt x="310" y="840"/>
                    <a:pt x="321" y="890"/>
                  </a:cubicBezTo>
                  <a:cubicBezTo>
                    <a:pt x="335" y="940"/>
                    <a:pt x="343" y="973"/>
                    <a:pt x="352" y="993"/>
                  </a:cubicBezTo>
                  <a:cubicBezTo>
                    <a:pt x="294" y="1003"/>
                    <a:pt x="250" y="1007"/>
                    <a:pt x="216" y="1007"/>
                  </a:cubicBezTo>
                  <a:cubicBezTo>
                    <a:pt x="193" y="1007"/>
                    <a:pt x="175" y="1005"/>
                    <a:pt x="162" y="1001"/>
                  </a:cubicBezTo>
                  <a:cubicBezTo>
                    <a:pt x="148" y="853"/>
                    <a:pt x="134" y="602"/>
                    <a:pt x="114" y="243"/>
                  </a:cubicBezTo>
                  <a:close/>
                  <a:moveTo>
                    <a:pt x="102" y="1"/>
                  </a:moveTo>
                  <a:cubicBezTo>
                    <a:pt x="95" y="1"/>
                    <a:pt x="88" y="1"/>
                    <a:pt x="81" y="3"/>
                  </a:cubicBezTo>
                  <a:lnTo>
                    <a:pt x="11" y="19"/>
                  </a:lnTo>
                  <a:cubicBezTo>
                    <a:pt x="0" y="56"/>
                    <a:pt x="0" y="123"/>
                    <a:pt x="17" y="223"/>
                  </a:cubicBezTo>
                  <a:cubicBezTo>
                    <a:pt x="25" y="268"/>
                    <a:pt x="31" y="296"/>
                    <a:pt x="31" y="307"/>
                  </a:cubicBezTo>
                  <a:cubicBezTo>
                    <a:pt x="67" y="655"/>
                    <a:pt x="78" y="1018"/>
                    <a:pt x="67" y="1395"/>
                  </a:cubicBezTo>
                  <a:lnTo>
                    <a:pt x="64" y="1414"/>
                  </a:lnTo>
                  <a:cubicBezTo>
                    <a:pt x="67" y="1428"/>
                    <a:pt x="75" y="1442"/>
                    <a:pt x="95" y="1450"/>
                  </a:cubicBezTo>
                  <a:cubicBezTo>
                    <a:pt x="105" y="1457"/>
                    <a:pt x="114" y="1460"/>
                    <a:pt x="123" y="1460"/>
                  </a:cubicBezTo>
                  <a:cubicBezTo>
                    <a:pt x="129" y="1460"/>
                    <a:pt x="135" y="1458"/>
                    <a:pt x="142" y="1456"/>
                  </a:cubicBezTo>
                  <a:cubicBezTo>
                    <a:pt x="173" y="1445"/>
                    <a:pt x="193" y="1414"/>
                    <a:pt x="193" y="1364"/>
                  </a:cubicBezTo>
                  <a:cubicBezTo>
                    <a:pt x="193" y="1339"/>
                    <a:pt x="187" y="1297"/>
                    <a:pt x="181" y="1241"/>
                  </a:cubicBezTo>
                  <a:cubicBezTo>
                    <a:pt x="173" y="1185"/>
                    <a:pt x="170" y="1132"/>
                    <a:pt x="173" y="1085"/>
                  </a:cubicBezTo>
                  <a:lnTo>
                    <a:pt x="382" y="1066"/>
                  </a:lnTo>
                  <a:cubicBezTo>
                    <a:pt x="430" y="1174"/>
                    <a:pt x="458" y="1255"/>
                    <a:pt x="472" y="1314"/>
                  </a:cubicBezTo>
                  <a:cubicBezTo>
                    <a:pt x="477" y="1342"/>
                    <a:pt x="491" y="1356"/>
                    <a:pt x="508" y="1364"/>
                  </a:cubicBezTo>
                  <a:cubicBezTo>
                    <a:pt x="515" y="1365"/>
                    <a:pt x="523" y="1366"/>
                    <a:pt x="531" y="1366"/>
                  </a:cubicBezTo>
                  <a:cubicBezTo>
                    <a:pt x="544" y="1366"/>
                    <a:pt x="560" y="1364"/>
                    <a:pt x="578" y="1358"/>
                  </a:cubicBezTo>
                  <a:cubicBezTo>
                    <a:pt x="600" y="1344"/>
                    <a:pt x="605" y="1325"/>
                    <a:pt x="600" y="1294"/>
                  </a:cubicBezTo>
                  <a:lnTo>
                    <a:pt x="600" y="1289"/>
                  </a:lnTo>
                  <a:cubicBezTo>
                    <a:pt x="597" y="1272"/>
                    <a:pt x="578" y="1230"/>
                    <a:pt x="552" y="1166"/>
                  </a:cubicBezTo>
                  <a:cubicBezTo>
                    <a:pt x="525" y="1105"/>
                    <a:pt x="505" y="1066"/>
                    <a:pt x="502" y="1049"/>
                  </a:cubicBezTo>
                  <a:lnTo>
                    <a:pt x="449" y="926"/>
                  </a:lnTo>
                  <a:cubicBezTo>
                    <a:pt x="433" y="837"/>
                    <a:pt x="385" y="694"/>
                    <a:pt x="310" y="499"/>
                  </a:cubicBezTo>
                  <a:cubicBezTo>
                    <a:pt x="237" y="296"/>
                    <a:pt x="190" y="145"/>
                    <a:pt x="165" y="42"/>
                  </a:cubicBezTo>
                  <a:cubicBezTo>
                    <a:pt x="162" y="25"/>
                    <a:pt x="151" y="14"/>
                    <a:pt x="134" y="5"/>
                  </a:cubicBezTo>
                  <a:cubicBezTo>
                    <a:pt x="123" y="2"/>
                    <a:pt x="112" y="1"/>
                    <a:pt x="1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2" name="Google Shape;3752;p43"/>
            <p:cNvSpPr/>
            <p:nvPr/>
          </p:nvSpPr>
          <p:spPr>
            <a:xfrm rot="-325405">
              <a:off x="2505985" y="909995"/>
              <a:ext cx="37264" cy="82621"/>
            </a:xfrm>
            <a:custGeom>
              <a:avLst/>
              <a:gdLst/>
              <a:ahLst/>
              <a:cxnLst/>
              <a:rect l="l" t="t" r="r" b="b"/>
              <a:pathLst>
                <a:path w="668" h="1481" extrusionOk="0">
                  <a:moveTo>
                    <a:pt x="474" y="0"/>
                  </a:moveTo>
                  <a:cubicBezTo>
                    <a:pt x="469" y="0"/>
                    <a:pt x="462" y="1"/>
                    <a:pt x="455" y="2"/>
                  </a:cubicBezTo>
                  <a:cubicBezTo>
                    <a:pt x="436" y="8"/>
                    <a:pt x="422" y="10"/>
                    <a:pt x="416" y="22"/>
                  </a:cubicBezTo>
                  <a:cubicBezTo>
                    <a:pt x="408" y="30"/>
                    <a:pt x="405" y="41"/>
                    <a:pt x="408" y="58"/>
                  </a:cubicBezTo>
                  <a:lnTo>
                    <a:pt x="416" y="94"/>
                  </a:lnTo>
                  <a:lnTo>
                    <a:pt x="433" y="211"/>
                  </a:lnTo>
                  <a:cubicBezTo>
                    <a:pt x="542" y="959"/>
                    <a:pt x="544" y="1338"/>
                    <a:pt x="444" y="1352"/>
                  </a:cubicBezTo>
                  <a:cubicBezTo>
                    <a:pt x="433" y="1354"/>
                    <a:pt x="423" y="1355"/>
                    <a:pt x="414" y="1355"/>
                  </a:cubicBezTo>
                  <a:cubicBezTo>
                    <a:pt x="343" y="1355"/>
                    <a:pt x="303" y="1310"/>
                    <a:pt x="290" y="1221"/>
                  </a:cubicBezTo>
                  <a:cubicBezTo>
                    <a:pt x="282" y="1168"/>
                    <a:pt x="268" y="1098"/>
                    <a:pt x="246" y="1001"/>
                  </a:cubicBezTo>
                  <a:cubicBezTo>
                    <a:pt x="221" y="903"/>
                    <a:pt x="207" y="831"/>
                    <a:pt x="198" y="780"/>
                  </a:cubicBezTo>
                  <a:lnTo>
                    <a:pt x="117" y="211"/>
                  </a:lnTo>
                  <a:cubicBezTo>
                    <a:pt x="115" y="183"/>
                    <a:pt x="101" y="155"/>
                    <a:pt x="87" y="136"/>
                  </a:cubicBezTo>
                  <a:cubicBezTo>
                    <a:pt x="75" y="117"/>
                    <a:pt x="61" y="104"/>
                    <a:pt x="47" y="104"/>
                  </a:cubicBezTo>
                  <a:cubicBezTo>
                    <a:pt x="44" y="104"/>
                    <a:pt x="42" y="104"/>
                    <a:pt x="39" y="105"/>
                  </a:cubicBezTo>
                  <a:cubicBezTo>
                    <a:pt x="23" y="105"/>
                    <a:pt x="11" y="122"/>
                    <a:pt x="0" y="153"/>
                  </a:cubicBezTo>
                  <a:lnTo>
                    <a:pt x="53" y="448"/>
                  </a:lnTo>
                  <a:cubicBezTo>
                    <a:pt x="84" y="666"/>
                    <a:pt x="109" y="833"/>
                    <a:pt x="126" y="948"/>
                  </a:cubicBezTo>
                  <a:cubicBezTo>
                    <a:pt x="143" y="1062"/>
                    <a:pt x="165" y="1165"/>
                    <a:pt x="190" y="1252"/>
                  </a:cubicBezTo>
                  <a:cubicBezTo>
                    <a:pt x="204" y="1308"/>
                    <a:pt x="235" y="1363"/>
                    <a:pt x="277" y="1416"/>
                  </a:cubicBezTo>
                  <a:cubicBezTo>
                    <a:pt x="309" y="1458"/>
                    <a:pt x="353" y="1481"/>
                    <a:pt x="407" y="1481"/>
                  </a:cubicBezTo>
                  <a:cubicBezTo>
                    <a:pt x="418" y="1481"/>
                    <a:pt x="429" y="1480"/>
                    <a:pt x="441" y="1478"/>
                  </a:cubicBezTo>
                  <a:cubicBezTo>
                    <a:pt x="622" y="1453"/>
                    <a:pt x="667" y="1132"/>
                    <a:pt x="581" y="515"/>
                  </a:cubicBezTo>
                  <a:lnTo>
                    <a:pt x="572" y="482"/>
                  </a:lnTo>
                  <a:lnTo>
                    <a:pt x="555" y="306"/>
                  </a:lnTo>
                  <a:lnTo>
                    <a:pt x="536" y="94"/>
                  </a:lnTo>
                  <a:cubicBezTo>
                    <a:pt x="533" y="66"/>
                    <a:pt x="528" y="44"/>
                    <a:pt x="519" y="27"/>
                  </a:cubicBezTo>
                  <a:cubicBezTo>
                    <a:pt x="514" y="16"/>
                    <a:pt x="505" y="10"/>
                    <a:pt x="494" y="8"/>
                  </a:cubicBezTo>
                  <a:cubicBezTo>
                    <a:pt x="491" y="2"/>
                    <a:pt x="484" y="0"/>
                    <a:pt x="4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3" name="Google Shape;3753;p43"/>
            <p:cNvSpPr/>
            <p:nvPr/>
          </p:nvSpPr>
          <p:spPr>
            <a:xfrm rot="-325405">
              <a:off x="2543529" y="906685"/>
              <a:ext cx="25717" cy="76819"/>
            </a:xfrm>
            <a:custGeom>
              <a:avLst/>
              <a:gdLst/>
              <a:ahLst/>
              <a:cxnLst/>
              <a:rect l="l" t="t" r="r" b="b"/>
              <a:pathLst>
                <a:path w="461" h="1377" extrusionOk="0">
                  <a:moveTo>
                    <a:pt x="402" y="0"/>
                  </a:moveTo>
                  <a:cubicBezTo>
                    <a:pt x="398" y="0"/>
                    <a:pt x="393" y="1"/>
                    <a:pt x="388" y="1"/>
                  </a:cubicBezTo>
                  <a:lnTo>
                    <a:pt x="352" y="4"/>
                  </a:lnTo>
                  <a:lnTo>
                    <a:pt x="67" y="7"/>
                  </a:lnTo>
                  <a:cubicBezTo>
                    <a:pt x="53" y="10"/>
                    <a:pt x="39" y="15"/>
                    <a:pt x="25" y="24"/>
                  </a:cubicBezTo>
                  <a:cubicBezTo>
                    <a:pt x="11" y="35"/>
                    <a:pt x="0" y="46"/>
                    <a:pt x="3" y="60"/>
                  </a:cubicBezTo>
                  <a:cubicBezTo>
                    <a:pt x="5" y="92"/>
                    <a:pt x="44" y="110"/>
                    <a:pt x="125" y="110"/>
                  </a:cubicBezTo>
                  <a:cubicBezTo>
                    <a:pt x="141" y="110"/>
                    <a:pt x="159" y="109"/>
                    <a:pt x="179" y="107"/>
                  </a:cubicBezTo>
                  <a:lnTo>
                    <a:pt x="187" y="107"/>
                  </a:lnTo>
                  <a:cubicBezTo>
                    <a:pt x="195" y="174"/>
                    <a:pt x="215" y="356"/>
                    <a:pt x="254" y="651"/>
                  </a:cubicBezTo>
                  <a:cubicBezTo>
                    <a:pt x="293" y="950"/>
                    <a:pt x="312" y="1106"/>
                    <a:pt x="321" y="1123"/>
                  </a:cubicBezTo>
                  <a:cubicBezTo>
                    <a:pt x="324" y="1173"/>
                    <a:pt x="324" y="1195"/>
                    <a:pt x="324" y="1195"/>
                  </a:cubicBezTo>
                  <a:lnTo>
                    <a:pt x="340" y="1357"/>
                  </a:lnTo>
                  <a:lnTo>
                    <a:pt x="371" y="1377"/>
                  </a:lnTo>
                  <a:cubicBezTo>
                    <a:pt x="391" y="1374"/>
                    <a:pt x="407" y="1368"/>
                    <a:pt x="421" y="1354"/>
                  </a:cubicBezTo>
                  <a:cubicBezTo>
                    <a:pt x="435" y="1341"/>
                    <a:pt x="446" y="1327"/>
                    <a:pt x="441" y="1307"/>
                  </a:cubicBezTo>
                  <a:cubicBezTo>
                    <a:pt x="432" y="1176"/>
                    <a:pt x="407" y="978"/>
                    <a:pt x="365" y="716"/>
                  </a:cubicBezTo>
                  <a:cubicBezTo>
                    <a:pt x="324" y="453"/>
                    <a:pt x="299" y="255"/>
                    <a:pt x="290" y="121"/>
                  </a:cubicBezTo>
                  <a:lnTo>
                    <a:pt x="293" y="102"/>
                  </a:lnTo>
                  <a:lnTo>
                    <a:pt x="391" y="107"/>
                  </a:lnTo>
                  <a:cubicBezTo>
                    <a:pt x="410" y="105"/>
                    <a:pt x="424" y="102"/>
                    <a:pt x="438" y="88"/>
                  </a:cubicBezTo>
                  <a:cubicBezTo>
                    <a:pt x="449" y="77"/>
                    <a:pt x="460" y="63"/>
                    <a:pt x="458" y="46"/>
                  </a:cubicBezTo>
                  <a:cubicBezTo>
                    <a:pt x="453" y="19"/>
                    <a:pt x="437" y="0"/>
                    <a:pt x="4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4" name="Google Shape;3754;p43"/>
            <p:cNvSpPr/>
            <p:nvPr/>
          </p:nvSpPr>
          <p:spPr>
            <a:xfrm rot="-325405">
              <a:off x="2574651" y="901830"/>
              <a:ext cx="26832" cy="77488"/>
            </a:xfrm>
            <a:custGeom>
              <a:avLst/>
              <a:gdLst/>
              <a:ahLst/>
              <a:cxnLst/>
              <a:rect l="l" t="t" r="r" b="b"/>
              <a:pathLst>
                <a:path w="481" h="1389" extrusionOk="0">
                  <a:moveTo>
                    <a:pt x="369" y="1"/>
                  </a:moveTo>
                  <a:cubicBezTo>
                    <a:pt x="366" y="1"/>
                    <a:pt x="362" y="1"/>
                    <a:pt x="358" y="1"/>
                  </a:cubicBezTo>
                  <a:lnTo>
                    <a:pt x="107" y="7"/>
                  </a:lnTo>
                  <a:cubicBezTo>
                    <a:pt x="37" y="7"/>
                    <a:pt x="1" y="23"/>
                    <a:pt x="1" y="54"/>
                  </a:cubicBezTo>
                  <a:cubicBezTo>
                    <a:pt x="1" y="76"/>
                    <a:pt x="6" y="93"/>
                    <a:pt x="20" y="99"/>
                  </a:cubicBezTo>
                  <a:cubicBezTo>
                    <a:pt x="28" y="107"/>
                    <a:pt x="48" y="110"/>
                    <a:pt x="68" y="110"/>
                  </a:cubicBezTo>
                  <a:lnTo>
                    <a:pt x="118" y="107"/>
                  </a:lnTo>
                  <a:lnTo>
                    <a:pt x="160" y="107"/>
                  </a:lnTo>
                  <a:cubicBezTo>
                    <a:pt x="165" y="177"/>
                    <a:pt x="168" y="252"/>
                    <a:pt x="174" y="333"/>
                  </a:cubicBezTo>
                  <a:lnTo>
                    <a:pt x="168" y="804"/>
                  </a:lnTo>
                  <a:lnTo>
                    <a:pt x="193" y="1251"/>
                  </a:lnTo>
                  <a:lnTo>
                    <a:pt x="190" y="1279"/>
                  </a:lnTo>
                  <a:lnTo>
                    <a:pt x="132" y="1281"/>
                  </a:lnTo>
                  <a:cubicBezTo>
                    <a:pt x="123" y="1287"/>
                    <a:pt x="112" y="1290"/>
                    <a:pt x="107" y="1304"/>
                  </a:cubicBezTo>
                  <a:cubicBezTo>
                    <a:pt x="95" y="1318"/>
                    <a:pt x="93" y="1329"/>
                    <a:pt x="93" y="1343"/>
                  </a:cubicBezTo>
                  <a:cubicBezTo>
                    <a:pt x="95" y="1371"/>
                    <a:pt x="117" y="1388"/>
                    <a:pt x="158" y="1388"/>
                  </a:cubicBezTo>
                  <a:cubicBezTo>
                    <a:pt x="161" y="1388"/>
                    <a:pt x="165" y="1388"/>
                    <a:pt x="168" y="1387"/>
                  </a:cubicBezTo>
                  <a:cubicBezTo>
                    <a:pt x="174" y="1387"/>
                    <a:pt x="182" y="1387"/>
                    <a:pt x="193" y="1385"/>
                  </a:cubicBezTo>
                  <a:cubicBezTo>
                    <a:pt x="205" y="1387"/>
                    <a:pt x="229" y="1389"/>
                    <a:pt x="265" y="1389"/>
                  </a:cubicBezTo>
                  <a:cubicBezTo>
                    <a:pt x="280" y="1389"/>
                    <a:pt x="297" y="1388"/>
                    <a:pt x="316" y="1387"/>
                  </a:cubicBezTo>
                  <a:lnTo>
                    <a:pt x="411" y="1385"/>
                  </a:lnTo>
                  <a:cubicBezTo>
                    <a:pt x="427" y="1385"/>
                    <a:pt x="444" y="1376"/>
                    <a:pt x="458" y="1362"/>
                  </a:cubicBezTo>
                  <a:cubicBezTo>
                    <a:pt x="472" y="1351"/>
                    <a:pt x="480" y="1334"/>
                    <a:pt x="480" y="1318"/>
                  </a:cubicBezTo>
                  <a:cubicBezTo>
                    <a:pt x="480" y="1284"/>
                    <a:pt x="451" y="1264"/>
                    <a:pt x="401" y="1264"/>
                  </a:cubicBezTo>
                  <a:cubicBezTo>
                    <a:pt x="398" y="1264"/>
                    <a:pt x="395" y="1265"/>
                    <a:pt x="391" y="1265"/>
                  </a:cubicBezTo>
                  <a:lnTo>
                    <a:pt x="333" y="1268"/>
                  </a:lnTo>
                  <a:lnTo>
                    <a:pt x="305" y="1268"/>
                  </a:lnTo>
                  <a:lnTo>
                    <a:pt x="305" y="1209"/>
                  </a:lnTo>
                  <a:lnTo>
                    <a:pt x="302" y="1148"/>
                  </a:lnTo>
                  <a:lnTo>
                    <a:pt x="285" y="698"/>
                  </a:lnTo>
                  <a:lnTo>
                    <a:pt x="288" y="294"/>
                  </a:lnTo>
                  <a:cubicBezTo>
                    <a:pt x="285" y="221"/>
                    <a:pt x="280" y="154"/>
                    <a:pt x="274" y="99"/>
                  </a:cubicBezTo>
                  <a:lnTo>
                    <a:pt x="383" y="96"/>
                  </a:lnTo>
                  <a:cubicBezTo>
                    <a:pt x="397" y="96"/>
                    <a:pt x="411" y="90"/>
                    <a:pt x="425" y="79"/>
                  </a:cubicBezTo>
                  <a:cubicBezTo>
                    <a:pt x="433" y="68"/>
                    <a:pt x="441" y="57"/>
                    <a:pt x="441" y="43"/>
                  </a:cubicBezTo>
                  <a:cubicBezTo>
                    <a:pt x="441" y="17"/>
                    <a:pt x="417" y="1"/>
                    <a:pt x="3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5" name="Google Shape;3755;p43"/>
            <p:cNvSpPr/>
            <p:nvPr/>
          </p:nvSpPr>
          <p:spPr>
            <a:xfrm rot="-325405">
              <a:off x="2605924" y="899235"/>
              <a:ext cx="24936" cy="79329"/>
            </a:xfrm>
            <a:custGeom>
              <a:avLst/>
              <a:gdLst/>
              <a:ahLst/>
              <a:cxnLst/>
              <a:rect l="l" t="t" r="r" b="b"/>
              <a:pathLst>
                <a:path w="447" h="1422" extrusionOk="0">
                  <a:moveTo>
                    <a:pt x="165" y="1"/>
                  </a:moveTo>
                  <a:cubicBezTo>
                    <a:pt x="148" y="1"/>
                    <a:pt x="134" y="6"/>
                    <a:pt x="120" y="15"/>
                  </a:cubicBezTo>
                  <a:cubicBezTo>
                    <a:pt x="104" y="27"/>
                    <a:pt x="92" y="41"/>
                    <a:pt x="92" y="60"/>
                  </a:cubicBezTo>
                  <a:cubicBezTo>
                    <a:pt x="90" y="147"/>
                    <a:pt x="84" y="244"/>
                    <a:pt x="76" y="347"/>
                  </a:cubicBezTo>
                  <a:lnTo>
                    <a:pt x="70" y="398"/>
                  </a:lnTo>
                  <a:cubicBezTo>
                    <a:pt x="67" y="467"/>
                    <a:pt x="53" y="621"/>
                    <a:pt x="42" y="852"/>
                  </a:cubicBezTo>
                  <a:cubicBezTo>
                    <a:pt x="34" y="1081"/>
                    <a:pt x="20" y="1260"/>
                    <a:pt x="0" y="1385"/>
                  </a:cubicBezTo>
                  <a:cubicBezTo>
                    <a:pt x="28" y="1408"/>
                    <a:pt x="53" y="1422"/>
                    <a:pt x="76" y="1422"/>
                  </a:cubicBezTo>
                  <a:cubicBezTo>
                    <a:pt x="77" y="1422"/>
                    <a:pt x="78" y="1422"/>
                    <a:pt x="80" y="1422"/>
                  </a:cubicBezTo>
                  <a:cubicBezTo>
                    <a:pt x="111" y="1422"/>
                    <a:pt x="126" y="1391"/>
                    <a:pt x="131" y="1329"/>
                  </a:cubicBezTo>
                  <a:lnTo>
                    <a:pt x="148" y="732"/>
                  </a:lnTo>
                  <a:cubicBezTo>
                    <a:pt x="173" y="741"/>
                    <a:pt x="198" y="746"/>
                    <a:pt x="221" y="746"/>
                  </a:cubicBezTo>
                  <a:cubicBezTo>
                    <a:pt x="246" y="746"/>
                    <a:pt x="268" y="741"/>
                    <a:pt x="282" y="730"/>
                  </a:cubicBezTo>
                  <a:cubicBezTo>
                    <a:pt x="293" y="718"/>
                    <a:pt x="304" y="702"/>
                    <a:pt x="304" y="685"/>
                  </a:cubicBezTo>
                  <a:cubicBezTo>
                    <a:pt x="304" y="646"/>
                    <a:pt x="271" y="629"/>
                    <a:pt x="204" y="626"/>
                  </a:cubicBezTo>
                  <a:lnTo>
                    <a:pt x="165" y="626"/>
                  </a:lnTo>
                  <a:lnTo>
                    <a:pt x="171" y="571"/>
                  </a:lnTo>
                  <a:lnTo>
                    <a:pt x="201" y="147"/>
                  </a:lnTo>
                  <a:lnTo>
                    <a:pt x="204" y="127"/>
                  </a:lnTo>
                  <a:lnTo>
                    <a:pt x="229" y="127"/>
                  </a:lnTo>
                  <a:cubicBezTo>
                    <a:pt x="277" y="127"/>
                    <a:pt x="313" y="138"/>
                    <a:pt x="341" y="152"/>
                  </a:cubicBezTo>
                  <a:cubicBezTo>
                    <a:pt x="345" y="152"/>
                    <a:pt x="348" y="152"/>
                    <a:pt x="352" y="152"/>
                  </a:cubicBezTo>
                  <a:cubicBezTo>
                    <a:pt x="414" y="152"/>
                    <a:pt x="444" y="131"/>
                    <a:pt x="447" y="96"/>
                  </a:cubicBezTo>
                  <a:cubicBezTo>
                    <a:pt x="447" y="57"/>
                    <a:pt x="410" y="32"/>
                    <a:pt x="330" y="18"/>
                  </a:cubicBezTo>
                  <a:cubicBezTo>
                    <a:pt x="299" y="13"/>
                    <a:pt x="265" y="7"/>
                    <a:pt x="243" y="4"/>
                  </a:cubicBezTo>
                  <a:cubicBezTo>
                    <a:pt x="218" y="4"/>
                    <a:pt x="198" y="2"/>
                    <a:pt x="176" y="2"/>
                  </a:cubicBezTo>
                  <a:cubicBezTo>
                    <a:pt x="172" y="1"/>
                    <a:pt x="169" y="1"/>
                    <a:pt x="1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6" name="Google Shape;3756;p43"/>
            <p:cNvSpPr/>
            <p:nvPr/>
          </p:nvSpPr>
          <p:spPr>
            <a:xfrm rot="-325405">
              <a:off x="2634871" y="897061"/>
              <a:ext cx="34140" cy="80389"/>
            </a:xfrm>
            <a:custGeom>
              <a:avLst/>
              <a:gdLst/>
              <a:ahLst/>
              <a:cxnLst/>
              <a:rect l="l" t="t" r="r" b="b"/>
              <a:pathLst>
                <a:path w="612" h="1441" extrusionOk="0">
                  <a:moveTo>
                    <a:pt x="547" y="0"/>
                  </a:moveTo>
                  <a:cubicBezTo>
                    <a:pt x="525" y="0"/>
                    <a:pt x="514" y="3"/>
                    <a:pt x="505" y="11"/>
                  </a:cubicBezTo>
                  <a:cubicBezTo>
                    <a:pt x="497" y="17"/>
                    <a:pt x="494" y="28"/>
                    <a:pt x="491" y="45"/>
                  </a:cubicBezTo>
                  <a:lnTo>
                    <a:pt x="486" y="81"/>
                  </a:lnTo>
                  <a:lnTo>
                    <a:pt x="477" y="198"/>
                  </a:lnTo>
                  <a:cubicBezTo>
                    <a:pt x="414" y="938"/>
                    <a:pt x="340" y="1314"/>
                    <a:pt x="239" y="1314"/>
                  </a:cubicBezTo>
                  <a:cubicBezTo>
                    <a:pt x="238" y="1314"/>
                    <a:pt x="236" y="1314"/>
                    <a:pt x="235" y="1314"/>
                  </a:cubicBezTo>
                  <a:cubicBezTo>
                    <a:pt x="145" y="1309"/>
                    <a:pt x="103" y="1256"/>
                    <a:pt x="115" y="1150"/>
                  </a:cubicBezTo>
                  <a:cubicBezTo>
                    <a:pt x="117" y="1102"/>
                    <a:pt x="120" y="1030"/>
                    <a:pt x="117" y="926"/>
                  </a:cubicBezTo>
                  <a:cubicBezTo>
                    <a:pt x="115" y="832"/>
                    <a:pt x="117" y="754"/>
                    <a:pt x="120" y="706"/>
                  </a:cubicBezTo>
                  <a:lnTo>
                    <a:pt x="165" y="134"/>
                  </a:lnTo>
                  <a:cubicBezTo>
                    <a:pt x="170" y="106"/>
                    <a:pt x="162" y="78"/>
                    <a:pt x="154" y="50"/>
                  </a:cubicBezTo>
                  <a:cubicBezTo>
                    <a:pt x="143" y="25"/>
                    <a:pt x="129" y="11"/>
                    <a:pt x="112" y="9"/>
                  </a:cubicBezTo>
                  <a:cubicBezTo>
                    <a:pt x="92" y="9"/>
                    <a:pt x="78" y="23"/>
                    <a:pt x="62" y="50"/>
                  </a:cubicBezTo>
                  <a:lnTo>
                    <a:pt x="48" y="349"/>
                  </a:lnTo>
                  <a:cubicBezTo>
                    <a:pt x="31" y="569"/>
                    <a:pt x="17" y="737"/>
                    <a:pt x="9" y="851"/>
                  </a:cubicBezTo>
                  <a:cubicBezTo>
                    <a:pt x="0" y="966"/>
                    <a:pt x="0" y="1072"/>
                    <a:pt x="3" y="1161"/>
                  </a:cubicBezTo>
                  <a:cubicBezTo>
                    <a:pt x="6" y="1222"/>
                    <a:pt x="20" y="1281"/>
                    <a:pt x="50" y="1342"/>
                  </a:cubicBezTo>
                  <a:cubicBezTo>
                    <a:pt x="78" y="1404"/>
                    <a:pt x="129" y="1434"/>
                    <a:pt x="198" y="1440"/>
                  </a:cubicBezTo>
                  <a:cubicBezTo>
                    <a:pt x="202" y="1440"/>
                    <a:pt x="206" y="1440"/>
                    <a:pt x="210" y="1440"/>
                  </a:cubicBezTo>
                  <a:cubicBezTo>
                    <a:pt x="385" y="1440"/>
                    <a:pt x="495" y="1139"/>
                    <a:pt x="541" y="530"/>
                  </a:cubicBezTo>
                  <a:lnTo>
                    <a:pt x="547" y="497"/>
                  </a:lnTo>
                  <a:lnTo>
                    <a:pt x="578" y="321"/>
                  </a:lnTo>
                  <a:lnTo>
                    <a:pt x="608" y="112"/>
                  </a:lnTo>
                  <a:cubicBezTo>
                    <a:pt x="611" y="84"/>
                    <a:pt x="608" y="59"/>
                    <a:pt x="606" y="42"/>
                  </a:cubicBezTo>
                  <a:cubicBezTo>
                    <a:pt x="603" y="28"/>
                    <a:pt x="597" y="20"/>
                    <a:pt x="589" y="14"/>
                  </a:cubicBezTo>
                  <a:cubicBezTo>
                    <a:pt x="578" y="6"/>
                    <a:pt x="567" y="3"/>
                    <a:pt x="5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7" name="Google Shape;3757;p43"/>
            <p:cNvSpPr/>
            <p:nvPr/>
          </p:nvSpPr>
          <p:spPr>
            <a:xfrm rot="-325405">
              <a:off x="2669123" y="899060"/>
              <a:ext cx="21533" cy="80836"/>
            </a:xfrm>
            <a:custGeom>
              <a:avLst/>
              <a:gdLst/>
              <a:ahLst/>
              <a:cxnLst/>
              <a:rect l="l" t="t" r="r" b="b"/>
              <a:pathLst>
                <a:path w="386" h="1449" extrusionOk="0">
                  <a:moveTo>
                    <a:pt x="268" y="0"/>
                  </a:moveTo>
                  <a:cubicBezTo>
                    <a:pt x="223" y="0"/>
                    <a:pt x="192" y="64"/>
                    <a:pt x="176" y="188"/>
                  </a:cubicBezTo>
                  <a:cubicBezTo>
                    <a:pt x="173" y="235"/>
                    <a:pt x="165" y="299"/>
                    <a:pt x="162" y="389"/>
                  </a:cubicBezTo>
                  <a:lnTo>
                    <a:pt x="157" y="405"/>
                  </a:lnTo>
                  <a:cubicBezTo>
                    <a:pt x="143" y="506"/>
                    <a:pt x="120" y="662"/>
                    <a:pt x="81" y="869"/>
                  </a:cubicBezTo>
                  <a:cubicBezTo>
                    <a:pt x="42" y="1075"/>
                    <a:pt x="17" y="1228"/>
                    <a:pt x="3" y="1332"/>
                  </a:cubicBezTo>
                  <a:cubicBezTo>
                    <a:pt x="0" y="1351"/>
                    <a:pt x="3" y="1365"/>
                    <a:pt x="14" y="1382"/>
                  </a:cubicBezTo>
                  <a:cubicBezTo>
                    <a:pt x="26" y="1396"/>
                    <a:pt x="39" y="1407"/>
                    <a:pt x="62" y="1410"/>
                  </a:cubicBezTo>
                  <a:cubicBezTo>
                    <a:pt x="66" y="1410"/>
                    <a:pt x="71" y="1411"/>
                    <a:pt x="76" y="1411"/>
                  </a:cubicBezTo>
                  <a:cubicBezTo>
                    <a:pt x="92" y="1411"/>
                    <a:pt x="109" y="1407"/>
                    <a:pt x="126" y="1399"/>
                  </a:cubicBezTo>
                  <a:cubicBezTo>
                    <a:pt x="201" y="1410"/>
                    <a:pt x="263" y="1424"/>
                    <a:pt x="313" y="1449"/>
                  </a:cubicBezTo>
                  <a:cubicBezTo>
                    <a:pt x="327" y="1449"/>
                    <a:pt x="344" y="1443"/>
                    <a:pt x="357" y="1435"/>
                  </a:cubicBezTo>
                  <a:cubicBezTo>
                    <a:pt x="371" y="1427"/>
                    <a:pt x="377" y="1413"/>
                    <a:pt x="383" y="1399"/>
                  </a:cubicBezTo>
                  <a:cubicBezTo>
                    <a:pt x="385" y="1357"/>
                    <a:pt x="349" y="1332"/>
                    <a:pt x="277" y="1323"/>
                  </a:cubicBezTo>
                  <a:lnTo>
                    <a:pt x="190" y="1312"/>
                  </a:lnTo>
                  <a:cubicBezTo>
                    <a:pt x="140" y="1304"/>
                    <a:pt x="123" y="1256"/>
                    <a:pt x="137" y="1159"/>
                  </a:cubicBezTo>
                  <a:lnTo>
                    <a:pt x="190" y="827"/>
                  </a:lnTo>
                  <a:lnTo>
                    <a:pt x="196" y="785"/>
                  </a:lnTo>
                  <a:cubicBezTo>
                    <a:pt x="201" y="757"/>
                    <a:pt x="207" y="732"/>
                    <a:pt x="218" y="715"/>
                  </a:cubicBezTo>
                  <a:lnTo>
                    <a:pt x="279" y="213"/>
                  </a:lnTo>
                  <a:lnTo>
                    <a:pt x="321" y="60"/>
                  </a:lnTo>
                  <a:cubicBezTo>
                    <a:pt x="324" y="46"/>
                    <a:pt x="321" y="34"/>
                    <a:pt x="310" y="23"/>
                  </a:cubicBezTo>
                  <a:cubicBezTo>
                    <a:pt x="304" y="12"/>
                    <a:pt x="291" y="4"/>
                    <a:pt x="277" y="1"/>
                  </a:cubicBezTo>
                  <a:cubicBezTo>
                    <a:pt x="274" y="0"/>
                    <a:pt x="271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8" name="Google Shape;3758;p43"/>
            <p:cNvSpPr/>
            <p:nvPr/>
          </p:nvSpPr>
          <p:spPr>
            <a:xfrm rot="-325405">
              <a:off x="2708068" y="901594"/>
              <a:ext cx="37710" cy="78548"/>
            </a:xfrm>
            <a:custGeom>
              <a:avLst/>
              <a:gdLst/>
              <a:ahLst/>
              <a:cxnLst/>
              <a:rect l="l" t="t" r="r" b="b"/>
              <a:pathLst>
                <a:path w="676" h="1408" extrusionOk="0">
                  <a:moveTo>
                    <a:pt x="408" y="119"/>
                  </a:moveTo>
                  <a:cubicBezTo>
                    <a:pt x="561" y="172"/>
                    <a:pt x="589" y="409"/>
                    <a:pt x="491" y="822"/>
                  </a:cubicBezTo>
                  <a:cubicBezTo>
                    <a:pt x="480" y="869"/>
                    <a:pt x="463" y="925"/>
                    <a:pt x="447" y="978"/>
                  </a:cubicBezTo>
                  <a:cubicBezTo>
                    <a:pt x="374" y="1189"/>
                    <a:pt x="287" y="1292"/>
                    <a:pt x="184" y="1292"/>
                  </a:cubicBezTo>
                  <a:cubicBezTo>
                    <a:pt x="171" y="1292"/>
                    <a:pt x="158" y="1291"/>
                    <a:pt x="145" y="1288"/>
                  </a:cubicBezTo>
                  <a:lnTo>
                    <a:pt x="159" y="1240"/>
                  </a:lnTo>
                  <a:cubicBezTo>
                    <a:pt x="184" y="1140"/>
                    <a:pt x="215" y="989"/>
                    <a:pt x="251" y="785"/>
                  </a:cubicBezTo>
                  <a:cubicBezTo>
                    <a:pt x="290" y="585"/>
                    <a:pt x="318" y="434"/>
                    <a:pt x="341" y="339"/>
                  </a:cubicBezTo>
                  <a:cubicBezTo>
                    <a:pt x="363" y="247"/>
                    <a:pt x="382" y="172"/>
                    <a:pt x="408" y="119"/>
                  </a:cubicBezTo>
                  <a:close/>
                  <a:moveTo>
                    <a:pt x="349" y="0"/>
                  </a:moveTo>
                  <a:cubicBezTo>
                    <a:pt x="336" y="0"/>
                    <a:pt x="320" y="4"/>
                    <a:pt x="307" y="13"/>
                  </a:cubicBezTo>
                  <a:cubicBezTo>
                    <a:pt x="285" y="24"/>
                    <a:pt x="276" y="41"/>
                    <a:pt x="268" y="66"/>
                  </a:cubicBezTo>
                  <a:cubicBezTo>
                    <a:pt x="265" y="88"/>
                    <a:pt x="254" y="144"/>
                    <a:pt x="240" y="239"/>
                  </a:cubicBezTo>
                  <a:cubicBezTo>
                    <a:pt x="229" y="333"/>
                    <a:pt x="215" y="398"/>
                    <a:pt x="207" y="445"/>
                  </a:cubicBezTo>
                  <a:lnTo>
                    <a:pt x="45" y="1090"/>
                  </a:lnTo>
                  <a:cubicBezTo>
                    <a:pt x="3" y="1268"/>
                    <a:pt x="0" y="1363"/>
                    <a:pt x="39" y="1371"/>
                  </a:cubicBezTo>
                  <a:lnTo>
                    <a:pt x="184" y="1408"/>
                  </a:lnTo>
                  <a:cubicBezTo>
                    <a:pt x="257" y="1385"/>
                    <a:pt x="324" y="1357"/>
                    <a:pt x="380" y="1313"/>
                  </a:cubicBezTo>
                  <a:cubicBezTo>
                    <a:pt x="405" y="1296"/>
                    <a:pt x="424" y="1271"/>
                    <a:pt x="447" y="1243"/>
                  </a:cubicBezTo>
                  <a:cubicBezTo>
                    <a:pt x="466" y="1212"/>
                    <a:pt x="488" y="1176"/>
                    <a:pt x="514" y="1134"/>
                  </a:cubicBezTo>
                  <a:cubicBezTo>
                    <a:pt x="536" y="1090"/>
                    <a:pt x="564" y="997"/>
                    <a:pt x="597" y="864"/>
                  </a:cubicBezTo>
                  <a:lnTo>
                    <a:pt x="625" y="746"/>
                  </a:lnTo>
                  <a:lnTo>
                    <a:pt x="653" y="646"/>
                  </a:lnTo>
                  <a:cubicBezTo>
                    <a:pt x="675" y="543"/>
                    <a:pt x="673" y="437"/>
                    <a:pt x="645" y="328"/>
                  </a:cubicBezTo>
                  <a:cubicBezTo>
                    <a:pt x="592" y="144"/>
                    <a:pt x="500" y="38"/>
                    <a:pt x="360" y="1"/>
                  </a:cubicBezTo>
                  <a:cubicBezTo>
                    <a:pt x="357" y="1"/>
                    <a:pt x="353" y="0"/>
                    <a:pt x="3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9" name="Google Shape;3759;p43"/>
            <p:cNvSpPr/>
            <p:nvPr/>
          </p:nvSpPr>
          <p:spPr>
            <a:xfrm rot="-325405">
              <a:off x="2738958" y="911405"/>
              <a:ext cx="46748" cy="80055"/>
            </a:xfrm>
            <a:custGeom>
              <a:avLst/>
              <a:gdLst/>
              <a:ahLst/>
              <a:cxnLst/>
              <a:rect l="l" t="t" r="r" b="b"/>
              <a:pathLst>
                <a:path w="838" h="1435" extrusionOk="0">
                  <a:moveTo>
                    <a:pt x="684" y="249"/>
                  </a:moveTo>
                  <a:cubicBezTo>
                    <a:pt x="672" y="294"/>
                    <a:pt x="656" y="364"/>
                    <a:pt x="631" y="461"/>
                  </a:cubicBezTo>
                  <a:cubicBezTo>
                    <a:pt x="611" y="559"/>
                    <a:pt x="589" y="645"/>
                    <a:pt x="569" y="718"/>
                  </a:cubicBezTo>
                  <a:cubicBezTo>
                    <a:pt x="547" y="790"/>
                    <a:pt x="530" y="852"/>
                    <a:pt x="513" y="899"/>
                  </a:cubicBezTo>
                  <a:cubicBezTo>
                    <a:pt x="494" y="949"/>
                    <a:pt x="486" y="983"/>
                    <a:pt x="483" y="1005"/>
                  </a:cubicBezTo>
                  <a:cubicBezTo>
                    <a:pt x="388" y="963"/>
                    <a:pt x="332" y="935"/>
                    <a:pt x="318" y="910"/>
                  </a:cubicBezTo>
                  <a:cubicBezTo>
                    <a:pt x="382" y="779"/>
                    <a:pt x="505" y="559"/>
                    <a:pt x="684" y="249"/>
                  </a:cubicBezTo>
                  <a:close/>
                  <a:moveTo>
                    <a:pt x="714" y="1"/>
                  </a:moveTo>
                  <a:cubicBezTo>
                    <a:pt x="684" y="20"/>
                    <a:pt x="653" y="76"/>
                    <a:pt x="611" y="171"/>
                  </a:cubicBezTo>
                  <a:cubicBezTo>
                    <a:pt x="592" y="213"/>
                    <a:pt x="583" y="238"/>
                    <a:pt x="575" y="246"/>
                  </a:cubicBezTo>
                  <a:cubicBezTo>
                    <a:pt x="416" y="559"/>
                    <a:pt x="232" y="868"/>
                    <a:pt x="17" y="1181"/>
                  </a:cubicBezTo>
                  <a:lnTo>
                    <a:pt x="6" y="1200"/>
                  </a:lnTo>
                  <a:cubicBezTo>
                    <a:pt x="0" y="1214"/>
                    <a:pt x="3" y="1231"/>
                    <a:pt x="14" y="1245"/>
                  </a:cubicBezTo>
                  <a:cubicBezTo>
                    <a:pt x="25" y="1259"/>
                    <a:pt x="34" y="1270"/>
                    <a:pt x="53" y="1276"/>
                  </a:cubicBezTo>
                  <a:cubicBezTo>
                    <a:pt x="60" y="1279"/>
                    <a:pt x="67" y="1281"/>
                    <a:pt x="74" y="1281"/>
                  </a:cubicBezTo>
                  <a:cubicBezTo>
                    <a:pt x="98" y="1281"/>
                    <a:pt x="121" y="1263"/>
                    <a:pt x="142" y="1228"/>
                  </a:cubicBezTo>
                  <a:cubicBezTo>
                    <a:pt x="156" y="1203"/>
                    <a:pt x="179" y="1167"/>
                    <a:pt x="204" y="1120"/>
                  </a:cubicBezTo>
                  <a:cubicBezTo>
                    <a:pt x="226" y="1067"/>
                    <a:pt x="254" y="1022"/>
                    <a:pt x="282" y="983"/>
                  </a:cubicBezTo>
                  <a:lnTo>
                    <a:pt x="469" y="1080"/>
                  </a:lnTo>
                  <a:cubicBezTo>
                    <a:pt x="446" y="1192"/>
                    <a:pt x="430" y="1279"/>
                    <a:pt x="407" y="1337"/>
                  </a:cubicBezTo>
                  <a:cubicBezTo>
                    <a:pt x="402" y="1359"/>
                    <a:pt x="402" y="1382"/>
                    <a:pt x="416" y="1396"/>
                  </a:cubicBezTo>
                  <a:cubicBezTo>
                    <a:pt x="427" y="1412"/>
                    <a:pt x="446" y="1424"/>
                    <a:pt x="474" y="1435"/>
                  </a:cubicBezTo>
                  <a:cubicBezTo>
                    <a:pt x="499" y="1435"/>
                    <a:pt x="516" y="1415"/>
                    <a:pt x="527" y="1387"/>
                  </a:cubicBezTo>
                  <a:lnTo>
                    <a:pt x="527" y="1385"/>
                  </a:lnTo>
                  <a:cubicBezTo>
                    <a:pt x="533" y="1368"/>
                    <a:pt x="541" y="1320"/>
                    <a:pt x="552" y="1256"/>
                  </a:cubicBezTo>
                  <a:cubicBezTo>
                    <a:pt x="561" y="1189"/>
                    <a:pt x="569" y="1147"/>
                    <a:pt x="575" y="1131"/>
                  </a:cubicBezTo>
                  <a:lnTo>
                    <a:pt x="597" y="1000"/>
                  </a:lnTo>
                  <a:cubicBezTo>
                    <a:pt x="631" y="913"/>
                    <a:pt x="667" y="768"/>
                    <a:pt x="712" y="564"/>
                  </a:cubicBezTo>
                  <a:cubicBezTo>
                    <a:pt x="756" y="355"/>
                    <a:pt x="795" y="202"/>
                    <a:pt x="829" y="101"/>
                  </a:cubicBezTo>
                  <a:cubicBezTo>
                    <a:pt x="837" y="85"/>
                    <a:pt x="834" y="71"/>
                    <a:pt x="823" y="57"/>
                  </a:cubicBezTo>
                  <a:cubicBezTo>
                    <a:pt x="812" y="43"/>
                    <a:pt x="798" y="32"/>
                    <a:pt x="781" y="23"/>
                  </a:cubicBezTo>
                  <a:lnTo>
                    <a:pt x="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0" name="Google Shape;3760;p43"/>
            <p:cNvSpPr/>
            <p:nvPr/>
          </p:nvSpPr>
          <p:spPr>
            <a:xfrm rot="-325405">
              <a:off x="2778793" y="919968"/>
              <a:ext cx="47361" cy="75759"/>
            </a:xfrm>
            <a:custGeom>
              <a:avLst/>
              <a:gdLst/>
              <a:ahLst/>
              <a:cxnLst/>
              <a:rect l="l" t="t" r="r" b="b"/>
              <a:pathLst>
                <a:path w="849" h="1358" extrusionOk="0">
                  <a:moveTo>
                    <a:pt x="475" y="0"/>
                  </a:moveTo>
                  <a:lnTo>
                    <a:pt x="416" y="9"/>
                  </a:lnTo>
                  <a:lnTo>
                    <a:pt x="410" y="20"/>
                  </a:lnTo>
                  <a:cubicBezTo>
                    <a:pt x="388" y="62"/>
                    <a:pt x="369" y="209"/>
                    <a:pt x="346" y="461"/>
                  </a:cubicBezTo>
                  <a:cubicBezTo>
                    <a:pt x="335" y="572"/>
                    <a:pt x="330" y="631"/>
                    <a:pt x="330" y="636"/>
                  </a:cubicBezTo>
                  <a:lnTo>
                    <a:pt x="304" y="687"/>
                  </a:lnTo>
                  <a:cubicBezTo>
                    <a:pt x="290" y="714"/>
                    <a:pt x="274" y="759"/>
                    <a:pt x="249" y="826"/>
                  </a:cubicBezTo>
                  <a:cubicBezTo>
                    <a:pt x="224" y="893"/>
                    <a:pt x="204" y="940"/>
                    <a:pt x="187" y="977"/>
                  </a:cubicBezTo>
                  <a:cubicBezTo>
                    <a:pt x="92" y="1164"/>
                    <a:pt x="34" y="1264"/>
                    <a:pt x="6" y="1286"/>
                  </a:cubicBezTo>
                  <a:cubicBezTo>
                    <a:pt x="0" y="1317"/>
                    <a:pt x="12" y="1342"/>
                    <a:pt x="37" y="1353"/>
                  </a:cubicBezTo>
                  <a:cubicBezTo>
                    <a:pt x="44" y="1356"/>
                    <a:pt x="51" y="1357"/>
                    <a:pt x="58" y="1357"/>
                  </a:cubicBezTo>
                  <a:cubicBezTo>
                    <a:pt x="92" y="1357"/>
                    <a:pt x="127" y="1323"/>
                    <a:pt x="162" y="1256"/>
                  </a:cubicBezTo>
                  <a:lnTo>
                    <a:pt x="458" y="687"/>
                  </a:lnTo>
                  <a:cubicBezTo>
                    <a:pt x="489" y="625"/>
                    <a:pt x="553" y="541"/>
                    <a:pt x="650" y="441"/>
                  </a:cubicBezTo>
                  <a:cubicBezTo>
                    <a:pt x="748" y="341"/>
                    <a:pt x="809" y="260"/>
                    <a:pt x="843" y="198"/>
                  </a:cubicBezTo>
                  <a:cubicBezTo>
                    <a:pt x="848" y="187"/>
                    <a:pt x="848" y="176"/>
                    <a:pt x="843" y="162"/>
                  </a:cubicBezTo>
                  <a:cubicBezTo>
                    <a:pt x="835" y="148"/>
                    <a:pt x="829" y="143"/>
                    <a:pt x="815" y="134"/>
                  </a:cubicBezTo>
                  <a:cubicBezTo>
                    <a:pt x="811" y="133"/>
                    <a:pt x="807" y="132"/>
                    <a:pt x="803" y="132"/>
                  </a:cubicBezTo>
                  <a:cubicBezTo>
                    <a:pt x="757" y="132"/>
                    <a:pt x="669" y="214"/>
                    <a:pt x="542" y="382"/>
                  </a:cubicBezTo>
                  <a:cubicBezTo>
                    <a:pt x="486" y="455"/>
                    <a:pt x="455" y="494"/>
                    <a:pt x="441" y="508"/>
                  </a:cubicBezTo>
                  <a:cubicBezTo>
                    <a:pt x="441" y="505"/>
                    <a:pt x="447" y="461"/>
                    <a:pt x="469" y="360"/>
                  </a:cubicBezTo>
                  <a:cubicBezTo>
                    <a:pt x="511" y="140"/>
                    <a:pt x="514" y="20"/>
                    <a:pt x="4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1" name="Google Shape;3761;p43"/>
            <p:cNvSpPr/>
            <p:nvPr/>
          </p:nvSpPr>
          <p:spPr>
            <a:xfrm rot="-325405">
              <a:off x="2132633" y="1040144"/>
              <a:ext cx="205344" cy="216008"/>
            </a:xfrm>
            <a:custGeom>
              <a:avLst/>
              <a:gdLst/>
              <a:ahLst/>
              <a:cxnLst/>
              <a:rect l="l" t="t" r="r" b="b"/>
              <a:pathLst>
                <a:path w="3681" h="3872" extrusionOk="0">
                  <a:moveTo>
                    <a:pt x="522" y="1"/>
                  </a:moveTo>
                  <a:cubicBezTo>
                    <a:pt x="510" y="1"/>
                    <a:pt x="498" y="5"/>
                    <a:pt x="489" y="13"/>
                  </a:cubicBezTo>
                  <a:cubicBezTo>
                    <a:pt x="486" y="13"/>
                    <a:pt x="439" y="66"/>
                    <a:pt x="375" y="153"/>
                  </a:cubicBezTo>
                  <a:cubicBezTo>
                    <a:pt x="361" y="175"/>
                    <a:pt x="364" y="203"/>
                    <a:pt x="383" y="217"/>
                  </a:cubicBezTo>
                  <a:cubicBezTo>
                    <a:pt x="394" y="223"/>
                    <a:pt x="403" y="225"/>
                    <a:pt x="414" y="225"/>
                  </a:cubicBezTo>
                  <a:cubicBezTo>
                    <a:pt x="428" y="225"/>
                    <a:pt x="442" y="223"/>
                    <a:pt x="447" y="206"/>
                  </a:cubicBezTo>
                  <a:cubicBezTo>
                    <a:pt x="509" y="122"/>
                    <a:pt x="556" y="72"/>
                    <a:pt x="556" y="72"/>
                  </a:cubicBezTo>
                  <a:cubicBezTo>
                    <a:pt x="573" y="55"/>
                    <a:pt x="570" y="27"/>
                    <a:pt x="553" y="11"/>
                  </a:cubicBezTo>
                  <a:cubicBezTo>
                    <a:pt x="544" y="4"/>
                    <a:pt x="533" y="1"/>
                    <a:pt x="522" y="1"/>
                  </a:cubicBezTo>
                  <a:close/>
                  <a:moveTo>
                    <a:pt x="314" y="282"/>
                  </a:moveTo>
                  <a:cubicBezTo>
                    <a:pt x="300" y="282"/>
                    <a:pt x="286" y="289"/>
                    <a:pt x="277" y="304"/>
                  </a:cubicBezTo>
                  <a:cubicBezTo>
                    <a:pt x="241" y="351"/>
                    <a:pt x="213" y="404"/>
                    <a:pt x="185" y="457"/>
                  </a:cubicBezTo>
                  <a:cubicBezTo>
                    <a:pt x="171" y="477"/>
                    <a:pt x="182" y="504"/>
                    <a:pt x="205" y="516"/>
                  </a:cubicBezTo>
                  <a:cubicBezTo>
                    <a:pt x="210" y="518"/>
                    <a:pt x="219" y="524"/>
                    <a:pt x="224" y="524"/>
                  </a:cubicBezTo>
                  <a:cubicBezTo>
                    <a:pt x="241" y="524"/>
                    <a:pt x="255" y="516"/>
                    <a:pt x="263" y="499"/>
                  </a:cubicBezTo>
                  <a:cubicBezTo>
                    <a:pt x="291" y="449"/>
                    <a:pt x="319" y="398"/>
                    <a:pt x="350" y="348"/>
                  </a:cubicBezTo>
                  <a:cubicBezTo>
                    <a:pt x="364" y="331"/>
                    <a:pt x="358" y="304"/>
                    <a:pt x="336" y="290"/>
                  </a:cubicBezTo>
                  <a:cubicBezTo>
                    <a:pt x="330" y="285"/>
                    <a:pt x="322" y="282"/>
                    <a:pt x="314" y="282"/>
                  </a:cubicBezTo>
                  <a:close/>
                  <a:moveTo>
                    <a:pt x="144" y="592"/>
                  </a:moveTo>
                  <a:cubicBezTo>
                    <a:pt x="128" y="592"/>
                    <a:pt x="112" y="603"/>
                    <a:pt x="104" y="622"/>
                  </a:cubicBezTo>
                  <a:cubicBezTo>
                    <a:pt x="82" y="677"/>
                    <a:pt x="65" y="736"/>
                    <a:pt x="46" y="792"/>
                  </a:cubicBezTo>
                  <a:cubicBezTo>
                    <a:pt x="40" y="811"/>
                    <a:pt x="54" y="836"/>
                    <a:pt x="79" y="845"/>
                  </a:cubicBezTo>
                  <a:cubicBezTo>
                    <a:pt x="85" y="848"/>
                    <a:pt x="87" y="848"/>
                    <a:pt x="93" y="848"/>
                  </a:cubicBezTo>
                  <a:cubicBezTo>
                    <a:pt x="113" y="848"/>
                    <a:pt x="129" y="834"/>
                    <a:pt x="129" y="811"/>
                  </a:cubicBezTo>
                  <a:cubicBezTo>
                    <a:pt x="143" y="761"/>
                    <a:pt x="160" y="708"/>
                    <a:pt x="185" y="652"/>
                  </a:cubicBezTo>
                  <a:cubicBezTo>
                    <a:pt x="196" y="630"/>
                    <a:pt x="185" y="608"/>
                    <a:pt x="160" y="597"/>
                  </a:cubicBezTo>
                  <a:cubicBezTo>
                    <a:pt x="155" y="594"/>
                    <a:pt x="149" y="592"/>
                    <a:pt x="144" y="592"/>
                  </a:cubicBezTo>
                  <a:close/>
                  <a:moveTo>
                    <a:pt x="55" y="934"/>
                  </a:moveTo>
                  <a:cubicBezTo>
                    <a:pt x="34" y="934"/>
                    <a:pt x="15" y="950"/>
                    <a:pt x="12" y="973"/>
                  </a:cubicBezTo>
                  <a:cubicBezTo>
                    <a:pt x="4" y="1018"/>
                    <a:pt x="1" y="1062"/>
                    <a:pt x="1" y="1104"/>
                  </a:cubicBezTo>
                  <a:cubicBezTo>
                    <a:pt x="1" y="1118"/>
                    <a:pt x="4" y="1138"/>
                    <a:pt x="4" y="1154"/>
                  </a:cubicBezTo>
                  <a:cubicBezTo>
                    <a:pt x="9" y="1180"/>
                    <a:pt x="26" y="1196"/>
                    <a:pt x="51" y="1196"/>
                  </a:cubicBezTo>
                  <a:lnTo>
                    <a:pt x="54" y="1196"/>
                  </a:lnTo>
                  <a:cubicBezTo>
                    <a:pt x="79" y="1196"/>
                    <a:pt x="99" y="1174"/>
                    <a:pt x="96" y="1152"/>
                  </a:cubicBezTo>
                  <a:cubicBezTo>
                    <a:pt x="93" y="1135"/>
                    <a:pt x="93" y="1124"/>
                    <a:pt x="93" y="1104"/>
                  </a:cubicBezTo>
                  <a:cubicBezTo>
                    <a:pt x="93" y="1062"/>
                    <a:pt x="93" y="1026"/>
                    <a:pt x="99" y="984"/>
                  </a:cubicBezTo>
                  <a:cubicBezTo>
                    <a:pt x="101" y="959"/>
                    <a:pt x="85" y="937"/>
                    <a:pt x="60" y="934"/>
                  </a:cubicBezTo>
                  <a:cubicBezTo>
                    <a:pt x="58" y="934"/>
                    <a:pt x="56" y="934"/>
                    <a:pt x="55" y="934"/>
                  </a:cubicBezTo>
                  <a:close/>
                  <a:moveTo>
                    <a:pt x="79" y="1282"/>
                  </a:moveTo>
                  <a:cubicBezTo>
                    <a:pt x="75" y="1282"/>
                    <a:pt x="72" y="1282"/>
                    <a:pt x="68" y="1283"/>
                  </a:cubicBezTo>
                  <a:cubicBezTo>
                    <a:pt x="43" y="1286"/>
                    <a:pt x="29" y="1311"/>
                    <a:pt x="37" y="1336"/>
                  </a:cubicBezTo>
                  <a:cubicBezTo>
                    <a:pt x="54" y="1392"/>
                    <a:pt x="73" y="1450"/>
                    <a:pt x="101" y="1506"/>
                  </a:cubicBezTo>
                  <a:cubicBezTo>
                    <a:pt x="110" y="1520"/>
                    <a:pt x="124" y="1531"/>
                    <a:pt x="140" y="1531"/>
                  </a:cubicBezTo>
                  <a:cubicBezTo>
                    <a:pt x="149" y="1531"/>
                    <a:pt x="154" y="1531"/>
                    <a:pt x="157" y="1526"/>
                  </a:cubicBezTo>
                  <a:cubicBezTo>
                    <a:pt x="182" y="1517"/>
                    <a:pt x="191" y="1489"/>
                    <a:pt x="179" y="1467"/>
                  </a:cubicBezTo>
                  <a:cubicBezTo>
                    <a:pt x="154" y="1420"/>
                    <a:pt x="135" y="1367"/>
                    <a:pt x="121" y="1313"/>
                  </a:cubicBezTo>
                  <a:cubicBezTo>
                    <a:pt x="116" y="1295"/>
                    <a:pt x="99" y="1282"/>
                    <a:pt x="79" y="1282"/>
                  </a:cubicBezTo>
                  <a:close/>
                  <a:moveTo>
                    <a:pt x="234" y="1591"/>
                  </a:moveTo>
                  <a:cubicBezTo>
                    <a:pt x="224" y="1591"/>
                    <a:pt x="214" y="1594"/>
                    <a:pt x="205" y="1601"/>
                  </a:cubicBezTo>
                  <a:cubicBezTo>
                    <a:pt x="182" y="1618"/>
                    <a:pt x="182" y="1643"/>
                    <a:pt x="196" y="1662"/>
                  </a:cubicBezTo>
                  <a:cubicBezTo>
                    <a:pt x="235" y="1710"/>
                    <a:pt x="277" y="1754"/>
                    <a:pt x="322" y="1796"/>
                  </a:cubicBezTo>
                  <a:cubicBezTo>
                    <a:pt x="333" y="1802"/>
                    <a:pt x="344" y="1807"/>
                    <a:pt x="352" y="1807"/>
                  </a:cubicBezTo>
                  <a:cubicBezTo>
                    <a:pt x="366" y="1807"/>
                    <a:pt x="380" y="1802"/>
                    <a:pt x="386" y="1793"/>
                  </a:cubicBezTo>
                  <a:cubicBezTo>
                    <a:pt x="403" y="1774"/>
                    <a:pt x="400" y="1746"/>
                    <a:pt x="380" y="1729"/>
                  </a:cubicBezTo>
                  <a:cubicBezTo>
                    <a:pt x="339" y="1690"/>
                    <a:pt x="302" y="1648"/>
                    <a:pt x="266" y="1606"/>
                  </a:cubicBezTo>
                  <a:cubicBezTo>
                    <a:pt x="257" y="1596"/>
                    <a:pt x="245" y="1591"/>
                    <a:pt x="234" y="1591"/>
                  </a:cubicBezTo>
                  <a:close/>
                  <a:moveTo>
                    <a:pt x="1898" y="1738"/>
                  </a:moveTo>
                  <a:cubicBezTo>
                    <a:pt x="1859" y="1738"/>
                    <a:pt x="1809" y="1751"/>
                    <a:pt x="1747" y="1779"/>
                  </a:cubicBezTo>
                  <a:cubicBezTo>
                    <a:pt x="1728" y="1788"/>
                    <a:pt x="1717" y="1816"/>
                    <a:pt x="1728" y="1838"/>
                  </a:cubicBezTo>
                  <a:cubicBezTo>
                    <a:pt x="1733" y="1855"/>
                    <a:pt x="1747" y="1866"/>
                    <a:pt x="1767" y="1866"/>
                  </a:cubicBezTo>
                  <a:cubicBezTo>
                    <a:pt x="1772" y="1866"/>
                    <a:pt x="1781" y="1863"/>
                    <a:pt x="1784" y="1858"/>
                  </a:cubicBezTo>
                  <a:cubicBezTo>
                    <a:pt x="1842" y="1835"/>
                    <a:pt x="1878" y="1827"/>
                    <a:pt x="1898" y="1827"/>
                  </a:cubicBezTo>
                  <a:cubicBezTo>
                    <a:pt x="1906" y="1827"/>
                    <a:pt x="1912" y="1827"/>
                    <a:pt x="1920" y="1830"/>
                  </a:cubicBezTo>
                  <a:cubicBezTo>
                    <a:pt x="1925" y="1831"/>
                    <a:pt x="1929" y="1832"/>
                    <a:pt x="1934" y="1832"/>
                  </a:cubicBezTo>
                  <a:cubicBezTo>
                    <a:pt x="1950" y="1832"/>
                    <a:pt x="1967" y="1821"/>
                    <a:pt x="1976" y="1802"/>
                  </a:cubicBezTo>
                  <a:cubicBezTo>
                    <a:pt x="1982" y="1782"/>
                    <a:pt x="1971" y="1757"/>
                    <a:pt x="1948" y="1746"/>
                  </a:cubicBezTo>
                  <a:cubicBezTo>
                    <a:pt x="1934" y="1740"/>
                    <a:pt x="1915" y="1738"/>
                    <a:pt x="1898" y="1738"/>
                  </a:cubicBezTo>
                  <a:close/>
                  <a:moveTo>
                    <a:pt x="495" y="1830"/>
                  </a:moveTo>
                  <a:cubicBezTo>
                    <a:pt x="481" y="1830"/>
                    <a:pt x="467" y="1837"/>
                    <a:pt x="458" y="1849"/>
                  </a:cubicBezTo>
                  <a:cubicBezTo>
                    <a:pt x="445" y="1866"/>
                    <a:pt x="447" y="1894"/>
                    <a:pt x="470" y="1908"/>
                  </a:cubicBezTo>
                  <a:cubicBezTo>
                    <a:pt x="500" y="1927"/>
                    <a:pt x="534" y="1952"/>
                    <a:pt x="573" y="1972"/>
                  </a:cubicBezTo>
                  <a:cubicBezTo>
                    <a:pt x="590" y="1983"/>
                    <a:pt x="604" y="1991"/>
                    <a:pt x="623" y="2003"/>
                  </a:cubicBezTo>
                  <a:cubicBezTo>
                    <a:pt x="629" y="2005"/>
                    <a:pt x="637" y="2008"/>
                    <a:pt x="643" y="2008"/>
                  </a:cubicBezTo>
                  <a:cubicBezTo>
                    <a:pt x="657" y="2008"/>
                    <a:pt x="673" y="1997"/>
                    <a:pt x="682" y="1989"/>
                  </a:cubicBezTo>
                  <a:cubicBezTo>
                    <a:pt x="693" y="1966"/>
                    <a:pt x="684" y="1941"/>
                    <a:pt x="665" y="1927"/>
                  </a:cubicBezTo>
                  <a:cubicBezTo>
                    <a:pt x="651" y="1919"/>
                    <a:pt x="637" y="1911"/>
                    <a:pt x="617" y="1899"/>
                  </a:cubicBezTo>
                  <a:cubicBezTo>
                    <a:pt x="581" y="1880"/>
                    <a:pt x="548" y="1858"/>
                    <a:pt x="517" y="1838"/>
                  </a:cubicBezTo>
                  <a:cubicBezTo>
                    <a:pt x="511" y="1833"/>
                    <a:pt x="503" y="1830"/>
                    <a:pt x="495" y="1830"/>
                  </a:cubicBezTo>
                  <a:close/>
                  <a:moveTo>
                    <a:pt x="1613" y="1869"/>
                  </a:moveTo>
                  <a:cubicBezTo>
                    <a:pt x="1603" y="1869"/>
                    <a:pt x="1593" y="1872"/>
                    <a:pt x="1586" y="1880"/>
                  </a:cubicBezTo>
                  <a:cubicBezTo>
                    <a:pt x="1538" y="1922"/>
                    <a:pt x="1496" y="1969"/>
                    <a:pt x="1466" y="2025"/>
                  </a:cubicBezTo>
                  <a:cubicBezTo>
                    <a:pt x="1454" y="2047"/>
                    <a:pt x="1463" y="2072"/>
                    <a:pt x="1482" y="2086"/>
                  </a:cubicBezTo>
                  <a:cubicBezTo>
                    <a:pt x="1491" y="2089"/>
                    <a:pt x="1502" y="2092"/>
                    <a:pt x="1507" y="2092"/>
                  </a:cubicBezTo>
                  <a:cubicBezTo>
                    <a:pt x="1524" y="2092"/>
                    <a:pt x="1538" y="2086"/>
                    <a:pt x="1544" y="2072"/>
                  </a:cubicBezTo>
                  <a:cubicBezTo>
                    <a:pt x="1572" y="2022"/>
                    <a:pt x="1605" y="1980"/>
                    <a:pt x="1644" y="1947"/>
                  </a:cubicBezTo>
                  <a:cubicBezTo>
                    <a:pt x="1661" y="1927"/>
                    <a:pt x="1664" y="1899"/>
                    <a:pt x="1647" y="1883"/>
                  </a:cubicBezTo>
                  <a:cubicBezTo>
                    <a:pt x="1638" y="1874"/>
                    <a:pt x="1626" y="1869"/>
                    <a:pt x="1613" y="1869"/>
                  </a:cubicBezTo>
                  <a:close/>
                  <a:moveTo>
                    <a:pt x="1934" y="1896"/>
                  </a:moveTo>
                  <a:cubicBezTo>
                    <a:pt x="1920" y="1896"/>
                    <a:pt x="1907" y="1901"/>
                    <a:pt x="1898" y="1913"/>
                  </a:cubicBezTo>
                  <a:cubicBezTo>
                    <a:pt x="1881" y="1941"/>
                    <a:pt x="1845" y="1980"/>
                    <a:pt x="1784" y="2022"/>
                  </a:cubicBezTo>
                  <a:cubicBezTo>
                    <a:pt x="1761" y="2033"/>
                    <a:pt x="1756" y="2061"/>
                    <a:pt x="1770" y="2081"/>
                  </a:cubicBezTo>
                  <a:cubicBezTo>
                    <a:pt x="1778" y="2095"/>
                    <a:pt x="1795" y="2103"/>
                    <a:pt x="1809" y="2103"/>
                  </a:cubicBezTo>
                  <a:cubicBezTo>
                    <a:pt x="1817" y="2103"/>
                    <a:pt x="1825" y="2100"/>
                    <a:pt x="1828" y="2092"/>
                  </a:cubicBezTo>
                  <a:cubicBezTo>
                    <a:pt x="1887" y="2056"/>
                    <a:pt x="1937" y="2008"/>
                    <a:pt x="1968" y="1964"/>
                  </a:cubicBezTo>
                  <a:cubicBezTo>
                    <a:pt x="1982" y="1944"/>
                    <a:pt x="1979" y="1916"/>
                    <a:pt x="1957" y="1902"/>
                  </a:cubicBezTo>
                  <a:cubicBezTo>
                    <a:pt x="1950" y="1898"/>
                    <a:pt x="1942" y="1896"/>
                    <a:pt x="1934" y="1896"/>
                  </a:cubicBezTo>
                  <a:close/>
                  <a:moveTo>
                    <a:pt x="798" y="1998"/>
                  </a:moveTo>
                  <a:cubicBezTo>
                    <a:pt x="781" y="1998"/>
                    <a:pt x="765" y="2008"/>
                    <a:pt x="757" y="2022"/>
                  </a:cubicBezTo>
                  <a:cubicBezTo>
                    <a:pt x="749" y="2047"/>
                    <a:pt x="757" y="2072"/>
                    <a:pt x="779" y="2081"/>
                  </a:cubicBezTo>
                  <a:cubicBezTo>
                    <a:pt x="835" y="2106"/>
                    <a:pt x="891" y="2131"/>
                    <a:pt x="947" y="2148"/>
                  </a:cubicBezTo>
                  <a:cubicBezTo>
                    <a:pt x="949" y="2150"/>
                    <a:pt x="952" y="2150"/>
                    <a:pt x="961" y="2150"/>
                  </a:cubicBezTo>
                  <a:cubicBezTo>
                    <a:pt x="980" y="2150"/>
                    <a:pt x="994" y="2142"/>
                    <a:pt x="1002" y="2120"/>
                  </a:cubicBezTo>
                  <a:cubicBezTo>
                    <a:pt x="1008" y="2095"/>
                    <a:pt x="997" y="2072"/>
                    <a:pt x="975" y="2064"/>
                  </a:cubicBezTo>
                  <a:cubicBezTo>
                    <a:pt x="924" y="2047"/>
                    <a:pt x="869" y="2025"/>
                    <a:pt x="818" y="2003"/>
                  </a:cubicBezTo>
                  <a:cubicBezTo>
                    <a:pt x="811" y="2000"/>
                    <a:pt x="805" y="1998"/>
                    <a:pt x="798" y="1998"/>
                  </a:cubicBezTo>
                  <a:close/>
                  <a:moveTo>
                    <a:pt x="1136" y="2108"/>
                  </a:moveTo>
                  <a:cubicBezTo>
                    <a:pt x="1114" y="2108"/>
                    <a:pt x="1097" y="2122"/>
                    <a:pt x="1089" y="2145"/>
                  </a:cubicBezTo>
                  <a:cubicBezTo>
                    <a:pt x="1086" y="2170"/>
                    <a:pt x="1100" y="2189"/>
                    <a:pt x="1125" y="2198"/>
                  </a:cubicBezTo>
                  <a:cubicBezTo>
                    <a:pt x="1184" y="2212"/>
                    <a:pt x="1245" y="2217"/>
                    <a:pt x="1307" y="2220"/>
                  </a:cubicBezTo>
                  <a:cubicBezTo>
                    <a:pt x="1326" y="2220"/>
                    <a:pt x="1348" y="2203"/>
                    <a:pt x="1351" y="2178"/>
                  </a:cubicBezTo>
                  <a:cubicBezTo>
                    <a:pt x="1351" y="2156"/>
                    <a:pt x="1334" y="2136"/>
                    <a:pt x="1309" y="2134"/>
                  </a:cubicBezTo>
                  <a:cubicBezTo>
                    <a:pt x="1256" y="2131"/>
                    <a:pt x="1198" y="2123"/>
                    <a:pt x="1142" y="2109"/>
                  </a:cubicBezTo>
                  <a:cubicBezTo>
                    <a:pt x="1140" y="2108"/>
                    <a:pt x="1138" y="2108"/>
                    <a:pt x="1136" y="2108"/>
                  </a:cubicBezTo>
                  <a:close/>
                  <a:moveTo>
                    <a:pt x="1651" y="2089"/>
                  </a:moveTo>
                  <a:cubicBezTo>
                    <a:pt x="1646" y="2089"/>
                    <a:pt x="1641" y="2090"/>
                    <a:pt x="1636" y="2092"/>
                  </a:cubicBezTo>
                  <a:cubicBezTo>
                    <a:pt x="1588" y="2106"/>
                    <a:pt x="1533" y="2120"/>
                    <a:pt x="1477" y="2125"/>
                  </a:cubicBezTo>
                  <a:cubicBezTo>
                    <a:pt x="1454" y="2125"/>
                    <a:pt x="1440" y="2145"/>
                    <a:pt x="1438" y="2164"/>
                  </a:cubicBezTo>
                  <a:cubicBezTo>
                    <a:pt x="1421" y="2164"/>
                    <a:pt x="1407" y="2178"/>
                    <a:pt x="1399" y="2195"/>
                  </a:cubicBezTo>
                  <a:cubicBezTo>
                    <a:pt x="1385" y="2256"/>
                    <a:pt x="1376" y="2318"/>
                    <a:pt x="1371" y="2382"/>
                  </a:cubicBezTo>
                  <a:cubicBezTo>
                    <a:pt x="1368" y="2404"/>
                    <a:pt x="1385" y="2424"/>
                    <a:pt x="1413" y="2427"/>
                  </a:cubicBezTo>
                  <a:cubicBezTo>
                    <a:pt x="1438" y="2427"/>
                    <a:pt x="1460" y="2410"/>
                    <a:pt x="1452" y="2385"/>
                  </a:cubicBezTo>
                  <a:cubicBezTo>
                    <a:pt x="1454" y="2329"/>
                    <a:pt x="1466" y="2273"/>
                    <a:pt x="1480" y="2220"/>
                  </a:cubicBezTo>
                  <a:cubicBezTo>
                    <a:pt x="1482" y="2220"/>
                    <a:pt x="1482" y="2217"/>
                    <a:pt x="1482" y="2215"/>
                  </a:cubicBezTo>
                  <a:cubicBezTo>
                    <a:pt x="1546" y="2206"/>
                    <a:pt x="1608" y="2198"/>
                    <a:pt x="1664" y="2176"/>
                  </a:cubicBezTo>
                  <a:cubicBezTo>
                    <a:pt x="1686" y="2167"/>
                    <a:pt x="1700" y="2145"/>
                    <a:pt x="1692" y="2120"/>
                  </a:cubicBezTo>
                  <a:cubicBezTo>
                    <a:pt x="1687" y="2102"/>
                    <a:pt x="1670" y="2089"/>
                    <a:pt x="1651" y="2089"/>
                  </a:cubicBezTo>
                  <a:close/>
                  <a:moveTo>
                    <a:pt x="1422" y="2518"/>
                  </a:moveTo>
                  <a:cubicBezTo>
                    <a:pt x="1419" y="2518"/>
                    <a:pt x="1416" y="2518"/>
                    <a:pt x="1413" y="2519"/>
                  </a:cubicBezTo>
                  <a:cubicBezTo>
                    <a:pt x="1390" y="2521"/>
                    <a:pt x="1371" y="2541"/>
                    <a:pt x="1376" y="2566"/>
                  </a:cubicBezTo>
                  <a:cubicBezTo>
                    <a:pt x="1385" y="2625"/>
                    <a:pt x="1396" y="2686"/>
                    <a:pt x="1413" y="2745"/>
                  </a:cubicBezTo>
                  <a:cubicBezTo>
                    <a:pt x="1418" y="2761"/>
                    <a:pt x="1435" y="2775"/>
                    <a:pt x="1454" y="2775"/>
                  </a:cubicBezTo>
                  <a:cubicBezTo>
                    <a:pt x="1463" y="2775"/>
                    <a:pt x="1466" y="2775"/>
                    <a:pt x="1466" y="2773"/>
                  </a:cubicBezTo>
                  <a:cubicBezTo>
                    <a:pt x="1491" y="2770"/>
                    <a:pt x="1505" y="2745"/>
                    <a:pt x="1496" y="2720"/>
                  </a:cubicBezTo>
                  <a:cubicBezTo>
                    <a:pt x="1480" y="2667"/>
                    <a:pt x="1468" y="2608"/>
                    <a:pt x="1463" y="2555"/>
                  </a:cubicBezTo>
                  <a:cubicBezTo>
                    <a:pt x="1460" y="2533"/>
                    <a:pt x="1443" y="2518"/>
                    <a:pt x="1422" y="2518"/>
                  </a:cubicBezTo>
                  <a:close/>
                  <a:moveTo>
                    <a:pt x="1517" y="2857"/>
                  </a:moveTo>
                  <a:cubicBezTo>
                    <a:pt x="1511" y="2857"/>
                    <a:pt x="1505" y="2859"/>
                    <a:pt x="1499" y="2862"/>
                  </a:cubicBezTo>
                  <a:cubicBezTo>
                    <a:pt x="1477" y="2870"/>
                    <a:pt x="1466" y="2893"/>
                    <a:pt x="1477" y="2918"/>
                  </a:cubicBezTo>
                  <a:cubicBezTo>
                    <a:pt x="1496" y="2971"/>
                    <a:pt x="1524" y="3026"/>
                    <a:pt x="1558" y="3079"/>
                  </a:cubicBezTo>
                  <a:cubicBezTo>
                    <a:pt x="1563" y="3093"/>
                    <a:pt x="1580" y="3099"/>
                    <a:pt x="1594" y="3099"/>
                  </a:cubicBezTo>
                  <a:cubicBezTo>
                    <a:pt x="1602" y="3099"/>
                    <a:pt x="1608" y="3096"/>
                    <a:pt x="1616" y="3096"/>
                  </a:cubicBezTo>
                  <a:cubicBezTo>
                    <a:pt x="1639" y="3085"/>
                    <a:pt x="1647" y="3057"/>
                    <a:pt x="1633" y="3038"/>
                  </a:cubicBezTo>
                  <a:cubicBezTo>
                    <a:pt x="1605" y="2987"/>
                    <a:pt x="1577" y="2940"/>
                    <a:pt x="1555" y="2887"/>
                  </a:cubicBezTo>
                  <a:cubicBezTo>
                    <a:pt x="1551" y="2868"/>
                    <a:pt x="1535" y="2857"/>
                    <a:pt x="1517" y="2857"/>
                  </a:cubicBezTo>
                  <a:close/>
                  <a:moveTo>
                    <a:pt x="3620" y="2973"/>
                  </a:moveTo>
                  <a:cubicBezTo>
                    <a:pt x="3618" y="2973"/>
                    <a:pt x="3616" y="2973"/>
                    <a:pt x="3614" y="2973"/>
                  </a:cubicBezTo>
                  <a:cubicBezTo>
                    <a:pt x="3589" y="2979"/>
                    <a:pt x="3572" y="3001"/>
                    <a:pt x="3580" y="3026"/>
                  </a:cubicBezTo>
                  <a:cubicBezTo>
                    <a:pt x="3586" y="3063"/>
                    <a:pt x="3589" y="3093"/>
                    <a:pt x="3589" y="3127"/>
                  </a:cubicBezTo>
                  <a:cubicBezTo>
                    <a:pt x="3589" y="3149"/>
                    <a:pt x="3589" y="3166"/>
                    <a:pt x="3586" y="3188"/>
                  </a:cubicBezTo>
                  <a:cubicBezTo>
                    <a:pt x="3583" y="3211"/>
                    <a:pt x="3600" y="3233"/>
                    <a:pt x="3625" y="3236"/>
                  </a:cubicBezTo>
                  <a:lnTo>
                    <a:pt x="3630" y="3236"/>
                  </a:lnTo>
                  <a:cubicBezTo>
                    <a:pt x="3653" y="3236"/>
                    <a:pt x="3672" y="3222"/>
                    <a:pt x="3672" y="3197"/>
                  </a:cubicBezTo>
                  <a:cubicBezTo>
                    <a:pt x="3675" y="3177"/>
                    <a:pt x="3681" y="3152"/>
                    <a:pt x="3681" y="3127"/>
                  </a:cubicBezTo>
                  <a:cubicBezTo>
                    <a:pt x="3681" y="3085"/>
                    <a:pt x="3678" y="3049"/>
                    <a:pt x="3667" y="3010"/>
                  </a:cubicBezTo>
                  <a:cubicBezTo>
                    <a:pt x="3662" y="2987"/>
                    <a:pt x="3642" y="2973"/>
                    <a:pt x="3620" y="2973"/>
                  </a:cubicBezTo>
                  <a:close/>
                  <a:moveTo>
                    <a:pt x="1691" y="3155"/>
                  </a:moveTo>
                  <a:cubicBezTo>
                    <a:pt x="1682" y="3155"/>
                    <a:pt x="1673" y="3157"/>
                    <a:pt x="1664" y="3163"/>
                  </a:cubicBezTo>
                  <a:cubicBezTo>
                    <a:pt x="1644" y="3180"/>
                    <a:pt x="1639" y="3205"/>
                    <a:pt x="1655" y="3224"/>
                  </a:cubicBezTo>
                  <a:cubicBezTo>
                    <a:pt x="1692" y="3275"/>
                    <a:pt x="1728" y="3319"/>
                    <a:pt x="1770" y="3364"/>
                  </a:cubicBezTo>
                  <a:cubicBezTo>
                    <a:pt x="1775" y="3372"/>
                    <a:pt x="1786" y="3378"/>
                    <a:pt x="1800" y="3378"/>
                  </a:cubicBezTo>
                  <a:cubicBezTo>
                    <a:pt x="1814" y="3378"/>
                    <a:pt x="1825" y="3375"/>
                    <a:pt x="1831" y="3370"/>
                  </a:cubicBezTo>
                  <a:cubicBezTo>
                    <a:pt x="1851" y="3350"/>
                    <a:pt x="1853" y="3322"/>
                    <a:pt x="1837" y="3305"/>
                  </a:cubicBezTo>
                  <a:cubicBezTo>
                    <a:pt x="1798" y="3264"/>
                    <a:pt x="1761" y="3219"/>
                    <a:pt x="1728" y="3174"/>
                  </a:cubicBezTo>
                  <a:cubicBezTo>
                    <a:pt x="1718" y="3161"/>
                    <a:pt x="1705" y="3155"/>
                    <a:pt x="1691" y="3155"/>
                  </a:cubicBezTo>
                  <a:close/>
                  <a:moveTo>
                    <a:pt x="3577" y="3315"/>
                  </a:moveTo>
                  <a:cubicBezTo>
                    <a:pt x="3559" y="3315"/>
                    <a:pt x="3544" y="3325"/>
                    <a:pt x="3538" y="3339"/>
                  </a:cubicBezTo>
                  <a:cubicBezTo>
                    <a:pt x="3516" y="3389"/>
                    <a:pt x="3485" y="3434"/>
                    <a:pt x="3449" y="3478"/>
                  </a:cubicBezTo>
                  <a:cubicBezTo>
                    <a:pt x="3435" y="3501"/>
                    <a:pt x="3441" y="3526"/>
                    <a:pt x="3458" y="3543"/>
                  </a:cubicBezTo>
                  <a:cubicBezTo>
                    <a:pt x="3463" y="3548"/>
                    <a:pt x="3474" y="3554"/>
                    <a:pt x="3485" y="3554"/>
                  </a:cubicBezTo>
                  <a:cubicBezTo>
                    <a:pt x="3499" y="3554"/>
                    <a:pt x="3511" y="3545"/>
                    <a:pt x="3516" y="3534"/>
                  </a:cubicBezTo>
                  <a:cubicBezTo>
                    <a:pt x="3558" y="3487"/>
                    <a:pt x="3594" y="3434"/>
                    <a:pt x="3617" y="3378"/>
                  </a:cubicBezTo>
                  <a:cubicBezTo>
                    <a:pt x="3628" y="3353"/>
                    <a:pt x="3617" y="3331"/>
                    <a:pt x="3597" y="3319"/>
                  </a:cubicBezTo>
                  <a:cubicBezTo>
                    <a:pt x="3590" y="3316"/>
                    <a:pt x="3583" y="3315"/>
                    <a:pt x="3577" y="3315"/>
                  </a:cubicBezTo>
                  <a:close/>
                  <a:moveTo>
                    <a:pt x="1927" y="3412"/>
                  </a:moveTo>
                  <a:cubicBezTo>
                    <a:pt x="1915" y="3412"/>
                    <a:pt x="1902" y="3417"/>
                    <a:pt x="1892" y="3428"/>
                  </a:cubicBezTo>
                  <a:cubicBezTo>
                    <a:pt x="1873" y="3445"/>
                    <a:pt x="1878" y="3473"/>
                    <a:pt x="1895" y="3490"/>
                  </a:cubicBezTo>
                  <a:cubicBezTo>
                    <a:pt x="1937" y="3529"/>
                    <a:pt x="1982" y="3568"/>
                    <a:pt x="2032" y="3607"/>
                  </a:cubicBezTo>
                  <a:cubicBezTo>
                    <a:pt x="2037" y="3612"/>
                    <a:pt x="2049" y="3615"/>
                    <a:pt x="2060" y="3615"/>
                  </a:cubicBezTo>
                  <a:cubicBezTo>
                    <a:pt x="2074" y="3615"/>
                    <a:pt x="2088" y="3612"/>
                    <a:pt x="2093" y="3598"/>
                  </a:cubicBezTo>
                  <a:cubicBezTo>
                    <a:pt x="2110" y="3576"/>
                    <a:pt x="2107" y="3548"/>
                    <a:pt x="2088" y="3534"/>
                  </a:cubicBezTo>
                  <a:cubicBezTo>
                    <a:pt x="2037" y="3498"/>
                    <a:pt x="1996" y="3462"/>
                    <a:pt x="1954" y="3423"/>
                  </a:cubicBezTo>
                  <a:cubicBezTo>
                    <a:pt x="1946" y="3415"/>
                    <a:pt x="1937" y="3412"/>
                    <a:pt x="1927" y="3412"/>
                  </a:cubicBezTo>
                  <a:close/>
                  <a:moveTo>
                    <a:pt x="3363" y="3587"/>
                  </a:moveTo>
                  <a:cubicBezTo>
                    <a:pt x="3354" y="3587"/>
                    <a:pt x="3344" y="3590"/>
                    <a:pt x="3335" y="3596"/>
                  </a:cubicBezTo>
                  <a:cubicBezTo>
                    <a:pt x="3293" y="3626"/>
                    <a:pt x="3243" y="3657"/>
                    <a:pt x="3195" y="3682"/>
                  </a:cubicBezTo>
                  <a:cubicBezTo>
                    <a:pt x="3170" y="3693"/>
                    <a:pt x="3165" y="3721"/>
                    <a:pt x="3173" y="3741"/>
                  </a:cubicBezTo>
                  <a:cubicBezTo>
                    <a:pt x="3181" y="3755"/>
                    <a:pt x="3195" y="3766"/>
                    <a:pt x="3212" y="3766"/>
                  </a:cubicBezTo>
                  <a:cubicBezTo>
                    <a:pt x="3220" y="3766"/>
                    <a:pt x="3226" y="3766"/>
                    <a:pt x="3237" y="3763"/>
                  </a:cubicBezTo>
                  <a:cubicBezTo>
                    <a:pt x="3290" y="3735"/>
                    <a:pt x="3343" y="3704"/>
                    <a:pt x="3391" y="3665"/>
                  </a:cubicBezTo>
                  <a:cubicBezTo>
                    <a:pt x="3407" y="3649"/>
                    <a:pt x="3413" y="3623"/>
                    <a:pt x="3399" y="3601"/>
                  </a:cubicBezTo>
                  <a:cubicBezTo>
                    <a:pt x="3388" y="3592"/>
                    <a:pt x="3376" y="3587"/>
                    <a:pt x="3363" y="3587"/>
                  </a:cubicBezTo>
                  <a:close/>
                  <a:moveTo>
                    <a:pt x="2201" y="3629"/>
                  </a:moveTo>
                  <a:cubicBezTo>
                    <a:pt x="2187" y="3629"/>
                    <a:pt x="2172" y="3636"/>
                    <a:pt x="2163" y="3651"/>
                  </a:cubicBezTo>
                  <a:cubicBezTo>
                    <a:pt x="2152" y="3671"/>
                    <a:pt x="2160" y="3696"/>
                    <a:pt x="2180" y="3710"/>
                  </a:cubicBezTo>
                  <a:cubicBezTo>
                    <a:pt x="2233" y="3741"/>
                    <a:pt x="2289" y="3769"/>
                    <a:pt x="2344" y="3791"/>
                  </a:cubicBezTo>
                  <a:cubicBezTo>
                    <a:pt x="2353" y="3791"/>
                    <a:pt x="2356" y="3794"/>
                    <a:pt x="2361" y="3794"/>
                  </a:cubicBezTo>
                  <a:cubicBezTo>
                    <a:pt x="2381" y="3794"/>
                    <a:pt x="2397" y="3782"/>
                    <a:pt x="2397" y="3763"/>
                  </a:cubicBezTo>
                  <a:cubicBezTo>
                    <a:pt x="2409" y="3741"/>
                    <a:pt x="2397" y="3718"/>
                    <a:pt x="2372" y="3707"/>
                  </a:cubicBezTo>
                  <a:cubicBezTo>
                    <a:pt x="2325" y="3690"/>
                    <a:pt x="2272" y="3662"/>
                    <a:pt x="2222" y="3635"/>
                  </a:cubicBezTo>
                  <a:cubicBezTo>
                    <a:pt x="2215" y="3631"/>
                    <a:pt x="2208" y="3629"/>
                    <a:pt x="2201" y="3629"/>
                  </a:cubicBezTo>
                  <a:close/>
                  <a:moveTo>
                    <a:pt x="2531" y="3754"/>
                  </a:moveTo>
                  <a:cubicBezTo>
                    <a:pt x="2509" y="3754"/>
                    <a:pt x="2492" y="3768"/>
                    <a:pt x="2484" y="3791"/>
                  </a:cubicBezTo>
                  <a:cubicBezTo>
                    <a:pt x="2475" y="3816"/>
                    <a:pt x="2492" y="3835"/>
                    <a:pt x="2515" y="3844"/>
                  </a:cubicBezTo>
                  <a:cubicBezTo>
                    <a:pt x="2579" y="3858"/>
                    <a:pt x="2637" y="3866"/>
                    <a:pt x="2701" y="3872"/>
                  </a:cubicBezTo>
                  <a:cubicBezTo>
                    <a:pt x="2724" y="3872"/>
                    <a:pt x="2746" y="3852"/>
                    <a:pt x="2743" y="3824"/>
                  </a:cubicBezTo>
                  <a:cubicBezTo>
                    <a:pt x="2743" y="3802"/>
                    <a:pt x="2724" y="3782"/>
                    <a:pt x="2701" y="3780"/>
                  </a:cubicBezTo>
                  <a:cubicBezTo>
                    <a:pt x="2648" y="3777"/>
                    <a:pt x="2593" y="3769"/>
                    <a:pt x="2537" y="3755"/>
                  </a:cubicBezTo>
                  <a:cubicBezTo>
                    <a:pt x="2535" y="3754"/>
                    <a:pt x="2533" y="3754"/>
                    <a:pt x="2531" y="3754"/>
                  </a:cubicBezTo>
                  <a:close/>
                  <a:moveTo>
                    <a:pt x="3053" y="3744"/>
                  </a:moveTo>
                  <a:cubicBezTo>
                    <a:pt x="3049" y="3744"/>
                    <a:pt x="3044" y="3745"/>
                    <a:pt x="3039" y="3746"/>
                  </a:cubicBezTo>
                  <a:cubicBezTo>
                    <a:pt x="2986" y="3763"/>
                    <a:pt x="2930" y="3774"/>
                    <a:pt x="2874" y="3780"/>
                  </a:cubicBezTo>
                  <a:cubicBezTo>
                    <a:pt x="2849" y="3782"/>
                    <a:pt x="2833" y="3805"/>
                    <a:pt x="2835" y="3827"/>
                  </a:cubicBezTo>
                  <a:cubicBezTo>
                    <a:pt x="2835" y="3849"/>
                    <a:pt x="2858" y="3866"/>
                    <a:pt x="2877" y="3866"/>
                  </a:cubicBezTo>
                  <a:cubicBezTo>
                    <a:pt x="2877" y="3866"/>
                    <a:pt x="2883" y="3866"/>
                    <a:pt x="2883" y="3872"/>
                  </a:cubicBezTo>
                  <a:cubicBezTo>
                    <a:pt x="2944" y="3863"/>
                    <a:pt x="3003" y="3849"/>
                    <a:pt x="3064" y="3833"/>
                  </a:cubicBezTo>
                  <a:cubicBezTo>
                    <a:pt x="3086" y="3824"/>
                    <a:pt x="3100" y="3799"/>
                    <a:pt x="3095" y="3777"/>
                  </a:cubicBezTo>
                  <a:cubicBezTo>
                    <a:pt x="3088" y="3757"/>
                    <a:pt x="3072" y="3744"/>
                    <a:pt x="3053" y="37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2" name="Google Shape;3762;p43"/>
            <p:cNvSpPr/>
            <p:nvPr/>
          </p:nvSpPr>
          <p:spPr>
            <a:xfrm rot="-325405">
              <a:off x="2877114" y="862992"/>
              <a:ext cx="150842" cy="187891"/>
            </a:xfrm>
            <a:custGeom>
              <a:avLst/>
              <a:gdLst/>
              <a:ahLst/>
              <a:cxnLst/>
              <a:rect l="l" t="t" r="r" b="b"/>
              <a:pathLst>
                <a:path w="2704" h="3368" extrusionOk="0">
                  <a:moveTo>
                    <a:pt x="2127" y="1"/>
                  </a:moveTo>
                  <a:cubicBezTo>
                    <a:pt x="2113" y="1"/>
                    <a:pt x="2099" y="7"/>
                    <a:pt x="2090" y="20"/>
                  </a:cubicBezTo>
                  <a:cubicBezTo>
                    <a:pt x="2076" y="42"/>
                    <a:pt x="2079" y="70"/>
                    <a:pt x="2098" y="84"/>
                  </a:cubicBezTo>
                  <a:cubicBezTo>
                    <a:pt x="2098" y="84"/>
                    <a:pt x="2154" y="126"/>
                    <a:pt x="2229" y="195"/>
                  </a:cubicBezTo>
                  <a:cubicBezTo>
                    <a:pt x="2238" y="204"/>
                    <a:pt x="2249" y="209"/>
                    <a:pt x="2260" y="209"/>
                  </a:cubicBezTo>
                  <a:cubicBezTo>
                    <a:pt x="2271" y="209"/>
                    <a:pt x="2285" y="204"/>
                    <a:pt x="2294" y="190"/>
                  </a:cubicBezTo>
                  <a:cubicBezTo>
                    <a:pt x="2308" y="173"/>
                    <a:pt x="2308" y="145"/>
                    <a:pt x="2291" y="128"/>
                  </a:cubicBezTo>
                  <a:cubicBezTo>
                    <a:pt x="2210" y="56"/>
                    <a:pt x="2154" y="14"/>
                    <a:pt x="2151" y="8"/>
                  </a:cubicBezTo>
                  <a:cubicBezTo>
                    <a:pt x="2144" y="3"/>
                    <a:pt x="2135" y="1"/>
                    <a:pt x="2127" y="1"/>
                  </a:cubicBezTo>
                  <a:close/>
                  <a:moveTo>
                    <a:pt x="2383" y="245"/>
                  </a:moveTo>
                  <a:cubicBezTo>
                    <a:pt x="2373" y="245"/>
                    <a:pt x="2363" y="249"/>
                    <a:pt x="2355" y="257"/>
                  </a:cubicBezTo>
                  <a:cubicBezTo>
                    <a:pt x="2335" y="273"/>
                    <a:pt x="2333" y="301"/>
                    <a:pt x="2349" y="321"/>
                  </a:cubicBezTo>
                  <a:cubicBezTo>
                    <a:pt x="2391" y="366"/>
                    <a:pt x="2427" y="407"/>
                    <a:pt x="2458" y="452"/>
                  </a:cubicBezTo>
                  <a:cubicBezTo>
                    <a:pt x="2464" y="466"/>
                    <a:pt x="2480" y="474"/>
                    <a:pt x="2494" y="474"/>
                  </a:cubicBezTo>
                  <a:cubicBezTo>
                    <a:pt x="2500" y="474"/>
                    <a:pt x="2511" y="469"/>
                    <a:pt x="2517" y="463"/>
                  </a:cubicBezTo>
                  <a:cubicBezTo>
                    <a:pt x="2539" y="452"/>
                    <a:pt x="2542" y="424"/>
                    <a:pt x="2528" y="405"/>
                  </a:cubicBezTo>
                  <a:cubicBezTo>
                    <a:pt x="2497" y="354"/>
                    <a:pt x="2458" y="307"/>
                    <a:pt x="2416" y="259"/>
                  </a:cubicBezTo>
                  <a:cubicBezTo>
                    <a:pt x="2407" y="250"/>
                    <a:pt x="2395" y="245"/>
                    <a:pt x="2383" y="245"/>
                  </a:cubicBezTo>
                  <a:close/>
                  <a:moveTo>
                    <a:pt x="2585" y="535"/>
                  </a:moveTo>
                  <a:cubicBezTo>
                    <a:pt x="2579" y="535"/>
                    <a:pt x="2572" y="536"/>
                    <a:pt x="2567" y="538"/>
                  </a:cubicBezTo>
                  <a:cubicBezTo>
                    <a:pt x="2542" y="550"/>
                    <a:pt x="2533" y="578"/>
                    <a:pt x="2545" y="600"/>
                  </a:cubicBezTo>
                  <a:cubicBezTo>
                    <a:pt x="2570" y="647"/>
                    <a:pt x="2586" y="703"/>
                    <a:pt x="2600" y="753"/>
                  </a:cubicBezTo>
                  <a:cubicBezTo>
                    <a:pt x="2603" y="773"/>
                    <a:pt x="2623" y="787"/>
                    <a:pt x="2642" y="787"/>
                  </a:cubicBezTo>
                  <a:lnTo>
                    <a:pt x="2656" y="787"/>
                  </a:lnTo>
                  <a:cubicBezTo>
                    <a:pt x="2679" y="784"/>
                    <a:pt x="2695" y="759"/>
                    <a:pt x="2690" y="734"/>
                  </a:cubicBezTo>
                  <a:cubicBezTo>
                    <a:pt x="2673" y="678"/>
                    <a:pt x="2653" y="619"/>
                    <a:pt x="2626" y="561"/>
                  </a:cubicBezTo>
                  <a:cubicBezTo>
                    <a:pt x="2618" y="543"/>
                    <a:pt x="2601" y="535"/>
                    <a:pt x="2585" y="535"/>
                  </a:cubicBezTo>
                  <a:close/>
                  <a:moveTo>
                    <a:pt x="2662" y="873"/>
                  </a:moveTo>
                  <a:cubicBezTo>
                    <a:pt x="2639" y="873"/>
                    <a:pt x="2620" y="890"/>
                    <a:pt x="2614" y="915"/>
                  </a:cubicBezTo>
                  <a:cubicBezTo>
                    <a:pt x="2612" y="968"/>
                    <a:pt x="2598" y="1024"/>
                    <a:pt x="2578" y="1071"/>
                  </a:cubicBezTo>
                  <a:cubicBezTo>
                    <a:pt x="2570" y="1094"/>
                    <a:pt x="2578" y="1119"/>
                    <a:pt x="2600" y="1127"/>
                  </a:cubicBezTo>
                  <a:cubicBezTo>
                    <a:pt x="2609" y="1127"/>
                    <a:pt x="2612" y="1133"/>
                    <a:pt x="2620" y="1133"/>
                  </a:cubicBezTo>
                  <a:cubicBezTo>
                    <a:pt x="2634" y="1133"/>
                    <a:pt x="2651" y="1122"/>
                    <a:pt x="2656" y="1105"/>
                  </a:cubicBezTo>
                  <a:cubicBezTo>
                    <a:pt x="2681" y="1046"/>
                    <a:pt x="2698" y="982"/>
                    <a:pt x="2704" y="918"/>
                  </a:cubicBezTo>
                  <a:cubicBezTo>
                    <a:pt x="2704" y="898"/>
                    <a:pt x="2684" y="879"/>
                    <a:pt x="2662" y="873"/>
                  </a:cubicBezTo>
                  <a:close/>
                  <a:moveTo>
                    <a:pt x="2526" y="1190"/>
                  </a:moveTo>
                  <a:cubicBezTo>
                    <a:pt x="2514" y="1190"/>
                    <a:pt x="2503" y="1195"/>
                    <a:pt x="2494" y="1205"/>
                  </a:cubicBezTo>
                  <a:cubicBezTo>
                    <a:pt x="2458" y="1247"/>
                    <a:pt x="2419" y="1286"/>
                    <a:pt x="2374" y="1325"/>
                  </a:cubicBezTo>
                  <a:cubicBezTo>
                    <a:pt x="2355" y="1342"/>
                    <a:pt x="2349" y="1367"/>
                    <a:pt x="2369" y="1387"/>
                  </a:cubicBezTo>
                  <a:cubicBezTo>
                    <a:pt x="2377" y="1398"/>
                    <a:pt x="2388" y="1403"/>
                    <a:pt x="2402" y="1403"/>
                  </a:cubicBezTo>
                  <a:cubicBezTo>
                    <a:pt x="2414" y="1403"/>
                    <a:pt x="2419" y="1401"/>
                    <a:pt x="2433" y="1389"/>
                  </a:cubicBezTo>
                  <a:cubicBezTo>
                    <a:pt x="2483" y="1348"/>
                    <a:pt x="2528" y="1306"/>
                    <a:pt x="2564" y="1261"/>
                  </a:cubicBezTo>
                  <a:cubicBezTo>
                    <a:pt x="2578" y="1241"/>
                    <a:pt x="2578" y="1216"/>
                    <a:pt x="2556" y="1200"/>
                  </a:cubicBezTo>
                  <a:cubicBezTo>
                    <a:pt x="2546" y="1193"/>
                    <a:pt x="2535" y="1190"/>
                    <a:pt x="2526" y="1190"/>
                  </a:cubicBezTo>
                  <a:close/>
                  <a:moveTo>
                    <a:pt x="1336" y="1430"/>
                  </a:moveTo>
                  <a:cubicBezTo>
                    <a:pt x="1328" y="1430"/>
                    <a:pt x="1320" y="1430"/>
                    <a:pt x="1312" y="1431"/>
                  </a:cubicBezTo>
                  <a:cubicBezTo>
                    <a:pt x="1261" y="1437"/>
                    <a:pt x="1217" y="1448"/>
                    <a:pt x="1180" y="1470"/>
                  </a:cubicBezTo>
                  <a:cubicBezTo>
                    <a:pt x="1158" y="1481"/>
                    <a:pt x="1150" y="1509"/>
                    <a:pt x="1164" y="1529"/>
                  </a:cubicBezTo>
                  <a:cubicBezTo>
                    <a:pt x="1172" y="1543"/>
                    <a:pt x="1189" y="1551"/>
                    <a:pt x="1203" y="1551"/>
                  </a:cubicBezTo>
                  <a:cubicBezTo>
                    <a:pt x="1208" y="1551"/>
                    <a:pt x="1217" y="1546"/>
                    <a:pt x="1228" y="1546"/>
                  </a:cubicBezTo>
                  <a:cubicBezTo>
                    <a:pt x="1256" y="1532"/>
                    <a:pt x="1286" y="1523"/>
                    <a:pt x="1323" y="1518"/>
                  </a:cubicBezTo>
                  <a:cubicBezTo>
                    <a:pt x="1337" y="1518"/>
                    <a:pt x="1353" y="1518"/>
                    <a:pt x="1370" y="1523"/>
                  </a:cubicBezTo>
                  <a:cubicBezTo>
                    <a:pt x="1372" y="1523"/>
                    <a:pt x="1374" y="1524"/>
                    <a:pt x="1376" y="1524"/>
                  </a:cubicBezTo>
                  <a:cubicBezTo>
                    <a:pt x="1398" y="1524"/>
                    <a:pt x="1415" y="1507"/>
                    <a:pt x="1418" y="1484"/>
                  </a:cubicBezTo>
                  <a:cubicBezTo>
                    <a:pt x="1423" y="1459"/>
                    <a:pt x="1404" y="1440"/>
                    <a:pt x="1381" y="1437"/>
                  </a:cubicBezTo>
                  <a:cubicBezTo>
                    <a:pt x="1365" y="1431"/>
                    <a:pt x="1351" y="1430"/>
                    <a:pt x="1336" y="1430"/>
                  </a:cubicBezTo>
                  <a:close/>
                  <a:moveTo>
                    <a:pt x="2263" y="1415"/>
                  </a:moveTo>
                  <a:cubicBezTo>
                    <a:pt x="2255" y="1415"/>
                    <a:pt x="2246" y="1418"/>
                    <a:pt x="2238" y="1423"/>
                  </a:cubicBezTo>
                  <a:cubicBezTo>
                    <a:pt x="2215" y="1431"/>
                    <a:pt x="2193" y="1445"/>
                    <a:pt x="2168" y="1459"/>
                  </a:cubicBezTo>
                  <a:cubicBezTo>
                    <a:pt x="2140" y="1479"/>
                    <a:pt x="2118" y="1493"/>
                    <a:pt x="2090" y="1507"/>
                  </a:cubicBezTo>
                  <a:cubicBezTo>
                    <a:pt x="2065" y="1515"/>
                    <a:pt x="2056" y="1543"/>
                    <a:pt x="2068" y="1565"/>
                  </a:cubicBezTo>
                  <a:cubicBezTo>
                    <a:pt x="2076" y="1579"/>
                    <a:pt x="2090" y="1590"/>
                    <a:pt x="2107" y="1590"/>
                  </a:cubicBezTo>
                  <a:cubicBezTo>
                    <a:pt x="2112" y="1590"/>
                    <a:pt x="2121" y="1590"/>
                    <a:pt x="2126" y="1582"/>
                  </a:cubicBezTo>
                  <a:cubicBezTo>
                    <a:pt x="2154" y="1568"/>
                    <a:pt x="2182" y="1554"/>
                    <a:pt x="2210" y="1537"/>
                  </a:cubicBezTo>
                  <a:lnTo>
                    <a:pt x="2285" y="1495"/>
                  </a:lnTo>
                  <a:cubicBezTo>
                    <a:pt x="2305" y="1484"/>
                    <a:pt x="2313" y="1456"/>
                    <a:pt x="2299" y="1437"/>
                  </a:cubicBezTo>
                  <a:cubicBezTo>
                    <a:pt x="2292" y="1423"/>
                    <a:pt x="2278" y="1415"/>
                    <a:pt x="2263" y="1415"/>
                  </a:cubicBezTo>
                  <a:close/>
                  <a:moveTo>
                    <a:pt x="1533" y="1491"/>
                  </a:moveTo>
                  <a:cubicBezTo>
                    <a:pt x="1519" y="1491"/>
                    <a:pt x="1505" y="1498"/>
                    <a:pt x="1496" y="1512"/>
                  </a:cubicBezTo>
                  <a:cubicBezTo>
                    <a:pt x="1482" y="1529"/>
                    <a:pt x="1487" y="1557"/>
                    <a:pt x="1510" y="1571"/>
                  </a:cubicBezTo>
                  <a:cubicBezTo>
                    <a:pt x="1554" y="1599"/>
                    <a:pt x="1593" y="1635"/>
                    <a:pt x="1627" y="1679"/>
                  </a:cubicBezTo>
                  <a:cubicBezTo>
                    <a:pt x="1638" y="1691"/>
                    <a:pt x="1649" y="1696"/>
                    <a:pt x="1663" y="1696"/>
                  </a:cubicBezTo>
                  <a:cubicBezTo>
                    <a:pt x="1674" y="1696"/>
                    <a:pt x="1680" y="1693"/>
                    <a:pt x="1688" y="1691"/>
                  </a:cubicBezTo>
                  <a:cubicBezTo>
                    <a:pt x="1708" y="1674"/>
                    <a:pt x="1713" y="1649"/>
                    <a:pt x="1694" y="1626"/>
                  </a:cubicBezTo>
                  <a:cubicBezTo>
                    <a:pt x="1652" y="1576"/>
                    <a:pt x="1607" y="1534"/>
                    <a:pt x="1554" y="1498"/>
                  </a:cubicBezTo>
                  <a:cubicBezTo>
                    <a:pt x="1548" y="1493"/>
                    <a:pt x="1540" y="1491"/>
                    <a:pt x="1533" y="1491"/>
                  </a:cubicBezTo>
                  <a:close/>
                  <a:moveTo>
                    <a:pt x="1949" y="1580"/>
                  </a:moveTo>
                  <a:cubicBezTo>
                    <a:pt x="1943" y="1580"/>
                    <a:pt x="1937" y="1582"/>
                    <a:pt x="1931" y="1585"/>
                  </a:cubicBezTo>
                  <a:cubicBezTo>
                    <a:pt x="1875" y="1610"/>
                    <a:pt x="1825" y="1629"/>
                    <a:pt x="1772" y="1649"/>
                  </a:cubicBezTo>
                  <a:cubicBezTo>
                    <a:pt x="1747" y="1654"/>
                    <a:pt x="1733" y="1679"/>
                    <a:pt x="1744" y="1705"/>
                  </a:cubicBezTo>
                  <a:cubicBezTo>
                    <a:pt x="1750" y="1721"/>
                    <a:pt x="1766" y="1732"/>
                    <a:pt x="1786" y="1732"/>
                  </a:cubicBezTo>
                  <a:cubicBezTo>
                    <a:pt x="1789" y="1732"/>
                    <a:pt x="1797" y="1732"/>
                    <a:pt x="1803" y="1735"/>
                  </a:cubicBezTo>
                  <a:cubicBezTo>
                    <a:pt x="1856" y="1719"/>
                    <a:pt x="1911" y="1693"/>
                    <a:pt x="1967" y="1668"/>
                  </a:cubicBezTo>
                  <a:cubicBezTo>
                    <a:pt x="1992" y="1657"/>
                    <a:pt x="2001" y="1629"/>
                    <a:pt x="1992" y="1610"/>
                  </a:cubicBezTo>
                  <a:cubicBezTo>
                    <a:pt x="1984" y="1591"/>
                    <a:pt x="1967" y="1580"/>
                    <a:pt x="1949" y="1580"/>
                  </a:cubicBezTo>
                  <a:close/>
                  <a:moveTo>
                    <a:pt x="1140" y="1606"/>
                  </a:moveTo>
                  <a:cubicBezTo>
                    <a:pt x="1134" y="1606"/>
                    <a:pt x="1128" y="1607"/>
                    <a:pt x="1122" y="1610"/>
                  </a:cubicBezTo>
                  <a:cubicBezTo>
                    <a:pt x="1100" y="1618"/>
                    <a:pt x="1086" y="1640"/>
                    <a:pt x="1094" y="1666"/>
                  </a:cubicBezTo>
                  <a:cubicBezTo>
                    <a:pt x="1116" y="1730"/>
                    <a:pt x="1175" y="1772"/>
                    <a:pt x="1259" y="1794"/>
                  </a:cubicBezTo>
                  <a:cubicBezTo>
                    <a:pt x="1261" y="1799"/>
                    <a:pt x="1267" y="1799"/>
                    <a:pt x="1270" y="1799"/>
                  </a:cubicBezTo>
                  <a:cubicBezTo>
                    <a:pt x="1286" y="1799"/>
                    <a:pt x="1309" y="1785"/>
                    <a:pt x="1314" y="1763"/>
                  </a:cubicBezTo>
                  <a:cubicBezTo>
                    <a:pt x="1323" y="1744"/>
                    <a:pt x="1309" y="1719"/>
                    <a:pt x="1284" y="1710"/>
                  </a:cubicBezTo>
                  <a:cubicBezTo>
                    <a:pt x="1228" y="1696"/>
                    <a:pt x="1192" y="1668"/>
                    <a:pt x="1178" y="1638"/>
                  </a:cubicBezTo>
                  <a:cubicBezTo>
                    <a:pt x="1173" y="1619"/>
                    <a:pt x="1158" y="1606"/>
                    <a:pt x="1140" y="1606"/>
                  </a:cubicBezTo>
                  <a:close/>
                  <a:moveTo>
                    <a:pt x="1613" y="1695"/>
                  </a:moveTo>
                  <a:cubicBezTo>
                    <a:pt x="1610" y="1695"/>
                    <a:pt x="1607" y="1695"/>
                    <a:pt x="1604" y="1696"/>
                  </a:cubicBezTo>
                  <a:cubicBezTo>
                    <a:pt x="1549" y="1710"/>
                    <a:pt x="1493" y="1721"/>
                    <a:pt x="1440" y="1724"/>
                  </a:cubicBezTo>
                  <a:cubicBezTo>
                    <a:pt x="1415" y="1724"/>
                    <a:pt x="1395" y="1746"/>
                    <a:pt x="1398" y="1772"/>
                  </a:cubicBezTo>
                  <a:cubicBezTo>
                    <a:pt x="1401" y="1794"/>
                    <a:pt x="1420" y="1813"/>
                    <a:pt x="1443" y="1813"/>
                  </a:cubicBezTo>
                  <a:lnTo>
                    <a:pt x="1448" y="1808"/>
                  </a:lnTo>
                  <a:cubicBezTo>
                    <a:pt x="1498" y="1805"/>
                    <a:pt x="1563" y="1797"/>
                    <a:pt x="1624" y="1780"/>
                  </a:cubicBezTo>
                  <a:cubicBezTo>
                    <a:pt x="1646" y="1777"/>
                    <a:pt x="1663" y="1752"/>
                    <a:pt x="1657" y="1727"/>
                  </a:cubicBezTo>
                  <a:cubicBezTo>
                    <a:pt x="1653" y="1710"/>
                    <a:pt x="1633" y="1695"/>
                    <a:pt x="1613" y="1695"/>
                  </a:cubicBezTo>
                  <a:close/>
                  <a:moveTo>
                    <a:pt x="1755" y="1759"/>
                  </a:moveTo>
                  <a:cubicBezTo>
                    <a:pt x="1749" y="1759"/>
                    <a:pt x="1742" y="1760"/>
                    <a:pt x="1736" y="1763"/>
                  </a:cubicBezTo>
                  <a:cubicBezTo>
                    <a:pt x="1713" y="1774"/>
                    <a:pt x="1702" y="1802"/>
                    <a:pt x="1713" y="1822"/>
                  </a:cubicBezTo>
                  <a:cubicBezTo>
                    <a:pt x="1733" y="1872"/>
                    <a:pt x="1750" y="1925"/>
                    <a:pt x="1761" y="1981"/>
                  </a:cubicBezTo>
                  <a:cubicBezTo>
                    <a:pt x="1763" y="2000"/>
                    <a:pt x="1780" y="2014"/>
                    <a:pt x="1803" y="2014"/>
                  </a:cubicBezTo>
                  <a:cubicBezTo>
                    <a:pt x="1805" y="2014"/>
                    <a:pt x="1805" y="2014"/>
                    <a:pt x="1814" y="2017"/>
                  </a:cubicBezTo>
                  <a:cubicBezTo>
                    <a:pt x="1836" y="2011"/>
                    <a:pt x="1853" y="1989"/>
                    <a:pt x="1847" y="1967"/>
                  </a:cubicBezTo>
                  <a:cubicBezTo>
                    <a:pt x="1836" y="1903"/>
                    <a:pt x="1819" y="1844"/>
                    <a:pt x="1797" y="1788"/>
                  </a:cubicBezTo>
                  <a:cubicBezTo>
                    <a:pt x="1789" y="1770"/>
                    <a:pt x="1773" y="1759"/>
                    <a:pt x="1755" y="1759"/>
                  </a:cubicBezTo>
                  <a:close/>
                  <a:moveTo>
                    <a:pt x="1816" y="2101"/>
                  </a:moveTo>
                  <a:cubicBezTo>
                    <a:pt x="1791" y="2101"/>
                    <a:pt x="1772" y="2120"/>
                    <a:pt x="1772" y="2143"/>
                  </a:cubicBezTo>
                  <a:cubicBezTo>
                    <a:pt x="1772" y="2196"/>
                    <a:pt x="1763" y="2251"/>
                    <a:pt x="1750" y="2307"/>
                  </a:cubicBezTo>
                  <a:cubicBezTo>
                    <a:pt x="1747" y="2332"/>
                    <a:pt x="1761" y="2352"/>
                    <a:pt x="1786" y="2360"/>
                  </a:cubicBezTo>
                  <a:cubicBezTo>
                    <a:pt x="1789" y="2363"/>
                    <a:pt x="1791" y="2363"/>
                    <a:pt x="1797" y="2363"/>
                  </a:cubicBezTo>
                  <a:cubicBezTo>
                    <a:pt x="1816" y="2363"/>
                    <a:pt x="1833" y="2349"/>
                    <a:pt x="1836" y="2330"/>
                  </a:cubicBezTo>
                  <a:cubicBezTo>
                    <a:pt x="1847" y="2268"/>
                    <a:pt x="1856" y="2207"/>
                    <a:pt x="1858" y="2148"/>
                  </a:cubicBezTo>
                  <a:cubicBezTo>
                    <a:pt x="1858" y="2123"/>
                    <a:pt x="1842" y="2101"/>
                    <a:pt x="1816" y="2101"/>
                  </a:cubicBezTo>
                  <a:close/>
                  <a:moveTo>
                    <a:pt x="1741" y="2442"/>
                  </a:moveTo>
                  <a:cubicBezTo>
                    <a:pt x="1725" y="2442"/>
                    <a:pt x="1710" y="2453"/>
                    <a:pt x="1702" y="2472"/>
                  </a:cubicBezTo>
                  <a:cubicBezTo>
                    <a:pt x="1685" y="2519"/>
                    <a:pt x="1660" y="2572"/>
                    <a:pt x="1632" y="2625"/>
                  </a:cubicBezTo>
                  <a:cubicBezTo>
                    <a:pt x="1621" y="2645"/>
                    <a:pt x="1627" y="2670"/>
                    <a:pt x="1649" y="2684"/>
                  </a:cubicBezTo>
                  <a:cubicBezTo>
                    <a:pt x="1657" y="2687"/>
                    <a:pt x="1663" y="2692"/>
                    <a:pt x="1671" y="2692"/>
                  </a:cubicBezTo>
                  <a:cubicBezTo>
                    <a:pt x="1688" y="2692"/>
                    <a:pt x="1702" y="2684"/>
                    <a:pt x="1705" y="2667"/>
                  </a:cubicBezTo>
                  <a:cubicBezTo>
                    <a:pt x="1736" y="2614"/>
                    <a:pt x="1761" y="2558"/>
                    <a:pt x="1783" y="2502"/>
                  </a:cubicBezTo>
                  <a:cubicBezTo>
                    <a:pt x="1791" y="2483"/>
                    <a:pt x="1783" y="2458"/>
                    <a:pt x="1758" y="2447"/>
                  </a:cubicBezTo>
                  <a:cubicBezTo>
                    <a:pt x="1752" y="2444"/>
                    <a:pt x="1746" y="2442"/>
                    <a:pt x="1741" y="2442"/>
                  </a:cubicBezTo>
                  <a:close/>
                  <a:moveTo>
                    <a:pt x="1574" y="2753"/>
                  </a:moveTo>
                  <a:cubicBezTo>
                    <a:pt x="1561" y="2753"/>
                    <a:pt x="1548" y="2759"/>
                    <a:pt x="1540" y="2770"/>
                  </a:cubicBezTo>
                  <a:cubicBezTo>
                    <a:pt x="1510" y="2815"/>
                    <a:pt x="1476" y="2862"/>
                    <a:pt x="1437" y="2907"/>
                  </a:cubicBezTo>
                  <a:cubicBezTo>
                    <a:pt x="1423" y="2929"/>
                    <a:pt x="1426" y="2952"/>
                    <a:pt x="1443" y="2971"/>
                  </a:cubicBezTo>
                  <a:cubicBezTo>
                    <a:pt x="1451" y="2977"/>
                    <a:pt x="1459" y="2980"/>
                    <a:pt x="1471" y="2980"/>
                  </a:cubicBezTo>
                  <a:cubicBezTo>
                    <a:pt x="1482" y="2980"/>
                    <a:pt x="1496" y="2974"/>
                    <a:pt x="1498" y="2963"/>
                  </a:cubicBezTo>
                  <a:cubicBezTo>
                    <a:pt x="1540" y="2913"/>
                    <a:pt x="1577" y="2868"/>
                    <a:pt x="1610" y="2821"/>
                  </a:cubicBezTo>
                  <a:cubicBezTo>
                    <a:pt x="1624" y="2801"/>
                    <a:pt x="1621" y="2773"/>
                    <a:pt x="1599" y="2762"/>
                  </a:cubicBezTo>
                  <a:cubicBezTo>
                    <a:pt x="1592" y="2756"/>
                    <a:pt x="1583" y="2753"/>
                    <a:pt x="1574" y="2753"/>
                  </a:cubicBezTo>
                  <a:close/>
                  <a:moveTo>
                    <a:pt x="36" y="2901"/>
                  </a:moveTo>
                  <a:cubicBezTo>
                    <a:pt x="31" y="2901"/>
                    <a:pt x="25" y="2902"/>
                    <a:pt x="20" y="2904"/>
                  </a:cubicBezTo>
                  <a:lnTo>
                    <a:pt x="34" y="2946"/>
                  </a:lnTo>
                  <a:lnTo>
                    <a:pt x="0" y="2974"/>
                  </a:lnTo>
                  <a:cubicBezTo>
                    <a:pt x="3" y="2980"/>
                    <a:pt x="28" y="3007"/>
                    <a:pt x="70" y="3049"/>
                  </a:cubicBezTo>
                  <a:cubicBezTo>
                    <a:pt x="81" y="3060"/>
                    <a:pt x="90" y="3063"/>
                    <a:pt x="101" y="3063"/>
                  </a:cubicBezTo>
                  <a:cubicBezTo>
                    <a:pt x="112" y="3063"/>
                    <a:pt x="126" y="3058"/>
                    <a:pt x="137" y="3049"/>
                  </a:cubicBezTo>
                  <a:cubicBezTo>
                    <a:pt x="154" y="3033"/>
                    <a:pt x="154" y="3005"/>
                    <a:pt x="137" y="2988"/>
                  </a:cubicBezTo>
                  <a:cubicBezTo>
                    <a:pt x="98" y="2949"/>
                    <a:pt x="73" y="2921"/>
                    <a:pt x="70" y="2918"/>
                  </a:cubicBezTo>
                  <a:cubicBezTo>
                    <a:pt x="62" y="2908"/>
                    <a:pt x="50" y="2901"/>
                    <a:pt x="36" y="2901"/>
                  </a:cubicBezTo>
                  <a:close/>
                  <a:moveTo>
                    <a:pt x="1351" y="3012"/>
                  </a:moveTo>
                  <a:cubicBezTo>
                    <a:pt x="1341" y="3012"/>
                    <a:pt x="1330" y="3016"/>
                    <a:pt x="1323" y="3024"/>
                  </a:cubicBezTo>
                  <a:cubicBezTo>
                    <a:pt x="1275" y="3069"/>
                    <a:pt x="1233" y="3102"/>
                    <a:pt x="1189" y="3133"/>
                  </a:cubicBezTo>
                  <a:cubicBezTo>
                    <a:pt x="1169" y="3144"/>
                    <a:pt x="1164" y="3172"/>
                    <a:pt x="1178" y="3192"/>
                  </a:cubicBezTo>
                  <a:cubicBezTo>
                    <a:pt x="1186" y="3208"/>
                    <a:pt x="1200" y="3214"/>
                    <a:pt x="1214" y="3214"/>
                  </a:cubicBezTo>
                  <a:cubicBezTo>
                    <a:pt x="1225" y="3214"/>
                    <a:pt x="1231" y="3214"/>
                    <a:pt x="1242" y="3208"/>
                  </a:cubicBezTo>
                  <a:cubicBezTo>
                    <a:pt x="1286" y="3172"/>
                    <a:pt x="1337" y="3133"/>
                    <a:pt x="1381" y="3091"/>
                  </a:cubicBezTo>
                  <a:cubicBezTo>
                    <a:pt x="1401" y="3074"/>
                    <a:pt x="1401" y="3046"/>
                    <a:pt x="1384" y="3030"/>
                  </a:cubicBezTo>
                  <a:cubicBezTo>
                    <a:pt x="1375" y="3018"/>
                    <a:pt x="1363" y="3012"/>
                    <a:pt x="1351" y="3012"/>
                  </a:cubicBezTo>
                  <a:close/>
                  <a:moveTo>
                    <a:pt x="232" y="3088"/>
                  </a:moveTo>
                  <a:cubicBezTo>
                    <a:pt x="219" y="3088"/>
                    <a:pt x="207" y="3094"/>
                    <a:pt x="198" y="3105"/>
                  </a:cubicBezTo>
                  <a:cubicBezTo>
                    <a:pt x="184" y="3125"/>
                    <a:pt x="187" y="3152"/>
                    <a:pt x="210" y="3166"/>
                  </a:cubicBezTo>
                  <a:cubicBezTo>
                    <a:pt x="257" y="3203"/>
                    <a:pt x="310" y="3236"/>
                    <a:pt x="363" y="3264"/>
                  </a:cubicBezTo>
                  <a:cubicBezTo>
                    <a:pt x="369" y="3267"/>
                    <a:pt x="377" y="3270"/>
                    <a:pt x="383" y="3270"/>
                  </a:cubicBezTo>
                  <a:cubicBezTo>
                    <a:pt x="402" y="3270"/>
                    <a:pt x="416" y="3264"/>
                    <a:pt x="419" y="3242"/>
                  </a:cubicBezTo>
                  <a:cubicBezTo>
                    <a:pt x="433" y="3222"/>
                    <a:pt x="422" y="3194"/>
                    <a:pt x="402" y="3183"/>
                  </a:cubicBezTo>
                  <a:cubicBezTo>
                    <a:pt x="352" y="3158"/>
                    <a:pt x="302" y="3130"/>
                    <a:pt x="257" y="3097"/>
                  </a:cubicBezTo>
                  <a:cubicBezTo>
                    <a:pt x="250" y="3091"/>
                    <a:pt x="241" y="3088"/>
                    <a:pt x="232" y="3088"/>
                  </a:cubicBezTo>
                  <a:close/>
                  <a:moveTo>
                    <a:pt x="1061" y="3218"/>
                  </a:moveTo>
                  <a:cubicBezTo>
                    <a:pt x="1055" y="3218"/>
                    <a:pt x="1049" y="3219"/>
                    <a:pt x="1044" y="3222"/>
                  </a:cubicBezTo>
                  <a:cubicBezTo>
                    <a:pt x="994" y="3242"/>
                    <a:pt x="938" y="3258"/>
                    <a:pt x="885" y="3270"/>
                  </a:cubicBezTo>
                  <a:cubicBezTo>
                    <a:pt x="862" y="3278"/>
                    <a:pt x="843" y="3298"/>
                    <a:pt x="851" y="3323"/>
                  </a:cubicBezTo>
                  <a:cubicBezTo>
                    <a:pt x="854" y="3342"/>
                    <a:pt x="871" y="3356"/>
                    <a:pt x="893" y="3356"/>
                  </a:cubicBezTo>
                  <a:lnTo>
                    <a:pt x="907" y="3356"/>
                  </a:lnTo>
                  <a:cubicBezTo>
                    <a:pt x="963" y="3348"/>
                    <a:pt x="1024" y="3325"/>
                    <a:pt x="1080" y="3300"/>
                  </a:cubicBezTo>
                  <a:cubicBezTo>
                    <a:pt x="1102" y="3292"/>
                    <a:pt x="1113" y="3264"/>
                    <a:pt x="1102" y="3242"/>
                  </a:cubicBezTo>
                  <a:cubicBezTo>
                    <a:pt x="1094" y="3228"/>
                    <a:pt x="1077" y="3218"/>
                    <a:pt x="1061" y="3218"/>
                  </a:cubicBezTo>
                  <a:close/>
                  <a:moveTo>
                    <a:pt x="546" y="3249"/>
                  </a:moveTo>
                  <a:cubicBezTo>
                    <a:pt x="525" y="3249"/>
                    <a:pt x="507" y="3260"/>
                    <a:pt x="503" y="3281"/>
                  </a:cubicBezTo>
                  <a:cubicBezTo>
                    <a:pt x="494" y="3306"/>
                    <a:pt x="508" y="3328"/>
                    <a:pt x="533" y="3337"/>
                  </a:cubicBezTo>
                  <a:cubicBezTo>
                    <a:pt x="597" y="3353"/>
                    <a:pt x="656" y="3365"/>
                    <a:pt x="717" y="3367"/>
                  </a:cubicBezTo>
                  <a:cubicBezTo>
                    <a:pt x="742" y="3367"/>
                    <a:pt x="765" y="3351"/>
                    <a:pt x="759" y="3323"/>
                  </a:cubicBezTo>
                  <a:cubicBezTo>
                    <a:pt x="759" y="3298"/>
                    <a:pt x="742" y="3281"/>
                    <a:pt x="717" y="3278"/>
                  </a:cubicBezTo>
                  <a:cubicBezTo>
                    <a:pt x="667" y="3278"/>
                    <a:pt x="614" y="3267"/>
                    <a:pt x="558" y="3250"/>
                  </a:cubicBezTo>
                  <a:cubicBezTo>
                    <a:pt x="554" y="3249"/>
                    <a:pt x="550" y="3249"/>
                    <a:pt x="546" y="324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3" name="Google Shape;3763;p43"/>
            <p:cNvSpPr/>
            <p:nvPr/>
          </p:nvSpPr>
          <p:spPr>
            <a:xfrm rot="-325405">
              <a:off x="2293379" y="1103988"/>
              <a:ext cx="672652" cy="477762"/>
            </a:xfrm>
            <a:custGeom>
              <a:avLst/>
              <a:gdLst/>
              <a:ahLst/>
              <a:cxnLst/>
              <a:rect l="l" t="t" r="r" b="b"/>
              <a:pathLst>
                <a:path w="12058" h="8564" extrusionOk="0">
                  <a:moveTo>
                    <a:pt x="6625" y="0"/>
                  </a:moveTo>
                  <a:cubicBezTo>
                    <a:pt x="6526" y="0"/>
                    <a:pt x="6426" y="3"/>
                    <a:pt x="6325" y="7"/>
                  </a:cubicBezTo>
                  <a:cubicBezTo>
                    <a:pt x="4617" y="88"/>
                    <a:pt x="3236" y="711"/>
                    <a:pt x="2212" y="1849"/>
                  </a:cubicBezTo>
                  <a:cubicBezTo>
                    <a:pt x="0" y="4326"/>
                    <a:pt x="234" y="8480"/>
                    <a:pt x="240" y="8522"/>
                  </a:cubicBezTo>
                  <a:cubicBezTo>
                    <a:pt x="243" y="8544"/>
                    <a:pt x="260" y="8564"/>
                    <a:pt x="285" y="8564"/>
                  </a:cubicBezTo>
                  <a:cubicBezTo>
                    <a:pt x="310" y="8561"/>
                    <a:pt x="327" y="8539"/>
                    <a:pt x="318" y="8516"/>
                  </a:cubicBezTo>
                  <a:cubicBezTo>
                    <a:pt x="315" y="8474"/>
                    <a:pt x="78" y="4360"/>
                    <a:pt x="2268" y="1910"/>
                  </a:cubicBezTo>
                  <a:cubicBezTo>
                    <a:pt x="3275" y="786"/>
                    <a:pt x="4637" y="175"/>
                    <a:pt x="6322" y="97"/>
                  </a:cubicBezTo>
                  <a:cubicBezTo>
                    <a:pt x="6420" y="92"/>
                    <a:pt x="6517" y="90"/>
                    <a:pt x="6614" y="90"/>
                  </a:cubicBezTo>
                  <a:cubicBezTo>
                    <a:pt x="7902" y="90"/>
                    <a:pt x="8982" y="507"/>
                    <a:pt x="9829" y="1333"/>
                  </a:cubicBezTo>
                  <a:cubicBezTo>
                    <a:pt x="10972" y="2449"/>
                    <a:pt x="11486" y="4131"/>
                    <a:pt x="11714" y="5342"/>
                  </a:cubicBezTo>
                  <a:cubicBezTo>
                    <a:pt x="11966" y="6656"/>
                    <a:pt x="11943" y="7718"/>
                    <a:pt x="11943" y="7730"/>
                  </a:cubicBezTo>
                  <a:cubicBezTo>
                    <a:pt x="11943" y="7755"/>
                    <a:pt x="11960" y="7774"/>
                    <a:pt x="11985" y="7774"/>
                  </a:cubicBezTo>
                  <a:lnTo>
                    <a:pt x="11988" y="7774"/>
                  </a:lnTo>
                  <a:cubicBezTo>
                    <a:pt x="12013" y="7774"/>
                    <a:pt x="12033" y="7757"/>
                    <a:pt x="12033" y="7732"/>
                  </a:cubicBezTo>
                  <a:cubicBezTo>
                    <a:pt x="12033" y="7721"/>
                    <a:pt x="12058" y="6653"/>
                    <a:pt x="11807" y="5328"/>
                  </a:cubicBezTo>
                  <a:cubicBezTo>
                    <a:pt x="11388" y="3110"/>
                    <a:pt x="10537" y="1896"/>
                    <a:pt x="9896" y="1271"/>
                  </a:cubicBezTo>
                  <a:cubicBezTo>
                    <a:pt x="9034" y="428"/>
                    <a:pt x="7935" y="0"/>
                    <a:pt x="66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4" name="Google Shape;3764;p43"/>
            <p:cNvSpPr/>
            <p:nvPr/>
          </p:nvSpPr>
          <p:spPr>
            <a:xfrm rot="-325405">
              <a:off x="2369111" y="1149213"/>
              <a:ext cx="548643" cy="435084"/>
            </a:xfrm>
            <a:custGeom>
              <a:avLst/>
              <a:gdLst/>
              <a:ahLst/>
              <a:cxnLst/>
              <a:rect l="l" t="t" r="r" b="b"/>
              <a:pathLst>
                <a:path w="9835" h="7799" extrusionOk="0">
                  <a:moveTo>
                    <a:pt x="5247" y="0"/>
                  </a:moveTo>
                  <a:cubicBezTo>
                    <a:pt x="5217" y="0"/>
                    <a:pt x="5187" y="1"/>
                    <a:pt x="5156" y="1"/>
                  </a:cubicBezTo>
                  <a:cubicBezTo>
                    <a:pt x="3153" y="38"/>
                    <a:pt x="1708" y="997"/>
                    <a:pt x="863" y="2850"/>
                  </a:cubicBezTo>
                  <a:cubicBezTo>
                    <a:pt x="126" y="4459"/>
                    <a:pt x="1" y="6407"/>
                    <a:pt x="29" y="7757"/>
                  </a:cubicBezTo>
                  <a:cubicBezTo>
                    <a:pt x="32" y="7776"/>
                    <a:pt x="51" y="7799"/>
                    <a:pt x="73" y="7799"/>
                  </a:cubicBezTo>
                  <a:cubicBezTo>
                    <a:pt x="99" y="7793"/>
                    <a:pt x="121" y="7776"/>
                    <a:pt x="115" y="7757"/>
                  </a:cubicBezTo>
                  <a:cubicBezTo>
                    <a:pt x="93" y="6418"/>
                    <a:pt x="210" y="4484"/>
                    <a:pt x="941" y="2889"/>
                  </a:cubicBezTo>
                  <a:cubicBezTo>
                    <a:pt x="1775" y="1067"/>
                    <a:pt x="3192" y="130"/>
                    <a:pt x="5159" y="91"/>
                  </a:cubicBezTo>
                  <a:cubicBezTo>
                    <a:pt x="5182" y="90"/>
                    <a:pt x="5206" y="90"/>
                    <a:pt x="5229" y="90"/>
                  </a:cubicBezTo>
                  <a:cubicBezTo>
                    <a:pt x="6134" y="90"/>
                    <a:pt x="6925" y="411"/>
                    <a:pt x="7581" y="1042"/>
                  </a:cubicBezTo>
                  <a:cubicBezTo>
                    <a:pt x="9651" y="3037"/>
                    <a:pt x="9748" y="7539"/>
                    <a:pt x="9748" y="7584"/>
                  </a:cubicBezTo>
                  <a:cubicBezTo>
                    <a:pt x="9748" y="7604"/>
                    <a:pt x="9762" y="7627"/>
                    <a:pt x="9785" y="7627"/>
                  </a:cubicBezTo>
                  <a:cubicBezTo>
                    <a:pt x="9788" y="7627"/>
                    <a:pt x="9790" y="7626"/>
                    <a:pt x="9793" y="7626"/>
                  </a:cubicBezTo>
                  <a:cubicBezTo>
                    <a:pt x="9813" y="7626"/>
                    <a:pt x="9835" y="7606"/>
                    <a:pt x="9835" y="7581"/>
                  </a:cubicBezTo>
                  <a:cubicBezTo>
                    <a:pt x="9835" y="7536"/>
                    <a:pt x="9737" y="3000"/>
                    <a:pt x="7642" y="978"/>
                  </a:cubicBezTo>
                  <a:cubicBezTo>
                    <a:pt x="6972" y="332"/>
                    <a:pt x="6171" y="0"/>
                    <a:pt x="52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5" name="Google Shape;3765;p43"/>
            <p:cNvSpPr/>
            <p:nvPr/>
          </p:nvSpPr>
          <p:spPr>
            <a:xfrm rot="-325405">
              <a:off x="2416324" y="1219178"/>
              <a:ext cx="463404" cy="368307"/>
            </a:xfrm>
            <a:custGeom>
              <a:avLst/>
              <a:gdLst/>
              <a:ahLst/>
              <a:cxnLst/>
              <a:rect l="l" t="t" r="r" b="b"/>
              <a:pathLst>
                <a:path w="8307" h="6602" extrusionOk="0">
                  <a:moveTo>
                    <a:pt x="4475" y="0"/>
                  </a:moveTo>
                  <a:cubicBezTo>
                    <a:pt x="4466" y="0"/>
                    <a:pt x="4457" y="0"/>
                    <a:pt x="4448" y="0"/>
                  </a:cubicBezTo>
                  <a:cubicBezTo>
                    <a:pt x="1019" y="34"/>
                    <a:pt x="40" y="4302"/>
                    <a:pt x="1" y="6556"/>
                  </a:cubicBezTo>
                  <a:cubicBezTo>
                    <a:pt x="1" y="6582"/>
                    <a:pt x="23" y="6601"/>
                    <a:pt x="48" y="6601"/>
                  </a:cubicBezTo>
                  <a:cubicBezTo>
                    <a:pt x="76" y="6601"/>
                    <a:pt x="93" y="6584"/>
                    <a:pt x="87" y="6554"/>
                  </a:cubicBezTo>
                  <a:cubicBezTo>
                    <a:pt x="126" y="4330"/>
                    <a:pt x="1089" y="118"/>
                    <a:pt x="4448" y="84"/>
                  </a:cubicBezTo>
                  <a:lnTo>
                    <a:pt x="4476" y="84"/>
                  </a:lnTo>
                  <a:cubicBezTo>
                    <a:pt x="7796" y="84"/>
                    <a:pt x="8211" y="6275"/>
                    <a:pt x="8214" y="6336"/>
                  </a:cubicBezTo>
                  <a:cubicBezTo>
                    <a:pt x="8214" y="6360"/>
                    <a:pt x="8234" y="6378"/>
                    <a:pt x="8254" y="6378"/>
                  </a:cubicBezTo>
                  <a:cubicBezTo>
                    <a:pt x="8256" y="6378"/>
                    <a:pt x="8257" y="6378"/>
                    <a:pt x="8259" y="6378"/>
                  </a:cubicBezTo>
                  <a:cubicBezTo>
                    <a:pt x="8284" y="6378"/>
                    <a:pt x="8306" y="6356"/>
                    <a:pt x="8300" y="6333"/>
                  </a:cubicBezTo>
                  <a:cubicBezTo>
                    <a:pt x="8300" y="6319"/>
                    <a:pt x="8200" y="4729"/>
                    <a:pt x="7681" y="3164"/>
                  </a:cubicBezTo>
                  <a:cubicBezTo>
                    <a:pt x="6991" y="1093"/>
                    <a:pt x="5879" y="0"/>
                    <a:pt x="4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6" name="Google Shape;3766;p43"/>
            <p:cNvSpPr/>
            <p:nvPr/>
          </p:nvSpPr>
          <p:spPr>
            <a:xfrm rot="-325405">
              <a:off x="2474497" y="1269015"/>
              <a:ext cx="359365" cy="312687"/>
            </a:xfrm>
            <a:custGeom>
              <a:avLst/>
              <a:gdLst/>
              <a:ahLst/>
              <a:cxnLst/>
              <a:rect l="l" t="t" r="r" b="b"/>
              <a:pathLst>
                <a:path w="6442" h="5605" extrusionOk="0">
                  <a:moveTo>
                    <a:pt x="3405" y="0"/>
                  </a:moveTo>
                  <a:cubicBezTo>
                    <a:pt x="3300" y="0"/>
                    <a:pt x="3192" y="7"/>
                    <a:pt x="3083" y="22"/>
                  </a:cubicBezTo>
                  <a:cubicBezTo>
                    <a:pt x="20" y="429"/>
                    <a:pt x="0" y="5420"/>
                    <a:pt x="0" y="5468"/>
                  </a:cubicBezTo>
                  <a:cubicBezTo>
                    <a:pt x="0" y="5493"/>
                    <a:pt x="22" y="5515"/>
                    <a:pt x="48" y="5515"/>
                  </a:cubicBezTo>
                  <a:cubicBezTo>
                    <a:pt x="70" y="5515"/>
                    <a:pt x="92" y="5493"/>
                    <a:pt x="92" y="5468"/>
                  </a:cubicBezTo>
                  <a:cubicBezTo>
                    <a:pt x="92" y="5420"/>
                    <a:pt x="109" y="510"/>
                    <a:pt x="3097" y="108"/>
                  </a:cubicBezTo>
                  <a:cubicBezTo>
                    <a:pt x="3200" y="95"/>
                    <a:pt x="3301" y="88"/>
                    <a:pt x="3400" y="88"/>
                  </a:cubicBezTo>
                  <a:cubicBezTo>
                    <a:pt x="3886" y="88"/>
                    <a:pt x="4323" y="252"/>
                    <a:pt x="4698" y="571"/>
                  </a:cubicBezTo>
                  <a:cubicBezTo>
                    <a:pt x="6247" y="1897"/>
                    <a:pt x="6353" y="5523"/>
                    <a:pt x="6353" y="5562"/>
                  </a:cubicBezTo>
                  <a:cubicBezTo>
                    <a:pt x="6355" y="5585"/>
                    <a:pt x="6372" y="5604"/>
                    <a:pt x="6397" y="5604"/>
                  </a:cubicBezTo>
                  <a:cubicBezTo>
                    <a:pt x="6425" y="5604"/>
                    <a:pt x="6442" y="5587"/>
                    <a:pt x="6436" y="5560"/>
                  </a:cubicBezTo>
                  <a:cubicBezTo>
                    <a:pt x="6436" y="5521"/>
                    <a:pt x="6333" y="1852"/>
                    <a:pt x="4754" y="502"/>
                  </a:cubicBezTo>
                  <a:cubicBezTo>
                    <a:pt x="4364" y="167"/>
                    <a:pt x="3910" y="0"/>
                    <a:pt x="34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7" name="Google Shape;3767;p43"/>
            <p:cNvSpPr/>
            <p:nvPr/>
          </p:nvSpPr>
          <p:spPr>
            <a:xfrm rot="-325405">
              <a:off x="2702194" y="1130923"/>
              <a:ext cx="72130" cy="68228"/>
            </a:xfrm>
            <a:custGeom>
              <a:avLst/>
              <a:gdLst/>
              <a:ahLst/>
              <a:cxnLst/>
              <a:rect l="l" t="t" r="r" b="b"/>
              <a:pathLst>
                <a:path w="1293" h="1223" extrusionOk="0">
                  <a:moveTo>
                    <a:pt x="642" y="0"/>
                  </a:moveTo>
                  <a:cubicBezTo>
                    <a:pt x="337" y="0"/>
                    <a:pt x="76" y="234"/>
                    <a:pt x="40" y="546"/>
                  </a:cubicBezTo>
                  <a:cubicBezTo>
                    <a:pt x="1" y="880"/>
                    <a:pt x="246" y="1179"/>
                    <a:pt x="581" y="1218"/>
                  </a:cubicBezTo>
                  <a:cubicBezTo>
                    <a:pt x="605" y="1221"/>
                    <a:pt x="628" y="1222"/>
                    <a:pt x="651" y="1222"/>
                  </a:cubicBezTo>
                  <a:cubicBezTo>
                    <a:pt x="957" y="1222"/>
                    <a:pt x="1217" y="988"/>
                    <a:pt x="1253" y="677"/>
                  </a:cubicBezTo>
                  <a:cubicBezTo>
                    <a:pt x="1293" y="342"/>
                    <a:pt x="1047" y="43"/>
                    <a:pt x="712" y="4"/>
                  </a:cubicBezTo>
                  <a:cubicBezTo>
                    <a:pt x="689" y="2"/>
                    <a:pt x="665" y="0"/>
                    <a:pt x="6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8" name="Google Shape;3768;p43"/>
            <p:cNvSpPr/>
            <p:nvPr/>
          </p:nvSpPr>
          <p:spPr>
            <a:xfrm rot="-325405">
              <a:off x="2718996" y="1143434"/>
              <a:ext cx="44070" cy="42008"/>
            </a:xfrm>
            <a:custGeom>
              <a:avLst/>
              <a:gdLst/>
              <a:ahLst/>
              <a:cxnLst/>
              <a:rect l="l" t="t" r="r" b="b"/>
              <a:pathLst>
                <a:path w="790" h="753" extrusionOk="0">
                  <a:moveTo>
                    <a:pt x="352" y="1"/>
                  </a:moveTo>
                  <a:cubicBezTo>
                    <a:pt x="301" y="1"/>
                    <a:pt x="296" y="220"/>
                    <a:pt x="285" y="244"/>
                  </a:cubicBezTo>
                  <a:cubicBezTo>
                    <a:pt x="274" y="264"/>
                    <a:pt x="59" y="336"/>
                    <a:pt x="59" y="336"/>
                  </a:cubicBezTo>
                  <a:cubicBezTo>
                    <a:pt x="0" y="417"/>
                    <a:pt x="229" y="431"/>
                    <a:pt x="271" y="445"/>
                  </a:cubicBezTo>
                  <a:cubicBezTo>
                    <a:pt x="309" y="450"/>
                    <a:pt x="373" y="752"/>
                    <a:pt x="431" y="752"/>
                  </a:cubicBezTo>
                  <a:cubicBezTo>
                    <a:pt x="432" y="752"/>
                    <a:pt x="434" y="752"/>
                    <a:pt x="435" y="752"/>
                  </a:cubicBezTo>
                  <a:cubicBezTo>
                    <a:pt x="494" y="738"/>
                    <a:pt x="525" y="445"/>
                    <a:pt x="558" y="425"/>
                  </a:cubicBezTo>
                  <a:cubicBezTo>
                    <a:pt x="586" y="403"/>
                    <a:pt x="790" y="342"/>
                    <a:pt x="776" y="289"/>
                  </a:cubicBezTo>
                  <a:cubicBezTo>
                    <a:pt x="767" y="233"/>
                    <a:pt x="589" y="272"/>
                    <a:pt x="519" y="239"/>
                  </a:cubicBezTo>
                  <a:cubicBezTo>
                    <a:pt x="447" y="208"/>
                    <a:pt x="413" y="15"/>
                    <a:pt x="357" y="1"/>
                  </a:cubicBezTo>
                  <a:cubicBezTo>
                    <a:pt x="356" y="1"/>
                    <a:pt x="354" y="1"/>
                    <a:pt x="3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9" name="Google Shape;3769;p43"/>
            <p:cNvSpPr/>
            <p:nvPr/>
          </p:nvSpPr>
          <p:spPr>
            <a:xfrm rot="-325405">
              <a:off x="2486086" y="1163122"/>
              <a:ext cx="68057" cy="68228"/>
            </a:xfrm>
            <a:custGeom>
              <a:avLst/>
              <a:gdLst/>
              <a:ahLst/>
              <a:cxnLst/>
              <a:rect l="l" t="t" r="r" b="b"/>
              <a:pathLst>
                <a:path w="1220" h="1223" extrusionOk="0">
                  <a:moveTo>
                    <a:pt x="609" y="0"/>
                  </a:moveTo>
                  <a:cubicBezTo>
                    <a:pt x="271" y="0"/>
                    <a:pt x="1" y="274"/>
                    <a:pt x="1" y="611"/>
                  </a:cubicBezTo>
                  <a:cubicBezTo>
                    <a:pt x="1" y="949"/>
                    <a:pt x="271" y="1222"/>
                    <a:pt x="609" y="1222"/>
                  </a:cubicBezTo>
                  <a:cubicBezTo>
                    <a:pt x="946" y="1222"/>
                    <a:pt x="1220" y="949"/>
                    <a:pt x="1220" y="611"/>
                  </a:cubicBezTo>
                  <a:cubicBezTo>
                    <a:pt x="1220" y="274"/>
                    <a:pt x="946" y="0"/>
                    <a:pt x="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70" name="Google Shape;3770;p43"/>
            <p:cNvSpPr/>
            <p:nvPr/>
          </p:nvSpPr>
          <p:spPr>
            <a:xfrm rot="-325405">
              <a:off x="2501750" y="1175622"/>
              <a:ext cx="41169" cy="39218"/>
            </a:xfrm>
            <a:custGeom>
              <a:avLst/>
              <a:gdLst/>
              <a:ahLst/>
              <a:cxnLst/>
              <a:rect l="l" t="t" r="r" b="b"/>
              <a:pathLst>
                <a:path w="738" h="703" extrusionOk="0">
                  <a:moveTo>
                    <a:pt x="307" y="1"/>
                  </a:moveTo>
                  <a:cubicBezTo>
                    <a:pt x="255" y="1"/>
                    <a:pt x="266" y="225"/>
                    <a:pt x="261" y="244"/>
                  </a:cubicBezTo>
                  <a:cubicBezTo>
                    <a:pt x="252" y="266"/>
                    <a:pt x="32" y="392"/>
                    <a:pt x="32" y="392"/>
                  </a:cubicBezTo>
                  <a:cubicBezTo>
                    <a:pt x="0" y="439"/>
                    <a:pt x="64" y="447"/>
                    <a:pt x="133" y="447"/>
                  </a:cubicBezTo>
                  <a:cubicBezTo>
                    <a:pt x="167" y="447"/>
                    <a:pt x="202" y="445"/>
                    <a:pt x="227" y="445"/>
                  </a:cubicBezTo>
                  <a:cubicBezTo>
                    <a:pt x="241" y="445"/>
                    <a:pt x="252" y="446"/>
                    <a:pt x="258" y="447"/>
                  </a:cubicBezTo>
                  <a:cubicBezTo>
                    <a:pt x="295" y="453"/>
                    <a:pt x="433" y="703"/>
                    <a:pt x="496" y="703"/>
                  </a:cubicBezTo>
                  <a:cubicBezTo>
                    <a:pt x="498" y="703"/>
                    <a:pt x="501" y="702"/>
                    <a:pt x="503" y="701"/>
                  </a:cubicBezTo>
                  <a:cubicBezTo>
                    <a:pt x="562" y="682"/>
                    <a:pt x="512" y="422"/>
                    <a:pt x="542" y="403"/>
                  </a:cubicBezTo>
                  <a:cubicBezTo>
                    <a:pt x="570" y="380"/>
                    <a:pt x="738" y="294"/>
                    <a:pt x="721" y="241"/>
                  </a:cubicBezTo>
                  <a:cubicBezTo>
                    <a:pt x="701" y="188"/>
                    <a:pt x="540" y="224"/>
                    <a:pt x="464" y="199"/>
                  </a:cubicBezTo>
                  <a:cubicBezTo>
                    <a:pt x="392" y="174"/>
                    <a:pt x="367" y="7"/>
                    <a:pt x="311" y="1"/>
                  </a:cubicBezTo>
                  <a:cubicBezTo>
                    <a:pt x="309" y="1"/>
                    <a:pt x="308" y="1"/>
                    <a:pt x="3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71" name="Google Shape;3771;p43"/>
            <p:cNvSpPr/>
            <p:nvPr/>
          </p:nvSpPr>
          <p:spPr>
            <a:xfrm rot="-325405">
              <a:off x="2779767" y="1456211"/>
              <a:ext cx="289690" cy="155033"/>
            </a:xfrm>
            <a:custGeom>
              <a:avLst/>
              <a:gdLst/>
              <a:ahLst/>
              <a:cxnLst/>
              <a:rect l="l" t="t" r="r" b="b"/>
              <a:pathLst>
                <a:path w="5193" h="2779" extrusionOk="0">
                  <a:moveTo>
                    <a:pt x="2098" y="0"/>
                  </a:moveTo>
                  <a:cubicBezTo>
                    <a:pt x="2014" y="0"/>
                    <a:pt x="1927" y="12"/>
                    <a:pt x="1836" y="39"/>
                  </a:cubicBezTo>
                  <a:cubicBezTo>
                    <a:pt x="1515" y="133"/>
                    <a:pt x="1373" y="361"/>
                    <a:pt x="1339" y="549"/>
                  </a:cubicBezTo>
                  <a:lnTo>
                    <a:pt x="1339" y="549"/>
                  </a:lnTo>
                  <a:cubicBezTo>
                    <a:pt x="1312" y="547"/>
                    <a:pt x="1282" y="546"/>
                    <a:pt x="1250" y="546"/>
                  </a:cubicBezTo>
                  <a:cubicBezTo>
                    <a:pt x="1187" y="546"/>
                    <a:pt x="1114" y="550"/>
                    <a:pt x="1030" y="558"/>
                  </a:cubicBezTo>
                  <a:cubicBezTo>
                    <a:pt x="193" y="641"/>
                    <a:pt x="0" y="1423"/>
                    <a:pt x="480" y="1880"/>
                  </a:cubicBezTo>
                  <a:cubicBezTo>
                    <a:pt x="651" y="2042"/>
                    <a:pt x="822" y="2099"/>
                    <a:pt x="972" y="2099"/>
                  </a:cubicBezTo>
                  <a:cubicBezTo>
                    <a:pt x="1010" y="2099"/>
                    <a:pt x="1048" y="2096"/>
                    <a:pt x="1083" y="2089"/>
                  </a:cubicBezTo>
                  <a:lnTo>
                    <a:pt x="1083" y="2089"/>
                  </a:lnTo>
                  <a:cubicBezTo>
                    <a:pt x="1058" y="2374"/>
                    <a:pt x="1207" y="2734"/>
                    <a:pt x="1727" y="2776"/>
                  </a:cubicBezTo>
                  <a:cubicBezTo>
                    <a:pt x="1749" y="2778"/>
                    <a:pt x="1771" y="2778"/>
                    <a:pt x="1793" y="2778"/>
                  </a:cubicBezTo>
                  <a:cubicBezTo>
                    <a:pt x="2054" y="2778"/>
                    <a:pt x="2282" y="2649"/>
                    <a:pt x="2430" y="2499"/>
                  </a:cubicBezTo>
                  <a:lnTo>
                    <a:pt x="2430" y="2499"/>
                  </a:lnTo>
                  <a:cubicBezTo>
                    <a:pt x="2551" y="2586"/>
                    <a:pt x="2728" y="2664"/>
                    <a:pt x="2957" y="2706"/>
                  </a:cubicBezTo>
                  <a:cubicBezTo>
                    <a:pt x="3015" y="2717"/>
                    <a:pt x="3069" y="2722"/>
                    <a:pt x="3121" y="2722"/>
                  </a:cubicBezTo>
                  <a:cubicBezTo>
                    <a:pt x="3458" y="2722"/>
                    <a:pt x="3677" y="2509"/>
                    <a:pt x="3769" y="2303"/>
                  </a:cubicBezTo>
                  <a:lnTo>
                    <a:pt x="3769" y="2303"/>
                  </a:lnTo>
                  <a:cubicBezTo>
                    <a:pt x="3859" y="2368"/>
                    <a:pt x="3989" y="2420"/>
                    <a:pt x="4171" y="2438"/>
                  </a:cubicBezTo>
                  <a:cubicBezTo>
                    <a:pt x="4184" y="2439"/>
                    <a:pt x="4196" y="2440"/>
                    <a:pt x="4209" y="2440"/>
                  </a:cubicBezTo>
                  <a:cubicBezTo>
                    <a:pt x="4705" y="2440"/>
                    <a:pt x="5192" y="1453"/>
                    <a:pt x="4545" y="1113"/>
                  </a:cubicBezTo>
                  <a:cubicBezTo>
                    <a:pt x="4373" y="1023"/>
                    <a:pt x="4239" y="989"/>
                    <a:pt x="4139" y="989"/>
                  </a:cubicBezTo>
                  <a:cubicBezTo>
                    <a:pt x="4134" y="989"/>
                    <a:pt x="4130" y="989"/>
                    <a:pt x="4126" y="990"/>
                  </a:cubicBezTo>
                  <a:lnTo>
                    <a:pt x="4126" y="990"/>
                  </a:lnTo>
                  <a:cubicBezTo>
                    <a:pt x="4183" y="729"/>
                    <a:pt x="4110" y="370"/>
                    <a:pt x="3585" y="293"/>
                  </a:cubicBezTo>
                  <a:cubicBezTo>
                    <a:pt x="3519" y="283"/>
                    <a:pt x="3457" y="278"/>
                    <a:pt x="3399" y="278"/>
                  </a:cubicBezTo>
                  <a:cubicBezTo>
                    <a:pt x="3160" y="278"/>
                    <a:pt x="2996" y="358"/>
                    <a:pt x="2891" y="461"/>
                  </a:cubicBezTo>
                  <a:lnTo>
                    <a:pt x="2891" y="461"/>
                  </a:lnTo>
                  <a:cubicBezTo>
                    <a:pt x="2751" y="229"/>
                    <a:pt x="2462" y="0"/>
                    <a:pt x="20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72" name="Google Shape;3772;p43"/>
            <p:cNvSpPr/>
            <p:nvPr/>
          </p:nvSpPr>
          <p:spPr>
            <a:xfrm rot="-325405">
              <a:off x="2786653" y="1454091"/>
              <a:ext cx="270054" cy="160054"/>
            </a:xfrm>
            <a:custGeom>
              <a:avLst/>
              <a:gdLst/>
              <a:ahLst/>
              <a:cxnLst/>
              <a:rect l="l" t="t" r="r" b="b"/>
              <a:pathLst>
                <a:path w="4841" h="2869" extrusionOk="0">
                  <a:moveTo>
                    <a:pt x="1255" y="643"/>
                  </a:moveTo>
                  <a:lnTo>
                    <a:pt x="1255" y="643"/>
                  </a:lnTo>
                  <a:cubicBezTo>
                    <a:pt x="1401" y="657"/>
                    <a:pt x="1451" y="698"/>
                    <a:pt x="1451" y="735"/>
                  </a:cubicBezTo>
                  <a:cubicBezTo>
                    <a:pt x="1451" y="782"/>
                    <a:pt x="1375" y="838"/>
                    <a:pt x="1317" y="838"/>
                  </a:cubicBezTo>
                  <a:cubicBezTo>
                    <a:pt x="1314" y="838"/>
                    <a:pt x="1303" y="838"/>
                    <a:pt x="1289" y="821"/>
                  </a:cubicBezTo>
                  <a:cubicBezTo>
                    <a:pt x="1264" y="793"/>
                    <a:pt x="1247" y="726"/>
                    <a:pt x="1255" y="643"/>
                  </a:cubicBezTo>
                  <a:close/>
                  <a:moveTo>
                    <a:pt x="2759" y="581"/>
                  </a:moveTo>
                  <a:cubicBezTo>
                    <a:pt x="2837" y="735"/>
                    <a:pt x="2837" y="863"/>
                    <a:pt x="2759" y="913"/>
                  </a:cubicBezTo>
                  <a:cubicBezTo>
                    <a:pt x="2737" y="924"/>
                    <a:pt x="2723" y="930"/>
                    <a:pt x="2712" y="930"/>
                  </a:cubicBezTo>
                  <a:cubicBezTo>
                    <a:pt x="2709" y="930"/>
                    <a:pt x="2689" y="930"/>
                    <a:pt x="2678" y="899"/>
                  </a:cubicBezTo>
                  <a:cubicBezTo>
                    <a:pt x="2650" y="838"/>
                    <a:pt x="2662" y="704"/>
                    <a:pt x="2759" y="581"/>
                  </a:cubicBezTo>
                  <a:close/>
                  <a:moveTo>
                    <a:pt x="3945" y="1086"/>
                  </a:moveTo>
                  <a:lnTo>
                    <a:pt x="3945" y="1086"/>
                  </a:lnTo>
                  <a:cubicBezTo>
                    <a:pt x="3909" y="1206"/>
                    <a:pt x="3850" y="1270"/>
                    <a:pt x="3830" y="1270"/>
                  </a:cubicBezTo>
                  <a:cubicBezTo>
                    <a:pt x="3805" y="1270"/>
                    <a:pt x="3805" y="1234"/>
                    <a:pt x="3805" y="1228"/>
                  </a:cubicBezTo>
                  <a:cubicBezTo>
                    <a:pt x="3805" y="1181"/>
                    <a:pt x="3844" y="1111"/>
                    <a:pt x="3945" y="1086"/>
                  </a:cubicBezTo>
                  <a:close/>
                  <a:moveTo>
                    <a:pt x="1214" y="1823"/>
                  </a:moveTo>
                  <a:cubicBezTo>
                    <a:pt x="1258" y="1834"/>
                    <a:pt x="1258" y="1851"/>
                    <a:pt x="1258" y="1862"/>
                  </a:cubicBezTo>
                  <a:cubicBezTo>
                    <a:pt x="1261" y="1920"/>
                    <a:pt x="1163" y="2029"/>
                    <a:pt x="1013" y="2077"/>
                  </a:cubicBezTo>
                  <a:cubicBezTo>
                    <a:pt x="1041" y="1934"/>
                    <a:pt x="1119" y="1823"/>
                    <a:pt x="1200" y="1823"/>
                  </a:cubicBezTo>
                  <a:close/>
                  <a:moveTo>
                    <a:pt x="3574" y="2018"/>
                  </a:moveTo>
                  <a:cubicBezTo>
                    <a:pt x="3585" y="2018"/>
                    <a:pt x="3593" y="2021"/>
                    <a:pt x="3607" y="2032"/>
                  </a:cubicBezTo>
                  <a:cubicBezTo>
                    <a:pt x="3663" y="2060"/>
                    <a:pt x="3671" y="2163"/>
                    <a:pt x="3632" y="2277"/>
                  </a:cubicBezTo>
                  <a:cubicBezTo>
                    <a:pt x="3538" y="2191"/>
                    <a:pt x="3524" y="2093"/>
                    <a:pt x="3538" y="2049"/>
                  </a:cubicBezTo>
                  <a:cubicBezTo>
                    <a:pt x="3546" y="2029"/>
                    <a:pt x="3557" y="2018"/>
                    <a:pt x="3574" y="2018"/>
                  </a:cubicBezTo>
                  <a:close/>
                  <a:moveTo>
                    <a:pt x="2352" y="2144"/>
                  </a:moveTo>
                  <a:cubicBezTo>
                    <a:pt x="2399" y="2144"/>
                    <a:pt x="2427" y="2157"/>
                    <a:pt x="2433" y="2183"/>
                  </a:cubicBezTo>
                  <a:cubicBezTo>
                    <a:pt x="2458" y="2238"/>
                    <a:pt x="2416" y="2356"/>
                    <a:pt x="2302" y="2484"/>
                  </a:cubicBezTo>
                  <a:cubicBezTo>
                    <a:pt x="2196" y="2397"/>
                    <a:pt x="2140" y="2300"/>
                    <a:pt x="2162" y="2233"/>
                  </a:cubicBezTo>
                  <a:cubicBezTo>
                    <a:pt x="2173" y="2183"/>
                    <a:pt x="2237" y="2149"/>
                    <a:pt x="2332" y="2144"/>
                  </a:cubicBezTo>
                  <a:close/>
                  <a:moveTo>
                    <a:pt x="1972" y="99"/>
                  </a:moveTo>
                  <a:cubicBezTo>
                    <a:pt x="2318" y="99"/>
                    <a:pt x="2583" y="316"/>
                    <a:pt x="2712" y="514"/>
                  </a:cubicBezTo>
                  <a:cubicBezTo>
                    <a:pt x="2581" y="662"/>
                    <a:pt x="2550" y="843"/>
                    <a:pt x="2592" y="947"/>
                  </a:cubicBezTo>
                  <a:cubicBezTo>
                    <a:pt x="2617" y="1000"/>
                    <a:pt x="2659" y="1030"/>
                    <a:pt x="2712" y="1030"/>
                  </a:cubicBezTo>
                  <a:cubicBezTo>
                    <a:pt x="2742" y="1030"/>
                    <a:pt x="2773" y="1019"/>
                    <a:pt x="2807" y="1000"/>
                  </a:cubicBezTo>
                  <a:cubicBezTo>
                    <a:pt x="2932" y="919"/>
                    <a:pt x="2935" y="732"/>
                    <a:pt x="2823" y="525"/>
                  </a:cubicBezTo>
                  <a:cubicBezTo>
                    <a:pt x="2907" y="453"/>
                    <a:pt x="3047" y="375"/>
                    <a:pt x="3275" y="375"/>
                  </a:cubicBezTo>
                  <a:cubicBezTo>
                    <a:pt x="3331" y="375"/>
                    <a:pt x="3392" y="378"/>
                    <a:pt x="3454" y="389"/>
                  </a:cubicBezTo>
                  <a:cubicBezTo>
                    <a:pt x="3660" y="417"/>
                    <a:pt x="3811" y="498"/>
                    <a:pt x="3895" y="620"/>
                  </a:cubicBezTo>
                  <a:cubicBezTo>
                    <a:pt x="3984" y="751"/>
                    <a:pt x="3981" y="902"/>
                    <a:pt x="3964" y="1000"/>
                  </a:cubicBezTo>
                  <a:cubicBezTo>
                    <a:pt x="3777" y="1016"/>
                    <a:pt x="3713" y="1145"/>
                    <a:pt x="3713" y="1234"/>
                  </a:cubicBezTo>
                  <a:cubicBezTo>
                    <a:pt x="3713" y="1309"/>
                    <a:pt x="3758" y="1362"/>
                    <a:pt x="3825" y="1365"/>
                  </a:cubicBezTo>
                  <a:cubicBezTo>
                    <a:pt x="3911" y="1365"/>
                    <a:pt x="3995" y="1226"/>
                    <a:pt x="4034" y="1083"/>
                  </a:cubicBezTo>
                  <a:cubicBezTo>
                    <a:pt x="4137" y="1086"/>
                    <a:pt x="4260" y="1128"/>
                    <a:pt x="4400" y="1201"/>
                  </a:cubicBezTo>
                  <a:cubicBezTo>
                    <a:pt x="4743" y="1382"/>
                    <a:pt x="4704" y="1722"/>
                    <a:pt x="4667" y="1856"/>
                  </a:cubicBezTo>
                  <a:cubicBezTo>
                    <a:pt x="4586" y="2177"/>
                    <a:pt x="4319" y="2450"/>
                    <a:pt x="4082" y="2450"/>
                  </a:cubicBezTo>
                  <a:cubicBezTo>
                    <a:pt x="4073" y="2450"/>
                    <a:pt x="4062" y="2450"/>
                    <a:pt x="4051" y="2448"/>
                  </a:cubicBezTo>
                  <a:cubicBezTo>
                    <a:pt x="3909" y="2434"/>
                    <a:pt x="3789" y="2397"/>
                    <a:pt x="3699" y="2339"/>
                  </a:cubicBezTo>
                  <a:cubicBezTo>
                    <a:pt x="3769" y="2163"/>
                    <a:pt x="3747" y="2010"/>
                    <a:pt x="3646" y="1954"/>
                  </a:cubicBezTo>
                  <a:cubicBezTo>
                    <a:pt x="3620" y="1940"/>
                    <a:pt x="3594" y="1933"/>
                    <a:pt x="3570" y="1933"/>
                  </a:cubicBezTo>
                  <a:cubicBezTo>
                    <a:pt x="3516" y="1933"/>
                    <a:pt x="3470" y="1966"/>
                    <a:pt x="3451" y="2024"/>
                  </a:cubicBezTo>
                  <a:cubicBezTo>
                    <a:pt x="3423" y="2113"/>
                    <a:pt x="3454" y="2252"/>
                    <a:pt x="3591" y="2367"/>
                  </a:cubicBezTo>
                  <a:cubicBezTo>
                    <a:pt x="3498" y="2548"/>
                    <a:pt x="3298" y="2729"/>
                    <a:pt x="2993" y="2729"/>
                  </a:cubicBezTo>
                  <a:cubicBezTo>
                    <a:pt x="2946" y="2729"/>
                    <a:pt x="2893" y="2727"/>
                    <a:pt x="2840" y="2715"/>
                  </a:cubicBezTo>
                  <a:cubicBezTo>
                    <a:pt x="2617" y="2674"/>
                    <a:pt x="2466" y="2601"/>
                    <a:pt x="2374" y="2540"/>
                  </a:cubicBezTo>
                  <a:cubicBezTo>
                    <a:pt x="2500" y="2397"/>
                    <a:pt x="2555" y="2244"/>
                    <a:pt x="2516" y="2149"/>
                  </a:cubicBezTo>
                  <a:cubicBezTo>
                    <a:pt x="2501" y="2118"/>
                    <a:pt x="2457" y="2059"/>
                    <a:pt x="2351" y="2059"/>
                  </a:cubicBezTo>
                  <a:cubicBezTo>
                    <a:pt x="2342" y="2059"/>
                    <a:pt x="2333" y="2059"/>
                    <a:pt x="2324" y="2060"/>
                  </a:cubicBezTo>
                  <a:cubicBezTo>
                    <a:pt x="2143" y="2071"/>
                    <a:pt x="2090" y="2160"/>
                    <a:pt x="2076" y="2213"/>
                  </a:cubicBezTo>
                  <a:cubicBezTo>
                    <a:pt x="2048" y="2314"/>
                    <a:pt x="2112" y="2439"/>
                    <a:pt x="2240" y="2548"/>
                  </a:cubicBezTo>
                  <a:cubicBezTo>
                    <a:pt x="2143" y="2637"/>
                    <a:pt x="1942" y="2782"/>
                    <a:pt x="1668" y="2782"/>
                  </a:cubicBezTo>
                  <a:cubicBezTo>
                    <a:pt x="1652" y="2782"/>
                    <a:pt x="1632" y="2782"/>
                    <a:pt x="1610" y="2777"/>
                  </a:cubicBezTo>
                  <a:cubicBezTo>
                    <a:pt x="1398" y="2763"/>
                    <a:pt x="1236" y="2690"/>
                    <a:pt x="1133" y="2565"/>
                  </a:cubicBezTo>
                  <a:cubicBezTo>
                    <a:pt x="1041" y="2464"/>
                    <a:pt x="996" y="2322"/>
                    <a:pt x="1004" y="2171"/>
                  </a:cubicBezTo>
                  <a:cubicBezTo>
                    <a:pt x="1208" y="2118"/>
                    <a:pt x="1348" y="1968"/>
                    <a:pt x="1345" y="1870"/>
                  </a:cubicBezTo>
                  <a:cubicBezTo>
                    <a:pt x="1345" y="1809"/>
                    <a:pt x="1300" y="1764"/>
                    <a:pt x="1225" y="1750"/>
                  </a:cubicBezTo>
                  <a:cubicBezTo>
                    <a:pt x="1215" y="1748"/>
                    <a:pt x="1205" y="1748"/>
                    <a:pt x="1195" y="1748"/>
                  </a:cubicBezTo>
                  <a:cubicBezTo>
                    <a:pt x="1062" y="1748"/>
                    <a:pt x="949" y="1900"/>
                    <a:pt x="918" y="2113"/>
                  </a:cubicBezTo>
                  <a:cubicBezTo>
                    <a:pt x="896" y="2116"/>
                    <a:pt x="874" y="2117"/>
                    <a:pt x="852" y="2117"/>
                  </a:cubicBezTo>
                  <a:cubicBezTo>
                    <a:pt x="692" y="2117"/>
                    <a:pt x="532" y="2046"/>
                    <a:pt x="388" y="1909"/>
                  </a:cubicBezTo>
                  <a:cubicBezTo>
                    <a:pt x="170" y="1703"/>
                    <a:pt x="89" y="1415"/>
                    <a:pt x="176" y="1159"/>
                  </a:cubicBezTo>
                  <a:cubicBezTo>
                    <a:pt x="271" y="880"/>
                    <a:pt x="538" y="698"/>
                    <a:pt x="910" y="665"/>
                  </a:cubicBezTo>
                  <a:cubicBezTo>
                    <a:pt x="990" y="658"/>
                    <a:pt x="1061" y="653"/>
                    <a:pt x="1124" y="653"/>
                  </a:cubicBezTo>
                  <a:cubicBezTo>
                    <a:pt x="1137" y="653"/>
                    <a:pt x="1151" y="653"/>
                    <a:pt x="1163" y="654"/>
                  </a:cubicBezTo>
                  <a:cubicBezTo>
                    <a:pt x="1155" y="751"/>
                    <a:pt x="1175" y="838"/>
                    <a:pt x="1216" y="891"/>
                  </a:cubicBezTo>
                  <a:cubicBezTo>
                    <a:pt x="1244" y="922"/>
                    <a:pt x="1275" y="936"/>
                    <a:pt x="1317" y="941"/>
                  </a:cubicBezTo>
                  <a:cubicBezTo>
                    <a:pt x="1412" y="941"/>
                    <a:pt x="1529" y="857"/>
                    <a:pt x="1532" y="751"/>
                  </a:cubicBezTo>
                  <a:cubicBezTo>
                    <a:pt x="1537" y="696"/>
                    <a:pt x="1501" y="598"/>
                    <a:pt x="1267" y="570"/>
                  </a:cubicBezTo>
                  <a:cubicBezTo>
                    <a:pt x="1300" y="456"/>
                    <a:pt x="1403" y="235"/>
                    <a:pt x="1724" y="138"/>
                  </a:cubicBezTo>
                  <a:cubicBezTo>
                    <a:pt x="1808" y="113"/>
                    <a:pt x="1892" y="99"/>
                    <a:pt x="1972" y="99"/>
                  </a:cubicBezTo>
                  <a:close/>
                  <a:moveTo>
                    <a:pt x="1981" y="1"/>
                  </a:moveTo>
                  <a:cubicBezTo>
                    <a:pt x="1889" y="1"/>
                    <a:pt x="1794" y="15"/>
                    <a:pt x="1705" y="43"/>
                  </a:cubicBezTo>
                  <a:cubicBezTo>
                    <a:pt x="1328" y="154"/>
                    <a:pt x="1216" y="428"/>
                    <a:pt x="1186" y="553"/>
                  </a:cubicBezTo>
                  <a:cubicBezTo>
                    <a:pt x="1167" y="553"/>
                    <a:pt x="1148" y="552"/>
                    <a:pt x="1127" y="552"/>
                  </a:cubicBezTo>
                  <a:cubicBezTo>
                    <a:pt x="1061" y="552"/>
                    <a:pt x="986" y="556"/>
                    <a:pt x="907" y="565"/>
                  </a:cubicBezTo>
                  <a:cubicBezTo>
                    <a:pt x="505" y="601"/>
                    <a:pt x="201" y="810"/>
                    <a:pt x="98" y="1117"/>
                  </a:cubicBezTo>
                  <a:cubicBezTo>
                    <a:pt x="0" y="1404"/>
                    <a:pt x="87" y="1728"/>
                    <a:pt x="329" y="1959"/>
                  </a:cubicBezTo>
                  <a:cubicBezTo>
                    <a:pt x="490" y="2110"/>
                    <a:pt x="673" y="2188"/>
                    <a:pt x="854" y="2188"/>
                  </a:cubicBezTo>
                  <a:cubicBezTo>
                    <a:pt x="875" y="2188"/>
                    <a:pt x="895" y="2187"/>
                    <a:pt x="915" y="2185"/>
                  </a:cubicBezTo>
                  <a:cubicBezTo>
                    <a:pt x="915" y="2347"/>
                    <a:pt x="968" y="2506"/>
                    <a:pt x="1066" y="2621"/>
                  </a:cubicBezTo>
                  <a:cubicBezTo>
                    <a:pt x="1188" y="2763"/>
                    <a:pt x="1370" y="2844"/>
                    <a:pt x="1604" y="2866"/>
                  </a:cubicBezTo>
                  <a:cubicBezTo>
                    <a:pt x="1624" y="2866"/>
                    <a:pt x="1646" y="2869"/>
                    <a:pt x="1668" y="2869"/>
                  </a:cubicBezTo>
                  <a:cubicBezTo>
                    <a:pt x="1900" y="2869"/>
                    <a:pt x="2131" y="2771"/>
                    <a:pt x="2318" y="2598"/>
                  </a:cubicBezTo>
                  <a:cubicBezTo>
                    <a:pt x="2419" y="2665"/>
                    <a:pt x="2583" y="2749"/>
                    <a:pt x="2832" y="2794"/>
                  </a:cubicBezTo>
                  <a:cubicBezTo>
                    <a:pt x="2887" y="2805"/>
                    <a:pt x="2943" y="2813"/>
                    <a:pt x="2999" y="2813"/>
                  </a:cubicBezTo>
                  <a:cubicBezTo>
                    <a:pt x="3337" y="2813"/>
                    <a:pt x="3560" y="2618"/>
                    <a:pt x="3669" y="2414"/>
                  </a:cubicBezTo>
                  <a:cubicBezTo>
                    <a:pt x="3772" y="2478"/>
                    <a:pt x="3900" y="2515"/>
                    <a:pt x="4051" y="2529"/>
                  </a:cubicBezTo>
                  <a:cubicBezTo>
                    <a:pt x="4062" y="2534"/>
                    <a:pt x="4076" y="2534"/>
                    <a:pt x="4090" y="2534"/>
                  </a:cubicBezTo>
                  <a:cubicBezTo>
                    <a:pt x="4369" y="2534"/>
                    <a:pt x="4673" y="2236"/>
                    <a:pt x="4759" y="1873"/>
                  </a:cubicBezTo>
                  <a:cubicBezTo>
                    <a:pt x="4840" y="1547"/>
                    <a:pt x="4720" y="1265"/>
                    <a:pt x="4444" y="1120"/>
                  </a:cubicBezTo>
                  <a:cubicBezTo>
                    <a:pt x="4299" y="1044"/>
                    <a:pt x="4171" y="1002"/>
                    <a:pt x="4059" y="991"/>
                  </a:cubicBezTo>
                  <a:cubicBezTo>
                    <a:pt x="4076" y="880"/>
                    <a:pt x="4076" y="712"/>
                    <a:pt x="3970" y="562"/>
                  </a:cubicBezTo>
                  <a:cubicBezTo>
                    <a:pt x="3872" y="419"/>
                    <a:pt x="3705" y="330"/>
                    <a:pt x="3473" y="294"/>
                  </a:cubicBezTo>
                  <a:cubicBezTo>
                    <a:pt x="3406" y="288"/>
                    <a:pt x="3339" y="280"/>
                    <a:pt x="3281" y="280"/>
                  </a:cubicBezTo>
                  <a:cubicBezTo>
                    <a:pt x="3035" y="280"/>
                    <a:pt x="2879" y="361"/>
                    <a:pt x="2781" y="442"/>
                  </a:cubicBezTo>
                  <a:cubicBezTo>
                    <a:pt x="2639" y="227"/>
                    <a:pt x="2352" y="1"/>
                    <a:pt x="19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73" name="Google Shape;3773;p43"/>
            <p:cNvSpPr/>
            <p:nvPr/>
          </p:nvSpPr>
          <p:spPr>
            <a:xfrm rot="-325405">
              <a:off x="2258761" y="1511823"/>
              <a:ext cx="290081" cy="156204"/>
            </a:xfrm>
            <a:custGeom>
              <a:avLst/>
              <a:gdLst/>
              <a:ahLst/>
              <a:cxnLst/>
              <a:rect l="l" t="t" r="r" b="b"/>
              <a:pathLst>
                <a:path w="5200" h="2800" extrusionOk="0">
                  <a:moveTo>
                    <a:pt x="2042" y="1"/>
                  </a:moveTo>
                  <a:cubicBezTo>
                    <a:pt x="1936" y="1"/>
                    <a:pt x="1824" y="20"/>
                    <a:pt x="1710" y="66"/>
                  </a:cubicBezTo>
                  <a:cubicBezTo>
                    <a:pt x="1398" y="187"/>
                    <a:pt x="1276" y="426"/>
                    <a:pt x="1258" y="615"/>
                  </a:cubicBezTo>
                  <a:lnTo>
                    <a:pt x="1258" y="615"/>
                  </a:lnTo>
                  <a:cubicBezTo>
                    <a:pt x="1177" y="617"/>
                    <a:pt x="1075" y="628"/>
                    <a:pt x="949" y="651"/>
                  </a:cubicBezTo>
                  <a:cubicBezTo>
                    <a:pt x="123" y="805"/>
                    <a:pt x="0" y="1603"/>
                    <a:pt x="522" y="2016"/>
                  </a:cubicBezTo>
                  <a:cubicBezTo>
                    <a:pt x="684" y="2144"/>
                    <a:pt x="840" y="2192"/>
                    <a:pt x="977" y="2192"/>
                  </a:cubicBezTo>
                  <a:cubicBezTo>
                    <a:pt x="1034" y="2192"/>
                    <a:pt x="1088" y="2184"/>
                    <a:pt x="1137" y="2170"/>
                  </a:cubicBezTo>
                  <a:lnTo>
                    <a:pt x="1137" y="2170"/>
                  </a:lnTo>
                  <a:cubicBezTo>
                    <a:pt x="1136" y="2456"/>
                    <a:pt x="1314" y="2800"/>
                    <a:pt x="1831" y="2800"/>
                  </a:cubicBezTo>
                  <a:cubicBezTo>
                    <a:pt x="1834" y="2800"/>
                    <a:pt x="1836" y="2800"/>
                    <a:pt x="1839" y="2800"/>
                  </a:cubicBezTo>
                  <a:cubicBezTo>
                    <a:pt x="2129" y="2796"/>
                    <a:pt x="2370" y="2634"/>
                    <a:pt x="2515" y="2458"/>
                  </a:cubicBezTo>
                  <a:lnTo>
                    <a:pt x="2515" y="2458"/>
                  </a:lnTo>
                  <a:cubicBezTo>
                    <a:pt x="2643" y="2535"/>
                    <a:pt x="2827" y="2599"/>
                    <a:pt x="3060" y="2621"/>
                  </a:cubicBezTo>
                  <a:cubicBezTo>
                    <a:pt x="3092" y="2624"/>
                    <a:pt x="3122" y="2626"/>
                    <a:pt x="3152" y="2626"/>
                  </a:cubicBezTo>
                  <a:cubicBezTo>
                    <a:pt x="3532" y="2626"/>
                    <a:pt x="3757" y="2379"/>
                    <a:pt x="3837" y="2152"/>
                  </a:cubicBezTo>
                  <a:lnTo>
                    <a:pt x="3837" y="2152"/>
                  </a:lnTo>
                  <a:cubicBezTo>
                    <a:pt x="3931" y="2209"/>
                    <a:pt x="4066" y="2251"/>
                    <a:pt x="4249" y="2253"/>
                  </a:cubicBezTo>
                  <a:cubicBezTo>
                    <a:pt x="4250" y="2253"/>
                    <a:pt x="4250" y="2253"/>
                    <a:pt x="4251" y="2253"/>
                  </a:cubicBezTo>
                  <a:cubicBezTo>
                    <a:pt x="4758" y="2253"/>
                    <a:pt x="5199" y="1184"/>
                    <a:pt x="4503" y="894"/>
                  </a:cubicBezTo>
                  <a:cubicBezTo>
                    <a:pt x="4349" y="831"/>
                    <a:pt x="4227" y="806"/>
                    <a:pt x="4132" y="806"/>
                  </a:cubicBezTo>
                  <a:cubicBezTo>
                    <a:pt x="4110" y="806"/>
                    <a:pt x="4089" y="807"/>
                    <a:pt x="4070" y="810"/>
                  </a:cubicBezTo>
                  <a:lnTo>
                    <a:pt x="4070" y="810"/>
                  </a:lnTo>
                  <a:cubicBezTo>
                    <a:pt x="4103" y="546"/>
                    <a:pt x="3999" y="196"/>
                    <a:pt x="3471" y="163"/>
                  </a:cubicBezTo>
                  <a:cubicBezTo>
                    <a:pt x="3443" y="162"/>
                    <a:pt x="3417" y="161"/>
                    <a:pt x="3391" y="161"/>
                  </a:cubicBezTo>
                  <a:cubicBezTo>
                    <a:pt x="3094" y="161"/>
                    <a:pt x="2906" y="265"/>
                    <a:pt x="2797" y="394"/>
                  </a:cubicBezTo>
                  <a:lnTo>
                    <a:pt x="2797" y="394"/>
                  </a:lnTo>
                  <a:cubicBezTo>
                    <a:pt x="2648" y="190"/>
                    <a:pt x="2370" y="1"/>
                    <a:pt x="20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74" name="Google Shape;3774;p43"/>
            <p:cNvSpPr/>
            <p:nvPr/>
          </p:nvSpPr>
          <p:spPr>
            <a:xfrm rot="-325405">
              <a:off x="2264835" y="1509721"/>
              <a:ext cx="270556" cy="161783"/>
            </a:xfrm>
            <a:custGeom>
              <a:avLst/>
              <a:gdLst/>
              <a:ahLst/>
              <a:cxnLst/>
              <a:rect l="l" t="t" r="r" b="b"/>
              <a:pathLst>
                <a:path w="4850" h="2900" extrusionOk="0">
                  <a:moveTo>
                    <a:pt x="2687" y="514"/>
                  </a:moveTo>
                  <a:cubicBezTo>
                    <a:pt x="2777" y="656"/>
                    <a:pt x="2788" y="790"/>
                    <a:pt x="2715" y="843"/>
                  </a:cubicBezTo>
                  <a:cubicBezTo>
                    <a:pt x="2697" y="859"/>
                    <a:pt x="2681" y="867"/>
                    <a:pt x="2667" y="867"/>
                  </a:cubicBezTo>
                  <a:cubicBezTo>
                    <a:pt x="2652" y="867"/>
                    <a:pt x="2639" y="857"/>
                    <a:pt x="2629" y="835"/>
                  </a:cubicBezTo>
                  <a:cubicBezTo>
                    <a:pt x="2601" y="771"/>
                    <a:pt x="2604" y="640"/>
                    <a:pt x="2687" y="514"/>
                  </a:cubicBezTo>
                  <a:close/>
                  <a:moveTo>
                    <a:pt x="1195" y="704"/>
                  </a:moveTo>
                  <a:lnTo>
                    <a:pt x="1195" y="704"/>
                  </a:lnTo>
                  <a:cubicBezTo>
                    <a:pt x="1337" y="709"/>
                    <a:pt x="1393" y="748"/>
                    <a:pt x="1399" y="782"/>
                  </a:cubicBezTo>
                  <a:cubicBezTo>
                    <a:pt x="1399" y="827"/>
                    <a:pt x="1334" y="891"/>
                    <a:pt x="1273" y="893"/>
                  </a:cubicBezTo>
                  <a:cubicBezTo>
                    <a:pt x="1265" y="893"/>
                    <a:pt x="1253" y="885"/>
                    <a:pt x="1242" y="877"/>
                  </a:cubicBezTo>
                  <a:cubicBezTo>
                    <a:pt x="1217" y="852"/>
                    <a:pt x="1195" y="793"/>
                    <a:pt x="1195" y="704"/>
                  </a:cubicBezTo>
                  <a:close/>
                  <a:moveTo>
                    <a:pt x="3912" y="910"/>
                  </a:moveTo>
                  <a:lnTo>
                    <a:pt x="3912" y="910"/>
                  </a:lnTo>
                  <a:cubicBezTo>
                    <a:pt x="3884" y="1033"/>
                    <a:pt x="3831" y="1103"/>
                    <a:pt x="3809" y="1103"/>
                  </a:cubicBezTo>
                  <a:cubicBezTo>
                    <a:pt x="3792" y="1103"/>
                    <a:pt x="3787" y="1083"/>
                    <a:pt x="3781" y="1061"/>
                  </a:cubicBezTo>
                  <a:cubicBezTo>
                    <a:pt x="3781" y="1022"/>
                    <a:pt x="3806" y="944"/>
                    <a:pt x="3912" y="910"/>
                  </a:cubicBezTo>
                  <a:close/>
                  <a:moveTo>
                    <a:pt x="3625" y="1873"/>
                  </a:moveTo>
                  <a:cubicBezTo>
                    <a:pt x="3636" y="1873"/>
                    <a:pt x="3647" y="1873"/>
                    <a:pt x="3655" y="1881"/>
                  </a:cubicBezTo>
                  <a:cubicBezTo>
                    <a:pt x="3714" y="1903"/>
                    <a:pt x="3728" y="2009"/>
                    <a:pt x="3700" y="2127"/>
                  </a:cubicBezTo>
                  <a:cubicBezTo>
                    <a:pt x="3600" y="2048"/>
                    <a:pt x="3577" y="1951"/>
                    <a:pt x="3589" y="1903"/>
                  </a:cubicBezTo>
                  <a:cubicBezTo>
                    <a:pt x="3597" y="1873"/>
                    <a:pt x="3619" y="1873"/>
                    <a:pt x="3625" y="1873"/>
                  </a:cubicBezTo>
                  <a:close/>
                  <a:moveTo>
                    <a:pt x="1253" y="1884"/>
                  </a:moveTo>
                  <a:cubicBezTo>
                    <a:pt x="1304" y="1887"/>
                    <a:pt x="1304" y="1909"/>
                    <a:pt x="1306" y="1920"/>
                  </a:cubicBezTo>
                  <a:cubicBezTo>
                    <a:pt x="1312" y="1979"/>
                    <a:pt x="1226" y="2093"/>
                    <a:pt x="1078" y="2157"/>
                  </a:cubicBezTo>
                  <a:cubicBezTo>
                    <a:pt x="1092" y="2001"/>
                    <a:pt x="1167" y="1884"/>
                    <a:pt x="1253" y="1884"/>
                  </a:cubicBezTo>
                  <a:close/>
                  <a:moveTo>
                    <a:pt x="2434" y="2104"/>
                  </a:moveTo>
                  <a:cubicBezTo>
                    <a:pt x="2489" y="2104"/>
                    <a:pt x="2503" y="2129"/>
                    <a:pt x="2503" y="2143"/>
                  </a:cubicBezTo>
                  <a:cubicBezTo>
                    <a:pt x="2526" y="2194"/>
                    <a:pt x="2495" y="2316"/>
                    <a:pt x="2395" y="2453"/>
                  </a:cubicBezTo>
                  <a:cubicBezTo>
                    <a:pt x="2283" y="2375"/>
                    <a:pt x="2219" y="2286"/>
                    <a:pt x="2233" y="2216"/>
                  </a:cubicBezTo>
                  <a:cubicBezTo>
                    <a:pt x="2244" y="2160"/>
                    <a:pt x="2300" y="2124"/>
                    <a:pt x="2395" y="2107"/>
                  </a:cubicBezTo>
                  <a:cubicBezTo>
                    <a:pt x="2408" y="2107"/>
                    <a:pt x="2422" y="2104"/>
                    <a:pt x="2434" y="2104"/>
                  </a:cubicBezTo>
                  <a:close/>
                  <a:moveTo>
                    <a:pt x="1926" y="96"/>
                  </a:moveTo>
                  <a:cubicBezTo>
                    <a:pt x="2241" y="96"/>
                    <a:pt x="2489" y="269"/>
                    <a:pt x="2629" y="444"/>
                  </a:cubicBezTo>
                  <a:cubicBezTo>
                    <a:pt x="2512" y="598"/>
                    <a:pt x="2498" y="779"/>
                    <a:pt x="2545" y="877"/>
                  </a:cubicBezTo>
                  <a:cubicBezTo>
                    <a:pt x="2567" y="930"/>
                    <a:pt x="2615" y="960"/>
                    <a:pt x="2662" y="960"/>
                  </a:cubicBezTo>
                  <a:cubicBezTo>
                    <a:pt x="2699" y="960"/>
                    <a:pt x="2732" y="947"/>
                    <a:pt x="2768" y="919"/>
                  </a:cubicBezTo>
                  <a:cubicBezTo>
                    <a:pt x="2883" y="827"/>
                    <a:pt x="2872" y="640"/>
                    <a:pt x="2743" y="444"/>
                  </a:cubicBezTo>
                  <a:cubicBezTo>
                    <a:pt x="2832" y="348"/>
                    <a:pt x="2995" y="249"/>
                    <a:pt x="3274" y="249"/>
                  </a:cubicBezTo>
                  <a:cubicBezTo>
                    <a:pt x="3302" y="249"/>
                    <a:pt x="3330" y="250"/>
                    <a:pt x="3360" y="252"/>
                  </a:cubicBezTo>
                  <a:cubicBezTo>
                    <a:pt x="3572" y="266"/>
                    <a:pt x="3725" y="327"/>
                    <a:pt x="3820" y="444"/>
                  </a:cubicBezTo>
                  <a:cubicBezTo>
                    <a:pt x="3921" y="570"/>
                    <a:pt x="3932" y="718"/>
                    <a:pt x="3926" y="815"/>
                  </a:cubicBezTo>
                  <a:cubicBezTo>
                    <a:pt x="3764" y="849"/>
                    <a:pt x="3689" y="963"/>
                    <a:pt x="3695" y="1066"/>
                  </a:cubicBezTo>
                  <a:cubicBezTo>
                    <a:pt x="3697" y="1142"/>
                    <a:pt x="3742" y="1192"/>
                    <a:pt x="3812" y="1192"/>
                  </a:cubicBezTo>
                  <a:cubicBezTo>
                    <a:pt x="3904" y="1189"/>
                    <a:pt x="3974" y="1044"/>
                    <a:pt x="4001" y="896"/>
                  </a:cubicBezTo>
                  <a:cubicBezTo>
                    <a:pt x="4102" y="896"/>
                    <a:pt x="4230" y="924"/>
                    <a:pt x="4378" y="983"/>
                  </a:cubicBezTo>
                  <a:cubicBezTo>
                    <a:pt x="4752" y="1145"/>
                    <a:pt x="4727" y="1504"/>
                    <a:pt x="4696" y="1650"/>
                  </a:cubicBezTo>
                  <a:cubicBezTo>
                    <a:pt x="4629" y="1984"/>
                    <a:pt x="4381" y="2258"/>
                    <a:pt x="4141" y="2258"/>
                  </a:cubicBezTo>
                  <a:cubicBezTo>
                    <a:pt x="3996" y="2258"/>
                    <a:pt x="3876" y="2230"/>
                    <a:pt x="3778" y="2180"/>
                  </a:cubicBezTo>
                  <a:cubicBezTo>
                    <a:pt x="3831" y="2001"/>
                    <a:pt x="3795" y="1850"/>
                    <a:pt x="3692" y="1803"/>
                  </a:cubicBezTo>
                  <a:cubicBezTo>
                    <a:pt x="3669" y="1794"/>
                    <a:pt x="3647" y="1790"/>
                    <a:pt x="3627" y="1790"/>
                  </a:cubicBezTo>
                  <a:cubicBezTo>
                    <a:pt x="3568" y="1790"/>
                    <a:pt x="3521" y="1824"/>
                    <a:pt x="3502" y="1884"/>
                  </a:cubicBezTo>
                  <a:cubicBezTo>
                    <a:pt x="3474" y="1979"/>
                    <a:pt x="3527" y="2118"/>
                    <a:pt x="3669" y="2219"/>
                  </a:cubicBezTo>
                  <a:cubicBezTo>
                    <a:pt x="3587" y="2426"/>
                    <a:pt x="3381" y="2635"/>
                    <a:pt x="3037" y="2635"/>
                  </a:cubicBezTo>
                  <a:cubicBezTo>
                    <a:pt x="3011" y="2635"/>
                    <a:pt x="2983" y="2634"/>
                    <a:pt x="2955" y="2632"/>
                  </a:cubicBezTo>
                  <a:cubicBezTo>
                    <a:pt x="2729" y="2609"/>
                    <a:pt x="2576" y="2551"/>
                    <a:pt x="2475" y="2498"/>
                  </a:cubicBezTo>
                  <a:cubicBezTo>
                    <a:pt x="2587" y="2347"/>
                    <a:pt x="2632" y="2199"/>
                    <a:pt x="2587" y="2104"/>
                  </a:cubicBezTo>
                  <a:cubicBezTo>
                    <a:pt x="2560" y="2049"/>
                    <a:pt x="2512" y="2019"/>
                    <a:pt x="2437" y="2019"/>
                  </a:cubicBezTo>
                  <a:cubicBezTo>
                    <a:pt x="2420" y="2019"/>
                    <a:pt x="2402" y="2020"/>
                    <a:pt x="2383" y="2023"/>
                  </a:cubicBezTo>
                  <a:cubicBezTo>
                    <a:pt x="2205" y="2051"/>
                    <a:pt x="2160" y="2146"/>
                    <a:pt x="2149" y="2199"/>
                  </a:cubicBezTo>
                  <a:cubicBezTo>
                    <a:pt x="2129" y="2302"/>
                    <a:pt x="2202" y="2420"/>
                    <a:pt x="2342" y="2517"/>
                  </a:cubicBezTo>
                  <a:cubicBezTo>
                    <a:pt x="2177" y="2696"/>
                    <a:pt x="1954" y="2802"/>
                    <a:pt x="1731" y="2804"/>
                  </a:cubicBezTo>
                  <a:lnTo>
                    <a:pt x="1725" y="2849"/>
                  </a:lnTo>
                  <a:lnTo>
                    <a:pt x="1725" y="2804"/>
                  </a:lnTo>
                  <a:cubicBezTo>
                    <a:pt x="1516" y="2804"/>
                    <a:pt x="1351" y="2749"/>
                    <a:pt x="1237" y="2634"/>
                  </a:cubicBezTo>
                  <a:cubicBezTo>
                    <a:pt x="1139" y="2537"/>
                    <a:pt x="1083" y="2397"/>
                    <a:pt x="1075" y="2249"/>
                  </a:cubicBezTo>
                  <a:cubicBezTo>
                    <a:pt x="1276" y="2180"/>
                    <a:pt x="1404" y="2018"/>
                    <a:pt x="1390" y="1915"/>
                  </a:cubicBezTo>
                  <a:cubicBezTo>
                    <a:pt x="1387" y="1853"/>
                    <a:pt x="1334" y="1811"/>
                    <a:pt x="1262" y="1803"/>
                  </a:cubicBezTo>
                  <a:cubicBezTo>
                    <a:pt x="1256" y="1802"/>
                    <a:pt x="1250" y="1802"/>
                    <a:pt x="1245" y="1802"/>
                  </a:cubicBezTo>
                  <a:cubicBezTo>
                    <a:pt x="1103" y="1802"/>
                    <a:pt x="996" y="1968"/>
                    <a:pt x="986" y="2191"/>
                  </a:cubicBezTo>
                  <a:cubicBezTo>
                    <a:pt x="946" y="2200"/>
                    <a:pt x="906" y="2205"/>
                    <a:pt x="866" y="2205"/>
                  </a:cubicBezTo>
                  <a:cubicBezTo>
                    <a:pt x="724" y="2205"/>
                    <a:pt x="580" y="2148"/>
                    <a:pt x="439" y="2037"/>
                  </a:cubicBezTo>
                  <a:cubicBezTo>
                    <a:pt x="205" y="1853"/>
                    <a:pt x="96" y="1571"/>
                    <a:pt x="163" y="1309"/>
                  </a:cubicBezTo>
                  <a:cubicBezTo>
                    <a:pt x="235" y="1022"/>
                    <a:pt x="484" y="821"/>
                    <a:pt x="849" y="751"/>
                  </a:cubicBezTo>
                  <a:cubicBezTo>
                    <a:pt x="944" y="734"/>
                    <a:pt x="1028" y="723"/>
                    <a:pt x="1100" y="715"/>
                  </a:cubicBezTo>
                  <a:cubicBezTo>
                    <a:pt x="1100" y="813"/>
                    <a:pt x="1125" y="896"/>
                    <a:pt x="1170" y="947"/>
                  </a:cubicBezTo>
                  <a:cubicBezTo>
                    <a:pt x="1196" y="973"/>
                    <a:pt x="1224" y="991"/>
                    <a:pt x="1262" y="991"/>
                  </a:cubicBezTo>
                  <a:cubicBezTo>
                    <a:pt x="1265" y="991"/>
                    <a:pt x="1268" y="991"/>
                    <a:pt x="1270" y="991"/>
                  </a:cubicBezTo>
                  <a:cubicBezTo>
                    <a:pt x="1376" y="988"/>
                    <a:pt x="1479" y="882"/>
                    <a:pt x="1477" y="790"/>
                  </a:cubicBezTo>
                  <a:cubicBezTo>
                    <a:pt x="1474" y="734"/>
                    <a:pt x="1435" y="637"/>
                    <a:pt x="1195" y="628"/>
                  </a:cubicBezTo>
                  <a:cubicBezTo>
                    <a:pt x="1214" y="511"/>
                    <a:pt x="1298" y="280"/>
                    <a:pt x="1608" y="157"/>
                  </a:cubicBezTo>
                  <a:cubicBezTo>
                    <a:pt x="1714" y="115"/>
                    <a:pt x="1823" y="96"/>
                    <a:pt x="1926" y="96"/>
                  </a:cubicBezTo>
                  <a:close/>
                  <a:moveTo>
                    <a:pt x="1934" y="1"/>
                  </a:moveTo>
                  <a:cubicBezTo>
                    <a:pt x="1814" y="1"/>
                    <a:pt x="1700" y="23"/>
                    <a:pt x="1585" y="68"/>
                  </a:cubicBezTo>
                  <a:cubicBezTo>
                    <a:pt x="1217" y="213"/>
                    <a:pt x="1131" y="492"/>
                    <a:pt x="1111" y="623"/>
                  </a:cubicBezTo>
                  <a:cubicBezTo>
                    <a:pt x="1030" y="626"/>
                    <a:pt x="935" y="637"/>
                    <a:pt x="832" y="656"/>
                  </a:cubicBezTo>
                  <a:cubicBezTo>
                    <a:pt x="436" y="729"/>
                    <a:pt x="152" y="963"/>
                    <a:pt x="73" y="1281"/>
                  </a:cubicBezTo>
                  <a:cubicBezTo>
                    <a:pt x="1" y="1577"/>
                    <a:pt x="121" y="1892"/>
                    <a:pt x="380" y="2101"/>
                  </a:cubicBezTo>
                  <a:cubicBezTo>
                    <a:pt x="539" y="2224"/>
                    <a:pt x="704" y="2286"/>
                    <a:pt x="865" y="2286"/>
                  </a:cubicBezTo>
                  <a:cubicBezTo>
                    <a:pt x="906" y="2286"/>
                    <a:pt x="946" y="2282"/>
                    <a:pt x="986" y="2274"/>
                  </a:cubicBezTo>
                  <a:cubicBezTo>
                    <a:pt x="1000" y="2436"/>
                    <a:pt x="1061" y="2584"/>
                    <a:pt x="1170" y="2693"/>
                  </a:cubicBezTo>
                  <a:cubicBezTo>
                    <a:pt x="1304" y="2827"/>
                    <a:pt x="1488" y="2891"/>
                    <a:pt x="1722" y="2891"/>
                  </a:cubicBezTo>
                  <a:cubicBezTo>
                    <a:pt x="1722" y="2891"/>
                    <a:pt x="1731" y="2891"/>
                    <a:pt x="1728" y="2899"/>
                  </a:cubicBezTo>
                  <a:cubicBezTo>
                    <a:pt x="1979" y="2897"/>
                    <a:pt x="2233" y="2777"/>
                    <a:pt x="2414" y="2570"/>
                  </a:cubicBezTo>
                  <a:cubicBezTo>
                    <a:pt x="2523" y="2632"/>
                    <a:pt x="2693" y="2696"/>
                    <a:pt x="2944" y="2721"/>
                  </a:cubicBezTo>
                  <a:cubicBezTo>
                    <a:pt x="2974" y="2724"/>
                    <a:pt x="3003" y="2725"/>
                    <a:pt x="3031" y="2725"/>
                  </a:cubicBezTo>
                  <a:cubicBezTo>
                    <a:pt x="3412" y="2725"/>
                    <a:pt x="3649" y="2489"/>
                    <a:pt x="3748" y="2263"/>
                  </a:cubicBezTo>
                  <a:cubicBezTo>
                    <a:pt x="3851" y="2316"/>
                    <a:pt x="3985" y="2341"/>
                    <a:pt x="4141" y="2344"/>
                  </a:cubicBezTo>
                  <a:cubicBezTo>
                    <a:pt x="4456" y="2344"/>
                    <a:pt x="4713" y="1998"/>
                    <a:pt x="4780" y="1669"/>
                  </a:cubicBezTo>
                  <a:cubicBezTo>
                    <a:pt x="4850" y="1315"/>
                    <a:pt x="4713" y="1030"/>
                    <a:pt x="4409" y="905"/>
                  </a:cubicBezTo>
                  <a:cubicBezTo>
                    <a:pt x="4255" y="840"/>
                    <a:pt x="4127" y="810"/>
                    <a:pt x="4013" y="810"/>
                  </a:cubicBezTo>
                  <a:cubicBezTo>
                    <a:pt x="4018" y="698"/>
                    <a:pt x="4001" y="531"/>
                    <a:pt x="3887" y="391"/>
                  </a:cubicBezTo>
                  <a:cubicBezTo>
                    <a:pt x="3775" y="255"/>
                    <a:pt x="3600" y="182"/>
                    <a:pt x="3368" y="168"/>
                  </a:cubicBezTo>
                  <a:cubicBezTo>
                    <a:pt x="3341" y="167"/>
                    <a:pt x="3315" y="166"/>
                    <a:pt x="3290" y="166"/>
                  </a:cubicBezTo>
                  <a:cubicBezTo>
                    <a:pt x="2983" y="166"/>
                    <a:pt x="2796" y="271"/>
                    <a:pt x="2693" y="375"/>
                  </a:cubicBezTo>
                  <a:cubicBezTo>
                    <a:pt x="2540" y="185"/>
                    <a:pt x="2269" y="1"/>
                    <a:pt x="19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775" name="Google Shape;3775;p43"/>
          <p:cNvGrpSpPr/>
          <p:nvPr/>
        </p:nvGrpSpPr>
        <p:grpSpPr>
          <a:xfrm>
            <a:off x="10486660" y="4995139"/>
            <a:ext cx="1588957" cy="1678381"/>
            <a:chOff x="3095112" y="3556109"/>
            <a:chExt cx="1191718" cy="1258786"/>
          </a:xfrm>
        </p:grpSpPr>
        <p:sp>
          <p:nvSpPr>
            <p:cNvPr id="3776" name="Google Shape;3776;p43"/>
            <p:cNvSpPr/>
            <p:nvPr/>
          </p:nvSpPr>
          <p:spPr>
            <a:xfrm rot="904439">
              <a:off x="3214902" y="3661902"/>
              <a:ext cx="952139" cy="1047201"/>
            </a:xfrm>
            <a:custGeom>
              <a:avLst/>
              <a:gdLst/>
              <a:ahLst/>
              <a:cxnLst/>
              <a:rect l="l" t="t" r="r" b="b"/>
              <a:pathLst>
                <a:path w="20042" h="22043" extrusionOk="0">
                  <a:moveTo>
                    <a:pt x="10462" y="1"/>
                  </a:moveTo>
                  <a:cubicBezTo>
                    <a:pt x="10066" y="1"/>
                    <a:pt x="9675" y="115"/>
                    <a:pt x="9332" y="327"/>
                  </a:cubicBezTo>
                  <a:lnTo>
                    <a:pt x="9329" y="330"/>
                  </a:lnTo>
                  <a:cubicBezTo>
                    <a:pt x="9273" y="366"/>
                    <a:pt x="9218" y="405"/>
                    <a:pt x="9167" y="441"/>
                  </a:cubicBezTo>
                  <a:cubicBezTo>
                    <a:pt x="9095" y="436"/>
                    <a:pt x="9022" y="427"/>
                    <a:pt x="8950" y="427"/>
                  </a:cubicBezTo>
                  <a:lnTo>
                    <a:pt x="8939" y="427"/>
                  </a:lnTo>
                  <a:cubicBezTo>
                    <a:pt x="8576" y="427"/>
                    <a:pt x="8233" y="517"/>
                    <a:pt x="7932" y="673"/>
                  </a:cubicBezTo>
                  <a:cubicBezTo>
                    <a:pt x="7736" y="609"/>
                    <a:pt x="7533" y="578"/>
                    <a:pt x="7323" y="578"/>
                  </a:cubicBezTo>
                  <a:cubicBezTo>
                    <a:pt x="7131" y="578"/>
                    <a:pt x="6838" y="609"/>
                    <a:pt x="6523" y="745"/>
                  </a:cubicBezTo>
                  <a:cubicBezTo>
                    <a:pt x="6202" y="466"/>
                    <a:pt x="5750" y="201"/>
                    <a:pt x="5133" y="201"/>
                  </a:cubicBezTo>
                  <a:cubicBezTo>
                    <a:pt x="4773" y="201"/>
                    <a:pt x="4422" y="299"/>
                    <a:pt x="4115" y="483"/>
                  </a:cubicBezTo>
                  <a:cubicBezTo>
                    <a:pt x="3554" y="818"/>
                    <a:pt x="3320" y="1342"/>
                    <a:pt x="3222" y="1568"/>
                  </a:cubicBezTo>
                  <a:cubicBezTo>
                    <a:pt x="3192" y="1638"/>
                    <a:pt x="3161" y="1716"/>
                    <a:pt x="3125" y="1800"/>
                  </a:cubicBezTo>
                  <a:cubicBezTo>
                    <a:pt x="3058" y="1792"/>
                    <a:pt x="2988" y="1789"/>
                    <a:pt x="2918" y="1789"/>
                  </a:cubicBezTo>
                  <a:cubicBezTo>
                    <a:pt x="2497" y="1789"/>
                    <a:pt x="2148" y="1914"/>
                    <a:pt x="1872" y="2084"/>
                  </a:cubicBezTo>
                  <a:cubicBezTo>
                    <a:pt x="1529" y="2154"/>
                    <a:pt x="1203" y="2319"/>
                    <a:pt x="946" y="2556"/>
                  </a:cubicBezTo>
                  <a:cubicBezTo>
                    <a:pt x="714" y="2762"/>
                    <a:pt x="539" y="3022"/>
                    <a:pt x="427" y="3309"/>
                  </a:cubicBezTo>
                  <a:cubicBezTo>
                    <a:pt x="310" y="3605"/>
                    <a:pt x="268" y="3912"/>
                    <a:pt x="296" y="4219"/>
                  </a:cubicBezTo>
                  <a:cubicBezTo>
                    <a:pt x="193" y="4710"/>
                    <a:pt x="279" y="5226"/>
                    <a:pt x="555" y="5667"/>
                  </a:cubicBezTo>
                  <a:cubicBezTo>
                    <a:pt x="642" y="5806"/>
                    <a:pt x="748" y="5932"/>
                    <a:pt x="862" y="6046"/>
                  </a:cubicBezTo>
                  <a:cubicBezTo>
                    <a:pt x="617" y="6311"/>
                    <a:pt x="433" y="6626"/>
                    <a:pt x="318" y="6969"/>
                  </a:cubicBezTo>
                  <a:cubicBezTo>
                    <a:pt x="156" y="7452"/>
                    <a:pt x="151" y="7954"/>
                    <a:pt x="290" y="8426"/>
                  </a:cubicBezTo>
                  <a:cubicBezTo>
                    <a:pt x="374" y="8707"/>
                    <a:pt x="511" y="8970"/>
                    <a:pt x="686" y="9196"/>
                  </a:cubicBezTo>
                  <a:cubicBezTo>
                    <a:pt x="670" y="9237"/>
                    <a:pt x="659" y="9279"/>
                    <a:pt x="645" y="9321"/>
                  </a:cubicBezTo>
                  <a:cubicBezTo>
                    <a:pt x="544" y="9675"/>
                    <a:pt x="547" y="10052"/>
                    <a:pt x="650" y="10401"/>
                  </a:cubicBezTo>
                  <a:lnTo>
                    <a:pt x="274" y="10401"/>
                  </a:lnTo>
                  <a:lnTo>
                    <a:pt x="279" y="11042"/>
                  </a:lnTo>
                  <a:cubicBezTo>
                    <a:pt x="106" y="11358"/>
                    <a:pt x="3" y="11715"/>
                    <a:pt x="3" y="12097"/>
                  </a:cubicBezTo>
                  <a:cubicBezTo>
                    <a:pt x="0" y="12658"/>
                    <a:pt x="207" y="13185"/>
                    <a:pt x="586" y="13592"/>
                  </a:cubicBezTo>
                  <a:cubicBezTo>
                    <a:pt x="346" y="13930"/>
                    <a:pt x="209" y="14343"/>
                    <a:pt x="212" y="14761"/>
                  </a:cubicBezTo>
                  <a:cubicBezTo>
                    <a:pt x="218" y="15040"/>
                    <a:pt x="276" y="15305"/>
                    <a:pt x="388" y="15548"/>
                  </a:cubicBezTo>
                  <a:cubicBezTo>
                    <a:pt x="447" y="15724"/>
                    <a:pt x="530" y="15897"/>
                    <a:pt x="642" y="16058"/>
                  </a:cubicBezTo>
                  <a:cubicBezTo>
                    <a:pt x="698" y="16139"/>
                    <a:pt x="762" y="16212"/>
                    <a:pt x="826" y="16284"/>
                  </a:cubicBezTo>
                  <a:cubicBezTo>
                    <a:pt x="712" y="16672"/>
                    <a:pt x="692" y="17004"/>
                    <a:pt x="756" y="17342"/>
                  </a:cubicBezTo>
                  <a:cubicBezTo>
                    <a:pt x="831" y="17718"/>
                    <a:pt x="1007" y="18050"/>
                    <a:pt x="1258" y="18310"/>
                  </a:cubicBezTo>
                  <a:cubicBezTo>
                    <a:pt x="1406" y="19376"/>
                    <a:pt x="2318" y="20198"/>
                    <a:pt x="3426" y="20204"/>
                  </a:cubicBezTo>
                  <a:lnTo>
                    <a:pt x="3448" y="20204"/>
                  </a:lnTo>
                  <a:lnTo>
                    <a:pt x="3482" y="20246"/>
                  </a:lnTo>
                  <a:cubicBezTo>
                    <a:pt x="3571" y="20358"/>
                    <a:pt x="3672" y="20466"/>
                    <a:pt x="3778" y="20564"/>
                  </a:cubicBezTo>
                  <a:lnTo>
                    <a:pt x="3783" y="20570"/>
                  </a:lnTo>
                  <a:cubicBezTo>
                    <a:pt x="3833" y="20617"/>
                    <a:pt x="3881" y="20653"/>
                    <a:pt x="3931" y="20695"/>
                  </a:cubicBezTo>
                  <a:cubicBezTo>
                    <a:pt x="3978" y="20737"/>
                    <a:pt x="4031" y="20779"/>
                    <a:pt x="4084" y="20818"/>
                  </a:cubicBezTo>
                  <a:cubicBezTo>
                    <a:pt x="4140" y="20860"/>
                    <a:pt x="4199" y="20899"/>
                    <a:pt x="4257" y="20938"/>
                  </a:cubicBezTo>
                  <a:lnTo>
                    <a:pt x="4394" y="21021"/>
                  </a:lnTo>
                  <a:cubicBezTo>
                    <a:pt x="4453" y="21055"/>
                    <a:pt x="4517" y="21083"/>
                    <a:pt x="4578" y="21114"/>
                  </a:cubicBezTo>
                  <a:cubicBezTo>
                    <a:pt x="4642" y="21150"/>
                    <a:pt x="4707" y="21178"/>
                    <a:pt x="4773" y="21208"/>
                  </a:cubicBezTo>
                  <a:cubicBezTo>
                    <a:pt x="4919" y="21267"/>
                    <a:pt x="5066" y="21317"/>
                    <a:pt x="5214" y="21348"/>
                  </a:cubicBezTo>
                  <a:cubicBezTo>
                    <a:pt x="5287" y="21365"/>
                    <a:pt x="5359" y="21379"/>
                    <a:pt x="5437" y="21387"/>
                  </a:cubicBezTo>
                  <a:cubicBezTo>
                    <a:pt x="5493" y="21426"/>
                    <a:pt x="5555" y="21459"/>
                    <a:pt x="5616" y="21496"/>
                  </a:cubicBezTo>
                  <a:cubicBezTo>
                    <a:pt x="5755" y="21568"/>
                    <a:pt x="5906" y="21635"/>
                    <a:pt x="6065" y="21685"/>
                  </a:cubicBezTo>
                  <a:lnTo>
                    <a:pt x="6082" y="21694"/>
                  </a:lnTo>
                  <a:cubicBezTo>
                    <a:pt x="6140" y="21711"/>
                    <a:pt x="6199" y="21727"/>
                    <a:pt x="6255" y="21741"/>
                  </a:cubicBezTo>
                  <a:cubicBezTo>
                    <a:pt x="6319" y="21764"/>
                    <a:pt x="6386" y="21778"/>
                    <a:pt x="6453" y="21791"/>
                  </a:cubicBezTo>
                  <a:cubicBezTo>
                    <a:pt x="6581" y="21817"/>
                    <a:pt x="6710" y="21833"/>
                    <a:pt x="6838" y="21844"/>
                  </a:cubicBezTo>
                  <a:lnTo>
                    <a:pt x="6857" y="21847"/>
                  </a:lnTo>
                  <a:cubicBezTo>
                    <a:pt x="6902" y="21850"/>
                    <a:pt x="6944" y="21853"/>
                    <a:pt x="6989" y="21853"/>
                  </a:cubicBezTo>
                  <a:lnTo>
                    <a:pt x="7039" y="21853"/>
                  </a:lnTo>
                  <a:cubicBezTo>
                    <a:pt x="7075" y="21858"/>
                    <a:pt x="7111" y="21858"/>
                    <a:pt x="7150" y="21858"/>
                  </a:cubicBezTo>
                  <a:cubicBezTo>
                    <a:pt x="7181" y="21858"/>
                    <a:pt x="7212" y="21858"/>
                    <a:pt x="7242" y="21853"/>
                  </a:cubicBezTo>
                  <a:cubicBezTo>
                    <a:pt x="7376" y="21847"/>
                    <a:pt x="7507" y="21833"/>
                    <a:pt x="7641" y="21811"/>
                  </a:cubicBezTo>
                  <a:cubicBezTo>
                    <a:pt x="7647" y="21808"/>
                    <a:pt x="7655" y="21808"/>
                    <a:pt x="7658" y="21808"/>
                  </a:cubicBezTo>
                  <a:cubicBezTo>
                    <a:pt x="7700" y="21825"/>
                    <a:pt x="7742" y="21847"/>
                    <a:pt x="7786" y="21861"/>
                  </a:cubicBezTo>
                  <a:cubicBezTo>
                    <a:pt x="7867" y="21892"/>
                    <a:pt x="7951" y="21917"/>
                    <a:pt x="8035" y="21937"/>
                  </a:cubicBezTo>
                  <a:cubicBezTo>
                    <a:pt x="8138" y="21973"/>
                    <a:pt x="8247" y="21998"/>
                    <a:pt x="8358" y="22015"/>
                  </a:cubicBezTo>
                  <a:cubicBezTo>
                    <a:pt x="8481" y="22031"/>
                    <a:pt x="8607" y="22043"/>
                    <a:pt x="8732" y="22043"/>
                  </a:cubicBezTo>
                  <a:lnTo>
                    <a:pt x="8760" y="22043"/>
                  </a:lnTo>
                  <a:lnTo>
                    <a:pt x="8788" y="22040"/>
                  </a:lnTo>
                  <a:cubicBezTo>
                    <a:pt x="8835" y="22034"/>
                    <a:pt x="8933" y="22031"/>
                    <a:pt x="9061" y="22017"/>
                  </a:cubicBezTo>
                  <a:cubicBezTo>
                    <a:pt x="9173" y="22003"/>
                    <a:pt x="9276" y="21978"/>
                    <a:pt x="9382" y="21948"/>
                  </a:cubicBezTo>
                  <a:cubicBezTo>
                    <a:pt x="9483" y="21928"/>
                    <a:pt x="9580" y="21895"/>
                    <a:pt x="9678" y="21861"/>
                  </a:cubicBezTo>
                  <a:cubicBezTo>
                    <a:pt x="9834" y="21797"/>
                    <a:pt x="9990" y="21722"/>
                    <a:pt x="10141" y="21627"/>
                  </a:cubicBezTo>
                  <a:cubicBezTo>
                    <a:pt x="10208" y="21585"/>
                    <a:pt x="10275" y="21540"/>
                    <a:pt x="10334" y="21490"/>
                  </a:cubicBezTo>
                  <a:cubicBezTo>
                    <a:pt x="10389" y="21454"/>
                    <a:pt x="10442" y="21415"/>
                    <a:pt x="10493" y="21370"/>
                  </a:cubicBezTo>
                  <a:cubicBezTo>
                    <a:pt x="10685" y="21485"/>
                    <a:pt x="10891" y="21568"/>
                    <a:pt x="11112" y="21613"/>
                  </a:cubicBezTo>
                  <a:cubicBezTo>
                    <a:pt x="11257" y="21644"/>
                    <a:pt x="11408" y="21663"/>
                    <a:pt x="11558" y="21663"/>
                  </a:cubicBezTo>
                  <a:cubicBezTo>
                    <a:pt x="11692" y="21663"/>
                    <a:pt x="11829" y="21649"/>
                    <a:pt x="11963" y="21624"/>
                  </a:cubicBezTo>
                  <a:cubicBezTo>
                    <a:pt x="12007" y="21627"/>
                    <a:pt x="12049" y="21627"/>
                    <a:pt x="12094" y="21627"/>
                  </a:cubicBezTo>
                  <a:cubicBezTo>
                    <a:pt x="12775" y="21627"/>
                    <a:pt x="13419" y="21292"/>
                    <a:pt x="13818" y="20729"/>
                  </a:cubicBezTo>
                  <a:cubicBezTo>
                    <a:pt x="13893" y="20620"/>
                    <a:pt x="13960" y="20505"/>
                    <a:pt x="14016" y="20385"/>
                  </a:cubicBezTo>
                  <a:cubicBezTo>
                    <a:pt x="14599" y="20240"/>
                    <a:pt x="15093" y="19864"/>
                    <a:pt x="15386" y="19353"/>
                  </a:cubicBezTo>
                  <a:cubicBezTo>
                    <a:pt x="15556" y="19356"/>
                    <a:pt x="15718" y="19356"/>
                    <a:pt x="15868" y="19356"/>
                  </a:cubicBezTo>
                  <a:cubicBezTo>
                    <a:pt x="16566" y="19356"/>
                    <a:pt x="16811" y="19336"/>
                    <a:pt x="17085" y="19264"/>
                  </a:cubicBezTo>
                  <a:cubicBezTo>
                    <a:pt x="17961" y="19021"/>
                    <a:pt x="18549" y="18248"/>
                    <a:pt x="18577" y="17347"/>
                  </a:cubicBezTo>
                  <a:cubicBezTo>
                    <a:pt x="18912" y="17063"/>
                    <a:pt x="19174" y="16711"/>
                    <a:pt x="19342" y="16323"/>
                  </a:cubicBezTo>
                  <a:cubicBezTo>
                    <a:pt x="19693" y="15512"/>
                    <a:pt x="19587" y="14622"/>
                    <a:pt x="19080" y="13944"/>
                  </a:cubicBezTo>
                  <a:cubicBezTo>
                    <a:pt x="19211" y="13760"/>
                    <a:pt x="19306" y="13562"/>
                    <a:pt x="19370" y="13352"/>
                  </a:cubicBezTo>
                  <a:cubicBezTo>
                    <a:pt x="19476" y="13107"/>
                    <a:pt x="19531" y="12836"/>
                    <a:pt x="19529" y="12549"/>
                  </a:cubicBezTo>
                  <a:cubicBezTo>
                    <a:pt x="19526" y="12471"/>
                    <a:pt x="19523" y="12387"/>
                    <a:pt x="19512" y="12306"/>
                  </a:cubicBezTo>
                  <a:cubicBezTo>
                    <a:pt x="19504" y="12111"/>
                    <a:pt x="19467" y="11916"/>
                    <a:pt x="19400" y="11726"/>
                  </a:cubicBezTo>
                  <a:cubicBezTo>
                    <a:pt x="19571" y="11416"/>
                    <a:pt x="19668" y="11062"/>
                    <a:pt x="19671" y="10685"/>
                  </a:cubicBezTo>
                  <a:cubicBezTo>
                    <a:pt x="19677" y="10295"/>
                    <a:pt x="19571" y="9918"/>
                    <a:pt x="19384" y="9583"/>
                  </a:cubicBezTo>
                  <a:cubicBezTo>
                    <a:pt x="19448" y="9466"/>
                    <a:pt x="19504" y="9352"/>
                    <a:pt x="19543" y="9237"/>
                  </a:cubicBezTo>
                  <a:cubicBezTo>
                    <a:pt x="19928" y="8735"/>
                    <a:pt x="20042" y="8082"/>
                    <a:pt x="19861" y="7472"/>
                  </a:cubicBezTo>
                  <a:cubicBezTo>
                    <a:pt x="19783" y="7218"/>
                    <a:pt x="19657" y="6983"/>
                    <a:pt x="19490" y="6782"/>
                  </a:cubicBezTo>
                  <a:cubicBezTo>
                    <a:pt x="19543" y="6593"/>
                    <a:pt x="19571" y="6397"/>
                    <a:pt x="19573" y="6194"/>
                  </a:cubicBezTo>
                  <a:cubicBezTo>
                    <a:pt x="19579" y="5792"/>
                    <a:pt x="19470" y="5404"/>
                    <a:pt x="19272" y="5067"/>
                  </a:cubicBezTo>
                  <a:lnTo>
                    <a:pt x="19258" y="4506"/>
                  </a:lnTo>
                  <a:cubicBezTo>
                    <a:pt x="19266" y="4453"/>
                    <a:pt x="19275" y="4400"/>
                    <a:pt x="19280" y="4353"/>
                  </a:cubicBezTo>
                  <a:cubicBezTo>
                    <a:pt x="19300" y="4272"/>
                    <a:pt x="19308" y="4185"/>
                    <a:pt x="19317" y="4101"/>
                  </a:cubicBezTo>
                  <a:cubicBezTo>
                    <a:pt x="19319" y="4037"/>
                    <a:pt x="19322" y="3976"/>
                    <a:pt x="19322" y="3909"/>
                  </a:cubicBezTo>
                  <a:cubicBezTo>
                    <a:pt x="19322" y="3797"/>
                    <a:pt x="19317" y="3683"/>
                    <a:pt x="19303" y="3574"/>
                  </a:cubicBezTo>
                  <a:cubicBezTo>
                    <a:pt x="19292" y="3491"/>
                    <a:pt x="19275" y="3407"/>
                    <a:pt x="19258" y="3323"/>
                  </a:cubicBezTo>
                  <a:cubicBezTo>
                    <a:pt x="19244" y="3239"/>
                    <a:pt x="19222" y="3156"/>
                    <a:pt x="19197" y="3072"/>
                  </a:cubicBezTo>
                  <a:lnTo>
                    <a:pt x="19194" y="3069"/>
                  </a:lnTo>
                  <a:cubicBezTo>
                    <a:pt x="19146" y="2910"/>
                    <a:pt x="19080" y="2754"/>
                    <a:pt x="19001" y="2609"/>
                  </a:cubicBezTo>
                  <a:cubicBezTo>
                    <a:pt x="18968" y="2539"/>
                    <a:pt x="18926" y="2472"/>
                    <a:pt x="18884" y="2405"/>
                  </a:cubicBezTo>
                  <a:cubicBezTo>
                    <a:pt x="18845" y="2338"/>
                    <a:pt x="18803" y="2274"/>
                    <a:pt x="18759" y="2210"/>
                  </a:cubicBezTo>
                  <a:cubicBezTo>
                    <a:pt x="18678" y="2098"/>
                    <a:pt x="18583" y="1987"/>
                    <a:pt x="18483" y="1886"/>
                  </a:cubicBezTo>
                  <a:lnTo>
                    <a:pt x="18480" y="1884"/>
                  </a:lnTo>
                  <a:cubicBezTo>
                    <a:pt x="18438" y="1836"/>
                    <a:pt x="18393" y="1794"/>
                    <a:pt x="18343" y="1758"/>
                  </a:cubicBezTo>
                  <a:cubicBezTo>
                    <a:pt x="18298" y="1711"/>
                    <a:pt x="18248" y="1669"/>
                    <a:pt x="18201" y="1624"/>
                  </a:cubicBezTo>
                  <a:cubicBezTo>
                    <a:pt x="18114" y="1552"/>
                    <a:pt x="18017" y="1482"/>
                    <a:pt x="17919" y="1415"/>
                  </a:cubicBezTo>
                  <a:cubicBezTo>
                    <a:pt x="17872" y="1384"/>
                    <a:pt x="17827" y="1356"/>
                    <a:pt x="17782" y="1331"/>
                  </a:cubicBezTo>
                  <a:cubicBezTo>
                    <a:pt x="17738" y="1301"/>
                    <a:pt x="17687" y="1273"/>
                    <a:pt x="17643" y="1248"/>
                  </a:cubicBezTo>
                  <a:cubicBezTo>
                    <a:pt x="17531" y="1186"/>
                    <a:pt x="17417" y="1130"/>
                    <a:pt x="17297" y="1080"/>
                  </a:cubicBezTo>
                  <a:cubicBezTo>
                    <a:pt x="17230" y="1052"/>
                    <a:pt x="17166" y="1033"/>
                    <a:pt x="17099" y="1010"/>
                  </a:cubicBezTo>
                  <a:cubicBezTo>
                    <a:pt x="17029" y="983"/>
                    <a:pt x="16956" y="963"/>
                    <a:pt x="16881" y="941"/>
                  </a:cubicBezTo>
                  <a:cubicBezTo>
                    <a:pt x="16719" y="899"/>
                    <a:pt x="16546" y="871"/>
                    <a:pt x="16379" y="860"/>
                  </a:cubicBezTo>
                  <a:lnTo>
                    <a:pt x="16373" y="860"/>
                  </a:lnTo>
                  <a:cubicBezTo>
                    <a:pt x="16343" y="857"/>
                    <a:pt x="16306" y="857"/>
                    <a:pt x="16276" y="857"/>
                  </a:cubicBezTo>
                  <a:lnTo>
                    <a:pt x="16011" y="701"/>
                  </a:lnTo>
                  <a:cubicBezTo>
                    <a:pt x="15874" y="617"/>
                    <a:pt x="15729" y="547"/>
                    <a:pt x="15578" y="486"/>
                  </a:cubicBezTo>
                  <a:cubicBezTo>
                    <a:pt x="15497" y="455"/>
                    <a:pt x="15414" y="427"/>
                    <a:pt x="15330" y="411"/>
                  </a:cubicBezTo>
                  <a:cubicBezTo>
                    <a:pt x="15246" y="383"/>
                    <a:pt x="15163" y="363"/>
                    <a:pt x="15076" y="344"/>
                  </a:cubicBezTo>
                  <a:cubicBezTo>
                    <a:pt x="14912" y="313"/>
                    <a:pt x="14741" y="296"/>
                    <a:pt x="14574" y="296"/>
                  </a:cubicBezTo>
                  <a:lnTo>
                    <a:pt x="14549" y="296"/>
                  </a:lnTo>
                  <a:cubicBezTo>
                    <a:pt x="14476" y="296"/>
                    <a:pt x="14404" y="302"/>
                    <a:pt x="14326" y="310"/>
                  </a:cubicBezTo>
                  <a:cubicBezTo>
                    <a:pt x="14253" y="313"/>
                    <a:pt x="14175" y="321"/>
                    <a:pt x="14103" y="330"/>
                  </a:cubicBezTo>
                  <a:lnTo>
                    <a:pt x="14089" y="335"/>
                  </a:lnTo>
                  <a:cubicBezTo>
                    <a:pt x="13944" y="358"/>
                    <a:pt x="13796" y="391"/>
                    <a:pt x="13653" y="436"/>
                  </a:cubicBezTo>
                  <a:cubicBezTo>
                    <a:pt x="13628" y="441"/>
                    <a:pt x="13609" y="452"/>
                    <a:pt x="13584" y="461"/>
                  </a:cubicBezTo>
                  <a:cubicBezTo>
                    <a:pt x="13497" y="439"/>
                    <a:pt x="13408" y="425"/>
                    <a:pt x="13319" y="419"/>
                  </a:cubicBezTo>
                  <a:cubicBezTo>
                    <a:pt x="13210" y="399"/>
                    <a:pt x="13101" y="391"/>
                    <a:pt x="12995" y="391"/>
                  </a:cubicBezTo>
                  <a:lnTo>
                    <a:pt x="12973" y="391"/>
                  </a:lnTo>
                  <a:cubicBezTo>
                    <a:pt x="12763" y="394"/>
                    <a:pt x="12557" y="422"/>
                    <a:pt x="12353" y="469"/>
                  </a:cubicBezTo>
                  <a:lnTo>
                    <a:pt x="12348" y="475"/>
                  </a:lnTo>
                  <a:cubicBezTo>
                    <a:pt x="12284" y="492"/>
                    <a:pt x="12217" y="511"/>
                    <a:pt x="12150" y="536"/>
                  </a:cubicBezTo>
                  <a:cubicBezTo>
                    <a:pt x="11915" y="380"/>
                    <a:pt x="11659" y="271"/>
                    <a:pt x="11382" y="215"/>
                  </a:cubicBezTo>
                  <a:cubicBezTo>
                    <a:pt x="11098" y="76"/>
                    <a:pt x="10783" y="1"/>
                    <a:pt x="1046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77" name="Google Shape;3777;p43"/>
            <p:cNvSpPr/>
            <p:nvPr/>
          </p:nvSpPr>
          <p:spPr>
            <a:xfrm rot="904439">
              <a:off x="3359780" y="3908307"/>
              <a:ext cx="142902" cy="81000"/>
            </a:xfrm>
            <a:custGeom>
              <a:avLst/>
              <a:gdLst/>
              <a:ahLst/>
              <a:cxnLst/>
              <a:rect l="l" t="t" r="r" b="b"/>
              <a:pathLst>
                <a:path w="3008" h="1705" extrusionOk="0">
                  <a:moveTo>
                    <a:pt x="1828" y="0"/>
                  </a:moveTo>
                  <a:cubicBezTo>
                    <a:pt x="1689" y="0"/>
                    <a:pt x="1565" y="77"/>
                    <a:pt x="1480" y="178"/>
                  </a:cubicBezTo>
                  <a:lnTo>
                    <a:pt x="1480" y="178"/>
                  </a:lnTo>
                  <a:cubicBezTo>
                    <a:pt x="1424" y="132"/>
                    <a:pt x="1350" y="90"/>
                    <a:pt x="1255" y="58"/>
                  </a:cubicBezTo>
                  <a:cubicBezTo>
                    <a:pt x="1176" y="32"/>
                    <a:pt x="1109" y="20"/>
                    <a:pt x="1053" y="20"/>
                  </a:cubicBezTo>
                  <a:cubicBezTo>
                    <a:pt x="704" y="20"/>
                    <a:pt x="761" y="463"/>
                    <a:pt x="761" y="463"/>
                  </a:cubicBezTo>
                  <a:cubicBezTo>
                    <a:pt x="724" y="440"/>
                    <a:pt x="684" y="429"/>
                    <a:pt x="643" y="429"/>
                  </a:cubicBezTo>
                  <a:cubicBezTo>
                    <a:pt x="344" y="429"/>
                    <a:pt x="0" y="990"/>
                    <a:pt x="390" y="1277"/>
                  </a:cubicBezTo>
                  <a:cubicBezTo>
                    <a:pt x="513" y="1369"/>
                    <a:pt x="629" y="1411"/>
                    <a:pt x="729" y="1417"/>
                  </a:cubicBezTo>
                  <a:lnTo>
                    <a:pt x="729" y="1417"/>
                  </a:lnTo>
                  <a:cubicBezTo>
                    <a:pt x="762" y="1569"/>
                    <a:pt x="868" y="1700"/>
                    <a:pt x="1096" y="1704"/>
                  </a:cubicBezTo>
                  <a:cubicBezTo>
                    <a:pt x="1106" y="1704"/>
                    <a:pt x="1115" y="1704"/>
                    <a:pt x="1124" y="1704"/>
                  </a:cubicBezTo>
                  <a:cubicBezTo>
                    <a:pt x="1434" y="1704"/>
                    <a:pt x="1643" y="1634"/>
                    <a:pt x="1761" y="1529"/>
                  </a:cubicBezTo>
                  <a:lnTo>
                    <a:pt x="1761" y="1529"/>
                  </a:lnTo>
                  <a:cubicBezTo>
                    <a:pt x="1786" y="1562"/>
                    <a:pt x="1817" y="1595"/>
                    <a:pt x="1855" y="1626"/>
                  </a:cubicBezTo>
                  <a:cubicBezTo>
                    <a:pt x="1907" y="1668"/>
                    <a:pt x="1970" y="1687"/>
                    <a:pt x="2039" y="1687"/>
                  </a:cubicBezTo>
                  <a:cubicBezTo>
                    <a:pt x="2433" y="1687"/>
                    <a:pt x="3007" y="1078"/>
                    <a:pt x="2672" y="722"/>
                  </a:cubicBezTo>
                  <a:cubicBezTo>
                    <a:pt x="2579" y="623"/>
                    <a:pt x="2479" y="586"/>
                    <a:pt x="2385" y="586"/>
                  </a:cubicBezTo>
                  <a:cubicBezTo>
                    <a:pt x="2375" y="586"/>
                    <a:pt x="2365" y="586"/>
                    <a:pt x="2355" y="587"/>
                  </a:cubicBezTo>
                  <a:lnTo>
                    <a:pt x="2355" y="587"/>
                  </a:lnTo>
                  <a:cubicBezTo>
                    <a:pt x="2359" y="412"/>
                    <a:pt x="2273" y="210"/>
                    <a:pt x="2059" y="72"/>
                  </a:cubicBezTo>
                  <a:cubicBezTo>
                    <a:pt x="1980" y="22"/>
                    <a:pt x="1902" y="0"/>
                    <a:pt x="1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78" name="Google Shape;3778;p43"/>
            <p:cNvSpPr/>
            <p:nvPr/>
          </p:nvSpPr>
          <p:spPr>
            <a:xfrm rot="904439">
              <a:off x="3366386" y="3906294"/>
              <a:ext cx="128839" cy="84895"/>
            </a:xfrm>
            <a:custGeom>
              <a:avLst/>
              <a:gdLst/>
              <a:ahLst/>
              <a:cxnLst/>
              <a:rect l="l" t="t" r="r" b="b"/>
              <a:pathLst>
                <a:path w="2712" h="1787" extrusionOk="0">
                  <a:moveTo>
                    <a:pt x="1348" y="277"/>
                  </a:moveTo>
                  <a:cubicBezTo>
                    <a:pt x="1457" y="380"/>
                    <a:pt x="1476" y="503"/>
                    <a:pt x="1445" y="584"/>
                  </a:cubicBezTo>
                  <a:cubicBezTo>
                    <a:pt x="1430" y="626"/>
                    <a:pt x="1403" y="649"/>
                    <a:pt x="1372" y="649"/>
                  </a:cubicBezTo>
                  <a:cubicBezTo>
                    <a:pt x="1352" y="649"/>
                    <a:pt x="1331" y="640"/>
                    <a:pt x="1309" y="620"/>
                  </a:cubicBezTo>
                  <a:cubicBezTo>
                    <a:pt x="1236" y="559"/>
                    <a:pt x="1253" y="408"/>
                    <a:pt x="1348" y="277"/>
                  </a:cubicBezTo>
                  <a:close/>
                  <a:moveTo>
                    <a:pt x="2171" y="673"/>
                  </a:moveTo>
                  <a:cubicBezTo>
                    <a:pt x="2154" y="821"/>
                    <a:pt x="2062" y="927"/>
                    <a:pt x="1939" y="938"/>
                  </a:cubicBezTo>
                  <a:cubicBezTo>
                    <a:pt x="1934" y="941"/>
                    <a:pt x="1925" y="941"/>
                    <a:pt x="1920" y="941"/>
                  </a:cubicBezTo>
                  <a:cubicBezTo>
                    <a:pt x="1889" y="941"/>
                    <a:pt x="1889" y="932"/>
                    <a:pt x="1889" y="924"/>
                  </a:cubicBezTo>
                  <a:cubicBezTo>
                    <a:pt x="1883" y="865"/>
                    <a:pt x="2003" y="712"/>
                    <a:pt x="2171" y="673"/>
                  </a:cubicBezTo>
                  <a:close/>
                  <a:moveTo>
                    <a:pt x="748" y="1047"/>
                  </a:moveTo>
                  <a:cubicBezTo>
                    <a:pt x="773" y="1047"/>
                    <a:pt x="790" y="1064"/>
                    <a:pt x="798" y="1077"/>
                  </a:cubicBezTo>
                  <a:cubicBezTo>
                    <a:pt x="854" y="1156"/>
                    <a:pt x="868" y="1234"/>
                    <a:pt x="837" y="1301"/>
                  </a:cubicBezTo>
                  <a:cubicBezTo>
                    <a:pt x="804" y="1373"/>
                    <a:pt x="720" y="1415"/>
                    <a:pt x="617" y="1421"/>
                  </a:cubicBezTo>
                  <a:cubicBezTo>
                    <a:pt x="597" y="1287"/>
                    <a:pt x="639" y="1147"/>
                    <a:pt x="692" y="1080"/>
                  </a:cubicBezTo>
                  <a:cubicBezTo>
                    <a:pt x="709" y="1061"/>
                    <a:pt x="731" y="1047"/>
                    <a:pt x="748" y="1047"/>
                  </a:cubicBezTo>
                  <a:close/>
                  <a:moveTo>
                    <a:pt x="1646" y="1161"/>
                  </a:moveTo>
                  <a:cubicBezTo>
                    <a:pt x="1655" y="1161"/>
                    <a:pt x="1671" y="1178"/>
                    <a:pt x="1683" y="1220"/>
                  </a:cubicBezTo>
                  <a:cubicBezTo>
                    <a:pt x="1713" y="1326"/>
                    <a:pt x="1697" y="1426"/>
                    <a:pt x="1627" y="1507"/>
                  </a:cubicBezTo>
                  <a:cubicBezTo>
                    <a:pt x="1563" y="1398"/>
                    <a:pt x="1571" y="1276"/>
                    <a:pt x="1604" y="1206"/>
                  </a:cubicBezTo>
                  <a:cubicBezTo>
                    <a:pt x="1624" y="1175"/>
                    <a:pt x="1641" y="1161"/>
                    <a:pt x="1646" y="1161"/>
                  </a:cubicBezTo>
                  <a:close/>
                  <a:moveTo>
                    <a:pt x="1692" y="82"/>
                  </a:moveTo>
                  <a:cubicBezTo>
                    <a:pt x="1760" y="82"/>
                    <a:pt x="1829" y="103"/>
                    <a:pt x="1895" y="146"/>
                  </a:cubicBezTo>
                  <a:cubicBezTo>
                    <a:pt x="2062" y="254"/>
                    <a:pt x="2168" y="419"/>
                    <a:pt x="2174" y="592"/>
                  </a:cubicBezTo>
                  <a:cubicBezTo>
                    <a:pt x="1964" y="628"/>
                    <a:pt x="1800" y="818"/>
                    <a:pt x="1808" y="930"/>
                  </a:cubicBezTo>
                  <a:cubicBezTo>
                    <a:pt x="1808" y="977"/>
                    <a:pt x="1839" y="1024"/>
                    <a:pt x="1920" y="1024"/>
                  </a:cubicBezTo>
                  <a:cubicBezTo>
                    <a:pt x="1931" y="1024"/>
                    <a:pt x="1939" y="1024"/>
                    <a:pt x="1950" y="1022"/>
                  </a:cubicBezTo>
                  <a:cubicBezTo>
                    <a:pt x="2112" y="999"/>
                    <a:pt x="2229" y="857"/>
                    <a:pt x="2252" y="665"/>
                  </a:cubicBezTo>
                  <a:cubicBezTo>
                    <a:pt x="2341" y="670"/>
                    <a:pt x="2425" y="712"/>
                    <a:pt x="2497" y="790"/>
                  </a:cubicBezTo>
                  <a:cubicBezTo>
                    <a:pt x="2623" y="927"/>
                    <a:pt x="2595" y="1089"/>
                    <a:pt x="2547" y="1200"/>
                  </a:cubicBezTo>
                  <a:cubicBezTo>
                    <a:pt x="2436" y="1454"/>
                    <a:pt x="2126" y="1688"/>
                    <a:pt x="1895" y="1688"/>
                  </a:cubicBezTo>
                  <a:cubicBezTo>
                    <a:pt x="1833" y="1688"/>
                    <a:pt x="1777" y="1669"/>
                    <a:pt x="1736" y="1635"/>
                  </a:cubicBezTo>
                  <a:lnTo>
                    <a:pt x="1671" y="1571"/>
                  </a:lnTo>
                  <a:cubicBezTo>
                    <a:pt x="1766" y="1471"/>
                    <a:pt x="1797" y="1334"/>
                    <a:pt x="1755" y="1195"/>
                  </a:cubicBezTo>
                  <a:cubicBezTo>
                    <a:pt x="1724" y="1094"/>
                    <a:pt x="1671" y="1080"/>
                    <a:pt x="1644" y="1080"/>
                  </a:cubicBezTo>
                  <a:cubicBezTo>
                    <a:pt x="1602" y="1080"/>
                    <a:pt x="1560" y="1111"/>
                    <a:pt x="1532" y="1170"/>
                  </a:cubicBezTo>
                  <a:cubicBezTo>
                    <a:pt x="1482" y="1264"/>
                    <a:pt x="1476" y="1418"/>
                    <a:pt x="1563" y="1563"/>
                  </a:cubicBezTo>
                  <a:cubicBezTo>
                    <a:pt x="1473" y="1633"/>
                    <a:pt x="1303" y="1705"/>
                    <a:pt x="988" y="1705"/>
                  </a:cubicBezTo>
                  <a:lnTo>
                    <a:pt x="954" y="1705"/>
                  </a:lnTo>
                  <a:cubicBezTo>
                    <a:pt x="756" y="1702"/>
                    <a:pt x="675" y="1599"/>
                    <a:pt x="639" y="1499"/>
                  </a:cubicBezTo>
                  <a:cubicBezTo>
                    <a:pt x="762" y="1493"/>
                    <a:pt x="865" y="1435"/>
                    <a:pt x="913" y="1334"/>
                  </a:cubicBezTo>
                  <a:cubicBezTo>
                    <a:pt x="957" y="1242"/>
                    <a:pt x="940" y="1130"/>
                    <a:pt x="862" y="1027"/>
                  </a:cubicBezTo>
                  <a:cubicBezTo>
                    <a:pt x="821" y="971"/>
                    <a:pt x="776" y="963"/>
                    <a:pt x="748" y="963"/>
                  </a:cubicBezTo>
                  <a:cubicBezTo>
                    <a:pt x="703" y="963"/>
                    <a:pt x="664" y="985"/>
                    <a:pt x="628" y="1027"/>
                  </a:cubicBezTo>
                  <a:cubicBezTo>
                    <a:pt x="567" y="1105"/>
                    <a:pt x="516" y="1259"/>
                    <a:pt x="536" y="1412"/>
                  </a:cubicBezTo>
                  <a:cubicBezTo>
                    <a:pt x="447" y="1396"/>
                    <a:pt x="357" y="1354"/>
                    <a:pt x="271" y="1287"/>
                  </a:cubicBezTo>
                  <a:cubicBezTo>
                    <a:pt x="67" y="1136"/>
                    <a:pt x="109" y="924"/>
                    <a:pt x="137" y="840"/>
                  </a:cubicBezTo>
                  <a:cubicBezTo>
                    <a:pt x="201" y="659"/>
                    <a:pt x="360" y="508"/>
                    <a:pt x="500" y="508"/>
                  </a:cubicBezTo>
                  <a:cubicBezTo>
                    <a:pt x="539" y="508"/>
                    <a:pt x="569" y="520"/>
                    <a:pt x="597" y="536"/>
                  </a:cubicBezTo>
                  <a:cubicBezTo>
                    <a:pt x="603" y="542"/>
                    <a:pt x="610" y="545"/>
                    <a:pt x="617" y="545"/>
                  </a:cubicBezTo>
                  <a:cubicBezTo>
                    <a:pt x="625" y="545"/>
                    <a:pt x="632" y="542"/>
                    <a:pt x="639" y="536"/>
                  </a:cubicBezTo>
                  <a:cubicBezTo>
                    <a:pt x="650" y="531"/>
                    <a:pt x="662" y="517"/>
                    <a:pt x="656" y="497"/>
                  </a:cubicBezTo>
                  <a:cubicBezTo>
                    <a:pt x="656" y="497"/>
                    <a:pt x="628" y="288"/>
                    <a:pt x="731" y="174"/>
                  </a:cubicBezTo>
                  <a:cubicBezTo>
                    <a:pt x="773" y="125"/>
                    <a:pt x="833" y="101"/>
                    <a:pt x="909" y="101"/>
                  </a:cubicBezTo>
                  <a:cubicBezTo>
                    <a:pt x="964" y="101"/>
                    <a:pt x="1029" y="114"/>
                    <a:pt x="1102" y="140"/>
                  </a:cubicBezTo>
                  <a:cubicBezTo>
                    <a:pt x="1178" y="160"/>
                    <a:pt x="1236" y="190"/>
                    <a:pt x="1289" y="227"/>
                  </a:cubicBezTo>
                  <a:cubicBezTo>
                    <a:pt x="1180" y="377"/>
                    <a:pt x="1139" y="578"/>
                    <a:pt x="1261" y="684"/>
                  </a:cubicBezTo>
                  <a:cubicBezTo>
                    <a:pt x="1298" y="715"/>
                    <a:pt x="1337" y="732"/>
                    <a:pt x="1376" y="732"/>
                  </a:cubicBezTo>
                  <a:cubicBezTo>
                    <a:pt x="1437" y="732"/>
                    <a:pt x="1493" y="684"/>
                    <a:pt x="1521" y="609"/>
                  </a:cubicBezTo>
                  <a:cubicBezTo>
                    <a:pt x="1560" y="506"/>
                    <a:pt x="1535" y="344"/>
                    <a:pt x="1401" y="215"/>
                  </a:cubicBezTo>
                  <a:cubicBezTo>
                    <a:pt x="1485" y="130"/>
                    <a:pt x="1588" y="82"/>
                    <a:pt x="1692" y="82"/>
                  </a:cubicBezTo>
                  <a:close/>
                  <a:moveTo>
                    <a:pt x="1697" y="1"/>
                  </a:moveTo>
                  <a:cubicBezTo>
                    <a:pt x="1571" y="1"/>
                    <a:pt x="1445" y="59"/>
                    <a:pt x="1345" y="165"/>
                  </a:cubicBezTo>
                  <a:cubicBezTo>
                    <a:pt x="1284" y="123"/>
                    <a:pt x="1214" y="87"/>
                    <a:pt x="1136" y="59"/>
                  </a:cubicBezTo>
                  <a:cubicBezTo>
                    <a:pt x="1055" y="32"/>
                    <a:pt x="983" y="19"/>
                    <a:pt x="919" y="19"/>
                  </a:cubicBezTo>
                  <a:cubicBezTo>
                    <a:pt x="817" y="19"/>
                    <a:pt x="737" y="53"/>
                    <a:pt x="678" y="118"/>
                  </a:cubicBezTo>
                  <a:cubicBezTo>
                    <a:pt x="595" y="215"/>
                    <a:pt x="581" y="355"/>
                    <a:pt x="581" y="439"/>
                  </a:cubicBezTo>
                  <a:cubicBezTo>
                    <a:pt x="555" y="433"/>
                    <a:pt x="530" y="430"/>
                    <a:pt x="508" y="430"/>
                  </a:cubicBezTo>
                  <a:cubicBezTo>
                    <a:pt x="335" y="430"/>
                    <a:pt x="145" y="600"/>
                    <a:pt x="70" y="815"/>
                  </a:cubicBezTo>
                  <a:cubicBezTo>
                    <a:pt x="0" y="1030"/>
                    <a:pt x="62" y="1225"/>
                    <a:pt x="232" y="1354"/>
                  </a:cubicBezTo>
                  <a:cubicBezTo>
                    <a:pt x="341" y="1435"/>
                    <a:pt x="452" y="1482"/>
                    <a:pt x="558" y="1496"/>
                  </a:cubicBezTo>
                  <a:cubicBezTo>
                    <a:pt x="609" y="1677"/>
                    <a:pt x="751" y="1783"/>
                    <a:pt x="957" y="1786"/>
                  </a:cubicBezTo>
                  <a:lnTo>
                    <a:pt x="991" y="1786"/>
                  </a:lnTo>
                  <a:cubicBezTo>
                    <a:pt x="1261" y="1786"/>
                    <a:pt x="1476" y="1730"/>
                    <a:pt x="1618" y="1630"/>
                  </a:cubicBezTo>
                  <a:cubicBezTo>
                    <a:pt x="1641" y="1652"/>
                    <a:pt x="1666" y="1677"/>
                    <a:pt x="1694" y="1700"/>
                  </a:cubicBezTo>
                  <a:cubicBezTo>
                    <a:pt x="1750" y="1744"/>
                    <a:pt x="1822" y="1769"/>
                    <a:pt x="1903" y="1769"/>
                  </a:cubicBezTo>
                  <a:cubicBezTo>
                    <a:pt x="2162" y="1769"/>
                    <a:pt x="2503" y="1518"/>
                    <a:pt x="2628" y="1231"/>
                  </a:cubicBezTo>
                  <a:cubicBezTo>
                    <a:pt x="2712" y="1044"/>
                    <a:pt x="2687" y="865"/>
                    <a:pt x="2564" y="737"/>
                  </a:cubicBezTo>
                  <a:cubicBezTo>
                    <a:pt x="2475" y="639"/>
                    <a:pt x="2372" y="589"/>
                    <a:pt x="2260" y="586"/>
                  </a:cubicBezTo>
                  <a:cubicBezTo>
                    <a:pt x="2254" y="388"/>
                    <a:pt x="2140" y="199"/>
                    <a:pt x="1948" y="76"/>
                  </a:cubicBezTo>
                  <a:cubicBezTo>
                    <a:pt x="1864" y="29"/>
                    <a:pt x="1780" y="1"/>
                    <a:pt x="16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79" name="Google Shape;3779;p43"/>
            <p:cNvSpPr/>
            <p:nvPr/>
          </p:nvSpPr>
          <p:spPr>
            <a:xfrm rot="904439">
              <a:off x="3856881" y="4415300"/>
              <a:ext cx="142712" cy="80952"/>
            </a:xfrm>
            <a:custGeom>
              <a:avLst/>
              <a:gdLst/>
              <a:ahLst/>
              <a:cxnLst/>
              <a:rect l="l" t="t" r="r" b="b"/>
              <a:pathLst>
                <a:path w="3004" h="1704" extrusionOk="0">
                  <a:moveTo>
                    <a:pt x="1826" y="0"/>
                  </a:moveTo>
                  <a:cubicBezTo>
                    <a:pt x="1686" y="0"/>
                    <a:pt x="1562" y="78"/>
                    <a:pt x="1476" y="180"/>
                  </a:cubicBezTo>
                  <a:lnTo>
                    <a:pt x="1476" y="180"/>
                  </a:lnTo>
                  <a:cubicBezTo>
                    <a:pt x="1420" y="133"/>
                    <a:pt x="1346" y="92"/>
                    <a:pt x="1251" y="60"/>
                  </a:cubicBezTo>
                  <a:cubicBezTo>
                    <a:pt x="1172" y="33"/>
                    <a:pt x="1105" y="21"/>
                    <a:pt x="1049" y="21"/>
                  </a:cubicBezTo>
                  <a:cubicBezTo>
                    <a:pt x="699" y="21"/>
                    <a:pt x="757" y="464"/>
                    <a:pt x="757" y="464"/>
                  </a:cubicBezTo>
                  <a:cubicBezTo>
                    <a:pt x="721" y="442"/>
                    <a:pt x="681" y="431"/>
                    <a:pt x="641" y="431"/>
                  </a:cubicBezTo>
                  <a:cubicBezTo>
                    <a:pt x="342" y="431"/>
                    <a:pt x="0" y="994"/>
                    <a:pt x="386" y="1279"/>
                  </a:cubicBezTo>
                  <a:cubicBezTo>
                    <a:pt x="509" y="1370"/>
                    <a:pt x="625" y="1411"/>
                    <a:pt x="725" y="1417"/>
                  </a:cubicBezTo>
                  <a:lnTo>
                    <a:pt x="725" y="1417"/>
                  </a:lnTo>
                  <a:cubicBezTo>
                    <a:pt x="757" y="1568"/>
                    <a:pt x="864" y="1700"/>
                    <a:pt x="1092" y="1703"/>
                  </a:cubicBezTo>
                  <a:cubicBezTo>
                    <a:pt x="1105" y="1703"/>
                    <a:pt x="1117" y="1703"/>
                    <a:pt x="1129" y="1703"/>
                  </a:cubicBezTo>
                  <a:cubicBezTo>
                    <a:pt x="1434" y="1703"/>
                    <a:pt x="1640" y="1634"/>
                    <a:pt x="1757" y="1529"/>
                  </a:cubicBezTo>
                  <a:lnTo>
                    <a:pt x="1757" y="1529"/>
                  </a:lnTo>
                  <a:cubicBezTo>
                    <a:pt x="1782" y="1563"/>
                    <a:pt x="1813" y="1597"/>
                    <a:pt x="1851" y="1628"/>
                  </a:cubicBezTo>
                  <a:cubicBezTo>
                    <a:pt x="1903" y="1670"/>
                    <a:pt x="1966" y="1688"/>
                    <a:pt x="2035" y="1688"/>
                  </a:cubicBezTo>
                  <a:cubicBezTo>
                    <a:pt x="2429" y="1688"/>
                    <a:pt x="3003" y="1080"/>
                    <a:pt x="2668" y="724"/>
                  </a:cubicBezTo>
                  <a:cubicBezTo>
                    <a:pt x="2574" y="624"/>
                    <a:pt x="2475" y="587"/>
                    <a:pt x="2381" y="587"/>
                  </a:cubicBezTo>
                  <a:cubicBezTo>
                    <a:pt x="2371" y="587"/>
                    <a:pt x="2361" y="587"/>
                    <a:pt x="2351" y="588"/>
                  </a:cubicBezTo>
                  <a:lnTo>
                    <a:pt x="2351" y="588"/>
                  </a:lnTo>
                  <a:cubicBezTo>
                    <a:pt x="2355" y="413"/>
                    <a:pt x="2269" y="210"/>
                    <a:pt x="2055" y="71"/>
                  </a:cubicBezTo>
                  <a:cubicBezTo>
                    <a:pt x="1976" y="21"/>
                    <a:pt x="1899" y="0"/>
                    <a:pt x="18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0" name="Google Shape;3780;p43"/>
            <p:cNvSpPr/>
            <p:nvPr/>
          </p:nvSpPr>
          <p:spPr>
            <a:xfrm rot="904439">
              <a:off x="3863294" y="4413214"/>
              <a:ext cx="128839" cy="84990"/>
            </a:xfrm>
            <a:custGeom>
              <a:avLst/>
              <a:gdLst/>
              <a:ahLst/>
              <a:cxnLst/>
              <a:rect l="l" t="t" r="r" b="b"/>
              <a:pathLst>
                <a:path w="2712" h="1789" extrusionOk="0">
                  <a:moveTo>
                    <a:pt x="1350" y="276"/>
                  </a:moveTo>
                  <a:cubicBezTo>
                    <a:pt x="1456" y="382"/>
                    <a:pt x="1476" y="505"/>
                    <a:pt x="1448" y="583"/>
                  </a:cubicBezTo>
                  <a:cubicBezTo>
                    <a:pt x="1433" y="626"/>
                    <a:pt x="1405" y="649"/>
                    <a:pt x="1374" y="649"/>
                  </a:cubicBezTo>
                  <a:cubicBezTo>
                    <a:pt x="1354" y="649"/>
                    <a:pt x="1333" y="640"/>
                    <a:pt x="1311" y="622"/>
                  </a:cubicBezTo>
                  <a:cubicBezTo>
                    <a:pt x="1239" y="561"/>
                    <a:pt x="1256" y="410"/>
                    <a:pt x="1350" y="276"/>
                  </a:cubicBezTo>
                  <a:close/>
                  <a:moveTo>
                    <a:pt x="2173" y="675"/>
                  </a:moveTo>
                  <a:lnTo>
                    <a:pt x="2173" y="675"/>
                  </a:lnTo>
                  <a:cubicBezTo>
                    <a:pt x="2154" y="820"/>
                    <a:pt x="2062" y="929"/>
                    <a:pt x="1942" y="940"/>
                  </a:cubicBezTo>
                  <a:cubicBezTo>
                    <a:pt x="1936" y="943"/>
                    <a:pt x="1928" y="943"/>
                    <a:pt x="1922" y="943"/>
                  </a:cubicBezTo>
                  <a:cubicBezTo>
                    <a:pt x="1892" y="943"/>
                    <a:pt x="1892" y="932"/>
                    <a:pt x="1892" y="926"/>
                  </a:cubicBezTo>
                  <a:cubicBezTo>
                    <a:pt x="1889" y="868"/>
                    <a:pt x="2006" y="714"/>
                    <a:pt x="2173" y="675"/>
                  </a:cubicBezTo>
                  <a:close/>
                  <a:moveTo>
                    <a:pt x="751" y="1044"/>
                  </a:moveTo>
                  <a:cubicBezTo>
                    <a:pt x="773" y="1044"/>
                    <a:pt x="790" y="1066"/>
                    <a:pt x="804" y="1077"/>
                  </a:cubicBezTo>
                  <a:cubicBezTo>
                    <a:pt x="859" y="1152"/>
                    <a:pt x="873" y="1233"/>
                    <a:pt x="843" y="1300"/>
                  </a:cubicBezTo>
                  <a:cubicBezTo>
                    <a:pt x="806" y="1373"/>
                    <a:pt x="723" y="1415"/>
                    <a:pt x="622" y="1417"/>
                  </a:cubicBezTo>
                  <a:cubicBezTo>
                    <a:pt x="600" y="1286"/>
                    <a:pt x="642" y="1147"/>
                    <a:pt x="695" y="1080"/>
                  </a:cubicBezTo>
                  <a:cubicBezTo>
                    <a:pt x="717" y="1058"/>
                    <a:pt x="734" y="1044"/>
                    <a:pt x="751" y="1044"/>
                  </a:cubicBezTo>
                  <a:close/>
                  <a:moveTo>
                    <a:pt x="1646" y="1164"/>
                  </a:moveTo>
                  <a:cubicBezTo>
                    <a:pt x="1655" y="1164"/>
                    <a:pt x="1671" y="1180"/>
                    <a:pt x="1682" y="1222"/>
                  </a:cubicBezTo>
                  <a:cubicBezTo>
                    <a:pt x="1713" y="1328"/>
                    <a:pt x="1696" y="1429"/>
                    <a:pt x="1627" y="1509"/>
                  </a:cubicBezTo>
                  <a:cubicBezTo>
                    <a:pt x="1562" y="1401"/>
                    <a:pt x="1571" y="1278"/>
                    <a:pt x="1604" y="1208"/>
                  </a:cubicBezTo>
                  <a:cubicBezTo>
                    <a:pt x="1624" y="1178"/>
                    <a:pt x="1641" y="1164"/>
                    <a:pt x="1646" y="1164"/>
                  </a:cubicBezTo>
                  <a:close/>
                  <a:moveTo>
                    <a:pt x="1694" y="81"/>
                  </a:moveTo>
                  <a:cubicBezTo>
                    <a:pt x="1763" y="81"/>
                    <a:pt x="1833" y="102"/>
                    <a:pt x="1897" y="145"/>
                  </a:cubicBezTo>
                  <a:cubicBezTo>
                    <a:pt x="2065" y="251"/>
                    <a:pt x="2171" y="416"/>
                    <a:pt x="2176" y="592"/>
                  </a:cubicBezTo>
                  <a:cubicBezTo>
                    <a:pt x="1967" y="625"/>
                    <a:pt x="1805" y="818"/>
                    <a:pt x="1811" y="929"/>
                  </a:cubicBezTo>
                  <a:cubicBezTo>
                    <a:pt x="1813" y="977"/>
                    <a:pt x="1843" y="1026"/>
                    <a:pt x="1923" y="1026"/>
                  </a:cubicBezTo>
                  <a:cubicBezTo>
                    <a:pt x="1932" y="1026"/>
                    <a:pt x="1942" y="1026"/>
                    <a:pt x="1953" y="1024"/>
                  </a:cubicBezTo>
                  <a:cubicBezTo>
                    <a:pt x="2115" y="1002"/>
                    <a:pt x="2232" y="859"/>
                    <a:pt x="2254" y="667"/>
                  </a:cubicBezTo>
                  <a:cubicBezTo>
                    <a:pt x="2344" y="670"/>
                    <a:pt x="2427" y="712"/>
                    <a:pt x="2503" y="793"/>
                  </a:cubicBezTo>
                  <a:cubicBezTo>
                    <a:pt x="2628" y="929"/>
                    <a:pt x="2600" y="1088"/>
                    <a:pt x="2550" y="1200"/>
                  </a:cubicBezTo>
                  <a:cubicBezTo>
                    <a:pt x="2438" y="1456"/>
                    <a:pt x="2129" y="1688"/>
                    <a:pt x="1897" y="1688"/>
                  </a:cubicBezTo>
                  <a:cubicBezTo>
                    <a:pt x="1836" y="1688"/>
                    <a:pt x="1780" y="1671"/>
                    <a:pt x="1738" y="1638"/>
                  </a:cubicBezTo>
                  <a:lnTo>
                    <a:pt x="1674" y="1574"/>
                  </a:lnTo>
                  <a:cubicBezTo>
                    <a:pt x="1769" y="1473"/>
                    <a:pt x="1800" y="1337"/>
                    <a:pt x="1758" y="1197"/>
                  </a:cubicBezTo>
                  <a:cubicBezTo>
                    <a:pt x="1727" y="1097"/>
                    <a:pt x="1674" y="1083"/>
                    <a:pt x="1646" y="1083"/>
                  </a:cubicBezTo>
                  <a:cubicBezTo>
                    <a:pt x="1604" y="1083"/>
                    <a:pt x="1562" y="1113"/>
                    <a:pt x="1535" y="1169"/>
                  </a:cubicBezTo>
                  <a:cubicBezTo>
                    <a:pt x="1487" y="1267"/>
                    <a:pt x="1479" y="1420"/>
                    <a:pt x="1568" y="1565"/>
                  </a:cubicBezTo>
                  <a:cubicBezTo>
                    <a:pt x="1476" y="1635"/>
                    <a:pt x="1306" y="1708"/>
                    <a:pt x="991" y="1708"/>
                  </a:cubicBezTo>
                  <a:lnTo>
                    <a:pt x="957" y="1708"/>
                  </a:lnTo>
                  <a:cubicBezTo>
                    <a:pt x="762" y="1705"/>
                    <a:pt x="678" y="1602"/>
                    <a:pt x="642" y="1501"/>
                  </a:cubicBezTo>
                  <a:cubicBezTo>
                    <a:pt x="765" y="1496"/>
                    <a:pt x="865" y="1431"/>
                    <a:pt x="918" y="1334"/>
                  </a:cubicBezTo>
                  <a:cubicBezTo>
                    <a:pt x="963" y="1239"/>
                    <a:pt x="946" y="1127"/>
                    <a:pt x="871" y="1027"/>
                  </a:cubicBezTo>
                  <a:cubicBezTo>
                    <a:pt x="829" y="971"/>
                    <a:pt x="781" y="960"/>
                    <a:pt x="753" y="960"/>
                  </a:cubicBezTo>
                  <a:cubicBezTo>
                    <a:pt x="709" y="960"/>
                    <a:pt x="670" y="985"/>
                    <a:pt x="636" y="1027"/>
                  </a:cubicBezTo>
                  <a:cubicBezTo>
                    <a:pt x="572" y="1102"/>
                    <a:pt x="525" y="1256"/>
                    <a:pt x="541" y="1409"/>
                  </a:cubicBezTo>
                  <a:cubicBezTo>
                    <a:pt x="455" y="1392"/>
                    <a:pt x="363" y="1350"/>
                    <a:pt x="276" y="1284"/>
                  </a:cubicBezTo>
                  <a:cubicBezTo>
                    <a:pt x="76" y="1136"/>
                    <a:pt x="117" y="921"/>
                    <a:pt x="145" y="837"/>
                  </a:cubicBezTo>
                  <a:cubicBezTo>
                    <a:pt x="207" y="656"/>
                    <a:pt x="368" y="508"/>
                    <a:pt x="508" y="508"/>
                  </a:cubicBezTo>
                  <a:cubicBezTo>
                    <a:pt x="541" y="508"/>
                    <a:pt x="572" y="516"/>
                    <a:pt x="600" y="536"/>
                  </a:cubicBezTo>
                  <a:cubicBezTo>
                    <a:pt x="606" y="540"/>
                    <a:pt x="613" y="542"/>
                    <a:pt x="620" y="542"/>
                  </a:cubicBezTo>
                  <a:cubicBezTo>
                    <a:pt x="627" y="542"/>
                    <a:pt x="635" y="540"/>
                    <a:pt x="642" y="536"/>
                  </a:cubicBezTo>
                  <a:cubicBezTo>
                    <a:pt x="653" y="527"/>
                    <a:pt x="664" y="514"/>
                    <a:pt x="661" y="497"/>
                  </a:cubicBezTo>
                  <a:cubicBezTo>
                    <a:pt x="661" y="497"/>
                    <a:pt x="633" y="288"/>
                    <a:pt x="734" y="173"/>
                  </a:cubicBezTo>
                  <a:cubicBezTo>
                    <a:pt x="777" y="125"/>
                    <a:pt x="838" y="101"/>
                    <a:pt x="917" y="101"/>
                  </a:cubicBezTo>
                  <a:cubicBezTo>
                    <a:pt x="972" y="101"/>
                    <a:pt x="1036" y="113"/>
                    <a:pt x="1108" y="137"/>
                  </a:cubicBezTo>
                  <a:cubicBezTo>
                    <a:pt x="1180" y="159"/>
                    <a:pt x="1239" y="190"/>
                    <a:pt x="1292" y="223"/>
                  </a:cubicBezTo>
                  <a:cubicBezTo>
                    <a:pt x="1183" y="374"/>
                    <a:pt x="1141" y="578"/>
                    <a:pt x="1264" y="681"/>
                  </a:cubicBezTo>
                  <a:cubicBezTo>
                    <a:pt x="1303" y="712"/>
                    <a:pt x="1339" y="731"/>
                    <a:pt x="1378" y="731"/>
                  </a:cubicBezTo>
                  <a:cubicBezTo>
                    <a:pt x="1443" y="731"/>
                    <a:pt x="1498" y="681"/>
                    <a:pt x="1526" y="608"/>
                  </a:cubicBezTo>
                  <a:cubicBezTo>
                    <a:pt x="1562" y="502"/>
                    <a:pt x="1540" y="343"/>
                    <a:pt x="1403" y="215"/>
                  </a:cubicBezTo>
                  <a:cubicBezTo>
                    <a:pt x="1487" y="128"/>
                    <a:pt x="1590" y="81"/>
                    <a:pt x="1694" y="81"/>
                  </a:cubicBezTo>
                  <a:close/>
                  <a:moveTo>
                    <a:pt x="1696" y="0"/>
                  </a:moveTo>
                  <a:cubicBezTo>
                    <a:pt x="1571" y="0"/>
                    <a:pt x="1445" y="62"/>
                    <a:pt x="1345" y="165"/>
                  </a:cubicBezTo>
                  <a:cubicBezTo>
                    <a:pt x="1284" y="123"/>
                    <a:pt x="1214" y="90"/>
                    <a:pt x="1136" y="62"/>
                  </a:cubicBezTo>
                  <a:cubicBezTo>
                    <a:pt x="1054" y="34"/>
                    <a:pt x="981" y="21"/>
                    <a:pt x="916" y="21"/>
                  </a:cubicBezTo>
                  <a:cubicBezTo>
                    <a:pt x="815" y="21"/>
                    <a:pt x="736" y="54"/>
                    <a:pt x="678" y="120"/>
                  </a:cubicBezTo>
                  <a:cubicBezTo>
                    <a:pt x="594" y="218"/>
                    <a:pt x="580" y="357"/>
                    <a:pt x="580" y="441"/>
                  </a:cubicBezTo>
                  <a:cubicBezTo>
                    <a:pt x="555" y="435"/>
                    <a:pt x="530" y="430"/>
                    <a:pt x="508" y="430"/>
                  </a:cubicBezTo>
                  <a:cubicBezTo>
                    <a:pt x="335" y="430"/>
                    <a:pt x="145" y="603"/>
                    <a:pt x="70" y="818"/>
                  </a:cubicBezTo>
                  <a:cubicBezTo>
                    <a:pt x="0" y="1030"/>
                    <a:pt x="62" y="1225"/>
                    <a:pt x="232" y="1356"/>
                  </a:cubicBezTo>
                  <a:cubicBezTo>
                    <a:pt x="341" y="1434"/>
                    <a:pt x="452" y="1484"/>
                    <a:pt x="558" y="1498"/>
                  </a:cubicBezTo>
                  <a:cubicBezTo>
                    <a:pt x="608" y="1680"/>
                    <a:pt x="751" y="1783"/>
                    <a:pt x="957" y="1788"/>
                  </a:cubicBezTo>
                  <a:lnTo>
                    <a:pt x="991" y="1788"/>
                  </a:lnTo>
                  <a:cubicBezTo>
                    <a:pt x="1264" y="1788"/>
                    <a:pt x="1476" y="1733"/>
                    <a:pt x="1618" y="1629"/>
                  </a:cubicBezTo>
                  <a:cubicBezTo>
                    <a:pt x="1641" y="1655"/>
                    <a:pt x="1666" y="1680"/>
                    <a:pt x="1694" y="1699"/>
                  </a:cubicBezTo>
                  <a:cubicBezTo>
                    <a:pt x="1749" y="1744"/>
                    <a:pt x="1822" y="1769"/>
                    <a:pt x="1903" y="1769"/>
                  </a:cubicBezTo>
                  <a:cubicBezTo>
                    <a:pt x="2162" y="1769"/>
                    <a:pt x="2503" y="1518"/>
                    <a:pt x="2628" y="1233"/>
                  </a:cubicBezTo>
                  <a:cubicBezTo>
                    <a:pt x="2712" y="1044"/>
                    <a:pt x="2687" y="868"/>
                    <a:pt x="2564" y="737"/>
                  </a:cubicBezTo>
                  <a:cubicBezTo>
                    <a:pt x="2475" y="639"/>
                    <a:pt x="2372" y="592"/>
                    <a:pt x="2260" y="589"/>
                  </a:cubicBezTo>
                  <a:cubicBezTo>
                    <a:pt x="2254" y="388"/>
                    <a:pt x="2140" y="201"/>
                    <a:pt x="1947" y="78"/>
                  </a:cubicBezTo>
                  <a:cubicBezTo>
                    <a:pt x="1864" y="28"/>
                    <a:pt x="1780" y="0"/>
                    <a:pt x="16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1" name="Google Shape;3781;p43"/>
            <p:cNvSpPr/>
            <p:nvPr/>
          </p:nvSpPr>
          <p:spPr>
            <a:xfrm rot="904439">
              <a:off x="3825146" y="3921248"/>
              <a:ext cx="116678" cy="150788"/>
            </a:xfrm>
            <a:custGeom>
              <a:avLst/>
              <a:gdLst/>
              <a:ahLst/>
              <a:cxnLst/>
              <a:rect l="l" t="t" r="r" b="b"/>
              <a:pathLst>
                <a:path w="2456" h="3174" extrusionOk="0">
                  <a:moveTo>
                    <a:pt x="1295" y="1"/>
                  </a:moveTo>
                  <a:cubicBezTo>
                    <a:pt x="1032" y="1"/>
                    <a:pt x="15" y="3103"/>
                    <a:pt x="15" y="3103"/>
                  </a:cubicBezTo>
                  <a:cubicBezTo>
                    <a:pt x="1" y="3153"/>
                    <a:pt x="413" y="3174"/>
                    <a:pt x="900" y="3174"/>
                  </a:cubicBezTo>
                  <a:cubicBezTo>
                    <a:pt x="1579" y="3174"/>
                    <a:pt x="2404" y="3132"/>
                    <a:pt x="2422" y="3069"/>
                  </a:cubicBezTo>
                  <a:cubicBezTo>
                    <a:pt x="2456" y="2963"/>
                    <a:pt x="1541" y="159"/>
                    <a:pt x="1312" y="6"/>
                  </a:cubicBezTo>
                  <a:cubicBezTo>
                    <a:pt x="1306" y="2"/>
                    <a:pt x="1301" y="1"/>
                    <a:pt x="129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2" name="Google Shape;3782;p43"/>
            <p:cNvSpPr/>
            <p:nvPr/>
          </p:nvSpPr>
          <p:spPr>
            <a:xfrm rot="904439">
              <a:off x="3875150" y="3958873"/>
              <a:ext cx="5463" cy="138151"/>
            </a:xfrm>
            <a:custGeom>
              <a:avLst/>
              <a:gdLst/>
              <a:ahLst/>
              <a:cxnLst/>
              <a:rect l="l" t="t" r="r" b="b"/>
              <a:pathLst>
                <a:path w="115" h="2908" extrusionOk="0">
                  <a:moveTo>
                    <a:pt x="75" y="1"/>
                  </a:moveTo>
                  <a:cubicBezTo>
                    <a:pt x="50" y="1"/>
                    <a:pt x="34" y="18"/>
                    <a:pt x="34" y="37"/>
                  </a:cubicBezTo>
                  <a:cubicBezTo>
                    <a:pt x="34" y="62"/>
                    <a:pt x="0" y="2367"/>
                    <a:pt x="17" y="2869"/>
                  </a:cubicBezTo>
                  <a:cubicBezTo>
                    <a:pt x="17" y="2891"/>
                    <a:pt x="34" y="2908"/>
                    <a:pt x="56" y="2908"/>
                  </a:cubicBezTo>
                  <a:cubicBezTo>
                    <a:pt x="75" y="2908"/>
                    <a:pt x="98" y="2891"/>
                    <a:pt x="98" y="2866"/>
                  </a:cubicBezTo>
                  <a:cubicBezTo>
                    <a:pt x="84" y="2367"/>
                    <a:pt x="115" y="65"/>
                    <a:pt x="115" y="43"/>
                  </a:cubicBezTo>
                  <a:cubicBezTo>
                    <a:pt x="115" y="18"/>
                    <a:pt x="98" y="1"/>
                    <a:pt x="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3" name="Google Shape;3783;p43"/>
            <p:cNvSpPr/>
            <p:nvPr/>
          </p:nvSpPr>
          <p:spPr>
            <a:xfrm rot="904439">
              <a:off x="3846183" y="4092082"/>
              <a:ext cx="26414" cy="4846"/>
            </a:xfrm>
            <a:custGeom>
              <a:avLst/>
              <a:gdLst/>
              <a:ahLst/>
              <a:cxnLst/>
              <a:rect l="l" t="t" r="r" b="b"/>
              <a:pathLst>
                <a:path w="556" h="102" extrusionOk="0">
                  <a:moveTo>
                    <a:pt x="518" y="0"/>
                  </a:moveTo>
                  <a:cubicBezTo>
                    <a:pt x="517" y="0"/>
                    <a:pt x="515" y="1"/>
                    <a:pt x="514" y="1"/>
                  </a:cubicBezTo>
                  <a:lnTo>
                    <a:pt x="40" y="20"/>
                  </a:lnTo>
                  <a:cubicBezTo>
                    <a:pt x="20" y="20"/>
                    <a:pt x="1" y="40"/>
                    <a:pt x="1" y="62"/>
                  </a:cubicBezTo>
                  <a:cubicBezTo>
                    <a:pt x="1" y="82"/>
                    <a:pt x="20" y="101"/>
                    <a:pt x="40" y="101"/>
                  </a:cubicBezTo>
                  <a:lnTo>
                    <a:pt x="517" y="82"/>
                  </a:lnTo>
                  <a:cubicBezTo>
                    <a:pt x="539" y="82"/>
                    <a:pt x="556" y="62"/>
                    <a:pt x="556" y="40"/>
                  </a:cubicBezTo>
                  <a:cubicBezTo>
                    <a:pt x="556" y="21"/>
                    <a:pt x="541" y="0"/>
                    <a:pt x="5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4" name="Google Shape;3784;p43"/>
            <p:cNvSpPr/>
            <p:nvPr/>
          </p:nvSpPr>
          <p:spPr>
            <a:xfrm rot="904439">
              <a:off x="3864872" y="3986202"/>
              <a:ext cx="40904" cy="29692"/>
            </a:xfrm>
            <a:custGeom>
              <a:avLst/>
              <a:gdLst/>
              <a:ahLst/>
              <a:cxnLst/>
              <a:rect l="l" t="t" r="r" b="b"/>
              <a:pathLst>
                <a:path w="861" h="625" extrusionOk="0">
                  <a:moveTo>
                    <a:pt x="47" y="0"/>
                  </a:moveTo>
                  <a:cubicBezTo>
                    <a:pt x="39" y="0"/>
                    <a:pt x="32" y="3"/>
                    <a:pt x="26" y="8"/>
                  </a:cubicBezTo>
                  <a:cubicBezTo>
                    <a:pt x="6" y="22"/>
                    <a:pt x="1" y="41"/>
                    <a:pt x="12" y="63"/>
                  </a:cubicBezTo>
                  <a:cubicBezTo>
                    <a:pt x="358" y="621"/>
                    <a:pt x="411" y="624"/>
                    <a:pt x="436" y="624"/>
                  </a:cubicBezTo>
                  <a:cubicBezTo>
                    <a:pt x="444" y="624"/>
                    <a:pt x="467" y="613"/>
                    <a:pt x="472" y="599"/>
                  </a:cubicBezTo>
                  <a:cubicBezTo>
                    <a:pt x="509" y="552"/>
                    <a:pt x="846" y="103"/>
                    <a:pt x="849" y="94"/>
                  </a:cubicBezTo>
                  <a:cubicBezTo>
                    <a:pt x="860" y="77"/>
                    <a:pt x="857" y="52"/>
                    <a:pt x="838" y="38"/>
                  </a:cubicBezTo>
                  <a:cubicBezTo>
                    <a:pt x="832" y="34"/>
                    <a:pt x="825" y="33"/>
                    <a:pt x="818" y="33"/>
                  </a:cubicBezTo>
                  <a:cubicBezTo>
                    <a:pt x="805" y="33"/>
                    <a:pt x="791" y="39"/>
                    <a:pt x="782" y="50"/>
                  </a:cubicBezTo>
                  <a:cubicBezTo>
                    <a:pt x="774" y="66"/>
                    <a:pt x="509" y="418"/>
                    <a:pt x="428" y="529"/>
                  </a:cubicBezTo>
                  <a:cubicBezTo>
                    <a:pt x="369" y="462"/>
                    <a:pt x="210" y="234"/>
                    <a:pt x="82" y="22"/>
                  </a:cubicBezTo>
                  <a:cubicBezTo>
                    <a:pt x="73" y="7"/>
                    <a:pt x="60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5" name="Google Shape;3785;p43"/>
            <p:cNvSpPr/>
            <p:nvPr/>
          </p:nvSpPr>
          <p:spPr>
            <a:xfrm rot="904439">
              <a:off x="3843034" y="4019307"/>
              <a:ext cx="65655" cy="34300"/>
            </a:xfrm>
            <a:custGeom>
              <a:avLst/>
              <a:gdLst/>
              <a:ahLst/>
              <a:cxnLst/>
              <a:rect l="l" t="t" r="r" b="b"/>
              <a:pathLst>
                <a:path w="1382" h="722" extrusionOk="0">
                  <a:moveTo>
                    <a:pt x="47" y="0"/>
                  </a:moveTo>
                  <a:cubicBezTo>
                    <a:pt x="38" y="0"/>
                    <a:pt x="29" y="4"/>
                    <a:pt x="20" y="10"/>
                  </a:cubicBezTo>
                  <a:cubicBezTo>
                    <a:pt x="0" y="24"/>
                    <a:pt x="0" y="49"/>
                    <a:pt x="14" y="66"/>
                  </a:cubicBezTo>
                  <a:cubicBezTo>
                    <a:pt x="260" y="364"/>
                    <a:pt x="575" y="719"/>
                    <a:pt x="684" y="719"/>
                  </a:cubicBezTo>
                  <a:cubicBezTo>
                    <a:pt x="684" y="719"/>
                    <a:pt x="687" y="719"/>
                    <a:pt x="687" y="721"/>
                  </a:cubicBezTo>
                  <a:cubicBezTo>
                    <a:pt x="793" y="705"/>
                    <a:pt x="1231" y="256"/>
                    <a:pt x="1365" y="122"/>
                  </a:cubicBezTo>
                  <a:cubicBezTo>
                    <a:pt x="1381" y="108"/>
                    <a:pt x="1381" y="83"/>
                    <a:pt x="1365" y="66"/>
                  </a:cubicBezTo>
                  <a:cubicBezTo>
                    <a:pt x="1358" y="56"/>
                    <a:pt x="1348" y="51"/>
                    <a:pt x="1338" y="51"/>
                  </a:cubicBezTo>
                  <a:cubicBezTo>
                    <a:pt x="1328" y="51"/>
                    <a:pt x="1317" y="56"/>
                    <a:pt x="1309" y="66"/>
                  </a:cubicBezTo>
                  <a:cubicBezTo>
                    <a:pt x="1044" y="336"/>
                    <a:pt x="731" y="627"/>
                    <a:pt x="681" y="641"/>
                  </a:cubicBezTo>
                  <a:cubicBezTo>
                    <a:pt x="617" y="629"/>
                    <a:pt x="318" y="309"/>
                    <a:pt x="76" y="16"/>
                  </a:cubicBezTo>
                  <a:cubicBezTo>
                    <a:pt x="68" y="5"/>
                    <a:pt x="58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6" name="Google Shape;3786;p43"/>
            <p:cNvSpPr/>
            <p:nvPr/>
          </p:nvSpPr>
          <p:spPr>
            <a:xfrm rot="904439">
              <a:off x="3651942" y="4528318"/>
              <a:ext cx="53161" cy="34300"/>
            </a:xfrm>
            <a:custGeom>
              <a:avLst/>
              <a:gdLst/>
              <a:ahLst/>
              <a:cxnLst/>
              <a:rect l="l" t="t" r="r" b="b"/>
              <a:pathLst>
                <a:path w="1119" h="722" extrusionOk="0">
                  <a:moveTo>
                    <a:pt x="250" y="1"/>
                  </a:moveTo>
                  <a:cubicBezTo>
                    <a:pt x="238" y="1"/>
                    <a:pt x="225" y="2"/>
                    <a:pt x="212" y="5"/>
                  </a:cubicBezTo>
                  <a:cubicBezTo>
                    <a:pt x="0" y="58"/>
                    <a:pt x="150" y="722"/>
                    <a:pt x="489" y="722"/>
                  </a:cubicBezTo>
                  <a:cubicBezTo>
                    <a:pt x="542" y="722"/>
                    <a:pt x="601" y="705"/>
                    <a:pt x="664" y="667"/>
                  </a:cubicBezTo>
                  <a:cubicBezTo>
                    <a:pt x="664" y="667"/>
                    <a:pt x="1119" y="362"/>
                    <a:pt x="909" y="89"/>
                  </a:cubicBezTo>
                  <a:cubicBezTo>
                    <a:pt x="874" y="42"/>
                    <a:pt x="833" y="23"/>
                    <a:pt x="790" y="23"/>
                  </a:cubicBezTo>
                  <a:cubicBezTo>
                    <a:pt x="688" y="23"/>
                    <a:pt x="575" y="128"/>
                    <a:pt x="505" y="235"/>
                  </a:cubicBezTo>
                  <a:lnTo>
                    <a:pt x="505" y="235"/>
                  </a:lnTo>
                  <a:cubicBezTo>
                    <a:pt x="456" y="119"/>
                    <a:pt x="364" y="1"/>
                    <a:pt x="2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7" name="Google Shape;3787;p43"/>
            <p:cNvSpPr/>
            <p:nvPr/>
          </p:nvSpPr>
          <p:spPr>
            <a:xfrm rot="904439">
              <a:off x="3654543" y="4526362"/>
              <a:ext cx="45369" cy="37958"/>
            </a:xfrm>
            <a:custGeom>
              <a:avLst/>
              <a:gdLst/>
              <a:ahLst/>
              <a:cxnLst/>
              <a:rect l="l" t="t" r="r" b="b"/>
              <a:pathLst>
                <a:path w="955" h="799" extrusionOk="0">
                  <a:moveTo>
                    <a:pt x="441" y="377"/>
                  </a:moveTo>
                  <a:cubicBezTo>
                    <a:pt x="453" y="422"/>
                    <a:pt x="453" y="452"/>
                    <a:pt x="450" y="458"/>
                  </a:cubicBezTo>
                  <a:cubicBezTo>
                    <a:pt x="444" y="461"/>
                    <a:pt x="441" y="461"/>
                    <a:pt x="439" y="461"/>
                  </a:cubicBezTo>
                  <a:cubicBezTo>
                    <a:pt x="439" y="461"/>
                    <a:pt x="430" y="461"/>
                    <a:pt x="427" y="458"/>
                  </a:cubicBezTo>
                  <a:cubicBezTo>
                    <a:pt x="419" y="447"/>
                    <a:pt x="425" y="419"/>
                    <a:pt x="441" y="377"/>
                  </a:cubicBezTo>
                  <a:close/>
                  <a:moveTo>
                    <a:pt x="193" y="76"/>
                  </a:moveTo>
                  <a:cubicBezTo>
                    <a:pt x="285" y="76"/>
                    <a:pt x="361" y="179"/>
                    <a:pt x="402" y="271"/>
                  </a:cubicBezTo>
                  <a:cubicBezTo>
                    <a:pt x="369" y="327"/>
                    <a:pt x="319" y="430"/>
                    <a:pt x="355" y="494"/>
                  </a:cubicBezTo>
                  <a:cubicBezTo>
                    <a:pt x="365" y="511"/>
                    <a:pt x="387" y="538"/>
                    <a:pt x="434" y="538"/>
                  </a:cubicBezTo>
                  <a:cubicBezTo>
                    <a:pt x="441" y="538"/>
                    <a:pt x="449" y="537"/>
                    <a:pt x="458" y="536"/>
                  </a:cubicBezTo>
                  <a:cubicBezTo>
                    <a:pt x="480" y="536"/>
                    <a:pt x="500" y="522"/>
                    <a:pt x="511" y="502"/>
                  </a:cubicBezTo>
                  <a:cubicBezTo>
                    <a:pt x="542" y="449"/>
                    <a:pt x="522" y="355"/>
                    <a:pt x="494" y="279"/>
                  </a:cubicBezTo>
                  <a:cubicBezTo>
                    <a:pt x="556" y="187"/>
                    <a:pt x="653" y="98"/>
                    <a:pt x="734" y="98"/>
                  </a:cubicBezTo>
                  <a:cubicBezTo>
                    <a:pt x="768" y="98"/>
                    <a:pt x="799" y="112"/>
                    <a:pt x="821" y="145"/>
                  </a:cubicBezTo>
                  <a:cubicBezTo>
                    <a:pt x="860" y="198"/>
                    <a:pt x="874" y="254"/>
                    <a:pt x="863" y="313"/>
                  </a:cubicBezTo>
                  <a:cubicBezTo>
                    <a:pt x="829" y="502"/>
                    <a:pt x="589" y="667"/>
                    <a:pt x="584" y="667"/>
                  </a:cubicBezTo>
                  <a:cubicBezTo>
                    <a:pt x="531" y="698"/>
                    <a:pt x="480" y="714"/>
                    <a:pt x="430" y="714"/>
                  </a:cubicBezTo>
                  <a:cubicBezTo>
                    <a:pt x="257" y="714"/>
                    <a:pt x="123" y="494"/>
                    <a:pt x="101" y="290"/>
                  </a:cubicBezTo>
                  <a:cubicBezTo>
                    <a:pt x="90" y="196"/>
                    <a:pt x="104" y="95"/>
                    <a:pt x="162" y="81"/>
                  </a:cubicBezTo>
                  <a:cubicBezTo>
                    <a:pt x="174" y="81"/>
                    <a:pt x="182" y="76"/>
                    <a:pt x="193" y="76"/>
                  </a:cubicBezTo>
                  <a:close/>
                  <a:moveTo>
                    <a:pt x="193" y="0"/>
                  </a:moveTo>
                  <a:cubicBezTo>
                    <a:pt x="176" y="0"/>
                    <a:pt x="162" y="3"/>
                    <a:pt x="146" y="6"/>
                  </a:cubicBezTo>
                  <a:cubicBezTo>
                    <a:pt x="51" y="28"/>
                    <a:pt x="1" y="143"/>
                    <a:pt x="23" y="304"/>
                  </a:cubicBezTo>
                  <a:cubicBezTo>
                    <a:pt x="48" y="508"/>
                    <a:pt x="190" y="798"/>
                    <a:pt x="436" y="798"/>
                  </a:cubicBezTo>
                  <a:cubicBezTo>
                    <a:pt x="500" y="798"/>
                    <a:pt x="564" y="779"/>
                    <a:pt x="626" y="740"/>
                  </a:cubicBezTo>
                  <a:cubicBezTo>
                    <a:pt x="637" y="731"/>
                    <a:pt x="902" y="553"/>
                    <a:pt x="941" y="335"/>
                  </a:cubicBezTo>
                  <a:cubicBezTo>
                    <a:pt x="955" y="251"/>
                    <a:pt x="938" y="173"/>
                    <a:pt x="885" y="104"/>
                  </a:cubicBezTo>
                  <a:cubicBezTo>
                    <a:pt x="846" y="51"/>
                    <a:pt x="793" y="25"/>
                    <a:pt x="734" y="25"/>
                  </a:cubicBezTo>
                  <a:cubicBezTo>
                    <a:pt x="628" y="25"/>
                    <a:pt x="525" y="109"/>
                    <a:pt x="455" y="198"/>
                  </a:cubicBezTo>
                  <a:cubicBezTo>
                    <a:pt x="400" y="95"/>
                    <a:pt x="305" y="0"/>
                    <a:pt x="1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8" name="Google Shape;3788;p43"/>
            <p:cNvSpPr/>
            <p:nvPr/>
          </p:nvSpPr>
          <p:spPr>
            <a:xfrm rot="904439">
              <a:off x="3646201" y="4572143"/>
              <a:ext cx="52828" cy="34538"/>
            </a:xfrm>
            <a:custGeom>
              <a:avLst/>
              <a:gdLst/>
              <a:ahLst/>
              <a:cxnLst/>
              <a:rect l="l" t="t" r="r" b="b"/>
              <a:pathLst>
                <a:path w="1112" h="727" extrusionOk="0">
                  <a:moveTo>
                    <a:pt x="482" y="0"/>
                  </a:moveTo>
                  <a:cubicBezTo>
                    <a:pt x="139" y="0"/>
                    <a:pt x="0" y="674"/>
                    <a:pt x="216" y="723"/>
                  </a:cubicBezTo>
                  <a:cubicBezTo>
                    <a:pt x="229" y="725"/>
                    <a:pt x="241" y="727"/>
                    <a:pt x="253" y="727"/>
                  </a:cubicBezTo>
                  <a:cubicBezTo>
                    <a:pt x="370" y="727"/>
                    <a:pt x="460" y="604"/>
                    <a:pt x="506" y="485"/>
                  </a:cubicBezTo>
                  <a:lnTo>
                    <a:pt x="506" y="485"/>
                  </a:lnTo>
                  <a:cubicBezTo>
                    <a:pt x="577" y="590"/>
                    <a:pt x="692" y="691"/>
                    <a:pt x="792" y="691"/>
                  </a:cubicBezTo>
                  <a:cubicBezTo>
                    <a:pt x="837" y="691"/>
                    <a:pt x="879" y="671"/>
                    <a:pt x="914" y="622"/>
                  </a:cubicBezTo>
                  <a:cubicBezTo>
                    <a:pt x="1112" y="341"/>
                    <a:pt x="651" y="50"/>
                    <a:pt x="651" y="50"/>
                  </a:cubicBezTo>
                  <a:cubicBezTo>
                    <a:pt x="591" y="15"/>
                    <a:pt x="534" y="0"/>
                    <a:pt x="4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9" name="Google Shape;3789;p43"/>
            <p:cNvSpPr/>
            <p:nvPr/>
          </p:nvSpPr>
          <p:spPr>
            <a:xfrm rot="904439">
              <a:off x="3649081" y="4569757"/>
              <a:ext cx="45274" cy="38481"/>
            </a:xfrm>
            <a:custGeom>
              <a:avLst/>
              <a:gdLst/>
              <a:ahLst/>
              <a:cxnLst/>
              <a:rect l="l" t="t" r="r" b="b"/>
              <a:pathLst>
                <a:path w="953" h="810" extrusionOk="0">
                  <a:moveTo>
                    <a:pt x="436" y="344"/>
                  </a:moveTo>
                  <a:cubicBezTo>
                    <a:pt x="439" y="355"/>
                    <a:pt x="442" y="383"/>
                    <a:pt x="433" y="427"/>
                  </a:cubicBezTo>
                  <a:cubicBezTo>
                    <a:pt x="411" y="386"/>
                    <a:pt x="408" y="358"/>
                    <a:pt x="414" y="347"/>
                  </a:cubicBezTo>
                  <a:cubicBezTo>
                    <a:pt x="414" y="344"/>
                    <a:pt x="422" y="344"/>
                    <a:pt x="428" y="344"/>
                  </a:cubicBezTo>
                  <a:close/>
                  <a:moveTo>
                    <a:pt x="425" y="84"/>
                  </a:moveTo>
                  <a:cubicBezTo>
                    <a:pt x="470" y="84"/>
                    <a:pt x="520" y="98"/>
                    <a:pt x="565" y="123"/>
                  </a:cubicBezTo>
                  <a:cubicBezTo>
                    <a:pt x="567" y="126"/>
                    <a:pt x="816" y="285"/>
                    <a:pt x="855" y="469"/>
                  </a:cubicBezTo>
                  <a:cubicBezTo>
                    <a:pt x="863" y="531"/>
                    <a:pt x="855" y="586"/>
                    <a:pt x="816" y="639"/>
                  </a:cubicBezTo>
                  <a:cubicBezTo>
                    <a:pt x="790" y="676"/>
                    <a:pt x="763" y="692"/>
                    <a:pt x="729" y="692"/>
                  </a:cubicBezTo>
                  <a:cubicBezTo>
                    <a:pt x="648" y="692"/>
                    <a:pt x="551" y="609"/>
                    <a:pt x="489" y="522"/>
                  </a:cubicBezTo>
                  <a:cubicBezTo>
                    <a:pt x="514" y="441"/>
                    <a:pt x="534" y="347"/>
                    <a:pt x="500" y="299"/>
                  </a:cubicBezTo>
                  <a:cubicBezTo>
                    <a:pt x="492" y="277"/>
                    <a:pt x="470" y="266"/>
                    <a:pt x="450" y="263"/>
                  </a:cubicBezTo>
                  <a:cubicBezTo>
                    <a:pt x="445" y="262"/>
                    <a:pt x="439" y="262"/>
                    <a:pt x="435" y="262"/>
                  </a:cubicBezTo>
                  <a:cubicBezTo>
                    <a:pt x="379" y="262"/>
                    <a:pt x="354" y="290"/>
                    <a:pt x="344" y="307"/>
                  </a:cubicBezTo>
                  <a:cubicBezTo>
                    <a:pt x="311" y="374"/>
                    <a:pt x="361" y="475"/>
                    <a:pt x="397" y="531"/>
                  </a:cubicBezTo>
                  <a:cubicBezTo>
                    <a:pt x="359" y="627"/>
                    <a:pt x="284" y="729"/>
                    <a:pt x="190" y="729"/>
                  </a:cubicBezTo>
                  <a:cubicBezTo>
                    <a:pt x="181" y="729"/>
                    <a:pt x="172" y="728"/>
                    <a:pt x="163" y="726"/>
                  </a:cubicBezTo>
                  <a:cubicBezTo>
                    <a:pt x="113" y="718"/>
                    <a:pt x="85" y="628"/>
                    <a:pt x="99" y="511"/>
                  </a:cubicBezTo>
                  <a:cubicBezTo>
                    <a:pt x="118" y="333"/>
                    <a:pt x="230" y="84"/>
                    <a:pt x="425" y="84"/>
                  </a:cubicBezTo>
                  <a:close/>
                  <a:moveTo>
                    <a:pt x="422" y="1"/>
                  </a:moveTo>
                  <a:cubicBezTo>
                    <a:pt x="191" y="1"/>
                    <a:pt x="43" y="260"/>
                    <a:pt x="18" y="500"/>
                  </a:cubicBezTo>
                  <a:cubicBezTo>
                    <a:pt x="1" y="667"/>
                    <a:pt x="48" y="782"/>
                    <a:pt x="146" y="804"/>
                  </a:cubicBezTo>
                  <a:cubicBezTo>
                    <a:pt x="160" y="807"/>
                    <a:pt x="177" y="810"/>
                    <a:pt x="191" y="810"/>
                  </a:cubicBezTo>
                  <a:cubicBezTo>
                    <a:pt x="308" y="810"/>
                    <a:pt x="397" y="712"/>
                    <a:pt x="450" y="600"/>
                  </a:cubicBezTo>
                  <a:cubicBezTo>
                    <a:pt x="523" y="690"/>
                    <a:pt x="629" y="768"/>
                    <a:pt x="729" y="768"/>
                  </a:cubicBezTo>
                  <a:cubicBezTo>
                    <a:pt x="788" y="768"/>
                    <a:pt x="843" y="740"/>
                    <a:pt x="883" y="684"/>
                  </a:cubicBezTo>
                  <a:cubicBezTo>
                    <a:pt x="936" y="614"/>
                    <a:pt x="952" y="533"/>
                    <a:pt x="936" y="455"/>
                  </a:cubicBezTo>
                  <a:cubicBezTo>
                    <a:pt x="894" y="238"/>
                    <a:pt x="623" y="68"/>
                    <a:pt x="609" y="56"/>
                  </a:cubicBezTo>
                  <a:cubicBezTo>
                    <a:pt x="548" y="20"/>
                    <a:pt x="481" y="1"/>
                    <a:pt x="4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90" name="Google Shape;3790;p43"/>
            <p:cNvSpPr/>
            <p:nvPr/>
          </p:nvSpPr>
          <p:spPr>
            <a:xfrm rot="904439">
              <a:off x="3615518" y="4546170"/>
              <a:ext cx="46177" cy="32495"/>
            </a:xfrm>
            <a:custGeom>
              <a:avLst/>
              <a:gdLst/>
              <a:ahLst/>
              <a:cxnLst/>
              <a:rect l="l" t="t" r="r" b="b"/>
              <a:pathLst>
                <a:path w="972" h="684" extrusionOk="0">
                  <a:moveTo>
                    <a:pt x="571" y="1"/>
                  </a:moveTo>
                  <a:cubicBezTo>
                    <a:pt x="539" y="1"/>
                    <a:pt x="505" y="6"/>
                    <a:pt x="469" y="18"/>
                  </a:cubicBezTo>
                  <a:cubicBezTo>
                    <a:pt x="218" y="98"/>
                    <a:pt x="0" y="297"/>
                    <a:pt x="98" y="458"/>
                  </a:cubicBezTo>
                  <a:cubicBezTo>
                    <a:pt x="169" y="574"/>
                    <a:pt x="334" y="684"/>
                    <a:pt x="507" y="684"/>
                  </a:cubicBezTo>
                  <a:cubicBezTo>
                    <a:pt x="572" y="684"/>
                    <a:pt x="638" y="668"/>
                    <a:pt x="701" y="631"/>
                  </a:cubicBezTo>
                  <a:cubicBezTo>
                    <a:pt x="941" y="497"/>
                    <a:pt x="971" y="252"/>
                    <a:pt x="904" y="185"/>
                  </a:cubicBezTo>
                  <a:cubicBezTo>
                    <a:pt x="904" y="185"/>
                    <a:pt x="767" y="1"/>
                    <a:pt x="5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91" name="Google Shape;3791;p43"/>
            <p:cNvSpPr/>
            <p:nvPr/>
          </p:nvSpPr>
          <p:spPr>
            <a:xfrm rot="904439">
              <a:off x="3648396" y="4550487"/>
              <a:ext cx="4941" cy="25986"/>
            </a:xfrm>
            <a:custGeom>
              <a:avLst/>
              <a:gdLst/>
              <a:ahLst/>
              <a:cxnLst/>
              <a:rect l="l" t="t" r="r" b="b"/>
              <a:pathLst>
                <a:path w="104" h="547" extrusionOk="0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5" y="480"/>
                    <a:pt x="104" y="54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92" name="Google Shape;3792;p43"/>
            <p:cNvSpPr/>
            <p:nvPr/>
          </p:nvSpPr>
          <p:spPr>
            <a:xfrm rot="904439">
              <a:off x="3646170" y="4548537"/>
              <a:ext cx="9026" cy="29787"/>
            </a:xfrm>
            <a:custGeom>
              <a:avLst/>
              <a:gdLst/>
              <a:ahLst/>
              <a:cxnLst/>
              <a:rect l="l" t="t" r="r" b="b"/>
              <a:pathLst>
                <a:path w="190" h="627" extrusionOk="0">
                  <a:moveTo>
                    <a:pt x="44" y="1"/>
                  </a:moveTo>
                  <a:cubicBezTo>
                    <a:pt x="42" y="1"/>
                    <a:pt x="41" y="1"/>
                    <a:pt x="39" y="1"/>
                  </a:cubicBezTo>
                  <a:cubicBezTo>
                    <a:pt x="20" y="1"/>
                    <a:pt x="0" y="21"/>
                    <a:pt x="6" y="43"/>
                  </a:cubicBezTo>
                  <a:cubicBezTo>
                    <a:pt x="14" y="157"/>
                    <a:pt x="56" y="542"/>
                    <a:pt x="120" y="612"/>
                  </a:cubicBezTo>
                  <a:cubicBezTo>
                    <a:pt x="128" y="618"/>
                    <a:pt x="140" y="626"/>
                    <a:pt x="151" y="626"/>
                  </a:cubicBezTo>
                  <a:cubicBezTo>
                    <a:pt x="159" y="626"/>
                    <a:pt x="167" y="620"/>
                    <a:pt x="170" y="615"/>
                  </a:cubicBezTo>
                  <a:cubicBezTo>
                    <a:pt x="190" y="601"/>
                    <a:pt x="190" y="576"/>
                    <a:pt x="176" y="559"/>
                  </a:cubicBezTo>
                  <a:cubicBezTo>
                    <a:pt x="145" y="528"/>
                    <a:pt x="103" y="263"/>
                    <a:pt x="81" y="35"/>
                  </a:cubicBezTo>
                  <a:cubicBezTo>
                    <a:pt x="81" y="17"/>
                    <a:pt x="64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93" name="Google Shape;3793;p43"/>
            <p:cNvSpPr/>
            <p:nvPr/>
          </p:nvSpPr>
          <p:spPr>
            <a:xfrm rot="904439">
              <a:off x="3636767" y="4548103"/>
              <a:ext cx="6936" cy="30785"/>
            </a:xfrm>
            <a:custGeom>
              <a:avLst/>
              <a:gdLst/>
              <a:ahLst/>
              <a:cxnLst/>
              <a:rect l="l" t="t" r="r" b="b"/>
              <a:pathLst>
                <a:path w="146" h="648" extrusionOk="0">
                  <a:moveTo>
                    <a:pt x="0" y="1"/>
                  </a:moveTo>
                  <a:cubicBezTo>
                    <a:pt x="0" y="1"/>
                    <a:pt x="70" y="564"/>
                    <a:pt x="145" y="64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94" name="Google Shape;3794;p43"/>
            <p:cNvSpPr/>
            <p:nvPr/>
          </p:nvSpPr>
          <p:spPr>
            <a:xfrm rot="904439">
              <a:off x="3634800" y="4546130"/>
              <a:ext cx="11069" cy="34538"/>
            </a:xfrm>
            <a:custGeom>
              <a:avLst/>
              <a:gdLst/>
              <a:ahLst/>
              <a:cxnLst/>
              <a:rect l="l" t="t" r="r" b="b"/>
              <a:pathLst>
                <a:path w="233" h="727" extrusionOk="0">
                  <a:moveTo>
                    <a:pt x="42" y="0"/>
                  </a:moveTo>
                  <a:cubicBezTo>
                    <a:pt x="40" y="0"/>
                    <a:pt x="38" y="0"/>
                    <a:pt x="37" y="1"/>
                  </a:cubicBezTo>
                  <a:cubicBezTo>
                    <a:pt x="17" y="3"/>
                    <a:pt x="0" y="26"/>
                    <a:pt x="3" y="48"/>
                  </a:cubicBezTo>
                  <a:cubicBezTo>
                    <a:pt x="12" y="146"/>
                    <a:pt x="79" y="626"/>
                    <a:pt x="157" y="712"/>
                  </a:cubicBezTo>
                  <a:cubicBezTo>
                    <a:pt x="165" y="720"/>
                    <a:pt x="176" y="726"/>
                    <a:pt x="187" y="726"/>
                  </a:cubicBezTo>
                  <a:cubicBezTo>
                    <a:pt x="196" y="726"/>
                    <a:pt x="204" y="723"/>
                    <a:pt x="215" y="712"/>
                  </a:cubicBezTo>
                  <a:cubicBezTo>
                    <a:pt x="232" y="698"/>
                    <a:pt x="232" y="676"/>
                    <a:pt x="218" y="656"/>
                  </a:cubicBezTo>
                  <a:cubicBezTo>
                    <a:pt x="173" y="609"/>
                    <a:pt x="112" y="263"/>
                    <a:pt x="84" y="37"/>
                  </a:cubicBezTo>
                  <a:cubicBezTo>
                    <a:pt x="79" y="16"/>
                    <a:pt x="62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95" name="Google Shape;3795;p43"/>
            <p:cNvSpPr/>
            <p:nvPr/>
          </p:nvSpPr>
          <p:spPr>
            <a:xfrm rot="904439">
              <a:off x="3685336" y="4552027"/>
              <a:ext cx="19383" cy="16485"/>
            </a:xfrm>
            <a:custGeom>
              <a:avLst/>
              <a:gdLst/>
              <a:ahLst/>
              <a:cxnLst/>
              <a:rect l="l" t="t" r="r" b="b"/>
              <a:pathLst>
                <a:path w="408" h="347" extrusionOk="0">
                  <a:moveTo>
                    <a:pt x="408" y="1"/>
                  </a:moveTo>
                  <a:lnTo>
                    <a:pt x="1" y="347"/>
                  </a:lnTo>
                  <a:cubicBezTo>
                    <a:pt x="1" y="347"/>
                    <a:pt x="321" y="324"/>
                    <a:pt x="4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96" name="Google Shape;3796;p43"/>
            <p:cNvSpPr/>
            <p:nvPr/>
          </p:nvSpPr>
          <p:spPr>
            <a:xfrm rot="904439">
              <a:off x="3683323" y="4550162"/>
              <a:ext cx="23659" cy="20381"/>
            </a:xfrm>
            <a:custGeom>
              <a:avLst/>
              <a:gdLst/>
              <a:ahLst/>
              <a:cxnLst/>
              <a:rect l="l" t="t" r="r" b="b"/>
              <a:pathLst>
                <a:path w="498" h="429" extrusionOk="0">
                  <a:moveTo>
                    <a:pt x="453" y="0"/>
                  </a:moveTo>
                  <a:cubicBezTo>
                    <a:pt x="435" y="0"/>
                    <a:pt x="421" y="11"/>
                    <a:pt x="414" y="30"/>
                  </a:cubicBezTo>
                  <a:cubicBezTo>
                    <a:pt x="336" y="322"/>
                    <a:pt x="57" y="348"/>
                    <a:pt x="43" y="348"/>
                  </a:cubicBezTo>
                  <a:cubicBezTo>
                    <a:pt x="20" y="348"/>
                    <a:pt x="1" y="367"/>
                    <a:pt x="4" y="389"/>
                  </a:cubicBezTo>
                  <a:cubicBezTo>
                    <a:pt x="4" y="409"/>
                    <a:pt x="20" y="429"/>
                    <a:pt x="43" y="429"/>
                  </a:cubicBezTo>
                  <a:lnTo>
                    <a:pt x="48" y="426"/>
                  </a:lnTo>
                  <a:cubicBezTo>
                    <a:pt x="51" y="426"/>
                    <a:pt x="397" y="403"/>
                    <a:pt x="492" y="52"/>
                  </a:cubicBezTo>
                  <a:cubicBezTo>
                    <a:pt x="497" y="30"/>
                    <a:pt x="483" y="10"/>
                    <a:pt x="464" y="2"/>
                  </a:cubicBezTo>
                  <a:cubicBezTo>
                    <a:pt x="460" y="1"/>
                    <a:pt x="456" y="0"/>
                    <a:pt x="4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97" name="Google Shape;3797;p43"/>
            <p:cNvSpPr/>
            <p:nvPr/>
          </p:nvSpPr>
          <p:spPr>
            <a:xfrm rot="904439">
              <a:off x="3627870" y="4551598"/>
              <a:ext cx="5511" cy="24276"/>
            </a:xfrm>
            <a:custGeom>
              <a:avLst/>
              <a:gdLst/>
              <a:ahLst/>
              <a:cxnLst/>
              <a:rect l="l" t="t" r="r" b="b"/>
              <a:pathLst>
                <a:path w="116" h="511" extrusionOk="0">
                  <a:moveTo>
                    <a:pt x="1" y="0"/>
                  </a:moveTo>
                  <a:cubicBezTo>
                    <a:pt x="1" y="0"/>
                    <a:pt x="20" y="413"/>
                    <a:pt x="115" y="51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98" name="Google Shape;3798;p43"/>
            <p:cNvSpPr/>
            <p:nvPr/>
          </p:nvSpPr>
          <p:spPr>
            <a:xfrm rot="904439">
              <a:off x="3625895" y="4549589"/>
              <a:ext cx="9739" cy="28172"/>
            </a:xfrm>
            <a:custGeom>
              <a:avLst/>
              <a:gdLst/>
              <a:ahLst/>
              <a:cxnLst/>
              <a:rect l="l" t="t" r="r" b="b"/>
              <a:pathLst>
                <a:path w="205" h="593" extrusionOk="0">
                  <a:moveTo>
                    <a:pt x="46" y="1"/>
                  </a:moveTo>
                  <a:cubicBezTo>
                    <a:pt x="45" y="1"/>
                    <a:pt x="44" y="1"/>
                    <a:pt x="43" y="1"/>
                  </a:cubicBezTo>
                  <a:cubicBezTo>
                    <a:pt x="20" y="1"/>
                    <a:pt x="1" y="24"/>
                    <a:pt x="4" y="43"/>
                  </a:cubicBezTo>
                  <a:cubicBezTo>
                    <a:pt x="4" y="85"/>
                    <a:pt x="23" y="473"/>
                    <a:pt x="129" y="579"/>
                  </a:cubicBezTo>
                  <a:cubicBezTo>
                    <a:pt x="135" y="587"/>
                    <a:pt x="146" y="593"/>
                    <a:pt x="157" y="593"/>
                  </a:cubicBezTo>
                  <a:cubicBezTo>
                    <a:pt x="168" y="593"/>
                    <a:pt x="179" y="587"/>
                    <a:pt x="188" y="579"/>
                  </a:cubicBezTo>
                  <a:cubicBezTo>
                    <a:pt x="205" y="565"/>
                    <a:pt x="205" y="540"/>
                    <a:pt x="188" y="523"/>
                  </a:cubicBezTo>
                  <a:cubicBezTo>
                    <a:pt x="126" y="459"/>
                    <a:pt x="90" y="194"/>
                    <a:pt x="85" y="40"/>
                  </a:cubicBezTo>
                  <a:cubicBezTo>
                    <a:pt x="85" y="22"/>
                    <a:pt x="65" y="1"/>
                    <a:pt x="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99" name="Google Shape;3799;p43"/>
            <p:cNvSpPr/>
            <p:nvPr/>
          </p:nvSpPr>
          <p:spPr>
            <a:xfrm rot="904439">
              <a:off x="3680447" y="4572187"/>
              <a:ext cx="24419" cy="10214"/>
            </a:xfrm>
            <a:custGeom>
              <a:avLst/>
              <a:gdLst/>
              <a:ahLst/>
              <a:cxnLst/>
              <a:rect l="l" t="t" r="r" b="b"/>
              <a:pathLst>
                <a:path w="514" h="215" extrusionOk="0">
                  <a:moveTo>
                    <a:pt x="129" y="1"/>
                  </a:moveTo>
                  <a:cubicBezTo>
                    <a:pt x="90" y="1"/>
                    <a:pt x="47" y="5"/>
                    <a:pt x="0" y="14"/>
                  </a:cubicBezTo>
                  <a:lnTo>
                    <a:pt x="514" y="215"/>
                  </a:lnTo>
                  <a:cubicBezTo>
                    <a:pt x="514" y="215"/>
                    <a:pt x="416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00" name="Google Shape;3800;p43"/>
            <p:cNvSpPr/>
            <p:nvPr/>
          </p:nvSpPr>
          <p:spPr>
            <a:xfrm rot="904439">
              <a:off x="3678404" y="4570549"/>
              <a:ext cx="28647" cy="13872"/>
            </a:xfrm>
            <a:custGeom>
              <a:avLst/>
              <a:gdLst/>
              <a:ahLst/>
              <a:cxnLst/>
              <a:rect l="l" t="t" r="r" b="b"/>
              <a:pathLst>
                <a:path w="603" h="292" extrusionOk="0">
                  <a:moveTo>
                    <a:pt x="177" y="0"/>
                  </a:moveTo>
                  <a:cubicBezTo>
                    <a:pt x="134" y="0"/>
                    <a:pt x="87" y="5"/>
                    <a:pt x="37" y="15"/>
                  </a:cubicBezTo>
                  <a:cubicBezTo>
                    <a:pt x="14" y="18"/>
                    <a:pt x="0" y="40"/>
                    <a:pt x="3" y="60"/>
                  </a:cubicBezTo>
                  <a:cubicBezTo>
                    <a:pt x="8" y="79"/>
                    <a:pt x="23" y="92"/>
                    <a:pt x="41" y="92"/>
                  </a:cubicBezTo>
                  <a:cubicBezTo>
                    <a:pt x="44" y="92"/>
                    <a:pt x="47" y="91"/>
                    <a:pt x="51" y="91"/>
                  </a:cubicBezTo>
                  <a:cubicBezTo>
                    <a:pt x="96" y="82"/>
                    <a:pt x="137" y="78"/>
                    <a:pt x="174" y="78"/>
                  </a:cubicBezTo>
                  <a:cubicBezTo>
                    <a:pt x="427" y="78"/>
                    <a:pt x="514" y="257"/>
                    <a:pt x="519" y="266"/>
                  </a:cubicBezTo>
                  <a:cubicBezTo>
                    <a:pt x="525" y="280"/>
                    <a:pt x="542" y="291"/>
                    <a:pt x="556" y="291"/>
                  </a:cubicBezTo>
                  <a:cubicBezTo>
                    <a:pt x="558" y="291"/>
                    <a:pt x="567" y="286"/>
                    <a:pt x="572" y="286"/>
                  </a:cubicBezTo>
                  <a:cubicBezTo>
                    <a:pt x="595" y="280"/>
                    <a:pt x="603" y="255"/>
                    <a:pt x="595" y="236"/>
                  </a:cubicBezTo>
                  <a:cubicBezTo>
                    <a:pt x="590" y="231"/>
                    <a:pt x="482" y="0"/>
                    <a:pt x="1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01" name="Google Shape;3801;p43"/>
            <p:cNvSpPr/>
            <p:nvPr/>
          </p:nvSpPr>
          <p:spPr>
            <a:xfrm rot="904439">
              <a:off x="3777834" y="3817378"/>
              <a:ext cx="49407" cy="37483"/>
            </a:xfrm>
            <a:custGeom>
              <a:avLst/>
              <a:gdLst/>
              <a:ahLst/>
              <a:cxnLst/>
              <a:rect l="l" t="t" r="r" b="b"/>
              <a:pathLst>
                <a:path w="1040" h="789" extrusionOk="0">
                  <a:moveTo>
                    <a:pt x="599" y="1"/>
                  </a:moveTo>
                  <a:cubicBezTo>
                    <a:pt x="579" y="1"/>
                    <a:pt x="557" y="3"/>
                    <a:pt x="533" y="6"/>
                  </a:cubicBezTo>
                  <a:cubicBezTo>
                    <a:pt x="533" y="6"/>
                    <a:pt x="0" y="112"/>
                    <a:pt x="84" y="447"/>
                  </a:cubicBezTo>
                  <a:cubicBezTo>
                    <a:pt x="106" y="534"/>
                    <a:pt x="166" y="567"/>
                    <a:pt x="240" y="567"/>
                  </a:cubicBezTo>
                  <a:cubicBezTo>
                    <a:pt x="327" y="567"/>
                    <a:pt x="432" y="521"/>
                    <a:pt x="513" y="464"/>
                  </a:cubicBezTo>
                  <a:lnTo>
                    <a:pt x="513" y="464"/>
                  </a:lnTo>
                  <a:cubicBezTo>
                    <a:pt x="514" y="604"/>
                    <a:pt x="563" y="766"/>
                    <a:pt x="698" y="788"/>
                  </a:cubicBezTo>
                  <a:cubicBezTo>
                    <a:pt x="703" y="788"/>
                    <a:pt x="709" y="789"/>
                    <a:pt x="714" y="789"/>
                  </a:cubicBezTo>
                  <a:cubicBezTo>
                    <a:pt x="935" y="789"/>
                    <a:pt x="1039" y="1"/>
                    <a:pt x="59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02" name="Google Shape;3802;p43"/>
            <p:cNvSpPr/>
            <p:nvPr/>
          </p:nvSpPr>
          <p:spPr>
            <a:xfrm rot="904439">
              <a:off x="3800295" y="3776162"/>
              <a:ext cx="53921" cy="37388"/>
            </a:xfrm>
            <a:custGeom>
              <a:avLst/>
              <a:gdLst/>
              <a:ahLst/>
              <a:cxnLst/>
              <a:rect l="l" t="t" r="r" b="b"/>
              <a:pathLst>
                <a:path w="1135" h="787" extrusionOk="0">
                  <a:moveTo>
                    <a:pt x="380" y="0"/>
                  </a:moveTo>
                  <a:cubicBezTo>
                    <a:pt x="353" y="0"/>
                    <a:pt x="324" y="9"/>
                    <a:pt x="293" y="28"/>
                  </a:cubicBezTo>
                  <a:cubicBezTo>
                    <a:pt x="0" y="212"/>
                    <a:pt x="313" y="656"/>
                    <a:pt x="313" y="656"/>
                  </a:cubicBezTo>
                  <a:cubicBezTo>
                    <a:pt x="384" y="749"/>
                    <a:pt x="466" y="786"/>
                    <a:pt x="548" y="786"/>
                  </a:cubicBezTo>
                  <a:cubicBezTo>
                    <a:pt x="841" y="786"/>
                    <a:pt x="1135" y="314"/>
                    <a:pt x="974" y="201"/>
                  </a:cubicBezTo>
                  <a:cubicBezTo>
                    <a:pt x="943" y="180"/>
                    <a:pt x="910" y="171"/>
                    <a:pt x="876" y="171"/>
                  </a:cubicBezTo>
                  <a:cubicBezTo>
                    <a:pt x="785" y="171"/>
                    <a:pt x="688" y="236"/>
                    <a:pt x="617" y="310"/>
                  </a:cubicBezTo>
                  <a:lnTo>
                    <a:pt x="617" y="310"/>
                  </a:lnTo>
                  <a:cubicBezTo>
                    <a:pt x="587" y="164"/>
                    <a:pt x="500" y="0"/>
                    <a:pt x="3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03" name="Google Shape;3803;p43"/>
            <p:cNvSpPr/>
            <p:nvPr/>
          </p:nvSpPr>
          <p:spPr>
            <a:xfrm rot="904439">
              <a:off x="3823626" y="3815576"/>
              <a:ext cx="43137" cy="31592"/>
            </a:xfrm>
            <a:custGeom>
              <a:avLst/>
              <a:gdLst/>
              <a:ahLst/>
              <a:cxnLst/>
              <a:rect l="l" t="t" r="r" b="b"/>
              <a:pathLst>
                <a:path w="908" h="665" extrusionOk="0">
                  <a:moveTo>
                    <a:pt x="441" y="1"/>
                  </a:moveTo>
                  <a:cubicBezTo>
                    <a:pt x="425" y="1"/>
                    <a:pt x="408" y="2"/>
                    <a:pt x="391" y="4"/>
                  </a:cubicBezTo>
                  <a:cubicBezTo>
                    <a:pt x="120" y="37"/>
                    <a:pt x="0" y="249"/>
                    <a:pt x="34" y="339"/>
                  </a:cubicBezTo>
                  <a:cubicBezTo>
                    <a:pt x="34" y="339"/>
                    <a:pt x="112" y="640"/>
                    <a:pt x="371" y="662"/>
                  </a:cubicBezTo>
                  <a:cubicBezTo>
                    <a:pt x="393" y="664"/>
                    <a:pt x="415" y="665"/>
                    <a:pt x="438" y="665"/>
                  </a:cubicBezTo>
                  <a:cubicBezTo>
                    <a:pt x="678" y="665"/>
                    <a:pt x="907" y="568"/>
                    <a:pt x="882" y="397"/>
                  </a:cubicBezTo>
                  <a:cubicBezTo>
                    <a:pt x="853" y="220"/>
                    <a:pt x="683" y="1"/>
                    <a:pt x="44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04" name="Google Shape;3804;p43"/>
            <p:cNvSpPr/>
            <p:nvPr/>
          </p:nvSpPr>
          <p:spPr>
            <a:xfrm rot="904439">
              <a:off x="3832576" y="3814275"/>
              <a:ext cx="6794" cy="26129"/>
            </a:xfrm>
            <a:custGeom>
              <a:avLst/>
              <a:gdLst/>
              <a:ahLst/>
              <a:cxnLst/>
              <a:rect l="l" t="t" r="r" b="b"/>
              <a:pathLst>
                <a:path w="143" h="550" extrusionOk="0">
                  <a:moveTo>
                    <a:pt x="115" y="0"/>
                  </a:moveTo>
                  <a:lnTo>
                    <a:pt x="0" y="550"/>
                  </a:lnTo>
                  <a:cubicBezTo>
                    <a:pt x="0" y="550"/>
                    <a:pt x="142" y="84"/>
                    <a:pt x="1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05" name="Google Shape;3805;p43"/>
            <p:cNvSpPr/>
            <p:nvPr/>
          </p:nvSpPr>
          <p:spPr>
            <a:xfrm rot="904439">
              <a:off x="3778898" y="3815615"/>
              <a:ext cx="45512" cy="41569"/>
            </a:xfrm>
            <a:custGeom>
              <a:avLst/>
              <a:gdLst/>
              <a:ahLst/>
              <a:cxnLst/>
              <a:rect l="l" t="t" r="r" b="b"/>
              <a:pathLst>
                <a:path w="958" h="875" extrusionOk="0">
                  <a:moveTo>
                    <a:pt x="559" y="336"/>
                  </a:moveTo>
                  <a:cubicBezTo>
                    <a:pt x="578" y="341"/>
                    <a:pt x="581" y="344"/>
                    <a:pt x="581" y="344"/>
                  </a:cubicBezTo>
                  <a:cubicBezTo>
                    <a:pt x="581" y="355"/>
                    <a:pt x="570" y="380"/>
                    <a:pt x="536" y="414"/>
                  </a:cubicBezTo>
                  <a:cubicBezTo>
                    <a:pt x="542" y="366"/>
                    <a:pt x="556" y="339"/>
                    <a:pt x="559" y="336"/>
                  </a:cubicBezTo>
                  <a:close/>
                  <a:moveTo>
                    <a:pt x="577" y="80"/>
                  </a:moveTo>
                  <a:cubicBezTo>
                    <a:pt x="672" y="80"/>
                    <a:pt x="744" y="120"/>
                    <a:pt x="790" y="202"/>
                  </a:cubicBezTo>
                  <a:cubicBezTo>
                    <a:pt x="874" y="350"/>
                    <a:pt x="852" y="592"/>
                    <a:pt x="779" y="718"/>
                  </a:cubicBezTo>
                  <a:cubicBezTo>
                    <a:pt x="765" y="746"/>
                    <a:pt x="735" y="790"/>
                    <a:pt x="693" y="790"/>
                  </a:cubicBezTo>
                  <a:lnTo>
                    <a:pt x="682" y="790"/>
                  </a:lnTo>
                  <a:cubicBezTo>
                    <a:pt x="578" y="777"/>
                    <a:pt x="536" y="645"/>
                    <a:pt x="531" y="525"/>
                  </a:cubicBezTo>
                  <a:cubicBezTo>
                    <a:pt x="584" y="484"/>
                    <a:pt x="676" y="406"/>
                    <a:pt x="668" y="327"/>
                  </a:cubicBezTo>
                  <a:cubicBezTo>
                    <a:pt x="662" y="308"/>
                    <a:pt x="648" y="269"/>
                    <a:pt x="587" y="255"/>
                  </a:cubicBezTo>
                  <a:cubicBezTo>
                    <a:pt x="584" y="255"/>
                    <a:pt x="573" y="252"/>
                    <a:pt x="570" y="252"/>
                  </a:cubicBezTo>
                  <a:cubicBezTo>
                    <a:pt x="495" y="252"/>
                    <a:pt x="458" y="358"/>
                    <a:pt x="456" y="478"/>
                  </a:cubicBezTo>
                  <a:cubicBezTo>
                    <a:pt x="375" y="531"/>
                    <a:pt x="288" y="562"/>
                    <a:pt x="221" y="562"/>
                  </a:cubicBezTo>
                  <a:cubicBezTo>
                    <a:pt x="154" y="562"/>
                    <a:pt x="121" y="534"/>
                    <a:pt x="104" y="475"/>
                  </a:cubicBezTo>
                  <a:cubicBezTo>
                    <a:pt x="84" y="411"/>
                    <a:pt x="93" y="355"/>
                    <a:pt x="126" y="302"/>
                  </a:cubicBezTo>
                  <a:cubicBezTo>
                    <a:pt x="230" y="143"/>
                    <a:pt x="514" y="85"/>
                    <a:pt x="517" y="85"/>
                  </a:cubicBezTo>
                  <a:cubicBezTo>
                    <a:pt x="538" y="81"/>
                    <a:pt x="558" y="80"/>
                    <a:pt x="577" y="80"/>
                  </a:cubicBezTo>
                  <a:close/>
                  <a:moveTo>
                    <a:pt x="573" y="1"/>
                  </a:moveTo>
                  <a:cubicBezTo>
                    <a:pt x="548" y="1"/>
                    <a:pt x="528" y="4"/>
                    <a:pt x="500" y="7"/>
                  </a:cubicBezTo>
                  <a:cubicBezTo>
                    <a:pt x="486" y="9"/>
                    <a:pt x="177" y="74"/>
                    <a:pt x="57" y="260"/>
                  </a:cubicBezTo>
                  <a:cubicBezTo>
                    <a:pt x="12" y="330"/>
                    <a:pt x="1" y="411"/>
                    <a:pt x="23" y="495"/>
                  </a:cubicBezTo>
                  <a:cubicBezTo>
                    <a:pt x="45" y="592"/>
                    <a:pt x="115" y="645"/>
                    <a:pt x="218" y="645"/>
                  </a:cubicBezTo>
                  <a:cubicBezTo>
                    <a:pt x="288" y="645"/>
                    <a:pt x="375" y="620"/>
                    <a:pt x="456" y="576"/>
                  </a:cubicBezTo>
                  <a:cubicBezTo>
                    <a:pt x="469" y="715"/>
                    <a:pt x="531" y="852"/>
                    <a:pt x="668" y="871"/>
                  </a:cubicBezTo>
                  <a:cubicBezTo>
                    <a:pt x="676" y="874"/>
                    <a:pt x="682" y="874"/>
                    <a:pt x="690" y="874"/>
                  </a:cubicBezTo>
                  <a:cubicBezTo>
                    <a:pt x="729" y="874"/>
                    <a:pt x="793" y="855"/>
                    <a:pt x="846" y="757"/>
                  </a:cubicBezTo>
                  <a:cubicBezTo>
                    <a:pt x="933" y="606"/>
                    <a:pt x="958" y="336"/>
                    <a:pt x="854" y="160"/>
                  </a:cubicBezTo>
                  <a:cubicBezTo>
                    <a:pt x="793" y="57"/>
                    <a:pt x="698" y="1"/>
                    <a:pt x="5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06" name="Google Shape;3806;p43"/>
            <p:cNvSpPr/>
            <p:nvPr/>
          </p:nvSpPr>
          <p:spPr>
            <a:xfrm rot="904439">
              <a:off x="3804796" y="3774873"/>
              <a:ext cx="46700" cy="41236"/>
            </a:xfrm>
            <a:custGeom>
              <a:avLst/>
              <a:gdLst/>
              <a:ahLst/>
              <a:cxnLst/>
              <a:rect l="l" t="t" r="r" b="b"/>
              <a:pathLst>
                <a:path w="983" h="868" extrusionOk="0">
                  <a:moveTo>
                    <a:pt x="494" y="452"/>
                  </a:moveTo>
                  <a:cubicBezTo>
                    <a:pt x="494" y="494"/>
                    <a:pt x="488" y="522"/>
                    <a:pt x="477" y="533"/>
                  </a:cubicBezTo>
                  <a:cubicBezTo>
                    <a:pt x="477" y="533"/>
                    <a:pt x="472" y="533"/>
                    <a:pt x="463" y="530"/>
                  </a:cubicBezTo>
                  <a:cubicBezTo>
                    <a:pt x="460" y="522"/>
                    <a:pt x="466" y="494"/>
                    <a:pt x="494" y="452"/>
                  </a:cubicBezTo>
                  <a:close/>
                  <a:moveTo>
                    <a:pt x="285" y="84"/>
                  </a:moveTo>
                  <a:cubicBezTo>
                    <a:pt x="374" y="84"/>
                    <a:pt x="449" y="212"/>
                    <a:pt x="474" y="346"/>
                  </a:cubicBezTo>
                  <a:cubicBezTo>
                    <a:pt x="419" y="408"/>
                    <a:pt x="366" y="489"/>
                    <a:pt x="377" y="547"/>
                  </a:cubicBezTo>
                  <a:cubicBezTo>
                    <a:pt x="380" y="569"/>
                    <a:pt x="391" y="589"/>
                    <a:pt x="410" y="600"/>
                  </a:cubicBezTo>
                  <a:cubicBezTo>
                    <a:pt x="433" y="611"/>
                    <a:pt x="449" y="617"/>
                    <a:pt x="472" y="617"/>
                  </a:cubicBezTo>
                  <a:cubicBezTo>
                    <a:pt x="499" y="617"/>
                    <a:pt x="519" y="606"/>
                    <a:pt x="536" y="586"/>
                  </a:cubicBezTo>
                  <a:cubicBezTo>
                    <a:pt x="583" y="533"/>
                    <a:pt x="572" y="433"/>
                    <a:pt x="561" y="374"/>
                  </a:cubicBezTo>
                  <a:cubicBezTo>
                    <a:pt x="635" y="300"/>
                    <a:pt x="713" y="259"/>
                    <a:pt x="778" y="259"/>
                  </a:cubicBezTo>
                  <a:cubicBezTo>
                    <a:pt x="806" y="259"/>
                    <a:pt x="832" y="266"/>
                    <a:pt x="854" y="282"/>
                  </a:cubicBezTo>
                  <a:cubicBezTo>
                    <a:pt x="898" y="310"/>
                    <a:pt x="882" y="391"/>
                    <a:pt x="871" y="422"/>
                  </a:cubicBezTo>
                  <a:cubicBezTo>
                    <a:pt x="820" y="592"/>
                    <a:pt x="625" y="793"/>
                    <a:pt x="452" y="793"/>
                  </a:cubicBezTo>
                  <a:cubicBezTo>
                    <a:pt x="377" y="793"/>
                    <a:pt x="307" y="751"/>
                    <a:pt x="251" y="675"/>
                  </a:cubicBezTo>
                  <a:cubicBezTo>
                    <a:pt x="251" y="673"/>
                    <a:pt x="81" y="433"/>
                    <a:pt x="117" y="249"/>
                  </a:cubicBezTo>
                  <a:cubicBezTo>
                    <a:pt x="131" y="184"/>
                    <a:pt x="165" y="140"/>
                    <a:pt x="220" y="104"/>
                  </a:cubicBezTo>
                  <a:cubicBezTo>
                    <a:pt x="243" y="90"/>
                    <a:pt x="265" y="84"/>
                    <a:pt x="285" y="84"/>
                  </a:cubicBezTo>
                  <a:close/>
                  <a:moveTo>
                    <a:pt x="287" y="0"/>
                  </a:moveTo>
                  <a:cubicBezTo>
                    <a:pt x="251" y="0"/>
                    <a:pt x="215" y="12"/>
                    <a:pt x="181" y="34"/>
                  </a:cubicBezTo>
                  <a:cubicBezTo>
                    <a:pt x="109" y="84"/>
                    <a:pt x="61" y="151"/>
                    <a:pt x="45" y="229"/>
                  </a:cubicBezTo>
                  <a:cubicBezTo>
                    <a:pt x="0" y="447"/>
                    <a:pt x="181" y="709"/>
                    <a:pt x="190" y="723"/>
                  </a:cubicBezTo>
                  <a:cubicBezTo>
                    <a:pt x="260" y="821"/>
                    <a:pt x="354" y="868"/>
                    <a:pt x="458" y="868"/>
                  </a:cubicBezTo>
                  <a:cubicBezTo>
                    <a:pt x="670" y="868"/>
                    <a:pt x="884" y="645"/>
                    <a:pt x="951" y="444"/>
                  </a:cubicBezTo>
                  <a:cubicBezTo>
                    <a:pt x="982" y="338"/>
                    <a:pt x="968" y="254"/>
                    <a:pt x="907" y="212"/>
                  </a:cubicBezTo>
                  <a:cubicBezTo>
                    <a:pt x="868" y="187"/>
                    <a:pt x="829" y="173"/>
                    <a:pt x="784" y="173"/>
                  </a:cubicBezTo>
                  <a:cubicBezTo>
                    <a:pt x="689" y="173"/>
                    <a:pt x="603" y="229"/>
                    <a:pt x="547" y="279"/>
                  </a:cubicBezTo>
                  <a:cubicBezTo>
                    <a:pt x="502" y="129"/>
                    <a:pt x="410" y="0"/>
                    <a:pt x="2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07" name="Google Shape;3807;p43"/>
            <p:cNvSpPr/>
            <p:nvPr/>
          </p:nvSpPr>
          <p:spPr>
            <a:xfrm rot="904439">
              <a:off x="3830452" y="3812462"/>
              <a:ext cx="10642" cy="29597"/>
            </a:xfrm>
            <a:custGeom>
              <a:avLst/>
              <a:gdLst/>
              <a:ahLst/>
              <a:cxnLst/>
              <a:rect l="l" t="t" r="r" b="b"/>
              <a:pathLst>
                <a:path w="224" h="623" extrusionOk="0">
                  <a:moveTo>
                    <a:pt x="157" y="1"/>
                  </a:moveTo>
                  <a:cubicBezTo>
                    <a:pt x="153" y="1"/>
                    <a:pt x="148" y="2"/>
                    <a:pt x="143" y="4"/>
                  </a:cubicBezTo>
                  <a:cubicBezTo>
                    <a:pt x="123" y="9"/>
                    <a:pt x="112" y="32"/>
                    <a:pt x="118" y="51"/>
                  </a:cubicBezTo>
                  <a:cubicBezTo>
                    <a:pt x="132" y="93"/>
                    <a:pt x="70" y="355"/>
                    <a:pt x="3" y="573"/>
                  </a:cubicBezTo>
                  <a:cubicBezTo>
                    <a:pt x="0" y="592"/>
                    <a:pt x="12" y="615"/>
                    <a:pt x="31" y="620"/>
                  </a:cubicBezTo>
                  <a:cubicBezTo>
                    <a:pt x="40" y="623"/>
                    <a:pt x="42" y="623"/>
                    <a:pt x="45" y="623"/>
                  </a:cubicBezTo>
                  <a:cubicBezTo>
                    <a:pt x="62" y="623"/>
                    <a:pt x="76" y="615"/>
                    <a:pt x="76" y="601"/>
                  </a:cubicBezTo>
                  <a:cubicBezTo>
                    <a:pt x="112" y="489"/>
                    <a:pt x="224" y="115"/>
                    <a:pt x="193" y="29"/>
                  </a:cubicBezTo>
                  <a:cubicBezTo>
                    <a:pt x="186" y="11"/>
                    <a:pt x="173" y="1"/>
                    <a:pt x="1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08" name="Google Shape;3808;p43"/>
            <p:cNvSpPr/>
            <p:nvPr/>
          </p:nvSpPr>
          <p:spPr>
            <a:xfrm rot="904439">
              <a:off x="3842459" y="3815942"/>
              <a:ext cx="7174" cy="30927"/>
            </a:xfrm>
            <a:custGeom>
              <a:avLst/>
              <a:gdLst/>
              <a:ahLst/>
              <a:cxnLst/>
              <a:rect l="l" t="t" r="r" b="b"/>
              <a:pathLst>
                <a:path w="151" h="651" extrusionOk="0">
                  <a:moveTo>
                    <a:pt x="112" y="1"/>
                  </a:moveTo>
                  <a:lnTo>
                    <a:pt x="0" y="651"/>
                  </a:lnTo>
                  <a:cubicBezTo>
                    <a:pt x="0" y="651"/>
                    <a:pt x="151" y="107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09" name="Google Shape;3809;p43"/>
            <p:cNvSpPr/>
            <p:nvPr/>
          </p:nvSpPr>
          <p:spPr>
            <a:xfrm rot="904439">
              <a:off x="3840342" y="3813930"/>
              <a:ext cx="11307" cy="34775"/>
            </a:xfrm>
            <a:custGeom>
              <a:avLst/>
              <a:gdLst/>
              <a:ahLst/>
              <a:cxnLst/>
              <a:rect l="l" t="t" r="r" b="b"/>
              <a:pathLst>
                <a:path w="238" h="732" extrusionOk="0">
                  <a:moveTo>
                    <a:pt x="161" y="1"/>
                  </a:moveTo>
                  <a:cubicBezTo>
                    <a:pt x="156" y="1"/>
                    <a:pt x="151" y="2"/>
                    <a:pt x="146" y="4"/>
                  </a:cubicBezTo>
                  <a:cubicBezTo>
                    <a:pt x="126" y="9"/>
                    <a:pt x="115" y="34"/>
                    <a:pt x="121" y="57"/>
                  </a:cubicBezTo>
                  <a:cubicBezTo>
                    <a:pt x="143" y="118"/>
                    <a:pt x="65" y="461"/>
                    <a:pt x="6" y="679"/>
                  </a:cubicBezTo>
                  <a:cubicBezTo>
                    <a:pt x="1" y="701"/>
                    <a:pt x="15" y="721"/>
                    <a:pt x="34" y="729"/>
                  </a:cubicBezTo>
                  <a:cubicBezTo>
                    <a:pt x="40" y="732"/>
                    <a:pt x="43" y="732"/>
                    <a:pt x="45" y="732"/>
                  </a:cubicBezTo>
                  <a:cubicBezTo>
                    <a:pt x="62" y="732"/>
                    <a:pt x="82" y="721"/>
                    <a:pt x="87" y="701"/>
                  </a:cubicBezTo>
                  <a:cubicBezTo>
                    <a:pt x="112" y="609"/>
                    <a:pt x="238" y="140"/>
                    <a:pt x="199" y="29"/>
                  </a:cubicBezTo>
                  <a:cubicBezTo>
                    <a:pt x="192" y="12"/>
                    <a:pt x="177" y="1"/>
                    <a:pt x="1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10" name="Google Shape;3810;p43"/>
            <p:cNvSpPr/>
            <p:nvPr/>
          </p:nvSpPr>
          <p:spPr>
            <a:xfrm rot="904439">
              <a:off x="3781249" y="3808252"/>
              <a:ext cx="24276" cy="8789"/>
            </a:xfrm>
            <a:custGeom>
              <a:avLst/>
              <a:gdLst/>
              <a:ahLst/>
              <a:cxnLst/>
              <a:rect l="l" t="t" r="r" b="b"/>
              <a:pathLst>
                <a:path w="511" h="185" extrusionOk="0">
                  <a:moveTo>
                    <a:pt x="371" y="0"/>
                  </a:moveTo>
                  <a:cubicBezTo>
                    <a:pt x="265" y="0"/>
                    <a:pt x="117" y="33"/>
                    <a:pt x="0" y="184"/>
                  </a:cubicBezTo>
                  <a:lnTo>
                    <a:pt x="511" y="20"/>
                  </a:lnTo>
                  <a:cubicBezTo>
                    <a:pt x="511" y="20"/>
                    <a:pt x="453" y="0"/>
                    <a:pt x="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11" name="Google Shape;3811;p43"/>
            <p:cNvSpPr/>
            <p:nvPr/>
          </p:nvSpPr>
          <p:spPr>
            <a:xfrm rot="904439">
              <a:off x="3779148" y="3806119"/>
              <a:ext cx="28552" cy="12779"/>
            </a:xfrm>
            <a:custGeom>
              <a:avLst/>
              <a:gdLst/>
              <a:ahLst/>
              <a:cxnLst/>
              <a:rect l="l" t="t" r="r" b="b"/>
              <a:pathLst>
                <a:path w="601" h="269" extrusionOk="0">
                  <a:moveTo>
                    <a:pt x="415" y="1"/>
                  </a:moveTo>
                  <a:cubicBezTo>
                    <a:pt x="300" y="1"/>
                    <a:pt x="140" y="37"/>
                    <a:pt x="15" y="202"/>
                  </a:cubicBezTo>
                  <a:cubicBezTo>
                    <a:pt x="1" y="218"/>
                    <a:pt x="3" y="243"/>
                    <a:pt x="20" y="257"/>
                  </a:cubicBezTo>
                  <a:cubicBezTo>
                    <a:pt x="29" y="263"/>
                    <a:pt x="34" y="268"/>
                    <a:pt x="45" y="268"/>
                  </a:cubicBezTo>
                  <a:cubicBezTo>
                    <a:pt x="59" y="268"/>
                    <a:pt x="70" y="263"/>
                    <a:pt x="79" y="246"/>
                  </a:cubicBezTo>
                  <a:cubicBezTo>
                    <a:pt x="181" y="107"/>
                    <a:pt x="314" y="76"/>
                    <a:pt x="411" y="76"/>
                  </a:cubicBezTo>
                  <a:cubicBezTo>
                    <a:pt x="486" y="76"/>
                    <a:pt x="540" y="94"/>
                    <a:pt x="545" y="96"/>
                  </a:cubicBezTo>
                  <a:cubicBezTo>
                    <a:pt x="548" y="97"/>
                    <a:pt x="553" y="98"/>
                    <a:pt x="557" y="98"/>
                  </a:cubicBezTo>
                  <a:cubicBezTo>
                    <a:pt x="572" y="98"/>
                    <a:pt x="588" y="88"/>
                    <a:pt x="592" y="70"/>
                  </a:cubicBezTo>
                  <a:cubicBezTo>
                    <a:pt x="600" y="54"/>
                    <a:pt x="589" y="29"/>
                    <a:pt x="567" y="23"/>
                  </a:cubicBezTo>
                  <a:cubicBezTo>
                    <a:pt x="566" y="22"/>
                    <a:pt x="503" y="1"/>
                    <a:pt x="4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12" name="Google Shape;3812;p43"/>
            <p:cNvSpPr/>
            <p:nvPr/>
          </p:nvSpPr>
          <p:spPr>
            <a:xfrm rot="904439">
              <a:off x="3851928" y="3822733"/>
              <a:ext cx="6651" cy="24419"/>
            </a:xfrm>
            <a:custGeom>
              <a:avLst/>
              <a:gdLst/>
              <a:ahLst/>
              <a:cxnLst/>
              <a:rect l="l" t="t" r="r" b="b"/>
              <a:pathLst>
                <a:path w="140" h="514" extrusionOk="0">
                  <a:moveTo>
                    <a:pt x="90" y="0"/>
                  </a:moveTo>
                  <a:lnTo>
                    <a:pt x="0" y="513"/>
                  </a:lnTo>
                  <a:cubicBezTo>
                    <a:pt x="0" y="513"/>
                    <a:pt x="140" y="123"/>
                    <a:pt x="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13" name="Google Shape;3813;p43"/>
            <p:cNvSpPr/>
            <p:nvPr/>
          </p:nvSpPr>
          <p:spPr>
            <a:xfrm rot="904439">
              <a:off x="3849838" y="3820517"/>
              <a:ext cx="10642" cy="28457"/>
            </a:xfrm>
            <a:custGeom>
              <a:avLst/>
              <a:gdLst/>
              <a:ahLst/>
              <a:cxnLst/>
              <a:rect l="l" t="t" r="r" b="b"/>
              <a:pathLst>
                <a:path w="224" h="599" extrusionOk="0">
                  <a:moveTo>
                    <a:pt x="132" y="0"/>
                  </a:moveTo>
                  <a:cubicBezTo>
                    <a:pt x="126" y="0"/>
                    <a:pt x="121" y="1"/>
                    <a:pt x="115" y="4"/>
                  </a:cubicBezTo>
                  <a:cubicBezTo>
                    <a:pt x="98" y="13"/>
                    <a:pt x="84" y="35"/>
                    <a:pt x="96" y="57"/>
                  </a:cubicBezTo>
                  <a:cubicBezTo>
                    <a:pt x="129" y="135"/>
                    <a:pt x="59" y="398"/>
                    <a:pt x="9" y="543"/>
                  </a:cubicBezTo>
                  <a:cubicBezTo>
                    <a:pt x="1" y="562"/>
                    <a:pt x="12" y="587"/>
                    <a:pt x="31" y="593"/>
                  </a:cubicBezTo>
                  <a:cubicBezTo>
                    <a:pt x="37" y="598"/>
                    <a:pt x="40" y="598"/>
                    <a:pt x="45" y="598"/>
                  </a:cubicBezTo>
                  <a:cubicBezTo>
                    <a:pt x="59" y="598"/>
                    <a:pt x="73" y="587"/>
                    <a:pt x="82" y="571"/>
                  </a:cubicBezTo>
                  <a:cubicBezTo>
                    <a:pt x="96" y="529"/>
                    <a:pt x="224" y="160"/>
                    <a:pt x="168" y="27"/>
                  </a:cubicBezTo>
                  <a:cubicBezTo>
                    <a:pt x="164" y="12"/>
                    <a:pt x="149" y="0"/>
                    <a:pt x="1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14" name="Google Shape;3814;p43"/>
            <p:cNvSpPr/>
            <p:nvPr/>
          </p:nvSpPr>
          <p:spPr>
            <a:xfrm rot="904439">
              <a:off x="3792770" y="3788966"/>
              <a:ext cx="19003" cy="18100"/>
            </a:xfrm>
            <a:custGeom>
              <a:avLst/>
              <a:gdLst/>
              <a:ahLst/>
              <a:cxnLst/>
              <a:rect l="l" t="t" r="r" b="b"/>
              <a:pathLst>
                <a:path w="400" h="381" extrusionOk="0">
                  <a:moveTo>
                    <a:pt x="0" y="1"/>
                  </a:moveTo>
                  <a:cubicBezTo>
                    <a:pt x="0" y="1"/>
                    <a:pt x="12" y="305"/>
                    <a:pt x="399" y="38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15" name="Google Shape;3815;p43"/>
            <p:cNvSpPr/>
            <p:nvPr/>
          </p:nvSpPr>
          <p:spPr>
            <a:xfrm rot="904439">
              <a:off x="3791053" y="3787169"/>
              <a:ext cx="22851" cy="21806"/>
            </a:xfrm>
            <a:custGeom>
              <a:avLst/>
              <a:gdLst/>
              <a:ahLst/>
              <a:cxnLst/>
              <a:rect l="l" t="t" r="r" b="b"/>
              <a:pathLst>
                <a:path w="481" h="459" extrusionOk="0">
                  <a:moveTo>
                    <a:pt x="41" y="0"/>
                  </a:moveTo>
                  <a:cubicBezTo>
                    <a:pt x="40" y="0"/>
                    <a:pt x="38" y="0"/>
                    <a:pt x="36" y="1"/>
                  </a:cubicBezTo>
                  <a:cubicBezTo>
                    <a:pt x="17" y="1"/>
                    <a:pt x="0" y="23"/>
                    <a:pt x="0" y="43"/>
                  </a:cubicBezTo>
                  <a:cubicBezTo>
                    <a:pt x="0" y="45"/>
                    <a:pt x="14" y="377"/>
                    <a:pt x="427" y="458"/>
                  </a:cubicBezTo>
                  <a:lnTo>
                    <a:pt x="435" y="458"/>
                  </a:lnTo>
                  <a:cubicBezTo>
                    <a:pt x="455" y="458"/>
                    <a:pt x="469" y="444"/>
                    <a:pt x="477" y="427"/>
                  </a:cubicBezTo>
                  <a:cubicBezTo>
                    <a:pt x="480" y="405"/>
                    <a:pt x="466" y="386"/>
                    <a:pt x="447" y="380"/>
                  </a:cubicBezTo>
                  <a:cubicBezTo>
                    <a:pt x="98" y="310"/>
                    <a:pt x="78" y="51"/>
                    <a:pt x="78" y="40"/>
                  </a:cubicBezTo>
                  <a:cubicBezTo>
                    <a:pt x="78" y="19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16" name="Google Shape;3816;p43"/>
            <p:cNvSpPr/>
            <p:nvPr/>
          </p:nvSpPr>
          <p:spPr>
            <a:xfrm rot="904439">
              <a:off x="3510672" y="3743088"/>
              <a:ext cx="207464" cy="114587"/>
            </a:xfrm>
            <a:custGeom>
              <a:avLst/>
              <a:gdLst/>
              <a:ahLst/>
              <a:cxnLst/>
              <a:rect l="l" t="t" r="r" b="b"/>
              <a:pathLst>
                <a:path w="4367" h="2412" extrusionOk="0">
                  <a:moveTo>
                    <a:pt x="1024" y="1"/>
                  </a:moveTo>
                  <a:cubicBezTo>
                    <a:pt x="835" y="1"/>
                    <a:pt x="1" y="2150"/>
                    <a:pt x="48" y="2339"/>
                  </a:cubicBezTo>
                  <a:cubicBezTo>
                    <a:pt x="62" y="2393"/>
                    <a:pt x="409" y="2412"/>
                    <a:pt x="898" y="2412"/>
                  </a:cubicBezTo>
                  <a:cubicBezTo>
                    <a:pt x="2108" y="2412"/>
                    <a:pt x="4183" y="2294"/>
                    <a:pt x="4183" y="2294"/>
                  </a:cubicBezTo>
                  <a:cubicBezTo>
                    <a:pt x="4367" y="2247"/>
                    <a:pt x="3293" y="235"/>
                    <a:pt x="3131" y="235"/>
                  </a:cubicBezTo>
                  <a:cubicBezTo>
                    <a:pt x="2966" y="235"/>
                    <a:pt x="2405" y="1404"/>
                    <a:pt x="2336" y="1544"/>
                  </a:cubicBezTo>
                  <a:cubicBezTo>
                    <a:pt x="2333" y="1549"/>
                    <a:pt x="2328" y="1552"/>
                    <a:pt x="2323" y="1552"/>
                  </a:cubicBezTo>
                  <a:cubicBezTo>
                    <a:pt x="2182" y="1552"/>
                    <a:pt x="1204" y="25"/>
                    <a:pt x="1027" y="1"/>
                  </a:cubicBezTo>
                  <a:cubicBezTo>
                    <a:pt x="1026" y="1"/>
                    <a:pt x="1025" y="1"/>
                    <a:pt x="10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17" name="Google Shape;3817;p43"/>
            <p:cNvSpPr/>
            <p:nvPr/>
          </p:nvSpPr>
          <p:spPr>
            <a:xfrm rot="904439">
              <a:off x="3537928" y="3719598"/>
              <a:ext cx="75584" cy="77912"/>
            </a:xfrm>
            <a:custGeom>
              <a:avLst/>
              <a:gdLst/>
              <a:ahLst/>
              <a:cxnLst/>
              <a:rect l="l" t="t" r="r" b="b"/>
              <a:pathLst>
                <a:path w="1591" h="1640" extrusionOk="0">
                  <a:moveTo>
                    <a:pt x="601" y="1"/>
                  </a:moveTo>
                  <a:cubicBezTo>
                    <a:pt x="596" y="1"/>
                    <a:pt x="593" y="2"/>
                    <a:pt x="589" y="3"/>
                  </a:cubicBezTo>
                  <a:cubicBezTo>
                    <a:pt x="472" y="76"/>
                    <a:pt x="4" y="1499"/>
                    <a:pt x="4" y="1499"/>
                  </a:cubicBezTo>
                  <a:cubicBezTo>
                    <a:pt x="4" y="1499"/>
                    <a:pt x="0" y="1532"/>
                    <a:pt x="34" y="1532"/>
                  </a:cubicBezTo>
                  <a:cubicBezTo>
                    <a:pt x="81" y="1532"/>
                    <a:pt x="203" y="1465"/>
                    <a:pt x="514" y="1139"/>
                  </a:cubicBezTo>
                  <a:cubicBezTo>
                    <a:pt x="523" y="1129"/>
                    <a:pt x="531" y="1125"/>
                    <a:pt x="540" y="1125"/>
                  </a:cubicBezTo>
                  <a:cubicBezTo>
                    <a:pt x="628" y="1125"/>
                    <a:pt x="702" y="1602"/>
                    <a:pt x="829" y="1635"/>
                  </a:cubicBezTo>
                  <a:cubicBezTo>
                    <a:pt x="840" y="1638"/>
                    <a:pt x="849" y="1639"/>
                    <a:pt x="858" y="1639"/>
                  </a:cubicBezTo>
                  <a:cubicBezTo>
                    <a:pt x="1064" y="1639"/>
                    <a:pt x="1038" y="1073"/>
                    <a:pt x="1072" y="1073"/>
                  </a:cubicBezTo>
                  <a:cubicBezTo>
                    <a:pt x="1074" y="1073"/>
                    <a:pt x="1075" y="1074"/>
                    <a:pt x="1078" y="1077"/>
                  </a:cubicBezTo>
                  <a:cubicBezTo>
                    <a:pt x="1111" y="1129"/>
                    <a:pt x="1333" y="1370"/>
                    <a:pt x="1469" y="1370"/>
                  </a:cubicBezTo>
                  <a:cubicBezTo>
                    <a:pt x="1516" y="1370"/>
                    <a:pt x="1553" y="1341"/>
                    <a:pt x="1569" y="1264"/>
                  </a:cubicBezTo>
                  <a:cubicBezTo>
                    <a:pt x="1590" y="1164"/>
                    <a:pt x="752" y="1"/>
                    <a:pt x="6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18" name="Google Shape;3818;p43"/>
            <p:cNvSpPr/>
            <p:nvPr/>
          </p:nvSpPr>
          <p:spPr>
            <a:xfrm rot="904439">
              <a:off x="3536113" y="3717045"/>
              <a:ext cx="79289" cy="82092"/>
            </a:xfrm>
            <a:custGeom>
              <a:avLst/>
              <a:gdLst/>
              <a:ahLst/>
              <a:cxnLst/>
              <a:rect l="l" t="t" r="r" b="b"/>
              <a:pathLst>
                <a:path w="1669" h="1728" extrusionOk="0">
                  <a:moveTo>
                    <a:pt x="642" y="92"/>
                  </a:moveTo>
                  <a:cubicBezTo>
                    <a:pt x="687" y="106"/>
                    <a:pt x="854" y="265"/>
                    <a:pt x="1147" y="659"/>
                  </a:cubicBezTo>
                  <a:cubicBezTo>
                    <a:pt x="1390" y="988"/>
                    <a:pt x="1560" y="1267"/>
                    <a:pt x="1566" y="1309"/>
                  </a:cubicBezTo>
                  <a:cubicBezTo>
                    <a:pt x="1552" y="1381"/>
                    <a:pt x="1521" y="1381"/>
                    <a:pt x="1507" y="1381"/>
                  </a:cubicBezTo>
                  <a:cubicBezTo>
                    <a:pt x="1396" y="1381"/>
                    <a:pt x="1186" y="1164"/>
                    <a:pt x="1147" y="1108"/>
                  </a:cubicBezTo>
                  <a:cubicBezTo>
                    <a:pt x="1139" y="1085"/>
                    <a:pt x="1119" y="1083"/>
                    <a:pt x="1111" y="1083"/>
                  </a:cubicBezTo>
                  <a:cubicBezTo>
                    <a:pt x="1064" y="1083"/>
                    <a:pt x="1061" y="1124"/>
                    <a:pt x="1047" y="1236"/>
                  </a:cubicBezTo>
                  <a:cubicBezTo>
                    <a:pt x="1033" y="1367"/>
                    <a:pt x="1005" y="1646"/>
                    <a:pt x="896" y="1646"/>
                  </a:cubicBezTo>
                  <a:cubicBezTo>
                    <a:pt x="891" y="1646"/>
                    <a:pt x="882" y="1646"/>
                    <a:pt x="877" y="1643"/>
                  </a:cubicBezTo>
                  <a:cubicBezTo>
                    <a:pt x="832" y="1632"/>
                    <a:pt x="776" y="1484"/>
                    <a:pt x="737" y="1381"/>
                  </a:cubicBezTo>
                  <a:cubicBezTo>
                    <a:pt x="684" y="1242"/>
                    <a:pt x="645" y="1138"/>
                    <a:pt x="575" y="1138"/>
                  </a:cubicBezTo>
                  <a:cubicBezTo>
                    <a:pt x="561" y="1138"/>
                    <a:pt x="542" y="1141"/>
                    <a:pt x="520" y="1161"/>
                  </a:cubicBezTo>
                  <a:cubicBezTo>
                    <a:pt x="238" y="1459"/>
                    <a:pt x="126" y="1526"/>
                    <a:pt x="87" y="1537"/>
                  </a:cubicBezTo>
                  <a:cubicBezTo>
                    <a:pt x="274" y="971"/>
                    <a:pt x="561" y="176"/>
                    <a:pt x="642" y="92"/>
                  </a:cubicBezTo>
                  <a:close/>
                  <a:moveTo>
                    <a:pt x="640" y="0"/>
                  </a:moveTo>
                  <a:cubicBezTo>
                    <a:pt x="628" y="0"/>
                    <a:pt x="617" y="3"/>
                    <a:pt x="609" y="11"/>
                  </a:cubicBezTo>
                  <a:cubicBezTo>
                    <a:pt x="489" y="84"/>
                    <a:pt x="121" y="1189"/>
                    <a:pt x="9" y="1529"/>
                  </a:cubicBezTo>
                  <a:cubicBezTo>
                    <a:pt x="3" y="1532"/>
                    <a:pt x="3" y="1535"/>
                    <a:pt x="3" y="1537"/>
                  </a:cubicBezTo>
                  <a:cubicBezTo>
                    <a:pt x="3" y="1546"/>
                    <a:pt x="1" y="1574"/>
                    <a:pt x="23" y="1596"/>
                  </a:cubicBezTo>
                  <a:cubicBezTo>
                    <a:pt x="31" y="1602"/>
                    <a:pt x="45" y="1615"/>
                    <a:pt x="73" y="1615"/>
                  </a:cubicBezTo>
                  <a:cubicBezTo>
                    <a:pt x="126" y="1615"/>
                    <a:pt x="235" y="1574"/>
                    <a:pt x="581" y="1214"/>
                  </a:cubicBezTo>
                  <a:cubicBezTo>
                    <a:pt x="600" y="1242"/>
                    <a:pt x="640" y="1339"/>
                    <a:pt x="662" y="1406"/>
                  </a:cubicBezTo>
                  <a:cubicBezTo>
                    <a:pt x="720" y="1560"/>
                    <a:pt x="771" y="1699"/>
                    <a:pt x="860" y="1722"/>
                  </a:cubicBezTo>
                  <a:cubicBezTo>
                    <a:pt x="874" y="1724"/>
                    <a:pt x="882" y="1727"/>
                    <a:pt x="896" y="1727"/>
                  </a:cubicBezTo>
                  <a:cubicBezTo>
                    <a:pt x="1078" y="1727"/>
                    <a:pt x="1111" y="1423"/>
                    <a:pt x="1128" y="1236"/>
                  </a:cubicBezTo>
                  <a:cubicBezTo>
                    <a:pt x="1128" y="1225"/>
                    <a:pt x="1128" y="1214"/>
                    <a:pt x="1131" y="1200"/>
                  </a:cubicBezTo>
                  <a:cubicBezTo>
                    <a:pt x="1214" y="1295"/>
                    <a:pt x="1382" y="1451"/>
                    <a:pt x="1507" y="1451"/>
                  </a:cubicBezTo>
                  <a:cubicBezTo>
                    <a:pt x="1549" y="1451"/>
                    <a:pt x="1622" y="1434"/>
                    <a:pt x="1647" y="1311"/>
                  </a:cubicBezTo>
                  <a:cubicBezTo>
                    <a:pt x="1669" y="1203"/>
                    <a:pt x="1192" y="561"/>
                    <a:pt x="994" y="321"/>
                  </a:cubicBezTo>
                  <a:cubicBezTo>
                    <a:pt x="729" y="0"/>
                    <a:pt x="667" y="0"/>
                    <a:pt x="6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19" name="Google Shape;3819;p43"/>
            <p:cNvSpPr/>
            <p:nvPr/>
          </p:nvSpPr>
          <p:spPr>
            <a:xfrm rot="904439">
              <a:off x="3633938" y="3761890"/>
              <a:ext cx="61379" cy="66558"/>
            </a:xfrm>
            <a:custGeom>
              <a:avLst/>
              <a:gdLst/>
              <a:ahLst/>
              <a:cxnLst/>
              <a:rect l="l" t="t" r="r" b="b"/>
              <a:pathLst>
                <a:path w="1292" h="1401" extrusionOk="0">
                  <a:moveTo>
                    <a:pt x="630" y="0"/>
                  </a:moveTo>
                  <a:cubicBezTo>
                    <a:pt x="481" y="0"/>
                    <a:pt x="81" y="826"/>
                    <a:pt x="81" y="826"/>
                  </a:cubicBezTo>
                  <a:cubicBezTo>
                    <a:pt x="1" y="1028"/>
                    <a:pt x="22" y="1092"/>
                    <a:pt x="81" y="1092"/>
                  </a:cubicBezTo>
                  <a:cubicBezTo>
                    <a:pt x="174" y="1092"/>
                    <a:pt x="362" y="928"/>
                    <a:pt x="374" y="907"/>
                  </a:cubicBezTo>
                  <a:cubicBezTo>
                    <a:pt x="375" y="906"/>
                    <a:pt x="376" y="905"/>
                    <a:pt x="376" y="905"/>
                  </a:cubicBezTo>
                  <a:cubicBezTo>
                    <a:pt x="401" y="905"/>
                    <a:pt x="428" y="1401"/>
                    <a:pt x="559" y="1401"/>
                  </a:cubicBezTo>
                  <a:cubicBezTo>
                    <a:pt x="560" y="1401"/>
                    <a:pt x="562" y="1401"/>
                    <a:pt x="564" y="1401"/>
                  </a:cubicBezTo>
                  <a:cubicBezTo>
                    <a:pt x="706" y="1387"/>
                    <a:pt x="834" y="871"/>
                    <a:pt x="834" y="871"/>
                  </a:cubicBezTo>
                  <a:cubicBezTo>
                    <a:pt x="834" y="871"/>
                    <a:pt x="1065" y="1108"/>
                    <a:pt x="1174" y="1108"/>
                  </a:cubicBezTo>
                  <a:cubicBezTo>
                    <a:pt x="1189" y="1108"/>
                    <a:pt x="1201" y="1103"/>
                    <a:pt x="1211" y="1094"/>
                  </a:cubicBezTo>
                  <a:cubicBezTo>
                    <a:pt x="1292" y="1013"/>
                    <a:pt x="776" y="154"/>
                    <a:pt x="659" y="14"/>
                  </a:cubicBezTo>
                  <a:cubicBezTo>
                    <a:pt x="651" y="5"/>
                    <a:pt x="641" y="0"/>
                    <a:pt x="6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20" name="Google Shape;3820;p43"/>
            <p:cNvSpPr/>
            <p:nvPr/>
          </p:nvSpPr>
          <p:spPr>
            <a:xfrm rot="904439">
              <a:off x="3632767" y="3759588"/>
              <a:ext cx="66035" cy="70691"/>
            </a:xfrm>
            <a:custGeom>
              <a:avLst/>
              <a:gdLst/>
              <a:ahLst/>
              <a:cxnLst/>
              <a:rect l="l" t="t" r="r" b="b"/>
              <a:pathLst>
                <a:path w="1390" h="1488" extrusionOk="0">
                  <a:moveTo>
                    <a:pt x="659" y="85"/>
                  </a:moveTo>
                  <a:cubicBezTo>
                    <a:pt x="790" y="246"/>
                    <a:pt x="1242" y="1019"/>
                    <a:pt x="1214" y="1114"/>
                  </a:cubicBezTo>
                  <a:cubicBezTo>
                    <a:pt x="1214" y="1114"/>
                    <a:pt x="1208" y="1117"/>
                    <a:pt x="1203" y="1117"/>
                  </a:cubicBezTo>
                  <a:cubicBezTo>
                    <a:pt x="1136" y="1117"/>
                    <a:pt x="982" y="986"/>
                    <a:pt x="893" y="891"/>
                  </a:cubicBezTo>
                  <a:cubicBezTo>
                    <a:pt x="884" y="882"/>
                    <a:pt x="874" y="879"/>
                    <a:pt x="864" y="879"/>
                  </a:cubicBezTo>
                  <a:cubicBezTo>
                    <a:pt x="860" y="879"/>
                    <a:pt x="857" y="879"/>
                    <a:pt x="854" y="880"/>
                  </a:cubicBezTo>
                  <a:cubicBezTo>
                    <a:pt x="840" y="885"/>
                    <a:pt x="829" y="894"/>
                    <a:pt x="826" y="908"/>
                  </a:cubicBezTo>
                  <a:cubicBezTo>
                    <a:pt x="767" y="1145"/>
                    <a:pt x="659" y="1401"/>
                    <a:pt x="592" y="1407"/>
                  </a:cubicBezTo>
                  <a:lnTo>
                    <a:pt x="589" y="1446"/>
                  </a:lnTo>
                  <a:lnTo>
                    <a:pt x="589" y="1407"/>
                  </a:lnTo>
                  <a:cubicBezTo>
                    <a:pt x="547" y="1407"/>
                    <a:pt x="508" y="1284"/>
                    <a:pt x="469" y="1047"/>
                  </a:cubicBezTo>
                  <a:cubicBezTo>
                    <a:pt x="452" y="941"/>
                    <a:pt x="449" y="913"/>
                    <a:pt x="407" y="913"/>
                  </a:cubicBezTo>
                  <a:cubicBezTo>
                    <a:pt x="393" y="913"/>
                    <a:pt x="374" y="921"/>
                    <a:pt x="380" y="930"/>
                  </a:cubicBezTo>
                  <a:cubicBezTo>
                    <a:pt x="354" y="952"/>
                    <a:pt x="187" y="1097"/>
                    <a:pt x="106" y="1097"/>
                  </a:cubicBezTo>
                  <a:lnTo>
                    <a:pt x="103" y="1097"/>
                  </a:lnTo>
                  <a:cubicBezTo>
                    <a:pt x="101" y="1092"/>
                    <a:pt x="84" y="1055"/>
                    <a:pt x="148" y="888"/>
                  </a:cubicBezTo>
                  <a:cubicBezTo>
                    <a:pt x="357" y="456"/>
                    <a:pt x="592" y="85"/>
                    <a:pt x="659" y="85"/>
                  </a:cubicBezTo>
                  <a:close/>
                  <a:moveTo>
                    <a:pt x="659" y="1"/>
                  </a:moveTo>
                  <a:cubicBezTo>
                    <a:pt x="494" y="1"/>
                    <a:pt x="170" y="651"/>
                    <a:pt x="73" y="852"/>
                  </a:cubicBezTo>
                  <a:cubicBezTo>
                    <a:pt x="14" y="1002"/>
                    <a:pt x="0" y="1089"/>
                    <a:pt x="34" y="1139"/>
                  </a:cubicBezTo>
                  <a:cubicBezTo>
                    <a:pt x="50" y="1164"/>
                    <a:pt x="75" y="1178"/>
                    <a:pt x="106" y="1178"/>
                  </a:cubicBezTo>
                  <a:cubicBezTo>
                    <a:pt x="187" y="1178"/>
                    <a:pt x="313" y="1086"/>
                    <a:pt x="382" y="1027"/>
                  </a:cubicBezTo>
                  <a:cubicBezTo>
                    <a:pt x="385" y="1039"/>
                    <a:pt x="385" y="1053"/>
                    <a:pt x="391" y="1061"/>
                  </a:cubicBezTo>
                  <a:cubicBezTo>
                    <a:pt x="427" y="1284"/>
                    <a:pt x="469" y="1488"/>
                    <a:pt x="589" y="1488"/>
                  </a:cubicBezTo>
                  <a:cubicBezTo>
                    <a:pt x="589" y="1488"/>
                    <a:pt x="592" y="1488"/>
                    <a:pt x="594" y="1479"/>
                  </a:cubicBezTo>
                  <a:cubicBezTo>
                    <a:pt x="731" y="1471"/>
                    <a:pt x="840" y="1156"/>
                    <a:pt x="884" y="988"/>
                  </a:cubicBezTo>
                  <a:cubicBezTo>
                    <a:pt x="965" y="1067"/>
                    <a:pt x="1108" y="1192"/>
                    <a:pt x="1203" y="1192"/>
                  </a:cubicBezTo>
                  <a:cubicBezTo>
                    <a:pt x="1230" y="1192"/>
                    <a:pt x="1250" y="1184"/>
                    <a:pt x="1269" y="1167"/>
                  </a:cubicBezTo>
                  <a:cubicBezTo>
                    <a:pt x="1389" y="1041"/>
                    <a:pt x="776" y="104"/>
                    <a:pt x="717" y="29"/>
                  </a:cubicBezTo>
                  <a:cubicBezTo>
                    <a:pt x="703" y="12"/>
                    <a:pt x="684" y="1"/>
                    <a:pt x="6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21" name="Google Shape;3821;p43"/>
            <p:cNvSpPr/>
            <p:nvPr/>
          </p:nvSpPr>
          <p:spPr>
            <a:xfrm rot="904439">
              <a:off x="3499672" y="3855633"/>
              <a:ext cx="4038" cy="35963"/>
            </a:xfrm>
            <a:custGeom>
              <a:avLst/>
              <a:gdLst/>
              <a:ahLst/>
              <a:cxnLst/>
              <a:rect l="l" t="t" r="r" b="b"/>
              <a:pathLst>
                <a:path w="85" h="757" extrusionOk="0">
                  <a:moveTo>
                    <a:pt x="48" y="0"/>
                  </a:moveTo>
                  <a:cubicBezTo>
                    <a:pt x="26" y="0"/>
                    <a:pt x="9" y="20"/>
                    <a:pt x="9" y="39"/>
                  </a:cubicBezTo>
                  <a:lnTo>
                    <a:pt x="6" y="714"/>
                  </a:lnTo>
                  <a:cubicBezTo>
                    <a:pt x="1" y="737"/>
                    <a:pt x="20" y="756"/>
                    <a:pt x="43" y="756"/>
                  </a:cubicBezTo>
                  <a:cubicBezTo>
                    <a:pt x="65" y="756"/>
                    <a:pt x="82" y="737"/>
                    <a:pt x="82" y="717"/>
                  </a:cubicBezTo>
                  <a:lnTo>
                    <a:pt x="84" y="42"/>
                  </a:lnTo>
                  <a:cubicBezTo>
                    <a:pt x="84" y="20"/>
                    <a:pt x="68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22" name="Google Shape;3822;p43"/>
            <p:cNvSpPr/>
            <p:nvPr/>
          </p:nvSpPr>
          <p:spPr>
            <a:xfrm rot="904439">
              <a:off x="3486744" y="3862349"/>
              <a:ext cx="30785" cy="22328"/>
            </a:xfrm>
            <a:custGeom>
              <a:avLst/>
              <a:gdLst/>
              <a:ahLst/>
              <a:cxnLst/>
              <a:rect l="l" t="t" r="r" b="b"/>
              <a:pathLst>
                <a:path w="648" h="470" extrusionOk="0">
                  <a:moveTo>
                    <a:pt x="601" y="0"/>
                  </a:moveTo>
                  <a:cubicBezTo>
                    <a:pt x="593" y="0"/>
                    <a:pt x="585" y="3"/>
                    <a:pt x="578" y="9"/>
                  </a:cubicBezTo>
                  <a:lnTo>
                    <a:pt x="23" y="397"/>
                  </a:lnTo>
                  <a:cubicBezTo>
                    <a:pt x="3" y="411"/>
                    <a:pt x="0" y="436"/>
                    <a:pt x="14" y="453"/>
                  </a:cubicBezTo>
                  <a:cubicBezTo>
                    <a:pt x="20" y="464"/>
                    <a:pt x="31" y="469"/>
                    <a:pt x="45" y="469"/>
                  </a:cubicBezTo>
                  <a:cubicBezTo>
                    <a:pt x="56" y="469"/>
                    <a:pt x="62" y="467"/>
                    <a:pt x="70" y="464"/>
                  </a:cubicBezTo>
                  <a:lnTo>
                    <a:pt x="622" y="76"/>
                  </a:lnTo>
                  <a:cubicBezTo>
                    <a:pt x="645" y="62"/>
                    <a:pt x="648" y="37"/>
                    <a:pt x="634" y="20"/>
                  </a:cubicBezTo>
                  <a:cubicBezTo>
                    <a:pt x="625" y="7"/>
                    <a:pt x="613" y="0"/>
                    <a:pt x="6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23" name="Google Shape;3823;p43"/>
            <p:cNvSpPr/>
            <p:nvPr/>
          </p:nvSpPr>
          <p:spPr>
            <a:xfrm rot="904439">
              <a:off x="3490070" y="3861019"/>
              <a:ext cx="24134" cy="24989"/>
            </a:xfrm>
            <a:custGeom>
              <a:avLst/>
              <a:gdLst/>
              <a:ahLst/>
              <a:cxnLst/>
              <a:rect l="l" t="t" r="r" b="b"/>
              <a:pathLst>
                <a:path w="508" h="526" extrusionOk="0">
                  <a:moveTo>
                    <a:pt x="45" y="1"/>
                  </a:moveTo>
                  <a:cubicBezTo>
                    <a:pt x="36" y="1"/>
                    <a:pt x="27" y="4"/>
                    <a:pt x="20" y="12"/>
                  </a:cubicBezTo>
                  <a:cubicBezTo>
                    <a:pt x="3" y="26"/>
                    <a:pt x="0" y="51"/>
                    <a:pt x="17" y="68"/>
                  </a:cubicBezTo>
                  <a:lnTo>
                    <a:pt x="435" y="511"/>
                  </a:lnTo>
                  <a:cubicBezTo>
                    <a:pt x="441" y="522"/>
                    <a:pt x="452" y="525"/>
                    <a:pt x="463" y="525"/>
                  </a:cubicBezTo>
                  <a:cubicBezTo>
                    <a:pt x="474" y="525"/>
                    <a:pt x="480" y="522"/>
                    <a:pt x="491" y="514"/>
                  </a:cubicBezTo>
                  <a:cubicBezTo>
                    <a:pt x="508" y="500"/>
                    <a:pt x="508" y="478"/>
                    <a:pt x="494" y="458"/>
                  </a:cubicBezTo>
                  <a:lnTo>
                    <a:pt x="75" y="17"/>
                  </a:lnTo>
                  <a:cubicBezTo>
                    <a:pt x="68" y="7"/>
                    <a:pt x="56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24" name="Google Shape;3824;p43"/>
            <p:cNvSpPr/>
            <p:nvPr/>
          </p:nvSpPr>
          <p:spPr>
            <a:xfrm rot="904439">
              <a:off x="3483657" y="3870894"/>
              <a:ext cx="34490" cy="4181"/>
            </a:xfrm>
            <a:custGeom>
              <a:avLst/>
              <a:gdLst/>
              <a:ahLst/>
              <a:cxnLst/>
              <a:rect l="l" t="t" r="r" b="b"/>
              <a:pathLst>
                <a:path w="726" h="88" extrusionOk="0">
                  <a:moveTo>
                    <a:pt x="684" y="1"/>
                  </a:moveTo>
                  <a:lnTo>
                    <a:pt x="37" y="6"/>
                  </a:lnTo>
                  <a:cubicBezTo>
                    <a:pt x="17" y="6"/>
                    <a:pt x="0" y="28"/>
                    <a:pt x="0" y="48"/>
                  </a:cubicBezTo>
                  <a:cubicBezTo>
                    <a:pt x="0" y="70"/>
                    <a:pt x="17" y="87"/>
                    <a:pt x="37" y="87"/>
                  </a:cubicBezTo>
                  <a:lnTo>
                    <a:pt x="687" y="81"/>
                  </a:lnTo>
                  <a:cubicBezTo>
                    <a:pt x="706" y="81"/>
                    <a:pt x="726" y="59"/>
                    <a:pt x="726" y="40"/>
                  </a:cubicBezTo>
                  <a:cubicBezTo>
                    <a:pt x="723" y="17"/>
                    <a:pt x="703" y="1"/>
                    <a:pt x="6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25" name="Google Shape;3825;p43"/>
            <p:cNvSpPr/>
            <p:nvPr/>
          </p:nvSpPr>
          <p:spPr>
            <a:xfrm rot="904439">
              <a:off x="4002333" y="4328527"/>
              <a:ext cx="4038" cy="35820"/>
            </a:xfrm>
            <a:custGeom>
              <a:avLst/>
              <a:gdLst/>
              <a:ahLst/>
              <a:cxnLst/>
              <a:rect l="l" t="t" r="r" b="b"/>
              <a:pathLst>
                <a:path w="85" h="754" extrusionOk="0">
                  <a:moveTo>
                    <a:pt x="48" y="0"/>
                  </a:moveTo>
                  <a:cubicBezTo>
                    <a:pt x="26" y="0"/>
                    <a:pt x="9" y="20"/>
                    <a:pt x="9" y="39"/>
                  </a:cubicBezTo>
                  <a:lnTo>
                    <a:pt x="4" y="712"/>
                  </a:lnTo>
                  <a:cubicBezTo>
                    <a:pt x="1" y="737"/>
                    <a:pt x="20" y="753"/>
                    <a:pt x="43" y="753"/>
                  </a:cubicBezTo>
                  <a:cubicBezTo>
                    <a:pt x="65" y="753"/>
                    <a:pt x="82" y="737"/>
                    <a:pt x="82" y="717"/>
                  </a:cubicBezTo>
                  <a:lnTo>
                    <a:pt x="85" y="42"/>
                  </a:lnTo>
                  <a:cubicBezTo>
                    <a:pt x="85" y="20"/>
                    <a:pt x="68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26" name="Google Shape;3826;p43"/>
            <p:cNvSpPr/>
            <p:nvPr/>
          </p:nvSpPr>
          <p:spPr>
            <a:xfrm rot="904439">
              <a:off x="3989349" y="4335378"/>
              <a:ext cx="30785" cy="22328"/>
            </a:xfrm>
            <a:custGeom>
              <a:avLst/>
              <a:gdLst/>
              <a:ahLst/>
              <a:cxnLst/>
              <a:rect l="l" t="t" r="r" b="b"/>
              <a:pathLst>
                <a:path w="648" h="470" extrusionOk="0">
                  <a:moveTo>
                    <a:pt x="601" y="0"/>
                  </a:moveTo>
                  <a:cubicBezTo>
                    <a:pt x="593" y="0"/>
                    <a:pt x="585" y="3"/>
                    <a:pt x="578" y="9"/>
                  </a:cubicBezTo>
                  <a:lnTo>
                    <a:pt x="23" y="397"/>
                  </a:lnTo>
                  <a:cubicBezTo>
                    <a:pt x="3" y="411"/>
                    <a:pt x="0" y="436"/>
                    <a:pt x="14" y="452"/>
                  </a:cubicBezTo>
                  <a:cubicBezTo>
                    <a:pt x="20" y="464"/>
                    <a:pt x="31" y="469"/>
                    <a:pt x="45" y="469"/>
                  </a:cubicBezTo>
                  <a:cubicBezTo>
                    <a:pt x="51" y="469"/>
                    <a:pt x="62" y="466"/>
                    <a:pt x="70" y="464"/>
                  </a:cubicBezTo>
                  <a:lnTo>
                    <a:pt x="623" y="76"/>
                  </a:lnTo>
                  <a:cubicBezTo>
                    <a:pt x="645" y="62"/>
                    <a:pt x="648" y="37"/>
                    <a:pt x="634" y="20"/>
                  </a:cubicBezTo>
                  <a:cubicBezTo>
                    <a:pt x="625" y="7"/>
                    <a:pt x="613" y="0"/>
                    <a:pt x="6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27" name="Google Shape;3827;p43"/>
            <p:cNvSpPr/>
            <p:nvPr/>
          </p:nvSpPr>
          <p:spPr>
            <a:xfrm rot="904439">
              <a:off x="3992535" y="4334029"/>
              <a:ext cx="24276" cy="24989"/>
            </a:xfrm>
            <a:custGeom>
              <a:avLst/>
              <a:gdLst/>
              <a:ahLst/>
              <a:cxnLst/>
              <a:rect l="l" t="t" r="r" b="b"/>
              <a:pathLst>
                <a:path w="511" h="526" extrusionOk="0">
                  <a:moveTo>
                    <a:pt x="49" y="1"/>
                  </a:moveTo>
                  <a:cubicBezTo>
                    <a:pt x="40" y="1"/>
                    <a:pt x="30" y="4"/>
                    <a:pt x="23" y="12"/>
                  </a:cubicBezTo>
                  <a:cubicBezTo>
                    <a:pt x="6" y="26"/>
                    <a:pt x="0" y="51"/>
                    <a:pt x="20" y="68"/>
                  </a:cubicBezTo>
                  <a:lnTo>
                    <a:pt x="438" y="511"/>
                  </a:lnTo>
                  <a:cubicBezTo>
                    <a:pt x="444" y="522"/>
                    <a:pt x="455" y="525"/>
                    <a:pt x="466" y="525"/>
                  </a:cubicBezTo>
                  <a:cubicBezTo>
                    <a:pt x="478" y="525"/>
                    <a:pt x="483" y="522"/>
                    <a:pt x="494" y="514"/>
                  </a:cubicBezTo>
                  <a:cubicBezTo>
                    <a:pt x="511" y="500"/>
                    <a:pt x="511" y="478"/>
                    <a:pt x="497" y="458"/>
                  </a:cubicBezTo>
                  <a:lnTo>
                    <a:pt x="79" y="15"/>
                  </a:lnTo>
                  <a:cubicBezTo>
                    <a:pt x="71" y="5"/>
                    <a:pt x="60" y="1"/>
                    <a:pt x="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28" name="Google Shape;3828;p43"/>
            <p:cNvSpPr/>
            <p:nvPr/>
          </p:nvSpPr>
          <p:spPr>
            <a:xfrm rot="904439">
              <a:off x="3986317" y="4343645"/>
              <a:ext cx="34490" cy="4323"/>
            </a:xfrm>
            <a:custGeom>
              <a:avLst/>
              <a:gdLst/>
              <a:ahLst/>
              <a:cxnLst/>
              <a:rect l="l" t="t" r="r" b="b"/>
              <a:pathLst>
                <a:path w="726" h="91" extrusionOk="0">
                  <a:moveTo>
                    <a:pt x="684" y="1"/>
                  </a:moveTo>
                  <a:lnTo>
                    <a:pt x="40" y="9"/>
                  </a:lnTo>
                  <a:cubicBezTo>
                    <a:pt x="17" y="9"/>
                    <a:pt x="1" y="29"/>
                    <a:pt x="1" y="51"/>
                  </a:cubicBezTo>
                  <a:cubicBezTo>
                    <a:pt x="1" y="71"/>
                    <a:pt x="17" y="90"/>
                    <a:pt x="40" y="90"/>
                  </a:cubicBezTo>
                  <a:lnTo>
                    <a:pt x="687" y="82"/>
                  </a:lnTo>
                  <a:cubicBezTo>
                    <a:pt x="709" y="82"/>
                    <a:pt x="726" y="62"/>
                    <a:pt x="726" y="40"/>
                  </a:cubicBezTo>
                  <a:cubicBezTo>
                    <a:pt x="723" y="20"/>
                    <a:pt x="704" y="1"/>
                    <a:pt x="6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29" name="Google Shape;3829;p43"/>
            <p:cNvSpPr/>
            <p:nvPr/>
          </p:nvSpPr>
          <p:spPr>
            <a:xfrm rot="904439">
              <a:off x="3298950" y="4245840"/>
              <a:ext cx="3991" cy="35820"/>
            </a:xfrm>
            <a:custGeom>
              <a:avLst/>
              <a:gdLst/>
              <a:ahLst/>
              <a:cxnLst/>
              <a:rect l="l" t="t" r="r" b="b"/>
              <a:pathLst>
                <a:path w="84" h="754" extrusionOk="0">
                  <a:moveTo>
                    <a:pt x="45" y="1"/>
                  </a:moveTo>
                  <a:cubicBezTo>
                    <a:pt x="25" y="1"/>
                    <a:pt x="6" y="17"/>
                    <a:pt x="6" y="40"/>
                  </a:cubicBezTo>
                  <a:lnTo>
                    <a:pt x="3" y="712"/>
                  </a:lnTo>
                  <a:cubicBezTo>
                    <a:pt x="0" y="737"/>
                    <a:pt x="17" y="754"/>
                    <a:pt x="42" y="754"/>
                  </a:cubicBezTo>
                  <a:cubicBezTo>
                    <a:pt x="62" y="754"/>
                    <a:pt x="81" y="737"/>
                    <a:pt x="81" y="715"/>
                  </a:cubicBezTo>
                  <a:lnTo>
                    <a:pt x="84" y="43"/>
                  </a:lnTo>
                  <a:cubicBezTo>
                    <a:pt x="84" y="17"/>
                    <a:pt x="67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30" name="Google Shape;3830;p43"/>
            <p:cNvSpPr/>
            <p:nvPr/>
          </p:nvSpPr>
          <p:spPr>
            <a:xfrm rot="904439">
              <a:off x="3285887" y="4252450"/>
              <a:ext cx="30927" cy="22328"/>
            </a:xfrm>
            <a:custGeom>
              <a:avLst/>
              <a:gdLst/>
              <a:ahLst/>
              <a:cxnLst/>
              <a:rect l="l" t="t" r="r" b="b"/>
              <a:pathLst>
                <a:path w="651" h="470" extrusionOk="0">
                  <a:moveTo>
                    <a:pt x="602" y="1"/>
                  </a:moveTo>
                  <a:cubicBezTo>
                    <a:pt x="594" y="1"/>
                    <a:pt x="587" y="3"/>
                    <a:pt x="580" y="9"/>
                  </a:cubicBezTo>
                  <a:lnTo>
                    <a:pt x="25" y="397"/>
                  </a:lnTo>
                  <a:cubicBezTo>
                    <a:pt x="3" y="410"/>
                    <a:pt x="0" y="436"/>
                    <a:pt x="14" y="452"/>
                  </a:cubicBezTo>
                  <a:cubicBezTo>
                    <a:pt x="22" y="463"/>
                    <a:pt x="31" y="469"/>
                    <a:pt x="45" y="469"/>
                  </a:cubicBezTo>
                  <a:cubicBezTo>
                    <a:pt x="56" y="469"/>
                    <a:pt x="64" y="466"/>
                    <a:pt x="70" y="463"/>
                  </a:cubicBezTo>
                  <a:lnTo>
                    <a:pt x="625" y="76"/>
                  </a:lnTo>
                  <a:cubicBezTo>
                    <a:pt x="645" y="62"/>
                    <a:pt x="650" y="37"/>
                    <a:pt x="636" y="20"/>
                  </a:cubicBezTo>
                  <a:cubicBezTo>
                    <a:pt x="627" y="8"/>
                    <a:pt x="614" y="1"/>
                    <a:pt x="6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31" name="Google Shape;3831;p43"/>
            <p:cNvSpPr/>
            <p:nvPr/>
          </p:nvSpPr>
          <p:spPr>
            <a:xfrm rot="904439">
              <a:off x="3289297" y="4251244"/>
              <a:ext cx="24324" cy="24846"/>
            </a:xfrm>
            <a:custGeom>
              <a:avLst/>
              <a:gdLst/>
              <a:ahLst/>
              <a:cxnLst/>
              <a:rect l="l" t="t" r="r" b="b"/>
              <a:pathLst>
                <a:path w="512" h="523" extrusionOk="0">
                  <a:moveTo>
                    <a:pt x="46" y="0"/>
                  </a:moveTo>
                  <a:cubicBezTo>
                    <a:pt x="37" y="0"/>
                    <a:pt x="28" y="4"/>
                    <a:pt x="20" y="12"/>
                  </a:cubicBezTo>
                  <a:cubicBezTo>
                    <a:pt x="1" y="24"/>
                    <a:pt x="1" y="49"/>
                    <a:pt x="15" y="68"/>
                  </a:cubicBezTo>
                  <a:lnTo>
                    <a:pt x="433" y="509"/>
                  </a:lnTo>
                  <a:cubicBezTo>
                    <a:pt x="441" y="520"/>
                    <a:pt x="450" y="523"/>
                    <a:pt x="461" y="523"/>
                  </a:cubicBezTo>
                  <a:cubicBezTo>
                    <a:pt x="469" y="523"/>
                    <a:pt x="483" y="520"/>
                    <a:pt x="489" y="515"/>
                  </a:cubicBezTo>
                  <a:cubicBezTo>
                    <a:pt x="508" y="501"/>
                    <a:pt x="511" y="476"/>
                    <a:pt x="494" y="459"/>
                  </a:cubicBezTo>
                  <a:lnTo>
                    <a:pt x="76" y="15"/>
                  </a:lnTo>
                  <a:cubicBezTo>
                    <a:pt x="68" y="6"/>
                    <a:pt x="57" y="0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32" name="Google Shape;3832;p43"/>
            <p:cNvSpPr/>
            <p:nvPr/>
          </p:nvSpPr>
          <p:spPr>
            <a:xfrm rot="904439">
              <a:off x="3282670" y="4260939"/>
              <a:ext cx="34490" cy="4133"/>
            </a:xfrm>
            <a:custGeom>
              <a:avLst/>
              <a:gdLst/>
              <a:ahLst/>
              <a:cxnLst/>
              <a:rect l="l" t="t" r="r" b="b"/>
              <a:pathLst>
                <a:path w="726" h="87" extrusionOk="0">
                  <a:moveTo>
                    <a:pt x="684" y="0"/>
                  </a:moveTo>
                  <a:lnTo>
                    <a:pt x="39" y="9"/>
                  </a:lnTo>
                  <a:cubicBezTo>
                    <a:pt x="17" y="9"/>
                    <a:pt x="0" y="28"/>
                    <a:pt x="0" y="50"/>
                  </a:cubicBezTo>
                  <a:cubicBezTo>
                    <a:pt x="0" y="70"/>
                    <a:pt x="17" y="87"/>
                    <a:pt x="39" y="87"/>
                  </a:cubicBezTo>
                  <a:lnTo>
                    <a:pt x="687" y="81"/>
                  </a:lnTo>
                  <a:cubicBezTo>
                    <a:pt x="709" y="81"/>
                    <a:pt x="726" y="59"/>
                    <a:pt x="726" y="39"/>
                  </a:cubicBezTo>
                  <a:cubicBezTo>
                    <a:pt x="723" y="17"/>
                    <a:pt x="706" y="0"/>
                    <a:pt x="6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33" name="Google Shape;3833;p43"/>
            <p:cNvSpPr/>
            <p:nvPr/>
          </p:nvSpPr>
          <p:spPr>
            <a:xfrm rot="904439">
              <a:off x="3732521" y="3773015"/>
              <a:ext cx="26176" cy="26319"/>
            </a:xfrm>
            <a:custGeom>
              <a:avLst/>
              <a:gdLst/>
              <a:ahLst/>
              <a:cxnLst/>
              <a:rect l="l" t="t" r="r" b="b"/>
              <a:pathLst>
                <a:path w="551" h="554" extrusionOk="0">
                  <a:moveTo>
                    <a:pt x="280" y="85"/>
                  </a:moveTo>
                  <a:cubicBezTo>
                    <a:pt x="327" y="85"/>
                    <a:pt x="380" y="104"/>
                    <a:pt x="414" y="143"/>
                  </a:cubicBezTo>
                  <a:cubicBezTo>
                    <a:pt x="450" y="182"/>
                    <a:pt x="469" y="230"/>
                    <a:pt x="469" y="283"/>
                  </a:cubicBezTo>
                  <a:cubicBezTo>
                    <a:pt x="469" y="392"/>
                    <a:pt x="383" y="478"/>
                    <a:pt x="274" y="478"/>
                  </a:cubicBezTo>
                  <a:cubicBezTo>
                    <a:pt x="168" y="475"/>
                    <a:pt x="79" y="386"/>
                    <a:pt x="79" y="280"/>
                  </a:cubicBezTo>
                  <a:cubicBezTo>
                    <a:pt x="85" y="171"/>
                    <a:pt x="171" y="85"/>
                    <a:pt x="280" y="85"/>
                  </a:cubicBezTo>
                  <a:close/>
                  <a:moveTo>
                    <a:pt x="274" y="1"/>
                  </a:moveTo>
                  <a:cubicBezTo>
                    <a:pt x="126" y="1"/>
                    <a:pt x="1" y="127"/>
                    <a:pt x="1" y="274"/>
                  </a:cubicBezTo>
                  <a:cubicBezTo>
                    <a:pt x="1" y="428"/>
                    <a:pt x="121" y="553"/>
                    <a:pt x="274" y="553"/>
                  </a:cubicBezTo>
                  <a:cubicBezTo>
                    <a:pt x="425" y="553"/>
                    <a:pt x="550" y="433"/>
                    <a:pt x="550" y="274"/>
                  </a:cubicBezTo>
                  <a:cubicBezTo>
                    <a:pt x="550" y="202"/>
                    <a:pt x="523" y="132"/>
                    <a:pt x="469" y="79"/>
                  </a:cubicBezTo>
                  <a:cubicBezTo>
                    <a:pt x="419" y="29"/>
                    <a:pt x="350" y="1"/>
                    <a:pt x="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34" name="Google Shape;3834;p43"/>
            <p:cNvSpPr/>
            <p:nvPr/>
          </p:nvSpPr>
          <p:spPr>
            <a:xfrm rot="904439">
              <a:off x="4075288" y="4041040"/>
              <a:ext cx="26271" cy="26319"/>
            </a:xfrm>
            <a:custGeom>
              <a:avLst/>
              <a:gdLst/>
              <a:ahLst/>
              <a:cxnLst/>
              <a:rect l="l" t="t" r="r" b="b"/>
              <a:pathLst>
                <a:path w="553" h="554" extrusionOk="0">
                  <a:moveTo>
                    <a:pt x="277" y="79"/>
                  </a:moveTo>
                  <a:cubicBezTo>
                    <a:pt x="330" y="79"/>
                    <a:pt x="377" y="104"/>
                    <a:pt x="413" y="140"/>
                  </a:cubicBezTo>
                  <a:cubicBezTo>
                    <a:pt x="447" y="177"/>
                    <a:pt x="469" y="227"/>
                    <a:pt x="469" y="280"/>
                  </a:cubicBezTo>
                  <a:cubicBezTo>
                    <a:pt x="469" y="386"/>
                    <a:pt x="383" y="475"/>
                    <a:pt x="274" y="475"/>
                  </a:cubicBezTo>
                  <a:cubicBezTo>
                    <a:pt x="165" y="470"/>
                    <a:pt x="78" y="383"/>
                    <a:pt x="78" y="274"/>
                  </a:cubicBezTo>
                  <a:cubicBezTo>
                    <a:pt x="81" y="168"/>
                    <a:pt x="168" y="79"/>
                    <a:pt x="277" y="79"/>
                  </a:cubicBezTo>
                  <a:close/>
                  <a:moveTo>
                    <a:pt x="277" y="1"/>
                  </a:moveTo>
                  <a:cubicBezTo>
                    <a:pt x="126" y="1"/>
                    <a:pt x="0" y="126"/>
                    <a:pt x="0" y="274"/>
                  </a:cubicBezTo>
                  <a:cubicBezTo>
                    <a:pt x="0" y="428"/>
                    <a:pt x="123" y="553"/>
                    <a:pt x="277" y="553"/>
                  </a:cubicBezTo>
                  <a:cubicBezTo>
                    <a:pt x="427" y="553"/>
                    <a:pt x="553" y="428"/>
                    <a:pt x="553" y="274"/>
                  </a:cubicBezTo>
                  <a:cubicBezTo>
                    <a:pt x="553" y="202"/>
                    <a:pt x="525" y="132"/>
                    <a:pt x="472" y="79"/>
                  </a:cubicBezTo>
                  <a:cubicBezTo>
                    <a:pt x="419" y="29"/>
                    <a:pt x="349" y="1"/>
                    <a:pt x="2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35" name="Google Shape;3835;p43"/>
            <p:cNvSpPr/>
            <p:nvPr/>
          </p:nvSpPr>
          <p:spPr>
            <a:xfrm rot="904439">
              <a:off x="3305743" y="4125483"/>
              <a:ext cx="26271" cy="26271"/>
            </a:xfrm>
            <a:custGeom>
              <a:avLst/>
              <a:gdLst/>
              <a:ahLst/>
              <a:cxnLst/>
              <a:rect l="l" t="t" r="r" b="b"/>
              <a:pathLst>
                <a:path w="553" h="553" extrusionOk="0">
                  <a:moveTo>
                    <a:pt x="276" y="84"/>
                  </a:moveTo>
                  <a:cubicBezTo>
                    <a:pt x="329" y="84"/>
                    <a:pt x="377" y="103"/>
                    <a:pt x="413" y="142"/>
                  </a:cubicBezTo>
                  <a:cubicBezTo>
                    <a:pt x="446" y="182"/>
                    <a:pt x="469" y="229"/>
                    <a:pt x="469" y="282"/>
                  </a:cubicBezTo>
                  <a:cubicBezTo>
                    <a:pt x="469" y="391"/>
                    <a:pt x="380" y="477"/>
                    <a:pt x="273" y="477"/>
                  </a:cubicBezTo>
                  <a:cubicBezTo>
                    <a:pt x="165" y="477"/>
                    <a:pt x="78" y="385"/>
                    <a:pt x="78" y="279"/>
                  </a:cubicBezTo>
                  <a:cubicBezTo>
                    <a:pt x="81" y="170"/>
                    <a:pt x="167" y="84"/>
                    <a:pt x="276" y="84"/>
                  </a:cubicBezTo>
                  <a:close/>
                  <a:moveTo>
                    <a:pt x="276" y="0"/>
                  </a:moveTo>
                  <a:cubicBezTo>
                    <a:pt x="126" y="0"/>
                    <a:pt x="0" y="126"/>
                    <a:pt x="0" y="274"/>
                  </a:cubicBezTo>
                  <a:cubicBezTo>
                    <a:pt x="0" y="427"/>
                    <a:pt x="123" y="553"/>
                    <a:pt x="276" y="553"/>
                  </a:cubicBezTo>
                  <a:cubicBezTo>
                    <a:pt x="427" y="553"/>
                    <a:pt x="552" y="427"/>
                    <a:pt x="552" y="274"/>
                  </a:cubicBezTo>
                  <a:cubicBezTo>
                    <a:pt x="552" y="201"/>
                    <a:pt x="525" y="131"/>
                    <a:pt x="472" y="78"/>
                  </a:cubicBezTo>
                  <a:cubicBezTo>
                    <a:pt x="419" y="28"/>
                    <a:pt x="349" y="0"/>
                    <a:pt x="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36" name="Google Shape;3836;p43"/>
            <p:cNvSpPr/>
            <p:nvPr/>
          </p:nvSpPr>
          <p:spPr>
            <a:xfrm rot="904439">
              <a:off x="4024203" y="4247996"/>
              <a:ext cx="26271" cy="26462"/>
            </a:xfrm>
            <a:custGeom>
              <a:avLst/>
              <a:gdLst/>
              <a:ahLst/>
              <a:cxnLst/>
              <a:rect l="l" t="t" r="r" b="b"/>
              <a:pathLst>
                <a:path w="553" h="557" extrusionOk="0">
                  <a:moveTo>
                    <a:pt x="279" y="85"/>
                  </a:moveTo>
                  <a:cubicBezTo>
                    <a:pt x="329" y="85"/>
                    <a:pt x="380" y="107"/>
                    <a:pt x="416" y="146"/>
                  </a:cubicBezTo>
                  <a:cubicBezTo>
                    <a:pt x="449" y="182"/>
                    <a:pt x="472" y="232"/>
                    <a:pt x="472" y="285"/>
                  </a:cubicBezTo>
                  <a:cubicBezTo>
                    <a:pt x="472" y="391"/>
                    <a:pt x="385" y="481"/>
                    <a:pt x="276" y="481"/>
                  </a:cubicBezTo>
                  <a:cubicBezTo>
                    <a:pt x="168" y="481"/>
                    <a:pt x="81" y="389"/>
                    <a:pt x="81" y="280"/>
                  </a:cubicBezTo>
                  <a:cubicBezTo>
                    <a:pt x="84" y="174"/>
                    <a:pt x="170" y="85"/>
                    <a:pt x="279" y="85"/>
                  </a:cubicBezTo>
                  <a:close/>
                  <a:moveTo>
                    <a:pt x="276" y="1"/>
                  </a:moveTo>
                  <a:cubicBezTo>
                    <a:pt x="126" y="1"/>
                    <a:pt x="0" y="126"/>
                    <a:pt x="0" y="277"/>
                  </a:cubicBezTo>
                  <a:cubicBezTo>
                    <a:pt x="0" y="430"/>
                    <a:pt x="123" y="556"/>
                    <a:pt x="276" y="556"/>
                  </a:cubicBezTo>
                  <a:cubicBezTo>
                    <a:pt x="427" y="556"/>
                    <a:pt x="553" y="433"/>
                    <a:pt x="553" y="277"/>
                  </a:cubicBezTo>
                  <a:cubicBezTo>
                    <a:pt x="553" y="205"/>
                    <a:pt x="525" y="135"/>
                    <a:pt x="472" y="82"/>
                  </a:cubicBezTo>
                  <a:cubicBezTo>
                    <a:pt x="419" y="29"/>
                    <a:pt x="349" y="1"/>
                    <a:pt x="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37" name="Google Shape;3837;p43"/>
            <p:cNvSpPr/>
            <p:nvPr/>
          </p:nvSpPr>
          <p:spPr>
            <a:xfrm rot="904439">
              <a:off x="3747489" y="4546557"/>
              <a:ext cx="26319" cy="26414"/>
            </a:xfrm>
            <a:custGeom>
              <a:avLst/>
              <a:gdLst/>
              <a:ahLst/>
              <a:cxnLst/>
              <a:rect l="l" t="t" r="r" b="b"/>
              <a:pathLst>
                <a:path w="554" h="556" extrusionOk="0">
                  <a:moveTo>
                    <a:pt x="277" y="81"/>
                  </a:moveTo>
                  <a:cubicBezTo>
                    <a:pt x="333" y="84"/>
                    <a:pt x="377" y="101"/>
                    <a:pt x="414" y="140"/>
                  </a:cubicBezTo>
                  <a:cubicBezTo>
                    <a:pt x="447" y="179"/>
                    <a:pt x="469" y="226"/>
                    <a:pt x="469" y="279"/>
                  </a:cubicBezTo>
                  <a:cubicBezTo>
                    <a:pt x="469" y="388"/>
                    <a:pt x="380" y="475"/>
                    <a:pt x="274" y="475"/>
                  </a:cubicBezTo>
                  <a:cubicBezTo>
                    <a:pt x="165" y="472"/>
                    <a:pt x="79" y="383"/>
                    <a:pt x="79" y="277"/>
                  </a:cubicBezTo>
                  <a:cubicBezTo>
                    <a:pt x="82" y="168"/>
                    <a:pt x="168" y="81"/>
                    <a:pt x="277" y="81"/>
                  </a:cubicBezTo>
                  <a:close/>
                  <a:moveTo>
                    <a:pt x="277" y="0"/>
                  </a:moveTo>
                  <a:cubicBezTo>
                    <a:pt x="126" y="0"/>
                    <a:pt x="1" y="126"/>
                    <a:pt x="1" y="277"/>
                  </a:cubicBezTo>
                  <a:cubicBezTo>
                    <a:pt x="1" y="430"/>
                    <a:pt x="124" y="556"/>
                    <a:pt x="277" y="556"/>
                  </a:cubicBezTo>
                  <a:cubicBezTo>
                    <a:pt x="430" y="556"/>
                    <a:pt x="553" y="430"/>
                    <a:pt x="553" y="277"/>
                  </a:cubicBezTo>
                  <a:cubicBezTo>
                    <a:pt x="553" y="201"/>
                    <a:pt x="525" y="132"/>
                    <a:pt x="472" y="81"/>
                  </a:cubicBezTo>
                  <a:cubicBezTo>
                    <a:pt x="419" y="28"/>
                    <a:pt x="350" y="0"/>
                    <a:pt x="2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38" name="Google Shape;3838;p43"/>
            <p:cNvSpPr/>
            <p:nvPr/>
          </p:nvSpPr>
          <p:spPr>
            <a:xfrm rot="904439">
              <a:off x="3289503" y="4411377"/>
              <a:ext cx="26176" cy="26271"/>
            </a:xfrm>
            <a:custGeom>
              <a:avLst/>
              <a:gdLst/>
              <a:ahLst/>
              <a:cxnLst/>
              <a:rect l="l" t="t" r="r" b="b"/>
              <a:pathLst>
                <a:path w="551" h="553" extrusionOk="0">
                  <a:moveTo>
                    <a:pt x="274" y="84"/>
                  </a:moveTo>
                  <a:cubicBezTo>
                    <a:pt x="327" y="84"/>
                    <a:pt x="378" y="104"/>
                    <a:pt x="411" y="143"/>
                  </a:cubicBezTo>
                  <a:cubicBezTo>
                    <a:pt x="447" y="182"/>
                    <a:pt x="467" y="229"/>
                    <a:pt x="467" y="282"/>
                  </a:cubicBezTo>
                  <a:cubicBezTo>
                    <a:pt x="467" y="391"/>
                    <a:pt x="380" y="478"/>
                    <a:pt x="272" y="478"/>
                  </a:cubicBezTo>
                  <a:cubicBezTo>
                    <a:pt x="163" y="475"/>
                    <a:pt x="76" y="386"/>
                    <a:pt x="76" y="280"/>
                  </a:cubicBezTo>
                  <a:cubicBezTo>
                    <a:pt x="79" y="171"/>
                    <a:pt x="166" y="84"/>
                    <a:pt x="274" y="84"/>
                  </a:cubicBezTo>
                  <a:close/>
                  <a:moveTo>
                    <a:pt x="274" y="1"/>
                  </a:moveTo>
                  <a:cubicBezTo>
                    <a:pt x="127" y="1"/>
                    <a:pt x="1" y="126"/>
                    <a:pt x="1" y="274"/>
                  </a:cubicBezTo>
                  <a:cubicBezTo>
                    <a:pt x="1" y="427"/>
                    <a:pt x="121" y="553"/>
                    <a:pt x="274" y="553"/>
                  </a:cubicBezTo>
                  <a:cubicBezTo>
                    <a:pt x="425" y="553"/>
                    <a:pt x="548" y="433"/>
                    <a:pt x="551" y="274"/>
                  </a:cubicBezTo>
                  <a:cubicBezTo>
                    <a:pt x="551" y="201"/>
                    <a:pt x="523" y="132"/>
                    <a:pt x="470" y="79"/>
                  </a:cubicBezTo>
                  <a:cubicBezTo>
                    <a:pt x="419" y="28"/>
                    <a:pt x="350" y="1"/>
                    <a:pt x="2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39" name="Google Shape;3839;p43"/>
            <p:cNvSpPr/>
            <p:nvPr/>
          </p:nvSpPr>
          <p:spPr>
            <a:xfrm rot="904439">
              <a:off x="3413289" y="3759026"/>
              <a:ext cx="59146" cy="56629"/>
            </a:xfrm>
            <a:custGeom>
              <a:avLst/>
              <a:gdLst/>
              <a:ahLst/>
              <a:cxnLst/>
              <a:rect l="l" t="t" r="r" b="b"/>
              <a:pathLst>
                <a:path w="1245" h="1192" extrusionOk="0">
                  <a:moveTo>
                    <a:pt x="739" y="90"/>
                  </a:moveTo>
                  <a:cubicBezTo>
                    <a:pt x="753" y="140"/>
                    <a:pt x="779" y="251"/>
                    <a:pt x="801" y="383"/>
                  </a:cubicBezTo>
                  <a:cubicBezTo>
                    <a:pt x="714" y="357"/>
                    <a:pt x="620" y="335"/>
                    <a:pt x="527" y="316"/>
                  </a:cubicBezTo>
                  <a:cubicBezTo>
                    <a:pt x="656" y="154"/>
                    <a:pt x="714" y="104"/>
                    <a:pt x="739" y="90"/>
                  </a:cubicBezTo>
                  <a:close/>
                  <a:moveTo>
                    <a:pt x="123" y="335"/>
                  </a:moveTo>
                  <a:cubicBezTo>
                    <a:pt x="176" y="335"/>
                    <a:pt x="265" y="346"/>
                    <a:pt x="385" y="371"/>
                  </a:cubicBezTo>
                  <a:cubicBezTo>
                    <a:pt x="346" y="416"/>
                    <a:pt x="307" y="472"/>
                    <a:pt x="265" y="528"/>
                  </a:cubicBezTo>
                  <a:cubicBezTo>
                    <a:pt x="162" y="413"/>
                    <a:pt x="134" y="360"/>
                    <a:pt x="123" y="335"/>
                  </a:cubicBezTo>
                  <a:close/>
                  <a:moveTo>
                    <a:pt x="904" y="494"/>
                  </a:moveTo>
                  <a:lnTo>
                    <a:pt x="904" y="494"/>
                  </a:lnTo>
                  <a:cubicBezTo>
                    <a:pt x="1069" y="544"/>
                    <a:pt x="1133" y="578"/>
                    <a:pt x="1158" y="595"/>
                  </a:cubicBezTo>
                  <a:cubicBezTo>
                    <a:pt x="1130" y="611"/>
                    <a:pt x="1063" y="639"/>
                    <a:pt x="935" y="684"/>
                  </a:cubicBezTo>
                  <a:cubicBezTo>
                    <a:pt x="924" y="623"/>
                    <a:pt x="915" y="558"/>
                    <a:pt x="904" y="494"/>
                  </a:cubicBezTo>
                  <a:close/>
                  <a:moveTo>
                    <a:pt x="472" y="385"/>
                  </a:moveTo>
                  <a:cubicBezTo>
                    <a:pt x="586" y="410"/>
                    <a:pt x="709" y="438"/>
                    <a:pt x="818" y="469"/>
                  </a:cubicBezTo>
                  <a:cubicBezTo>
                    <a:pt x="832" y="553"/>
                    <a:pt x="845" y="634"/>
                    <a:pt x="854" y="709"/>
                  </a:cubicBezTo>
                  <a:cubicBezTo>
                    <a:pt x="753" y="745"/>
                    <a:pt x="645" y="776"/>
                    <a:pt x="539" y="804"/>
                  </a:cubicBezTo>
                  <a:cubicBezTo>
                    <a:pt x="458" y="726"/>
                    <a:pt x="385" y="653"/>
                    <a:pt x="321" y="586"/>
                  </a:cubicBezTo>
                  <a:cubicBezTo>
                    <a:pt x="374" y="514"/>
                    <a:pt x="427" y="444"/>
                    <a:pt x="472" y="385"/>
                  </a:cubicBezTo>
                  <a:close/>
                  <a:moveTo>
                    <a:pt x="271" y="653"/>
                  </a:moveTo>
                  <a:cubicBezTo>
                    <a:pt x="324" y="709"/>
                    <a:pt x="385" y="765"/>
                    <a:pt x="447" y="829"/>
                  </a:cubicBezTo>
                  <a:cubicBezTo>
                    <a:pt x="296" y="862"/>
                    <a:pt x="173" y="888"/>
                    <a:pt x="109" y="890"/>
                  </a:cubicBezTo>
                  <a:cubicBezTo>
                    <a:pt x="140" y="843"/>
                    <a:pt x="201" y="754"/>
                    <a:pt x="271" y="653"/>
                  </a:cubicBezTo>
                  <a:close/>
                  <a:moveTo>
                    <a:pt x="865" y="793"/>
                  </a:moveTo>
                  <a:cubicBezTo>
                    <a:pt x="890" y="982"/>
                    <a:pt x="890" y="1066"/>
                    <a:pt x="887" y="1100"/>
                  </a:cubicBezTo>
                  <a:cubicBezTo>
                    <a:pt x="840" y="1072"/>
                    <a:pt x="742" y="991"/>
                    <a:pt x="608" y="871"/>
                  </a:cubicBezTo>
                  <a:cubicBezTo>
                    <a:pt x="695" y="843"/>
                    <a:pt x="784" y="818"/>
                    <a:pt x="865" y="793"/>
                  </a:cubicBezTo>
                  <a:close/>
                  <a:moveTo>
                    <a:pt x="745" y="0"/>
                  </a:moveTo>
                  <a:cubicBezTo>
                    <a:pt x="703" y="0"/>
                    <a:pt x="639" y="37"/>
                    <a:pt x="435" y="293"/>
                  </a:cubicBezTo>
                  <a:cubicBezTo>
                    <a:pt x="290" y="265"/>
                    <a:pt x="177" y="251"/>
                    <a:pt x="116" y="251"/>
                  </a:cubicBezTo>
                  <a:cubicBezTo>
                    <a:pt x="110" y="251"/>
                    <a:pt x="105" y="251"/>
                    <a:pt x="101" y="251"/>
                  </a:cubicBezTo>
                  <a:cubicBezTo>
                    <a:pt x="59" y="257"/>
                    <a:pt x="45" y="285"/>
                    <a:pt x="42" y="293"/>
                  </a:cubicBezTo>
                  <a:cubicBezTo>
                    <a:pt x="25" y="332"/>
                    <a:pt x="39" y="397"/>
                    <a:pt x="212" y="592"/>
                  </a:cubicBezTo>
                  <a:cubicBezTo>
                    <a:pt x="98" y="751"/>
                    <a:pt x="11" y="879"/>
                    <a:pt x="6" y="888"/>
                  </a:cubicBezTo>
                  <a:cubicBezTo>
                    <a:pt x="0" y="904"/>
                    <a:pt x="0" y="921"/>
                    <a:pt x="11" y="941"/>
                  </a:cubicBezTo>
                  <a:cubicBezTo>
                    <a:pt x="28" y="968"/>
                    <a:pt x="62" y="971"/>
                    <a:pt x="92" y="971"/>
                  </a:cubicBezTo>
                  <a:cubicBezTo>
                    <a:pt x="190" y="971"/>
                    <a:pt x="388" y="921"/>
                    <a:pt x="514" y="890"/>
                  </a:cubicBezTo>
                  <a:cubicBezTo>
                    <a:pt x="592" y="963"/>
                    <a:pt x="829" y="1180"/>
                    <a:pt x="893" y="1192"/>
                  </a:cubicBezTo>
                  <a:lnTo>
                    <a:pt x="904" y="1192"/>
                  </a:lnTo>
                  <a:cubicBezTo>
                    <a:pt x="918" y="1192"/>
                    <a:pt x="932" y="1183"/>
                    <a:pt x="935" y="1172"/>
                  </a:cubicBezTo>
                  <a:cubicBezTo>
                    <a:pt x="949" y="1155"/>
                    <a:pt x="979" y="1122"/>
                    <a:pt x="935" y="765"/>
                  </a:cubicBezTo>
                  <a:cubicBezTo>
                    <a:pt x="1189" y="678"/>
                    <a:pt x="1217" y="648"/>
                    <a:pt x="1228" y="634"/>
                  </a:cubicBezTo>
                  <a:cubicBezTo>
                    <a:pt x="1242" y="620"/>
                    <a:pt x="1244" y="600"/>
                    <a:pt x="1239" y="581"/>
                  </a:cubicBezTo>
                  <a:cubicBezTo>
                    <a:pt x="1230" y="556"/>
                    <a:pt x="1217" y="503"/>
                    <a:pt x="882" y="405"/>
                  </a:cubicBezTo>
                  <a:cubicBezTo>
                    <a:pt x="859" y="263"/>
                    <a:pt x="826" y="104"/>
                    <a:pt x="801" y="42"/>
                  </a:cubicBezTo>
                  <a:cubicBezTo>
                    <a:pt x="795" y="20"/>
                    <a:pt x="773" y="0"/>
                    <a:pt x="7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0" name="Google Shape;3840;p43"/>
            <p:cNvSpPr/>
            <p:nvPr/>
          </p:nvSpPr>
          <p:spPr>
            <a:xfrm rot="904439">
              <a:off x="4036716" y="4111541"/>
              <a:ext cx="59194" cy="56629"/>
            </a:xfrm>
            <a:custGeom>
              <a:avLst/>
              <a:gdLst/>
              <a:ahLst/>
              <a:cxnLst/>
              <a:rect l="l" t="t" r="r" b="b"/>
              <a:pathLst>
                <a:path w="1246" h="1192" extrusionOk="0">
                  <a:moveTo>
                    <a:pt x="740" y="84"/>
                  </a:moveTo>
                  <a:cubicBezTo>
                    <a:pt x="754" y="137"/>
                    <a:pt x="777" y="246"/>
                    <a:pt x="802" y="377"/>
                  </a:cubicBezTo>
                  <a:cubicBezTo>
                    <a:pt x="715" y="355"/>
                    <a:pt x="620" y="333"/>
                    <a:pt x="525" y="313"/>
                  </a:cubicBezTo>
                  <a:cubicBezTo>
                    <a:pt x="657" y="148"/>
                    <a:pt x="715" y="104"/>
                    <a:pt x="740" y="84"/>
                  </a:cubicBezTo>
                  <a:close/>
                  <a:moveTo>
                    <a:pt x="124" y="333"/>
                  </a:moveTo>
                  <a:cubicBezTo>
                    <a:pt x="174" y="333"/>
                    <a:pt x="266" y="347"/>
                    <a:pt x="383" y="369"/>
                  </a:cubicBezTo>
                  <a:cubicBezTo>
                    <a:pt x="347" y="414"/>
                    <a:pt x="308" y="469"/>
                    <a:pt x="266" y="525"/>
                  </a:cubicBezTo>
                  <a:cubicBezTo>
                    <a:pt x="160" y="411"/>
                    <a:pt x="132" y="358"/>
                    <a:pt x="124" y="333"/>
                  </a:cubicBezTo>
                  <a:close/>
                  <a:moveTo>
                    <a:pt x="905" y="489"/>
                  </a:moveTo>
                  <a:lnTo>
                    <a:pt x="905" y="489"/>
                  </a:lnTo>
                  <a:cubicBezTo>
                    <a:pt x="1067" y="542"/>
                    <a:pt x="1131" y="573"/>
                    <a:pt x="1159" y="592"/>
                  </a:cubicBezTo>
                  <a:cubicBezTo>
                    <a:pt x="1131" y="609"/>
                    <a:pt x="1064" y="637"/>
                    <a:pt x="936" y="681"/>
                  </a:cubicBezTo>
                  <a:cubicBezTo>
                    <a:pt x="924" y="620"/>
                    <a:pt x="913" y="556"/>
                    <a:pt x="905" y="489"/>
                  </a:cubicBezTo>
                  <a:close/>
                  <a:moveTo>
                    <a:pt x="467" y="383"/>
                  </a:moveTo>
                  <a:cubicBezTo>
                    <a:pt x="581" y="405"/>
                    <a:pt x="704" y="433"/>
                    <a:pt x="813" y="467"/>
                  </a:cubicBezTo>
                  <a:cubicBezTo>
                    <a:pt x="827" y="547"/>
                    <a:pt x="841" y="628"/>
                    <a:pt x="852" y="706"/>
                  </a:cubicBezTo>
                  <a:cubicBezTo>
                    <a:pt x="749" y="740"/>
                    <a:pt x="643" y="773"/>
                    <a:pt x="534" y="801"/>
                  </a:cubicBezTo>
                  <a:cubicBezTo>
                    <a:pt x="453" y="723"/>
                    <a:pt x="380" y="651"/>
                    <a:pt x="316" y="584"/>
                  </a:cubicBezTo>
                  <a:cubicBezTo>
                    <a:pt x="375" y="511"/>
                    <a:pt x="425" y="444"/>
                    <a:pt x="467" y="383"/>
                  </a:cubicBezTo>
                  <a:close/>
                  <a:moveTo>
                    <a:pt x="272" y="651"/>
                  </a:moveTo>
                  <a:cubicBezTo>
                    <a:pt x="325" y="706"/>
                    <a:pt x="383" y="765"/>
                    <a:pt x="447" y="824"/>
                  </a:cubicBezTo>
                  <a:cubicBezTo>
                    <a:pt x="297" y="860"/>
                    <a:pt x="171" y="885"/>
                    <a:pt x="110" y="888"/>
                  </a:cubicBezTo>
                  <a:cubicBezTo>
                    <a:pt x="140" y="838"/>
                    <a:pt x="202" y="751"/>
                    <a:pt x="272" y="651"/>
                  </a:cubicBezTo>
                  <a:close/>
                  <a:moveTo>
                    <a:pt x="866" y="790"/>
                  </a:moveTo>
                  <a:cubicBezTo>
                    <a:pt x="891" y="977"/>
                    <a:pt x="891" y="1061"/>
                    <a:pt x="885" y="1097"/>
                  </a:cubicBezTo>
                  <a:cubicBezTo>
                    <a:pt x="841" y="1069"/>
                    <a:pt x="743" y="988"/>
                    <a:pt x="606" y="865"/>
                  </a:cubicBezTo>
                  <a:cubicBezTo>
                    <a:pt x="696" y="843"/>
                    <a:pt x="785" y="815"/>
                    <a:pt x="866" y="790"/>
                  </a:cubicBezTo>
                  <a:close/>
                  <a:moveTo>
                    <a:pt x="746" y="1"/>
                  </a:moveTo>
                  <a:cubicBezTo>
                    <a:pt x="704" y="1"/>
                    <a:pt x="637" y="37"/>
                    <a:pt x="436" y="294"/>
                  </a:cubicBezTo>
                  <a:cubicBezTo>
                    <a:pt x="288" y="265"/>
                    <a:pt x="177" y="251"/>
                    <a:pt x="117" y="251"/>
                  </a:cubicBezTo>
                  <a:cubicBezTo>
                    <a:pt x="111" y="251"/>
                    <a:pt x="106" y="251"/>
                    <a:pt x="101" y="252"/>
                  </a:cubicBezTo>
                  <a:cubicBezTo>
                    <a:pt x="60" y="257"/>
                    <a:pt x="46" y="285"/>
                    <a:pt x="43" y="294"/>
                  </a:cubicBezTo>
                  <a:cubicBezTo>
                    <a:pt x="23" y="333"/>
                    <a:pt x="37" y="397"/>
                    <a:pt x="213" y="592"/>
                  </a:cubicBezTo>
                  <a:cubicBezTo>
                    <a:pt x="99" y="751"/>
                    <a:pt x="9" y="879"/>
                    <a:pt x="7" y="888"/>
                  </a:cubicBezTo>
                  <a:cubicBezTo>
                    <a:pt x="1" y="905"/>
                    <a:pt x="1" y="921"/>
                    <a:pt x="9" y="941"/>
                  </a:cubicBezTo>
                  <a:cubicBezTo>
                    <a:pt x="29" y="966"/>
                    <a:pt x="62" y="971"/>
                    <a:pt x="90" y="971"/>
                  </a:cubicBezTo>
                  <a:cubicBezTo>
                    <a:pt x="188" y="971"/>
                    <a:pt x="386" y="921"/>
                    <a:pt x="514" y="891"/>
                  </a:cubicBezTo>
                  <a:cubicBezTo>
                    <a:pt x="592" y="963"/>
                    <a:pt x="830" y="1181"/>
                    <a:pt x="894" y="1192"/>
                  </a:cubicBezTo>
                  <a:lnTo>
                    <a:pt x="905" y="1192"/>
                  </a:lnTo>
                  <a:cubicBezTo>
                    <a:pt x="919" y="1192"/>
                    <a:pt x="933" y="1184"/>
                    <a:pt x="936" y="1172"/>
                  </a:cubicBezTo>
                  <a:cubicBezTo>
                    <a:pt x="949" y="1156"/>
                    <a:pt x="980" y="1122"/>
                    <a:pt x="936" y="765"/>
                  </a:cubicBezTo>
                  <a:cubicBezTo>
                    <a:pt x="1189" y="679"/>
                    <a:pt x="1217" y="648"/>
                    <a:pt x="1228" y="634"/>
                  </a:cubicBezTo>
                  <a:cubicBezTo>
                    <a:pt x="1242" y="620"/>
                    <a:pt x="1245" y="600"/>
                    <a:pt x="1237" y="581"/>
                  </a:cubicBezTo>
                  <a:cubicBezTo>
                    <a:pt x="1231" y="556"/>
                    <a:pt x="1217" y="503"/>
                    <a:pt x="883" y="405"/>
                  </a:cubicBezTo>
                  <a:cubicBezTo>
                    <a:pt x="857" y="263"/>
                    <a:pt x="827" y="104"/>
                    <a:pt x="802" y="42"/>
                  </a:cubicBezTo>
                  <a:cubicBezTo>
                    <a:pt x="796" y="20"/>
                    <a:pt x="774" y="1"/>
                    <a:pt x="7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1" name="Google Shape;3841;p43"/>
            <p:cNvSpPr/>
            <p:nvPr/>
          </p:nvSpPr>
          <p:spPr>
            <a:xfrm rot="904439">
              <a:off x="3956060" y="4009110"/>
              <a:ext cx="42566" cy="43137"/>
            </a:xfrm>
            <a:custGeom>
              <a:avLst/>
              <a:gdLst/>
              <a:ahLst/>
              <a:cxnLst/>
              <a:rect l="l" t="t" r="r" b="b"/>
              <a:pathLst>
                <a:path w="896" h="908" extrusionOk="0">
                  <a:moveTo>
                    <a:pt x="477" y="126"/>
                  </a:moveTo>
                  <a:cubicBezTo>
                    <a:pt x="488" y="165"/>
                    <a:pt x="497" y="212"/>
                    <a:pt x="508" y="249"/>
                  </a:cubicBezTo>
                  <a:cubicBezTo>
                    <a:pt x="530" y="338"/>
                    <a:pt x="536" y="360"/>
                    <a:pt x="547" y="374"/>
                  </a:cubicBezTo>
                  <a:cubicBezTo>
                    <a:pt x="558" y="388"/>
                    <a:pt x="575" y="394"/>
                    <a:pt x="661" y="427"/>
                  </a:cubicBezTo>
                  <a:cubicBezTo>
                    <a:pt x="695" y="436"/>
                    <a:pt x="742" y="455"/>
                    <a:pt x="778" y="469"/>
                  </a:cubicBezTo>
                  <a:cubicBezTo>
                    <a:pt x="725" y="489"/>
                    <a:pt x="645" y="519"/>
                    <a:pt x="575" y="544"/>
                  </a:cubicBezTo>
                  <a:cubicBezTo>
                    <a:pt x="564" y="547"/>
                    <a:pt x="555" y="556"/>
                    <a:pt x="550" y="567"/>
                  </a:cubicBezTo>
                  <a:cubicBezTo>
                    <a:pt x="516" y="650"/>
                    <a:pt x="472" y="740"/>
                    <a:pt x="444" y="793"/>
                  </a:cubicBezTo>
                  <a:cubicBezTo>
                    <a:pt x="421" y="737"/>
                    <a:pt x="393" y="639"/>
                    <a:pt x="374" y="553"/>
                  </a:cubicBezTo>
                  <a:cubicBezTo>
                    <a:pt x="368" y="533"/>
                    <a:pt x="360" y="525"/>
                    <a:pt x="340" y="522"/>
                  </a:cubicBezTo>
                  <a:cubicBezTo>
                    <a:pt x="257" y="508"/>
                    <a:pt x="165" y="486"/>
                    <a:pt x="112" y="469"/>
                  </a:cubicBezTo>
                  <a:cubicBezTo>
                    <a:pt x="168" y="438"/>
                    <a:pt x="271" y="391"/>
                    <a:pt x="363" y="360"/>
                  </a:cubicBezTo>
                  <a:cubicBezTo>
                    <a:pt x="374" y="358"/>
                    <a:pt x="382" y="346"/>
                    <a:pt x="385" y="335"/>
                  </a:cubicBezTo>
                  <a:cubicBezTo>
                    <a:pt x="416" y="263"/>
                    <a:pt x="449" y="176"/>
                    <a:pt x="477" y="126"/>
                  </a:cubicBezTo>
                  <a:close/>
                  <a:moveTo>
                    <a:pt x="486" y="0"/>
                  </a:moveTo>
                  <a:cubicBezTo>
                    <a:pt x="460" y="0"/>
                    <a:pt x="424" y="0"/>
                    <a:pt x="318" y="285"/>
                  </a:cubicBezTo>
                  <a:cubicBezTo>
                    <a:pt x="20" y="402"/>
                    <a:pt x="11" y="441"/>
                    <a:pt x="3" y="458"/>
                  </a:cubicBezTo>
                  <a:cubicBezTo>
                    <a:pt x="0" y="472"/>
                    <a:pt x="3" y="489"/>
                    <a:pt x="11" y="500"/>
                  </a:cubicBezTo>
                  <a:cubicBezTo>
                    <a:pt x="17" y="514"/>
                    <a:pt x="42" y="544"/>
                    <a:pt x="304" y="595"/>
                  </a:cubicBezTo>
                  <a:cubicBezTo>
                    <a:pt x="382" y="904"/>
                    <a:pt x="407" y="904"/>
                    <a:pt x="438" y="904"/>
                  </a:cubicBezTo>
                  <a:lnTo>
                    <a:pt x="444" y="907"/>
                  </a:lnTo>
                  <a:cubicBezTo>
                    <a:pt x="466" y="904"/>
                    <a:pt x="494" y="904"/>
                    <a:pt x="619" y="614"/>
                  </a:cubicBezTo>
                  <a:cubicBezTo>
                    <a:pt x="700" y="586"/>
                    <a:pt x="848" y="531"/>
                    <a:pt x="879" y="503"/>
                  </a:cubicBezTo>
                  <a:cubicBezTo>
                    <a:pt x="890" y="497"/>
                    <a:pt x="896" y="475"/>
                    <a:pt x="893" y="461"/>
                  </a:cubicBezTo>
                  <a:cubicBezTo>
                    <a:pt x="884" y="425"/>
                    <a:pt x="843" y="405"/>
                    <a:pt x="689" y="349"/>
                  </a:cubicBezTo>
                  <a:cubicBezTo>
                    <a:pt x="659" y="341"/>
                    <a:pt x="628" y="327"/>
                    <a:pt x="611" y="319"/>
                  </a:cubicBezTo>
                  <a:cubicBezTo>
                    <a:pt x="603" y="299"/>
                    <a:pt x="597" y="260"/>
                    <a:pt x="586" y="224"/>
                  </a:cubicBezTo>
                  <a:cubicBezTo>
                    <a:pt x="561" y="118"/>
                    <a:pt x="544" y="51"/>
                    <a:pt x="522" y="23"/>
                  </a:cubicBezTo>
                  <a:cubicBezTo>
                    <a:pt x="516" y="12"/>
                    <a:pt x="499" y="0"/>
                    <a:pt x="4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2" name="Google Shape;3842;p43"/>
            <p:cNvSpPr/>
            <p:nvPr/>
          </p:nvSpPr>
          <p:spPr>
            <a:xfrm rot="904439">
              <a:off x="3359951" y="4021349"/>
              <a:ext cx="42566" cy="43137"/>
            </a:xfrm>
            <a:custGeom>
              <a:avLst/>
              <a:gdLst/>
              <a:ahLst/>
              <a:cxnLst/>
              <a:rect l="l" t="t" r="r" b="b"/>
              <a:pathLst>
                <a:path w="896" h="908" extrusionOk="0">
                  <a:moveTo>
                    <a:pt x="477" y="126"/>
                  </a:moveTo>
                  <a:cubicBezTo>
                    <a:pt x="488" y="165"/>
                    <a:pt x="499" y="213"/>
                    <a:pt x="508" y="249"/>
                  </a:cubicBezTo>
                  <a:cubicBezTo>
                    <a:pt x="530" y="338"/>
                    <a:pt x="538" y="361"/>
                    <a:pt x="547" y="375"/>
                  </a:cubicBezTo>
                  <a:cubicBezTo>
                    <a:pt x="558" y="389"/>
                    <a:pt x="575" y="394"/>
                    <a:pt x="664" y="425"/>
                  </a:cubicBezTo>
                  <a:cubicBezTo>
                    <a:pt x="695" y="436"/>
                    <a:pt x="742" y="453"/>
                    <a:pt x="778" y="467"/>
                  </a:cubicBezTo>
                  <a:cubicBezTo>
                    <a:pt x="725" y="489"/>
                    <a:pt x="644" y="520"/>
                    <a:pt x="575" y="545"/>
                  </a:cubicBezTo>
                  <a:cubicBezTo>
                    <a:pt x="566" y="548"/>
                    <a:pt x="555" y="556"/>
                    <a:pt x="552" y="567"/>
                  </a:cubicBezTo>
                  <a:cubicBezTo>
                    <a:pt x="516" y="648"/>
                    <a:pt x="471" y="740"/>
                    <a:pt x="444" y="793"/>
                  </a:cubicBezTo>
                  <a:cubicBezTo>
                    <a:pt x="421" y="737"/>
                    <a:pt x="393" y="640"/>
                    <a:pt x="374" y="553"/>
                  </a:cubicBezTo>
                  <a:cubicBezTo>
                    <a:pt x="371" y="534"/>
                    <a:pt x="360" y="525"/>
                    <a:pt x="343" y="520"/>
                  </a:cubicBezTo>
                  <a:cubicBezTo>
                    <a:pt x="259" y="506"/>
                    <a:pt x="165" y="483"/>
                    <a:pt x="112" y="469"/>
                  </a:cubicBezTo>
                  <a:cubicBezTo>
                    <a:pt x="167" y="436"/>
                    <a:pt x="273" y="391"/>
                    <a:pt x="363" y="361"/>
                  </a:cubicBezTo>
                  <a:cubicBezTo>
                    <a:pt x="374" y="355"/>
                    <a:pt x="382" y="347"/>
                    <a:pt x="388" y="336"/>
                  </a:cubicBezTo>
                  <a:cubicBezTo>
                    <a:pt x="416" y="263"/>
                    <a:pt x="449" y="174"/>
                    <a:pt x="477" y="126"/>
                  </a:cubicBezTo>
                  <a:close/>
                  <a:moveTo>
                    <a:pt x="485" y="1"/>
                  </a:moveTo>
                  <a:cubicBezTo>
                    <a:pt x="460" y="1"/>
                    <a:pt x="427" y="1"/>
                    <a:pt x="318" y="283"/>
                  </a:cubicBezTo>
                  <a:cubicBezTo>
                    <a:pt x="22" y="403"/>
                    <a:pt x="11" y="439"/>
                    <a:pt x="3" y="458"/>
                  </a:cubicBezTo>
                  <a:cubicBezTo>
                    <a:pt x="0" y="472"/>
                    <a:pt x="3" y="489"/>
                    <a:pt x="11" y="500"/>
                  </a:cubicBezTo>
                  <a:cubicBezTo>
                    <a:pt x="17" y="514"/>
                    <a:pt x="42" y="545"/>
                    <a:pt x="304" y="595"/>
                  </a:cubicBezTo>
                  <a:cubicBezTo>
                    <a:pt x="382" y="905"/>
                    <a:pt x="407" y="905"/>
                    <a:pt x="438" y="905"/>
                  </a:cubicBezTo>
                  <a:cubicBezTo>
                    <a:pt x="438" y="905"/>
                    <a:pt x="444" y="905"/>
                    <a:pt x="444" y="907"/>
                  </a:cubicBezTo>
                  <a:cubicBezTo>
                    <a:pt x="469" y="905"/>
                    <a:pt x="497" y="905"/>
                    <a:pt x="622" y="615"/>
                  </a:cubicBezTo>
                  <a:cubicBezTo>
                    <a:pt x="700" y="587"/>
                    <a:pt x="848" y="531"/>
                    <a:pt x="879" y="503"/>
                  </a:cubicBezTo>
                  <a:cubicBezTo>
                    <a:pt x="890" y="497"/>
                    <a:pt x="896" y="475"/>
                    <a:pt x="893" y="461"/>
                  </a:cubicBezTo>
                  <a:cubicBezTo>
                    <a:pt x="887" y="422"/>
                    <a:pt x="845" y="405"/>
                    <a:pt x="692" y="350"/>
                  </a:cubicBezTo>
                  <a:cubicBezTo>
                    <a:pt x="658" y="338"/>
                    <a:pt x="628" y="324"/>
                    <a:pt x="611" y="319"/>
                  </a:cubicBezTo>
                  <a:cubicBezTo>
                    <a:pt x="603" y="297"/>
                    <a:pt x="597" y="257"/>
                    <a:pt x="586" y="224"/>
                  </a:cubicBezTo>
                  <a:cubicBezTo>
                    <a:pt x="561" y="115"/>
                    <a:pt x="544" y="48"/>
                    <a:pt x="524" y="20"/>
                  </a:cubicBezTo>
                  <a:cubicBezTo>
                    <a:pt x="516" y="12"/>
                    <a:pt x="499" y="1"/>
                    <a:pt x="4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3" name="Google Shape;3843;p43"/>
            <p:cNvSpPr/>
            <p:nvPr/>
          </p:nvSpPr>
          <p:spPr>
            <a:xfrm rot="904439">
              <a:off x="3277726" y="4348581"/>
              <a:ext cx="225137" cy="52638"/>
            </a:xfrm>
            <a:custGeom>
              <a:avLst/>
              <a:gdLst/>
              <a:ahLst/>
              <a:cxnLst/>
              <a:rect l="l" t="t" r="r" b="b"/>
              <a:pathLst>
                <a:path w="4739" h="1108" extrusionOk="0">
                  <a:moveTo>
                    <a:pt x="3296" y="1"/>
                  </a:moveTo>
                  <a:cubicBezTo>
                    <a:pt x="3290" y="1"/>
                    <a:pt x="3284" y="2"/>
                    <a:pt x="3279" y="3"/>
                  </a:cubicBezTo>
                  <a:cubicBezTo>
                    <a:pt x="3120" y="56"/>
                    <a:pt x="2674" y="687"/>
                    <a:pt x="2674" y="687"/>
                  </a:cubicBezTo>
                  <a:cubicBezTo>
                    <a:pt x="2674" y="687"/>
                    <a:pt x="2480" y="53"/>
                    <a:pt x="2348" y="53"/>
                  </a:cubicBezTo>
                  <a:cubicBezTo>
                    <a:pt x="2343" y="53"/>
                    <a:pt x="2338" y="54"/>
                    <a:pt x="2333" y="56"/>
                  </a:cubicBezTo>
                  <a:cubicBezTo>
                    <a:pt x="2199" y="109"/>
                    <a:pt x="1753" y="712"/>
                    <a:pt x="1753" y="712"/>
                  </a:cubicBezTo>
                  <a:cubicBezTo>
                    <a:pt x="1753" y="712"/>
                    <a:pt x="1637" y="153"/>
                    <a:pt x="1425" y="153"/>
                  </a:cubicBezTo>
                  <a:cubicBezTo>
                    <a:pt x="1412" y="153"/>
                    <a:pt x="1398" y="155"/>
                    <a:pt x="1385" y="160"/>
                  </a:cubicBezTo>
                  <a:cubicBezTo>
                    <a:pt x="1148" y="238"/>
                    <a:pt x="832" y="765"/>
                    <a:pt x="832" y="765"/>
                  </a:cubicBezTo>
                  <a:cubicBezTo>
                    <a:pt x="832" y="765"/>
                    <a:pt x="569" y="234"/>
                    <a:pt x="432" y="234"/>
                  </a:cubicBezTo>
                  <a:cubicBezTo>
                    <a:pt x="426" y="234"/>
                    <a:pt x="420" y="235"/>
                    <a:pt x="414" y="238"/>
                  </a:cubicBezTo>
                  <a:cubicBezTo>
                    <a:pt x="288" y="294"/>
                    <a:pt x="1" y="1030"/>
                    <a:pt x="76" y="1030"/>
                  </a:cubicBezTo>
                  <a:cubicBezTo>
                    <a:pt x="76" y="1030"/>
                    <a:pt x="2509" y="1108"/>
                    <a:pt x="3759" y="1108"/>
                  </a:cubicBezTo>
                  <a:cubicBezTo>
                    <a:pt x="4131" y="1108"/>
                    <a:pt x="4398" y="1101"/>
                    <a:pt x="4465" y="1083"/>
                  </a:cubicBezTo>
                  <a:cubicBezTo>
                    <a:pt x="4739" y="1007"/>
                    <a:pt x="4236" y="181"/>
                    <a:pt x="4111" y="181"/>
                  </a:cubicBezTo>
                  <a:cubicBezTo>
                    <a:pt x="4104" y="181"/>
                    <a:pt x="4098" y="184"/>
                    <a:pt x="4094" y="190"/>
                  </a:cubicBezTo>
                  <a:cubicBezTo>
                    <a:pt x="4018" y="294"/>
                    <a:pt x="3647" y="687"/>
                    <a:pt x="3647" y="687"/>
                  </a:cubicBezTo>
                  <a:cubicBezTo>
                    <a:pt x="3647" y="687"/>
                    <a:pt x="3452" y="1"/>
                    <a:pt x="32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4" name="Google Shape;3844;p43"/>
            <p:cNvSpPr/>
            <p:nvPr/>
          </p:nvSpPr>
          <p:spPr>
            <a:xfrm rot="904439">
              <a:off x="3710585" y="4482894"/>
              <a:ext cx="225279" cy="52590"/>
            </a:xfrm>
            <a:custGeom>
              <a:avLst/>
              <a:gdLst/>
              <a:ahLst/>
              <a:cxnLst/>
              <a:rect l="l" t="t" r="r" b="b"/>
              <a:pathLst>
                <a:path w="4742" h="1107" extrusionOk="0">
                  <a:moveTo>
                    <a:pt x="3298" y="1"/>
                  </a:moveTo>
                  <a:cubicBezTo>
                    <a:pt x="3293" y="1"/>
                    <a:pt x="3287" y="1"/>
                    <a:pt x="3281" y="3"/>
                  </a:cubicBezTo>
                  <a:cubicBezTo>
                    <a:pt x="3122" y="56"/>
                    <a:pt x="2679" y="687"/>
                    <a:pt x="2679" y="687"/>
                  </a:cubicBezTo>
                  <a:cubicBezTo>
                    <a:pt x="2679" y="687"/>
                    <a:pt x="2485" y="53"/>
                    <a:pt x="2353" y="53"/>
                  </a:cubicBezTo>
                  <a:cubicBezTo>
                    <a:pt x="2348" y="53"/>
                    <a:pt x="2343" y="54"/>
                    <a:pt x="2338" y="56"/>
                  </a:cubicBezTo>
                  <a:cubicBezTo>
                    <a:pt x="2205" y="109"/>
                    <a:pt x="1758" y="712"/>
                    <a:pt x="1758" y="712"/>
                  </a:cubicBezTo>
                  <a:cubicBezTo>
                    <a:pt x="1758" y="712"/>
                    <a:pt x="1642" y="152"/>
                    <a:pt x="1432" y="152"/>
                  </a:cubicBezTo>
                  <a:cubicBezTo>
                    <a:pt x="1418" y="152"/>
                    <a:pt x="1404" y="155"/>
                    <a:pt x="1390" y="160"/>
                  </a:cubicBezTo>
                  <a:cubicBezTo>
                    <a:pt x="1153" y="238"/>
                    <a:pt x="838" y="762"/>
                    <a:pt x="838" y="762"/>
                  </a:cubicBezTo>
                  <a:cubicBezTo>
                    <a:pt x="838" y="762"/>
                    <a:pt x="572" y="234"/>
                    <a:pt x="437" y="234"/>
                  </a:cubicBezTo>
                  <a:cubicBezTo>
                    <a:pt x="431" y="234"/>
                    <a:pt x="425" y="235"/>
                    <a:pt x="419" y="238"/>
                  </a:cubicBezTo>
                  <a:cubicBezTo>
                    <a:pt x="291" y="293"/>
                    <a:pt x="1" y="1030"/>
                    <a:pt x="82" y="1030"/>
                  </a:cubicBezTo>
                  <a:cubicBezTo>
                    <a:pt x="82" y="1030"/>
                    <a:pt x="2475" y="1107"/>
                    <a:pt x="3733" y="1107"/>
                  </a:cubicBezTo>
                  <a:cubicBezTo>
                    <a:pt x="4121" y="1107"/>
                    <a:pt x="4401" y="1099"/>
                    <a:pt x="4470" y="1080"/>
                  </a:cubicBezTo>
                  <a:cubicBezTo>
                    <a:pt x="4742" y="1006"/>
                    <a:pt x="4240" y="179"/>
                    <a:pt x="4116" y="179"/>
                  </a:cubicBezTo>
                  <a:cubicBezTo>
                    <a:pt x="4109" y="179"/>
                    <a:pt x="4103" y="182"/>
                    <a:pt x="4099" y="187"/>
                  </a:cubicBezTo>
                  <a:cubicBezTo>
                    <a:pt x="4024" y="293"/>
                    <a:pt x="3652" y="687"/>
                    <a:pt x="3652" y="687"/>
                  </a:cubicBezTo>
                  <a:cubicBezTo>
                    <a:pt x="3652" y="687"/>
                    <a:pt x="3458" y="1"/>
                    <a:pt x="329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5" name="Google Shape;3845;p43"/>
            <p:cNvSpPr/>
            <p:nvPr/>
          </p:nvSpPr>
          <p:spPr>
            <a:xfrm rot="904439">
              <a:off x="3478759" y="3852431"/>
              <a:ext cx="562533" cy="510132"/>
            </a:xfrm>
            <a:custGeom>
              <a:avLst/>
              <a:gdLst/>
              <a:ahLst/>
              <a:cxnLst/>
              <a:rect l="l" t="t" r="r" b="b"/>
              <a:pathLst>
                <a:path w="11841" h="10738" extrusionOk="0">
                  <a:moveTo>
                    <a:pt x="8241" y="1"/>
                  </a:moveTo>
                  <a:cubicBezTo>
                    <a:pt x="7676" y="1"/>
                    <a:pt x="7166" y="272"/>
                    <a:pt x="6557" y="597"/>
                  </a:cubicBezTo>
                  <a:cubicBezTo>
                    <a:pt x="6152" y="811"/>
                    <a:pt x="5692" y="1051"/>
                    <a:pt x="5139" y="1252"/>
                  </a:cubicBezTo>
                  <a:cubicBezTo>
                    <a:pt x="4386" y="1520"/>
                    <a:pt x="3814" y="1565"/>
                    <a:pt x="3312" y="1604"/>
                  </a:cubicBezTo>
                  <a:cubicBezTo>
                    <a:pt x="2486" y="1665"/>
                    <a:pt x="1839" y="1718"/>
                    <a:pt x="924" y="2775"/>
                  </a:cubicBezTo>
                  <a:cubicBezTo>
                    <a:pt x="157" y="3665"/>
                    <a:pt x="1" y="4460"/>
                    <a:pt x="3" y="4971"/>
                  </a:cubicBezTo>
                  <a:cubicBezTo>
                    <a:pt x="9" y="5529"/>
                    <a:pt x="193" y="5872"/>
                    <a:pt x="199" y="5886"/>
                  </a:cubicBezTo>
                  <a:cubicBezTo>
                    <a:pt x="204" y="5900"/>
                    <a:pt x="217" y="5908"/>
                    <a:pt x="232" y="5908"/>
                  </a:cubicBezTo>
                  <a:cubicBezTo>
                    <a:pt x="238" y="5908"/>
                    <a:pt x="245" y="5906"/>
                    <a:pt x="252" y="5903"/>
                  </a:cubicBezTo>
                  <a:cubicBezTo>
                    <a:pt x="274" y="5897"/>
                    <a:pt x="280" y="5872"/>
                    <a:pt x="268" y="5850"/>
                  </a:cubicBezTo>
                  <a:cubicBezTo>
                    <a:pt x="268" y="5847"/>
                    <a:pt x="87" y="5512"/>
                    <a:pt x="84" y="4977"/>
                  </a:cubicBezTo>
                  <a:cubicBezTo>
                    <a:pt x="81" y="4480"/>
                    <a:pt x="235" y="3702"/>
                    <a:pt x="985" y="2834"/>
                  </a:cubicBezTo>
                  <a:cubicBezTo>
                    <a:pt x="1878" y="1802"/>
                    <a:pt x="2483" y="1754"/>
                    <a:pt x="3320" y="1690"/>
                  </a:cubicBezTo>
                  <a:cubicBezTo>
                    <a:pt x="3831" y="1651"/>
                    <a:pt x="4406" y="1609"/>
                    <a:pt x="5170" y="1336"/>
                  </a:cubicBezTo>
                  <a:cubicBezTo>
                    <a:pt x="5722" y="1135"/>
                    <a:pt x="6188" y="890"/>
                    <a:pt x="6596" y="672"/>
                  </a:cubicBezTo>
                  <a:cubicBezTo>
                    <a:pt x="7188" y="357"/>
                    <a:pt x="7685" y="94"/>
                    <a:pt x="8235" y="94"/>
                  </a:cubicBezTo>
                  <a:cubicBezTo>
                    <a:pt x="8833" y="94"/>
                    <a:pt x="9493" y="404"/>
                    <a:pt x="10409" y="1297"/>
                  </a:cubicBezTo>
                  <a:cubicBezTo>
                    <a:pt x="11606" y="2457"/>
                    <a:pt x="11330" y="3191"/>
                    <a:pt x="11065" y="3894"/>
                  </a:cubicBezTo>
                  <a:cubicBezTo>
                    <a:pt x="10886" y="4366"/>
                    <a:pt x="10705" y="4851"/>
                    <a:pt x="10956" y="5445"/>
                  </a:cubicBezTo>
                  <a:cubicBezTo>
                    <a:pt x="11748" y="7314"/>
                    <a:pt x="11118" y="9086"/>
                    <a:pt x="10141" y="10012"/>
                  </a:cubicBezTo>
                  <a:cubicBezTo>
                    <a:pt x="9693" y="10431"/>
                    <a:pt x="9194" y="10657"/>
                    <a:pt x="8744" y="10657"/>
                  </a:cubicBezTo>
                  <a:cubicBezTo>
                    <a:pt x="8555" y="10657"/>
                    <a:pt x="8375" y="10618"/>
                    <a:pt x="8211" y="10537"/>
                  </a:cubicBezTo>
                  <a:cubicBezTo>
                    <a:pt x="8205" y="10534"/>
                    <a:pt x="8199" y="10533"/>
                    <a:pt x="8193" y="10533"/>
                  </a:cubicBezTo>
                  <a:cubicBezTo>
                    <a:pt x="8179" y="10533"/>
                    <a:pt x="8166" y="10540"/>
                    <a:pt x="8158" y="10556"/>
                  </a:cubicBezTo>
                  <a:cubicBezTo>
                    <a:pt x="8147" y="10573"/>
                    <a:pt x="8152" y="10598"/>
                    <a:pt x="8175" y="10606"/>
                  </a:cubicBezTo>
                  <a:cubicBezTo>
                    <a:pt x="8350" y="10696"/>
                    <a:pt x="8540" y="10737"/>
                    <a:pt x="8744" y="10737"/>
                  </a:cubicBezTo>
                  <a:cubicBezTo>
                    <a:pt x="9215" y="10737"/>
                    <a:pt x="9734" y="10503"/>
                    <a:pt x="10197" y="10062"/>
                  </a:cubicBezTo>
                  <a:cubicBezTo>
                    <a:pt x="11193" y="9122"/>
                    <a:pt x="11840" y="7314"/>
                    <a:pt x="11031" y="5412"/>
                  </a:cubicBezTo>
                  <a:cubicBezTo>
                    <a:pt x="10791" y="4843"/>
                    <a:pt x="10962" y="4396"/>
                    <a:pt x="11140" y="3919"/>
                  </a:cubicBezTo>
                  <a:cubicBezTo>
                    <a:pt x="11414" y="3191"/>
                    <a:pt x="11698" y="2432"/>
                    <a:pt x="10465" y="1233"/>
                  </a:cubicBezTo>
                  <a:cubicBezTo>
                    <a:pt x="9528" y="319"/>
                    <a:pt x="8852" y="1"/>
                    <a:pt x="82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6" name="Google Shape;3846;p43"/>
            <p:cNvSpPr/>
            <p:nvPr/>
          </p:nvSpPr>
          <p:spPr>
            <a:xfrm rot="904439">
              <a:off x="3621607" y="3946353"/>
              <a:ext cx="147130" cy="129077"/>
            </a:xfrm>
            <a:custGeom>
              <a:avLst/>
              <a:gdLst/>
              <a:ahLst/>
              <a:cxnLst/>
              <a:rect l="l" t="t" r="r" b="b"/>
              <a:pathLst>
                <a:path w="3097" h="2717" extrusionOk="0">
                  <a:moveTo>
                    <a:pt x="1340" y="1"/>
                  </a:moveTo>
                  <a:cubicBezTo>
                    <a:pt x="968" y="1"/>
                    <a:pt x="0" y="1319"/>
                    <a:pt x="0" y="1319"/>
                  </a:cubicBezTo>
                  <a:lnTo>
                    <a:pt x="2185" y="2717"/>
                  </a:lnTo>
                  <a:cubicBezTo>
                    <a:pt x="2185" y="2717"/>
                    <a:pt x="3097" y="1381"/>
                    <a:pt x="3072" y="1238"/>
                  </a:cubicBezTo>
                  <a:cubicBezTo>
                    <a:pt x="3050" y="1096"/>
                    <a:pt x="1705" y="217"/>
                    <a:pt x="1406" y="19"/>
                  </a:cubicBezTo>
                  <a:cubicBezTo>
                    <a:pt x="1387" y="7"/>
                    <a:pt x="1365" y="1"/>
                    <a:pt x="13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7" name="Google Shape;3847;p43"/>
            <p:cNvSpPr/>
            <p:nvPr/>
          </p:nvSpPr>
          <p:spPr>
            <a:xfrm rot="904439">
              <a:off x="3796986" y="4120258"/>
              <a:ext cx="144137" cy="128459"/>
            </a:xfrm>
            <a:custGeom>
              <a:avLst/>
              <a:gdLst/>
              <a:ahLst/>
              <a:cxnLst/>
              <a:rect l="l" t="t" r="r" b="b"/>
              <a:pathLst>
                <a:path w="3034" h="2704" extrusionOk="0">
                  <a:moveTo>
                    <a:pt x="1454" y="0"/>
                  </a:moveTo>
                  <a:cubicBezTo>
                    <a:pt x="1437" y="0"/>
                    <a:pt x="1421" y="2"/>
                    <a:pt x="1407" y="6"/>
                  </a:cubicBezTo>
                  <a:cubicBezTo>
                    <a:pt x="1298" y="33"/>
                    <a:pt x="1" y="1306"/>
                    <a:pt x="1" y="1306"/>
                  </a:cubicBezTo>
                  <a:lnTo>
                    <a:pt x="2180" y="2703"/>
                  </a:lnTo>
                  <a:cubicBezTo>
                    <a:pt x="2180" y="2703"/>
                    <a:pt x="3034" y="1222"/>
                    <a:pt x="3011" y="1080"/>
                  </a:cubicBezTo>
                  <a:cubicBezTo>
                    <a:pt x="2990" y="946"/>
                    <a:pt x="1854" y="0"/>
                    <a:pt x="14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8" name="Google Shape;3848;p43"/>
            <p:cNvSpPr/>
            <p:nvPr/>
          </p:nvSpPr>
          <p:spPr>
            <a:xfrm rot="904439">
              <a:off x="3367201" y="3943895"/>
              <a:ext cx="377635" cy="377064"/>
            </a:xfrm>
            <a:custGeom>
              <a:avLst/>
              <a:gdLst/>
              <a:ahLst/>
              <a:cxnLst/>
              <a:rect l="l" t="t" r="r" b="b"/>
              <a:pathLst>
                <a:path w="7949" h="7937" extrusionOk="0">
                  <a:moveTo>
                    <a:pt x="4503" y="1"/>
                  </a:moveTo>
                  <a:cubicBezTo>
                    <a:pt x="4426" y="1"/>
                    <a:pt x="4374" y="25"/>
                    <a:pt x="4355" y="81"/>
                  </a:cubicBezTo>
                  <a:lnTo>
                    <a:pt x="0" y="5758"/>
                  </a:lnTo>
                  <a:lnTo>
                    <a:pt x="3309" y="7937"/>
                  </a:lnTo>
                  <a:cubicBezTo>
                    <a:pt x="3309" y="7937"/>
                    <a:pt x="7948" y="2131"/>
                    <a:pt x="7499" y="1732"/>
                  </a:cubicBezTo>
                  <a:cubicBezTo>
                    <a:pt x="7105" y="1385"/>
                    <a:pt x="5084" y="1"/>
                    <a:pt x="45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49" name="Google Shape;3849;p43"/>
            <p:cNvSpPr/>
            <p:nvPr/>
          </p:nvSpPr>
          <p:spPr>
            <a:xfrm rot="904439">
              <a:off x="3545388" y="4120730"/>
              <a:ext cx="390367" cy="379582"/>
            </a:xfrm>
            <a:custGeom>
              <a:avLst/>
              <a:gdLst/>
              <a:ahLst/>
              <a:cxnLst/>
              <a:rect l="l" t="t" r="r" b="b"/>
              <a:pathLst>
                <a:path w="8217" h="7990" extrusionOk="0">
                  <a:moveTo>
                    <a:pt x="4568" y="0"/>
                  </a:moveTo>
                  <a:cubicBezTo>
                    <a:pt x="4489" y="0"/>
                    <a:pt x="4437" y="24"/>
                    <a:pt x="4419" y="78"/>
                  </a:cubicBezTo>
                  <a:lnTo>
                    <a:pt x="0" y="5811"/>
                  </a:lnTo>
                  <a:lnTo>
                    <a:pt x="3312" y="7990"/>
                  </a:lnTo>
                  <a:cubicBezTo>
                    <a:pt x="3312" y="7990"/>
                    <a:pt x="8216" y="2176"/>
                    <a:pt x="7767" y="1783"/>
                  </a:cubicBezTo>
                  <a:cubicBezTo>
                    <a:pt x="7374" y="1435"/>
                    <a:pt x="5176" y="0"/>
                    <a:pt x="45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0" name="Google Shape;3850;p43"/>
            <p:cNvSpPr/>
            <p:nvPr/>
          </p:nvSpPr>
          <p:spPr>
            <a:xfrm rot="904439">
              <a:off x="3553647" y="4109025"/>
              <a:ext cx="212785" cy="202713"/>
            </a:xfrm>
            <a:custGeom>
              <a:avLst/>
              <a:gdLst/>
              <a:ahLst/>
              <a:cxnLst/>
              <a:rect l="l" t="t" r="r" b="b"/>
              <a:pathLst>
                <a:path w="4479" h="4267" extrusionOk="0">
                  <a:moveTo>
                    <a:pt x="2182" y="1"/>
                  </a:moveTo>
                  <a:lnTo>
                    <a:pt x="1" y="2392"/>
                  </a:lnTo>
                  <a:lnTo>
                    <a:pt x="2492" y="4266"/>
                  </a:lnTo>
                  <a:lnTo>
                    <a:pt x="4478" y="1379"/>
                  </a:lnTo>
                  <a:lnTo>
                    <a:pt x="2182" y="1"/>
                  </a:lnTo>
                  <a:close/>
                </a:path>
              </a:pathLst>
            </a:custGeom>
            <a:solidFill>
              <a:srgbClr val="B373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1" name="Google Shape;3851;p43"/>
            <p:cNvSpPr/>
            <p:nvPr/>
          </p:nvSpPr>
          <p:spPr>
            <a:xfrm rot="904439">
              <a:off x="3309716" y="4139712"/>
              <a:ext cx="238961" cy="176204"/>
            </a:xfrm>
            <a:custGeom>
              <a:avLst/>
              <a:gdLst/>
              <a:ahLst/>
              <a:cxnLst/>
              <a:rect l="l" t="t" r="r" b="b"/>
              <a:pathLst>
                <a:path w="5030" h="3709" extrusionOk="0">
                  <a:moveTo>
                    <a:pt x="2246" y="1"/>
                  </a:moveTo>
                  <a:cubicBezTo>
                    <a:pt x="1223" y="1"/>
                    <a:pt x="646" y="930"/>
                    <a:pt x="646" y="930"/>
                  </a:cubicBezTo>
                  <a:cubicBezTo>
                    <a:pt x="1" y="2199"/>
                    <a:pt x="1340" y="3708"/>
                    <a:pt x="2816" y="3708"/>
                  </a:cubicBezTo>
                  <a:cubicBezTo>
                    <a:pt x="2999" y="3708"/>
                    <a:pt x="3183" y="3685"/>
                    <a:pt x="3366" y="3636"/>
                  </a:cubicBezTo>
                  <a:cubicBezTo>
                    <a:pt x="5029" y="3184"/>
                    <a:pt x="4728" y="916"/>
                    <a:pt x="3020" y="171"/>
                  </a:cubicBezTo>
                  <a:cubicBezTo>
                    <a:pt x="2740" y="50"/>
                    <a:pt x="2481" y="1"/>
                    <a:pt x="22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2" name="Google Shape;3852;p43"/>
            <p:cNvSpPr/>
            <p:nvPr/>
          </p:nvSpPr>
          <p:spPr>
            <a:xfrm rot="904439">
              <a:off x="3342311" y="4169279"/>
              <a:ext cx="171453" cy="127319"/>
            </a:xfrm>
            <a:custGeom>
              <a:avLst/>
              <a:gdLst/>
              <a:ahLst/>
              <a:cxnLst/>
              <a:rect l="l" t="t" r="r" b="b"/>
              <a:pathLst>
                <a:path w="3609" h="2680" extrusionOk="0">
                  <a:moveTo>
                    <a:pt x="1599" y="0"/>
                  </a:moveTo>
                  <a:cubicBezTo>
                    <a:pt x="889" y="0"/>
                    <a:pt x="467" y="687"/>
                    <a:pt x="467" y="687"/>
                  </a:cubicBezTo>
                  <a:cubicBezTo>
                    <a:pt x="1" y="1597"/>
                    <a:pt x="958" y="2679"/>
                    <a:pt x="2018" y="2679"/>
                  </a:cubicBezTo>
                  <a:cubicBezTo>
                    <a:pt x="2150" y="2679"/>
                    <a:pt x="2284" y="2662"/>
                    <a:pt x="2417" y="2626"/>
                  </a:cubicBezTo>
                  <a:cubicBezTo>
                    <a:pt x="3608" y="2305"/>
                    <a:pt x="3215" y="668"/>
                    <a:pt x="2169" y="143"/>
                  </a:cubicBezTo>
                  <a:cubicBezTo>
                    <a:pt x="1963" y="41"/>
                    <a:pt x="1772" y="0"/>
                    <a:pt x="15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3" name="Google Shape;3853;p43"/>
            <p:cNvSpPr/>
            <p:nvPr/>
          </p:nvSpPr>
          <p:spPr>
            <a:xfrm rot="904439">
              <a:off x="3468595" y="4325126"/>
              <a:ext cx="238914" cy="176109"/>
            </a:xfrm>
            <a:custGeom>
              <a:avLst/>
              <a:gdLst/>
              <a:ahLst/>
              <a:cxnLst/>
              <a:rect l="l" t="t" r="r" b="b"/>
              <a:pathLst>
                <a:path w="5029" h="3707" extrusionOk="0">
                  <a:moveTo>
                    <a:pt x="2246" y="0"/>
                  </a:moveTo>
                  <a:cubicBezTo>
                    <a:pt x="1224" y="0"/>
                    <a:pt x="646" y="929"/>
                    <a:pt x="646" y="929"/>
                  </a:cubicBezTo>
                  <a:cubicBezTo>
                    <a:pt x="1" y="2197"/>
                    <a:pt x="1338" y="3707"/>
                    <a:pt x="2811" y="3707"/>
                  </a:cubicBezTo>
                  <a:cubicBezTo>
                    <a:pt x="2995" y="3707"/>
                    <a:pt x="3181" y="3683"/>
                    <a:pt x="3366" y="3633"/>
                  </a:cubicBezTo>
                  <a:cubicBezTo>
                    <a:pt x="5028" y="3184"/>
                    <a:pt x="4730" y="913"/>
                    <a:pt x="3020" y="171"/>
                  </a:cubicBezTo>
                  <a:cubicBezTo>
                    <a:pt x="2739" y="50"/>
                    <a:pt x="2481" y="0"/>
                    <a:pt x="22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4" name="Google Shape;3854;p43"/>
            <p:cNvSpPr/>
            <p:nvPr/>
          </p:nvSpPr>
          <p:spPr>
            <a:xfrm rot="904439">
              <a:off x="3501384" y="4354833"/>
              <a:ext cx="171311" cy="127319"/>
            </a:xfrm>
            <a:custGeom>
              <a:avLst/>
              <a:gdLst/>
              <a:ahLst/>
              <a:cxnLst/>
              <a:rect l="l" t="t" r="r" b="b"/>
              <a:pathLst>
                <a:path w="3606" h="2680" extrusionOk="0">
                  <a:moveTo>
                    <a:pt x="1593" y="1"/>
                  </a:moveTo>
                  <a:cubicBezTo>
                    <a:pt x="883" y="1"/>
                    <a:pt x="461" y="687"/>
                    <a:pt x="461" y="687"/>
                  </a:cubicBezTo>
                  <a:cubicBezTo>
                    <a:pt x="0" y="1598"/>
                    <a:pt x="958" y="2680"/>
                    <a:pt x="2014" y="2680"/>
                  </a:cubicBezTo>
                  <a:cubicBezTo>
                    <a:pt x="2145" y="2680"/>
                    <a:pt x="2279" y="2663"/>
                    <a:pt x="2411" y="2626"/>
                  </a:cubicBezTo>
                  <a:cubicBezTo>
                    <a:pt x="3605" y="2306"/>
                    <a:pt x="3209" y="668"/>
                    <a:pt x="2163" y="143"/>
                  </a:cubicBezTo>
                  <a:cubicBezTo>
                    <a:pt x="1957" y="42"/>
                    <a:pt x="1767" y="1"/>
                    <a:pt x="159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5" name="Google Shape;3855;p43"/>
            <p:cNvSpPr/>
            <p:nvPr/>
          </p:nvSpPr>
          <p:spPr>
            <a:xfrm rot="904439">
              <a:off x="3433473" y="4025998"/>
              <a:ext cx="457969" cy="377302"/>
            </a:xfrm>
            <a:custGeom>
              <a:avLst/>
              <a:gdLst/>
              <a:ahLst/>
              <a:cxnLst/>
              <a:rect l="l" t="t" r="r" b="b"/>
              <a:pathLst>
                <a:path w="9640" h="7942" extrusionOk="0">
                  <a:moveTo>
                    <a:pt x="2069" y="0"/>
                  </a:moveTo>
                  <a:cubicBezTo>
                    <a:pt x="1923" y="0"/>
                    <a:pt x="1774" y="13"/>
                    <a:pt x="1622" y="41"/>
                  </a:cubicBezTo>
                  <a:cubicBezTo>
                    <a:pt x="1625" y="46"/>
                    <a:pt x="54" y="2141"/>
                    <a:pt x="1" y="2348"/>
                  </a:cubicBezTo>
                  <a:cubicBezTo>
                    <a:pt x="1" y="2348"/>
                    <a:pt x="109" y="2332"/>
                    <a:pt x="283" y="2332"/>
                  </a:cubicBezTo>
                  <a:cubicBezTo>
                    <a:pt x="739" y="2332"/>
                    <a:pt x="1644" y="2440"/>
                    <a:pt x="2222" y="3224"/>
                  </a:cubicBezTo>
                  <a:cubicBezTo>
                    <a:pt x="3017" y="4309"/>
                    <a:pt x="3000" y="4973"/>
                    <a:pt x="3000" y="4973"/>
                  </a:cubicBezTo>
                  <a:lnTo>
                    <a:pt x="3962" y="5718"/>
                  </a:lnTo>
                  <a:cubicBezTo>
                    <a:pt x="3962" y="5718"/>
                    <a:pt x="4274" y="5591"/>
                    <a:pt x="4716" y="5591"/>
                  </a:cubicBezTo>
                  <a:cubicBezTo>
                    <a:pt x="5073" y="5591"/>
                    <a:pt x="5516" y="5674"/>
                    <a:pt x="5949" y="5975"/>
                  </a:cubicBezTo>
                  <a:cubicBezTo>
                    <a:pt x="6920" y="6647"/>
                    <a:pt x="7461" y="7941"/>
                    <a:pt x="7461" y="7941"/>
                  </a:cubicBezTo>
                  <a:lnTo>
                    <a:pt x="9640" y="5135"/>
                  </a:lnTo>
                  <a:cubicBezTo>
                    <a:pt x="9640" y="5135"/>
                    <a:pt x="9263" y="2711"/>
                    <a:pt x="6345" y="2694"/>
                  </a:cubicBezTo>
                  <a:lnTo>
                    <a:pt x="5204" y="1971"/>
                  </a:lnTo>
                  <a:cubicBezTo>
                    <a:pt x="5204" y="1971"/>
                    <a:pt x="3880" y="0"/>
                    <a:pt x="20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6" name="Google Shape;3856;p43"/>
            <p:cNvSpPr/>
            <p:nvPr/>
          </p:nvSpPr>
          <p:spPr>
            <a:xfrm rot="904439">
              <a:off x="3594330" y="4120799"/>
              <a:ext cx="93209" cy="114065"/>
            </a:xfrm>
            <a:custGeom>
              <a:avLst/>
              <a:gdLst/>
              <a:ahLst/>
              <a:cxnLst/>
              <a:rect l="l" t="t" r="r" b="b"/>
              <a:pathLst>
                <a:path w="1962" h="2401" extrusionOk="0">
                  <a:moveTo>
                    <a:pt x="1915" y="1"/>
                  </a:moveTo>
                  <a:cubicBezTo>
                    <a:pt x="1903" y="1"/>
                    <a:pt x="1892" y="6"/>
                    <a:pt x="1884" y="15"/>
                  </a:cubicBezTo>
                  <a:lnTo>
                    <a:pt x="15" y="2337"/>
                  </a:lnTo>
                  <a:cubicBezTo>
                    <a:pt x="1" y="2353"/>
                    <a:pt x="6" y="2378"/>
                    <a:pt x="23" y="2392"/>
                  </a:cubicBezTo>
                  <a:cubicBezTo>
                    <a:pt x="29" y="2398"/>
                    <a:pt x="37" y="2401"/>
                    <a:pt x="45" y="2401"/>
                  </a:cubicBezTo>
                  <a:cubicBezTo>
                    <a:pt x="62" y="2401"/>
                    <a:pt x="70" y="2398"/>
                    <a:pt x="79" y="2384"/>
                  </a:cubicBezTo>
                  <a:lnTo>
                    <a:pt x="1948" y="66"/>
                  </a:lnTo>
                  <a:cubicBezTo>
                    <a:pt x="1962" y="49"/>
                    <a:pt x="1959" y="24"/>
                    <a:pt x="1940" y="10"/>
                  </a:cubicBezTo>
                  <a:cubicBezTo>
                    <a:pt x="1932" y="4"/>
                    <a:pt x="1924" y="1"/>
                    <a:pt x="19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7" name="Google Shape;3857;p43"/>
            <p:cNvSpPr/>
            <p:nvPr/>
          </p:nvSpPr>
          <p:spPr>
            <a:xfrm rot="904439">
              <a:off x="3624862" y="4156215"/>
              <a:ext cx="104896" cy="138103"/>
            </a:xfrm>
            <a:custGeom>
              <a:avLst/>
              <a:gdLst/>
              <a:ahLst/>
              <a:cxnLst/>
              <a:rect l="l" t="t" r="r" b="b"/>
              <a:pathLst>
                <a:path w="2208" h="2907" extrusionOk="0">
                  <a:moveTo>
                    <a:pt x="2166" y="0"/>
                  </a:moveTo>
                  <a:cubicBezTo>
                    <a:pt x="2153" y="0"/>
                    <a:pt x="2141" y="7"/>
                    <a:pt x="2132" y="17"/>
                  </a:cubicBezTo>
                  <a:lnTo>
                    <a:pt x="12" y="2846"/>
                  </a:lnTo>
                  <a:cubicBezTo>
                    <a:pt x="1" y="2862"/>
                    <a:pt x="4" y="2887"/>
                    <a:pt x="23" y="2901"/>
                  </a:cubicBezTo>
                  <a:cubicBezTo>
                    <a:pt x="29" y="2904"/>
                    <a:pt x="37" y="2907"/>
                    <a:pt x="45" y="2907"/>
                  </a:cubicBezTo>
                  <a:cubicBezTo>
                    <a:pt x="57" y="2907"/>
                    <a:pt x="68" y="2904"/>
                    <a:pt x="79" y="2893"/>
                  </a:cubicBezTo>
                  <a:lnTo>
                    <a:pt x="2199" y="64"/>
                  </a:lnTo>
                  <a:cubicBezTo>
                    <a:pt x="2207" y="47"/>
                    <a:pt x="2205" y="22"/>
                    <a:pt x="2188" y="8"/>
                  </a:cubicBezTo>
                  <a:cubicBezTo>
                    <a:pt x="2181" y="3"/>
                    <a:pt x="2174" y="0"/>
                    <a:pt x="21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8" name="Google Shape;3858;p43"/>
            <p:cNvSpPr/>
            <p:nvPr/>
          </p:nvSpPr>
          <p:spPr>
            <a:xfrm rot="904439">
              <a:off x="3633669" y="4279754"/>
              <a:ext cx="131927" cy="84943"/>
            </a:xfrm>
            <a:custGeom>
              <a:avLst/>
              <a:gdLst/>
              <a:ahLst/>
              <a:cxnLst/>
              <a:rect l="l" t="t" r="r" b="b"/>
              <a:pathLst>
                <a:path w="2777" h="1788" extrusionOk="0">
                  <a:moveTo>
                    <a:pt x="346" y="1"/>
                  </a:moveTo>
                  <a:cubicBezTo>
                    <a:pt x="159" y="1"/>
                    <a:pt x="42" y="21"/>
                    <a:pt x="37" y="22"/>
                  </a:cubicBezTo>
                  <a:cubicBezTo>
                    <a:pt x="15" y="25"/>
                    <a:pt x="1" y="47"/>
                    <a:pt x="4" y="67"/>
                  </a:cubicBezTo>
                  <a:cubicBezTo>
                    <a:pt x="9" y="87"/>
                    <a:pt x="26" y="100"/>
                    <a:pt x="46" y="100"/>
                  </a:cubicBezTo>
                  <a:cubicBezTo>
                    <a:pt x="47" y="100"/>
                    <a:pt x="49" y="100"/>
                    <a:pt x="51" y="100"/>
                  </a:cubicBezTo>
                  <a:cubicBezTo>
                    <a:pt x="53" y="100"/>
                    <a:pt x="172" y="78"/>
                    <a:pt x="361" y="78"/>
                  </a:cubicBezTo>
                  <a:cubicBezTo>
                    <a:pt x="544" y="78"/>
                    <a:pt x="794" y="99"/>
                    <a:pt x="1067" y="178"/>
                  </a:cubicBezTo>
                  <a:cubicBezTo>
                    <a:pt x="1574" y="329"/>
                    <a:pt x="2272" y="728"/>
                    <a:pt x="2693" y="1763"/>
                  </a:cubicBezTo>
                  <a:cubicBezTo>
                    <a:pt x="2701" y="1777"/>
                    <a:pt x="2715" y="1788"/>
                    <a:pt x="2732" y="1788"/>
                  </a:cubicBezTo>
                  <a:cubicBezTo>
                    <a:pt x="2734" y="1788"/>
                    <a:pt x="2737" y="1785"/>
                    <a:pt x="2741" y="1785"/>
                  </a:cubicBezTo>
                  <a:cubicBezTo>
                    <a:pt x="2742" y="1785"/>
                    <a:pt x="2744" y="1786"/>
                    <a:pt x="2746" y="1788"/>
                  </a:cubicBezTo>
                  <a:cubicBezTo>
                    <a:pt x="2763" y="1779"/>
                    <a:pt x="2777" y="1754"/>
                    <a:pt x="2766" y="1735"/>
                  </a:cubicBezTo>
                  <a:cubicBezTo>
                    <a:pt x="2141" y="193"/>
                    <a:pt x="918" y="1"/>
                    <a:pt x="3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59" name="Google Shape;3859;p43"/>
            <p:cNvSpPr/>
            <p:nvPr/>
          </p:nvSpPr>
          <p:spPr>
            <a:xfrm rot="904439">
              <a:off x="3475873" y="4086841"/>
              <a:ext cx="130597" cy="97295"/>
            </a:xfrm>
            <a:custGeom>
              <a:avLst/>
              <a:gdLst/>
              <a:ahLst/>
              <a:cxnLst/>
              <a:rect l="l" t="t" r="r" b="b"/>
              <a:pathLst>
                <a:path w="2749" h="2048" extrusionOk="0">
                  <a:moveTo>
                    <a:pt x="42" y="0"/>
                  </a:moveTo>
                  <a:cubicBezTo>
                    <a:pt x="17" y="0"/>
                    <a:pt x="1" y="17"/>
                    <a:pt x="1" y="39"/>
                  </a:cubicBezTo>
                  <a:cubicBezTo>
                    <a:pt x="1" y="61"/>
                    <a:pt x="17" y="81"/>
                    <a:pt x="40" y="81"/>
                  </a:cubicBezTo>
                  <a:cubicBezTo>
                    <a:pt x="2537" y="137"/>
                    <a:pt x="2662" y="1989"/>
                    <a:pt x="2665" y="2009"/>
                  </a:cubicBezTo>
                  <a:cubicBezTo>
                    <a:pt x="2665" y="2031"/>
                    <a:pt x="2682" y="2048"/>
                    <a:pt x="2704" y="2048"/>
                  </a:cubicBezTo>
                  <a:lnTo>
                    <a:pt x="2707" y="2048"/>
                  </a:lnTo>
                  <a:cubicBezTo>
                    <a:pt x="2726" y="2048"/>
                    <a:pt x="2749" y="2025"/>
                    <a:pt x="2746" y="2006"/>
                  </a:cubicBezTo>
                  <a:cubicBezTo>
                    <a:pt x="2746" y="1989"/>
                    <a:pt x="2615" y="61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0" name="Google Shape;3860;p43"/>
            <p:cNvSpPr/>
            <p:nvPr/>
          </p:nvSpPr>
          <p:spPr>
            <a:xfrm rot="904439">
              <a:off x="3426301" y="4192877"/>
              <a:ext cx="55583" cy="61094"/>
            </a:xfrm>
            <a:custGeom>
              <a:avLst/>
              <a:gdLst/>
              <a:ahLst/>
              <a:cxnLst/>
              <a:rect l="l" t="t" r="r" b="b"/>
              <a:pathLst>
                <a:path w="1170" h="1286" extrusionOk="0">
                  <a:moveTo>
                    <a:pt x="47" y="1"/>
                  </a:moveTo>
                  <a:cubicBezTo>
                    <a:pt x="30" y="1"/>
                    <a:pt x="13" y="10"/>
                    <a:pt x="9" y="28"/>
                  </a:cubicBezTo>
                  <a:cubicBezTo>
                    <a:pt x="0" y="47"/>
                    <a:pt x="11" y="72"/>
                    <a:pt x="31" y="78"/>
                  </a:cubicBezTo>
                  <a:cubicBezTo>
                    <a:pt x="42" y="83"/>
                    <a:pt x="999" y="424"/>
                    <a:pt x="1085" y="1252"/>
                  </a:cubicBezTo>
                  <a:cubicBezTo>
                    <a:pt x="1085" y="1269"/>
                    <a:pt x="1102" y="1286"/>
                    <a:pt x="1125" y="1286"/>
                  </a:cubicBezTo>
                  <a:lnTo>
                    <a:pt x="1130" y="1286"/>
                  </a:lnTo>
                  <a:cubicBezTo>
                    <a:pt x="1152" y="1283"/>
                    <a:pt x="1169" y="1261"/>
                    <a:pt x="1166" y="1241"/>
                  </a:cubicBezTo>
                  <a:cubicBezTo>
                    <a:pt x="1072" y="365"/>
                    <a:pt x="70" y="5"/>
                    <a:pt x="59" y="2"/>
                  </a:cubicBezTo>
                  <a:cubicBezTo>
                    <a:pt x="55" y="1"/>
                    <a:pt x="51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1" name="Google Shape;3861;p43"/>
            <p:cNvSpPr/>
            <p:nvPr/>
          </p:nvSpPr>
          <p:spPr>
            <a:xfrm rot="904439">
              <a:off x="3587564" y="4378867"/>
              <a:ext cx="55821" cy="63375"/>
            </a:xfrm>
            <a:custGeom>
              <a:avLst/>
              <a:gdLst/>
              <a:ahLst/>
              <a:cxnLst/>
              <a:rect l="l" t="t" r="r" b="b"/>
              <a:pathLst>
                <a:path w="1175" h="1334" extrusionOk="0">
                  <a:moveTo>
                    <a:pt x="44" y="1"/>
                  </a:moveTo>
                  <a:cubicBezTo>
                    <a:pt x="29" y="1"/>
                    <a:pt x="17" y="10"/>
                    <a:pt x="8" y="25"/>
                  </a:cubicBezTo>
                  <a:cubicBezTo>
                    <a:pt x="0" y="47"/>
                    <a:pt x="8" y="66"/>
                    <a:pt x="31" y="78"/>
                  </a:cubicBezTo>
                  <a:cubicBezTo>
                    <a:pt x="42" y="80"/>
                    <a:pt x="1091" y="535"/>
                    <a:pt x="1030" y="1291"/>
                  </a:cubicBezTo>
                  <a:cubicBezTo>
                    <a:pt x="1030" y="1313"/>
                    <a:pt x="1049" y="1330"/>
                    <a:pt x="1069" y="1333"/>
                  </a:cubicBezTo>
                  <a:lnTo>
                    <a:pt x="1074" y="1333"/>
                  </a:lnTo>
                  <a:cubicBezTo>
                    <a:pt x="1094" y="1333"/>
                    <a:pt x="1110" y="1319"/>
                    <a:pt x="1108" y="1300"/>
                  </a:cubicBezTo>
                  <a:cubicBezTo>
                    <a:pt x="1175" y="482"/>
                    <a:pt x="106" y="25"/>
                    <a:pt x="62" y="5"/>
                  </a:cubicBezTo>
                  <a:cubicBezTo>
                    <a:pt x="55" y="2"/>
                    <a:pt x="50" y="1"/>
                    <a:pt x="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2" name="Google Shape;3862;p43"/>
            <p:cNvSpPr/>
            <p:nvPr/>
          </p:nvSpPr>
          <p:spPr>
            <a:xfrm rot="904439">
              <a:off x="3815757" y="4303194"/>
              <a:ext cx="12352" cy="15677"/>
            </a:xfrm>
            <a:custGeom>
              <a:avLst/>
              <a:gdLst/>
              <a:ahLst/>
              <a:cxnLst/>
              <a:rect l="l" t="t" r="r" b="b"/>
              <a:pathLst>
                <a:path w="260" h="330" extrusionOk="0">
                  <a:moveTo>
                    <a:pt x="215" y="1"/>
                  </a:moveTo>
                  <a:cubicBezTo>
                    <a:pt x="200" y="1"/>
                    <a:pt x="186" y="13"/>
                    <a:pt x="179" y="31"/>
                  </a:cubicBezTo>
                  <a:cubicBezTo>
                    <a:pt x="165" y="81"/>
                    <a:pt x="107" y="218"/>
                    <a:pt x="34" y="254"/>
                  </a:cubicBezTo>
                  <a:cubicBezTo>
                    <a:pt x="12" y="260"/>
                    <a:pt x="0" y="285"/>
                    <a:pt x="12" y="304"/>
                  </a:cubicBezTo>
                  <a:cubicBezTo>
                    <a:pt x="14" y="318"/>
                    <a:pt x="34" y="329"/>
                    <a:pt x="48" y="329"/>
                  </a:cubicBezTo>
                  <a:cubicBezTo>
                    <a:pt x="51" y="329"/>
                    <a:pt x="56" y="329"/>
                    <a:pt x="65" y="327"/>
                  </a:cubicBezTo>
                  <a:cubicBezTo>
                    <a:pt x="187" y="271"/>
                    <a:pt x="249" y="73"/>
                    <a:pt x="257" y="50"/>
                  </a:cubicBezTo>
                  <a:cubicBezTo>
                    <a:pt x="260" y="31"/>
                    <a:pt x="249" y="9"/>
                    <a:pt x="226" y="3"/>
                  </a:cubicBezTo>
                  <a:cubicBezTo>
                    <a:pt x="223" y="1"/>
                    <a:pt x="219" y="1"/>
                    <a:pt x="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3" name="Google Shape;3863;p43"/>
            <p:cNvSpPr/>
            <p:nvPr/>
          </p:nvSpPr>
          <p:spPr>
            <a:xfrm rot="904439">
              <a:off x="3837188" y="4291389"/>
              <a:ext cx="12257" cy="15677"/>
            </a:xfrm>
            <a:custGeom>
              <a:avLst/>
              <a:gdLst/>
              <a:ahLst/>
              <a:cxnLst/>
              <a:rect l="l" t="t" r="r" b="b"/>
              <a:pathLst>
                <a:path w="258" h="330" extrusionOk="0">
                  <a:moveTo>
                    <a:pt x="215" y="0"/>
                  </a:moveTo>
                  <a:cubicBezTo>
                    <a:pt x="199" y="0"/>
                    <a:pt x="184" y="13"/>
                    <a:pt x="179" y="31"/>
                  </a:cubicBezTo>
                  <a:cubicBezTo>
                    <a:pt x="165" y="84"/>
                    <a:pt x="104" y="218"/>
                    <a:pt x="31" y="254"/>
                  </a:cubicBezTo>
                  <a:cubicBezTo>
                    <a:pt x="12" y="260"/>
                    <a:pt x="1" y="285"/>
                    <a:pt x="12" y="307"/>
                  </a:cubicBezTo>
                  <a:cubicBezTo>
                    <a:pt x="14" y="321"/>
                    <a:pt x="28" y="329"/>
                    <a:pt x="45" y="329"/>
                  </a:cubicBezTo>
                  <a:cubicBezTo>
                    <a:pt x="48" y="329"/>
                    <a:pt x="56" y="329"/>
                    <a:pt x="62" y="327"/>
                  </a:cubicBezTo>
                  <a:cubicBezTo>
                    <a:pt x="185" y="271"/>
                    <a:pt x="249" y="73"/>
                    <a:pt x="254" y="50"/>
                  </a:cubicBezTo>
                  <a:cubicBezTo>
                    <a:pt x="257" y="31"/>
                    <a:pt x="249" y="11"/>
                    <a:pt x="227" y="3"/>
                  </a:cubicBezTo>
                  <a:cubicBezTo>
                    <a:pt x="223" y="1"/>
                    <a:pt x="219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4" name="Google Shape;3864;p43"/>
            <p:cNvSpPr/>
            <p:nvPr/>
          </p:nvSpPr>
          <p:spPr>
            <a:xfrm rot="904439">
              <a:off x="3822336" y="4314370"/>
              <a:ext cx="12399" cy="15725"/>
            </a:xfrm>
            <a:custGeom>
              <a:avLst/>
              <a:gdLst/>
              <a:ahLst/>
              <a:cxnLst/>
              <a:rect l="l" t="t" r="r" b="b"/>
              <a:pathLst>
                <a:path w="261" h="331" extrusionOk="0">
                  <a:moveTo>
                    <a:pt x="220" y="0"/>
                  </a:moveTo>
                  <a:cubicBezTo>
                    <a:pt x="202" y="0"/>
                    <a:pt x="186" y="13"/>
                    <a:pt x="179" y="30"/>
                  </a:cubicBezTo>
                  <a:cubicBezTo>
                    <a:pt x="165" y="83"/>
                    <a:pt x="107" y="219"/>
                    <a:pt x="34" y="253"/>
                  </a:cubicBezTo>
                  <a:cubicBezTo>
                    <a:pt x="12" y="261"/>
                    <a:pt x="1" y="286"/>
                    <a:pt x="12" y="306"/>
                  </a:cubicBezTo>
                  <a:cubicBezTo>
                    <a:pt x="15" y="320"/>
                    <a:pt x="29" y="331"/>
                    <a:pt x="48" y="331"/>
                  </a:cubicBezTo>
                  <a:cubicBezTo>
                    <a:pt x="54" y="331"/>
                    <a:pt x="57" y="331"/>
                    <a:pt x="65" y="328"/>
                  </a:cubicBezTo>
                  <a:cubicBezTo>
                    <a:pt x="188" y="272"/>
                    <a:pt x="249" y="71"/>
                    <a:pt x="257" y="52"/>
                  </a:cubicBezTo>
                  <a:cubicBezTo>
                    <a:pt x="260" y="30"/>
                    <a:pt x="249" y="10"/>
                    <a:pt x="230" y="2"/>
                  </a:cubicBezTo>
                  <a:cubicBezTo>
                    <a:pt x="226" y="1"/>
                    <a:pt x="223" y="0"/>
                    <a:pt x="2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5" name="Google Shape;3865;p43"/>
            <p:cNvSpPr/>
            <p:nvPr/>
          </p:nvSpPr>
          <p:spPr>
            <a:xfrm rot="904439">
              <a:off x="3802439" y="4334742"/>
              <a:ext cx="12399" cy="15677"/>
            </a:xfrm>
            <a:custGeom>
              <a:avLst/>
              <a:gdLst/>
              <a:ahLst/>
              <a:cxnLst/>
              <a:rect l="l" t="t" r="r" b="b"/>
              <a:pathLst>
                <a:path w="261" h="330" extrusionOk="0">
                  <a:moveTo>
                    <a:pt x="215" y="1"/>
                  </a:moveTo>
                  <a:cubicBezTo>
                    <a:pt x="199" y="1"/>
                    <a:pt x="184" y="13"/>
                    <a:pt x="179" y="31"/>
                  </a:cubicBezTo>
                  <a:cubicBezTo>
                    <a:pt x="165" y="84"/>
                    <a:pt x="107" y="218"/>
                    <a:pt x="34" y="254"/>
                  </a:cubicBezTo>
                  <a:cubicBezTo>
                    <a:pt x="12" y="260"/>
                    <a:pt x="1" y="285"/>
                    <a:pt x="12" y="307"/>
                  </a:cubicBezTo>
                  <a:cubicBezTo>
                    <a:pt x="15" y="321"/>
                    <a:pt x="29" y="330"/>
                    <a:pt x="45" y="330"/>
                  </a:cubicBezTo>
                  <a:cubicBezTo>
                    <a:pt x="54" y="330"/>
                    <a:pt x="62" y="330"/>
                    <a:pt x="65" y="327"/>
                  </a:cubicBezTo>
                  <a:cubicBezTo>
                    <a:pt x="185" y="271"/>
                    <a:pt x="249" y="73"/>
                    <a:pt x="255" y="51"/>
                  </a:cubicBezTo>
                  <a:cubicBezTo>
                    <a:pt x="260" y="31"/>
                    <a:pt x="249" y="9"/>
                    <a:pt x="227" y="3"/>
                  </a:cubicBezTo>
                  <a:cubicBezTo>
                    <a:pt x="223" y="2"/>
                    <a:pt x="219" y="1"/>
                    <a:pt x="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6" name="Google Shape;3866;p43"/>
            <p:cNvSpPr/>
            <p:nvPr/>
          </p:nvSpPr>
          <p:spPr>
            <a:xfrm rot="904439">
              <a:off x="3795709" y="4323546"/>
              <a:ext cx="12494" cy="15725"/>
            </a:xfrm>
            <a:custGeom>
              <a:avLst/>
              <a:gdLst/>
              <a:ahLst/>
              <a:cxnLst/>
              <a:rect l="l" t="t" r="r" b="b"/>
              <a:pathLst>
                <a:path w="263" h="331" extrusionOk="0">
                  <a:moveTo>
                    <a:pt x="218" y="0"/>
                  </a:moveTo>
                  <a:cubicBezTo>
                    <a:pt x="201" y="0"/>
                    <a:pt x="184" y="13"/>
                    <a:pt x="179" y="30"/>
                  </a:cubicBezTo>
                  <a:cubicBezTo>
                    <a:pt x="165" y="83"/>
                    <a:pt x="107" y="219"/>
                    <a:pt x="31" y="253"/>
                  </a:cubicBezTo>
                  <a:cubicBezTo>
                    <a:pt x="12" y="261"/>
                    <a:pt x="1" y="283"/>
                    <a:pt x="12" y="306"/>
                  </a:cubicBezTo>
                  <a:cubicBezTo>
                    <a:pt x="15" y="320"/>
                    <a:pt x="31" y="331"/>
                    <a:pt x="45" y="331"/>
                  </a:cubicBezTo>
                  <a:cubicBezTo>
                    <a:pt x="51" y="331"/>
                    <a:pt x="57" y="331"/>
                    <a:pt x="65" y="325"/>
                  </a:cubicBezTo>
                  <a:cubicBezTo>
                    <a:pt x="185" y="270"/>
                    <a:pt x="249" y="71"/>
                    <a:pt x="255" y="52"/>
                  </a:cubicBezTo>
                  <a:cubicBezTo>
                    <a:pt x="263" y="30"/>
                    <a:pt x="249" y="10"/>
                    <a:pt x="227" y="2"/>
                  </a:cubicBezTo>
                  <a:cubicBezTo>
                    <a:pt x="224" y="1"/>
                    <a:pt x="221" y="0"/>
                    <a:pt x="2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7" name="Google Shape;3867;p43"/>
            <p:cNvSpPr/>
            <p:nvPr/>
          </p:nvSpPr>
          <p:spPr>
            <a:xfrm rot="904439">
              <a:off x="3779510" y="4342963"/>
              <a:ext cx="12257" cy="15677"/>
            </a:xfrm>
            <a:custGeom>
              <a:avLst/>
              <a:gdLst/>
              <a:ahLst/>
              <a:cxnLst/>
              <a:rect l="l" t="t" r="r" b="b"/>
              <a:pathLst>
                <a:path w="258" h="330" extrusionOk="0">
                  <a:moveTo>
                    <a:pt x="215" y="1"/>
                  </a:moveTo>
                  <a:cubicBezTo>
                    <a:pt x="199" y="1"/>
                    <a:pt x="184" y="13"/>
                    <a:pt x="179" y="31"/>
                  </a:cubicBezTo>
                  <a:cubicBezTo>
                    <a:pt x="165" y="84"/>
                    <a:pt x="107" y="218"/>
                    <a:pt x="31" y="254"/>
                  </a:cubicBezTo>
                  <a:cubicBezTo>
                    <a:pt x="12" y="260"/>
                    <a:pt x="1" y="285"/>
                    <a:pt x="12" y="307"/>
                  </a:cubicBezTo>
                  <a:cubicBezTo>
                    <a:pt x="15" y="321"/>
                    <a:pt x="28" y="330"/>
                    <a:pt x="45" y="330"/>
                  </a:cubicBezTo>
                  <a:cubicBezTo>
                    <a:pt x="48" y="330"/>
                    <a:pt x="56" y="327"/>
                    <a:pt x="65" y="327"/>
                  </a:cubicBezTo>
                  <a:cubicBezTo>
                    <a:pt x="185" y="271"/>
                    <a:pt x="249" y="73"/>
                    <a:pt x="254" y="51"/>
                  </a:cubicBezTo>
                  <a:cubicBezTo>
                    <a:pt x="257" y="31"/>
                    <a:pt x="249" y="9"/>
                    <a:pt x="227" y="3"/>
                  </a:cubicBezTo>
                  <a:cubicBezTo>
                    <a:pt x="223" y="1"/>
                    <a:pt x="219" y="1"/>
                    <a:pt x="2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8" name="Google Shape;3868;p43"/>
            <p:cNvSpPr/>
            <p:nvPr/>
          </p:nvSpPr>
          <p:spPr>
            <a:xfrm rot="904439">
              <a:off x="3654074" y="4113621"/>
              <a:ext cx="12352" cy="15677"/>
            </a:xfrm>
            <a:custGeom>
              <a:avLst/>
              <a:gdLst/>
              <a:ahLst/>
              <a:cxnLst/>
              <a:rect l="l" t="t" r="r" b="b"/>
              <a:pathLst>
                <a:path w="260" h="330" extrusionOk="0">
                  <a:moveTo>
                    <a:pt x="215" y="0"/>
                  </a:moveTo>
                  <a:cubicBezTo>
                    <a:pt x="199" y="0"/>
                    <a:pt x="186" y="13"/>
                    <a:pt x="179" y="31"/>
                  </a:cubicBezTo>
                  <a:cubicBezTo>
                    <a:pt x="165" y="81"/>
                    <a:pt x="106" y="217"/>
                    <a:pt x="34" y="254"/>
                  </a:cubicBezTo>
                  <a:cubicBezTo>
                    <a:pt x="11" y="259"/>
                    <a:pt x="0" y="284"/>
                    <a:pt x="11" y="304"/>
                  </a:cubicBezTo>
                  <a:cubicBezTo>
                    <a:pt x="14" y="321"/>
                    <a:pt x="34" y="329"/>
                    <a:pt x="48" y="329"/>
                  </a:cubicBezTo>
                  <a:cubicBezTo>
                    <a:pt x="51" y="329"/>
                    <a:pt x="56" y="326"/>
                    <a:pt x="64" y="326"/>
                  </a:cubicBezTo>
                  <a:cubicBezTo>
                    <a:pt x="187" y="270"/>
                    <a:pt x="249" y="72"/>
                    <a:pt x="257" y="50"/>
                  </a:cubicBezTo>
                  <a:cubicBezTo>
                    <a:pt x="260" y="31"/>
                    <a:pt x="249" y="8"/>
                    <a:pt x="226" y="3"/>
                  </a:cubicBezTo>
                  <a:cubicBezTo>
                    <a:pt x="222" y="1"/>
                    <a:pt x="218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69" name="Google Shape;3869;p43"/>
            <p:cNvSpPr/>
            <p:nvPr/>
          </p:nvSpPr>
          <p:spPr>
            <a:xfrm rot="904439">
              <a:off x="3675487" y="4101861"/>
              <a:ext cx="12257" cy="15725"/>
            </a:xfrm>
            <a:custGeom>
              <a:avLst/>
              <a:gdLst/>
              <a:ahLst/>
              <a:cxnLst/>
              <a:rect l="l" t="t" r="r" b="b"/>
              <a:pathLst>
                <a:path w="258" h="331" extrusionOk="0">
                  <a:moveTo>
                    <a:pt x="217" y="0"/>
                  </a:moveTo>
                  <a:cubicBezTo>
                    <a:pt x="200" y="0"/>
                    <a:pt x="184" y="13"/>
                    <a:pt x="179" y="29"/>
                  </a:cubicBezTo>
                  <a:cubicBezTo>
                    <a:pt x="165" y="82"/>
                    <a:pt x="104" y="219"/>
                    <a:pt x="31" y="253"/>
                  </a:cubicBezTo>
                  <a:cubicBezTo>
                    <a:pt x="12" y="261"/>
                    <a:pt x="0" y="286"/>
                    <a:pt x="12" y="306"/>
                  </a:cubicBezTo>
                  <a:cubicBezTo>
                    <a:pt x="14" y="320"/>
                    <a:pt x="31" y="331"/>
                    <a:pt x="45" y="331"/>
                  </a:cubicBezTo>
                  <a:cubicBezTo>
                    <a:pt x="48" y="331"/>
                    <a:pt x="56" y="328"/>
                    <a:pt x="62" y="328"/>
                  </a:cubicBezTo>
                  <a:cubicBezTo>
                    <a:pt x="184" y="272"/>
                    <a:pt x="249" y="71"/>
                    <a:pt x="254" y="52"/>
                  </a:cubicBezTo>
                  <a:cubicBezTo>
                    <a:pt x="257" y="29"/>
                    <a:pt x="249" y="10"/>
                    <a:pt x="226" y="2"/>
                  </a:cubicBezTo>
                  <a:cubicBezTo>
                    <a:pt x="223" y="1"/>
                    <a:pt x="220" y="0"/>
                    <a:pt x="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70" name="Google Shape;3870;p43"/>
            <p:cNvSpPr/>
            <p:nvPr/>
          </p:nvSpPr>
          <p:spPr>
            <a:xfrm rot="904439">
              <a:off x="3660646" y="4124844"/>
              <a:ext cx="12399" cy="15677"/>
            </a:xfrm>
            <a:custGeom>
              <a:avLst/>
              <a:gdLst/>
              <a:ahLst/>
              <a:cxnLst/>
              <a:rect l="l" t="t" r="r" b="b"/>
              <a:pathLst>
                <a:path w="261" h="330" extrusionOk="0">
                  <a:moveTo>
                    <a:pt x="216" y="1"/>
                  </a:moveTo>
                  <a:cubicBezTo>
                    <a:pt x="200" y="1"/>
                    <a:pt x="186" y="13"/>
                    <a:pt x="179" y="28"/>
                  </a:cubicBezTo>
                  <a:cubicBezTo>
                    <a:pt x="165" y="81"/>
                    <a:pt x="107" y="218"/>
                    <a:pt x="34" y="251"/>
                  </a:cubicBezTo>
                  <a:cubicBezTo>
                    <a:pt x="12" y="260"/>
                    <a:pt x="1" y="285"/>
                    <a:pt x="12" y="304"/>
                  </a:cubicBezTo>
                  <a:cubicBezTo>
                    <a:pt x="15" y="318"/>
                    <a:pt x="34" y="330"/>
                    <a:pt x="48" y="330"/>
                  </a:cubicBezTo>
                  <a:cubicBezTo>
                    <a:pt x="51" y="330"/>
                    <a:pt x="56" y="330"/>
                    <a:pt x="65" y="327"/>
                  </a:cubicBezTo>
                  <a:cubicBezTo>
                    <a:pt x="188" y="271"/>
                    <a:pt x="249" y="73"/>
                    <a:pt x="257" y="51"/>
                  </a:cubicBezTo>
                  <a:cubicBezTo>
                    <a:pt x="260" y="28"/>
                    <a:pt x="249" y="9"/>
                    <a:pt x="229" y="3"/>
                  </a:cubicBezTo>
                  <a:cubicBezTo>
                    <a:pt x="225" y="1"/>
                    <a:pt x="220" y="1"/>
                    <a:pt x="2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71" name="Google Shape;3871;p43"/>
            <p:cNvSpPr/>
            <p:nvPr/>
          </p:nvSpPr>
          <p:spPr>
            <a:xfrm rot="904439">
              <a:off x="3640738" y="4145167"/>
              <a:ext cx="12399" cy="15820"/>
            </a:xfrm>
            <a:custGeom>
              <a:avLst/>
              <a:gdLst/>
              <a:ahLst/>
              <a:cxnLst/>
              <a:rect l="l" t="t" r="r" b="b"/>
              <a:pathLst>
                <a:path w="261" h="333" extrusionOk="0">
                  <a:moveTo>
                    <a:pt x="215" y="0"/>
                  </a:moveTo>
                  <a:cubicBezTo>
                    <a:pt x="199" y="0"/>
                    <a:pt x="184" y="13"/>
                    <a:pt x="179" y="31"/>
                  </a:cubicBezTo>
                  <a:cubicBezTo>
                    <a:pt x="165" y="84"/>
                    <a:pt x="107" y="218"/>
                    <a:pt x="34" y="254"/>
                  </a:cubicBezTo>
                  <a:cubicBezTo>
                    <a:pt x="12" y="262"/>
                    <a:pt x="1" y="285"/>
                    <a:pt x="12" y="307"/>
                  </a:cubicBezTo>
                  <a:cubicBezTo>
                    <a:pt x="15" y="321"/>
                    <a:pt x="34" y="332"/>
                    <a:pt x="45" y="332"/>
                  </a:cubicBezTo>
                  <a:cubicBezTo>
                    <a:pt x="54" y="332"/>
                    <a:pt x="56" y="332"/>
                    <a:pt x="65" y="326"/>
                  </a:cubicBezTo>
                  <a:cubicBezTo>
                    <a:pt x="185" y="271"/>
                    <a:pt x="249" y="73"/>
                    <a:pt x="255" y="53"/>
                  </a:cubicBezTo>
                  <a:cubicBezTo>
                    <a:pt x="260" y="31"/>
                    <a:pt x="249" y="11"/>
                    <a:pt x="227" y="3"/>
                  </a:cubicBezTo>
                  <a:cubicBezTo>
                    <a:pt x="223" y="1"/>
                    <a:pt x="219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72" name="Google Shape;3872;p43"/>
            <p:cNvSpPr/>
            <p:nvPr/>
          </p:nvSpPr>
          <p:spPr>
            <a:xfrm rot="904439">
              <a:off x="3633892" y="4133905"/>
              <a:ext cx="12257" cy="15725"/>
            </a:xfrm>
            <a:custGeom>
              <a:avLst/>
              <a:gdLst/>
              <a:ahLst/>
              <a:cxnLst/>
              <a:rect l="l" t="t" r="r" b="b"/>
              <a:pathLst>
                <a:path w="258" h="331" extrusionOk="0">
                  <a:moveTo>
                    <a:pt x="218" y="0"/>
                  </a:moveTo>
                  <a:cubicBezTo>
                    <a:pt x="201" y="0"/>
                    <a:pt x="184" y="13"/>
                    <a:pt x="179" y="29"/>
                  </a:cubicBezTo>
                  <a:cubicBezTo>
                    <a:pt x="165" y="82"/>
                    <a:pt x="104" y="219"/>
                    <a:pt x="31" y="252"/>
                  </a:cubicBezTo>
                  <a:cubicBezTo>
                    <a:pt x="12" y="261"/>
                    <a:pt x="1" y="283"/>
                    <a:pt x="12" y="305"/>
                  </a:cubicBezTo>
                  <a:cubicBezTo>
                    <a:pt x="15" y="319"/>
                    <a:pt x="31" y="331"/>
                    <a:pt x="45" y="331"/>
                  </a:cubicBezTo>
                  <a:cubicBezTo>
                    <a:pt x="54" y="331"/>
                    <a:pt x="59" y="331"/>
                    <a:pt x="62" y="325"/>
                  </a:cubicBezTo>
                  <a:cubicBezTo>
                    <a:pt x="185" y="269"/>
                    <a:pt x="249" y="71"/>
                    <a:pt x="255" y="52"/>
                  </a:cubicBezTo>
                  <a:cubicBezTo>
                    <a:pt x="257" y="29"/>
                    <a:pt x="246" y="10"/>
                    <a:pt x="227" y="1"/>
                  </a:cubicBezTo>
                  <a:cubicBezTo>
                    <a:pt x="224" y="1"/>
                    <a:pt x="221" y="0"/>
                    <a:pt x="2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73" name="Google Shape;3873;p43"/>
            <p:cNvSpPr/>
            <p:nvPr/>
          </p:nvSpPr>
          <p:spPr>
            <a:xfrm rot="904439">
              <a:off x="3617689" y="4153353"/>
              <a:ext cx="12257" cy="15677"/>
            </a:xfrm>
            <a:custGeom>
              <a:avLst/>
              <a:gdLst/>
              <a:ahLst/>
              <a:cxnLst/>
              <a:rect l="l" t="t" r="r" b="b"/>
              <a:pathLst>
                <a:path w="258" h="330" extrusionOk="0">
                  <a:moveTo>
                    <a:pt x="215" y="0"/>
                  </a:moveTo>
                  <a:cubicBezTo>
                    <a:pt x="199" y="0"/>
                    <a:pt x="184" y="13"/>
                    <a:pt x="179" y="31"/>
                  </a:cubicBezTo>
                  <a:cubicBezTo>
                    <a:pt x="165" y="84"/>
                    <a:pt x="104" y="218"/>
                    <a:pt x="31" y="254"/>
                  </a:cubicBezTo>
                  <a:cubicBezTo>
                    <a:pt x="12" y="259"/>
                    <a:pt x="1" y="285"/>
                    <a:pt x="12" y="307"/>
                  </a:cubicBezTo>
                  <a:cubicBezTo>
                    <a:pt x="15" y="321"/>
                    <a:pt x="31" y="329"/>
                    <a:pt x="45" y="329"/>
                  </a:cubicBezTo>
                  <a:cubicBezTo>
                    <a:pt x="51" y="329"/>
                    <a:pt x="59" y="326"/>
                    <a:pt x="62" y="326"/>
                  </a:cubicBezTo>
                  <a:cubicBezTo>
                    <a:pt x="185" y="271"/>
                    <a:pt x="249" y="73"/>
                    <a:pt x="254" y="50"/>
                  </a:cubicBezTo>
                  <a:cubicBezTo>
                    <a:pt x="257" y="31"/>
                    <a:pt x="246" y="11"/>
                    <a:pt x="227" y="3"/>
                  </a:cubicBezTo>
                  <a:cubicBezTo>
                    <a:pt x="223" y="1"/>
                    <a:pt x="219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74" name="Google Shape;3874;p43"/>
            <p:cNvSpPr/>
            <p:nvPr/>
          </p:nvSpPr>
          <p:spPr>
            <a:xfrm rot="904439">
              <a:off x="3677684" y="3964361"/>
              <a:ext cx="86321" cy="55868"/>
            </a:xfrm>
            <a:custGeom>
              <a:avLst/>
              <a:gdLst/>
              <a:ahLst/>
              <a:cxnLst/>
              <a:rect l="l" t="t" r="r" b="b"/>
              <a:pathLst>
                <a:path w="1817" h="1176" extrusionOk="0">
                  <a:moveTo>
                    <a:pt x="45" y="1"/>
                  </a:moveTo>
                  <a:cubicBezTo>
                    <a:pt x="34" y="1"/>
                    <a:pt x="22" y="6"/>
                    <a:pt x="14" y="15"/>
                  </a:cubicBezTo>
                  <a:cubicBezTo>
                    <a:pt x="0" y="35"/>
                    <a:pt x="3" y="60"/>
                    <a:pt x="23" y="74"/>
                  </a:cubicBezTo>
                  <a:cubicBezTo>
                    <a:pt x="73" y="116"/>
                    <a:pt x="1292" y="1084"/>
                    <a:pt x="1769" y="1176"/>
                  </a:cubicBezTo>
                  <a:lnTo>
                    <a:pt x="1775" y="1176"/>
                  </a:lnTo>
                  <a:cubicBezTo>
                    <a:pt x="1794" y="1176"/>
                    <a:pt x="1811" y="1162"/>
                    <a:pt x="1814" y="1142"/>
                  </a:cubicBezTo>
                  <a:cubicBezTo>
                    <a:pt x="1817" y="1123"/>
                    <a:pt x="1803" y="1101"/>
                    <a:pt x="1783" y="1098"/>
                  </a:cubicBezTo>
                  <a:cubicBezTo>
                    <a:pt x="1323" y="1011"/>
                    <a:pt x="84" y="21"/>
                    <a:pt x="70" y="10"/>
                  </a:cubicBezTo>
                  <a:cubicBezTo>
                    <a:pt x="63" y="4"/>
                    <a:pt x="54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75" name="Google Shape;3875;p43"/>
            <p:cNvSpPr/>
            <p:nvPr/>
          </p:nvSpPr>
          <p:spPr>
            <a:xfrm rot="904439">
              <a:off x="3870760" y="4137549"/>
              <a:ext cx="68980" cy="51973"/>
            </a:xfrm>
            <a:custGeom>
              <a:avLst/>
              <a:gdLst/>
              <a:ahLst/>
              <a:cxnLst/>
              <a:rect l="l" t="t" r="r" b="b"/>
              <a:pathLst>
                <a:path w="1452" h="1094" extrusionOk="0">
                  <a:moveTo>
                    <a:pt x="48" y="0"/>
                  </a:moveTo>
                  <a:cubicBezTo>
                    <a:pt x="39" y="0"/>
                    <a:pt x="30" y="4"/>
                    <a:pt x="23" y="11"/>
                  </a:cubicBezTo>
                  <a:cubicBezTo>
                    <a:pt x="3" y="25"/>
                    <a:pt x="1" y="50"/>
                    <a:pt x="17" y="67"/>
                  </a:cubicBezTo>
                  <a:cubicBezTo>
                    <a:pt x="56" y="106"/>
                    <a:pt x="921" y="1002"/>
                    <a:pt x="1404" y="1094"/>
                  </a:cubicBezTo>
                  <a:lnTo>
                    <a:pt x="1409" y="1094"/>
                  </a:lnTo>
                  <a:cubicBezTo>
                    <a:pt x="1432" y="1094"/>
                    <a:pt x="1449" y="1083"/>
                    <a:pt x="1449" y="1063"/>
                  </a:cubicBezTo>
                  <a:cubicBezTo>
                    <a:pt x="1451" y="1041"/>
                    <a:pt x="1437" y="1021"/>
                    <a:pt x="1418" y="1016"/>
                  </a:cubicBezTo>
                  <a:cubicBezTo>
                    <a:pt x="963" y="929"/>
                    <a:pt x="87" y="25"/>
                    <a:pt x="79" y="17"/>
                  </a:cubicBezTo>
                  <a:cubicBezTo>
                    <a:pt x="71" y="6"/>
                    <a:pt x="60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76" name="Google Shape;3876;p43"/>
            <p:cNvSpPr/>
            <p:nvPr/>
          </p:nvSpPr>
          <p:spPr>
            <a:xfrm rot="904439">
              <a:off x="3346683" y="4459322"/>
              <a:ext cx="243427" cy="111404"/>
            </a:xfrm>
            <a:custGeom>
              <a:avLst/>
              <a:gdLst/>
              <a:ahLst/>
              <a:cxnLst/>
              <a:rect l="l" t="t" r="r" b="b"/>
              <a:pathLst>
                <a:path w="5124" h="2345" extrusionOk="0">
                  <a:moveTo>
                    <a:pt x="174" y="1"/>
                  </a:moveTo>
                  <a:cubicBezTo>
                    <a:pt x="160" y="1"/>
                    <a:pt x="148" y="8"/>
                    <a:pt x="140" y="23"/>
                  </a:cubicBezTo>
                  <a:cubicBezTo>
                    <a:pt x="138" y="26"/>
                    <a:pt x="110" y="82"/>
                    <a:pt x="76" y="177"/>
                  </a:cubicBezTo>
                  <a:cubicBezTo>
                    <a:pt x="71" y="193"/>
                    <a:pt x="79" y="218"/>
                    <a:pt x="101" y="224"/>
                  </a:cubicBezTo>
                  <a:cubicBezTo>
                    <a:pt x="104" y="230"/>
                    <a:pt x="113" y="230"/>
                    <a:pt x="115" y="230"/>
                  </a:cubicBezTo>
                  <a:cubicBezTo>
                    <a:pt x="129" y="230"/>
                    <a:pt x="146" y="218"/>
                    <a:pt x="154" y="202"/>
                  </a:cubicBezTo>
                  <a:cubicBezTo>
                    <a:pt x="182" y="112"/>
                    <a:pt x="210" y="57"/>
                    <a:pt x="210" y="57"/>
                  </a:cubicBezTo>
                  <a:cubicBezTo>
                    <a:pt x="221" y="40"/>
                    <a:pt x="213" y="15"/>
                    <a:pt x="193" y="6"/>
                  </a:cubicBezTo>
                  <a:cubicBezTo>
                    <a:pt x="187" y="3"/>
                    <a:pt x="180" y="1"/>
                    <a:pt x="174" y="1"/>
                  </a:cubicBezTo>
                  <a:close/>
                  <a:moveTo>
                    <a:pt x="79" y="307"/>
                  </a:moveTo>
                  <a:cubicBezTo>
                    <a:pt x="59" y="307"/>
                    <a:pt x="42" y="321"/>
                    <a:pt x="34" y="341"/>
                  </a:cubicBezTo>
                  <a:cubicBezTo>
                    <a:pt x="23" y="391"/>
                    <a:pt x="18" y="447"/>
                    <a:pt x="9" y="500"/>
                  </a:cubicBezTo>
                  <a:cubicBezTo>
                    <a:pt x="7" y="522"/>
                    <a:pt x="23" y="539"/>
                    <a:pt x="46" y="542"/>
                  </a:cubicBezTo>
                  <a:lnTo>
                    <a:pt x="48" y="542"/>
                  </a:lnTo>
                  <a:cubicBezTo>
                    <a:pt x="68" y="542"/>
                    <a:pt x="87" y="528"/>
                    <a:pt x="90" y="511"/>
                  </a:cubicBezTo>
                  <a:cubicBezTo>
                    <a:pt x="99" y="461"/>
                    <a:pt x="104" y="411"/>
                    <a:pt x="115" y="358"/>
                  </a:cubicBezTo>
                  <a:cubicBezTo>
                    <a:pt x="118" y="333"/>
                    <a:pt x="104" y="316"/>
                    <a:pt x="85" y="308"/>
                  </a:cubicBezTo>
                  <a:cubicBezTo>
                    <a:pt x="83" y="307"/>
                    <a:pt x="81" y="307"/>
                    <a:pt x="79" y="307"/>
                  </a:cubicBezTo>
                  <a:close/>
                  <a:moveTo>
                    <a:pt x="47" y="623"/>
                  </a:moveTo>
                  <a:cubicBezTo>
                    <a:pt x="46" y="623"/>
                    <a:pt x="44" y="623"/>
                    <a:pt x="43" y="623"/>
                  </a:cubicBezTo>
                  <a:cubicBezTo>
                    <a:pt x="21" y="623"/>
                    <a:pt x="1" y="642"/>
                    <a:pt x="4" y="665"/>
                  </a:cubicBezTo>
                  <a:cubicBezTo>
                    <a:pt x="7" y="721"/>
                    <a:pt x="15" y="776"/>
                    <a:pt x="23" y="829"/>
                  </a:cubicBezTo>
                  <a:cubicBezTo>
                    <a:pt x="29" y="846"/>
                    <a:pt x="46" y="860"/>
                    <a:pt x="62" y="860"/>
                  </a:cubicBezTo>
                  <a:lnTo>
                    <a:pt x="71" y="860"/>
                  </a:lnTo>
                  <a:cubicBezTo>
                    <a:pt x="90" y="857"/>
                    <a:pt x="104" y="835"/>
                    <a:pt x="101" y="815"/>
                  </a:cubicBezTo>
                  <a:cubicBezTo>
                    <a:pt x="93" y="765"/>
                    <a:pt x="87" y="712"/>
                    <a:pt x="85" y="662"/>
                  </a:cubicBezTo>
                  <a:cubicBezTo>
                    <a:pt x="85" y="641"/>
                    <a:pt x="68" y="623"/>
                    <a:pt x="47" y="623"/>
                  </a:cubicBezTo>
                  <a:close/>
                  <a:moveTo>
                    <a:pt x="1747" y="941"/>
                  </a:moveTo>
                  <a:cubicBezTo>
                    <a:pt x="1694" y="941"/>
                    <a:pt x="1639" y="969"/>
                    <a:pt x="1586" y="1016"/>
                  </a:cubicBezTo>
                  <a:cubicBezTo>
                    <a:pt x="1574" y="1030"/>
                    <a:pt x="1569" y="1055"/>
                    <a:pt x="1586" y="1072"/>
                  </a:cubicBezTo>
                  <a:cubicBezTo>
                    <a:pt x="1594" y="1083"/>
                    <a:pt x="1605" y="1086"/>
                    <a:pt x="1613" y="1086"/>
                  </a:cubicBezTo>
                  <a:cubicBezTo>
                    <a:pt x="1622" y="1086"/>
                    <a:pt x="1633" y="1083"/>
                    <a:pt x="1647" y="1072"/>
                  </a:cubicBezTo>
                  <a:cubicBezTo>
                    <a:pt x="1680" y="1039"/>
                    <a:pt x="1717" y="1019"/>
                    <a:pt x="1750" y="1019"/>
                  </a:cubicBezTo>
                  <a:lnTo>
                    <a:pt x="1759" y="983"/>
                  </a:lnTo>
                  <a:lnTo>
                    <a:pt x="1756" y="1019"/>
                  </a:lnTo>
                  <a:cubicBezTo>
                    <a:pt x="1775" y="1019"/>
                    <a:pt x="1792" y="1002"/>
                    <a:pt x="1798" y="983"/>
                  </a:cubicBezTo>
                  <a:cubicBezTo>
                    <a:pt x="1798" y="960"/>
                    <a:pt x="1778" y="944"/>
                    <a:pt x="1759" y="941"/>
                  </a:cubicBezTo>
                  <a:close/>
                  <a:moveTo>
                    <a:pt x="108" y="931"/>
                  </a:moveTo>
                  <a:cubicBezTo>
                    <a:pt x="104" y="931"/>
                    <a:pt x="100" y="931"/>
                    <a:pt x="96" y="933"/>
                  </a:cubicBezTo>
                  <a:cubicBezTo>
                    <a:pt x="74" y="941"/>
                    <a:pt x="62" y="963"/>
                    <a:pt x="71" y="986"/>
                  </a:cubicBezTo>
                  <a:cubicBezTo>
                    <a:pt x="87" y="1033"/>
                    <a:pt x="113" y="1086"/>
                    <a:pt x="140" y="1136"/>
                  </a:cubicBezTo>
                  <a:cubicBezTo>
                    <a:pt x="146" y="1150"/>
                    <a:pt x="160" y="1156"/>
                    <a:pt x="174" y="1156"/>
                  </a:cubicBezTo>
                  <a:cubicBezTo>
                    <a:pt x="182" y="1156"/>
                    <a:pt x="188" y="1156"/>
                    <a:pt x="199" y="1153"/>
                  </a:cubicBezTo>
                  <a:cubicBezTo>
                    <a:pt x="216" y="1139"/>
                    <a:pt x="224" y="1117"/>
                    <a:pt x="213" y="1097"/>
                  </a:cubicBezTo>
                  <a:cubicBezTo>
                    <a:pt x="185" y="1053"/>
                    <a:pt x="166" y="1005"/>
                    <a:pt x="146" y="958"/>
                  </a:cubicBezTo>
                  <a:cubicBezTo>
                    <a:pt x="142" y="940"/>
                    <a:pt x="125" y="931"/>
                    <a:pt x="108" y="931"/>
                  </a:cubicBezTo>
                  <a:close/>
                  <a:moveTo>
                    <a:pt x="1868" y="1036"/>
                  </a:moveTo>
                  <a:cubicBezTo>
                    <a:pt x="1864" y="1036"/>
                    <a:pt x="1860" y="1037"/>
                    <a:pt x="1856" y="1039"/>
                  </a:cubicBezTo>
                  <a:cubicBezTo>
                    <a:pt x="1834" y="1044"/>
                    <a:pt x="1820" y="1064"/>
                    <a:pt x="1828" y="1086"/>
                  </a:cubicBezTo>
                  <a:cubicBezTo>
                    <a:pt x="1831" y="1097"/>
                    <a:pt x="1834" y="1111"/>
                    <a:pt x="1834" y="1125"/>
                  </a:cubicBezTo>
                  <a:cubicBezTo>
                    <a:pt x="1834" y="1153"/>
                    <a:pt x="1831" y="1184"/>
                    <a:pt x="1817" y="1220"/>
                  </a:cubicBezTo>
                  <a:cubicBezTo>
                    <a:pt x="1812" y="1239"/>
                    <a:pt x="1820" y="1265"/>
                    <a:pt x="1842" y="1270"/>
                  </a:cubicBezTo>
                  <a:cubicBezTo>
                    <a:pt x="1845" y="1276"/>
                    <a:pt x="1848" y="1276"/>
                    <a:pt x="1856" y="1276"/>
                  </a:cubicBezTo>
                  <a:cubicBezTo>
                    <a:pt x="1870" y="1276"/>
                    <a:pt x="1887" y="1265"/>
                    <a:pt x="1887" y="1248"/>
                  </a:cubicBezTo>
                  <a:cubicBezTo>
                    <a:pt x="1904" y="1200"/>
                    <a:pt x="1912" y="1164"/>
                    <a:pt x="1912" y="1125"/>
                  </a:cubicBezTo>
                  <a:cubicBezTo>
                    <a:pt x="1912" y="1103"/>
                    <a:pt x="1912" y="1086"/>
                    <a:pt x="1904" y="1064"/>
                  </a:cubicBezTo>
                  <a:cubicBezTo>
                    <a:pt x="1899" y="1048"/>
                    <a:pt x="1884" y="1036"/>
                    <a:pt x="1868" y="1036"/>
                  </a:cubicBezTo>
                  <a:close/>
                  <a:moveTo>
                    <a:pt x="1521" y="1137"/>
                  </a:moveTo>
                  <a:cubicBezTo>
                    <a:pt x="1507" y="1137"/>
                    <a:pt x="1493" y="1145"/>
                    <a:pt x="1485" y="1159"/>
                  </a:cubicBezTo>
                  <a:cubicBezTo>
                    <a:pt x="1463" y="1209"/>
                    <a:pt x="1443" y="1265"/>
                    <a:pt x="1429" y="1320"/>
                  </a:cubicBezTo>
                  <a:cubicBezTo>
                    <a:pt x="1427" y="1343"/>
                    <a:pt x="1441" y="1362"/>
                    <a:pt x="1463" y="1368"/>
                  </a:cubicBezTo>
                  <a:lnTo>
                    <a:pt x="1471" y="1368"/>
                  </a:lnTo>
                  <a:cubicBezTo>
                    <a:pt x="1491" y="1368"/>
                    <a:pt x="1505" y="1354"/>
                    <a:pt x="1507" y="1334"/>
                  </a:cubicBezTo>
                  <a:cubicBezTo>
                    <a:pt x="1519" y="1284"/>
                    <a:pt x="1535" y="1239"/>
                    <a:pt x="1555" y="1195"/>
                  </a:cubicBezTo>
                  <a:cubicBezTo>
                    <a:pt x="1566" y="1178"/>
                    <a:pt x="1560" y="1153"/>
                    <a:pt x="1538" y="1142"/>
                  </a:cubicBezTo>
                  <a:cubicBezTo>
                    <a:pt x="1533" y="1138"/>
                    <a:pt x="1527" y="1137"/>
                    <a:pt x="1521" y="1137"/>
                  </a:cubicBezTo>
                  <a:close/>
                  <a:moveTo>
                    <a:pt x="5084" y="1239"/>
                  </a:moveTo>
                  <a:cubicBezTo>
                    <a:pt x="5067" y="1239"/>
                    <a:pt x="5053" y="1251"/>
                    <a:pt x="5048" y="1265"/>
                  </a:cubicBezTo>
                  <a:cubicBezTo>
                    <a:pt x="5042" y="1267"/>
                    <a:pt x="5037" y="1284"/>
                    <a:pt x="5023" y="1312"/>
                  </a:cubicBezTo>
                  <a:cubicBezTo>
                    <a:pt x="5011" y="1332"/>
                    <a:pt x="5020" y="1354"/>
                    <a:pt x="5039" y="1365"/>
                  </a:cubicBezTo>
                  <a:cubicBezTo>
                    <a:pt x="5042" y="1365"/>
                    <a:pt x="5051" y="1368"/>
                    <a:pt x="5056" y="1368"/>
                  </a:cubicBezTo>
                  <a:cubicBezTo>
                    <a:pt x="5070" y="1368"/>
                    <a:pt x="5084" y="1362"/>
                    <a:pt x="5095" y="1343"/>
                  </a:cubicBezTo>
                  <a:cubicBezTo>
                    <a:pt x="5123" y="1287"/>
                    <a:pt x="5123" y="1287"/>
                    <a:pt x="5123" y="1279"/>
                  </a:cubicBezTo>
                  <a:cubicBezTo>
                    <a:pt x="5123" y="1256"/>
                    <a:pt x="5106" y="1239"/>
                    <a:pt x="5084" y="1239"/>
                  </a:cubicBezTo>
                  <a:close/>
                  <a:moveTo>
                    <a:pt x="266" y="1211"/>
                  </a:moveTo>
                  <a:cubicBezTo>
                    <a:pt x="257" y="1211"/>
                    <a:pt x="248" y="1214"/>
                    <a:pt x="241" y="1220"/>
                  </a:cubicBezTo>
                  <a:cubicBezTo>
                    <a:pt x="224" y="1234"/>
                    <a:pt x="221" y="1256"/>
                    <a:pt x="235" y="1276"/>
                  </a:cubicBezTo>
                  <a:cubicBezTo>
                    <a:pt x="269" y="1320"/>
                    <a:pt x="305" y="1359"/>
                    <a:pt x="347" y="1396"/>
                  </a:cubicBezTo>
                  <a:cubicBezTo>
                    <a:pt x="353" y="1404"/>
                    <a:pt x="364" y="1407"/>
                    <a:pt x="375" y="1407"/>
                  </a:cubicBezTo>
                  <a:cubicBezTo>
                    <a:pt x="383" y="1407"/>
                    <a:pt x="394" y="1401"/>
                    <a:pt x="406" y="1393"/>
                  </a:cubicBezTo>
                  <a:cubicBezTo>
                    <a:pt x="419" y="1379"/>
                    <a:pt x="419" y="1351"/>
                    <a:pt x="403" y="1337"/>
                  </a:cubicBezTo>
                  <a:cubicBezTo>
                    <a:pt x="364" y="1304"/>
                    <a:pt x="327" y="1265"/>
                    <a:pt x="297" y="1226"/>
                  </a:cubicBezTo>
                  <a:cubicBezTo>
                    <a:pt x="289" y="1216"/>
                    <a:pt x="277" y="1211"/>
                    <a:pt x="266" y="1211"/>
                  </a:cubicBezTo>
                  <a:close/>
                  <a:moveTo>
                    <a:pt x="3245" y="1298"/>
                  </a:moveTo>
                  <a:cubicBezTo>
                    <a:pt x="3225" y="1298"/>
                    <a:pt x="3206" y="1311"/>
                    <a:pt x="3201" y="1332"/>
                  </a:cubicBezTo>
                  <a:cubicBezTo>
                    <a:pt x="3198" y="1351"/>
                    <a:pt x="3212" y="1373"/>
                    <a:pt x="3232" y="1379"/>
                  </a:cubicBezTo>
                  <a:cubicBezTo>
                    <a:pt x="3243" y="1382"/>
                    <a:pt x="3254" y="1387"/>
                    <a:pt x="3268" y="1393"/>
                  </a:cubicBezTo>
                  <a:cubicBezTo>
                    <a:pt x="3296" y="1407"/>
                    <a:pt x="3310" y="1429"/>
                    <a:pt x="3321" y="1451"/>
                  </a:cubicBezTo>
                  <a:cubicBezTo>
                    <a:pt x="3326" y="1471"/>
                    <a:pt x="3340" y="1479"/>
                    <a:pt x="3357" y="1479"/>
                  </a:cubicBezTo>
                  <a:cubicBezTo>
                    <a:pt x="3363" y="1479"/>
                    <a:pt x="3365" y="1479"/>
                    <a:pt x="3368" y="1474"/>
                  </a:cubicBezTo>
                  <a:cubicBezTo>
                    <a:pt x="3391" y="1465"/>
                    <a:pt x="3405" y="1446"/>
                    <a:pt x="3396" y="1424"/>
                  </a:cubicBezTo>
                  <a:cubicBezTo>
                    <a:pt x="3379" y="1379"/>
                    <a:pt x="3349" y="1345"/>
                    <a:pt x="3301" y="1320"/>
                  </a:cubicBezTo>
                  <a:cubicBezTo>
                    <a:pt x="3285" y="1309"/>
                    <a:pt x="3268" y="1304"/>
                    <a:pt x="3251" y="1298"/>
                  </a:cubicBezTo>
                  <a:cubicBezTo>
                    <a:pt x="3249" y="1298"/>
                    <a:pt x="3247" y="1298"/>
                    <a:pt x="3245" y="1298"/>
                  </a:cubicBezTo>
                  <a:close/>
                  <a:moveTo>
                    <a:pt x="1780" y="1331"/>
                  </a:moveTo>
                  <a:cubicBezTo>
                    <a:pt x="1767" y="1331"/>
                    <a:pt x="1754" y="1337"/>
                    <a:pt x="1745" y="1348"/>
                  </a:cubicBezTo>
                  <a:cubicBezTo>
                    <a:pt x="1717" y="1390"/>
                    <a:pt x="1680" y="1424"/>
                    <a:pt x="1644" y="1460"/>
                  </a:cubicBezTo>
                  <a:cubicBezTo>
                    <a:pt x="1625" y="1474"/>
                    <a:pt x="1625" y="1499"/>
                    <a:pt x="1639" y="1516"/>
                  </a:cubicBezTo>
                  <a:cubicBezTo>
                    <a:pt x="1650" y="1521"/>
                    <a:pt x="1661" y="1530"/>
                    <a:pt x="1672" y="1530"/>
                  </a:cubicBezTo>
                  <a:cubicBezTo>
                    <a:pt x="1678" y="1530"/>
                    <a:pt x="1689" y="1530"/>
                    <a:pt x="1694" y="1518"/>
                  </a:cubicBezTo>
                  <a:cubicBezTo>
                    <a:pt x="1742" y="1477"/>
                    <a:pt x="1778" y="1438"/>
                    <a:pt x="1812" y="1393"/>
                  </a:cubicBezTo>
                  <a:cubicBezTo>
                    <a:pt x="1820" y="1376"/>
                    <a:pt x="1817" y="1351"/>
                    <a:pt x="1800" y="1337"/>
                  </a:cubicBezTo>
                  <a:cubicBezTo>
                    <a:pt x="1794" y="1333"/>
                    <a:pt x="1788" y="1331"/>
                    <a:pt x="1780" y="1331"/>
                  </a:cubicBezTo>
                  <a:close/>
                  <a:moveTo>
                    <a:pt x="498" y="1425"/>
                  </a:moveTo>
                  <a:cubicBezTo>
                    <a:pt x="485" y="1425"/>
                    <a:pt x="473" y="1431"/>
                    <a:pt x="464" y="1443"/>
                  </a:cubicBezTo>
                  <a:cubicBezTo>
                    <a:pt x="453" y="1460"/>
                    <a:pt x="459" y="1485"/>
                    <a:pt x="475" y="1499"/>
                  </a:cubicBezTo>
                  <a:cubicBezTo>
                    <a:pt x="498" y="1516"/>
                    <a:pt x="523" y="1532"/>
                    <a:pt x="551" y="1549"/>
                  </a:cubicBezTo>
                  <a:cubicBezTo>
                    <a:pt x="573" y="1560"/>
                    <a:pt x="590" y="1574"/>
                    <a:pt x="609" y="1585"/>
                  </a:cubicBezTo>
                  <a:cubicBezTo>
                    <a:pt x="618" y="1588"/>
                    <a:pt x="626" y="1591"/>
                    <a:pt x="631" y="1591"/>
                  </a:cubicBezTo>
                  <a:cubicBezTo>
                    <a:pt x="645" y="1591"/>
                    <a:pt x="659" y="1585"/>
                    <a:pt x="662" y="1571"/>
                  </a:cubicBezTo>
                  <a:cubicBezTo>
                    <a:pt x="676" y="1549"/>
                    <a:pt x="671" y="1527"/>
                    <a:pt x="648" y="1516"/>
                  </a:cubicBezTo>
                  <a:cubicBezTo>
                    <a:pt x="631" y="1505"/>
                    <a:pt x="615" y="1493"/>
                    <a:pt x="592" y="1479"/>
                  </a:cubicBezTo>
                  <a:cubicBezTo>
                    <a:pt x="567" y="1465"/>
                    <a:pt x="545" y="1449"/>
                    <a:pt x="520" y="1432"/>
                  </a:cubicBezTo>
                  <a:cubicBezTo>
                    <a:pt x="513" y="1428"/>
                    <a:pt x="506" y="1425"/>
                    <a:pt x="498" y="1425"/>
                  </a:cubicBezTo>
                  <a:close/>
                  <a:moveTo>
                    <a:pt x="3122" y="1385"/>
                  </a:moveTo>
                  <a:cubicBezTo>
                    <a:pt x="3106" y="1385"/>
                    <a:pt x="3091" y="1397"/>
                    <a:pt x="3087" y="1415"/>
                  </a:cubicBezTo>
                  <a:cubicBezTo>
                    <a:pt x="3084" y="1435"/>
                    <a:pt x="3078" y="1460"/>
                    <a:pt x="3078" y="1485"/>
                  </a:cubicBezTo>
                  <a:cubicBezTo>
                    <a:pt x="3078" y="1516"/>
                    <a:pt x="3084" y="1549"/>
                    <a:pt x="3092" y="1588"/>
                  </a:cubicBezTo>
                  <a:cubicBezTo>
                    <a:pt x="3098" y="1605"/>
                    <a:pt x="3114" y="1619"/>
                    <a:pt x="3131" y="1619"/>
                  </a:cubicBezTo>
                  <a:cubicBezTo>
                    <a:pt x="3131" y="1619"/>
                    <a:pt x="3137" y="1619"/>
                    <a:pt x="3137" y="1624"/>
                  </a:cubicBezTo>
                  <a:cubicBezTo>
                    <a:pt x="3156" y="1616"/>
                    <a:pt x="3173" y="1597"/>
                    <a:pt x="3167" y="1574"/>
                  </a:cubicBezTo>
                  <a:cubicBezTo>
                    <a:pt x="3159" y="1544"/>
                    <a:pt x="3156" y="1516"/>
                    <a:pt x="3156" y="1488"/>
                  </a:cubicBezTo>
                  <a:cubicBezTo>
                    <a:pt x="3156" y="1465"/>
                    <a:pt x="3159" y="1449"/>
                    <a:pt x="3162" y="1435"/>
                  </a:cubicBezTo>
                  <a:cubicBezTo>
                    <a:pt x="3170" y="1415"/>
                    <a:pt x="3156" y="1393"/>
                    <a:pt x="3134" y="1387"/>
                  </a:cubicBezTo>
                  <a:cubicBezTo>
                    <a:pt x="3130" y="1386"/>
                    <a:pt x="3126" y="1385"/>
                    <a:pt x="3122" y="1385"/>
                  </a:cubicBezTo>
                  <a:close/>
                  <a:moveTo>
                    <a:pt x="4975" y="1427"/>
                  </a:moveTo>
                  <a:cubicBezTo>
                    <a:pt x="4961" y="1427"/>
                    <a:pt x="4949" y="1435"/>
                    <a:pt x="4942" y="1449"/>
                  </a:cubicBezTo>
                  <a:cubicBezTo>
                    <a:pt x="4922" y="1491"/>
                    <a:pt x="4892" y="1535"/>
                    <a:pt x="4861" y="1585"/>
                  </a:cubicBezTo>
                  <a:cubicBezTo>
                    <a:pt x="4852" y="1602"/>
                    <a:pt x="4858" y="1627"/>
                    <a:pt x="4875" y="1641"/>
                  </a:cubicBezTo>
                  <a:cubicBezTo>
                    <a:pt x="4883" y="1644"/>
                    <a:pt x="4889" y="1647"/>
                    <a:pt x="4897" y="1647"/>
                  </a:cubicBezTo>
                  <a:cubicBezTo>
                    <a:pt x="4911" y="1647"/>
                    <a:pt x="4925" y="1641"/>
                    <a:pt x="4928" y="1630"/>
                  </a:cubicBezTo>
                  <a:cubicBezTo>
                    <a:pt x="4958" y="1577"/>
                    <a:pt x="4986" y="1532"/>
                    <a:pt x="5011" y="1491"/>
                  </a:cubicBezTo>
                  <a:cubicBezTo>
                    <a:pt x="5025" y="1471"/>
                    <a:pt x="5020" y="1446"/>
                    <a:pt x="4998" y="1435"/>
                  </a:cubicBezTo>
                  <a:cubicBezTo>
                    <a:pt x="4990" y="1430"/>
                    <a:pt x="4982" y="1427"/>
                    <a:pt x="4975" y="1427"/>
                  </a:cubicBezTo>
                  <a:close/>
                  <a:moveTo>
                    <a:pt x="1455" y="1446"/>
                  </a:moveTo>
                  <a:cubicBezTo>
                    <a:pt x="1454" y="1446"/>
                    <a:pt x="1453" y="1446"/>
                    <a:pt x="1452" y="1446"/>
                  </a:cubicBezTo>
                  <a:cubicBezTo>
                    <a:pt x="1429" y="1446"/>
                    <a:pt x="1413" y="1465"/>
                    <a:pt x="1413" y="1488"/>
                  </a:cubicBezTo>
                  <a:cubicBezTo>
                    <a:pt x="1413" y="1527"/>
                    <a:pt x="1421" y="1560"/>
                    <a:pt x="1427" y="1597"/>
                  </a:cubicBezTo>
                  <a:cubicBezTo>
                    <a:pt x="1413" y="1602"/>
                    <a:pt x="1399" y="1605"/>
                    <a:pt x="1382" y="1613"/>
                  </a:cubicBezTo>
                  <a:cubicBezTo>
                    <a:pt x="1360" y="1619"/>
                    <a:pt x="1351" y="1644"/>
                    <a:pt x="1357" y="1666"/>
                  </a:cubicBezTo>
                  <a:cubicBezTo>
                    <a:pt x="1365" y="1683"/>
                    <a:pt x="1379" y="1694"/>
                    <a:pt x="1396" y="1694"/>
                  </a:cubicBezTo>
                  <a:cubicBezTo>
                    <a:pt x="1401" y="1694"/>
                    <a:pt x="1404" y="1689"/>
                    <a:pt x="1410" y="1686"/>
                  </a:cubicBezTo>
                  <a:cubicBezTo>
                    <a:pt x="1424" y="1683"/>
                    <a:pt x="1441" y="1675"/>
                    <a:pt x="1454" y="1669"/>
                  </a:cubicBezTo>
                  <a:cubicBezTo>
                    <a:pt x="1461" y="1677"/>
                    <a:pt x="1471" y="1682"/>
                    <a:pt x="1482" y="1682"/>
                  </a:cubicBezTo>
                  <a:cubicBezTo>
                    <a:pt x="1486" y="1682"/>
                    <a:pt x="1490" y="1682"/>
                    <a:pt x="1494" y="1680"/>
                  </a:cubicBezTo>
                  <a:cubicBezTo>
                    <a:pt x="1510" y="1672"/>
                    <a:pt x="1524" y="1655"/>
                    <a:pt x="1521" y="1638"/>
                  </a:cubicBezTo>
                  <a:cubicBezTo>
                    <a:pt x="1535" y="1630"/>
                    <a:pt x="1547" y="1624"/>
                    <a:pt x="1560" y="1616"/>
                  </a:cubicBezTo>
                  <a:cubicBezTo>
                    <a:pt x="1580" y="1602"/>
                    <a:pt x="1583" y="1583"/>
                    <a:pt x="1574" y="1560"/>
                  </a:cubicBezTo>
                  <a:cubicBezTo>
                    <a:pt x="1565" y="1547"/>
                    <a:pt x="1553" y="1541"/>
                    <a:pt x="1539" y="1541"/>
                  </a:cubicBezTo>
                  <a:cubicBezTo>
                    <a:pt x="1532" y="1541"/>
                    <a:pt x="1525" y="1543"/>
                    <a:pt x="1519" y="1546"/>
                  </a:cubicBezTo>
                  <a:cubicBezTo>
                    <a:pt x="1510" y="1549"/>
                    <a:pt x="1507" y="1555"/>
                    <a:pt x="1499" y="1558"/>
                  </a:cubicBezTo>
                  <a:cubicBezTo>
                    <a:pt x="1496" y="1532"/>
                    <a:pt x="1494" y="1507"/>
                    <a:pt x="1494" y="1485"/>
                  </a:cubicBezTo>
                  <a:cubicBezTo>
                    <a:pt x="1494" y="1464"/>
                    <a:pt x="1474" y="1446"/>
                    <a:pt x="1455" y="1446"/>
                  </a:cubicBezTo>
                  <a:close/>
                  <a:moveTo>
                    <a:pt x="771" y="1578"/>
                  </a:moveTo>
                  <a:cubicBezTo>
                    <a:pt x="757" y="1578"/>
                    <a:pt x="744" y="1588"/>
                    <a:pt x="738" y="1602"/>
                  </a:cubicBezTo>
                  <a:cubicBezTo>
                    <a:pt x="726" y="1624"/>
                    <a:pt x="738" y="1644"/>
                    <a:pt x="757" y="1655"/>
                  </a:cubicBezTo>
                  <a:cubicBezTo>
                    <a:pt x="810" y="1675"/>
                    <a:pt x="863" y="1694"/>
                    <a:pt x="913" y="1708"/>
                  </a:cubicBezTo>
                  <a:cubicBezTo>
                    <a:pt x="919" y="1711"/>
                    <a:pt x="922" y="1711"/>
                    <a:pt x="924" y="1711"/>
                  </a:cubicBezTo>
                  <a:cubicBezTo>
                    <a:pt x="941" y="1711"/>
                    <a:pt x="961" y="1700"/>
                    <a:pt x="966" y="1675"/>
                  </a:cubicBezTo>
                  <a:cubicBezTo>
                    <a:pt x="969" y="1655"/>
                    <a:pt x="955" y="1633"/>
                    <a:pt x="936" y="1627"/>
                  </a:cubicBezTo>
                  <a:cubicBezTo>
                    <a:pt x="885" y="1616"/>
                    <a:pt x="838" y="1602"/>
                    <a:pt x="788" y="1583"/>
                  </a:cubicBezTo>
                  <a:cubicBezTo>
                    <a:pt x="782" y="1580"/>
                    <a:pt x="777" y="1578"/>
                    <a:pt x="771" y="1578"/>
                  </a:cubicBezTo>
                  <a:close/>
                  <a:moveTo>
                    <a:pt x="1242" y="1646"/>
                  </a:moveTo>
                  <a:cubicBezTo>
                    <a:pt x="1240" y="1646"/>
                    <a:pt x="1239" y="1647"/>
                    <a:pt x="1237" y="1647"/>
                  </a:cubicBezTo>
                  <a:cubicBezTo>
                    <a:pt x="1201" y="1650"/>
                    <a:pt x="1164" y="1655"/>
                    <a:pt x="1131" y="1655"/>
                  </a:cubicBezTo>
                  <a:cubicBezTo>
                    <a:pt x="1117" y="1655"/>
                    <a:pt x="1097" y="1650"/>
                    <a:pt x="1083" y="1650"/>
                  </a:cubicBezTo>
                  <a:cubicBezTo>
                    <a:pt x="1064" y="1650"/>
                    <a:pt x="1047" y="1669"/>
                    <a:pt x="1042" y="1689"/>
                  </a:cubicBezTo>
                  <a:cubicBezTo>
                    <a:pt x="1042" y="1711"/>
                    <a:pt x="1061" y="1728"/>
                    <a:pt x="1081" y="1730"/>
                  </a:cubicBezTo>
                  <a:cubicBezTo>
                    <a:pt x="1095" y="1736"/>
                    <a:pt x="1109" y="1736"/>
                    <a:pt x="1125" y="1736"/>
                  </a:cubicBezTo>
                  <a:cubicBezTo>
                    <a:pt x="1170" y="1736"/>
                    <a:pt x="1206" y="1736"/>
                    <a:pt x="1248" y="1728"/>
                  </a:cubicBezTo>
                  <a:cubicBezTo>
                    <a:pt x="1270" y="1725"/>
                    <a:pt x="1287" y="1703"/>
                    <a:pt x="1284" y="1683"/>
                  </a:cubicBezTo>
                  <a:cubicBezTo>
                    <a:pt x="1279" y="1662"/>
                    <a:pt x="1262" y="1646"/>
                    <a:pt x="1242" y="1646"/>
                  </a:cubicBezTo>
                  <a:close/>
                  <a:moveTo>
                    <a:pt x="4813" y="1698"/>
                  </a:moveTo>
                  <a:cubicBezTo>
                    <a:pt x="4800" y="1698"/>
                    <a:pt x="4786" y="1703"/>
                    <a:pt x="4777" y="1714"/>
                  </a:cubicBezTo>
                  <a:cubicBezTo>
                    <a:pt x="4746" y="1756"/>
                    <a:pt x="4716" y="1797"/>
                    <a:pt x="4679" y="1839"/>
                  </a:cubicBezTo>
                  <a:cubicBezTo>
                    <a:pt x="4666" y="1856"/>
                    <a:pt x="4671" y="1881"/>
                    <a:pt x="4688" y="1895"/>
                  </a:cubicBezTo>
                  <a:cubicBezTo>
                    <a:pt x="4693" y="1903"/>
                    <a:pt x="4702" y="1906"/>
                    <a:pt x="4713" y="1906"/>
                  </a:cubicBezTo>
                  <a:cubicBezTo>
                    <a:pt x="4721" y="1906"/>
                    <a:pt x="4732" y="1903"/>
                    <a:pt x="4744" y="1889"/>
                  </a:cubicBezTo>
                  <a:cubicBezTo>
                    <a:pt x="4783" y="1842"/>
                    <a:pt x="4813" y="1800"/>
                    <a:pt x="4844" y="1758"/>
                  </a:cubicBezTo>
                  <a:cubicBezTo>
                    <a:pt x="4855" y="1742"/>
                    <a:pt x="4852" y="1717"/>
                    <a:pt x="4833" y="1703"/>
                  </a:cubicBezTo>
                  <a:cubicBezTo>
                    <a:pt x="4827" y="1700"/>
                    <a:pt x="4820" y="1698"/>
                    <a:pt x="4813" y="1698"/>
                  </a:cubicBezTo>
                  <a:close/>
                  <a:moveTo>
                    <a:pt x="3343" y="1560"/>
                  </a:moveTo>
                  <a:cubicBezTo>
                    <a:pt x="3328" y="1560"/>
                    <a:pt x="3315" y="1569"/>
                    <a:pt x="3307" y="1585"/>
                  </a:cubicBezTo>
                  <a:cubicBezTo>
                    <a:pt x="3290" y="1627"/>
                    <a:pt x="3262" y="1669"/>
                    <a:pt x="3226" y="1711"/>
                  </a:cubicBezTo>
                  <a:cubicBezTo>
                    <a:pt x="3223" y="1714"/>
                    <a:pt x="3223" y="1717"/>
                    <a:pt x="3220" y="1722"/>
                  </a:cubicBezTo>
                  <a:lnTo>
                    <a:pt x="3220" y="1717"/>
                  </a:lnTo>
                  <a:cubicBezTo>
                    <a:pt x="3214" y="1702"/>
                    <a:pt x="3199" y="1693"/>
                    <a:pt x="3184" y="1693"/>
                  </a:cubicBezTo>
                  <a:cubicBezTo>
                    <a:pt x="3179" y="1693"/>
                    <a:pt x="3173" y="1694"/>
                    <a:pt x="3167" y="1697"/>
                  </a:cubicBezTo>
                  <a:cubicBezTo>
                    <a:pt x="3145" y="1703"/>
                    <a:pt x="3137" y="1728"/>
                    <a:pt x="3145" y="1750"/>
                  </a:cubicBezTo>
                  <a:cubicBezTo>
                    <a:pt x="3167" y="1795"/>
                    <a:pt x="3195" y="1848"/>
                    <a:pt x="3226" y="1892"/>
                  </a:cubicBezTo>
                  <a:cubicBezTo>
                    <a:pt x="3237" y="1901"/>
                    <a:pt x="3248" y="1909"/>
                    <a:pt x="3262" y="1909"/>
                  </a:cubicBezTo>
                  <a:cubicBezTo>
                    <a:pt x="3268" y="1909"/>
                    <a:pt x="3276" y="1906"/>
                    <a:pt x="3285" y="1906"/>
                  </a:cubicBezTo>
                  <a:cubicBezTo>
                    <a:pt x="3304" y="1892"/>
                    <a:pt x="3310" y="1867"/>
                    <a:pt x="3296" y="1850"/>
                  </a:cubicBezTo>
                  <a:cubicBezTo>
                    <a:pt x="3279" y="1825"/>
                    <a:pt x="3262" y="1800"/>
                    <a:pt x="3248" y="1772"/>
                  </a:cubicBezTo>
                  <a:lnTo>
                    <a:pt x="3248" y="1772"/>
                  </a:lnTo>
                  <a:cubicBezTo>
                    <a:pt x="3252" y="1774"/>
                    <a:pt x="3256" y="1774"/>
                    <a:pt x="3260" y="1774"/>
                  </a:cubicBezTo>
                  <a:cubicBezTo>
                    <a:pt x="3271" y="1774"/>
                    <a:pt x="3282" y="1769"/>
                    <a:pt x="3290" y="1758"/>
                  </a:cubicBezTo>
                  <a:cubicBezTo>
                    <a:pt x="3326" y="1714"/>
                    <a:pt x="3360" y="1666"/>
                    <a:pt x="3379" y="1616"/>
                  </a:cubicBezTo>
                  <a:cubicBezTo>
                    <a:pt x="3391" y="1597"/>
                    <a:pt x="3379" y="1574"/>
                    <a:pt x="3360" y="1563"/>
                  </a:cubicBezTo>
                  <a:cubicBezTo>
                    <a:pt x="3354" y="1561"/>
                    <a:pt x="3349" y="1560"/>
                    <a:pt x="3343" y="1560"/>
                  </a:cubicBezTo>
                  <a:close/>
                  <a:moveTo>
                    <a:pt x="1546" y="1745"/>
                  </a:moveTo>
                  <a:cubicBezTo>
                    <a:pt x="1539" y="1745"/>
                    <a:pt x="1531" y="1747"/>
                    <a:pt x="1524" y="1753"/>
                  </a:cubicBezTo>
                  <a:cubicBezTo>
                    <a:pt x="1507" y="1767"/>
                    <a:pt x="1499" y="1792"/>
                    <a:pt x="1513" y="1809"/>
                  </a:cubicBezTo>
                  <a:cubicBezTo>
                    <a:pt x="1549" y="1853"/>
                    <a:pt x="1583" y="1895"/>
                    <a:pt x="1630" y="1934"/>
                  </a:cubicBezTo>
                  <a:cubicBezTo>
                    <a:pt x="1639" y="1940"/>
                    <a:pt x="1647" y="1945"/>
                    <a:pt x="1658" y="1945"/>
                  </a:cubicBezTo>
                  <a:cubicBezTo>
                    <a:pt x="1672" y="1945"/>
                    <a:pt x="1680" y="1940"/>
                    <a:pt x="1686" y="1931"/>
                  </a:cubicBezTo>
                  <a:cubicBezTo>
                    <a:pt x="1703" y="1912"/>
                    <a:pt x="1700" y="1889"/>
                    <a:pt x="1680" y="1876"/>
                  </a:cubicBezTo>
                  <a:cubicBezTo>
                    <a:pt x="1639" y="1839"/>
                    <a:pt x="1608" y="1806"/>
                    <a:pt x="1580" y="1761"/>
                  </a:cubicBezTo>
                  <a:cubicBezTo>
                    <a:pt x="1572" y="1751"/>
                    <a:pt x="1559" y="1745"/>
                    <a:pt x="1546" y="1745"/>
                  </a:cubicBezTo>
                  <a:close/>
                  <a:moveTo>
                    <a:pt x="3144" y="1802"/>
                  </a:moveTo>
                  <a:cubicBezTo>
                    <a:pt x="3135" y="1802"/>
                    <a:pt x="3126" y="1805"/>
                    <a:pt x="3117" y="1811"/>
                  </a:cubicBezTo>
                  <a:cubicBezTo>
                    <a:pt x="3078" y="1842"/>
                    <a:pt x="3039" y="1870"/>
                    <a:pt x="2992" y="1898"/>
                  </a:cubicBezTo>
                  <a:cubicBezTo>
                    <a:pt x="2972" y="1912"/>
                    <a:pt x="2969" y="1934"/>
                    <a:pt x="2978" y="1954"/>
                  </a:cubicBezTo>
                  <a:cubicBezTo>
                    <a:pt x="2986" y="1968"/>
                    <a:pt x="3000" y="1976"/>
                    <a:pt x="3014" y="1976"/>
                  </a:cubicBezTo>
                  <a:cubicBezTo>
                    <a:pt x="3020" y="1976"/>
                    <a:pt x="3028" y="1973"/>
                    <a:pt x="3034" y="1973"/>
                  </a:cubicBezTo>
                  <a:cubicBezTo>
                    <a:pt x="3084" y="1940"/>
                    <a:pt x="3126" y="1909"/>
                    <a:pt x="3167" y="1876"/>
                  </a:cubicBezTo>
                  <a:cubicBezTo>
                    <a:pt x="3187" y="1862"/>
                    <a:pt x="3187" y="1836"/>
                    <a:pt x="3173" y="1820"/>
                  </a:cubicBezTo>
                  <a:cubicBezTo>
                    <a:pt x="3165" y="1807"/>
                    <a:pt x="3155" y="1802"/>
                    <a:pt x="3144" y="1802"/>
                  </a:cubicBezTo>
                  <a:close/>
                  <a:moveTo>
                    <a:pt x="1788" y="1955"/>
                  </a:moveTo>
                  <a:cubicBezTo>
                    <a:pt x="1774" y="1955"/>
                    <a:pt x="1758" y="1964"/>
                    <a:pt x="1750" y="1976"/>
                  </a:cubicBezTo>
                  <a:cubicBezTo>
                    <a:pt x="1742" y="1993"/>
                    <a:pt x="1747" y="2018"/>
                    <a:pt x="1770" y="2029"/>
                  </a:cubicBezTo>
                  <a:cubicBezTo>
                    <a:pt x="1814" y="2051"/>
                    <a:pt x="1867" y="2074"/>
                    <a:pt x="1923" y="2090"/>
                  </a:cubicBezTo>
                  <a:cubicBezTo>
                    <a:pt x="1926" y="2093"/>
                    <a:pt x="1932" y="2093"/>
                    <a:pt x="1937" y="2093"/>
                  </a:cubicBezTo>
                  <a:cubicBezTo>
                    <a:pt x="1954" y="2093"/>
                    <a:pt x="1971" y="2085"/>
                    <a:pt x="1968" y="2065"/>
                  </a:cubicBezTo>
                  <a:cubicBezTo>
                    <a:pt x="1973" y="2049"/>
                    <a:pt x="1965" y="2023"/>
                    <a:pt x="1943" y="2018"/>
                  </a:cubicBezTo>
                  <a:cubicBezTo>
                    <a:pt x="1895" y="2001"/>
                    <a:pt x="1845" y="1982"/>
                    <a:pt x="1803" y="1959"/>
                  </a:cubicBezTo>
                  <a:cubicBezTo>
                    <a:pt x="1799" y="1956"/>
                    <a:pt x="1793" y="1955"/>
                    <a:pt x="1788" y="1955"/>
                  </a:cubicBezTo>
                  <a:close/>
                  <a:moveTo>
                    <a:pt x="2874" y="1972"/>
                  </a:moveTo>
                  <a:cubicBezTo>
                    <a:pt x="2869" y="1972"/>
                    <a:pt x="2863" y="1973"/>
                    <a:pt x="2858" y="1976"/>
                  </a:cubicBezTo>
                  <a:cubicBezTo>
                    <a:pt x="2810" y="1993"/>
                    <a:pt x="2763" y="2015"/>
                    <a:pt x="2713" y="2029"/>
                  </a:cubicBezTo>
                  <a:cubicBezTo>
                    <a:pt x="2693" y="2035"/>
                    <a:pt x="2679" y="2057"/>
                    <a:pt x="2685" y="2076"/>
                  </a:cubicBezTo>
                  <a:cubicBezTo>
                    <a:pt x="2693" y="2093"/>
                    <a:pt x="2707" y="2104"/>
                    <a:pt x="2724" y="2104"/>
                  </a:cubicBezTo>
                  <a:lnTo>
                    <a:pt x="2735" y="2104"/>
                  </a:lnTo>
                  <a:cubicBezTo>
                    <a:pt x="2788" y="2090"/>
                    <a:pt x="2838" y="2074"/>
                    <a:pt x="2888" y="2049"/>
                  </a:cubicBezTo>
                  <a:cubicBezTo>
                    <a:pt x="2908" y="2043"/>
                    <a:pt x="2919" y="2018"/>
                    <a:pt x="2908" y="1996"/>
                  </a:cubicBezTo>
                  <a:cubicBezTo>
                    <a:pt x="2904" y="1981"/>
                    <a:pt x="2890" y="1972"/>
                    <a:pt x="2874" y="1972"/>
                  </a:cubicBezTo>
                  <a:close/>
                  <a:moveTo>
                    <a:pt x="4611" y="1944"/>
                  </a:moveTo>
                  <a:cubicBezTo>
                    <a:pt x="4600" y="1944"/>
                    <a:pt x="4588" y="1949"/>
                    <a:pt x="4579" y="1959"/>
                  </a:cubicBezTo>
                  <a:cubicBezTo>
                    <a:pt x="4540" y="2001"/>
                    <a:pt x="4504" y="2035"/>
                    <a:pt x="4465" y="2065"/>
                  </a:cubicBezTo>
                  <a:cubicBezTo>
                    <a:pt x="4442" y="2079"/>
                    <a:pt x="4442" y="2104"/>
                    <a:pt x="4456" y="2121"/>
                  </a:cubicBezTo>
                  <a:cubicBezTo>
                    <a:pt x="4465" y="2129"/>
                    <a:pt x="4479" y="2135"/>
                    <a:pt x="4490" y="2135"/>
                  </a:cubicBezTo>
                  <a:cubicBezTo>
                    <a:pt x="4498" y="2135"/>
                    <a:pt x="4507" y="2132"/>
                    <a:pt x="4520" y="2121"/>
                  </a:cubicBezTo>
                  <a:cubicBezTo>
                    <a:pt x="4560" y="2088"/>
                    <a:pt x="4601" y="2051"/>
                    <a:pt x="4638" y="2009"/>
                  </a:cubicBezTo>
                  <a:cubicBezTo>
                    <a:pt x="4652" y="1996"/>
                    <a:pt x="4652" y="1970"/>
                    <a:pt x="4635" y="1954"/>
                  </a:cubicBezTo>
                  <a:cubicBezTo>
                    <a:pt x="4628" y="1947"/>
                    <a:pt x="4620" y="1944"/>
                    <a:pt x="4611" y="1944"/>
                  </a:cubicBezTo>
                  <a:close/>
                  <a:moveTo>
                    <a:pt x="3362" y="1952"/>
                  </a:moveTo>
                  <a:cubicBezTo>
                    <a:pt x="3353" y="1952"/>
                    <a:pt x="3343" y="1955"/>
                    <a:pt x="3335" y="1962"/>
                  </a:cubicBezTo>
                  <a:cubicBezTo>
                    <a:pt x="3318" y="1976"/>
                    <a:pt x="3318" y="2001"/>
                    <a:pt x="3332" y="2018"/>
                  </a:cubicBezTo>
                  <a:cubicBezTo>
                    <a:pt x="3368" y="2060"/>
                    <a:pt x="3410" y="2093"/>
                    <a:pt x="3452" y="2129"/>
                  </a:cubicBezTo>
                  <a:cubicBezTo>
                    <a:pt x="3460" y="2135"/>
                    <a:pt x="3466" y="2141"/>
                    <a:pt x="3477" y="2141"/>
                  </a:cubicBezTo>
                  <a:cubicBezTo>
                    <a:pt x="3488" y="2141"/>
                    <a:pt x="3502" y="2135"/>
                    <a:pt x="3513" y="2127"/>
                  </a:cubicBezTo>
                  <a:cubicBezTo>
                    <a:pt x="3527" y="2107"/>
                    <a:pt x="3522" y="2085"/>
                    <a:pt x="3505" y="2071"/>
                  </a:cubicBezTo>
                  <a:cubicBezTo>
                    <a:pt x="3463" y="2037"/>
                    <a:pt x="3424" y="2004"/>
                    <a:pt x="3391" y="1965"/>
                  </a:cubicBezTo>
                  <a:cubicBezTo>
                    <a:pt x="3383" y="1956"/>
                    <a:pt x="3373" y="1952"/>
                    <a:pt x="3362" y="1952"/>
                  </a:cubicBezTo>
                  <a:close/>
                  <a:moveTo>
                    <a:pt x="2090" y="2056"/>
                  </a:moveTo>
                  <a:cubicBezTo>
                    <a:pt x="2073" y="2056"/>
                    <a:pt x="2057" y="2069"/>
                    <a:pt x="2054" y="2088"/>
                  </a:cubicBezTo>
                  <a:cubicBezTo>
                    <a:pt x="2051" y="2107"/>
                    <a:pt x="2065" y="2129"/>
                    <a:pt x="2085" y="2132"/>
                  </a:cubicBezTo>
                  <a:cubicBezTo>
                    <a:pt x="2138" y="2143"/>
                    <a:pt x="2194" y="2155"/>
                    <a:pt x="2247" y="2157"/>
                  </a:cubicBezTo>
                  <a:lnTo>
                    <a:pt x="2250" y="2157"/>
                  </a:lnTo>
                  <a:cubicBezTo>
                    <a:pt x="2272" y="2157"/>
                    <a:pt x="2289" y="2143"/>
                    <a:pt x="2291" y="2118"/>
                  </a:cubicBezTo>
                  <a:cubicBezTo>
                    <a:pt x="2291" y="2099"/>
                    <a:pt x="2275" y="2079"/>
                    <a:pt x="2252" y="2076"/>
                  </a:cubicBezTo>
                  <a:cubicBezTo>
                    <a:pt x="2205" y="2074"/>
                    <a:pt x="2152" y="2065"/>
                    <a:pt x="2099" y="2057"/>
                  </a:cubicBezTo>
                  <a:cubicBezTo>
                    <a:pt x="2096" y="2056"/>
                    <a:pt x="2093" y="2056"/>
                    <a:pt x="2090" y="2056"/>
                  </a:cubicBezTo>
                  <a:close/>
                  <a:moveTo>
                    <a:pt x="2565" y="2062"/>
                  </a:moveTo>
                  <a:cubicBezTo>
                    <a:pt x="2563" y="2062"/>
                    <a:pt x="2561" y="2062"/>
                    <a:pt x="2559" y="2062"/>
                  </a:cubicBezTo>
                  <a:cubicBezTo>
                    <a:pt x="2512" y="2074"/>
                    <a:pt x="2459" y="2076"/>
                    <a:pt x="2406" y="2079"/>
                  </a:cubicBezTo>
                  <a:cubicBezTo>
                    <a:pt x="2386" y="2079"/>
                    <a:pt x="2364" y="2102"/>
                    <a:pt x="2370" y="2121"/>
                  </a:cubicBezTo>
                  <a:cubicBezTo>
                    <a:pt x="2370" y="2143"/>
                    <a:pt x="2386" y="2160"/>
                    <a:pt x="2406" y="2160"/>
                  </a:cubicBezTo>
                  <a:cubicBezTo>
                    <a:pt x="2467" y="2160"/>
                    <a:pt x="2520" y="2155"/>
                    <a:pt x="2573" y="2138"/>
                  </a:cubicBezTo>
                  <a:cubicBezTo>
                    <a:pt x="2596" y="2135"/>
                    <a:pt x="2609" y="2115"/>
                    <a:pt x="2607" y="2093"/>
                  </a:cubicBezTo>
                  <a:cubicBezTo>
                    <a:pt x="2602" y="2075"/>
                    <a:pt x="2585" y="2062"/>
                    <a:pt x="2565" y="2062"/>
                  </a:cubicBezTo>
                  <a:close/>
                  <a:moveTo>
                    <a:pt x="3608" y="2150"/>
                  </a:moveTo>
                  <a:cubicBezTo>
                    <a:pt x="3594" y="2150"/>
                    <a:pt x="3582" y="2157"/>
                    <a:pt x="3575" y="2171"/>
                  </a:cubicBezTo>
                  <a:cubicBezTo>
                    <a:pt x="3561" y="2191"/>
                    <a:pt x="3566" y="2216"/>
                    <a:pt x="3589" y="2227"/>
                  </a:cubicBezTo>
                  <a:cubicBezTo>
                    <a:pt x="3639" y="2252"/>
                    <a:pt x="3686" y="2274"/>
                    <a:pt x="3739" y="2297"/>
                  </a:cubicBezTo>
                  <a:cubicBezTo>
                    <a:pt x="3742" y="2300"/>
                    <a:pt x="3745" y="2300"/>
                    <a:pt x="3753" y="2300"/>
                  </a:cubicBezTo>
                  <a:cubicBezTo>
                    <a:pt x="3770" y="2300"/>
                    <a:pt x="3784" y="2286"/>
                    <a:pt x="3795" y="2274"/>
                  </a:cubicBezTo>
                  <a:cubicBezTo>
                    <a:pt x="3801" y="2255"/>
                    <a:pt x="3792" y="2233"/>
                    <a:pt x="3770" y="2224"/>
                  </a:cubicBezTo>
                  <a:cubicBezTo>
                    <a:pt x="3723" y="2205"/>
                    <a:pt x="3675" y="2182"/>
                    <a:pt x="3631" y="2157"/>
                  </a:cubicBezTo>
                  <a:cubicBezTo>
                    <a:pt x="3623" y="2152"/>
                    <a:pt x="3615" y="2150"/>
                    <a:pt x="3608" y="2150"/>
                  </a:cubicBezTo>
                  <a:close/>
                  <a:moveTo>
                    <a:pt x="4363" y="2150"/>
                  </a:moveTo>
                  <a:cubicBezTo>
                    <a:pt x="4355" y="2150"/>
                    <a:pt x="4348" y="2152"/>
                    <a:pt x="4342" y="2157"/>
                  </a:cubicBezTo>
                  <a:cubicBezTo>
                    <a:pt x="4297" y="2185"/>
                    <a:pt x="4253" y="2210"/>
                    <a:pt x="4205" y="2227"/>
                  </a:cubicBezTo>
                  <a:cubicBezTo>
                    <a:pt x="4186" y="2233"/>
                    <a:pt x="4172" y="2258"/>
                    <a:pt x="4183" y="2280"/>
                  </a:cubicBezTo>
                  <a:cubicBezTo>
                    <a:pt x="4188" y="2294"/>
                    <a:pt x="4202" y="2302"/>
                    <a:pt x="4219" y="2302"/>
                  </a:cubicBezTo>
                  <a:cubicBezTo>
                    <a:pt x="4225" y="2302"/>
                    <a:pt x="4230" y="2302"/>
                    <a:pt x="4233" y="2300"/>
                  </a:cubicBezTo>
                  <a:cubicBezTo>
                    <a:pt x="4283" y="2283"/>
                    <a:pt x="4336" y="2258"/>
                    <a:pt x="4384" y="2227"/>
                  </a:cubicBezTo>
                  <a:cubicBezTo>
                    <a:pt x="4403" y="2213"/>
                    <a:pt x="4412" y="2191"/>
                    <a:pt x="4398" y="2171"/>
                  </a:cubicBezTo>
                  <a:cubicBezTo>
                    <a:pt x="4389" y="2157"/>
                    <a:pt x="4376" y="2150"/>
                    <a:pt x="4363" y="2150"/>
                  </a:cubicBezTo>
                  <a:close/>
                  <a:moveTo>
                    <a:pt x="3908" y="2257"/>
                  </a:moveTo>
                  <a:cubicBezTo>
                    <a:pt x="3890" y="2257"/>
                    <a:pt x="3870" y="2273"/>
                    <a:pt x="3868" y="2294"/>
                  </a:cubicBezTo>
                  <a:cubicBezTo>
                    <a:pt x="3865" y="2314"/>
                    <a:pt x="3882" y="2333"/>
                    <a:pt x="3904" y="2339"/>
                  </a:cubicBezTo>
                  <a:cubicBezTo>
                    <a:pt x="3932" y="2341"/>
                    <a:pt x="3960" y="2344"/>
                    <a:pt x="3990" y="2344"/>
                  </a:cubicBezTo>
                  <a:cubicBezTo>
                    <a:pt x="4018" y="2344"/>
                    <a:pt x="4043" y="2344"/>
                    <a:pt x="4071" y="2339"/>
                  </a:cubicBezTo>
                  <a:cubicBezTo>
                    <a:pt x="4091" y="2336"/>
                    <a:pt x="4108" y="2314"/>
                    <a:pt x="4105" y="2294"/>
                  </a:cubicBezTo>
                  <a:cubicBezTo>
                    <a:pt x="4102" y="2273"/>
                    <a:pt x="4083" y="2257"/>
                    <a:pt x="4064" y="2257"/>
                  </a:cubicBezTo>
                  <a:cubicBezTo>
                    <a:pt x="4063" y="2257"/>
                    <a:pt x="4062" y="2258"/>
                    <a:pt x="4060" y="2258"/>
                  </a:cubicBezTo>
                  <a:cubicBezTo>
                    <a:pt x="4035" y="2261"/>
                    <a:pt x="4016" y="2266"/>
                    <a:pt x="3990" y="2266"/>
                  </a:cubicBezTo>
                  <a:cubicBezTo>
                    <a:pt x="3963" y="2266"/>
                    <a:pt x="3940" y="2261"/>
                    <a:pt x="3912" y="2258"/>
                  </a:cubicBezTo>
                  <a:cubicBezTo>
                    <a:pt x="3911" y="2258"/>
                    <a:pt x="3909" y="2257"/>
                    <a:pt x="3908" y="225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77" name="Google Shape;3877;p43"/>
            <p:cNvSpPr/>
            <p:nvPr/>
          </p:nvSpPr>
          <p:spPr>
            <a:xfrm rot="904439">
              <a:off x="3871754" y="3836947"/>
              <a:ext cx="254496" cy="129267"/>
            </a:xfrm>
            <a:custGeom>
              <a:avLst/>
              <a:gdLst/>
              <a:ahLst/>
              <a:cxnLst/>
              <a:rect l="l" t="t" r="r" b="b"/>
              <a:pathLst>
                <a:path w="5357" h="2721" extrusionOk="0">
                  <a:moveTo>
                    <a:pt x="2511" y="0"/>
                  </a:moveTo>
                  <a:cubicBezTo>
                    <a:pt x="2486" y="0"/>
                    <a:pt x="2469" y="17"/>
                    <a:pt x="2469" y="37"/>
                  </a:cubicBezTo>
                  <a:cubicBezTo>
                    <a:pt x="2469" y="62"/>
                    <a:pt x="2486" y="79"/>
                    <a:pt x="2508" y="79"/>
                  </a:cubicBezTo>
                  <a:cubicBezTo>
                    <a:pt x="2556" y="79"/>
                    <a:pt x="2609" y="84"/>
                    <a:pt x="2656" y="93"/>
                  </a:cubicBezTo>
                  <a:lnTo>
                    <a:pt x="2665" y="93"/>
                  </a:lnTo>
                  <a:cubicBezTo>
                    <a:pt x="2684" y="93"/>
                    <a:pt x="2698" y="79"/>
                    <a:pt x="2706" y="62"/>
                  </a:cubicBezTo>
                  <a:cubicBezTo>
                    <a:pt x="2709" y="42"/>
                    <a:pt x="2695" y="20"/>
                    <a:pt x="2673" y="17"/>
                  </a:cubicBezTo>
                  <a:cubicBezTo>
                    <a:pt x="2623" y="6"/>
                    <a:pt x="2567" y="0"/>
                    <a:pt x="2511" y="0"/>
                  </a:cubicBezTo>
                  <a:close/>
                  <a:moveTo>
                    <a:pt x="2349" y="8"/>
                  </a:moveTo>
                  <a:cubicBezTo>
                    <a:pt x="2347" y="8"/>
                    <a:pt x="2345" y="9"/>
                    <a:pt x="2344" y="9"/>
                  </a:cubicBezTo>
                  <a:cubicBezTo>
                    <a:pt x="2291" y="20"/>
                    <a:pt x="2235" y="31"/>
                    <a:pt x="2182" y="48"/>
                  </a:cubicBezTo>
                  <a:cubicBezTo>
                    <a:pt x="2162" y="56"/>
                    <a:pt x="2148" y="76"/>
                    <a:pt x="2154" y="98"/>
                  </a:cubicBezTo>
                  <a:cubicBezTo>
                    <a:pt x="2162" y="115"/>
                    <a:pt x="2176" y="126"/>
                    <a:pt x="2193" y="126"/>
                  </a:cubicBezTo>
                  <a:lnTo>
                    <a:pt x="2204" y="126"/>
                  </a:lnTo>
                  <a:cubicBezTo>
                    <a:pt x="2252" y="112"/>
                    <a:pt x="2305" y="98"/>
                    <a:pt x="2355" y="90"/>
                  </a:cubicBezTo>
                  <a:cubicBezTo>
                    <a:pt x="2377" y="87"/>
                    <a:pt x="2391" y="65"/>
                    <a:pt x="2388" y="45"/>
                  </a:cubicBezTo>
                  <a:cubicBezTo>
                    <a:pt x="2386" y="22"/>
                    <a:pt x="2367" y="8"/>
                    <a:pt x="2349" y="8"/>
                  </a:cubicBezTo>
                  <a:close/>
                  <a:moveTo>
                    <a:pt x="949" y="87"/>
                  </a:moveTo>
                  <a:cubicBezTo>
                    <a:pt x="893" y="90"/>
                    <a:pt x="837" y="98"/>
                    <a:pt x="781" y="112"/>
                  </a:cubicBezTo>
                  <a:cubicBezTo>
                    <a:pt x="759" y="118"/>
                    <a:pt x="745" y="140"/>
                    <a:pt x="753" y="159"/>
                  </a:cubicBezTo>
                  <a:cubicBezTo>
                    <a:pt x="756" y="176"/>
                    <a:pt x="773" y="190"/>
                    <a:pt x="790" y="190"/>
                  </a:cubicBezTo>
                  <a:cubicBezTo>
                    <a:pt x="795" y="190"/>
                    <a:pt x="798" y="187"/>
                    <a:pt x="801" y="187"/>
                  </a:cubicBezTo>
                  <a:cubicBezTo>
                    <a:pt x="851" y="173"/>
                    <a:pt x="899" y="168"/>
                    <a:pt x="949" y="168"/>
                  </a:cubicBezTo>
                  <a:cubicBezTo>
                    <a:pt x="968" y="168"/>
                    <a:pt x="988" y="146"/>
                    <a:pt x="988" y="126"/>
                  </a:cubicBezTo>
                  <a:cubicBezTo>
                    <a:pt x="988" y="104"/>
                    <a:pt x="968" y="87"/>
                    <a:pt x="949" y="87"/>
                  </a:cubicBezTo>
                  <a:close/>
                  <a:moveTo>
                    <a:pt x="2817" y="56"/>
                  </a:moveTo>
                  <a:cubicBezTo>
                    <a:pt x="2801" y="56"/>
                    <a:pt x="2788" y="67"/>
                    <a:pt x="2779" y="84"/>
                  </a:cubicBezTo>
                  <a:cubicBezTo>
                    <a:pt x="2773" y="104"/>
                    <a:pt x="2782" y="126"/>
                    <a:pt x="2804" y="134"/>
                  </a:cubicBezTo>
                  <a:cubicBezTo>
                    <a:pt x="2849" y="154"/>
                    <a:pt x="2893" y="173"/>
                    <a:pt x="2941" y="201"/>
                  </a:cubicBezTo>
                  <a:lnTo>
                    <a:pt x="2957" y="168"/>
                  </a:lnTo>
                  <a:lnTo>
                    <a:pt x="2974" y="129"/>
                  </a:lnTo>
                  <a:cubicBezTo>
                    <a:pt x="2930" y="101"/>
                    <a:pt x="2879" y="79"/>
                    <a:pt x="2832" y="59"/>
                  </a:cubicBezTo>
                  <a:cubicBezTo>
                    <a:pt x="2827" y="57"/>
                    <a:pt x="2822" y="56"/>
                    <a:pt x="2817" y="56"/>
                  </a:cubicBezTo>
                  <a:close/>
                  <a:moveTo>
                    <a:pt x="1106" y="105"/>
                  </a:moveTo>
                  <a:cubicBezTo>
                    <a:pt x="1088" y="105"/>
                    <a:pt x="1073" y="118"/>
                    <a:pt x="1066" y="134"/>
                  </a:cubicBezTo>
                  <a:cubicBezTo>
                    <a:pt x="1060" y="157"/>
                    <a:pt x="1074" y="176"/>
                    <a:pt x="1094" y="185"/>
                  </a:cubicBezTo>
                  <a:cubicBezTo>
                    <a:pt x="1108" y="190"/>
                    <a:pt x="1127" y="196"/>
                    <a:pt x="1144" y="201"/>
                  </a:cubicBezTo>
                  <a:cubicBezTo>
                    <a:pt x="1178" y="212"/>
                    <a:pt x="1208" y="226"/>
                    <a:pt x="1239" y="240"/>
                  </a:cubicBezTo>
                  <a:cubicBezTo>
                    <a:pt x="1244" y="240"/>
                    <a:pt x="1247" y="243"/>
                    <a:pt x="1256" y="243"/>
                  </a:cubicBezTo>
                  <a:cubicBezTo>
                    <a:pt x="1272" y="243"/>
                    <a:pt x="1286" y="238"/>
                    <a:pt x="1289" y="218"/>
                  </a:cubicBezTo>
                  <a:cubicBezTo>
                    <a:pt x="1298" y="201"/>
                    <a:pt x="1289" y="176"/>
                    <a:pt x="1270" y="168"/>
                  </a:cubicBezTo>
                  <a:cubicBezTo>
                    <a:pt x="1239" y="154"/>
                    <a:pt x="1205" y="137"/>
                    <a:pt x="1172" y="126"/>
                  </a:cubicBezTo>
                  <a:cubicBezTo>
                    <a:pt x="1155" y="118"/>
                    <a:pt x="1136" y="115"/>
                    <a:pt x="1116" y="106"/>
                  </a:cubicBezTo>
                  <a:cubicBezTo>
                    <a:pt x="1113" y="106"/>
                    <a:pt x="1109" y="105"/>
                    <a:pt x="1106" y="105"/>
                  </a:cubicBezTo>
                  <a:close/>
                  <a:moveTo>
                    <a:pt x="2043" y="99"/>
                  </a:moveTo>
                  <a:cubicBezTo>
                    <a:pt x="2038" y="99"/>
                    <a:pt x="2032" y="101"/>
                    <a:pt x="2026" y="104"/>
                  </a:cubicBezTo>
                  <a:cubicBezTo>
                    <a:pt x="1981" y="123"/>
                    <a:pt x="1928" y="151"/>
                    <a:pt x="1883" y="179"/>
                  </a:cubicBezTo>
                  <a:cubicBezTo>
                    <a:pt x="1861" y="196"/>
                    <a:pt x="1855" y="215"/>
                    <a:pt x="1869" y="238"/>
                  </a:cubicBezTo>
                  <a:cubicBezTo>
                    <a:pt x="1875" y="252"/>
                    <a:pt x="1889" y="257"/>
                    <a:pt x="1903" y="257"/>
                  </a:cubicBezTo>
                  <a:cubicBezTo>
                    <a:pt x="1911" y="257"/>
                    <a:pt x="1917" y="257"/>
                    <a:pt x="1922" y="252"/>
                  </a:cubicBezTo>
                  <a:cubicBezTo>
                    <a:pt x="1964" y="224"/>
                    <a:pt x="2012" y="199"/>
                    <a:pt x="2056" y="176"/>
                  </a:cubicBezTo>
                  <a:cubicBezTo>
                    <a:pt x="2079" y="171"/>
                    <a:pt x="2090" y="146"/>
                    <a:pt x="2079" y="126"/>
                  </a:cubicBezTo>
                  <a:cubicBezTo>
                    <a:pt x="2073" y="110"/>
                    <a:pt x="2059" y="99"/>
                    <a:pt x="2043" y="99"/>
                  </a:cubicBezTo>
                  <a:close/>
                  <a:moveTo>
                    <a:pt x="642" y="166"/>
                  </a:moveTo>
                  <a:cubicBezTo>
                    <a:pt x="636" y="166"/>
                    <a:pt x="631" y="168"/>
                    <a:pt x="625" y="171"/>
                  </a:cubicBezTo>
                  <a:cubicBezTo>
                    <a:pt x="578" y="190"/>
                    <a:pt x="530" y="218"/>
                    <a:pt x="480" y="252"/>
                  </a:cubicBezTo>
                  <a:cubicBezTo>
                    <a:pt x="461" y="265"/>
                    <a:pt x="452" y="288"/>
                    <a:pt x="466" y="307"/>
                  </a:cubicBezTo>
                  <a:cubicBezTo>
                    <a:pt x="477" y="316"/>
                    <a:pt x="488" y="324"/>
                    <a:pt x="502" y="324"/>
                  </a:cubicBezTo>
                  <a:cubicBezTo>
                    <a:pt x="511" y="324"/>
                    <a:pt x="519" y="321"/>
                    <a:pt x="519" y="316"/>
                  </a:cubicBezTo>
                  <a:cubicBezTo>
                    <a:pt x="569" y="288"/>
                    <a:pt x="611" y="265"/>
                    <a:pt x="656" y="243"/>
                  </a:cubicBezTo>
                  <a:cubicBezTo>
                    <a:pt x="675" y="238"/>
                    <a:pt x="684" y="212"/>
                    <a:pt x="675" y="190"/>
                  </a:cubicBezTo>
                  <a:cubicBezTo>
                    <a:pt x="671" y="176"/>
                    <a:pt x="657" y="166"/>
                    <a:pt x="642" y="166"/>
                  </a:cubicBezTo>
                  <a:close/>
                  <a:moveTo>
                    <a:pt x="3092" y="217"/>
                  </a:moveTo>
                  <a:cubicBezTo>
                    <a:pt x="3080" y="217"/>
                    <a:pt x="3069" y="222"/>
                    <a:pt x="3061" y="232"/>
                  </a:cubicBezTo>
                  <a:cubicBezTo>
                    <a:pt x="3047" y="252"/>
                    <a:pt x="3052" y="274"/>
                    <a:pt x="3069" y="288"/>
                  </a:cubicBezTo>
                  <a:cubicBezTo>
                    <a:pt x="3111" y="321"/>
                    <a:pt x="3147" y="355"/>
                    <a:pt x="3186" y="391"/>
                  </a:cubicBezTo>
                  <a:cubicBezTo>
                    <a:pt x="3195" y="397"/>
                    <a:pt x="3203" y="399"/>
                    <a:pt x="3214" y="399"/>
                  </a:cubicBezTo>
                  <a:cubicBezTo>
                    <a:pt x="3225" y="399"/>
                    <a:pt x="3236" y="397"/>
                    <a:pt x="3248" y="391"/>
                  </a:cubicBezTo>
                  <a:cubicBezTo>
                    <a:pt x="3262" y="377"/>
                    <a:pt x="3262" y="352"/>
                    <a:pt x="3242" y="335"/>
                  </a:cubicBezTo>
                  <a:cubicBezTo>
                    <a:pt x="3200" y="296"/>
                    <a:pt x="3164" y="260"/>
                    <a:pt x="3116" y="226"/>
                  </a:cubicBezTo>
                  <a:cubicBezTo>
                    <a:pt x="3109" y="220"/>
                    <a:pt x="3100" y="217"/>
                    <a:pt x="3092" y="217"/>
                  </a:cubicBezTo>
                  <a:close/>
                  <a:moveTo>
                    <a:pt x="1396" y="238"/>
                  </a:moveTo>
                  <a:cubicBezTo>
                    <a:pt x="1382" y="238"/>
                    <a:pt x="1367" y="246"/>
                    <a:pt x="1359" y="257"/>
                  </a:cubicBezTo>
                  <a:cubicBezTo>
                    <a:pt x="1348" y="274"/>
                    <a:pt x="1356" y="299"/>
                    <a:pt x="1373" y="313"/>
                  </a:cubicBezTo>
                  <a:cubicBezTo>
                    <a:pt x="1417" y="344"/>
                    <a:pt x="1457" y="371"/>
                    <a:pt x="1496" y="408"/>
                  </a:cubicBezTo>
                  <a:cubicBezTo>
                    <a:pt x="1501" y="413"/>
                    <a:pt x="1512" y="419"/>
                    <a:pt x="1523" y="419"/>
                  </a:cubicBezTo>
                  <a:cubicBezTo>
                    <a:pt x="1535" y="419"/>
                    <a:pt x="1546" y="413"/>
                    <a:pt x="1551" y="399"/>
                  </a:cubicBezTo>
                  <a:cubicBezTo>
                    <a:pt x="1565" y="383"/>
                    <a:pt x="1565" y="358"/>
                    <a:pt x="1549" y="344"/>
                  </a:cubicBezTo>
                  <a:cubicBezTo>
                    <a:pt x="1510" y="307"/>
                    <a:pt x="1465" y="274"/>
                    <a:pt x="1415" y="243"/>
                  </a:cubicBezTo>
                  <a:cubicBezTo>
                    <a:pt x="1409" y="240"/>
                    <a:pt x="1403" y="238"/>
                    <a:pt x="1396" y="238"/>
                  </a:cubicBezTo>
                  <a:close/>
                  <a:moveTo>
                    <a:pt x="371" y="336"/>
                  </a:moveTo>
                  <a:cubicBezTo>
                    <a:pt x="363" y="336"/>
                    <a:pt x="355" y="338"/>
                    <a:pt x="349" y="344"/>
                  </a:cubicBezTo>
                  <a:cubicBezTo>
                    <a:pt x="307" y="377"/>
                    <a:pt x="268" y="413"/>
                    <a:pt x="226" y="452"/>
                  </a:cubicBezTo>
                  <a:cubicBezTo>
                    <a:pt x="212" y="466"/>
                    <a:pt x="209" y="491"/>
                    <a:pt x="226" y="508"/>
                  </a:cubicBezTo>
                  <a:cubicBezTo>
                    <a:pt x="232" y="519"/>
                    <a:pt x="243" y="522"/>
                    <a:pt x="254" y="522"/>
                  </a:cubicBezTo>
                  <a:cubicBezTo>
                    <a:pt x="265" y="522"/>
                    <a:pt x="276" y="519"/>
                    <a:pt x="282" y="511"/>
                  </a:cubicBezTo>
                  <a:cubicBezTo>
                    <a:pt x="321" y="475"/>
                    <a:pt x="360" y="438"/>
                    <a:pt x="396" y="408"/>
                  </a:cubicBezTo>
                  <a:cubicBezTo>
                    <a:pt x="416" y="394"/>
                    <a:pt x="419" y="369"/>
                    <a:pt x="405" y="352"/>
                  </a:cubicBezTo>
                  <a:cubicBezTo>
                    <a:pt x="396" y="342"/>
                    <a:pt x="384" y="336"/>
                    <a:pt x="371" y="336"/>
                  </a:cubicBezTo>
                  <a:close/>
                  <a:moveTo>
                    <a:pt x="3324" y="440"/>
                  </a:moveTo>
                  <a:cubicBezTo>
                    <a:pt x="3315" y="440"/>
                    <a:pt x="3305" y="443"/>
                    <a:pt x="3298" y="450"/>
                  </a:cubicBezTo>
                  <a:cubicBezTo>
                    <a:pt x="3278" y="464"/>
                    <a:pt x="3278" y="486"/>
                    <a:pt x="3292" y="505"/>
                  </a:cubicBezTo>
                  <a:cubicBezTo>
                    <a:pt x="3323" y="547"/>
                    <a:pt x="3354" y="589"/>
                    <a:pt x="3381" y="631"/>
                  </a:cubicBezTo>
                  <a:cubicBezTo>
                    <a:pt x="3390" y="642"/>
                    <a:pt x="3404" y="648"/>
                    <a:pt x="3418" y="648"/>
                  </a:cubicBezTo>
                  <a:cubicBezTo>
                    <a:pt x="3423" y="648"/>
                    <a:pt x="3432" y="645"/>
                    <a:pt x="3437" y="645"/>
                  </a:cubicBezTo>
                  <a:cubicBezTo>
                    <a:pt x="3460" y="631"/>
                    <a:pt x="3465" y="606"/>
                    <a:pt x="3451" y="589"/>
                  </a:cubicBezTo>
                  <a:cubicBezTo>
                    <a:pt x="3421" y="542"/>
                    <a:pt x="3390" y="497"/>
                    <a:pt x="3354" y="455"/>
                  </a:cubicBezTo>
                  <a:cubicBezTo>
                    <a:pt x="3346" y="445"/>
                    <a:pt x="3335" y="440"/>
                    <a:pt x="3324" y="440"/>
                  </a:cubicBezTo>
                  <a:close/>
                  <a:moveTo>
                    <a:pt x="4193" y="561"/>
                  </a:moveTo>
                  <a:cubicBezTo>
                    <a:pt x="4174" y="561"/>
                    <a:pt x="4157" y="578"/>
                    <a:pt x="4151" y="600"/>
                  </a:cubicBezTo>
                  <a:cubicBezTo>
                    <a:pt x="4151" y="620"/>
                    <a:pt x="4171" y="637"/>
                    <a:pt x="4191" y="642"/>
                  </a:cubicBezTo>
                  <a:cubicBezTo>
                    <a:pt x="4241" y="645"/>
                    <a:pt x="4288" y="650"/>
                    <a:pt x="4341" y="664"/>
                  </a:cubicBezTo>
                  <a:cubicBezTo>
                    <a:pt x="4344" y="670"/>
                    <a:pt x="4347" y="670"/>
                    <a:pt x="4352" y="670"/>
                  </a:cubicBezTo>
                  <a:cubicBezTo>
                    <a:pt x="4369" y="670"/>
                    <a:pt x="4386" y="659"/>
                    <a:pt x="4386" y="637"/>
                  </a:cubicBezTo>
                  <a:cubicBezTo>
                    <a:pt x="4394" y="617"/>
                    <a:pt x="4380" y="595"/>
                    <a:pt x="4358" y="589"/>
                  </a:cubicBezTo>
                  <a:cubicBezTo>
                    <a:pt x="4302" y="575"/>
                    <a:pt x="4246" y="564"/>
                    <a:pt x="4193" y="561"/>
                  </a:cubicBezTo>
                  <a:close/>
                  <a:moveTo>
                    <a:pt x="1774" y="270"/>
                  </a:moveTo>
                  <a:cubicBezTo>
                    <a:pt x="1765" y="270"/>
                    <a:pt x="1757" y="273"/>
                    <a:pt x="1749" y="279"/>
                  </a:cubicBezTo>
                  <a:cubicBezTo>
                    <a:pt x="1705" y="313"/>
                    <a:pt x="1666" y="352"/>
                    <a:pt x="1627" y="391"/>
                  </a:cubicBezTo>
                  <a:cubicBezTo>
                    <a:pt x="1616" y="405"/>
                    <a:pt x="1616" y="427"/>
                    <a:pt x="1632" y="447"/>
                  </a:cubicBezTo>
                  <a:cubicBezTo>
                    <a:pt x="1635" y="450"/>
                    <a:pt x="1638" y="452"/>
                    <a:pt x="1646" y="455"/>
                  </a:cubicBezTo>
                  <a:cubicBezTo>
                    <a:pt x="1643" y="454"/>
                    <a:pt x="1640" y="454"/>
                    <a:pt x="1637" y="454"/>
                  </a:cubicBezTo>
                  <a:cubicBezTo>
                    <a:pt x="1628" y="454"/>
                    <a:pt x="1618" y="457"/>
                    <a:pt x="1610" y="464"/>
                  </a:cubicBezTo>
                  <a:cubicBezTo>
                    <a:pt x="1590" y="477"/>
                    <a:pt x="1588" y="503"/>
                    <a:pt x="1599" y="519"/>
                  </a:cubicBezTo>
                  <a:cubicBezTo>
                    <a:pt x="1627" y="561"/>
                    <a:pt x="1652" y="603"/>
                    <a:pt x="1674" y="648"/>
                  </a:cubicBezTo>
                  <a:cubicBezTo>
                    <a:pt x="1680" y="662"/>
                    <a:pt x="1694" y="673"/>
                    <a:pt x="1713" y="673"/>
                  </a:cubicBezTo>
                  <a:cubicBezTo>
                    <a:pt x="1716" y="673"/>
                    <a:pt x="1722" y="673"/>
                    <a:pt x="1730" y="670"/>
                  </a:cubicBezTo>
                  <a:cubicBezTo>
                    <a:pt x="1749" y="662"/>
                    <a:pt x="1761" y="637"/>
                    <a:pt x="1749" y="617"/>
                  </a:cubicBezTo>
                  <a:cubicBezTo>
                    <a:pt x="1730" y="567"/>
                    <a:pt x="1702" y="517"/>
                    <a:pt x="1666" y="469"/>
                  </a:cubicBezTo>
                  <a:cubicBezTo>
                    <a:pt x="1660" y="464"/>
                    <a:pt x="1652" y="461"/>
                    <a:pt x="1646" y="455"/>
                  </a:cubicBezTo>
                  <a:lnTo>
                    <a:pt x="1646" y="455"/>
                  </a:lnTo>
                  <a:cubicBezTo>
                    <a:pt x="1650" y="457"/>
                    <a:pt x="1654" y="457"/>
                    <a:pt x="1658" y="457"/>
                  </a:cubicBezTo>
                  <a:cubicBezTo>
                    <a:pt x="1668" y="457"/>
                    <a:pt x="1677" y="453"/>
                    <a:pt x="1685" y="447"/>
                  </a:cubicBezTo>
                  <a:cubicBezTo>
                    <a:pt x="1719" y="408"/>
                    <a:pt x="1758" y="377"/>
                    <a:pt x="1800" y="341"/>
                  </a:cubicBezTo>
                  <a:cubicBezTo>
                    <a:pt x="1816" y="327"/>
                    <a:pt x="1819" y="302"/>
                    <a:pt x="1805" y="285"/>
                  </a:cubicBezTo>
                  <a:cubicBezTo>
                    <a:pt x="1797" y="275"/>
                    <a:pt x="1786" y="270"/>
                    <a:pt x="1774" y="270"/>
                  </a:cubicBezTo>
                  <a:close/>
                  <a:moveTo>
                    <a:pt x="4036" y="566"/>
                  </a:moveTo>
                  <a:cubicBezTo>
                    <a:pt x="4034" y="566"/>
                    <a:pt x="4033" y="567"/>
                    <a:pt x="4032" y="567"/>
                  </a:cubicBezTo>
                  <a:cubicBezTo>
                    <a:pt x="3976" y="575"/>
                    <a:pt x="3920" y="589"/>
                    <a:pt x="3867" y="609"/>
                  </a:cubicBezTo>
                  <a:cubicBezTo>
                    <a:pt x="3847" y="617"/>
                    <a:pt x="3836" y="642"/>
                    <a:pt x="3842" y="662"/>
                  </a:cubicBezTo>
                  <a:cubicBezTo>
                    <a:pt x="3850" y="676"/>
                    <a:pt x="3864" y="687"/>
                    <a:pt x="3881" y="687"/>
                  </a:cubicBezTo>
                  <a:lnTo>
                    <a:pt x="3895" y="687"/>
                  </a:lnTo>
                  <a:cubicBezTo>
                    <a:pt x="3942" y="670"/>
                    <a:pt x="3992" y="656"/>
                    <a:pt x="4040" y="648"/>
                  </a:cubicBezTo>
                  <a:cubicBezTo>
                    <a:pt x="4062" y="645"/>
                    <a:pt x="4079" y="623"/>
                    <a:pt x="4076" y="603"/>
                  </a:cubicBezTo>
                  <a:cubicBezTo>
                    <a:pt x="4074" y="582"/>
                    <a:pt x="4054" y="566"/>
                    <a:pt x="4036" y="566"/>
                  </a:cubicBezTo>
                  <a:close/>
                  <a:moveTo>
                    <a:pt x="1555" y="498"/>
                  </a:moveTo>
                  <a:cubicBezTo>
                    <a:pt x="1542" y="498"/>
                    <a:pt x="1529" y="504"/>
                    <a:pt x="1521" y="517"/>
                  </a:cubicBezTo>
                  <a:cubicBezTo>
                    <a:pt x="1484" y="567"/>
                    <a:pt x="1457" y="617"/>
                    <a:pt x="1440" y="664"/>
                  </a:cubicBezTo>
                  <a:cubicBezTo>
                    <a:pt x="1434" y="687"/>
                    <a:pt x="1443" y="712"/>
                    <a:pt x="1465" y="717"/>
                  </a:cubicBezTo>
                  <a:cubicBezTo>
                    <a:pt x="1468" y="720"/>
                    <a:pt x="1470" y="720"/>
                    <a:pt x="1479" y="720"/>
                  </a:cubicBezTo>
                  <a:cubicBezTo>
                    <a:pt x="1496" y="720"/>
                    <a:pt x="1510" y="712"/>
                    <a:pt x="1518" y="692"/>
                  </a:cubicBezTo>
                  <a:cubicBezTo>
                    <a:pt x="1532" y="648"/>
                    <a:pt x="1554" y="606"/>
                    <a:pt x="1588" y="561"/>
                  </a:cubicBezTo>
                  <a:cubicBezTo>
                    <a:pt x="1602" y="544"/>
                    <a:pt x="1593" y="519"/>
                    <a:pt x="1576" y="505"/>
                  </a:cubicBezTo>
                  <a:cubicBezTo>
                    <a:pt x="1570" y="500"/>
                    <a:pt x="1563" y="498"/>
                    <a:pt x="1555" y="498"/>
                  </a:cubicBezTo>
                  <a:close/>
                  <a:moveTo>
                    <a:pt x="144" y="557"/>
                  </a:moveTo>
                  <a:cubicBezTo>
                    <a:pt x="133" y="557"/>
                    <a:pt x="122" y="562"/>
                    <a:pt x="115" y="572"/>
                  </a:cubicBezTo>
                  <a:cubicBezTo>
                    <a:pt x="48" y="648"/>
                    <a:pt x="14" y="695"/>
                    <a:pt x="11" y="701"/>
                  </a:cubicBezTo>
                  <a:cubicBezTo>
                    <a:pt x="0" y="717"/>
                    <a:pt x="3" y="743"/>
                    <a:pt x="20" y="756"/>
                  </a:cubicBezTo>
                  <a:cubicBezTo>
                    <a:pt x="28" y="759"/>
                    <a:pt x="34" y="762"/>
                    <a:pt x="45" y="762"/>
                  </a:cubicBezTo>
                  <a:cubicBezTo>
                    <a:pt x="59" y="762"/>
                    <a:pt x="70" y="759"/>
                    <a:pt x="76" y="745"/>
                  </a:cubicBezTo>
                  <a:cubicBezTo>
                    <a:pt x="76" y="745"/>
                    <a:pt x="112" y="692"/>
                    <a:pt x="173" y="623"/>
                  </a:cubicBezTo>
                  <a:cubicBezTo>
                    <a:pt x="187" y="606"/>
                    <a:pt x="187" y="581"/>
                    <a:pt x="170" y="567"/>
                  </a:cubicBezTo>
                  <a:cubicBezTo>
                    <a:pt x="163" y="560"/>
                    <a:pt x="153" y="557"/>
                    <a:pt x="144" y="557"/>
                  </a:cubicBezTo>
                  <a:close/>
                  <a:moveTo>
                    <a:pt x="4498" y="638"/>
                  </a:moveTo>
                  <a:cubicBezTo>
                    <a:pt x="4483" y="638"/>
                    <a:pt x="4470" y="647"/>
                    <a:pt x="4464" y="662"/>
                  </a:cubicBezTo>
                  <a:cubicBezTo>
                    <a:pt x="4453" y="684"/>
                    <a:pt x="4464" y="703"/>
                    <a:pt x="4483" y="715"/>
                  </a:cubicBezTo>
                  <a:cubicBezTo>
                    <a:pt x="4528" y="731"/>
                    <a:pt x="4578" y="754"/>
                    <a:pt x="4623" y="782"/>
                  </a:cubicBezTo>
                  <a:cubicBezTo>
                    <a:pt x="4631" y="784"/>
                    <a:pt x="4637" y="787"/>
                    <a:pt x="4645" y="787"/>
                  </a:cubicBezTo>
                  <a:cubicBezTo>
                    <a:pt x="4659" y="787"/>
                    <a:pt x="4673" y="782"/>
                    <a:pt x="4679" y="762"/>
                  </a:cubicBezTo>
                  <a:cubicBezTo>
                    <a:pt x="4690" y="745"/>
                    <a:pt x="4682" y="720"/>
                    <a:pt x="4662" y="712"/>
                  </a:cubicBezTo>
                  <a:cubicBezTo>
                    <a:pt x="4612" y="687"/>
                    <a:pt x="4564" y="662"/>
                    <a:pt x="4514" y="642"/>
                  </a:cubicBezTo>
                  <a:cubicBezTo>
                    <a:pt x="4509" y="639"/>
                    <a:pt x="4503" y="638"/>
                    <a:pt x="4498" y="638"/>
                  </a:cubicBezTo>
                  <a:close/>
                  <a:moveTo>
                    <a:pt x="3738" y="679"/>
                  </a:moveTo>
                  <a:cubicBezTo>
                    <a:pt x="3731" y="679"/>
                    <a:pt x="3723" y="681"/>
                    <a:pt x="3716" y="687"/>
                  </a:cubicBezTo>
                  <a:cubicBezTo>
                    <a:pt x="3672" y="717"/>
                    <a:pt x="3630" y="754"/>
                    <a:pt x="3588" y="796"/>
                  </a:cubicBezTo>
                  <a:cubicBezTo>
                    <a:pt x="3571" y="809"/>
                    <a:pt x="3571" y="832"/>
                    <a:pt x="3588" y="851"/>
                  </a:cubicBezTo>
                  <a:cubicBezTo>
                    <a:pt x="3594" y="857"/>
                    <a:pt x="3605" y="860"/>
                    <a:pt x="3616" y="860"/>
                  </a:cubicBezTo>
                  <a:cubicBezTo>
                    <a:pt x="3630" y="860"/>
                    <a:pt x="3638" y="857"/>
                    <a:pt x="3644" y="851"/>
                  </a:cubicBezTo>
                  <a:cubicBezTo>
                    <a:pt x="3683" y="812"/>
                    <a:pt x="3719" y="782"/>
                    <a:pt x="3761" y="754"/>
                  </a:cubicBezTo>
                  <a:cubicBezTo>
                    <a:pt x="3780" y="737"/>
                    <a:pt x="3786" y="715"/>
                    <a:pt x="3772" y="695"/>
                  </a:cubicBezTo>
                  <a:cubicBezTo>
                    <a:pt x="3764" y="685"/>
                    <a:pt x="3751" y="679"/>
                    <a:pt x="3738" y="679"/>
                  </a:cubicBezTo>
                  <a:close/>
                  <a:moveTo>
                    <a:pt x="4783" y="791"/>
                  </a:moveTo>
                  <a:cubicBezTo>
                    <a:pt x="4770" y="791"/>
                    <a:pt x="4757" y="797"/>
                    <a:pt x="4748" y="809"/>
                  </a:cubicBezTo>
                  <a:cubicBezTo>
                    <a:pt x="4735" y="826"/>
                    <a:pt x="4743" y="851"/>
                    <a:pt x="4760" y="865"/>
                  </a:cubicBezTo>
                  <a:cubicBezTo>
                    <a:pt x="4804" y="896"/>
                    <a:pt x="4846" y="927"/>
                    <a:pt x="4885" y="957"/>
                  </a:cubicBezTo>
                  <a:cubicBezTo>
                    <a:pt x="4894" y="966"/>
                    <a:pt x="4899" y="968"/>
                    <a:pt x="4910" y="968"/>
                  </a:cubicBezTo>
                  <a:cubicBezTo>
                    <a:pt x="4921" y="968"/>
                    <a:pt x="4935" y="963"/>
                    <a:pt x="4944" y="952"/>
                  </a:cubicBezTo>
                  <a:cubicBezTo>
                    <a:pt x="4958" y="935"/>
                    <a:pt x="4955" y="910"/>
                    <a:pt x="4938" y="896"/>
                  </a:cubicBezTo>
                  <a:cubicBezTo>
                    <a:pt x="4896" y="860"/>
                    <a:pt x="4852" y="829"/>
                    <a:pt x="4804" y="798"/>
                  </a:cubicBezTo>
                  <a:cubicBezTo>
                    <a:pt x="4798" y="793"/>
                    <a:pt x="4790" y="791"/>
                    <a:pt x="4783" y="791"/>
                  </a:cubicBezTo>
                  <a:close/>
                  <a:moveTo>
                    <a:pt x="1751" y="745"/>
                  </a:moveTo>
                  <a:cubicBezTo>
                    <a:pt x="1750" y="745"/>
                    <a:pt x="1748" y="745"/>
                    <a:pt x="1747" y="745"/>
                  </a:cubicBezTo>
                  <a:cubicBezTo>
                    <a:pt x="1722" y="745"/>
                    <a:pt x="1705" y="765"/>
                    <a:pt x="1708" y="787"/>
                  </a:cubicBezTo>
                  <a:lnTo>
                    <a:pt x="1708" y="809"/>
                  </a:lnTo>
                  <a:cubicBezTo>
                    <a:pt x="1708" y="854"/>
                    <a:pt x="1696" y="888"/>
                    <a:pt x="1680" y="910"/>
                  </a:cubicBezTo>
                  <a:cubicBezTo>
                    <a:pt x="1666" y="927"/>
                    <a:pt x="1666" y="952"/>
                    <a:pt x="1685" y="966"/>
                  </a:cubicBezTo>
                  <a:cubicBezTo>
                    <a:pt x="1694" y="971"/>
                    <a:pt x="1702" y="977"/>
                    <a:pt x="1713" y="977"/>
                  </a:cubicBezTo>
                  <a:cubicBezTo>
                    <a:pt x="1722" y="977"/>
                    <a:pt x="1733" y="971"/>
                    <a:pt x="1741" y="966"/>
                  </a:cubicBezTo>
                  <a:cubicBezTo>
                    <a:pt x="1772" y="929"/>
                    <a:pt x="1789" y="874"/>
                    <a:pt x="1789" y="812"/>
                  </a:cubicBezTo>
                  <a:lnTo>
                    <a:pt x="1789" y="784"/>
                  </a:lnTo>
                  <a:cubicBezTo>
                    <a:pt x="1789" y="761"/>
                    <a:pt x="1772" y="745"/>
                    <a:pt x="1751" y="745"/>
                  </a:cubicBezTo>
                  <a:close/>
                  <a:moveTo>
                    <a:pt x="1470" y="796"/>
                  </a:moveTo>
                  <a:cubicBezTo>
                    <a:pt x="1465" y="796"/>
                    <a:pt x="1461" y="797"/>
                    <a:pt x="1457" y="798"/>
                  </a:cubicBezTo>
                  <a:cubicBezTo>
                    <a:pt x="1437" y="804"/>
                    <a:pt x="1423" y="826"/>
                    <a:pt x="1429" y="846"/>
                  </a:cubicBezTo>
                  <a:cubicBezTo>
                    <a:pt x="1440" y="893"/>
                    <a:pt x="1465" y="927"/>
                    <a:pt x="1498" y="955"/>
                  </a:cubicBezTo>
                  <a:cubicBezTo>
                    <a:pt x="1518" y="968"/>
                    <a:pt x="1535" y="980"/>
                    <a:pt x="1551" y="991"/>
                  </a:cubicBezTo>
                  <a:cubicBezTo>
                    <a:pt x="1554" y="991"/>
                    <a:pt x="1563" y="994"/>
                    <a:pt x="1568" y="994"/>
                  </a:cubicBezTo>
                  <a:cubicBezTo>
                    <a:pt x="1582" y="994"/>
                    <a:pt x="1596" y="982"/>
                    <a:pt x="1607" y="966"/>
                  </a:cubicBezTo>
                  <a:cubicBezTo>
                    <a:pt x="1618" y="949"/>
                    <a:pt x="1610" y="924"/>
                    <a:pt x="1590" y="913"/>
                  </a:cubicBezTo>
                  <a:cubicBezTo>
                    <a:pt x="1576" y="910"/>
                    <a:pt x="1563" y="899"/>
                    <a:pt x="1549" y="888"/>
                  </a:cubicBezTo>
                  <a:cubicBezTo>
                    <a:pt x="1526" y="871"/>
                    <a:pt x="1512" y="854"/>
                    <a:pt x="1507" y="826"/>
                  </a:cubicBezTo>
                  <a:cubicBezTo>
                    <a:pt x="1500" y="808"/>
                    <a:pt x="1486" y="796"/>
                    <a:pt x="1470" y="796"/>
                  </a:cubicBezTo>
                  <a:close/>
                  <a:moveTo>
                    <a:pt x="3490" y="710"/>
                  </a:moveTo>
                  <a:cubicBezTo>
                    <a:pt x="3485" y="710"/>
                    <a:pt x="3479" y="712"/>
                    <a:pt x="3474" y="715"/>
                  </a:cubicBezTo>
                  <a:cubicBezTo>
                    <a:pt x="3451" y="720"/>
                    <a:pt x="3440" y="745"/>
                    <a:pt x="3451" y="765"/>
                  </a:cubicBezTo>
                  <a:cubicBezTo>
                    <a:pt x="3474" y="812"/>
                    <a:pt x="3490" y="860"/>
                    <a:pt x="3507" y="910"/>
                  </a:cubicBezTo>
                  <a:cubicBezTo>
                    <a:pt x="3499" y="910"/>
                    <a:pt x="3487" y="915"/>
                    <a:pt x="3479" y="927"/>
                  </a:cubicBezTo>
                  <a:cubicBezTo>
                    <a:pt x="3448" y="968"/>
                    <a:pt x="3423" y="1021"/>
                    <a:pt x="3401" y="1069"/>
                  </a:cubicBezTo>
                  <a:cubicBezTo>
                    <a:pt x="3393" y="1091"/>
                    <a:pt x="3401" y="1111"/>
                    <a:pt x="3421" y="1122"/>
                  </a:cubicBezTo>
                  <a:cubicBezTo>
                    <a:pt x="3429" y="1122"/>
                    <a:pt x="3432" y="1125"/>
                    <a:pt x="3437" y="1125"/>
                  </a:cubicBezTo>
                  <a:cubicBezTo>
                    <a:pt x="3451" y="1125"/>
                    <a:pt x="3465" y="1116"/>
                    <a:pt x="3465" y="1108"/>
                  </a:cubicBezTo>
                  <a:cubicBezTo>
                    <a:pt x="3487" y="1063"/>
                    <a:pt x="3510" y="1016"/>
                    <a:pt x="3540" y="974"/>
                  </a:cubicBezTo>
                  <a:cubicBezTo>
                    <a:pt x="3549" y="966"/>
                    <a:pt x="3549" y="952"/>
                    <a:pt x="3546" y="941"/>
                  </a:cubicBezTo>
                  <a:cubicBezTo>
                    <a:pt x="3549" y="941"/>
                    <a:pt x="3552" y="938"/>
                    <a:pt x="3557" y="938"/>
                  </a:cubicBezTo>
                  <a:cubicBezTo>
                    <a:pt x="3577" y="929"/>
                    <a:pt x="3591" y="910"/>
                    <a:pt x="3585" y="888"/>
                  </a:cubicBezTo>
                  <a:cubicBezTo>
                    <a:pt x="3568" y="835"/>
                    <a:pt x="3549" y="784"/>
                    <a:pt x="3527" y="734"/>
                  </a:cubicBezTo>
                  <a:cubicBezTo>
                    <a:pt x="3520" y="720"/>
                    <a:pt x="3506" y="710"/>
                    <a:pt x="3490" y="710"/>
                  </a:cubicBezTo>
                  <a:close/>
                  <a:moveTo>
                    <a:pt x="5027" y="996"/>
                  </a:moveTo>
                  <a:cubicBezTo>
                    <a:pt x="5018" y="996"/>
                    <a:pt x="5009" y="1000"/>
                    <a:pt x="5000" y="1008"/>
                  </a:cubicBezTo>
                  <a:cubicBezTo>
                    <a:pt x="4983" y="1021"/>
                    <a:pt x="4980" y="1047"/>
                    <a:pt x="4997" y="1063"/>
                  </a:cubicBezTo>
                  <a:cubicBezTo>
                    <a:pt x="5036" y="1102"/>
                    <a:pt x="5067" y="1139"/>
                    <a:pt x="5097" y="1181"/>
                  </a:cubicBezTo>
                  <a:cubicBezTo>
                    <a:pt x="5106" y="1192"/>
                    <a:pt x="5117" y="1200"/>
                    <a:pt x="5131" y="1200"/>
                  </a:cubicBezTo>
                  <a:cubicBezTo>
                    <a:pt x="5139" y="1200"/>
                    <a:pt x="5147" y="1194"/>
                    <a:pt x="5153" y="1192"/>
                  </a:cubicBezTo>
                  <a:cubicBezTo>
                    <a:pt x="5175" y="1178"/>
                    <a:pt x="5178" y="1153"/>
                    <a:pt x="5164" y="1136"/>
                  </a:cubicBezTo>
                  <a:cubicBezTo>
                    <a:pt x="5131" y="1094"/>
                    <a:pt x="5094" y="1052"/>
                    <a:pt x="5055" y="1010"/>
                  </a:cubicBezTo>
                  <a:cubicBezTo>
                    <a:pt x="5048" y="1001"/>
                    <a:pt x="5038" y="996"/>
                    <a:pt x="5027" y="996"/>
                  </a:cubicBezTo>
                  <a:close/>
                  <a:moveTo>
                    <a:pt x="3585" y="1007"/>
                  </a:moveTo>
                  <a:cubicBezTo>
                    <a:pt x="3583" y="1007"/>
                    <a:pt x="3581" y="1007"/>
                    <a:pt x="3580" y="1008"/>
                  </a:cubicBezTo>
                  <a:cubicBezTo>
                    <a:pt x="3557" y="1010"/>
                    <a:pt x="3543" y="1033"/>
                    <a:pt x="3546" y="1052"/>
                  </a:cubicBezTo>
                  <a:cubicBezTo>
                    <a:pt x="3557" y="1102"/>
                    <a:pt x="3560" y="1147"/>
                    <a:pt x="3560" y="1192"/>
                  </a:cubicBezTo>
                  <a:lnTo>
                    <a:pt x="3560" y="1206"/>
                  </a:lnTo>
                  <a:cubicBezTo>
                    <a:pt x="3557" y="1231"/>
                    <a:pt x="3574" y="1247"/>
                    <a:pt x="3599" y="1247"/>
                  </a:cubicBezTo>
                  <a:cubicBezTo>
                    <a:pt x="3624" y="1247"/>
                    <a:pt x="3641" y="1231"/>
                    <a:pt x="3641" y="1208"/>
                  </a:cubicBezTo>
                  <a:lnTo>
                    <a:pt x="3641" y="1194"/>
                  </a:lnTo>
                  <a:cubicBezTo>
                    <a:pt x="3641" y="1147"/>
                    <a:pt x="3638" y="1094"/>
                    <a:pt x="3627" y="1041"/>
                  </a:cubicBezTo>
                  <a:cubicBezTo>
                    <a:pt x="3622" y="1021"/>
                    <a:pt x="3605" y="1007"/>
                    <a:pt x="3585" y="1007"/>
                  </a:cubicBezTo>
                  <a:close/>
                  <a:moveTo>
                    <a:pt x="3390" y="1194"/>
                  </a:moveTo>
                  <a:cubicBezTo>
                    <a:pt x="3372" y="1194"/>
                    <a:pt x="3353" y="1208"/>
                    <a:pt x="3348" y="1228"/>
                  </a:cubicBezTo>
                  <a:cubicBezTo>
                    <a:pt x="3340" y="1270"/>
                    <a:pt x="3334" y="1312"/>
                    <a:pt x="3334" y="1345"/>
                  </a:cubicBezTo>
                  <a:cubicBezTo>
                    <a:pt x="3334" y="1362"/>
                    <a:pt x="3334" y="1381"/>
                    <a:pt x="3337" y="1398"/>
                  </a:cubicBezTo>
                  <a:cubicBezTo>
                    <a:pt x="3340" y="1418"/>
                    <a:pt x="3354" y="1432"/>
                    <a:pt x="3376" y="1432"/>
                  </a:cubicBezTo>
                  <a:lnTo>
                    <a:pt x="3384" y="1432"/>
                  </a:lnTo>
                  <a:cubicBezTo>
                    <a:pt x="3407" y="1429"/>
                    <a:pt x="3421" y="1409"/>
                    <a:pt x="3418" y="1387"/>
                  </a:cubicBezTo>
                  <a:cubicBezTo>
                    <a:pt x="3418" y="1373"/>
                    <a:pt x="3412" y="1359"/>
                    <a:pt x="3412" y="1345"/>
                  </a:cubicBezTo>
                  <a:cubicBezTo>
                    <a:pt x="3412" y="1314"/>
                    <a:pt x="3418" y="1284"/>
                    <a:pt x="3426" y="1245"/>
                  </a:cubicBezTo>
                  <a:cubicBezTo>
                    <a:pt x="3432" y="1222"/>
                    <a:pt x="3418" y="1203"/>
                    <a:pt x="3395" y="1194"/>
                  </a:cubicBezTo>
                  <a:cubicBezTo>
                    <a:pt x="3394" y="1194"/>
                    <a:pt x="3392" y="1194"/>
                    <a:pt x="3390" y="1194"/>
                  </a:cubicBezTo>
                  <a:close/>
                  <a:moveTo>
                    <a:pt x="5215" y="1256"/>
                  </a:moveTo>
                  <a:cubicBezTo>
                    <a:pt x="5209" y="1256"/>
                    <a:pt x="5202" y="1258"/>
                    <a:pt x="5195" y="1261"/>
                  </a:cubicBezTo>
                  <a:cubicBezTo>
                    <a:pt x="5175" y="1270"/>
                    <a:pt x="5167" y="1292"/>
                    <a:pt x="5178" y="1314"/>
                  </a:cubicBezTo>
                  <a:cubicBezTo>
                    <a:pt x="5203" y="1359"/>
                    <a:pt x="5223" y="1404"/>
                    <a:pt x="5237" y="1454"/>
                  </a:cubicBezTo>
                  <a:cubicBezTo>
                    <a:pt x="5245" y="1471"/>
                    <a:pt x="5259" y="1482"/>
                    <a:pt x="5276" y="1482"/>
                  </a:cubicBezTo>
                  <a:cubicBezTo>
                    <a:pt x="5278" y="1482"/>
                    <a:pt x="5281" y="1481"/>
                    <a:pt x="5283" y="1481"/>
                  </a:cubicBezTo>
                  <a:cubicBezTo>
                    <a:pt x="5283" y="1481"/>
                    <a:pt x="5284" y="1481"/>
                    <a:pt x="5284" y="1482"/>
                  </a:cubicBezTo>
                  <a:cubicBezTo>
                    <a:pt x="5304" y="1473"/>
                    <a:pt x="5318" y="1454"/>
                    <a:pt x="5312" y="1432"/>
                  </a:cubicBezTo>
                  <a:cubicBezTo>
                    <a:pt x="5295" y="1381"/>
                    <a:pt x="5276" y="1328"/>
                    <a:pt x="5248" y="1278"/>
                  </a:cubicBezTo>
                  <a:cubicBezTo>
                    <a:pt x="5244" y="1265"/>
                    <a:pt x="5231" y="1256"/>
                    <a:pt x="5215" y="1256"/>
                  </a:cubicBezTo>
                  <a:close/>
                  <a:moveTo>
                    <a:pt x="3577" y="1324"/>
                  </a:moveTo>
                  <a:cubicBezTo>
                    <a:pt x="3559" y="1324"/>
                    <a:pt x="3545" y="1335"/>
                    <a:pt x="3538" y="1353"/>
                  </a:cubicBezTo>
                  <a:cubicBezTo>
                    <a:pt x="3521" y="1404"/>
                    <a:pt x="3496" y="1437"/>
                    <a:pt x="3474" y="1443"/>
                  </a:cubicBezTo>
                  <a:cubicBezTo>
                    <a:pt x="3451" y="1451"/>
                    <a:pt x="3434" y="1471"/>
                    <a:pt x="3440" y="1493"/>
                  </a:cubicBezTo>
                  <a:cubicBezTo>
                    <a:pt x="3446" y="1510"/>
                    <a:pt x="3462" y="1524"/>
                    <a:pt x="3479" y="1524"/>
                  </a:cubicBezTo>
                  <a:cubicBezTo>
                    <a:pt x="3485" y="1524"/>
                    <a:pt x="3487" y="1524"/>
                    <a:pt x="3490" y="1521"/>
                  </a:cubicBezTo>
                  <a:cubicBezTo>
                    <a:pt x="3546" y="1507"/>
                    <a:pt x="3591" y="1454"/>
                    <a:pt x="3616" y="1373"/>
                  </a:cubicBezTo>
                  <a:cubicBezTo>
                    <a:pt x="3619" y="1353"/>
                    <a:pt x="3607" y="1331"/>
                    <a:pt x="3588" y="1326"/>
                  </a:cubicBezTo>
                  <a:cubicBezTo>
                    <a:pt x="3584" y="1325"/>
                    <a:pt x="3580" y="1324"/>
                    <a:pt x="3577" y="1324"/>
                  </a:cubicBezTo>
                  <a:close/>
                  <a:moveTo>
                    <a:pt x="5309" y="1554"/>
                  </a:moveTo>
                  <a:cubicBezTo>
                    <a:pt x="5307" y="1554"/>
                    <a:pt x="5305" y="1554"/>
                    <a:pt x="5304" y="1554"/>
                  </a:cubicBezTo>
                  <a:cubicBezTo>
                    <a:pt x="5284" y="1557"/>
                    <a:pt x="5265" y="1579"/>
                    <a:pt x="5270" y="1599"/>
                  </a:cubicBezTo>
                  <a:cubicBezTo>
                    <a:pt x="5273" y="1635"/>
                    <a:pt x="5276" y="1666"/>
                    <a:pt x="5276" y="1697"/>
                  </a:cubicBezTo>
                  <a:cubicBezTo>
                    <a:pt x="5276" y="1716"/>
                    <a:pt x="5276" y="1733"/>
                    <a:pt x="5273" y="1752"/>
                  </a:cubicBezTo>
                  <a:cubicBezTo>
                    <a:pt x="5270" y="1775"/>
                    <a:pt x="5287" y="1791"/>
                    <a:pt x="5312" y="1794"/>
                  </a:cubicBezTo>
                  <a:cubicBezTo>
                    <a:pt x="5334" y="1794"/>
                    <a:pt x="5354" y="1778"/>
                    <a:pt x="5354" y="1758"/>
                  </a:cubicBezTo>
                  <a:cubicBezTo>
                    <a:pt x="5357" y="1736"/>
                    <a:pt x="5357" y="1716"/>
                    <a:pt x="5357" y="1694"/>
                  </a:cubicBezTo>
                  <a:cubicBezTo>
                    <a:pt x="5357" y="1660"/>
                    <a:pt x="5354" y="1624"/>
                    <a:pt x="5348" y="1591"/>
                  </a:cubicBezTo>
                  <a:cubicBezTo>
                    <a:pt x="5346" y="1570"/>
                    <a:pt x="5329" y="1554"/>
                    <a:pt x="5309" y="1554"/>
                  </a:cubicBezTo>
                  <a:close/>
                  <a:moveTo>
                    <a:pt x="5285" y="1874"/>
                  </a:moveTo>
                  <a:cubicBezTo>
                    <a:pt x="5269" y="1874"/>
                    <a:pt x="5252" y="1885"/>
                    <a:pt x="5248" y="1903"/>
                  </a:cubicBezTo>
                  <a:cubicBezTo>
                    <a:pt x="5237" y="1948"/>
                    <a:pt x="5220" y="1998"/>
                    <a:pt x="5198" y="2045"/>
                  </a:cubicBezTo>
                  <a:cubicBezTo>
                    <a:pt x="5189" y="2068"/>
                    <a:pt x="5198" y="2087"/>
                    <a:pt x="5220" y="2098"/>
                  </a:cubicBezTo>
                  <a:cubicBezTo>
                    <a:pt x="5226" y="2098"/>
                    <a:pt x="5231" y="2101"/>
                    <a:pt x="5237" y="2101"/>
                  </a:cubicBezTo>
                  <a:cubicBezTo>
                    <a:pt x="5251" y="2101"/>
                    <a:pt x="5265" y="2096"/>
                    <a:pt x="5273" y="2082"/>
                  </a:cubicBezTo>
                  <a:cubicBezTo>
                    <a:pt x="5292" y="2029"/>
                    <a:pt x="5309" y="1976"/>
                    <a:pt x="5323" y="1923"/>
                  </a:cubicBezTo>
                  <a:cubicBezTo>
                    <a:pt x="5332" y="1903"/>
                    <a:pt x="5318" y="1881"/>
                    <a:pt x="5295" y="1875"/>
                  </a:cubicBezTo>
                  <a:cubicBezTo>
                    <a:pt x="5292" y="1874"/>
                    <a:pt x="5288" y="1874"/>
                    <a:pt x="5285" y="1874"/>
                  </a:cubicBezTo>
                  <a:close/>
                  <a:moveTo>
                    <a:pt x="5157" y="2162"/>
                  </a:moveTo>
                  <a:cubicBezTo>
                    <a:pt x="5144" y="2162"/>
                    <a:pt x="5131" y="2168"/>
                    <a:pt x="5122" y="2182"/>
                  </a:cubicBezTo>
                  <a:cubicBezTo>
                    <a:pt x="5094" y="2227"/>
                    <a:pt x="5067" y="2269"/>
                    <a:pt x="5033" y="2308"/>
                  </a:cubicBezTo>
                  <a:cubicBezTo>
                    <a:pt x="5016" y="2324"/>
                    <a:pt x="5022" y="2349"/>
                    <a:pt x="5039" y="2363"/>
                  </a:cubicBezTo>
                  <a:cubicBezTo>
                    <a:pt x="5050" y="2369"/>
                    <a:pt x="5055" y="2375"/>
                    <a:pt x="5067" y="2375"/>
                  </a:cubicBezTo>
                  <a:cubicBezTo>
                    <a:pt x="5080" y="2375"/>
                    <a:pt x="5092" y="2366"/>
                    <a:pt x="5094" y="2358"/>
                  </a:cubicBezTo>
                  <a:cubicBezTo>
                    <a:pt x="5131" y="2316"/>
                    <a:pt x="5164" y="2269"/>
                    <a:pt x="5192" y="2224"/>
                  </a:cubicBezTo>
                  <a:cubicBezTo>
                    <a:pt x="5203" y="2202"/>
                    <a:pt x="5195" y="2182"/>
                    <a:pt x="5178" y="2168"/>
                  </a:cubicBezTo>
                  <a:cubicBezTo>
                    <a:pt x="5172" y="2164"/>
                    <a:pt x="5164" y="2162"/>
                    <a:pt x="5157" y="2162"/>
                  </a:cubicBezTo>
                  <a:close/>
                  <a:moveTo>
                    <a:pt x="4963" y="2406"/>
                  </a:moveTo>
                  <a:cubicBezTo>
                    <a:pt x="4953" y="2406"/>
                    <a:pt x="4943" y="2410"/>
                    <a:pt x="4935" y="2416"/>
                  </a:cubicBezTo>
                  <a:cubicBezTo>
                    <a:pt x="4896" y="2450"/>
                    <a:pt x="4854" y="2483"/>
                    <a:pt x="4813" y="2514"/>
                  </a:cubicBezTo>
                  <a:cubicBezTo>
                    <a:pt x="4790" y="2528"/>
                    <a:pt x="4788" y="2553"/>
                    <a:pt x="4801" y="2570"/>
                  </a:cubicBezTo>
                  <a:cubicBezTo>
                    <a:pt x="4810" y="2581"/>
                    <a:pt x="4818" y="2587"/>
                    <a:pt x="4832" y="2587"/>
                  </a:cubicBezTo>
                  <a:cubicBezTo>
                    <a:pt x="4841" y="2587"/>
                    <a:pt x="4846" y="2584"/>
                    <a:pt x="4857" y="2581"/>
                  </a:cubicBezTo>
                  <a:cubicBezTo>
                    <a:pt x="4902" y="2545"/>
                    <a:pt x="4944" y="2511"/>
                    <a:pt x="4986" y="2475"/>
                  </a:cubicBezTo>
                  <a:cubicBezTo>
                    <a:pt x="5005" y="2461"/>
                    <a:pt x="5005" y="2436"/>
                    <a:pt x="4991" y="2419"/>
                  </a:cubicBezTo>
                  <a:cubicBezTo>
                    <a:pt x="4984" y="2410"/>
                    <a:pt x="4974" y="2406"/>
                    <a:pt x="4963" y="2406"/>
                  </a:cubicBezTo>
                  <a:close/>
                  <a:moveTo>
                    <a:pt x="4697" y="2589"/>
                  </a:moveTo>
                  <a:cubicBezTo>
                    <a:pt x="4690" y="2589"/>
                    <a:pt x="4682" y="2591"/>
                    <a:pt x="4676" y="2595"/>
                  </a:cubicBezTo>
                  <a:cubicBezTo>
                    <a:pt x="4640" y="2612"/>
                    <a:pt x="4609" y="2628"/>
                    <a:pt x="4576" y="2642"/>
                  </a:cubicBezTo>
                  <a:cubicBezTo>
                    <a:pt x="4556" y="2651"/>
                    <a:pt x="4542" y="2673"/>
                    <a:pt x="4553" y="2695"/>
                  </a:cubicBezTo>
                  <a:cubicBezTo>
                    <a:pt x="4562" y="2709"/>
                    <a:pt x="4576" y="2720"/>
                    <a:pt x="4592" y="2720"/>
                  </a:cubicBezTo>
                  <a:cubicBezTo>
                    <a:pt x="4595" y="2720"/>
                    <a:pt x="4603" y="2720"/>
                    <a:pt x="4603" y="2715"/>
                  </a:cubicBezTo>
                  <a:cubicBezTo>
                    <a:pt x="4640" y="2698"/>
                    <a:pt x="4676" y="2681"/>
                    <a:pt x="4709" y="2665"/>
                  </a:cubicBezTo>
                  <a:cubicBezTo>
                    <a:pt x="4732" y="2656"/>
                    <a:pt x="4737" y="2631"/>
                    <a:pt x="4729" y="2612"/>
                  </a:cubicBezTo>
                  <a:cubicBezTo>
                    <a:pt x="4723" y="2597"/>
                    <a:pt x="4710" y="2589"/>
                    <a:pt x="4697" y="25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3152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6" name="Google Shape;2956;p41"/>
          <p:cNvSpPr txBox="1">
            <a:spLocks noGrp="1"/>
          </p:cNvSpPr>
          <p:nvPr>
            <p:ph type="title"/>
          </p:nvPr>
        </p:nvSpPr>
        <p:spPr>
          <a:xfrm rot="2471">
            <a:off x="420780" y="2345920"/>
            <a:ext cx="1113200" cy="140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/>
              <a:t>01</a:t>
            </a:r>
            <a:endParaRPr dirty="0"/>
          </a:p>
        </p:txBody>
      </p:sp>
      <p:sp>
        <p:nvSpPr>
          <p:cNvPr id="2958" name="Google Shape;2958;p41"/>
          <p:cNvSpPr txBox="1">
            <a:spLocks noGrp="1"/>
          </p:cNvSpPr>
          <p:nvPr>
            <p:ph type="subTitle" idx="1"/>
          </p:nvPr>
        </p:nvSpPr>
        <p:spPr>
          <a:xfrm>
            <a:off x="1516601" y="2388485"/>
            <a:ext cx="4791617" cy="126027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just"/>
            <a:r>
              <a:rPr lang="es-MX" sz="2000" b="1" dirty="0"/>
              <a:t>Que la ofensa no define a la persona. Aquella representa fundamentalmente un daño al otro y a las relaciones, pero se reconoce que también existen posibilidades de reparación </a:t>
            </a:r>
          </a:p>
        </p:txBody>
      </p:sp>
      <p:sp>
        <p:nvSpPr>
          <p:cNvPr id="2959" name="Google Shape;2959;p41"/>
          <p:cNvSpPr txBox="1">
            <a:spLocks noGrp="1"/>
          </p:cNvSpPr>
          <p:nvPr>
            <p:ph type="title" idx="15"/>
          </p:nvPr>
        </p:nvSpPr>
        <p:spPr>
          <a:xfrm>
            <a:off x="2895160" y="605245"/>
            <a:ext cx="5962520" cy="118074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s-CO" sz="7200" dirty="0">
                <a:solidFill>
                  <a:schemeClr val="accent3">
                    <a:lumMod val="75000"/>
                  </a:schemeClr>
                </a:solidFill>
              </a:rPr>
              <a:t>DEBE COMPRENDER</a:t>
            </a:r>
            <a:endParaRPr sz="72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960" name="Google Shape;2960;p41"/>
          <p:cNvSpPr txBox="1">
            <a:spLocks noGrp="1"/>
          </p:cNvSpPr>
          <p:nvPr>
            <p:ph type="title" idx="3"/>
          </p:nvPr>
        </p:nvSpPr>
        <p:spPr>
          <a:xfrm rot="2471">
            <a:off x="6513816" y="2340203"/>
            <a:ext cx="1113200" cy="140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/>
              <a:t>02</a:t>
            </a:r>
            <a:endParaRPr/>
          </a:p>
        </p:txBody>
      </p:sp>
      <p:sp>
        <p:nvSpPr>
          <p:cNvPr id="2962" name="Google Shape;2962;p41"/>
          <p:cNvSpPr txBox="1">
            <a:spLocks noGrp="1"/>
          </p:cNvSpPr>
          <p:nvPr>
            <p:ph type="subTitle" idx="5"/>
          </p:nvPr>
        </p:nvSpPr>
        <p:spPr>
          <a:xfrm>
            <a:off x="7832616" y="2410990"/>
            <a:ext cx="3698520" cy="108864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just"/>
            <a:r>
              <a:rPr lang="es-MX" sz="2000" b="1" dirty="0"/>
              <a:t>El delito o la ofensa también constituye una oportunidad de aprendizaje y de desarrollo social </a:t>
            </a:r>
          </a:p>
        </p:txBody>
      </p:sp>
      <p:sp>
        <p:nvSpPr>
          <p:cNvPr id="2963" name="Google Shape;2963;p41"/>
          <p:cNvSpPr txBox="1">
            <a:spLocks noGrp="1"/>
          </p:cNvSpPr>
          <p:nvPr>
            <p:ph type="title" idx="6"/>
          </p:nvPr>
        </p:nvSpPr>
        <p:spPr>
          <a:xfrm rot="2471">
            <a:off x="384659" y="4676920"/>
            <a:ext cx="1113200" cy="140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/>
              <a:t>03</a:t>
            </a:r>
            <a:endParaRPr/>
          </a:p>
        </p:txBody>
      </p:sp>
      <p:sp>
        <p:nvSpPr>
          <p:cNvPr id="2965" name="Google Shape;2965;p41"/>
          <p:cNvSpPr txBox="1">
            <a:spLocks noGrp="1"/>
          </p:cNvSpPr>
          <p:nvPr>
            <p:ph type="subTitle" idx="8"/>
          </p:nvPr>
        </p:nvSpPr>
        <p:spPr>
          <a:xfrm>
            <a:off x="1498364" y="4711537"/>
            <a:ext cx="4263803" cy="71432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just"/>
            <a:r>
              <a:rPr lang="es-MX" sz="2000" b="1" dirty="0"/>
              <a:t>Se centra en el presente, apunta al  futuro y retoma el pasado constructivamente. </a:t>
            </a:r>
          </a:p>
        </p:txBody>
      </p:sp>
      <p:sp>
        <p:nvSpPr>
          <p:cNvPr id="2966" name="Google Shape;2966;p41"/>
          <p:cNvSpPr txBox="1">
            <a:spLocks noGrp="1"/>
          </p:cNvSpPr>
          <p:nvPr>
            <p:ph type="title" idx="9"/>
          </p:nvPr>
        </p:nvSpPr>
        <p:spPr>
          <a:xfrm rot="2471">
            <a:off x="6525063" y="4676919"/>
            <a:ext cx="1113200" cy="140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/>
              <a:t>04</a:t>
            </a:r>
            <a:endParaRPr/>
          </a:p>
        </p:txBody>
      </p:sp>
      <p:sp>
        <p:nvSpPr>
          <p:cNvPr id="2968" name="Google Shape;2968;p41"/>
          <p:cNvSpPr txBox="1">
            <a:spLocks noGrp="1"/>
          </p:cNvSpPr>
          <p:nvPr>
            <p:ph type="subTitle" idx="14"/>
          </p:nvPr>
        </p:nvSpPr>
        <p:spPr>
          <a:xfrm>
            <a:off x="7813320" y="4658420"/>
            <a:ext cx="3845279" cy="160482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just"/>
            <a:r>
              <a:rPr lang="es-MX" sz="2000" b="1" dirty="0"/>
              <a:t>Los procesos son más exitosos en la medida que involucren activamente y en el mayor grado posible a quienes han sido afectados por la situación </a:t>
            </a:r>
          </a:p>
        </p:txBody>
      </p:sp>
      <p:grpSp>
        <p:nvGrpSpPr>
          <p:cNvPr id="3095" name="Google Shape;3095;p41"/>
          <p:cNvGrpSpPr/>
          <p:nvPr/>
        </p:nvGrpSpPr>
        <p:grpSpPr>
          <a:xfrm>
            <a:off x="3908992" y="5651821"/>
            <a:ext cx="935901" cy="972359"/>
            <a:chOff x="7524970" y="1006401"/>
            <a:chExt cx="701926" cy="729269"/>
          </a:xfrm>
        </p:grpSpPr>
        <p:sp>
          <p:nvSpPr>
            <p:cNvPr id="3096" name="Google Shape;3096;p41"/>
            <p:cNvSpPr/>
            <p:nvPr/>
          </p:nvSpPr>
          <p:spPr>
            <a:xfrm>
              <a:off x="7524970" y="1006401"/>
              <a:ext cx="701926" cy="729269"/>
            </a:xfrm>
            <a:custGeom>
              <a:avLst/>
              <a:gdLst/>
              <a:ahLst/>
              <a:cxnLst/>
              <a:rect l="l" t="t" r="r" b="b"/>
              <a:pathLst>
                <a:path w="21256" h="22084" extrusionOk="0">
                  <a:moveTo>
                    <a:pt x="14547" y="0"/>
                  </a:moveTo>
                  <a:cubicBezTo>
                    <a:pt x="13892" y="0"/>
                    <a:pt x="13184" y="190"/>
                    <a:pt x="12633" y="364"/>
                  </a:cubicBezTo>
                  <a:cubicBezTo>
                    <a:pt x="12503" y="403"/>
                    <a:pt x="12371" y="448"/>
                    <a:pt x="12237" y="448"/>
                  </a:cubicBezTo>
                  <a:cubicBezTo>
                    <a:pt x="12229" y="448"/>
                    <a:pt x="12222" y="448"/>
                    <a:pt x="12214" y="447"/>
                  </a:cubicBezTo>
                  <a:cubicBezTo>
                    <a:pt x="12041" y="439"/>
                    <a:pt x="11888" y="355"/>
                    <a:pt x="11729" y="294"/>
                  </a:cubicBezTo>
                  <a:cubicBezTo>
                    <a:pt x="11508" y="209"/>
                    <a:pt x="11271" y="167"/>
                    <a:pt x="11035" y="167"/>
                  </a:cubicBezTo>
                  <a:cubicBezTo>
                    <a:pt x="10575" y="167"/>
                    <a:pt x="10114" y="324"/>
                    <a:pt x="9762" y="620"/>
                  </a:cubicBezTo>
                  <a:cubicBezTo>
                    <a:pt x="9628" y="732"/>
                    <a:pt x="9508" y="860"/>
                    <a:pt x="9341" y="910"/>
                  </a:cubicBezTo>
                  <a:cubicBezTo>
                    <a:pt x="9282" y="925"/>
                    <a:pt x="9223" y="930"/>
                    <a:pt x="9164" y="930"/>
                  </a:cubicBezTo>
                  <a:cubicBezTo>
                    <a:pt x="9091" y="930"/>
                    <a:pt x="9018" y="923"/>
                    <a:pt x="8944" y="922"/>
                  </a:cubicBezTo>
                  <a:cubicBezTo>
                    <a:pt x="8921" y="921"/>
                    <a:pt x="8898" y="920"/>
                    <a:pt x="8875" y="920"/>
                  </a:cubicBezTo>
                  <a:cubicBezTo>
                    <a:pt x="8459" y="920"/>
                    <a:pt x="8057" y="1080"/>
                    <a:pt x="7653" y="1175"/>
                  </a:cubicBezTo>
                  <a:cubicBezTo>
                    <a:pt x="7485" y="1214"/>
                    <a:pt x="7323" y="1228"/>
                    <a:pt x="7167" y="1228"/>
                  </a:cubicBezTo>
                  <a:cubicBezTo>
                    <a:pt x="6776" y="1228"/>
                    <a:pt x="6415" y="1142"/>
                    <a:pt x="6055" y="1142"/>
                  </a:cubicBezTo>
                  <a:cubicBezTo>
                    <a:pt x="5712" y="1142"/>
                    <a:pt x="5370" y="1220"/>
                    <a:pt x="5002" y="1524"/>
                  </a:cubicBezTo>
                  <a:cubicBezTo>
                    <a:pt x="4771" y="1429"/>
                    <a:pt x="4520" y="1382"/>
                    <a:pt x="4263" y="1382"/>
                  </a:cubicBezTo>
                  <a:cubicBezTo>
                    <a:pt x="3764" y="1382"/>
                    <a:pt x="3295" y="1563"/>
                    <a:pt x="2924" y="1898"/>
                  </a:cubicBezTo>
                  <a:cubicBezTo>
                    <a:pt x="2603" y="2032"/>
                    <a:pt x="2324" y="2252"/>
                    <a:pt x="2109" y="2531"/>
                  </a:cubicBezTo>
                  <a:cubicBezTo>
                    <a:pt x="1925" y="2777"/>
                    <a:pt x="1800" y="3064"/>
                    <a:pt x="1744" y="3368"/>
                  </a:cubicBezTo>
                  <a:cubicBezTo>
                    <a:pt x="1688" y="3678"/>
                    <a:pt x="1705" y="3990"/>
                    <a:pt x="1789" y="4286"/>
                  </a:cubicBezTo>
                  <a:cubicBezTo>
                    <a:pt x="1789" y="4400"/>
                    <a:pt x="1800" y="4512"/>
                    <a:pt x="1816" y="4629"/>
                  </a:cubicBezTo>
                  <a:cubicBezTo>
                    <a:pt x="1730" y="4869"/>
                    <a:pt x="1691" y="5131"/>
                    <a:pt x="1702" y="5410"/>
                  </a:cubicBezTo>
                  <a:cubicBezTo>
                    <a:pt x="1671" y="5472"/>
                    <a:pt x="1646" y="5530"/>
                    <a:pt x="1627" y="5583"/>
                  </a:cubicBezTo>
                  <a:lnTo>
                    <a:pt x="1574" y="5611"/>
                  </a:lnTo>
                  <a:cubicBezTo>
                    <a:pt x="1111" y="5851"/>
                    <a:pt x="768" y="6261"/>
                    <a:pt x="611" y="6755"/>
                  </a:cubicBezTo>
                  <a:cubicBezTo>
                    <a:pt x="455" y="7252"/>
                    <a:pt x="497" y="7776"/>
                    <a:pt x="734" y="8242"/>
                  </a:cubicBezTo>
                  <a:lnTo>
                    <a:pt x="910" y="8591"/>
                  </a:lnTo>
                  <a:cubicBezTo>
                    <a:pt x="449" y="8928"/>
                    <a:pt x="251" y="9349"/>
                    <a:pt x="165" y="9656"/>
                  </a:cubicBezTo>
                  <a:cubicBezTo>
                    <a:pt x="0" y="10239"/>
                    <a:pt x="120" y="10873"/>
                    <a:pt x="477" y="11358"/>
                  </a:cubicBezTo>
                  <a:cubicBezTo>
                    <a:pt x="603" y="11528"/>
                    <a:pt x="742" y="11665"/>
                    <a:pt x="890" y="11771"/>
                  </a:cubicBezTo>
                  <a:cubicBezTo>
                    <a:pt x="980" y="11885"/>
                    <a:pt x="1086" y="11989"/>
                    <a:pt x="1197" y="12081"/>
                  </a:cubicBezTo>
                  <a:cubicBezTo>
                    <a:pt x="1072" y="12343"/>
                    <a:pt x="1002" y="12636"/>
                    <a:pt x="1005" y="12943"/>
                  </a:cubicBezTo>
                  <a:cubicBezTo>
                    <a:pt x="1007" y="13216"/>
                    <a:pt x="1069" y="13487"/>
                    <a:pt x="1175" y="13729"/>
                  </a:cubicBezTo>
                  <a:cubicBezTo>
                    <a:pt x="1236" y="13905"/>
                    <a:pt x="1320" y="14073"/>
                    <a:pt x="1426" y="14232"/>
                  </a:cubicBezTo>
                  <a:lnTo>
                    <a:pt x="1431" y="14240"/>
                  </a:lnTo>
                  <a:cubicBezTo>
                    <a:pt x="1635" y="14533"/>
                    <a:pt x="1920" y="14759"/>
                    <a:pt x="2241" y="14904"/>
                  </a:cubicBezTo>
                  <a:cubicBezTo>
                    <a:pt x="2439" y="15035"/>
                    <a:pt x="2659" y="15124"/>
                    <a:pt x="2899" y="15177"/>
                  </a:cubicBezTo>
                  <a:cubicBezTo>
                    <a:pt x="2944" y="15264"/>
                    <a:pt x="2997" y="15350"/>
                    <a:pt x="3052" y="15431"/>
                  </a:cubicBezTo>
                  <a:cubicBezTo>
                    <a:pt x="3041" y="15537"/>
                    <a:pt x="3036" y="15643"/>
                    <a:pt x="3041" y="15752"/>
                  </a:cubicBezTo>
                  <a:cubicBezTo>
                    <a:pt x="2988" y="15852"/>
                    <a:pt x="2958" y="15944"/>
                    <a:pt x="2930" y="16025"/>
                  </a:cubicBezTo>
                  <a:cubicBezTo>
                    <a:pt x="2732" y="16617"/>
                    <a:pt x="2832" y="17272"/>
                    <a:pt x="3195" y="17777"/>
                  </a:cubicBezTo>
                  <a:cubicBezTo>
                    <a:pt x="3359" y="18009"/>
                    <a:pt x="3630" y="18280"/>
                    <a:pt x="4048" y="18452"/>
                  </a:cubicBezTo>
                  <a:cubicBezTo>
                    <a:pt x="4419" y="18865"/>
                    <a:pt x="4947" y="19108"/>
                    <a:pt x="5505" y="19108"/>
                  </a:cubicBezTo>
                  <a:cubicBezTo>
                    <a:pt x="5831" y="19108"/>
                    <a:pt x="6152" y="19024"/>
                    <a:pt x="6434" y="18871"/>
                  </a:cubicBezTo>
                  <a:cubicBezTo>
                    <a:pt x="6796" y="19359"/>
                    <a:pt x="7265" y="19543"/>
                    <a:pt x="7536" y="19613"/>
                  </a:cubicBezTo>
                  <a:lnTo>
                    <a:pt x="7544" y="19616"/>
                  </a:lnTo>
                  <a:cubicBezTo>
                    <a:pt x="7569" y="19624"/>
                    <a:pt x="7589" y="19627"/>
                    <a:pt x="7611" y="19633"/>
                  </a:cubicBezTo>
                  <a:cubicBezTo>
                    <a:pt x="7630" y="19658"/>
                    <a:pt x="7647" y="19683"/>
                    <a:pt x="7667" y="19708"/>
                  </a:cubicBezTo>
                  <a:cubicBezTo>
                    <a:pt x="7697" y="19755"/>
                    <a:pt x="7731" y="19800"/>
                    <a:pt x="7770" y="19847"/>
                  </a:cubicBezTo>
                  <a:cubicBezTo>
                    <a:pt x="8674" y="20921"/>
                    <a:pt x="10002" y="21348"/>
                    <a:pt x="11307" y="21725"/>
                  </a:cubicBezTo>
                  <a:cubicBezTo>
                    <a:pt x="11757" y="21856"/>
                    <a:pt x="12206" y="21987"/>
                    <a:pt x="12669" y="22046"/>
                  </a:cubicBezTo>
                  <a:cubicBezTo>
                    <a:pt x="12863" y="22071"/>
                    <a:pt x="13052" y="22083"/>
                    <a:pt x="13236" y="22083"/>
                  </a:cubicBezTo>
                  <a:cubicBezTo>
                    <a:pt x="15057" y="22083"/>
                    <a:pt x="16394" y="20897"/>
                    <a:pt x="17649" y="19633"/>
                  </a:cubicBezTo>
                  <a:cubicBezTo>
                    <a:pt x="17863" y="19418"/>
                    <a:pt x="18078" y="19200"/>
                    <a:pt x="18273" y="18971"/>
                  </a:cubicBezTo>
                  <a:cubicBezTo>
                    <a:pt x="19002" y="18109"/>
                    <a:pt x="19470" y="17032"/>
                    <a:pt x="19596" y="15908"/>
                  </a:cubicBezTo>
                  <a:cubicBezTo>
                    <a:pt x="19601" y="15833"/>
                    <a:pt x="19613" y="15755"/>
                    <a:pt x="19649" y="15685"/>
                  </a:cubicBezTo>
                  <a:cubicBezTo>
                    <a:pt x="19677" y="15629"/>
                    <a:pt x="19719" y="15587"/>
                    <a:pt x="19763" y="15543"/>
                  </a:cubicBezTo>
                  <a:cubicBezTo>
                    <a:pt x="20352" y="14940"/>
                    <a:pt x="20795" y="14340"/>
                    <a:pt x="20583" y="13439"/>
                  </a:cubicBezTo>
                  <a:cubicBezTo>
                    <a:pt x="20544" y="13272"/>
                    <a:pt x="20480" y="13113"/>
                    <a:pt x="20396" y="12957"/>
                  </a:cubicBezTo>
                  <a:cubicBezTo>
                    <a:pt x="20402" y="12795"/>
                    <a:pt x="20383" y="12625"/>
                    <a:pt x="20341" y="12449"/>
                  </a:cubicBezTo>
                  <a:cubicBezTo>
                    <a:pt x="20366" y="12390"/>
                    <a:pt x="20388" y="12329"/>
                    <a:pt x="20405" y="12265"/>
                  </a:cubicBezTo>
                  <a:cubicBezTo>
                    <a:pt x="20514" y="12022"/>
                    <a:pt x="20569" y="11751"/>
                    <a:pt x="20564" y="11470"/>
                  </a:cubicBezTo>
                  <a:lnTo>
                    <a:pt x="20564" y="11464"/>
                  </a:lnTo>
                  <a:cubicBezTo>
                    <a:pt x="20561" y="11383"/>
                    <a:pt x="20558" y="11302"/>
                    <a:pt x="20547" y="11221"/>
                  </a:cubicBezTo>
                  <a:cubicBezTo>
                    <a:pt x="20544" y="11135"/>
                    <a:pt x="20533" y="11046"/>
                    <a:pt x="20516" y="10956"/>
                  </a:cubicBezTo>
                  <a:cubicBezTo>
                    <a:pt x="21021" y="10504"/>
                    <a:pt x="21256" y="9807"/>
                    <a:pt x="21127" y="9140"/>
                  </a:cubicBezTo>
                  <a:lnTo>
                    <a:pt x="21122" y="9129"/>
                  </a:lnTo>
                  <a:cubicBezTo>
                    <a:pt x="21038" y="8699"/>
                    <a:pt x="20815" y="8317"/>
                    <a:pt x="20491" y="8033"/>
                  </a:cubicBezTo>
                  <a:cubicBezTo>
                    <a:pt x="20469" y="7999"/>
                    <a:pt x="20447" y="7969"/>
                    <a:pt x="20424" y="7932"/>
                  </a:cubicBezTo>
                  <a:lnTo>
                    <a:pt x="20419" y="7924"/>
                  </a:lnTo>
                  <a:cubicBezTo>
                    <a:pt x="20257" y="7709"/>
                    <a:pt x="20056" y="7533"/>
                    <a:pt x="19830" y="7402"/>
                  </a:cubicBezTo>
                  <a:cubicBezTo>
                    <a:pt x="19825" y="7305"/>
                    <a:pt x="19822" y="7215"/>
                    <a:pt x="19819" y="7129"/>
                  </a:cubicBezTo>
                  <a:cubicBezTo>
                    <a:pt x="20193" y="6738"/>
                    <a:pt x="20422" y="6208"/>
                    <a:pt x="20424" y="5625"/>
                  </a:cubicBezTo>
                  <a:cubicBezTo>
                    <a:pt x="20430" y="5232"/>
                    <a:pt x="20324" y="4850"/>
                    <a:pt x="20129" y="4515"/>
                  </a:cubicBezTo>
                  <a:lnTo>
                    <a:pt x="19707" y="3893"/>
                  </a:lnTo>
                  <a:cubicBezTo>
                    <a:pt x="19652" y="3407"/>
                    <a:pt x="19445" y="2944"/>
                    <a:pt x="19094" y="2570"/>
                  </a:cubicBezTo>
                  <a:cubicBezTo>
                    <a:pt x="19029" y="2503"/>
                    <a:pt x="18965" y="2442"/>
                    <a:pt x="18896" y="2381"/>
                  </a:cubicBezTo>
                  <a:cubicBezTo>
                    <a:pt x="18695" y="2085"/>
                    <a:pt x="18438" y="1828"/>
                    <a:pt x="18128" y="1627"/>
                  </a:cubicBezTo>
                  <a:cubicBezTo>
                    <a:pt x="17810" y="1426"/>
                    <a:pt x="17459" y="1301"/>
                    <a:pt x="17091" y="1262"/>
                  </a:cubicBezTo>
                  <a:cubicBezTo>
                    <a:pt x="16611" y="927"/>
                    <a:pt x="16136" y="548"/>
                    <a:pt x="15632" y="252"/>
                  </a:cubicBezTo>
                  <a:cubicBezTo>
                    <a:pt x="15320" y="69"/>
                    <a:pt x="14943" y="0"/>
                    <a:pt x="145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7" name="Google Shape;3097;p41"/>
            <p:cNvSpPr/>
            <p:nvPr/>
          </p:nvSpPr>
          <p:spPr>
            <a:xfrm>
              <a:off x="7645006" y="1115574"/>
              <a:ext cx="39825" cy="36259"/>
            </a:xfrm>
            <a:custGeom>
              <a:avLst/>
              <a:gdLst/>
              <a:ahLst/>
              <a:cxnLst/>
              <a:rect l="l" t="t" r="r" b="b"/>
              <a:pathLst>
                <a:path w="1206" h="1098" extrusionOk="0">
                  <a:moveTo>
                    <a:pt x="623" y="84"/>
                  </a:moveTo>
                  <a:cubicBezTo>
                    <a:pt x="648" y="129"/>
                    <a:pt x="690" y="227"/>
                    <a:pt x="740" y="350"/>
                  </a:cubicBezTo>
                  <a:cubicBezTo>
                    <a:pt x="650" y="341"/>
                    <a:pt x="558" y="338"/>
                    <a:pt x="464" y="336"/>
                  </a:cubicBezTo>
                  <a:cubicBezTo>
                    <a:pt x="561" y="154"/>
                    <a:pt x="606" y="98"/>
                    <a:pt x="623" y="84"/>
                  </a:cubicBezTo>
                  <a:close/>
                  <a:moveTo>
                    <a:pt x="266" y="415"/>
                  </a:moveTo>
                  <a:cubicBezTo>
                    <a:pt x="289" y="415"/>
                    <a:pt x="313" y="415"/>
                    <a:pt x="338" y="416"/>
                  </a:cubicBezTo>
                  <a:cubicBezTo>
                    <a:pt x="313" y="467"/>
                    <a:pt x="285" y="522"/>
                    <a:pt x="257" y="587"/>
                  </a:cubicBezTo>
                  <a:cubicBezTo>
                    <a:pt x="140" y="495"/>
                    <a:pt x="101" y="450"/>
                    <a:pt x="87" y="430"/>
                  </a:cubicBezTo>
                  <a:cubicBezTo>
                    <a:pt x="122" y="422"/>
                    <a:pt x="186" y="415"/>
                    <a:pt x="266" y="415"/>
                  </a:cubicBezTo>
                  <a:close/>
                  <a:moveTo>
                    <a:pt x="854" y="436"/>
                  </a:moveTo>
                  <a:lnTo>
                    <a:pt x="854" y="436"/>
                  </a:lnTo>
                  <a:cubicBezTo>
                    <a:pt x="1021" y="453"/>
                    <a:pt x="1088" y="469"/>
                    <a:pt x="1111" y="481"/>
                  </a:cubicBezTo>
                  <a:cubicBezTo>
                    <a:pt x="1088" y="503"/>
                    <a:pt x="1033" y="545"/>
                    <a:pt x="915" y="609"/>
                  </a:cubicBezTo>
                  <a:cubicBezTo>
                    <a:pt x="899" y="556"/>
                    <a:pt x="879" y="495"/>
                    <a:pt x="854" y="436"/>
                  </a:cubicBezTo>
                  <a:close/>
                  <a:moveTo>
                    <a:pt x="427" y="408"/>
                  </a:moveTo>
                  <a:cubicBezTo>
                    <a:pt x="544" y="411"/>
                    <a:pt x="664" y="416"/>
                    <a:pt x="773" y="425"/>
                  </a:cubicBezTo>
                  <a:cubicBezTo>
                    <a:pt x="801" y="503"/>
                    <a:pt x="829" y="578"/>
                    <a:pt x="854" y="648"/>
                  </a:cubicBezTo>
                  <a:cubicBezTo>
                    <a:pt x="762" y="698"/>
                    <a:pt x="664" y="748"/>
                    <a:pt x="567" y="796"/>
                  </a:cubicBezTo>
                  <a:cubicBezTo>
                    <a:pt x="477" y="740"/>
                    <a:pt x="394" y="684"/>
                    <a:pt x="321" y="631"/>
                  </a:cubicBezTo>
                  <a:cubicBezTo>
                    <a:pt x="358" y="550"/>
                    <a:pt x="394" y="478"/>
                    <a:pt x="427" y="408"/>
                  </a:cubicBezTo>
                  <a:close/>
                  <a:moveTo>
                    <a:pt x="285" y="704"/>
                  </a:moveTo>
                  <a:cubicBezTo>
                    <a:pt x="344" y="746"/>
                    <a:pt x="411" y="793"/>
                    <a:pt x="480" y="838"/>
                  </a:cubicBezTo>
                  <a:cubicBezTo>
                    <a:pt x="324" y="910"/>
                    <a:pt x="224" y="947"/>
                    <a:pt x="171" y="960"/>
                  </a:cubicBezTo>
                  <a:cubicBezTo>
                    <a:pt x="196" y="910"/>
                    <a:pt x="238" y="813"/>
                    <a:pt x="285" y="704"/>
                  </a:cubicBezTo>
                  <a:close/>
                  <a:moveTo>
                    <a:pt x="879" y="723"/>
                  </a:moveTo>
                  <a:cubicBezTo>
                    <a:pt x="935" y="896"/>
                    <a:pt x="949" y="977"/>
                    <a:pt x="952" y="1011"/>
                  </a:cubicBezTo>
                  <a:cubicBezTo>
                    <a:pt x="902" y="991"/>
                    <a:pt x="796" y="938"/>
                    <a:pt x="645" y="843"/>
                  </a:cubicBezTo>
                  <a:cubicBezTo>
                    <a:pt x="726" y="807"/>
                    <a:pt x="801" y="765"/>
                    <a:pt x="879" y="723"/>
                  </a:cubicBezTo>
                  <a:close/>
                  <a:moveTo>
                    <a:pt x="631" y="1"/>
                  </a:moveTo>
                  <a:cubicBezTo>
                    <a:pt x="595" y="1"/>
                    <a:pt x="539" y="29"/>
                    <a:pt x="380" y="338"/>
                  </a:cubicBezTo>
                  <a:cubicBezTo>
                    <a:pt x="288" y="338"/>
                    <a:pt x="126" y="341"/>
                    <a:pt x="56" y="363"/>
                  </a:cubicBezTo>
                  <a:cubicBezTo>
                    <a:pt x="17" y="375"/>
                    <a:pt x="9" y="400"/>
                    <a:pt x="6" y="411"/>
                  </a:cubicBezTo>
                  <a:cubicBezTo>
                    <a:pt x="0" y="450"/>
                    <a:pt x="20" y="506"/>
                    <a:pt x="226" y="659"/>
                  </a:cubicBezTo>
                  <a:cubicBezTo>
                    <a:pt x="148" y="829"/>
                    <a:pt x="90" y="969"/>
                    <a:pt x="87" y="977"/>
                  </a:cubicBezTo>
                  <a:cubicBezTo>
                    <a:pt x="79" y="994"/>
                    <a:pt x="84" y="1008"/>
                    <a:pt x="92" y="1022"/>
                  </a:cubicBezTo>
                  <a:cubicBezTo>
                    <a:pt x="104" y="1036"/>
                    <a:pt x="118" y="1044"/>
                    <a:pt x="143" y="1044"/>
                  </a:cubicBezTo>
                  <a:cubicBezTo>
                    <a:pt x="218" y="1044"/>
                    <a:pt x="427" y="949"/>
                    <a:pt x="561" y="885"/>
                  </a:cubicBezTo>
                  <a:cubicBezTo>
                    <a:pt x="650" y="938"/>
                    <a:pt x="913" y="1097"/>
                    <a:pt x="977" y="1097"/>
                  </a:cubicBezTo>
                  <a:cubicBezTo>
                    <a:pt x="994" y="1097"/>
                    <a:pt x="1008" y="1092"/>
                    <a:pt x="1019" y="1078"/>
                  </a:cubicBezTo>
                  <a:cubicBezTo>
                    <a:pt x="1027" y="1061"/>
                    <a:pt x="1055" y="1022"/>
                    <a:pt x="943" y="687"/>
                  </a:cubicBezTo>
                  <a:cubicBezTo>
                    <a:pt x="1167" y="559"/>
                    <a:pt x="1189" y="520"/>
                    <a:pt x="1194" y="506"/>
                  </a:cubicBezTo>
                  <a:cubicBezTo>
                    <a:pt x="1206" y="489"/>
                    <a:pt x="1206" y="472"/>
                    <a:pt x="1194" y="453"/>
                  </a:cubicBezTo>
                  <a:cubicBezTo>
                    <a:pt x="1186" y="433"/>
                    <a:pt x="1158" y="389"/>
                    <a:pt x="823" y="355"/>
                  </a:cubicBezTo>
                  <a:cubicBezTo>
                    <a:pt x="773" y="227"/>
                    <a:pt x="712" y="82"/>
                    <a:pt x="678" y="29"/>
                  </a:cubicBezTo>
                  <a:cubicBezTo>
                    <a:pt x="670" y="12"/>
                    <a:pt x="650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8" name="Google Shape;3098;p41"/>
            <p:cNvSpPr/>
            <p:nvPr/>
          </p:nvSpPr>
          <p:spPr>
            <a:xfrm>
              <a:off x="8013240" y="1513462"/>
              <a:ext cx="40552" cy="38372"/>
            </a:xfrm>
            <a:custGeom>
              <a:avLst/>
              <a:gdLst/>
              <a:ahLst/>
              <a:cxnLst/>
              <a:rect l="l" t="t" r="r" b="b"/>
              <a:pathLst>
                <a:path w="1228" h="1162" extrusionOk="0">
                  <a:moveTo>
                    <a:pt x="963" y="132"/>
                  </a:moveTo>
                  <a:lnTo>
                    <a:pt x="963" y="132"/>
                  </a:lnTo>
                  <a:cubicBezTo>
                    <a:pt x="957" y="163"/>
                    <a:pt x="932" y="230"/>
                    <a:pt x="876" y="350"/>
                  </a:cubicBezTo>
                  <a:cubicBezTo>
                    <a:pt x="826" y="313"/>
                    <a:pt x="776" y="274"/>
                    <a:pt x="723" y="241"/>
                  </a:cubicBezTo>
                  <a:cubicBezTo>
                    <a:pt x="846" y="171"/>
                    <a:pt x="921" y="140"/>
                    <a:pt x="963" y="132"/>
                  </a:cubicBezTo>
                  <a:close/>
                  <a:moveTo>
                    <a:pt x="332" y="85"/>
                  </a:moveTo>
                  <a:cubicBezTo>
                    <a:pt x="377" y="107"/>
                    <a:pt x="469" y="163"/>
                    <a:pt x="581" y="238"/>
                  </a:cubicBezTo>
                  <a:cubicBezTo>
                    <a:pt x="502" y="283"/>
                    <a:pt x="421" y="330"/>
                    <a:pt x="346" y="383"/>
                  </a:cubicBezTo>
                  <a:cubicBezTo>
                    <a:pt x="321" y="185"/>
                    <a:pt x="324" y="112"/>
                    <a:pt x="332" y="85"/>
                  </a:cubicBezTo>
                  <a:close/>
                  <a:moveTo>
                    <a:pt x="904" y="467"/>
                  </a:moveTo>
                  <a:cubicBezTo>
                    <a:pt x="1049" y="578"/>
                    <a:pt x="1105" y="634"/>
                    <a:pt x="1130" y="659"/>
                  </a:cubicBezTo>
                  <a:cubicBezTo>
                    <a:pt x="1077" y="668"/>
                    <a:pt x="957" y="687"/>
                    <a:pt x="781" y="698"/>
                  </a:cubicBezTo>
                  <a:cubicBezTo>
                    <a:pt x="826" y="620"/>
                    <a:pt x="865" y="539"/>
                    <a:pt x="904" y="467"/>
                  </a:cubicBezTo>
                  <a:close/>
                  <a:moveTo>
                    <a:pt x="282" y="520"/>
                  </a:moveTo>
                  <a:cubicBezTo>
                    <a:pt x="293" y="576"/>
                    <a:pt x="302" y="642"/>
                    <a:pt x="315" y="707"/>
                  </a:cubicBezTo>
                  <a:cubicBezTo>
                    <a:pt x="168" y="701"/>
                    <a:pt x="109" y="687"/>
                    <a:pt x="87" y="676"/>
                  </a:cubicBezTo>
                  <a:cubicBezTo>
                    <a:pt x="120" y="642"/>
                    <a:pt x="193" y="587"/>
                    <a:pt x="282" y="520"/>
                  </a:cubicBezTo>
                  <a:close/>
                  <a:moveTo>
                    <a:pt x="645" y="283"/>
                  </a:moveTo>
                  <a:cubicBezTo>
                    <a:pt x="714" y="327"/>
                    <a:pt x="781" y="372"/>
                    <a:pt x="840" y="419"/>
                  </a:cubicBezTo>
                  <a:cubicBezTo>
                    <a:pt x="795" y="509"/>
                    <a:pt x="742" y="606"/>
                    <a:pt x="692" y="701"/>
                  </a:cubicBezTo>
                  <a:cubicBezTo>
                    <a:pt x="617" y="705"/>
                    <a:pt x="545" y="709"/>
                    <a:pt x="477" y="709"/>
                  </a:cubicBezTo>
                  <a:cubicBezTo>
                    <a:pt x="448" y="709"/>
                    <a:pt x="421" y="708"/>
                    <a:pt x="394" y="707"/>
                  </a:cubicBezTo>
                  <a:cubicBezTo>
                    <a:pt x="380" y="620"/>
                    <a:pt x="366" y="539"/>
                    <a:pt x="352" y="467"/>
                  </a:cubicBezTo>
                  <a:cubicBezTo>
                    <a:pt x="447" y="400"/>
                    <a:pt x="553" y="338"/>
                    <a:pt x="645" y="283"/>
                  </a:cubicBezTo>
                  <a:close/>
                  <a:moveTo>
                    <a:pt x="645" y="782"/>
                  </a:moveTo>
                  <a:lnTo>
                    <a:pt x="645" y="782"/>
                  </a:lnTo>
                  <a:cubicBezTo>
                    <a:pt x="555" y="938"/>
                    <a:pt x="491" y="1022"/>
                    <a:pt x="461" y="1061"/>
                  </a:cubicBezTo>
                  <a:cubicBezTo>
                    <a:pt x="449" y="1005"/>
                    <a:pt x="430" y="902"/>
                    <a:pt x="408" y="785"/>
                  </a:cubicBezTo>
                  <a:lnTo>
                    <a:pt x="408" y="785"/>
                  </a:lnTo>
                  <a:cubicBezTo>
                    <a:pt x="430" y="786"/>
                    <a:pt x="452" y="786"/>
                    <a:pt x="475" y="786"/>
                  </a:cubicBezTo>
                  <a:cubicBezTo>
                    <a:pt x="529" y="786"/>
                    <a:pt x="585" y="784"/>
                    <a:pt x="645" y="782"/>
                  </a:cubicBezTo>
                  <a:close/>
                  <a:moveTo>
                    <a:pt x="325" y="0"/>
                  </a:moveTo>
                  <a:cubicBezTo>
                    <a:pt x="310" y="0"/>
                    <a:pt x="294" y="6"/>
                    <a:pt x="282" y="20"/>
                  </a:cubicBezTo>
                  <a:cubicBezTo>
                    <a:pt x="260" y="48"/>
                    <a:pt x="237" y="121"/>
                    <a:pt x="279" y="430"/>
                  </a:cubicBezTo>
                  <a:cubicBezTo>
                    <a:pt x="198" y="492"/>
                    <a:pt x="73" y="581"/>
                    <a:pt x="28" y="637"/>
                  </a:cubicBezTo>
                  <a:cubicBezTo>
                    <a:pt x="0" y="665"/>
                    <a:pt x="9" y="693"/>
                    <a:pt x="14" y="704"/>
                  </a:cubicBezTo>
                  <a:cubicBezTo>
                    <a:pt x="28" y="743"/>
                    <a:pt x="81" y="774"/>
                    <a:pt x="335" y="785"/>
                  </a:cubicBezTo>
                  <a:cubicBezTo>
                    <a:pt x="366" y="969"/>
                    <a:pt x="399" y="1120"/>
                    <a:pt x="402" y="1125"/>
                  </a:cubicBezTo>
                  <a:cubicBezTo>
                    <a:pt x="408" y="1147"/>
                    <a:pt x="427" y="1161"/>
                    <a:pt x="447" y="1161"/>
                  </a:cubicBezTo>
                  <a:cubicBezTo>
                    <a:pt x="472" y="1161"/>
                    <a:pt x="519" y="1161"/>
                    <a:pt x="742" y="779"/>
                  </a:cubicBezTo>
                  <a:cubicBezTo>
                    <a:pt x="848" y="774"/>
                    <a:pt x="1158" y="757"/>
                    <a:pt x="1208" y="718"/>
                  </a:cubicBezTo>
                  <a:cubicBezTo>
                    <a:pt x="1222" y="709"/>
                    <a:pt x="1228" y="695"/>
                    <a:pt x="1228" y="679"/>
                  </a:cubicBezTo>
                  <a:cubicBezTo>
                    <a:pt x="1228" y="654"/>
                    <a:pt x="1228" y="612"/>
                    <a:pt x="946" y="400"/>
                  </a:cubicBezTo>
                  <a:cubicBezTo>
                    <a:pt x="1058" y="165"/>
                    <a:pt x="1055" y="121"/>
                    <a:pt x="1049" y="107"/>
                  </a:cubicBezTo>
                  <a:cubicBezTo>
                    <a:pt x="1049" y="82"/>
                    <a:pt x="1032" y="54"/>
                    <a:pt x="988" y="54"/>
                  </a:cubicBezTo>
                  <a:cubicBezTo>
                    <a:pt x="932" y="54"/>
                    <a:pt x="820" y="101"/>
                    <a:pt x="659" y="193"/>
                  </a:cubicBezTo>
                  <a:cubicBezTo>
                    <a:pt x="544" y="118"/>
                    <a:pt x="408" y="32"/>
                    <a:pt x="352" y="6"/>
                  </a:cubicBezTo>
                  <a:cubicBezTo>
                    <a:pt x="343" y="2"/>
                    <a:pt x="334" y="0"/>
                    <a:pt x="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9" name="Google Shape;3099;p41"/>
            <p:cNvSpPr/>
            <p:nvPr/>
          </p:nvSpPr>
          <p:spPr>
            <a:xfrm>
              <a:off x="7801335" y="1483081"/>
              <a:ext cx="17634" cy="17634"/>
            </a:xfrm>
            <a:custGeom>
              <a:avLst/>
              <a:gdLst/>
              <a:ahLst/>
              <a:cxnLst/>
              <a:rect l="l" t="t" r="r" b="b"/>
              <a:pathLst>
                <a:path w="534" h="534" extrusionOk="0">
                  <a:moveTo>
                    <a:pt x="266" y="76"/>
                  </a:moveTo>
                  <a:cubicBezTo>
                    <a:pt x="319" y="76"/>
                    <a:pt x="363" y="92"/>
                    <a:pt x="397" y="131"/>
                  </a:cubicBezTo>
                  <a:cubicBezTo>
                    <a:pt x="433" y="170"/>
                    <a:pt x="453" y="218"/>
                    <a:pt x="453" y="268"/>
                  </a:cubicBezTo>
                  <a:cubicBezTo>
                    <a:pt x="450" y="371"/>
                    <a:pt x="366" y="455"/>
                    <a:pt x="263" y="455"/>
                  </a:cubicBezTo>
                  <a:cubicBezTo>
                    <a:pt x="157" y="455"/>
                    <a:pt x="73" y="368"/>
                    <a:pt x="73" y="265"/>
                  </a:cubicBezTo>
                  <a:cubicBezTo>
                    <a:pt x="73" y="159"/>
                    <a:pt x="163" y="76"/>
                    <a:pt x="266" y="76"/>
                  </a:cubicBezTo>
                  <a:close/>
                  <a:moveTo>
                    <a:pt x="266" y="0"/>
                  </a:moveTo>
                  <a:cubicBezTo>
                    <a:pt x="123" y="0"/>
                    <a:pt x="1" y="117"/>
                    <a:pt x="1" y="265"/>
                  </a:cubicBezTo>
                  <a:cubicBezTo>
                    <a:pt x="1" y="410"/>
                    <a:pt x="121" y="533"/>
                    <a:pt x="266" y="533"/>
                  </a:cubicBezTo>
                  <a:cubicBezTo>
                    <a:pt x="414" y="533"/>
                    <a:pt x="531" y="410"/>
                    <a:pt x="534" y="265"/>
                  </a:cubicBezTo>
                  <a:cubicBezTo>
                    <a:pt x="534" y="195"/>
                    <a:pt x="506" y="126"/>
                    <a:pt x="458" y="76"/>
                  </a:cubicBezTo>
                  <a:cubicBezTo>
                    <a:pt x="405" y="28"/>
                    <a:pt x="338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0" name="Google Shape;3100;p41"/>
            <p:cNvSpPr/>
            <p:nvPr/>
          </p:nvSpPr>
          <p:spPr>
            <a:xfrm>
              <a:off x="8118516" y="1183303"/>
              <a:ext cx="17634" cy="17634"/>
            </a:xfrm>
            <a:custGeom>
              <a:avLst/>
              <a:gdLst/>
              <a:ahLst/>
              <a:cxnLst/>
              <a:rect l="l" t="t" r="r" b="b"/>
              <a:pathLst>
                <a:path w="534" h="534" extrusionOk="0">
                  <a:moveTo>
                    <a:pt x="266" y="73"/>
                  </a:moveTo>
                  <a:cubicBezTo>
                    <a:pt x="316" y="73"/>
                    <a:pt x="364" y="92"/>
                    <a:pt x="397" y="129"/>
                  </a:cubicBezTo>
                  <a:cubicBezTo>
                    <a:pt x="433" y="168"/>
                    <a:pt x="453" y="215"/>
                    <a:pt x="453" y="265"/>
                  </a:cubicBezTo>
                  <a:cubicBezTo>
                    <a:pt x="450" y="369"/>
                    <a:pt x="366" y="452"/>
                    <a:pt x="260" y="452"/>
                  </a:cubicBezTo>
                  <a:cubicBezTo>
                    <a:pt x="157" y="452"/>
                    <a:pt x="73" y="366"/>
                    <a:pt x="73" y="263"/>
                  </a:cubicBezTo>
                  <a:cubicBezTo>
                    <a:pt x="73" y="157"/>
                    <a:pt x="160" y="73"/>
                    <a:pt x="266" y="73"/>
                  </a:cubicBezTo>
                  <a:close/>
                  <a:moveTo>
                    <a:pt x="266" y="0"/>
                  </a:moveTo>
                  <a:cubicBezTo>
                    <a:pt x="121" y="0"/>
                    <a:pt x="1" y="117"/>
                    <a:pt x="1" y="265"/>
                  </a:cubicBezTo>
                  <a:cubicBezTo>
                    <a:pt x="1" y="410"/>
                    <a:pt x="118" y="533"/>
                    <a:pt x="266" y="533"/>
                  </a:cubicBezTo>
                  <a:cubicBezTo>
                    <a:pt x="411" y="533"/>
                    <a:pt x="531" y="410"/>
                    <a:pt x="534" y="265"/>
                  </a:cubicBezTo>
                  <a:cubicBezTo>
                    <a:pt x="534" y="196"/>
                    <a:pt x="506" y="126"/>
                    <a:pt x="456" y="76"/>
                  </a:cubicBezTo>
                  <a:cubicBezTo>
                    <a:pt x="405" y="28"/>
                    <a:pt x="339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1" name="Google Shape;3101;p41"/>
            <p:cNvSpPr/>
            <p:nvPr/>
          </p:nvSpPr>
          <p:spPr>
            <a:xfrm>
              <a:off x="7636520" y="1380183"/>
              <a:ext cx="17733" cy="17700"/>
            </a:xfrm>
            <a:custGeom>
              <a:avLst/>
              <a:gdLst/>
              <a:ahLst/>
              <a:cxnLst/>
              <a:rect l="l" t="t" r="r" b="b"/>
              <a:pathLst>
                <a:path w="537" h="536" extrusionOk="0">
                  <a:moveTo>
                    <a:pt x="266" y="78"/>
                  </a:moveTo>
                  <a:cubicBezTo>
                    <a:pt x="319" y="78"/>
                    <a:pt x="363" y="98"/>
                    <a:pt x="400" y="134"/>
                  </a:cubicBezTo>
                  <a:cubicBezTo>
                    <a:pt x="433" y="170"/>
                    <a:pt x="456" y="220"/>
                    <a:pt x="456" y="271"/>
                  </a:cubicBezTo>
                  <a:cubicBezTo>
                    <a:pt x="453" y="374"/>
                    <a:pt x="369" y="458"/>
                    <a:pt x="263" y="458"/>
                  </a:cubicBezTo>
                  <a:cubicBezTo>
                    <a:pt x="160" y="458"/>
                    <a:pt x="76" y="371"/>
                    <a:pt x="76" y="265"/>
                  </a:cubicBezTo>
                  <a:cubicBezTo>
                    <a:pt x="76" y="162"/>
                    <a:pt x="163" y="78"/>
                    <a:pt x="266" y="78"/>
                  </a:cubicBezTo>
                  <a:close/>
                  <a:moveTo>
                    <a:pt x="266" y="0"/>
                  </a:moveTo>
                  <a:cubicBezTo>
                    <a:pt x="124" y="0"/>
                    <a:pt x="1" y="120"/>
                    <a:pt x="1" y="265"/>
                  </a:cubicBezTo>
                  <a:cubicBezTo>
                    <a:pt x="1" y="413"/>
                    <a:pt x="121" y="536"/>
                    <a:pt x="266" y="536"/>
                  </a:cubicBezTo>
                  <a:cubicBezTo>
                    <a:pt x="414" y="536"/>
                    <a:pt x="531" y="416"/>
                    <a:pt x="536" y="265"/>
                  </a:cubicBezTo>
                  <a:cubicBezTo>
                    <a:pt x="536" y="195"/>
                    <a:pt x="509" y="126"/>
                    <a:pt x="458" y="78"/>
                  </a:cubicBezTo>
                  <a:cubicBezTo>
                    <a:pt x="405" y="28"/>
                    <a:pt x="341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2" name="Google Shape;3102;p41"/>
            <p:cNvSpPr/>
            <p:nvPr/>
          </p:nvSpPr>
          <p:spPr>
            <a:xfrm>
              <a:off x="7716137" y="1105271"/>
              <a:ext cx="28664" cy="28763"/>
            </a:xfrm>
            <a:custGeom>
              <a:avLst/>
              <a:gdLst/>
              <a:ahLst/>
              <a:cxnLst/>
              <a:rect l="l" t="t" r="r" b="b"/>
              <a:pathLst>
                <a:path w="868" h="871" extrusionOk="0">
                  <a:moveTo>
                    <a:pt x="463" y="115"/>
                  </a:moveTo>
                  <a:cubicBezTo>
                    <a:pt x="474" y="151"/>
                    <a:pt x="486" y="201"/>
                    <a:pt x="494" y="232"/>
                  </a:cubicBezTo>
                  <a:cubicBezTo>
                    <a:pt x="516" y="318"/>
                    <a:pt x="522" y="341"/>
                    <a:pt x="533" y="355"/>
                  </a:cubicBezTo>
                  <a:cubicBezTo>
                    <a:pt x="544" y="369"/>
                    <a:pt x="561" y="374"/>
                    <a:pt x="645" y="408"/>
                  </a:cubicBezTo>
                  <a:cubicBezTo>
                    <a:pt x="675" y="416"/>
                    <a:pt x="723" y="433"/>
                    <a:pt x="756" y="449"/>
                  </a:cubicBezTo>
                  <a:cubicBezTo>
                    <a:pt x="709" y="469"/>
                    <a:pt x="631" y="497"/>
                    <a:pt x="561" y="522"/>
                  </a:cubicBezTo>
                  <a:cubicBezTo>
                    <a:pt x="550" y="525"/>
                    <a:pt x="541" y="530"/>
                    <a:pt x="536" y="542"/>
                  </a:cubicBezTo>
                  <a:cubicBezTo>
                    <a:pt x="502" y="622"/>
                    <a:pt x="460" y="712"/>
                    <a:pt x="433" y="762"/>
                  </a:cubicBezTo>
                  <a:cubicBezTo>
                    <a:pt x="416" y="709"/>
                    <a:pt x="388" y="611"/>
                    <a:pt x="366" y="528"/>
                  </a:cubicBezTo>
                  <a:cubicBezTo>
                    <a:pt x="363" y="514"/>
                    <a:pt x="349" y="502"/>
                    <a:pt x="335" y="500"/>
                  </a:cubicBezTo>
                  <a:cubicBezTo>
                    <a:pt x="254" y="483"/>
                    <a:pt x="165" y="463"/>
                    <a:pt x="112" y="449"/>
                  </a:cubicBezTo>
                  <a:cubicBezTo>
                    <a:pt x="165" y="416"/>
                    <a:pt x="265" y="371"/>
                    <a:pt x="354" y="338"/>
                  </a:cubicBezTo>
                  <a:cubicBezTo>
                    <a:pt x="363" y="332"/>
                    <a:pt x="374" y="327"/>
                    <a:pt x="377" y="316"/>
                  </a:cubicBezTo>
                  <a:cubicBezTo>
                    <a:pt x="405" y="243"/>
                    <a:pt x="441" y="162"/>
                    <a:pt x="463" y="115"/>
                  </a:cubicBezTo>
                  <a:close/>
                  <a:moveTo>
                    <a:pt x="474" y="0"/>
                  </a:moveTo>
                  <a:cubicBezTo>
                    <a:pt x="449" y="0"/>
                    <a:pt x="416" y="0"/>
                    <a:pt x="310" y="274"/>
                  </a:cubicBezTo>
                  <a:cubicBezTo>
                    <a:pt x="22" y="394"/>
                    <a:pt x="11" y="427"/>
                    <a:pt x="3" y="444"/>
                  </a:cubicBezTo>
                  <a:cubicBezTo>
                    <a:pt x="0" y="455"/>
                    <a:pt x="3" y="472"/>
                    <a:pt x="11" y="483"/>
                  </a:cubicBezTo>
                  <a:cubicBezTo>
                    <a:pt x="17" y="494"/>
                    <a:pt x="39" y="522"/>
                    <a:pt x="293" y="569"/>
                  </a:cubicBezTo>
                  <a:cubicBezTo>
                    <a:pt x="371" y="871"/>
                    <a:pt x="399" y="871"/>
                    <a:pt x="427" y="871"/>
                  </a:cubicBezTo>
                  <a:cubicBezTo>
                    <a:pt x="449" y="868"/>
                    <a:pt x="474" y="862"/>
                    <a:pt x="600" y="586"/>
                  </a:cubicBezTo>
                  <a:cubicBezTo>
                    <a:pt x="678" y="558"/>
                    <a:pt x="820" y="508"/>
                    <a:pt x="851" y="480"/>
                  </a:cubicBezTo>
                  <a:cubicBezTo>
                    <a:pt x="862" y="469"/>
                    <a:pt x="868" y="452"/>
                    <a:pt x="865" y="438"/>
                  </a:cubicBezTo>
                  <a:cubicBezTo>
                    <a:pt x="857" y="399"/>
                    <a:pt x="820" y="383"/>
                    <a:pt x="670" y="330"/>
                  </a:cubicBezTo>
                  <a:cubicBezTo>
                    <a:pt x="642" y="321"/>
                    <a:pt x="611" y="307"/>
                    <a:pt x="592" y="302"/>
                  </a:cubicBezTo>
                  <a:cubicBezTo>
                    <a:pt x="586" y="285"/>
                    <a:pt x="580" y="246"/>
                    <a:pt x="569" y="215"/>
                  </a:cubicBezTo>
                  <a:cubicBezTo>
                    <a:pt x="544" y="109"/>
                    <a:pt x="527" y="42"/>
                    <a:pt x="511" y="20"/>
                  </a:cubicBezTo>
                  <a:cubicBezTo>
                    <a:pt x="502" y="11"/>
                    <a:pt x="488" y="0"/>
                    <a:pt x="4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3" name="Google Shape;3103;p41"/>
            <p:cNvSpPr/>
            <p:nvPr/>
          </p:nvSpPr>
          <p:spPr>
            <a:xfrm>
              <a:off x="8131692" y="1305717"/>
              <a:ext cx="28796" cy="28697"/>
            </a:xfrm>
            <a:custGeom>
              <a:avLst/>
              <a:gdLst/>
              <a:ahLst/>
              <a:cxnLst/>
              <a:rect l="l" t="t" r="r" b="b"/>
              <a:pathLst>
                <a:path w="872" h="869" extrusionOk="0">
                  <a:moveTo>
                    <a:pt x="464" y="107"/>
                  </a:moveTo>
                  <a:cubicBezTo>
                    <a:pt x="475" y="146"/>
                    <a:pt x="486" y="196"/>
                    <a:pt x="497" y="227"/>
                  </a:cubicBezTo>
                  <a:cubicBezTo>
                    <a:pt x="517" y="313"/>
                    <a:pt x="525" y="336"/>
                    <a:pt x="534" y="350"/>
                  </a:cubicBezTo>
                  <a:cubicBezTo>
                    <a:pt x="545" y="364"/>
                    <a:pt x="562" y="369"/>
                    <a:pt x="645" y="400"/>
                  </a:cubicBezTo>
                  <a:cubicBezTo>
                    <a:pt x="679" y="411"/>
                    <a:pt x="723" y="428"/>
                    <a:pt x="757" y="442"/>
                  </a:cubicBezTo>
                  <a:cubicBezTo>
                    <a:pt x="710" y="464"/>
                    <a:pt x="631" y="492"/>
                    <a:pt x="562" y="517"/>
                  </a:cubicBezTo>
                  <a:cubicBezTo>
                    <a:pt x="553" y="520"/>
                    <a:pt x="542" y="525"/>
                    <a:pt x="539" y="537"/>
                  </a:cubicBezTo>
                  <a:cubicBezTo>
                    <a:pt x="503" y="617"/>
                    <a:pt x="461" y="707"/>
                    <a:pt x="433" y="757"/>
                  </a:cubicBezTo>
                  <a:cubicBezTo>
                    <a:pt x="417" y="704"/>
                    <a:pt x="389" y="606"/>
                    <a:pt x="366" y="523"/>
                  </a:cubicBezTo>
                  <a:cubicBezTo>
                    <a:pt x="364" y="509"/>
                    <a:pt x="350" y="497"/>
                    <a:pt x="336" y="495"/>
                  </a:cubicBezTo>
                  <a:cubicBezTo>
                    <a:pt x="258" y="481"/>
                    <a:pt x="165" y="461"/>
                    <a:pt x="112" y="447"/>
                  </a:cubicBezTo>
                  <a:cubicBezTo>
                    <a:pt x="165" y="419"/>
                    <a:pt x="266" y="372"/>
                    <a:pt x="358" y="330"/>
                  </a:cubicBezTo>
                  <a:cubicBezTo>
                    <a:pt x="364" y="327"/>
                    <a:pt x="375" y="322"/>
                    <a:pt x="378" y="311"/>
                  </a:cubicBezTo>
                  <a:cubicBezTo>
                    <a:pt x="405" y="238"/>
                    <a:pt x="442" y="157"/>
                    <a:pt x="464" y="107"/>
                  </a:cubicBezTo>
                  <a:close/>
                  <a:moveTo>
                    <a:pt x="475" y="1"/>
                  </a:moveTo>
                  <a:cubicBezTo>
                    <a:pt x="453" y="1"/>
                    <a:pt x="417" y="1"/>
                    <a:pt x="313" y="271"/>
                  </a:cubicBezTo>
                  <a:cubicBezTo>
                    <a:pt x="23" y="391"/>
                    <a:pt x="12" y="425"/>
                    <a:pt x="4" y="442"/>
                  </a:cubicBezTo>
                  <a:cubicBezTo>
                    <a:pt x="1" y="453"/>
                    <a:pt x="4" y="470"/>
                    <a:pt x="12" y="481"/>
                  </a:cubicBezTo>
                  <a:cubicBezTo>
                    <a:pt x="20" y="492"/>
                    <a:pt x="40" y="520"/>
                    <a:pt x="294" y="567"/>
                  </a:cubicBezTo>
                  <a:cubicBezTo>
                    <a:pt x="372" y="869"/>
                    <a:pt x="400" y="869"/>
                    <a:pt x="428" y="869"/>
                  </a:cubicBezTo>
                  <a:cubicBezTo>
                    <a:pt x="453" y="869"/>
                    <a:pt x="475" y="866"/>
                    <a:pt x="601" y="584"/>
                  </a:cubicBezTo>
                  <a:cubicBezTo>
                    <a:pt x="679" y="559"/>
                    <a:pt x="821" y="506"/>
                    <a:pt x="852" y="478"/>
                  </a:cubicBezTo>
                  <a:cubicBezTo>
                    <a:pt x="863" y="467"/>
                    <a:pt x="871" y="450"/>
                    <a:pt x="866" y="436"/>
                  </a:cubicBezTo>
                  <a:cubicBezTo>
                    <a:pt x="860" y="397"/>
                    <a:pt x="821" y="380"/>
                    <a:pt x="670" y="327"/>
                  </a:cubicBezTo>
                  <a:cubicBezTo>
                    <a:pt x="643" y="319"/>
                    <a:pt x="612" y="305"/>
                    <a:pt x="595" y="299"/>
                  </a:cubicBezTo>
                  <a:cubicBezTo>
                    <a:pt x="587" y="283"/>
                    <a:pt x="581" y="244"/>
                    <a:pt x="570" y="213"/>
                  </a:cubicBezTo>
                  <a:cubicBezTo>
                    <a:pt x="545" y="107"/>
                    <a:pt x="528" y="40"/>
                    <a:pt x="511" y="18"/>
                  </a:cubicBezTo>
                  <a:cubicBezTo>
                    <a:pt x="503" y="9"/>
                    <a:pt x="489" y="1"/>
                    <a:pt x="4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4" name="Google Shape;3104;p41"/>
            <p:cNvSpPr/>
            <p:nvPr/>
          </p:nvSpPr>
          <p:spPr>
            <a:xfrm>
              <a:off x="7591378" y="1327842"/>
              <a:ext cx="28796" cy="28697"/>
            </a:xfrm>
            <a:custGeom>
              <a:avLst/>
              <a:gdLst/>
              <a:ahLst/>
              <a:cxnLst/>
              <a:rect l="l" t="t" r="r" b="b"/>
              <a:pathLst>
                <a:path w="872" h="869" extrusionOk="0">
                  <a:moveTo>
                    <a:pt x="461" y="112"/>
                  </a:moveTo>
                  <a:cubicBezTo>
                    <a:pt x="472" y="148"/>
                    <a:pt x="486" y="199"/>
                    <a:pt x="495" y="229"/>
                  </a:cubicBezTo>
                  <a:cubicBezTo>
                    <a:pt x="514" y="316"/>
                    <a:pt x="522" y="338"/>
                    <a:pt x="531" y="352"/>
                  </a:cubicBezTo>
                  <a:cubicBezTo>
                    <a:pt x="542" y="366"/>
                    <a:pt x="559" y="371"/>
                    <a:pt x="642" y="405"/>
                  </a:cubicBezTo>
                  <a:cubicBezTo>
                    <a:pt x="673" y="413"/>
                    <a:pt x="721" y="433"/>
                    <a:pt x="754" y="447"/>
                  </a:cubicBezTo>
                  <a:cubicBezTo>
                    <a:pt x="707" y="466"/>
                    <a:pt x="628" y="494"/>
                    <a:pt x="559" y="519"/>
                  </a:cubicBezTo>
                  <a:cubicBezTo>
                    <a:pt x="548" y="522"/>
                    <a:pt x="539" y="530"/>
                    <a:pt x="534" y="539"/>
                  </a:cubicBezTo>
                  <a:cubicBezTo>
                    <a:pt x="500" y="620"/>
                    <a:pt x="458" y="712"/>
                    <a:pt x="430" y="759"/>
                  </a:cubicBezTo>
                  <a:cubicBezTo>
                    <a:pt x="414" y="706"/>
                    <a:pt x="386" y="609"/>
                    <a:pt x="363" y="525"/>
                  </a:cubicBezTo>
                  <a:cubicBezTo>
                    <a:pt x="361" y="511"/>
                    <a:pt x="347" y="503"/>
                    <a:pt x="333" y="497"/>
                  </a:cubicBezTo>
                  <a:cubicBezTo>
                    <a:pt x="252" y="480"/>
                    <a:pt x="163" y="461"/>
                    <a:pt x="110" y="447"/>
                  </a:cubicBezTo>
                  <a:cubicBezTo>
                    <a:pt x="163" y="419"/>
                    <a:pt x="263" y="371"/>
                    <a:pt x="355" y="335"/>
                  </a:cubicBezTo>
                  <a:cubicBezTo>
                    <a:pt x="361" y="330"/>
                    <a:pt x="372" y="324"/>
                    <a:pt x="375" y="313"/>
                  </a:cubicBezTo>
                  <a:cubicBezTo>
                    <a:pt x="402" y="240"/>
                    <a:pt x="439" y="159"/>
                    <a:pt x="461" y="112"/>
                  </a:cubicBezTo>
                  <a:close/>
                  <a:moveTo>
                    <a:pt x="475" y="0"/>
                  </a:moveTo>
                  <a:cubicBezTo>
                    <a:pt x="453" y="0"/>
                    <a:pt x="416" y="0"/>
                    <a:pt x="313" y="271"/>
                  </a:cubicBezTo>
                  <a:cubicBezTo>
                    <a:pt x="23" y="391"/>
                    <a:pt x="12" y="424"/>
                    <a:pt x="6" y="441"/>
                  </a:cubicBezTo>
                  <a:cubicBezTo>
                    <a:pt x="1" y="452"/>
                    <a:pt x="6" y="469"/>
                    <a:pt x="12" y="480"/>
                  </a:cubicBezTo>
                  <a:cubicBezTo>
                    <a:pt x="20" y="491"/>
                    <a:pt x="40" y="519"/>
                    <a:pt x="294" y="567"/>
                  </a:cubicBezTo>
                  <a:cubicBezTo>
                    <a:pt x="372" y="868"/>
                    <a:pt x="400" y="868"/>
                    <a:pt x="428" y="868"/>
                  </a:cubicBezTo>
                  <a:cubicBezTo>
                    <a:pt x="453" y="865"/>
                    <a:pt x="475" y="865"/>
                    <a:pt x="601" y="586"/>
                  </a:cubicBezTo>
                  <a:cubicBezTo>
                    <a:pt x="679" y="558"/>
                    <a:pt x="821" y="505"/>
                    <a:pt x="852" y="477"/>
                  </a:cubicBezTo>
                  <a:cubicBezTo>
                    <a:pt x="863" y="466"/>
                    <a:pt x="871" y="450"/>
                    <a:pt x="866" y="436"/>
                  </a:cubicBezTo>
                  <a:cubicBezTo>
                    <a:pt x="860" y="397"/>
                    <a:pt x="821" y="380"/>
                    <a:pt x="670" y="327"/>
                  </a:cubicBezTo>
                  <a:cubicBezTo>
                    <a:pt x="642" y="321"/>
                    <a:pt x="612" y="307"/>
                    <a:pt x="595" y="299"/>
                  </a:cubicBezTo>
                  <a:cubicBezTo>
                    <a:pt x="587" y="282"/>
                    <a:pt x="581" y="243"/>
                    <a:pt x="570" y="212"/>
                  </a:cubicBezTo>
                  <a:cubicBezTo>
                    <a:pt x="545" y="106"/>
                    <a:pt x="528" y="42"/>
                    <a:pt x="511" y="17"/>
                  </a:cubicBezTo>
                  <a:cubicBezTo>
                    <a:pt x="503" y="9"/>
                    <a:pt x="489" y="0"/>
                    <a:pt x="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5" name="Google Shape;3105;p41"/>
            <p:cNvSpPr/>
            <p:nvPr/>
          </p:nvSpPr>
          <p:spPr>
            <a:xfrm>
              <a:off x="7931708" y="1571779"/>
              <a:ext cx="28664" cy="28796"/>
            </a:xfrm>
            <a:custGeom>
              <a:avLst/>
              <a:gdLst/>
              <a:ahLst/>
              <a:cxnLst/>
              <a:rect l="l" t="t" r="r" b="b"/>
              <a:pathLst>
                <a:path w="868" h="872" extrusionOk="0">
                  <a:moveTo>
                    <a:pt x="461" y="112"/>
                  </a:moveTo>
                  <a:cubicBezTo>
                    <a:pt x="472" y="151"/>
                    <a:pt x="486" y="202"/>
                    <a:pt x="491" y="232"/>
                  </a:cubicBezTo>
                  <a:cubicBezTo>
                    <a:pt x="514" y="319"/>
                    <a:pt x="519" y="341"/>
                    <a:pt x="530" y="355"/>
                  </a:cubicBezTo>
                  <a:cubicBezTo>
                    <a:pt x="541" y="369"/>
                    <a:pt x="558" y="375"/>
                    <a:pt x="642" y="405"/>
                  </a:cubicBezTo>
                  <a:cubicBezTo>
                    <a:pt x="673" y="416"/>
                    <a:pt x="720" y="433"/>
                    <a:pt x="754" y="447"/>
                  </a:cubicBezTo>
                  <a:cubicBezTo>
                    <a:pt x="703" y="469"/>
                    <a:pt x="628" y="497"/>
                    <a:pt x="558" y="522"/>
                  </a:cubicBezTo>
                  <a:cubicBezTo>
                    <a:pt x="547" y="525"/>
                    <a:pt x="539" y="531"/>
                    <a:pt x="533" y="542"/>
                  </a:cubicBezTo>
                  <a:cubicBezTo>
                    <a:pt x="500" y="623"/>
                    <a:pt x="458" y="712"/>
                    <a:pt x="430" y="762"/>
                  </a:cubicBezTo>
                  <a:cubicBezTo>
                    <a:pt x="410" y="709"/>
                    <a:pt x="385" y="612"/>
                    <a:pt x="363" y="528"/>
                  </a:cubicBezTo>
                  <a:cubicBezTo>
                    <a:pt x="360" y="514"/>
                    <a:pt x="346" y="503"/>
                    <a:pt x="332" y="500"/>
                  </a:cubicBezTo>
                  <a:cubicBezTo>
                    <a:pt x="251" y="483"/>
                    <a:pt x="156" y="461"/>
                    <a:pt x="109" y="447"/>
                  </a:cubicBezTo>
                  <a:cubicBezTo>
                    <a:pt x="162" y="419"/>
                    <a:pt x="262" y="375"/>
                    <a:pt x="352" y="336"/>
                  </a:cubicBezTo>
                  <a:cubicBezTo>
                    <a:pt x="360" y="333"/>
                    <a:pt x="371" y="327"/>
                    <a:pt x="374" y="316"/>
                  </a:cubicBezTo>
                  <a:cubicBezTo>
                    <a:pt x="402" y="243"/>
                    <a:pt x="435" y="163"/>
                    <a:pt x="461" y="112"/>
                  </a:cubicBezTo>
                  <a:close/>
                  <a:moveTo>
                    <a:pt x="475" y="1"/>
                  </a:moveTo>
                  <a:cubicBezTo>
                    <a:pt x="449" y="1"/>
                    <a:pt x="416" y="1"/>
                    <a:pt x="310" y="274"/>
                  </a:cubicBezTo>
                  <a:cubicBezTo>
                    <a:pt x="23" y="391"/>
                    <a:pt x="11" y="428"/>
                    <a:pt x="3" y="444"/>
                  </a:cubicBezTo>
                  <a:cubicBezTo>
                    <a:pt x="0" y="456"/>
                    <a:pt x="3" y="472"/>
                    <a:pt x="11" y="483"/>
                  </a:cubicBezTo>
                  <a:cubicBezTo>
                    <a:pt x="17" y="495"/>
                    <a:pt x="39" y="522"/>
                    <a:pt x="293" y="570"/>
                  </a:cubicBezTo>
                  <a:cubicBezTo>
                    <a:pt x="371" y="871"/>
                    <a:pt x="399" y="871"/>
                    <a:pt x="427" y="871"/>
                  </a:cubicBezTo>
                  <a:cubicBezTo>
                    <a:pt x="449" y="866"/>
                    <a:pt x="477" y="866"/>
                    <a:pt x="600" y="587"/>
                  </a:cubicBezTo>
                  <a:cubicBezTo>
                    <a:pt x="678" y="559"/>
                    <a:pt x="820" y="509"/>
                    <a:pt x="851" y="481"/>
                  </a:cubicBezTo>
                  <a:cubicBezTo>
                    <a:pt x="862" y="469"/>
                    <a:pt x="868" y="453"/>
                    <a:pt x="865" y="439"/>
                  </a:cubicBezTo>
                  <a:cubicBezTo>
                    <a:pt x="857" y="400"/>
                    <a:pt x="820" y="383"/>
                    <a:pt x="670" y="330"/>
                  </a:cubicBezTo>
                  <a:cubicBezTo>
                    <a:pt x="642" y="322"/>
                    <a:pt x="611" y="308"/>
                    <a:pt x="592" y="302"/>
                  </a:cubicBezTo>
                  <a:cubicBezTo>
                    <a:pt x="586" y="285"/>
                    <a:pt x="575" y="246"/>
                    <a:pt x="569" y="216"/>
                  </a:cubicBezTo>
                  <a:cubicBezTo>
                    <a:pt x="544" y="110"/>
                    <a:pt x="528" y="43"/>
                    <a:pt x="511" y="20"/>
                  </a:cubicBezTo>
                  <a:cubicBezTo>
                    <a:pt x="502" y="12"/>
                    <a:pt x="488" y="1"/>
                    <a:pt x="4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6" name="Google Shape;3106;p41"/>
            <p:cNvSpPr/>
            <p:nvPr/>
          </p:nvSpPr>
          <p:spPr>
            <a:xfrm>
              <a:off x="7669806" y="1441043"/>
              <a:ext cx="95963" cy="54520"/>
            </a:xfrm>
            <a:custGeom>
              <a:avLst/>
              <a:gdLst/>
              <a:ahLst/>
              <a:cxnLst/>
              <a:rect l="l" t="t" r="r" b="b"/>
              <a:pathLst>
                <a:path w="2906" h="1651" extrusionOk="0">
                  <a:moveTo>
                    <a:pt x="1772" y="0"/>
                  </a:moveTo>
                  <a:cubicBezTo>
                    <a:pt x="1637" y="0"/>
                    <a:pt x="1517" y="75"/>
                    <a:pt x="1434" y="174"/>
                  </a:cubicBezTo>
                  <a:lnTo>
                    <a:pt x="1434" y="174"/>
                  </a:lnTo>
                  <a:cubicBezTo>
                    <a:pt x="1379" y="130"/>
                    <a:pt x="1308" y="90"/>
                    <a:pt x="1216" y="60"/>
                  </a:cubicBezTo>
                  <a:cubicBezTo>
                    <a:pt x="1138" y="33"/>
                    <a:pt x="1072" y="22"/>
                    <a:pt x="1017" y="22"/>
                  </a:cubicBezTo>
                  <a:cubicBezTo>
                    <a:pt x="678" y="22"/>
                    <a:pt x="734" y="450"/>
                    <a:pt x="734" y="450"/>
                  </a:cubicBezTo>
                  <a:cubicBezTo>
                    <a:pt x="698" y="429"/>
                    <a:pt x="660" y="419"/>
                    <a:pt x="621" y="419"/>
                  </a:cubicBezTo>
                  <a:cubicBezTo>
                    <a:pt x="334" y="419"/>
                    <a:pt x="0" y="954"/>
                    <a:pt x="374" y="1237"/>
                  </a:cubicBezTo>
                  <a:cubicBezTo>
                    <a:pt x="493" y="1327"/>
                    <a:pt x="606" y="1367"/>
                    <a:pt x="703" y="1374"/>
                  </a:cubicBezTo>
                  <a:lnTo>
                    <a:pt x="703" y="1374"/>
                  </a:lnTo>
                  <a:cubicBezTo>
                    <a:pt x="734" y="1519"/>
                    <a:pt x="837" y="1646"/>
                    <a:pt x="1057" y="1650"/>
                  </a:cubicBezTo>
                  <a:cubicBezTo>
                    <a:pt x="1067" y="1650"/>
                    <a:pt x="1076" y="1650"/>
                    <a:pt x="1086" y="1650"/>
                  </a:cubicBezTo>
                  <a:cubicBezTo>
                    <a:pt x="1388" y="1650"/>
                    <a:pt x="1590" y="1581"/>
                    <a:pt x="1704" y="1478"/>
                  </a:cubicBezTo>
                  <a:lnTo>
                    <a:pt x="1704" y="1478"/>
                  </a:lnTo>
                  <a:cubicBezTo>
                    <a:pt x="1727" y="1511"/>
                    <a:pt x="1757" y="1542"/>
                    <a:pt x="1794" y="1572"/>
                  </a:cubicBezTo>
                  <a:cubicBezTo>
                    <a:pt x="1844" y="1613"/>
                    <a:pt x="1906" y="1631"/>
                    <a:pt x="1973" y="1631"/>
                  </a:cubicBezTo>
                  <a:cubicBezTo>
                    <a:pt x="2353" y="1631"/>
                    <a:pt x="2906" y="1045"/>
                    <a:pt x="2583" y="701"/>
                  </a:cubicBezTo>
                  <a:cubicBezTo>
                    <a:pt x="2492" y="605"/>
                    <a:pt x="2396" y="569"/>
                    <a:pt x="2305" y="569"/>
                  </a:cubicBezTo>
                  <a:cubicBezTo>
                    <a:pt x="2296" y="569"/>
                    <a:pt x="2287" y="569"/>
                    <a:pt x="2277" y="570"/>
                  </a:cubicBezTo>
                  <a:lnTo>
                    <a:pt x="2277" y="570"/>
                  </a:lnTo>
                  <a:cubicBezTo>
                    <a:pt x="2283" y="400"/>
                    <a:pt x="2199" y="204"/>
                    <a:pt x="1989" y="68"/>
                  </a:cubicBezTo>
                  <a:cubicBezTo>
                    <a:pt x="1915" y="20"/>
                    <a:pt x="1841" y="0"/>
                    <a:pt x="17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7" name="Google Shape;3107;p41"/>
            <p:cNvSpPr/>
            <p:nvPr/>
          </p:nvSpPr>
          <p:spPr>
            <a:xfrm>
              <a:off x="7674132" y="1440020"/>
              <a:ext cx="86519" cy="56997"/>
            </a:xfrm>
            <a:custGeom>
              <a:avLst/>
              <a:gdLst/>
              <a:ahLst/>
              <a:cxnLst/>
              <a:rect l="l" t="t" r="r" b="b"/>
              <a:pathLst>
                <a:path w="2620" h="1726" extrusionOk="0">
                  <a:moveTo>
                    <a:pt x="1308" y="261"/>
                  </a:moveTo>
                  <a:cubicBezTo>
                    <a:pt x="1412" y="361"/>
                    <a:pt x="1428" y="481"/>
                    <a:pt x="1406" y="557"/>
                  </a:cubicBezTo>
                  <a:cubicBezTo>
                    <a:pt x="1391" y="599"/>
                    <a:pt x="1365" y="621"/>
                    <a:pt x="1334" y="621"/>
                  </a:cubicBezTo>
                  <a:cubicBezTo>
                    <a:pt x="1315" y="621"/>
                    <a:pt x="1294" y="613"/>
                    <a:pt x="1272" y="596"/>
                  </a:cubicBezTo>
                  <a:cubicBezTo>
                    <a:pt x="1200" y="531"/>
                    <a:pt x="1216" y="386"/>
                    <a:pt x="1308" y="261"/>
                  </a:cubicBezTo>
                  <a:close/>
                  <a:moveTo>
                    <a:pt x="2104" y="649"/>
                  </a:moveTo>
                  <a:cubicBezTo>
                    <a:pt x="2084" y="788"/>
                    <a:pt x="1997" y="891"/>
                    <a:pt x="1883" y="905"/>
                  </a:cubicBezTo>
                  <a:cubicBezTo>
                    <a:pt x="1875" y="908"/>
                    <a:pt x="1869" y="908"/>
                    <a:pt x="1861" y="908"/>
                  </a:cubicBezTo>
                  <a:cubicBezTo>
                    <a:pt x="1830" y="908"/>
                    <a:pt x="1830" y="900"/>
                    <a:pt x="1830" y="891"/>
                  </a:cubicBezTo>
                  <a:cubicBezTo>
                    <a:pt x="1827" y="833"/>
                    <a:pt x="1942" y="682"/>
                    <a:pt x="2104" y="649"/>
                  </a:cubicBezTo>
                  <a:close/>
                  <a:moveTo>
                    <a:pt x="728" y="1006"/>
                  </a:moveTo>
                  <a:cubicBezTo>
                    <a:pt x="750" y="1006"/>
                    <a:pt x="767" y="1025"/>
                    <a:pt x="781" y="1039"/>
                  </a:cubicBezTo>
                  <a:cubicBezTo>
                    <a:pt x="837" y="1112"/>
                    <a:pt x="851" y="1187"/>
                    <a:pt x="820" y="1254"/>
                  </a:cubicBezTo>
                  <a:cubicBezTo>
                    <a:pt x="784" y="1324"/>
                    <a:pt x="703" y="1366"/>
                    <a:pt x="605" y="1368"/>
                  </a:cubicBezTo>
                  <a:cubicBezTo>
                    <a:pt x="589" y="1243"/>
                    <a:pt x="625" y="1103"/>
                    <a:pt x="675" y="1042"/>
                  </a:cubicBezTo>
                  <a:cubicBezTo>
                    <a:pt x="695" y="1020"/>
                    <a:pt x="711" y="1006"/>
                    <a:pt x="728" y="1006"/>
                  </a:cubicBezTo>
                  <a:close/>
                  <a:moveTo>
                    <a:pt x="1596" y="1117"/>
                  </a:moveTo>
                  <a:cubicBezTo>
                    <a:pt x="1604" y="1117"/>
                    <a:pt x="1618" y="1137"/>
                    <a:pt x="1635" y="1173"/>
                  </a:cubicBezTo>
                  <a:cubicBezTo>
                    <a:pt x="1663" y="1279"/>
                    <a:pt x="1646" y="1377"/>
                    <a:pt x="1579" y="1452"/>
                  </a:cubicBezTo>
                  <a:cubicBezTo>
                    <a:pt x="1518" y="1346"/>
                    <a:pt x="1523" y="1226"/>
                    <a:pt x="1559" y="1159"/>
                  </a:cubicBezTo>
                  <a:cubicBezTo>
                    <a:pt x="1573" y="1128"/>
                    <a:pt x="1590" y="1117"/>
                    <a:pt x="1596" y="1117"/>
                  </a:cubicBezTo>
                  <a:close/>
                  <a:moveTo>
                    <a:pt x="1632" y="72"/>
                  </a:moveTo>
                  <a:cubicBezTo>
                    <a:pt x="1700" y="72"/>
                    <a:pt x="1769" y="92"/>
                    <a:pt x="1833" y="135"/>
                  </a:cubicBezTo>
                  <a:cubicBezTo>
                    <a:pt x="1997" y="239"/>
                    <a:pt x="2098" y="400"/>
                    <a:pt x="2106" y="568"/>
                  </a:cubicBezTo>
                  <a:cubicBezTo>
                    <a:pt x="1908" y="601"/>
                    <a:pt x="1749" y="785"/>
                    <a:pt x="1755" y="894"/>
                  </a:cubicBezTo>
                  <a:cubicBezTo>
                    <a:pt x="1755" y="936"/>
                    <a:pt x="1785" y="986"/>
                    <a:pt x="1861" y="986"/>
                  </a:cubicBezTo>
                  <a:cubicBezTo>
                    <a:pt x="1872" y="986"/>
                    <a:pt x="1883" y="986"/>
                    <a:pt x="1894" y="981"/>
                  </a:cubicBezTo>
                  <a:cubicBezTo>
                    <a:pt x="2050" y="961"/>
                    <a:pt x="2165" y="822"/>
                    <a:pt x="2182" y="637"/>
                  </a:cubicBezTo>
                  <a:cubicBezTo>
                    <a:pt x="2271" y="640"/>
                    <a:pt x="2349" y="682"/>
                    <a:pt x="2424" y="757"/>
                  </a:cubicBezTo>
                  <a:cubicBezTo>
                    <a:pt x="2544" y="891"/>
                    <a:pt x="2514" y="1045"/>
                    <a:pt x="2469" y="1154"/>
                  </a:cubicBezTo>
                  <a:cubicBezTo>
                    <a:pt x="2360" y="1399"/>
                    <a:pt x="2062" y="1628"/>
                    <a:pt x="1838" y="1628"/>
                  </a:cubicBezTo>
                  <a:cubicBezTo>
                    <a:pt x="1777" y="1628"/>
                    <a:pt x="1727" y="1614"/>
                    <a:pt x="1685" y="1578"/>
                  </a:cubicBezTo>
                  <a:cubicBezTo>
                    <a:pt x="1660" y="1561"/>
                    <a:pt x="1638" y="1539"/>
                    <a:pt x="1621" y="1519"/>
                  </a:cubicBezTo>
                  <a:cubicBezTo>
                    <a:pt x="1716" y="1419"/>
                    <a:pt x="1746" y="1285"/>
                    <a:pt x="1705" y="1154"/>
                  </a:cubicBezTo>
                  <a:cubicBezTo>
                    <a:pt x="1677" y="1056"/>
                    <a:pt x="1624" y="1042"/>
                    <a:pt x="1596" y="1042"/>
                  </a:cubicBezTo>
                  <a:cubicBezTo>
                    <a:pt x="1554" y="1042"/>
                    <a:pt x="1518" y="1073"/>
                    <a:pt x="1490" y="1126"/>
                  </a:cubicBezTo>
                  <a:cubicBezTo>
                    <a:pt x="1442" y="1215"/>
                    <a:pt x="1437" y="1368"/>
                    <a:pt x="1520" y="1505"/>
                  </a:cubicBezTo>
                  <a:cubicBezTo>
                    <a:pt x="1434" y="1575"/>
                    <a:pt x="1267" y="1645"/>
                    <a:pt x="962" y="1645"/>
                  </a:cubicBezTo>
                  <a:lnTo>
                    <a:pt x="926" y="1645"/>
                  </a:lnTo>
                  <a:cubicBezTo>
                    <a:pt x="737" y="1642"/>
                    <a:pt x="656" y="1544"/>
                    <a:pt x="619" y="1446"/>
                  </a:cubicBezTo>
                  <a:cubicBezTo>
                    <a:pt x="742" y="1438"/>
                    <a:pt x="843" y="1380"/>
                    <a:pt x="882" y="1287"/>
                  </a:cubicBezTo>
                  <a:cubicBezTo>
                    <a:pt x="932" y="1198"/>
                    <a:pt x="909" y="1089"/>
                    <a:pt x="837" y="992"/>
                  </a:cubicBezTo>
                  <a:cubicBezTo>
                    <a:pt x="795" y="939"/>
                    <a:pt x="753" y="930"/>
                    <a:pt x="725" y="930"/>
                  </a:cubicBezTo>
                  <a:cubicBezTo>
                    <a:pt x="684" y="930"/>
                    <a:pt x="644" y="950"/>
                    <a:pt x="611" y="992"/>
                  </a:cubicBezTo>
                  <a:cubicBezTo>
                    <a:pt x="550" y="1064"/>
                    <a:pt x="505" y="1212"/>
                    <a:pt x="522" y="1363"/>
                  </a:cubicBezTo>
                  <a:cubicBezTo>
                    <a:pt x="444" y="1343"/>
                    <a:pt x="352" y="1301"/>
                    <a:pt x="268" y="1240"/>
                  </a:cubicBezTo>
                  <a:cubicBezTo>
                    <a:pt x="70" y="1092"/>
                    <a:pt x="112" y="889"/>
                    <a:pt x="139" y="808"/>
                  </a:cubicBezTo>
                  <a:cubicBezTo>
                    <a:pt x="195" y="629"/>
                    <a:pt x="354" y="487"/>
                    <a:pt x="488" y="487"/>
                  </a:cubicBezTo>
                  <a:cubicBezTo>
                    <a:pt x="522" y="487"/>
                    <a:pt x="555" y="498"/>
                    <a:pt x="583" y="515"/>
                  </a:cubicBezTo>
                  <a:cubicBezTo>
                    <a:pt x="590" y="520"/>
                    <a:pt x="597" y="523"/>
                    <a:pt x="604" y="523"/>
                  </a:cubicBezTo>
                  <a:cubicBezTo>
                    <a:pt x="611" y="523"/>
                    <a:pt x="618" y="520"/>
                    <a:pt x="625" y="515"/>
                  </a:cubicBezTo>
                  <a:cubicBezTo>
                    <a:pt x="633" y="504"/>
                    <a:pt x="644" y="490"/>
                    <a:pt x="642" y="476"/>
                  </a:cubicBezTo>
                  <a:cubicBezTo>
                    <a:pt x="642" y="476"/>
                    <a:pt x="614" y="275"/>
                    <a:pt x="711" y="163"/>
                  </a:cubicBezTo>
                  <a:cubicBezTo>
                    <a:pt x="752" y="116"/>
                    <a:pt x="812" y="92"/>
                    <a:pt x="887" y="92"/>
                  </a:cubicBezTo>
                  <a:cubicBezTo>
                    <a:pt x="941" y="92"/>
                    <a:pt x="1002" y="104"/>
                    <a:pt x="1071" y="127"/>
                  </a:cubicBezTo>
                  <a:cubicBezTo>
                    <a:pt x="1135" y="152"/>
                    <a:pt x="1197" y="180"/>
                    <a:pt x="1244" y="213"/>
                  </a:cubicBezTo>
                  <a:cubicBezTo>
                    <a:pt x="1135" y="358"/>
                    <a:pt x="1099" y="554"/>
                    <a:pt x="1216" y="654"/>
                  </a:cubicBezTo>
                  <a:cubicBezTo>
                    <a:pt x="1251" y="684"/>
                    <a:pt x="1289" y="698"/>
                    <a:pt x="1325" y="698"/>
                  </a:cubicBezTo>
                  <a:cubicBezTo>
                    <a:pt x="1387" y="698"/>
                    <a:pt x="1444" y="657"/>
                    <a:pt x="1470" y="584"/>
                  </a:cubicBezTo>
                  <a:cubicBezTo>
                    <a:pt x="1509" y="478"/>
                    <a:pt x="1484" y="325"/>
                    <a:pt x="1353" y="199"/>
                  </a:cubicBezTo>
                  <a:cubicBezTo>
                    <a:pt x="1434" y="116"/>
                    <a:pt x="1533" y="72"/>
                    <a:pt x="1632" y="72"/>
                  </a:cubicBezTo>
                  <a:close/>
                  <a:moveTo>
                    <a:pt x="1640" y="1"/>
                  </a:moveTo>
                  <a:cubicBezTo>
                    <a:pt x="1516" y="1"/>
                    <a:pt x="1393" y="54"/>
                    <a:pt x="1297" y="155"/>
                  </a:cubicBezTo>
                  <a:cubicBezTo>
                    <a:pt x="1239" y="113"/>
                    <a:pt x="1172" y="82"/>
                    <a:pt x="1094" y="54"/>
                  </a:cubicBezTo>
                  <a:cubicBezTo>
                    <a:pt x="1017" y="27"/>
                    <a:pt x="947" y="14"/>
                    <a:pt x="885" y="14"/>
                  </a:cubicBezTo>
                  <a:cubicBezTo>
                    <a:pt x="788" y="14"/>
                    <a:pt x="710" y="47"/>
                    <a:pt x="656" y="110"/>
                  </a:cubicBezTo>
                  <a:cubicBezTo>
                    <a:pt x="575" y="205"/>
                    <a:pt x="561" y="342"/>
                    <a:pt x="561" y="420"/>
                  </a:cubicBezTo>
                  <a:cubicBezTo>
                    <a:pt x="538" y="414"/>
                    <a:pt x="516" y="411"/>
                    <a:pt x="491" y="411"/>
                  </a:cubicBezTo>
                  <a:cubicBezTo>
                    <a:pt x="324" y="411"/>
                    <a:pt x="139" y="579"/>
                    <a:pt x="70" y="788"/>
                  </a:cubicBezTo>
                  <a:cubicBezTo>
                    <a:pt x="0" y="992"/>
                    <a:pt x="56" y="1181"/>
                    <a:pt x="223" y="1307"/>
                  </a:cubicBezTo>
                  <a:cubicBezTo>
                    <a:pt x="326" y="1388"/>
                    <a:pt x="435" y="1433"/>
                    <a:pt x="538" y="1446"/>
                  </a:cubicBezTo>
                  <a:cubicBezTo>
                    <a:pt x="591" y="1619"/>
                    <a:pt x="728" y="1723"/>
                    <a:pt x="926" y="1725"/>
                  </a:cubicBezTo>
                  <a:lnTo>
                    <a:pt x="962" y="1725"/>
                  </a:lnTo>
                  <a:cubicBezTo>
                    <a:pt x="1225" y="1725"/>
                    <a:pt x="1428" y="1670"/>
                    <a:pt x="1568" y="1572"/>
                  </a:cubicBezTo>
                  <a:cubicBezTo>
                    <a:pt x="1590" y="1594"/>
                    <a:pt x="1610" y="1619"/>
                    <a:pt x="1638" y="1642"/>
                  </a:cubicBezTo>
                  <a:cubicBezTo>
                    <a:pt x="1693" y="1684"/>
                    <a:pt x="1760" y="1706"/>
                    <a:pt x="1841" y="1706"/>
                  </a:cubicBezTo>
                  <a:cubicBezTo>
                    <a:pt x="2095" y="1706"/>
                    <a:pt x="2424" y="1466"/>
                    <a:pt x="2542" y="1187"/>
                  </a:cubicBezTo>
                  <a:cubicBezTo>
                    <a:pt x="2620" y="1006"/>
                    <a:pt x="2597" y="836"/>
                    <a:pt x="2480" y="710"/>
                  </a:cubicBezTo>
                  <a:cubicBezTo>
                    <a:pt x="2388" y="615"/>
                    <a:pt x="2290" y="568"/>
                    <a:pt x="2182" y="565"/>
                  </a:cubicBezTo>
                  <a:cubicBezTo>
                    <a:pt x="2176" y="372"/>
                    <a:pt x="2064" y="191"/>
                    <a:pt x="1880" y="71"/>
                  </a:cubicBezTo>
                  <a:cubicBezTo>
                    <a:pt x="1804" y="24"/>
                    <a:pt x="1722" y="1"/>
                    <a:pt x="1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8" name="Google Shape;3108;p41"/>
            <p:cNvSpPr/>
            <p:nvPr/>
          </p:nvSpPr>
          <p:spPr>
            <a:xfrm>
              <a:off x="8023180" y="1112502"/>
              <a:ext cx="95996" cy="54454"/>
            </a:xfrm>
            <a:custGeom>
              <a:avLst/>
              <a:gdLst/>
              <a:ahLst/>
              <a:cxnLst/>
              <a:rect l="l" t="t" r="r" b="b"/>
              <a:pathLst>
                <a:path w="2907" h="1649" extrusionOk="0">
                  <a:moveTo>
                    <a:pt x="1772" y="1"/>
                  </a:moveTo>
                  <a:cubicBezTo>
                    <a:pt x="1638" y="1"/>
                    <a:pt x="1518" y="76"/>
                    <a:pt x="1436" y="174"/>
                  </a:cubicBezTo>
                  <a:lnTo>
                    <a:pt x="1436" y="174"/>
                  </a:lnTo>
                  <a:cubicBezTo>
                    <a:pt x="1381" y="129"/>
                    <a:pt x="1309" y="89"/>
                    <a:pt x="1217" y="58"/>
                  </a:cubicBezTo>
                  <a:cubicBezTo>
                    <a:pt x="1139" y="31"/>
                    <a:pt x="1074" y="20"/>
                    <a:pt x="1019" y="20"/>
                  </a:cubicBezTo>
                  <a:cubicBezTo>
                    <a:pt x="678" y="20"/>
                    <a:pt x="734" y="448"/>
                    <a:pt x="734" y="448"/>
                  </a:cubicBezTo>
                  <a:cubicBezTo>
                    <a:pt x="699" y="427"/>
                    <a:pt x="661" y="417"/>
                    <a:pt x="622" y="417"/>
                  </a:cubicBezTo>
                  <a:cubicBezTo>
                    <a:pt x="334" y="417"/>
                    <a:pt x="1" y="960"/>
                    <a:pt x="377" y="1238"/>
                  </a:cubicBezTo>
                  <a:cubicBezTo>
                    <a:pt x="495" y="1327"/>
                    <a:pt x="607" y="1368"/>
                    <a:pt x="703" y="1374"/>
                  </a:cubicBezTo>
                  <a:lnTo>
                    <a:pt x="703" y="1374"/>
                  </a:lnTo>
                  <a:cubicBezTo>
                    <a:pt x="735" y="1519"/>
                    <a:pt x="838" y="1645"/>
                    <a:pt x="1058" y="1648"/>
                  </a:cubicBezTo>
                  <a:cubicBezTo>
                    <a:pt x="1070" y="1648"/>
                    <a:pt x="1082" y="1648"/>
                    <a:pt x="1094" y="1648"/>
                  </a:cubicBezTo>
                  <a:cubicBezTo>
                    <a:pt x="1391" y="1648"/>
                    <a:pt x="1591" y="1580"/>
                    <a:pt x="1704" y="1478"/>
                  </a:cubicBezTo>
                  <a:lnTo>
                    <a:pt x="1704" y="1478"/>
                  </a:lnTo>
                  <a:cubicBezTo>
                    <a:pt x="1728" y="1511"/>
                    <a:pt x="1757" y="1542"/>
                    <a:pt x="1794" y="1572"/>
                  </a:cubicBezTo>
                  <a:cubicBezTo>
                    <a:pt x="1845" y="1613"/>
                    <a:pt x="1906" y="1631"/>
                    <a:pt x="1973" y="1631"/>
                  </a:cubicBezTo>
                  <a:cubicBezTo>
                    <a:pt x="2354" y="1631"/>
                    <a:pt x="2907" y="1044"/>
                    <a:pt x="2584" y="699"/>
                  </a:cubicBezTo>
                  <a:cubicBezTo>
                    <a:pt x="2494" y="603"/>
                    <a:pt x="2398" y="567"/>
                    <a:pt x="2307" y="567"/>
                  </a:cubicBezTo>
                  <a:cubicBezTo>
                    <a:pt x="2298" y="567"/>
                    <a:pt x="2288" y="567"/>
                    <a:pt x="2278" y="568"/>
                  </a:cubicBezTo>
                  <a:lnTo>
                    <a:pt x="2278" y="568"/>
                  </a:lnTo>
                  <a:cubicBezTo>
                    <a:pt x="2283" y="398"/>
                    <a:pt x="2199" y="203"/>
                    <a:pt x="1990" y="69"/>
                  </a:cubicBezTo>
                  <a:cubicBezTo>
                    <a:pt x="1915" y="21"/>
                    <a:pt x="1842" y="1"/>
                    <a:pt x="17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9" name="Google Shape;3109;p41"/>
            <p:cNvSpPr/>
            <p:nvPr/>
          </p:nvSpPr>
          <p:spPr>
            <a:xfrm>
              <a:off x="8027407" y="1111347"/>
              <a:ext cx="86288" cy="56964"/>
            </a:xfrm>
            <a:custGeom>
              <a:avLst/>
              <a:gdLst/>
              <a:ahLst/>
              <a:cxnLst/>
              <a:rect l="l" t="t" r="r" b="b"/>
              <a:pathLst>
                <a:path w="2613" h="1725" extrusionOk="0">
                  <a:moveTo>
                    <a:pt x="1309" y="265"/>
                  </a:moveTo>
                  <a:cubicBezTo>
                    <a:pt x="1412" y="366"/>
                    <a:pt x="1435" y="483"/>
                    <a:pt x="1407" y="558"/>
                  </a:cubicBezTo>
                  <a:cubicBezTo>
                    <a:pt x="1392" y="601"/>
                    <a:pt x="1366" y="623"/>
                    <a:pt x="1336" y="623"/>
                  </a:cubicBezTo>
                  <a:cubicBezTo>
                    <a:pt x="1316" y="623"/>
                    <a:pt x="1295" y="613"/>
                    <a:pt x="1273" y="595"/>
                  </a:cubicBezTo>
                  <a:cubicBezTo>
                    <a:pt x="1200" y="536"/>
                    <a:pt x="1217" y="388"/>
                    <a:pt x="1309" y="265"/>
                  </a:cubicBezTo>
                  <a:close/>
                  <a:moveTo>
                    <a:pt x="2107" y="650"/>
                  </a:moveTo>
                  <a:lnTo>
                    <a:pt x="2107" y="650"/>
                  </a:lnTo>
                  <a:cubicBezTo>
                    <a:pt x="2085" y="790"/>
                    <a:pt x="1998" y="896"/>
                    <a:pt x="1887" y="910"/>
                  </a:cubicBezTo>
                  <a:cubicBezTo>
                    <a:pt x="1878" y="913"/>
                    <a:pt x="1873" y="913"/>
                    <a:pt x="1867" y="913"/>
                  </a:cubicBezTo>
                  <a:cubicBezTo>
                    <a:pt x="1834" y="913"/>
                    <a:pt x="1834" y="902"/>
                    <a:pt x="1834" y="896"/>
                  </a:cubicBezTo>
                  <a:cubicBezTo>
                    <a:pt x="1831" y="837"/>
                    <a:pt x="1945" y="687"/>
                    <a:pt x="2107" y="650"/>
                  </a:cubicBezTo>
                  <a:close/>
                  <a:moveTo>
                    <a:pt x="729" y="1010"/>
                  </a:moveTo>
                  <a:cubicBezTo>
                    <a:pt x="751" y="1010"/>
                    <a:pt x="768" y="1027"/>
                    <a:pt x="782" y="1041"/>
                  </a:cubicBezTo>
                  <a:cubicBezTo>
                    <a:pt x="838" y="1116"/>
                    <a:pt x="852" y="1192"/>
                    <a:pt x="821" y="1259"/>
                  </a:cubicBezTo>
                  <a:cubicBezTo>
                    <a:pt x="785" y="1328"/>
                    <a:pt x="704" y="1370"/>
                    <a:pt x="606" y="1373"/>
                  </a:cubicBezTo>
                  <a:cubicBezTo>
                    <a:pt x="589" y="1247"/>
                    <a:pt x="626" y="1108"/>
                    <a:pt x="676" y="1047"/>
                  </a:cubicBezTo>
                  <a:cubicBezTo>
                    <a:pt x="696" y="1024"/>
                    <a:pt x="712" y="1010"/>
                    <a:pt x="729" y="1010"/>
                  </a:cubicBezTo>
                  <a:close/>
                  <a:moveTo>
                    <a:pt x="1597" y="1122"/>
                  </a:moveTo>
                  <a:cubicBezTo>
                    <a:pt x="1605" y="1122"/>
                    <a:pt x="1622" y="1136"/>
                    <a:pt x="1636" y="1178"/>
                  </a:cubicBezTo>
                  <a:cubicBezTo>
                    <a:pt x="1664" y="1281"/>
                    <a:pt x="1647" y="1381"/>
                    <a:pt x="1580" y="1457"/>
                  </a:cubicBezTo>
                  <a:cubicBezTo>
                    <a:pt x="1518" y="1348"/>
                    <a:pt x="1524" y="1231"/>
                    <a:pt x="1558" y="1164"/>
                  </a:cubicBezTo>
                  <a:cubicBezTo>
                    <a:pt x="1574" y="1133"/>
                    <a:pt x="1591" y="1122"/>
                    <a:pt x="1597" y="1122"/>
                  </a:cubicBezTo>
                  <a:close/>
                  <a:moveTo>
                    <a:pt x="1639" y="76"/>
                  </a:moveTo>
                  <a:cubicBezTo>
                    <a:pt x="1706" y="76"/>
                    <a:pt x="1775" y="96"/>
                    <a:pt x="1839" y="137"/>
                  </a:cubicBezTo>
                  <a:cubicBezTo>
                    <a:pt x="2001" y="243"/>
                    <a:pt x="2104" y="402"/>
                    <a:pt x="2110" y="570"/>
                  </a:cubicBezTo>
                  <a:cubicBezTo>
                    <a:pt x="1912" y="606"/>
                    <a:pt x="1756" y="790"/>
                    <a:pt x="1758" y="899"/>
                  </a:cubicBezTo>
                  <a:cubicBezTo>
                    <a:pt x="1758" y="941"/>
                    <a:pt x="1789" y="988"/>
                    <a:pt x="1867" y="988"/>
                  </a:cubicBezTo>
                  <a:cubicBezTo>
                    <a:pt x="1876" y="988"/>
                    <a:pt x="1887" y="988"/>
                    <a:pt x="1898" y="985"/>
                  </a:cubicBezTo>
                  <a:cubicBezTo>
                    <a:pt x="2054" y="966"/>
                    <a:pt x="2169" y="826"/>
                    <a:pt x="2188" y="639"/>
                  </a:cubicBezTo>
                  <a:cubicBezTo>
                    <a:pt x="2275" y="645"/>
                    <a:pt x="2355" y="687"/>
                    <a:pt x="2428" y="762"/>
                  </a:cubicBezTo>
                  <a:cubicBezTo>
                    <a:pt x="2551" y="896"/>
                    <a:pt x="2517" y="1049"/>
                    <a:pt x="2473" y="1155"/>
                  </a:cubicBezTo>
                  <a:cubicBezTo>
                    <a:pt x="2364" y="1404"/>
                    <a:pt x="2065" y="1630"/>
                    <a:pt x="1842" y="1630"/>
                  </a:cubicBezTo>
                  <a:cubicBezTo>
                    <a:pt x="1784" y="1630"/>
                    <a:pt x="1731" y="1616"/>
                    <a:pt x="1689" y="1582"/>
                  </a:cubicBezTo>
                  <a:cubicBezTo>
                    <a:pt x="1664" y="1566"/>
                    <a:pt x="1644" y="1543"/>
                    <a:pt x="1625" y="1524"/>
                  </a:cubicBezTo>
                  <a:cubicBezTo>
                    <a:pt x="1719" y="1420"/>
                    <a:pt x="1750" y="1289"/>
                    <a:pt x="1708" y="1155"/>
                  </a:cubicBezTo>
                  <a:cubicBezTo>
                    <a:pt x="1680" y="1058"/>
                    <a:pt x="1630" y="1044"/>
                    <a:pt x="1602" y="1044"/>
                  </a:cubicBezTo>
                  <a:cubicBezTo>
                    <a:pt x="1560" y="1044"/>
                    <a:pt x="1521" y="1077"/>
                    <a:pt x="1493" y="1128"/>
                  </a:cubicBezTo>
                  <a:cubicBezTo>
                    <a:pt x="1449" y="1220"/>
                    <a:pt x="1440" y="1373"/>
                    <a:pt x="1524" y="1510"/>
                  </a:cubicBezTo>
                  <a:cubicBezTo>
                    <a:pt x="1435" y="1579"/>
                    <a:pt x="1270" y="1649"/>
                    <a:pt x="966" y="1649"/>
                  </a:cubicBezTo>
                  <a:lnTo>
                    <a:pt x="933" y="1649"/>
                  </a:lnTo>
                  <a:cubicBezTo>
                    <a:pt x="740" y="1644"/>
                    <a:pt x="659" y="1549"/>
                    <a:pt x="626" y="1451"/>
                  </a:cubicBezTo>
                  <a:cubicBezTo>
                    <a:pt x="743" y="1443"/>
                    <a:pt x="843" y="1384"/>
                    <a:pt x="885" y="1292"/>
                  </a:cubicBezTo>
                  <a:cubicBezTo>
                    <a:pt x="935" y="1203"/>
                    <a:pt x="913" y="1094"/>
                    <a:pt x="841" y="996"/>
                  </a:cubicBezTo>
                  <a:cubicBezTo>
                    <a:pt x="799" y="943"/>
                    <a:pt x="757" y="932"/>
                    <a:pt x="729" y="932"/>
                  </a:cubicBezTo>
                  <a:cubicBezTo>
                    <a:pt x="687" y="932"/>
                    <a:pt x="648" y="955"/>
                    <a:pt x="615" y="996"/>
                  </a:cubicBezTo>
                  <a:cubicBezTo>
                    <a:pt x="556" y="1069"/>
                    <a:pt x="509" y="1217"/>
                    <a:pt x="528" y="1365"/>
                  </a:cubicBezTo>
                  <a:cubicBezTo>
                    <a:pt x="447" y="1348"/>
                    <a:pt x="355" y="1306"/>
                    <a:pt x="271" y="1245"/>
                  </a:cubicBezTo>
                  <a:cubicBezTo>
                    <a:pt x="73" y="1097"/>
                    <a:pt x="115" y="890"/>
                    <a:pt x="143" y="812"/>
                  </a:cubicBezTo>
                  <a:cubicBezTo>
                    <a:pt x="199" y="634"/>
                    <a:pt x="361" y="491"/>
                    <a:pt x="492" y="491"/>
                  </a:cubicBezTo>
                  <a:cubicBezTo>
                    <a:pt x="528" y="491"/>
                    <a:pt x="559" y="500"/>
                    <a:pt x="587" y="519"/>
                  </a:cubicBezTo>
                  <a:cubicBezTo>
                    <a:pt x="594" y="524"/>
                    <a:pt x="601" y="526"/>
                    <a:pt x="608" y="526"/>
                  </a:cubicBezTo>
                  <a:cubicBezTo>
                    <a:pt x="615" y="526"/>
                    <a:pt x="622" y="524"/>
                    <a:pt x="629" y="519"/>
                  </a:cubicBezTo>
                  <a:cubicBezTo>
                    <a:pt x="640" y="508"/>
                    <a:pt x="648" y="494"/>
                    <a:pt x="645" y="480"/>
                  </a:cubicBezTo>
                  <a:cubicBezTo>
                    <a:pt x="645" y="480"/>
                    <a:pt x="617" y="277"/>
                    <a:pt x="715" y="165"/>
                  </a:cubicBezTo>
                  <a:cubicBezTo>
                    <a:pt x="756" y="119"/>
                    <a:pt x="814" y="97"/>
                    <a:pt x="890" y="97"/>
                  </a:cubicBezTo>
                  <a:cubicBezTo>
                    <a:pt x="943" y="97"/>
                    <a:pt x="1005" y="108"/>
                    <a:pt x="1075" y="132"/>
                  </a:cubicBezTo>
                  <a:cubicBezTo>
                    <a:pt x="1142" y="157"/>
                    <a:pt x="1200" y="185"/>
                    <a:pt x="1248" y="218"/>
                  </a:cubicBezTo>
                  <a:cubicBezTo>
                    <a:pt x="1142" y="360"/>
                    <a:pt x="1103" y="556"/>
                    <a:pt x="1220" y="659"/>
                  </a:cubicBezTo>
                  <a:cubicBezTo>
                    <a:pt x="1256" y="687"/>
                    <a:pt x="1295" y="703"/>
                    <a:pt x="1332" y="703"/>
                  </a:cubicBezTo>
                  <a:cubicBezTo>
                    <a:pt x="1396" y="703"/>
                    <a:pt x="1452" y="659"/>
                    <a:pt x="1477" y="589"/>
                  </a:cubicBezTo>
                  <a:cubicBezTo>
                    <a:pt x="1513" y="483"/>
                    <a:pt x="1491" y="330"/>
                    <a:pt x="1357" y="204"/>
                  </a:cubicBezTo>
                  <a:cubicBezTo>
                    <a:pt x="1439" y="120"/>
                    <a:pt x="1538" y="76"/>
                    <a:pt x="1639" y="76"/>
                  </a:cubicBezTo>
                  <a:close/>
                  <a:moveTo>
                    <a:pt x="1636" y="0"/>
                  </a:moveTo>
                  <a:cubicBezTo>
                    <a:pt x="1518" y="0"/>
                    <a:pt x="1396" y="56"/>
                    <a:pt x="1298" y="157"/>
                  </a:cubicBezTo>
                  <a:cubicBezTo>
                    <a:pt x="1240" y="115"/>
                    <a:pt x="1173" y="84"/>
                    <a:pt x="1094" y="56"/>
                  </a:cubicBezTo>
                  <a:cubicBezTo>
                    <a:pt x="1016" y="29"/>
                    <a:pt x="945" y="15"/>
                    <a:pt x="883" y="15"/>
                  </a:cubicBezTo>
                  <a:cubicBezTo>
                    <a:pt x="787" y="15"/>
                    <a:pt x="710" y="47"/>
                    <a:pt x="656" y="109"/>
                  </a:cubicBezTo>
                  <a:cubicBezTo>
                    <a:pt x="576" y="204"/>
                    <a:pt x="562" y="341"/>
                    <a:pt x="562" y="422"/>
                  </a:cubicBezTo>
                  <a:cubicBezTo>
                    <a:pt x="542" y="413"/>
                    <a:pt x="517" y="411"/>
                    <a:pt x="492" y="411"/>
                  </a:cubicBezTo>
                  <a:cubicBezTo>
                    <a:pt x="324" y="411"/>
                    <a:pt x="140" y="578"/>
                    <a:pt x="71" y="787"/>
                  </a:cubicBezTo>
                  <a:cubicBezTo>
                    <a:pt x="1" y="994"/>
                    <a:pt x="57" y="1181"/>
                    <a:pt x="224" y="1306"/>
                  </a:cubicBezTo>
                  <a:cubicBezTo>
                    <a:pt x="327" y="1387"/>
                    <a:pt x="436" y="1432"/>
                    <a:pt x="542" y="1446"/>
                  </a:cubicBezTo>
                  <a:cubicBezTo>
                    <a:pt x="592" y="1621"/>
                    <a:pt x="729" y="1722"/>
                    <a:pt x="927" y="1725"/>
                  </a:cubicBezTo>
                  <a:lnTo>
                    <a:pt x="963" y="1725"/>
                  </a:lnTo>
                  <a:cubicBezTo>
                    <a:pt x="1226" y="1725"/>
                    <a:pt x="1435" y="1674"/>
                    <a:pt x="1563" y="1571"/>
                  </a:cubicBezTo>
                  <a:cubicBezTo>
                    <a:pt x="1583" y="1596"/>
                    <a:pt x="1605" y="1621"/>
                    <a:pt x="1633" y="1641"/>
                  </a:cubicBezTo>
                  <a:cubicBezTo>
                    <a:pt x="1689" y="1683"/>
                    <a:pt x="1753" y="1708"/>
                    <a:pt x="1834" y="1708"/>
                  </a:cubicBezTo>
                  <a:cubicBezTo>
                    <a:pt x="2088" y="1708"/>
                    <a:pt x="2417" y="1468"/>
                    <a:pt x="2534" y="1189"/>
                  </a:cubicBezTo>
                  <a:cubicBezTo>
                    <a:pt x="2612" y="1008"/>
                    <a:pt x="2590" y="835"/>
                    <a:pt x="2473" y="709"/>
                  </a:cubicBezTo>
                  <a:cubicBezTo>
                    <a:pt x="2386" y="617"/>
                    <a:pt x="2288" y="567"/>
                    <a:pt x="2180" y="564"/>
                  </a:cubicBezTo>
                  <a:cubicBezTo>
                    <a:pt x="2174" y="372"/>
                    <a:pt x="2063" y="190"/>
                    <a:pt x="1876" y="73"/>
                  </a:cubicBezTo>
                  <a:cubicBezTo>
                    <a:pt x="1800" y="23"/>
                    <a:pt x="1717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0" name="Google Shape;3110;p41"/>
            <p:cNvSpPr/>
            <p:nvPr/>
          </p:nvSpPr>
          <p:spPr>
            <a:xfrm>
              <a:off x="7771681" y="1531723"/>
              <a:ext cx="56700" cy="60728"/>
            </a:xfrm>
            <a:custGeom>
              <a:avLst/>
              <a:gdLst/>
              <a:ahLst/>
              <a:cxnLst/>
              <a:rect l="l" t="t" r="r" b="b"/>
              <a:pathLst>
                <a:path w="1717" h="1839" extrusionOk="0">
                  <a:moveTo>
                    <a:pt x="260" y="154"/>
                  </a:moveTo>
                  <a:cubicBezTo>
                    <a:pt x="676" y="335"/>
                    <a:pt x="1529" y="832"/>
                    <a:pt x="1621" y="926"/>
                  </a:cubicBezTo>
                  <a:cubicBezTo>
                    <a:pt x="1565" y="974"/>
                    <a:pt x="1370" y="1010"/>
                    <a:pt x="1228" y="1024"/>
                  </a:cubicBezTo>
                  <a:cubicBezTo>
                    <a:pt x="885" y="706"/>
                    <a:pt x="494" y="349"/>
                    <a:pt x="260" y="154"/>
                  </a:cubicBezTo>
                  <a:close/>
                  <a:moveTo>
                    <a:pt x="106" y="215"/>
                  </a:moveTo>
                  <a:lnTo>
                    <a:pt x="106" y="215"/>
                  </a:lnTo>
                  <a:cubicBezTo>
                    <a:pt x="210" y="368"/>
                    <a:pt x="422" y="656"/>
                    <a:pt x="851" y="1211"/>
                  </a:cubicBezTo>
                  <a:cubicBezTo>
                    <a:pt x="745" y="1445"/>
                    <a:pt x="609" y="1699"/>
                    <a:pt x="553" y="1752"/>
                  </a:cubicBezTo>
                  <a:cubicBezTo>
                    <a:pt x="475" y="1604"/>
                    <a:pt x="185" y="603"/>
                    <a:pt x="106" y="215"/>
                  </a:cubicBezTo>
                  <a:close/>
                  <a:moveTo>
                    <a:pt x="56" y="0"/>
                  </a:moveTo>
                  <a:cubicBezTo>
                    <a:pt x="51" y="0"/>
                    <a:pt x="45" y="6"/>
                    <a:pt x="37" y="9"/>
                  </a:cubicBezTo>
                  <a:cubicBezTo>
                    <a:pt x="37" y="11"/>
                    <a:pt x="34" y="11"/>
                    <a:pt x="31" y="14"/>
                  </a:cubicBezTo>
                  <a:cubicBezTo>
                    <a:pt x="9" y="36"/>
                    <a:pt x="0" y="56"/>
                    <a:pt x="48" y="290"/>
                  </a:cubicBezTo>
                  <a:cubicBezTo>
                    <a:pt x="101" y="539"/>
                    <a:pt x="424" y="1808"/>
                    <a:pt x="536" y="1836"/>
                  </a:cubicBezTo>
                  <a:cubicBezTo>
                    <a:pt x="539" y="1839"/>
                    <a:pt x="547" y="1839"/>
                    <a:pt x="550" y="1839"/>
                  </a:cubicBezTo>
                  <a:cubicBezTo>
                    <a:pt x="642" y="1839"/>
                    <a:pt x="804" y="1504"/>
                    <a:pt x="938" y="1211"/>
                  </a:cubicBezTo>
                  <a:cubicBezTo>
                    <a:pt x="941" y="1200"/>
                    <a:pt x="941" y="1183"/>
                    <a:pt x="929" y="1172"/>
                  </a:cubicBezTo>
                  <a:cubicBezTo>
                    <a:pt x="689" y="862"/>
                    <a:pt x="341" y="402"/>
                    <a:pt x="182" y="173"/>
                  </a:cubicBezTo>
                  <a:lnTo>
                    <a:pt x="182" y="173"/>
                  </a:lnTo>
                  <a:cubicBezTo>
                    <a:pt x="410" y="368"/>
                    <a:pt x="882" y="793"/>
                    <a:pt x="1192" y="1083"/>
                  </a:cubicBezTo>
                  <a:cubicBezTo>
                    <a:pt x="1200" y="1088"/>
                    <a:pt x="1208" y="1094"/>
                    <a:pt x="1220" y="1094"/>
                  </a:cubicBezTo>
                  <a:cubicBezTo>
                    <a:pt x="1286" y="1088"/>
                    <a:pt x="1632" y="1058"/>
                    <a:pt x="1702" y="949"/>
                  </a:cubicBezTo>
                  <a:cubicBezTo>
                    <a:pt x="1708" y="940"/>
                    <a:pt x="1716" y="918"/>
                    <a:pt x="1702" y="890"/>
                  </a:cubicBezTo>
                  <a:cubicBezTo>
                    <a:pt x="1613" y="734"/>
                    <a:pt x="196" y="0"/>
                    <a:pt x="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1" name="Google Shape;3111;p41"/>
            <p:cNvSpPr/>
            <p:nvPr/>
          </p:nvSpPr>
          <p:spPr>
            <a:xfrm>
              <a:off x="7796547" y="1565934"/>
              <a:ext cx="16445" cy="21465"/>
            </a:xfrm>
            <a:custGeom>
              <a:avLst/>
              <a:gdLst/>
              <a:ahLst/>
              <a:cxnLst/>
              <a:rect l="l" t="t" r="r" b="b"/>
              <a:pathLst>
                <a:path w="498" h="650" extrusionOk="0">
                  <a:moveTo>
                    <a:pt x="456" y="1"/>
                  </a:moveTo>
                  <a:cubicBezTo>
                    <a:pt x="440" y="1"/>
                    <a:pt x="424" y="11"/>
                    <a:pt x="419" y="30"/>
                  </a:cubicBezTo>
                  <a:cubicBezTo>
                    <a:pt x="352" y="256"/>
                    <a:pt x="266" y="521"/>
                    <a:pt x="229" y="568"/>
                  </a:cubicBezTo>
                  <a:cubicBezTo>
                    <a:pt x="199" y="552"/>
                    <a:pt x="132" y="457"/>
                    <a:pt x="79" y="356"/>
                  </a:cubicBezTo>
                  <a:cubicBezTo>
                    <a:pt x="73" y="343"/>
                    <a:pt x="60" y="335"/>
                    <a:pt x="47" y="335"/>
                  </a:cubicBezTo>
                  <a:cubicBezTo>
                    <a:pt x="41" y="335"/>
                    <a:pt x="35" y="336"/>
                    <a:pt x="29" y="340"/>
                  </a:cubicBezTo>
                  <a:cubicBezTo>
                    <a:pt x="6" y="351"/>
                    <a:pt x="1" y="370"/>
                    <a:pt x="9" y="393"/>
                  </a:cubicBezTo>
                  <a:cubicBezTo>
                    <a:pt x="42" y="443"/>
                    <a:pt x="140" y="624"/>
                    <a:pt x="213" y="646"/>
                  </a:cubicBezTo>
                  <a:cubicBezTo>
                    <a:pt x="218" y="649"/>
                    <a:pt x="227" y="649"/>
                    <a:pt x="232" y="649"/>
                  </a:cubicBezTo>
                  <a:cubicBezTo>
                    <a:pt x="246" y="649"/>
                    <a:pt x="255" y="646"/>
                    <a:pt x="263" y="644"/>
                  </a:cubicBezTo>
                  <a:cubicBezTo>
                    <a:pt x="324" y="610"/>
                    <a:pt x="422" y="301"/>
                    <a:pt x="494" y="49"/>
                  </a:cubicBezTo>
                  <a:cubicBezTo>
                    <a:pt x="497" y="30"/>
                    <a:pt x="489" y="8"/>
                    <a:pt x="467" y="2"/>
                  </a:cubicBezTo>
                  <a:cubicBezTo>
                    <a:pt x="463" y="1"/>
                    <a:pt x="460" y="1"/>
                    <a:pt x="4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2" name="Google Shape;3112;p41"/>
            <p:cNvSpPr/>
            <p:nvPr/>
          </p:nvSpPr>
          <p:spPr>
            <a:xfrm>
              <a:off x="7963112" y="1071092"/>
              <a:ext cx="63502" cy="50128"/>
            </a:xfrm>
            <a:custGeom>
              <a:avLst/>
              <a:gdLst/>
              <a:ahLst/>
              <a:cxnLst/>
              <a:rect l="l" t="t" r="r" b="b"/>
              <a:pathLst>
                <a:path w="1923" h="1518" extrusionOk="0">
                  <a:moveTo>
                    <a:pt x="1619" y="84"/>
                  </a:moveTo>
                  <a:lnTo>
                    <a:pt x="1619" y="84"/>
                  </a:lnTo>
                  <a:cubicBezTo>
                    <a:pt x="1239" y="204"/>
                    <a:pt x="564" y="447"/>
                    <a:pt x="416" y="500"/>
                  </a:cubicBezTo>
                  <a:cubicBezTo>
                    <a:pt x="291" y="430"/>
                    <a:pt x="121" y="321"/>
                    <a:pt x="90" y="257"/>
                  </a:cubicBezTo>
                  <a:cubicBezTo>
                    <a:pt x="215" y="190"/>
                    <a:pt x="1111" y="95"/>
                    <a:pt x="1619" y="84"/>
                  </a:cubicBezTo>
                  <a:close/>
                  <a:moveTo>
                    <a:pt x="1767" y="193"/>
                  </a:moveTo>
                  <a:lnTo>
                    <a:pt x="1767" y="193"/>
                  </a:lnTo>
                  <a:cubicBezTo>
                    <a:pt x="1541" y="525"/>
                    <a:pt x="888" y="1334"/>
                    <a:pt x="751" y="1434"/>
                  </a:cubicBezTo>
                  <a:cubicBezTo>
                    <a:pt x="720" y="1365"/>
                    <a:pt x="695" y="1074"/>
                    <a:pt x="690" y="821"/>
                  </a:cubicBezTo>
                  <a:cubicBezTo>
                    <a:pt x="1303" y="475"/>
                    <a:pt x="1610" y="293"/>
                    <a:pt x="1767" y="193"/>
                  </a:cubicBezTo>
                  <a:close/>
                  <a:moveTo>
                    <a:pt x="1711" y="0"/>
                  </a:moveTo>
                  <a:cubicBezTo>
                    <a:pt x="1340" y="0"/>
                    <a:pt x="112" y="92"/>
                    <a:pt x="20" y="207"/>
                  </a:cubicBezTo>
                  <a:cubicBezTo>
                    <a:pt x="9" y="218"/>
                    <a:pt x="1" y="235"/>
                    <a:pt x="6" y="249"/>
                  </a:cubicBezTo>
                  <a:cubicBezTo>
                    <a:pt x="26" y="374"/>
                    <a:pt x="333" y="539"/>
                    <a:pt x="391" y="569"/>
                  </a:cubicBezTo>
                  <a:cubicBezTo>
                    <a:pt x="397" y="574"/>
                    <a:pt x="403" y="576"/>
                    <a:pt x="410" y="576"/>
                  </a:cubicBezTo>
                  <a:cubicBezTo>
                    <a:pt x="415" y="576"/>
                    <a:pt x="420" y="575"/>
                    <a:pt x="425" y="572"/>
                  </a:cubicBezTo>
                  <a:cubicBezTo>
                    <a:pt x="829" y="430"/>
                    <a:pt x="1432" y="215"/>
                    <a:pt x="1714" y="131"/>
                  </a:cubicBezTo>
                  <a:lnTo>
                    <a:pt x="1714" y="131"/>
                  </a:lnTo>
                  <a:cubicBezTo>
                    <a:pt x="1476" y="279"/>
                    <a:pt x="971" y="569"/>
                    <a:pt x="628" y="762"/>
                  </a:cubicBezTo>
                  <a:cubicBezTo>
                    <a:pt x="614" y="768"/>
                    <a:pt x="609" y="781"/>
                    <a:pt x="609" y="795"/>
                  </a:cubicBezTo>
                  <a:cubicBezTo>
                    <a:pt x="620" y="1501"/>
                    <a:pt x="706" y="1515"/>
                    <a:pt x="734" y="1518"/>
                  </a:cubicBezTo>
                  <a:lnTo>
                    <a:pt x="740" y="1518"/>
                  </a:lnTo>
                  <a:cubicBezTo>
                    <a:pt x="863" y="1518"/>
                    <a:pt x="1755" y="363"/>
                    <a:pt x="1881" y="148"/>
                  </a:cubicBezTo>
                  <a:cubicBezTo>
                    <a:pt x="1912" y="95"/>
                    <a:pt x="1923" y="64"/>
                    <a:pt x="1909" y="39"/>
                  </a:cubicBezTo>
                  <a:cubicBezTo>
                    <a:pt x="1909" y="37"/>
                    <a:pt x="1906" y="34"/>
                    <a:pt x="1903" y="28"/>
                  </a:cubicBezTo>
                  <a:lnTo>
                    <a:pt x="1895" y="23"/>
                  </a:lnTo>
                  <a:cubicBezTo>
                    <a:pt x="1878" y="11"/>
                    <a:pt x="1853" y="0"/>
                    <a:pt x="17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3" name="Google Shape;3113;p41"/>
            <p:cNvSpPr/>
            <p:nvPr/>
          </p:nvSpPr>
          <p:spPr>
            <a:xfrm>
              <a:off x="7973514" y="1087934"/>
              <a:ext cx="13044" cy="23083"/>
            </a:xfrm>
            <a:custGeom>
              <a:avLst/>
              <a:gdLst/>
              <a:ahLst/>
              <a:cxnLst/>
              <a:rect l="l" t="t" r="r" b="b"/>
              <a:pathLst>
                <a:path w="395" h="699" extrusionOk="0">
                  <a:moveTo>
                    <a:pt x="104" y="1"/>
                  </a:moveTo>
                  <a:cubicBezTo>
                    <a:pt x="87" y="1"/>
                    <a:pt x="68" y="15"/>
                    <a:pt x="62" y="34"/>
                  </a:cubicBezTo>
                  <a:cubicBezTo>
                    <a:pt x="29" y="297"/>
                    <a:pt x="1" y="620"/>
                    <a:pt x="43" y="673"/>
                  </a:cubicBezTo>
                  <a:cubicBezTo>
                    <a:pt x="48" y="684"/>
                    <a:pt x="59" y="696"/>
                    <a:pt x="85" y="698"/>
                  </a:cubicBezTo>
                  <a:lnTo>
                    <a:pt x="90" y="698"/>
                  </a:lnTo>
                  <a:cubicBezTo>
                    <a:pt x="168" y="698"/>
                    <a:pt x="322" y="584"/>
                    <a:pt x="375" y="536"/>
                  </a:cubicBezTo>
                  <a:cubicBezTo>
                    <a:pt x="391" y="523"/>
                    <a:pt x="394" y="497"/>
                    <a:pt x="380" y="481"/>
                  </a:cubicBezTo>
                  <a:cubicBezTo>
                    <a:pt x="372" y="471"/>
                    <a:pt x="361" y="466"/>
                    <a:pt x="349" y="466"/>
                  </a:cubicBezTo>
                  <a:cubicBezTo>
                    <a:pt x="340" y="466"/>
                    <a:pt x="332" y="469"/>
                    <a:pt x="324" y="475"/>
                  </a:cubicBezTo>
                  <a:cubicBezTo>
                    <a:pt x="238" y="548"/>
                    <a:pt x="143" y="606"/>
                    <a:pt x="104" y="615"/>
                  </a:cubicBezTo>
                  <a:cubicBezTo>
                    <a:pt x="90" y="548"/>
                    <a:pt x="112" y="274"/>
                    <a:pt x="140" y="43"/>
                  </a:cubicBezTo>
                  <a:cubicBezTo>
                    <a:pt x="140" y="20"/>
                    <a:pt x="126" y="4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4" name="Google Shape;3114;p41"/>
            <p:cNvSpPr/>
            <p:nvPr/>
          </p:nvSpPr>
          <p:spPr>
            <a:xfrm>
              <a:off x="7821710" y="1477368"/>
              <a:ext cx="284225" cy="195229"/>
            </a:xfrm>
            <a:custGeom>
              <a:avLst/>
              <a:gdLst/>
              <a:ahLst/>
              <a:cxnLst/>
              <a:rect l="l" t="t" r="r" b="b"/>
              <a:pathLst>
                <a:path w="8607" h="5912" extrusionOk="0">
                  <a:moveTo>
                    <a:pt x="6947" y="0"/>
                  </a:moveTo>
                  <a:cubicBezTo>
                    <a:pt x="6930" y="6"/>
                    <a:pt x="6911" y="20"/>
                    <a:pt x="6911" y="39"/>
                  </a:cubicBezTo>
                  <a:cubicBezTo>
                    <a:pt x="6911" y="62"/>
                    <a:pt x="6927" y="78"/>
                    <a:pt x="6947" y="78"/>
                  </a:cubicBezTo>
                  <a:cubicBezTo>
                    <a:pt x="6994" y="78"/>
                    <a:pt x="7044" y="84"/>
                    <a:pt x="7095" y="92"/>
                  </a:cubicBezTo>
                  <a:lnTo>
                    <a:pt x="7100" y="92"/>
                  </a:lnTo>
                  <a:cubicBezTo>
                    <a:pt x="7120" y="92"/>
                    <a:pt x="7137" y="78"/>
                    <a:pt x="7137" y="64"/>
                  </a:cubicBezTo>
                  <a:cubicBezTo>
                    <a:pt x="7139" y="42"/>
                    <a:pt x="7125" y="23"/>
                    <a:pt x="7106" y="20"/>
                  </a:cubicBezTo>
                  <a:cubicBezTo>
                    <a:pt x="7053" y="9"/>
                    <a:pt x="7000" y="6"/>
                    <a:pt x="6947" y="0"/>
                  </a:cubicBezTo>
                  <a:close/>
                  <a:moveTo>
                    <a:pt x="6788" y="0"/>
                  </a:moveTo>
                  <a:cubicBezTo>
                    <a:pt x="6735" y="9"/>
                    <a:pt x="6682" y="14"/>
                    <a:pt x="6632" y="28"/>
                  </a:cubicBezTo>
                  <a:cubicBezTo>
                    <a:pt x="6612" y="34"/>
                    <a:pt x="6595" y="53"/>
                    <a:pt x="6601" y="76"/>
                  </a:cubicBezTo>
                  <a:cubicBezTo>
                    <a:pt x="6606" y="92"/>
                    <a:pt x="6623" y="106"/>
                    <a:pt x="6640" y="106"/>
                  </a:cubicBezTo>
                  <a:cubicBezTo>
                    <a:pt x="6646" y="106"/>
                    <a:pt x="6648" y="106"/>
                    <a:pt x="6648" y="101"/>
                  </a:cubicBezTo>
                  <a:cubicBezTo>
                    <a:pt x="6696" y="92"/>
                    <a:pt x="6746" y="84"/>
                    <a:pt x="6793" y="78"/>
                  </a:cubicBezTo>
                  <a:cubicBezTo>
                    <a:pt x="6816" y="78"/>
                    <a:pt x="6832" y="56"/>
                    <a:pt x="6830" y="37"/>
                  </a:cubicBezTo>
                  <a:cubicBezTo>
                    <a:pt x="6830" y="14"/>
                    <a:pt x="6807" y="0"/>
                    <a:pt x="6788" y="0"/>
                  </a:cubicBezTo>
                  <a:close/>
                  <a:moveTo>
                    <a:pt x="7251" y="46"/>
                  </a:moveTo>
                  <a:cubicBezTo>
                    <a:pt x="7233" y="46"/>
                    <a:pt x="7219" y="57"/>
                    <a:pt x="7212" y="76"/>
                  </a:cubicBezTo>
                  <a:cubicBezTo>
                    <a:pt x="7209" y="95"/>
                    <a:pt x="7220" y="117"/>
                    <a:pt x="7240" y="123"/>
                  </a:cubicBezTo>
                  <a:cubicBezTo>
                    <a:pt x="7290" y="137"/>
                    <a:pt x="7337" y="151"/>
                    <a:pt x="7385" y="173"/>
                  </a:cubicBezTo>
                  <a:cubicBezTo>
                    <a:pt x="7388" y="176"/>
                    <a:pt x="7390" y="176"/>
                    <a:pt x="7399" y="176"/>
                  </a:cubicBezTo>
                  <a:cubicBezTo>
                    <a:pt x="7413" y="176"/>
                    <a:pt x="7427" y="168"/>
                    <a:pt x="7432" y="148"/>
                  </a:cubicBezTo>
                  <a:cubicBezTo>
                    <a:pt x="7441" y="131"/>
                    <a:pt x="7432" y="109"/>
                    <a:pt x="7413" y="98"/>
                  </a:cubicBezTo>
                  <a:cubicBezTo>
                    <a:pt x="7363" y="78"/>
                    <a:pt x="7310" y="62"/>
                    <a:pt x="7262" y="48"/>
                  </a:cubicBezTo>
                  <a:cubicBezTo>
                    <a:pt x="7258" y="47"/>
                    <a:pt x="7254" y="46"/>
                    <a:pt x="7251" y="46"/>
                  </a:cubicBezTo>
                  <a:close/>
                  <a:moveTo>
                    <a:pt x="7536" y="169"/>
                  </a:moveTo>
                  <a:cubicBezTo>
                    <a:pt x="7523" y="169"/>
                    <a:pt x="7509" y="175"/>
                    <a:pt x="7502" y="190"/>
                  </a:cubicBezTo>
                  <a:cubicBezTo>
                    <a:pt x="7496" y="207"/>
                    <a:pt x="7499" y="232"/>
                    <a:pt x="7519" y="243"/>
                  </a:cubicBezTo>
                  <a:cubicBezTo>
                    <a:pt x="7566" y="262"/>
                    <a:pt x="7608" y="290"/>
                    <a:pt x="7647" y="318"/>
                  </a:cubicBezTo>
                  <a:cubicBezTo>
                    <a:pt x="7655" y="321"/>
                    <a:pt x="7664" y="327"/>
                    <a:pt x="7669" y="327"/>
                  </a:cubicBezTo>
                  <a:cubicBezTo>
                    <a:pt x="7681" y="327"/>
                    <a:pt x="7694" y="315"/>
                    <a:pt x="7700" y="304"/>
                  </a:cubicBezTo>
                  <a:cubicBezTo>
                    <a:pt x="7714" y="288"/>
                    <a:pt x="7708" y="265"/>
                    <a:pt x="7689" y="251"/>
                  </a:cubicBezTo>
                  <a:cubicBezTo>
                    <a:pt x="7644" y="223"/>
                    <a:pt x="7600" y="196"/>
                    <a:pt x="7555" y="173"/>
                  </a:cubicBezTo>
                  <a:cubicBezTo>
                    <a:pt x="7549" y="170"/>
                    <a:pt x="7543" y="169"/>
                    <a:pt x="7536" y="169"/>
                  </a:cubicBezTo>
                  <a:close/>
                  <a:moveTo>
                    <a:pt x="7787" y="334"/>
                  </a:moveTo>
                  <a:cubicBezTo>
                    <a:pt x="7775" y="334"/>
                    <a:pt x="7764" y="339"/>
                    <a:pt x="7756" y="349"/>
                  </a:cubicBezTo>
                  <a:cubicBezTo>
                    <a:pt x="7742" y="366"/>
                    <a:pt x="7747" y="391"/>
                    <a:pt x="7764" y="405"/>
                  </a:cubicBezTo>
                  <a:cubicBezTo>
                    <a:pt x="7806" y="435"/>
                    <a:pt x="7840" y="472"/>
                    <a:pt x="7879" y="505"/>
                  </a:cubicBezTo>
                  <a:cubicBezTo>
                    <a:pt x="7887" y="514"/>
                    <a:pt x="7895" y="516"/>
                    <a:pt x="7907" y="516"/>
                  </a:cubicBezTo>
                  <a:cubicBezTo>
                    <a:pt x="7918" y="516"/>
                    <a:pt x="7929" y="514"/>
                    <a:pt x="7934" y="502"/>
                  </a:cubicBezTo>
                  <a:cubicBezTo>
                    <a:pt x="7948" y="486"/>
                    <a:pt x="7948" y="461"/>
                    <a:pt x="7932" y="447"/>
                  </a:cubicBezTo>
                  <a:cubicBezTo>
                    <a:pt x="7893" y="410"/>
                    <a:pt x="7851" y="374"/>
                    <a:pt x="7812" y="343"/>
                  </a:cubicBezTo>
                  <a:cubicBezTo>
                    <a:pt x="7804" y="337"/>
                    <a:pt x="7796" y="334"/>
                    <a:pt x="7787" y="334"/>
                  </a:cubicBezTo>
                  <a:close/>
                  <a:moveTo>
                    <a:pt x="8017" y="548"/>
                  </a:moveTo>
                  <a:cubicBezTo>
                    <a:pt x="8007" y="548"/>
                    <a:pt x="7998" y="552"/>
                    <a:pt x="7990" y="558"/>
                  </a:cubicBezTo>
                  <a:cubicBezTo>
                    <a:pt x="7973" y="572"/>
                    <a:pt x="7973" y="597"/>
                    <a:pt x="7987" y="614"/>
                  </a:cubicBezTo>
                  <a:cubicBezTo>
                    <a:pt x="8021" y="653"/>
                    <a:pt x="8054" y="692"/>
                    <a:pt x="8085" y="734"/>
                  </a:cubicBezTo>
                  <a:cubicBezTo>
                    <a:pt x="8091" y="740"/>
                    <a:pt x="8105" y="748"/>
                    <a:pt x="8116" y="748"/>
                  </a:cubicBezTo>
                  <a:cubicBezTo>
                    <a:pt x="8124" y="748"/>
                    <a:pt x="8130" y="745"/>
                    <a:pt x="8141" y="737"/>
                  </a:cubicBezTo>
                  <a:cubicBezTo>
                    <a:pt x="8158" y="726"/>
                    <a:pt x="8160" y="703"/>
                    <a:pt x="8146" y="684"/>
                  </a:cubicBezTo>
                  <a:cubicBezTo>
                    <a:pt x="8113" y="639"/>
                    <a:pt x="8082" y="600"/>
                    <a:pt x="8046" y="564"/>
                  </a:cubicBezTo>
                  <a:cubicBezTo>
                    <a:pt x="8038" y="553"/>
                    <a:pt x="8028" y="548"/>
                    <a:pt x="8017" y="548"/>
                  </a:cubicBezTo>
                  <a:close/>
                  <a:moveTo>
                    <a:pt x="8204" y="796"/>
                  </a:moveTo>
                  <a:cubicBezTo>
                    <a:pt x="8197" y="796"/>
                    <a:pt x="8189" y="798"/>
                    <a:pt x="8183" y="804"/>
                  </a:cubicBezTo>
                  <a:cubicBezTo>
                    <a:pt x="8166" y="815"/>
                    <a:pt x="8158" y="837"/>
                    <a:pt x="8172" y="857"/>
                  </a:cubicBezTo>
                  <a:cubicBezTo>
                    <a:pt x="8199" y="899"/>
                    <a:pt x="8227" y="943"/>
                    <a:pt x="8252" y="985"/>
                  </a:cubicBezTo>
                  <a:cubicBezTo>
                    <a:pt x="8258" y="999"/>
                    <a:pt x="8272" y="1005"/>
                    <a:pt x="8286" y="1005"/>
                  </a:cubicBezTo>
                  <a:cubicBezTo>
                    <a:pt x="8292" y="1005"/>
                    <a:pt x="8297" y="1002"/>
                    <a:pt x="8300" y="999"/>
                  </a:cubicBezTo>
                  <a:cubicBezTo>
                    <a:pt x="8319" y="988"/>
                    <a:pt x="8325" y="963"/>
                    <a:pt x="8314" y="946"/>
                  </a:cubicBezTo>
                  <a:cubicBezTo>
                    <a:pt x="8292" y="901"/>
                    <a:pt x="8264" y="859"/>
                    <a:pt x="8236" y="815"/>
                  </a:cubicBezTo>
                  <a:cubicBezTo>
                    <a:pt x="8229" y="803"/>
                    <a:pt x="8216" y="796"/>
                    <a:pt x="8204" y="796"/>
                  </a:cubicBezTo>
                  <a:close/>
                  <a:moveTo>
                    <a:pt x="8363" y="1060"/>
                  </a:moveTo>
                  <a:cubicBezTo>
                    <a:pt x="8356" y="1060"/>
                    <a:pt x="8349" y="1062"/>
                    <a:pt x="8342" y="1066"/>
                  </a:cubicBezTo>
                  <a:cubicBezTo>
                    <a:pt x="8322" y="1074"/>
                    <a:pt x="8314" y="1097"/>
                    <a:pt x="8325" y="1116"/>
                  </a:cubicBezTo>
                  <a:cubicBezTo>
                    <a:pt x="8345" y="1164"/>
                    <a:pt x="8367" y="1211"/>
                    <a:pt x="8384" y="1256"/>
                  </a:cubicBezTo>
                  <a:cubicBezTo>
                    <a:pt x="8389" y="1270"/>
                    <a:pt x="8403" y="1281"/>
                    <a:pt x="8420" y="1281"/>
                  </a:cubicBezTo>
                  <a:cubicBezTo>
                    <a:pt x="8423" y="1281"/>
                    <a:pt x="8431" y="1281"/>
                    <a:pt x="8437" y="1275"/>
                  </a:cubicBezTo>
                  <a:cubicBezTo>
                    <a:pt x="8453" y="1267"/>
                    <a:pt x="8464" y="1247"/>
                    <a:pt x="8459" y="1225"/>
                  </a:cubicBezTo>
                  <a:cubicBezTo>
                    <a:pt x="8439" y="1180"/>
                    <a:pt x="8420" y="1130"/>
                    <a:pt x="8395" y="1083"/>
                  </a:cubicBezTo>
                  <a:cubicBezTo>
                    <a:pt x="8387" y="1068"/>
                    <a:pt x="8376" y="1060"/>
                    <a:pt x="8363" y="1060"/>
                  </a:cubicBezTo>
                  <a:close/>
                  <a:moveTo>
                    <a:pt x="8471" y="1345"/>
                  </a:moveTo>
                  <a:cubicBezTo>
                    <a:pt x="8467" y="1345"/>
                    <a:pt x="8463" y="1346"/>
                    <a:pt x="8459" y="1348"/>
                  </a:cubicBezTo>
                  <a:cubicBezTo>
                    <a:pt x="8439" y="1353"/>
                    <a:pt x="8425" y="1376"/>
                    <a:pt x="8434" y="1395"/>
                  </a:cubicBezTo>
                  <a:cubicBezTo>
                    <a:pt x="8451" y="1445"/>
                    <a:pt x="8462" y="1493"/>
                    <a:pt x="8476" y="1543"/>
                  </a:cubicBezTo>
                  <a:cubicBezTo>
                    <a:pt x="8478" y="1560"/>
                    <a:pt x="8495" y="1574"/>
                    <a:pt x="8515" y="1574"/>
                  </a:cubicBezTo>
                  <a:cubicBezTo>
                    <a:pt x="8517" y="1574"/>
                    <a:pt x="8517" y="1574"/>
                    <a:pt x="8520" y="1568"/>
                  </a:cubicBezTo>
                  <a:cubicBezTo>
                    <a:pt x="8543" y="1563"/>
                    <a:pt x="8554" y="1543"/>
                    <a:pt x="8548" y="1521"/>
                  </a:cubicBezTo>
                  <a:cubicBezTo>
                    <a:pt x="8537" y="1473"/>
                    <a:pt x="8523" y="1420"/>
                    <a:pt x="8506" y="1373"/>
                  </a:cubicBezTo>
                  <a:cubicBezTo>
                    <a:pt x="8502" y="1357"/>
                    <a:pt x="8487" y="1345"/>
                    <a:pt x="8471" y="1345"/>
                  </a:cubicBezTo>
                  <a:close/>
                  <a:moveTo>
                    <a:pt x="8547" y="1651"/>
                  </a:moveTo>
                  <a:cubicBezTo>
                    <a:pt x="8544" y="1651"/>
                    <a:pt x="8540" y="1651"/>
                    <a:pt x="8537" y="1652"/>
                  </a:cubicBezTo>
                  <a:cubicBezTo>
                    <a:pt x="8517" y="1655"/>
                    <a:pt x="8504" y="1674"/>
                    <a:pt x="8506" y="1696"/>
                  </a:cubicBezTo>
                  <a:cubicBezTo>
                    <a:pt x="8515" y="1744"/>
                    <a:pt x="8520" y="1797"/>
                    <a:pt x="8523" y="1847"/>
                  </a:cubicBezTo>
                  <a:cubicBezTo>
                    <a:pt x="8523" y="1864"/>
                    <a:pt x="8543" y="1881"/>
                    <a:pt x="8562" y="1881"/>
                  </a:cubicBezTo>
                  <a:lnTo>
                    <a:pt x="8570" y="1881"/>
                  </a:lnTo>
                  <a:cubicBezTo>
                    <a:pt x="8590" y="1878"/>
                    <a:pt x="8607" y="1861"/>
                    <a:pt x="8604" y="1839"/>
                  </a:cubicBezTo>
                  <a:cubicBezTo>
                    <a:pt x="8596" y="1786"/>
                    <a:pt x="8593" y="1735"/>
                    <a:pt x="8584" y="1682"/>
                  </a:cubicBezTo>
                  <a:cubicBezTo>
                    <a:pt x="8580" y="1663"/>
                    <a:pt x="8565" y="1651"/>
                    <a:pt x="8547" y="1651"/>
                  </a:cubicBezTo>
                  <a:close/>
                  <a:moveTo>
                    <a:pt x="8570" y="1959"/>
                  </a:moveTo>
                  <a:cubicBezTo>
                    <a:pt x="8548" y="1959"/>
                    <a:pt x="8531" y="1975"/>
                    <a:pt x="8531" y="1995"/>
                  </a:cubicBezTo>
                  <a:cubicBezTo>
                    <a:pt x="8531" y="2045"/>
                    <a:pt x="8531" y="2098"/>
                    <a:pt x="8523" y="2146"/>
                  </a:cubicBezTo>
                  <a:cubicBezTo>
                    <a:pt x="8520" y="2168"/>
                    <a:pt x="8537" y="2185"/>
                    <a:pt x="8559" y="2187"/>
                  </a:cubicBezTo>
                  <a:lnTo>
                    <a:pt x="8562" y="2187"/>
                  </a:lnTo>
                  <a:cubicBezTo>
                    <a:pt x="8579" y="2187"/>
                    <a:pt x="8598" y="2173"/>
                    <a:pt x="8601" y="2154"/>
                  </a:cubicBezTo>
                  <a:cubicBezTo>
                    <a:pt x="8604" y="2101"/>
                    <a:pt x="8607" y="2048"/>
                    <a:pt x="8607" y="1995"/>
                  </a:cubicBezTo>
                  <a:cubicBezTo>
                    <a:pt x="8607" y="1975"/>
                    <a:pt x="8590" y="1959"/>
                    <a:pt x="8570" y="1959"/>
                  </a:cubicBezTo>
                  <a:close/>
                  <a:moveTo>
                    <a:pt x="8540" y="2260"/>
                  </a:moveTo>
                  <a:cubicBezTo>
                    <a:pt x="8520" y="2260"/>
                    <a:pt x="8503" y="2273"/>
                    <a:pt x="8501" y="2293"/>
                  </a:cubicBezTo>
                  <a:cubicBezTo>
                    <a:pt x="8492" y="2341"/>
                    <a:pt x="8478" y="2391"/>
                    <a:pt x="8464" y="2439"/>
                  </a:cubicBezTo>
                  <a:cubicBezTo>
                    <a:pt x="8462" y="2461"/>
                    <a:pt x="8473" y="2480"/>
                    <a:pt x="8492" y="2489"/>
                  </a:cubicBezTo>
                  <a:cubicBezTo>
                    <a:pt x="8495" y="2492"/>
                    <a:pt x="8501" y="2492"/>
                    <a:pt x="8504" y="2492"/>
                  </a:cubicBezTo>
                  <a:cubicBezTo>
                    <a:pt x="8520" y="2492"/>
                    <a:pt x="8534" y="2480"/>
                    <a:pt x="8537" y="2461"/>
                  </a:cubicBezTo>
                  <a:cubicBezTo>
                    <a:pt x="8551" y="2411"/>
                    <a:pt x="8565" y="2358"/>
                    <a:pt x="8576" y="2307"/>
                  </a:cubicBezTo>
                  <a:cubicBezTo>
                    <a:pt x="8579" y="2285"/>
                    <a:pt x="8565" y="2266"/>
                    <a:pt x="8545" y="2260"/>
                  </a:cubicBezTo>
                  <a:cubicBezTo>
                    <a:pt x="8543" y="2260"/>
                    <a:pt x="8542" y="2260"/>
                    <a:pt x="8540" y="2260"/>
                  </a:cubicBezTo>
                  <a:close/>
                  <a:moveTo>
                    <a:pt x="8451" y="2558"/>
                  </a:moveTo>
                  <a:cubicBezTo>
                    <a:pt x="8437" y="2558"/>
                    <a:pt x="8423" y="2566"/>
                    <a:pt x="8414" y="2581"/>
                  </a:cubicBezTo>
                  <a:cubicBezTo>
                    <a:pt x="8395" y="2631"/>
                    <a:pt x="8375" y="2673"/>
                    <a:pt x="8350" y="2717"/>
                  </a:cubicBezTo>
                  <a:cubicBezTo>
                    <a:pt x="8342" y="2734"/>
                    <a:pt x="8345" y="2759"/>
                    <a:pt x="8367" y="2770"/>
                  </a:cubicBezTo>
                  <a:cubicBezTo>
                    <a:pt x="8370" y="2773"/>
                    <a:pt x="8378" y="2776"/>
                    <a:pt x="8384" y="2776"/>
                  </a:cubicBezTo>
                  <a:cubicBezTo>
                    <a:pt x="8398" y="2776"/>
                    <a:pt x="8411" y="2770"/>
                    <a:pt x="8414" y="2754"/>
                  </a:cubicBezTo>
                  <a:cubicBezTo>
                    <a:pt x="8445" y="2706"/>
                    <a:pt x="8464" y="2659"/>
                    <a:pt x="8484" y="2609"/>
                  </a:cubicBezTo>
                  <a:cubicBezTo>
                    <a:pt x="8492" y="2592"/>
                    <a:pt x="8484" y="2572"/>
                    <a:pt x="8464" y="2561"/>
                  </a:cubicBezTo>
                  <a:cubicBezTo>
                    <a:pt x="8460" y="2559"/>
                    <a:pt x="8455" y="2558"/>
                    <a:pt x="8451" y="2558"/>
                  </a:cubicBezTo>
                  <a:close/>
                  <a:moveTo>
                    <a:pt x="6438" y="2881"/>
                  </a:moveTo>
                  <a:cubicBezTo>
                    <a:pt x="6395" y="2881"/>
                    <a:pt x="6351" y="2893"/>
                    <a:pt x="6305" y="2916"/>
                  </a:cubicBezTo>
                  <a:cubicBezTo>
                    <a:pt x="6286" y="2927"/>
                    <a:pt x="6277" y="2949"/>
                    <a:pt x="6288" y="2969"/>
                  </a:cubicBezTo>
                  <a:cubicBezTo>
                    <a:pt x="6297" y="2983"/>
                    <a:pt x="6311" y="2991"/>
                    <a:pt x="6325" y="2991"/>
                  </a:cubicBezTo>
                  <a:cubicBezTo>
                    <a:pt x="6330" y="2991"/>
                    <a:pt x="6333" y="2991"/>
                    <a:pt x="6341" y="2985"/>
                  </a:cubicBezTo>
                  <a:cubicBezTo>
                    <a:pt x="6376" y="2970"/>
                    <a:pt x="6409" y="2960"/>
                    <a:pt x="6440" y="2960"/>
                  </a:cubicBezTo>
                  <a:cubicBezTo>
                    <a:pt x="6449" y="2960"/>
                    <a:pt x="6458" y="2961"/>
                    <a:pt x="6467" y="2963"/>
                  </a:cubicBezTo>
                  <a:cubicBezTo>
                    <a:pt x="6469" y="2963"/>
                    <a:pt x="6470" y="2963"/>
                    <a:pt x="6472" y="2963"/>
                  </a:cubicBezTo>
                  <a:cubicBezTo>
                    <a:pt x="6490" y="2963"/>
                    <a:pt x="6509" y="2950"/>
                    <a:pt x="6512" y="2930"/>
                  </a:cubicBezTo>
                  <a:cubicBezTo>
                    <a:pt x="6514" y="2910"/>
                    <a:pt x="6500" y="2888"/>
                    <a:pt x="6481" y="2885"/>
                  </a:cubicBezTo>
                  <a:cubicBezTo>
                    <a:pt x="6467" y="2882"/>
                    <a:pt x="6452" y="2881"/>
                    <a:pt x="6438" y="2881"/>
                  </a:cubicBezTo>
                  <a:close/>
                  <a:moveTo>
                    <a:pt x="8307" y="2827"/>
                  </a:moveTo>
                  <a:cubicBezTo>
                    <a:pt x="8294" y="2827"/>
                    <a:pt x="8281" y="2832"/>
                    <a:pt x="8272" y="2843"/>
                  </a:cubicBezTo>
                  <a:cubicBezTo>
                    <a:pt x="8241" y="2885"/>
                    <a:pt x="8213" y="2924"/>
                    <a:pt x="8180" y="2963"/>
                  </a:cubicBezTo>
                  <a:cubicBezTo>
                    <a:pt x="8166" y="2980"/>
                    <a:pt x="8166" y="3002"/>
                    <a:pt x="8183" y="3016"/>
                  </a:cubicBezTo>
                  <a:cubicBezTo>
                    <a:pt x="8188" y="3024"/>
                    <a:pt x="8197" y="3027"/>
                    <a:pt x="8208" y="3027"/>
                  </a:cubicBezTo>
                  <a:cubicBezTo>
                    <a:pt x="8216" y="3027"/>
                    <a:pt x="8227" y="3024"/>
                    <a:pt x="8239" y="3010"/>
                  </a:cubicBezTo>
                  <a:cubicBezTo>
                    <a:pt x="8272" y="2969"/>
                    <a:pt x="8305" y="2927"/>
                    <a:pt x="8336" y="2885"/>
                  </a:cubicBezTo>
                  <a:cubicBezTo>
                    <a:pt x="8347" y="2868"/>
                    <a:pt x="8342" y="2846"/>
                    <a:pt x="8325" y="2832"/>
                  </a:cubicBezTo>
                  <a:cubicBezTo>
                    <a:pt x="8320" y="2829"/>
                    <a:pt x="8314" y="2827"/>
                    <a:pt x="8307" y="2827"/>
                  </a:cubicBezTo>
                  <a:close/>
                  <a:moveTo>
                    <a:pt x="6603" y="2958"/>
                  </a:moveTo>
                  <a:cubicBezTo>
                    <a:pt x="6594" y="2958"/>
                    <a:pt x="6584" y="2962"/>
                    <a:pt x="6576" y="2969"/>
                  </a:cubicBezTo>
                  <a:cubicBezTo>
                    <a:pt x="6556" y="2983"/>
                    <a:pt x="6556" y="3008"/>
                    <a:pt x="6570" y="3024"/>
                  </a:cubicBezTo>
                  <a:cubicBezTo>
                    <a:pt x="6598" y="3055"/>
                    <a:pt x="6623" y="3097"/>
                    <a:pt x="6646" y="3147"/>
                  </a:cubicBezTo>
                  <a:cubicBezTo>
                    <a:pt x="6648" y="3161"/>
                    <a:pt x="6665" y="3172"/>
                    <a:pt x="6679" y="3172"/>
                  </a:cubicBezTo>
                  <a:cubicBezTo>
                    <a:pt x="6687" y="3172"/>
                    <a:pt x="6690" y="3172"/>
                    <a:pt x="6693" y="3164"/>
                  </a:cubicBezTo>
                  <a:cubicBezTo>
                    <a:pt x="6710" y="3158"/>
                    <a:pt x="6724" y="3136"/>
                    <a:pt x="6715" y="3116"/>
                  </a:cubicBezTo>
                  <a:cubicBezTo>
                    <a:pt x="6693" y="3055"/>
                    <a:pt x="6665" y="3010"/>
                    <a:pt x="6632" y="2971"/>
                  </a:cubicBezTo>
                  <a:cubicBezTo>
                    <a:pt x="6624" y="2963"/>
                    <a:pt x="6614" y="2958"/>
                    <a:pt x="6603" y="2958"/>
                  </a:cubicBezTo>
                  <a:close/>
                  <a:moveTo>
                    <a:pt x="6192" y="3001"/>
                  </a:moveTo>
                  <a:cubicBezTo>
                    <a:pt x="6183" y="3001"/>
                    <a:pt x="6174" y="3004"/>
                    <a:pt x="6166" y="3010"/>
                  </a:cubicBezTo>
                  <a:cubicBezTo>
                    <a:pt x="6124" y="3047"/>
                    <a:pt x="6088" y="3089"/>
                    <a:pt x="6054" y="3130"/>
                  </a:cubicBezTo>
                  <a:cubicBezTo>
                    <a:pt x="6046" y="3144"/>
                    <a:pt x="6049" y="3167"/>
                    <a:pt x="6065" y="3181"/>
                  </a:cubicBezTo>
                  <a:cubicBezTo>
                    <a:pt x="6074" y="3186"/>
                    <a:pt x="6082" y="3189"/>
                    <a:pt x="6090" y="3189"/>
                  </a:cubicBezTo>
                  <a:cubicBezTo>
                    <a:pt x="6102" y="3189"/>
                    <a:pt x="6115" y="3181"/>
                    <a:pt x="6115" y="3178"/>
                  </a:cubicBezTo>
                  <a:cubicBezTo>
                    <a:pt x="6146" y="3139"/>
                    <a:pt x="6177" y="3105"/>
                    <a:pt x="6216" y="3075"/>
                  </a:cubicBezTo>
                  <a:cubicBezTo>
                    <a:pt x="6235" y="3061"/>
                    <a:pt x="6235" y="3036"/>
                    <a:pt x="6221" y="3019"/>
                  </a:cubicBezTo>
                  <a:cubicBezTo>
                    <a:pt x="6214" y="3006"/>
                    <a:pt x="6203" y="3001"/>
                    <a:pt x="6192" y="3001"/>
                  </a:cubicBezTo>
                  <a:close/>
                  <a:moveTo>
                    <a:pt x="8100" y="3059"/>
                  </a:moveTo>
                  <a:cubicBezTo>
                    <a:pt x="8091" y="3059"/>
                    <a:pt x="8082" y="3062"/>
                    <a:pt x="8074" y="3069"/>
                  </a:cubicBezTo>
                  <a:cubicBezTo>
                    <a:pt x="8035" y="3105"/>
                    <a:pt x="7999" y="3136"/>
                    <a:pt x="7960" y="3167"/>
                  </a:cubicBezTo>
                  <a:cubicBezTo>
                    <a:pt x="7943" y="3178"/>
                    <a:pt x="7937" y="3203"/>
                    <a:pt x="7951" y="3220"/>
                  </a:cubicBezTo>
                  <a:cubicBezTo>
                    <a:pt x="7960" y="3231"/>
                    <a:pt x="7971" y="3236"/>
                    <a:pt x="7985" y="3236"/>
                  </a:cubicBezTo>
                  <a:cubicBezTo>
                    <a:pt x="7990" y="3236"/>
                    <a:pt x="8001" y="3234"/>
                    <a:pt x="8004" y="3231"/>
                  </a:cubicBezTo>
                  <a:cubicBezTo>
                    <a:pt x="8049" y="3197"/>
                    <a:pt x="8088" y="3164"/>
                    <a:pt x="8127" y="3128"/>
                  </a:cubicBezTo>
                  <a:cubicBezTo>
                    <a:pt x="8144" y="3111"/>
                    <a:pt x="8144" y="3091"/>
                    <a:pt x="8130" y="3072"/>
                  </a:cubicBezTo>
                  <a:cubicBezTo>
                    <a:pt x="8121" y="3063"/>
                    <a:pt x="8111" y="3059"/>
                    <a:pt x="8100" y="3059"/>
                  </a:cubicBezTo>
                  <a:close/>
                  <a:moveTo>
                    <a:pt x="7849" y="3246"/>
                  </a:moveTo>
                  <a:cubicBezTo>
                    <a:pt x="7842" y="3246"/>
                    <a:pt x="7835" y="3247"/>
                    <a:pt x="7828" y="3250"/>
                  </a:cubicBezTo>
                  <a:cubicBezTo>
                    <a:pt x="7817" y="3261"/>
                    <a:pt x="7801" y="3270"/>
                    <a:pt x="7787" y="3278"/>
                  </a:cubicBezTo>
                  <a:cubicBezTo>
                    <a:pt x="7759" y="3298"/>
                    <a:pt x="7728" y="3315"/>
                    <a:pt x="7700" y="3331"/>
                  </a:cubicBezTo>
                  <a:cubicBezTo>
                    <a:pt x="7683" y="3342"/>
                    <a:pt x="7678" y="3368"/>
                    <a:pt x="7686" y="3384"/>
                  </a:cubicBezTo>
                  <a:cubicBezTo>
                    <a:pt x="7694" y="3398"/>
                    <a:pt x="7708" y="3404"/>
                    <a:pt x="7722" y="3404"/>
                  </a:cubicBezTo>
                  <a:cubicBezTo>
                    <a:pt x="7728" y="3404"/>
                    <a:pt x="7736" y="3404"/>
                    <a:pt x="7736" y="3398"/>
                  </a:cubicBezTo>
                  <a:cubicBezTo>
                    <a:pt x="7764" y="3381"/>
                    <a:pt x="7792" y="3362"/>
                    <a:pt x="7823" y="3345"/>
                  </a:cubicBezTo>
                  <a:cubicBezTo>
                    <a:pt x="7837" y="3334"/>
                    <a:pt x="7854" y="3328"/>
                    <a:pt x="7867" y="3317"/>
                  </a:cubicBezTo>
                  <a:cubicBezTo>
                    <a:pt x="7890" y="3306"/>
                    <a:pt x="7893" y="3284"/>
                    <a:pt x="7881" y="3264"/>
                  </a:cubicBezTo>
                  <a:cubicBezTo>
                    <a:pt x="7874" y="3251"/>
                    <a:pt x="7862" y="3246"/>
                    <a:pt x="7849" y="3246"/>
                  </a:cubicBezTo>
                  <a:close/>
                  <a:moveTo>
                    <a:pt x="6726" y="3244"/>
                  </a:moveTo>
                  <a:cubicBezTo>
                    <a:pt x="6724" y="3244"/>
                    <a:pt x="6723" y="3245"/>
                    <a:pt x="6721" y="3245"/>
                  </a:cubicBezTo>
                  <a:cubicBezTo>
                    <a:pt x="6701" y="3248"/>
                    <a:pt x="6682" y="3270"/>
                    <a:pt x="6690" y="3289"/>
                  </a:cubicBezTo>
                  <a:cubicBezTo>
                    <a:pt x="6696" y="3334"/>
                    <a:pt x="6704" y="3384"/>
                    <a:pt x="6710" y="3437"/>
                  </a:cubicBezTo>
                  <a:cubicBezTo>
                    <a:pt x="6710" y="3457"/>
                    <a:pt x="6729" y="3471"/>
                    <a:pt x="6749" y="3471"/>
                  </a:cubicBezTo>
                  <a:cubicBezTo>
                    <a:pt x="6749" y="3471"/>
                    <a:pt x="6752" y="3471"/>
                    <a:pt x="6754" y="3474"/>
                  </a:cubicBezTo>
                  <a:cubicBezTo>
                    <a:pt x="6777" y="3471"/>
                    <a:pt x="6793" y="3454"/>
                    <a:pt x="6791" y="3432"/>
                  </a:cubicBezTo>
                  <a:cubicBezTo>
                    <a:pt x="6782" y="3376"/>
                    <a:pt x="6777" y="3326"/>
                    <a:pt x="6765" y="3275"/>
                  </a:cubicBezTo>
                  <a:cubicBezTo>
                    <a:pt x="6763" y="3258"/>
                    <a:pt x="6744" y="3244"/>
                    <a:pt x="6726" y="3244"/>
                  </a:cubicBezTo>
                  <a:close/>
                  <a:moveTo>
                    <a:pt x="6020" y="3249"/>
                  </a:moveTo>
                  <a:cubicBezTo>
                    <a:pt x="6003" y="3249"/>
                    <a:pt x="5988" y="3259"/>
                    <a:pt x="5982" y="3275"/>
                  </a:cubicBezTo>
                  <a:cubicBezTo>
                    <a:pt x="5965" y="3326"/>
                    <a:pt x="5954" y="3376"/>
                    <a:pt x="5954" y="3429"/>
                  </a:cubicBezTo>
                  <a:lnTo>
                    <a:pt x="5954" y="3440"/>
                  </a:lnTo>
                  <a:cubicBezTo>
                    <a:pt x="5954" y="3460"/>
                    <a:pt x="5970" y="3479"/>
                    <a:pt x="5993" y="3479"/>
                  </a:cubicBezTo>
                  <a:cubicBezTo>
                    <a:pt x="6012" y="3474"/>
                    <a:pt x="6032" y="3457"/>
                    <a:pt x="6032" y="3434"/>
                  </a:cubicBezTo>
                  <a:lnTo>
                    <a:pt x="6032" y="3429"/>
                  </a:lnTo>
                  <a:cubicBezTo>
                    <a:pt x="6032" y="3387"/>
                    <a:pt x="6037" y="3342"/>
                    <a:pt x="6054" y="3301"/>
                  </a:cubicBezTo>
                  <a:cubicBezTo>
                    <a:pt x="6062" y="3278"/>
                    <a:pt x="6051" y="3259"/>
                    <a:pt x="6032" y="3250"/>
                  </a:cubicBezTo>
                  <a:cubicBezTo>
                    <a:pt x="6028" y="3249"/>
                    <a:pt x="6024" y="3249"/>
                    <a:pt x="6020" y="3249"/>
                  </a:cubicBezTo>
                  <a:close/>
                  <a:moveTo>
                    <a:pt x="7586" y="3400"/>
                  </a:moveTo>
                  <a:cubicBezTo>
                    <a:pt x="7581" y="3400"/>
                    <a:pt x="7575" y="3401"/>
                    <a:pt x="7569" y="3404"/>
                  </a:cubicBezTo>
                  <a:cubicBezTo>
                    <a:pt x="7519" y="3429"/>
                    <a:pt x="7477" y="3454"/>
                    <a:pt x="7432" y="3474"/>
                  </a:cubicBezTo>
                  <a:cubicBezTo>
                    <a:pt x="7413" y="3485"/>
                    <a:pt x="7404" y="3507"/>
                    <a:pt x="7416" y="3527"/>
                  </a:cubicBezTo>
                  <a:cubicBezTo>
                    <a:pt x="7421" y="3540"/>
                    <a:pt x="7435" y="3549"/>
                    <a:pt x="7449" y="3549"/>
                  </a:cubicBezTo>
                  <a:cubicBezTo>
                    <a:pt x="7457" y="3549"/>
                    <a:pt x="7463" y="3549"/>
                    <a:pt x="7463" y="3543"/>
                  </a:cubicBezTo>
                  <a:cubicBezTo>
                    <a:pt x="7510" y="3524"/>
                    <a:pt x="7555" y="3499"/>
                    <a:pt x="7602" y="3474"/>
                  </a:cubicBezTo>
                  <a:cubicBezTo>
                    <a:pt x="7625" y="3465"/>
                    <a:pt x="7630" y="3443"/>
                    <a:pt x="7622" y="3423"/>
                  </a:cubicBezTo>
                  <a:cubicBezTo>
                    <a:pt x="7614" y="3407"/>
                    <a:pt x="7601" y="3400"/>
                    <a:pt x="7586" y="3400"/>
                  </a:cubicBezTo>
                  <a:close/>
                  <a:moveTo>
                    <a:pt x="7309" y="3540"/>
                  </a:moveTo>
                  <a:cubicBezTo>
                    <a:pt x="7304" y="3540"/>
                    <a:pt x="7298" y="3541"/>
                    <a:pt x="7293" y="3543"/>
                  </a:cubicBezTo>
                  <a:cubicBezTo>
                    <a:pt x="7248" y="3566"/>
                    <a:pt x="7198" y="3585"/>
                    <a:pt x="7153" y="3605"/>
                  </a:cubicBezTo>
                  <a:cubicBezTo>
                    <a:pt x="7137" y="3610"/>
                    <a:pt x="7125" y="3633"/>
                    <a:pt x="7134" y="3652"/>
                  </a:cubicBezTo>
                  <a:cubicBezTo>
                    <a:pt x="7137" y="3666"/>
                    <a:pt x="7150" y="3677"/>
                    <a:pt x="7167" y="3677"/>
                  </a:cubicBezTo>
                  <a:lnTo>
                    <a:pt x="7181" y="3677"/>
                  </a:lnTo>
                  <a:cubicBezTo>
                    <a:pt x="7226" y="3660"/>
                    <a:pt x="7276" y="3638"/>
                    <a:pt x="7323" y="3619"/>
                  </a:cubicBezTo>
                  <a:cubicBezTo>
                    <a:pt x="7346" y="3607"/>
                    <a:pt x="7357" y="3585"/>
                    <a:pt x="7346" y="3566"/>
                  </a:cubicBezTo>
                  <a:cubicBezTo>
                    <a:pt x="7337" y="3549"/>
                    <a:pt x="7325" y="3540"/>
                    <a:pt x="7309" y="3540"/>
                  </a:cubicBezTo>
                  <a:close/>
                  <a:moveTo>
                    <a:pt x="6032" y="3547"/>
                  </a:moveTo>
                  <a:cubicBezTo>
                    <a:pt x="6026" y="3547"/>
                    <a:pt x="6019" y="3548"/>
                    <a:pt x="6012" y="3552"/>
                  </a:cubicBezTo>
                  <a:cubicBezTo>
                    <a:pt x="5993" y="3563"/>
                    <a:pt x="5984" y="3582"/>
                    <a:pt x="5996" y="3605"/>
                  </a:cubicBezTo>
                  <a:cubicBezTo>
                    <a:pt x="6023" y="3655"/>
                    <a:pt x="6060" y="3697"/>
                    <a:pt x="6107" y="3733"/>
                  </a:cubicBezTo>
                  <a:cubicBezTo>
                    <a:pt x="6115" y="3736"/>
                    <a:pt x="6124" y="3739"/>
                    <a:pt x="6132" y="3739"/>
                  </a:cubicBezTo>
                  <a:cubicBezTo>
                    <a:pt x="6143" y="3739"/>
                    <a:pt x="6152" y="3736"/>
                    <a:pt x="6163" y="3722"/>
                  </a:cubicBezTo>
                  <a:cubicBezTo>
                    <a:pt x="6174" y="3708"/>
                    <a:pt x="6171" y="3683"/>
                    <a:pt x="6152" y="3669"/>
                  </a:cubicBezTo>
                  <a:cubicBezTo>
                    <a:pt x="6118" y="3641"/>
                    <a:pt x="6088" y="3607"/>
                    <a:pt x="6065" y="3568"/>
                  </a:cubicBezTo>
                  <a:cubicBezTo>
                    <a:pt x="6058" y="3555"/>
                    <a:pt x="6046" y="3547"/>
                    <a:pt x="6032" y="3547"/>
                  </a:cubicBezTo>
                  <a:close/>
                  <a:moveTo>
                    <a:pt x="7028" y="3649"/>
                  </a:moveTo>
                  <a:cubicBezTo>
                    <a:pt x="7024" y="3649"/>
                    <a:pt x="7019" y="3650"/>
                    <a:pt x="7014" y="3652"/>
                  </a:cubicBezTo>
                  <a:cubicBezTo>
                    <a:pt x="6961" y="3669"/>
                    <a:pt x="6913" y="3683"/>
                    <a:pt x="6869" y="3697"/>
                  </a:cubicBezTo>
                  <a:cubicBezTo>
                    <a:pt x="6846" y="3705"/>
                    <a:pt x="6832" y="3725"/>
                    <a:pt x="6841" y="3747"/>
                  </a:cubicBezTo>
                  <a:cubicBezTo>
                    <a:pt x="6846" y="3764"/>
                    <a:pt x="6860" y="3775"/>
                    <a:pt x="6877" y="3775"/>
                  </a:cubicBezTo>
                  <a:cubicBezTo>
                    <a:pt x="6883" y="3775"/>
                    <a:pt x="6885" y="3775"/>
                    <a:pt x="6888" y="3769"/>
                  </a:cubicBezTo>
                  <a:cubicBezTo>
                    <a:pt x="6938" y="3761"/>
                    <a:pt x="6986" y="3741"/>
                    <a:pt x="7039" y="3725"/>
                  </a:cubicBezTo>
                  <a:cubicBezTo>
                    <a:pt x="7058" y="3719"/>
                    <a:pt x="7070" y="3697"/>
                    <a:pt x="7061" y="3677"/>
                  </a:cubicBezTo>
                  <a:cubicBezTo>
                    <a:pt x="7057" y="3660"/>
                    <a:pt x="7044" y="3649"/>
                    <a:pt x="7028" y="3649"/>
                  </a:cubicBezTo>
                  <a:close/>
                  <a:moveTo>
                    <a:pt x="6267" y="3729"/>
                  </a:moveTo>
                  <a:cubicBezTo>
                    <a:pt x="6251" y="3729"/>
                    <a:pt x="6234" y="3740"/>
                    <a:pt x="6230" y="3758"/>
                  </a:cubicBezTo>
                  <a:cubicBezTo>
                    <a:pt x="6227" y="3778"/>
                    <a:pt x="6235" y="3800"/>
                    <a:pt x="6258" y="3806"/>
                  </a:cubicBezTo>
                  <a:cubicBezTo>
                    <a:pt x="6305" y="3819"/>
                    <a:pt x="6361" y="3831"/>
                    <a:pt x="6417" y="3833"/>
                  </a:cubicBezTo>
                  <a:lnTo>
                    <a:pt x="6422" y="3833"/>
                  </a:lnTo>
                  <a:cubicBezTo>
                    <a:pt x="6439" y="3833"/>
                    <a:pt x="6456" y="3817"/>
                    <a:pt x="6456" y="3794"/>
                  </a:cubicBezTo>
                  <a:cubicBezTo>
                    <a:pt x="6459" y="3775"/>
                    <a:pt x="6442" y="3755"/>
                    <a:pt x="6422" y="3752"/>
                  </a:cubicBezTo>
                  <a:cubicBezTo>
                    <a:pt x="6369" y="3750"/>
                    <a:pt x="6319" y="3744"/>
                    <a:pt x="6277" y="3730"/>
                  </a:cubicBezTo>
                  <a:cubicBezTo>
                    <a:pt x="6274" y="3729"/>
                    <a:pt x="6270" y="3729"/>
                    <a:pt x="6267" y="3729"/>
                  </a:cubicBezTo>
                  <a:close/>
                  <a:moveTo>
                    <a:pt x="6757" y="3552"/>
                  </a:moveTo>
                  <a:cubicBezTo>
                    <a:pt x="6735" y="3552"/>
                    <a:pt x="6718" y="3568"/>
                    <a:pt x="6718" y="3591"/>
                  </a:cubicBezTo>
                  <a:cubicBezTo>
                    <a:pt x="6718" y="3638"/>
                    <a:pt x="6715" y="3691"/>
                    <a:pt x="6710" y="3739"/>
                  </a:cubicBezTo>
                  <a:cubicBezTo>
                    <a:pt x="6662" y="3747"/>
                    <a:pt x="6618" y="3752"/>
                    <a:pt x="6570" y="3758"/>
                  </a:cubicBezTo>
                  <a:cubicBezTo>
                    <a:pt x="6551" y="3761"/>
                    <a:pt x="6531" y="3778"/>
                    <a:pt x="6537" y="3800"/>
                  </a:cubicBezTo>
                  <a:cubicBezTo>
                    <a:pt x="6537" y="3817"/>
                    <a:pt x="6553" y="3833"/>
                    <a:pt x="6576" y="3833"/>
                  </a:cubicBezTo>
                  <a:lnTo>
                    <a:pt x="6579" y="3833"/>
                  </a:lnTo>
                  <a:cubicBezTo>
                    <a:pt x="6626" y="3831"/>
                    <a:pt x="6679" y="3822"/>
                    <a:pt x="6735" y="3814"/>
                  </a:cubicBezTo>
                  <a:cubicBezTo>
                    <a:pt x="6752" y="3808"/>
                    <a:pt x="6763" y="3794"/>
                    <a:pt x="6765" y="3778"/>
                  </a:cubicBezTo>
                  <a:cubicBezTo>
                    <a:pt x="6777" y="3772"/>
                    <a:pt x="6785" y="3761"/>
                    <a:pt x="6788" y="3747"/>
                  </a:cubicBezTo>
                  <a:cubicBezTo>
                    <a:pt x="6791" y="3694"/>
                    <a:pt x="6793" y="3641"/>
                    <a:pt x="6793" y="3591"/>
                  </a:cubicBezTo>
                  <a:cubicBezTo>
                    <a:pt x="6793" y="3568"/>
                    <a:pt x="6777" y="3552"/>
                    <a:pt x="6757" y="3552"/>
                  </a:cubicBezTo>
                  <a:close/>
                  <a:moveTo>
                    <a:pt x="39" y="3736"/>
                  </a:moveTo>
                  <a:cubicBezTo>
                    <a:pt x="20" y="3736"/>
                    <a:pt x="0" y="3752"/>
                    <a:pt x="0" y="3775"/>
                  </a:cubicBezTo>
                  <a:cubicBezTo>
                    <a:pt x="0" y="3792"/>
                    <a:pt x="6" y="3850"/>
                    <a:pt x="34" y="3939"/>
                  </a:cubicBezTo>
                  <a:cubicBezTo>
                    <a:pt x="39" y="3956"/>
                    <a:pt x="53" y="3967"/>
                    <a:pt x="70" y="3967"/>
                  </a:cubicBezTo>
                  <a:cubicBezTo>
                    <a:pt x="76" y="3967"/>
                    <a:pt x="78" y="3967"/>
                    <a:pt x="81" y="3962"/>
                  </a:cubicBezTo>
                  <a:cubicBezTo>
                    <a:pt x="98" y="3956"/>
                    <a:pt x="112" y="3934"/>
                    <a:pt x="106" y="3914"/>
                  </a:cubicBezTo>
                  <a:cubicBezTo>
                    <a:pt x="78" y="3831"/>
                    <a:pt x="78" y="3780"/>
                    <a:pt x="78" y="3775"/>
                  </a:cubicBezTo>
                  <a:cubicBezTo>
                    <a:pt x="78" y="3752"/>
                    <a:pt x="62" y="3736"/>
                    <a:pt x="39" y="3736"/>
                  </a:cubicBezTo>
                  <a:close/>
                  <a:moveTo>
                    <a:pt x="6729" y="3853"/>
                  </a:moveTo>
                  <a:cubicBezTo>
                    <a:pt x="6709" y="3853"/>
                    <a:pt x="6693" y="3866"/>
                    <a:pt x="6690" y="3886"/>
                  </a:cubicBezTo>
                  <a:cubicBezTo>
                    <a:pt x="6679" y="3934"/>
                    <a:pt x="6668" y="3987"/>
                    <a:pt x="6659" y="4037"/>
                  </a:cubicBezTo>
                  <a:cubicBezTo>
                    <a:pt x="6651" y="4057"/>
                    <a:pt x="6665" y="4073"/>
                    <a:pt x="6687" y="4082"/>
                  </a:cubicBezTo>
                  <a:cubicBezTo>
                    <a:pt x="6690" y="4084"/>
                    <a:pt x="6693" y="4084"/>
                    <a:pt x="6696" y="4084"/>
                  </a:cubicBezTo>
                  <a:cubicBezTo>
                    <a:pt x="6715" y="4084"/>
                    <a:pt x="6732" y="4071"/>
                    <a:pt x="6735" y="4054"/>
                  </a:cubicBezTo>
                  <a:cubicBezTo>
                    <a:pt x="6746" y="4004"/>
                    <a:pt x="6754" y="3953"/>
                    <a:pt x="6765" y="3900"/>
                  </a:cubicBezTo>
                  <a:cubicBezTo>
                    <a:pt x="6771" y="3878"/>
                    <a:pt x="6757" y="3859"/>
                    <a:pt x="6735" y="3853"/>
                  </a:cubicBezTo>
                  <a:cubicBezTo>
                    <a:pt x="6733" y="3853"/>
                    <a:pt x="6731" y="3853"/>
                    <a:pt x="6729" y="3853"/>
                  </a:cubicBezTo>
                  <a:close/>
                  <a:moveTo>
                    <a:pt x="133" y="4031"/>
                  </a:moveTo>
                  <a:cubicBezTo>
                    <a:pt x="126" y="4031"/>
                    <a:pt x="119" y="4033"/>
                    <a:pt x="112" y="4037"/>
                  </a:cubicBezTo>
                  <a:cubicBezTo>
                    <a:pt x="92" y="4045"/>
                    <a:pt x="84" y="4068"/>
                    <a:pt x="95" y="4087"/>
                  </a:cubicBezTo>
                  <a:cubicBezTo>
                    <a:pt x="120" y="4135"/>
                    <a:pt x="145" y="4179"/>
                    <a:pt x="176" y="4224"/>
                  </a:cubicBezTo>
                  <a:cubicBezTo>
                    <a:pt x="182" y="4235"/>
                    <a:pt x="193" y="4241"/>
                    <a:pt x="207" y="4241"/>
                  </a:cubicBezTo>
                  <a:cubicBezTo>
                    <a:pt x="218" y="4241"/>
                    <a:pt x="223" y="4238"/>
                    <a:pt x="232" y="4235"/>
                  </a:cubicBezTo>
                  <a:cubicBezTo>
                    <a:pt x="249" y="4224"/>
                    <a:pt x="254" y="4199"/>
                    <a:pt x="243" y="4182"/>
                  </a:cubicBezTo>
                  <a:cubicBezTo>
                    <a:pt x="209" y="4137"/>
                    <a:pt x="187" y="4096"/>
                    <a:pt x="165" y="4054"/>
                  </a:cubicBezTo>
                  <a:cubicBezTo>
                    <a:pt x="157" y="4039"/>
                    <a:pt x="146" y="4031"/>
                    <a:pt x="133" y="4031"/>
                  </a:cubicBezTo>
                  <a:close/>
                  <a:moveTo>
                    <a:pt x="6654" y="4160"/>
                  </a:moveTo>
                  <a:cubicBezTo>
                    <a:pt x="6639" y="4160"/>
                    <a:pt x="6625" y="4170"/>
                    <a:pt x="6620" y="4185"/>
                  </a:cubicBezTo>
                  <a:cubicBezTo>
                    <a:pt x="6606" y="4232"/>
                    <a:pt x="6590" y="4280"/>
                    <a:pt x="6570" y="4330"/>
                  </a:cubicBezTo>
                  <a:cubicBezTo>
                    <a:pt x="6562" y="4347"/>
                    <a:pt x="6570" y="4372"/>
                    <a:pt x="6593" y="4377"/>
                  </a:cubicBezTo>
                  <a:cubicBezTo>
                    <a:pt x="6595" y="4380"/>
                    <a:pt x="6598" y="4380"/>
                    <a:pt x="6606" y="4380"/>
                  </a:cubicBezTo>
                  <a:cubicBezTo>
                    <a:pt x="6623" y="4380"/>
                    <a:pt x="6637" y="4372"/>
                    <a:pt x="6640" y="4358"/>
                  </a:cubicBezTo>
                  <a:cubicBezTo>
                    <a:pt x="6662" y="4310"/>
                    <a:pt x="6676" y="4260"/>
                    <a:pt x="6693" y="4210"/>
                  </a:cubicBezTo>
                  <a:cubicBezTo>
                    <a:pt x="6699" y="4190"/>
                    <a:pt x="6690" y="4168"/>
                    <a:pt x="6668" y="4163"/>
                  </a:cubicBezTo>
                  <a:cubicBezTo>
                    <a:pt x="6663" y="4161"/>
                    <a:pt x="6659" y="4160"/>
                    <a:pt x="6654" y="4160"/>
                  </a:cubicBezTo>
                  <a:close/>
                  <a:moveTo>
                    <a:pt x="2994" y="4298"/>
                  </a:moveTo>
                  <a:cubicBezTo>
                    <a:pt x="2970" y="4298"/>
                    <a:pt x="2943" y="4300"/>
                    <a:pt x="2913" y="4305"/>
                  </a:cubicBezTo>
                  <a:lnTo>
                    <a:pt x="2916" y="4344"/>
                  </a:lnTo>
                  <a:lnTo>
                    <a:pt x="2927" y="4380"/>
                  </a:lnTo>
                  <a:cubicBezTo>
                    <a:pt x="2949" y="4378"/>
                    <a:pt x="2969" y="4377"/>
                    <a:pt x="2988" y="4377"/>
                  </a:cubicBezTo>
                  <a:cubicBezTo>
                    <a:pt x="3016" y="4377"/>
                    <a:pt x="3041" y="4379"/>
                    <a:pt x="3063" y="4386"/>
                  </a:cubicBezTo>
                  <a:lnTo>
                    <a:pt x="3075" y="4386"/>
                  </a:lnTo>
                  <a:cubicBezTo>
                    <a:pt x="3091" y="4386"/>
                    <a:pt x="3105" y="4375"/>
                    <a:pt x="3105" y="4352"/>
                  </a:cubicBezTo>
                  <a:cubicBezTo>
                    <a:pt x="3111" y="4333"/>
                    <a:pt x="3097" y="4316"/>
                    <a:pt x="3077" y="4308"/>
                  </a:cubicBezTo>
                  <a:cubicBezTo>
                    <a:pt x="3052" y="4301"/>
                    <a:pt x="3025" y="4298"/>
                    <a:pt x="2994" y="4298"/>
                  </a:cubicBezTo>
                  <a:close/>
                  <a:moveTo>
                    <a:pt x="300" y="4285"/>
                  </a:moveTo>
                  <a:cubicBezTo>
                    <a:pt x="292" y="4285"/>
                    <a:pt x="283" y="4288"/>
                    <a:pt x="276" y="4294"/>
                  </a:cubicBezTo>
                  <a:cubicBezTo>
                    <a:pt x="260" y="4308"/>
                    <a:pt x="257" y="4333"/>
                    <a:pt x="271" y="4350"/>
                  </a:cubicBezTo>
                  <a:cubicBezTo>
                    <a:pt x="302" y="4391"/>
                    <a:pt x="335" y="4430"/>
                    <a:pt x="374" y="4469"/>
                  </a:cubicBezTo>
                  <a:cubicBezTo>
                    <a:pt x="382" y="4478"/>
                    <a:pt x="391" y="4483"/>
                    <a:pt x="402" y="4483"/>
                  </a:cubicBezTo>
                  <a:cubicBezTo>
                    <a:pt x="413" y="4483"/>
                    <a:pt x="424" y="4475"/>
                    <a:pt x="433" y="4467"/>
                  </a:cubicBezTo>
                  <a:cubicBezTo>
                    <a:pt x="447" y="4450"/>
                    <a:pt x="447" y="4430"/>
                    <a:pt x="433" y="4411"/>
                  </a:cubicBezTo>
                  <a:cubicBezTo>
                    <a:pt x="399" y="4375"/>
                    <a:pt x="363" y="4338"/>
                    <a:pt x="332" y="4302"/>
                  </a:cubicBezTo>
                  <a:cubicBezTo>
                    <a:pt x="324" y="4291"/>
                    <a:pt x="312" y="4285"/>
                    <a:pt x="300" y="4285"/>
                  </a:cubicBezTo>
                  <a:close/>
                  <a:moveTo>
                    <a:pt x="2773" y="4366"/>
                  </a:moveTo>
                  <a:cubicBezTo>
                    <a:pt x="2764" y="4366"/>
                    <a:pt x="2755" y="4369"/>
                    <a:pt x="2748" y="4375"/>
                  </a:cubicBezTo>
                  <a:cubicBezTo>
                    <a:pt x="2706" y="4408"/>
                    <a:pt x="2673" y="4456"/>
                    <a:pt x="2648" y="4511"/>
                  </a:cubicBezTo>
                  <a:cubicBezTo>
                    <a:pt x="2642" y="4531"/>
                    <a:pt x="2648" y="4553"/>
                    <a:pt x="2670" y="4562"/>
                  </a:cubicBezTo>
                  <a:cubicBezTo>
                    <a:pt x="2676" y="4562"/>
                    <a:pt x="2678" y="4567"/>
                    <a:pt x="2687" y="4567"/>
                  </a:cubicBezTo>
                  <a:cubicBezTo>
                    <a:pt x="2704" y="4567"/>
                    <a:pt x="2718" y="4559"/>
                    <a:pt x="2718" y="4545"/>
                  </a:cubicBezTo>
                  <a:cubicBezTo>
                    <a:pt x="2740" y="4500"/>
                    <a:pt x="2762" y="4464"/>
                    <a:pt x="2798" y="4436"/>
                  </a:cubicBezTo>
                  <a:cubicBezTo>
                    <a:pt x="2815" y="4422"/>
                    <a:pt x="2818" y="4400"/>
                    <a:pt x="2804" y="4380"/>
                  </a:cubicBezTo>
                  <a:cubicBezTo>
                    <a:pt x="2796" y="4371"/>
                    <a:pt x="2785" y="4366"/>
                    <a:pt x="2773" y="4366"/>
                  </a:cubicBezTo>
                  <a:close/>
                  <a:moveTo>
                    <a:pt x="3205" y="4381"/>
                  </a:moveTo>
                  <a:cubicBezTo>
                    <a:pt x="3196" y="4381"/>
                    <a:pt x="3186" y="4385"/>
                    <a:pt x="3178" y="4391"/>
                  </a:cubicBezTo>
                  <a:cubicBezTo>
                    <a:pt x="3161" y="4405"/>
                    <a:pt x="3161" y="4430"/>
                    <a:pt x="3175" y="4447"/>
                  </a:cubicBezTo>
                  <a:cubicBezTo>
                    <a:pt x="3203" y="4478"/>
                    <a:pt x="3220" y="4517"/>
                    <a:pt x="3231" y="4567"/>
                  </a:cubicBezTo>
                  <a:cubicBezTo>
                    <a:pt x="3234" y="4584"/>
                    <a:pt x="3250" y="4598"/>
                    <a:pt x="3270" y="4598"/>
                  </a:cubicBezTo>
                  <a:lnTo>
                    <a:pt x="3275" y="4598"/>
                  </a:lnTo>
                  <a:cubicBezTo>
                    <a:pt x="3298" y="4592"/>
                    <a:pt x="3312" y="4573"/>
                    <a:pt x="3306" y="4550"/>
                  </a:cubicBezTo>
                  <a:cubicBezTo>
                    <a:pt x="3298" y="4492"/>
                    <a:pt x="3273" y="4436"/>
                    <a:pt x="3234" y="4394"/>
                  </a:cubicBezTo>
                  <a:cubicBezTo>
                    <a:pt x="3226" y="4385"/>
                    <a:pt x="3216" y="4381"/>
                    <a:pt x="3205" y="4381"/>
                  </a:cubicBezTo>
                  <a:close/>
                  <a:moveTo>
                    <a:pt x="6545" y="4441"/>
                  </a:moveTo>
                  <a:cubicBezTo>
                    <a:pt x="6530" y="4441"/>
                    <a:pt x="6517" y="4449"/>
                    <a:pt x="6509" y="4464"/>
                  </a:cubicBezTo>
                  <a:cubicBezTo>
                    <a:pt x="6487" y="4514"/>
                    <a:pt x="6467" y="4556"/>
                    <a:pt x="6442" y="4601"/>
                  </a:cubicBezTo>
                  <a:cubicBezTo>
                    <a:pt x="6436" y="4617"/>
                    <a:pt x="6439" y="4642"/>
                    <a:pt x="6459" y="4654"/>
                  </a:cubicBezTo>
                  <a:cubicBezTo>
                    <a:pt x="6464" y="4656"/>
                    <a:pt x="6470" y="4659"/>
                    <a:pt x="6478" y="4659"/>
                  </a:cubicBezTo>
                  <a:cubicBezTo>
                    <a:pt x="6492" y="4659"/>
                    <a:pt x="6506" y="4654"/>
                    <a:pt x="6512" y="4637"/>
                  </a:cubicBezTo>
                  <a:cubicBezTo>
                    <a:pt x="6537" y="4589"/>
                    <a:pt x="6562" y="4545"/>
                    <a:pt x="6581" y="4497"/>
                  </a:cubicBezTo>
                  <a:cubicBezTo>
                    <a:pt x="6590" y="4475"/>
                    <a:pt x="6581" y="4456"/>
                    <a:pt x="6562" y="4444"/>
                  </a:cubicBezTo>
                  <a:cubicBezTo>
                    <a:pt x="6556" y="4442"/>
                    <a:pt x="6550" y="4441"/>
                    <a:pt x="6545" y="4441"/>
                  </a:cubicBezTo>
                  <a:close/>
                  <a:moveTo>
                    <a:pt x="511" y="4504"/>
                  </a:moveTo>
                  <a:cubicBezTo>
                    <a:pt x="501" y="4504"/>
                    <a:pt x="490" y="4508"/>
                    <a:pt x="483" y="4517"/>
                  </a:cubicBezTo>
                  <a:cubicBezTo>
                    <a:pt x="469" y="4534"/>
                    <a:pt x="469" y="4559"/>
                    <a:pt x="486" y="4573"/>
                  </a:cubicBezTo>
                  <a:cubicBezTo>
                    <a:pt x="525" y="4606"/>
                    <a:pt x="567" y="4640"/>
                    <a:pt x="608" y="4673"/>
                  </a:cubicBezTo>
                  <a:cubicBezTo>
                    <a:pt x="614" y="4681"/>
                    <a:pt x="622" y="4684"/>
                    <a:pt x="634" y="4684"/>
                  </a:cubicBezTo>
                  <a:cubicBezTo>
                    <a:pt x="642" y="4684"/>
                    <a:pt x="656" y="4681"/>
                    <a:pt x="664" y="4665"/>
                  </a:cubicBezTo>
                  <a:cubicBezTo>
                    <a:pt x="678" y="4651"/>
                    <a:pt x="675" y="4626"/>
                    <a:pt x="656" y="4612"/>
                  </a:cubicBezTo>
                  <a:cubicBezTo>
                    <a:pt x="611" y="4575"/>
                    <a:pt x="572" y="4545"/>
                    <a:pt x="539" y="4514"/>
                  </a:cubicBezTo>
                  <a:cubicBezTo>
                    <a:pt x="531" y="4507"/>
                    <a:pt x="521" y="4504"/>
                    <a:pt x="511" y="4504"/>
                  </a:cubicBezTo>
                  <a:close/>
                  <a:moveTo>
                    <a:pt x="755" y="4700"/>
                  </a:moveTo>
                  <a:cubicBezTo>
                    <a:pt x="744" y="4700"/>
                    <a:pt x="731" y="4705"/>
                    <a:pt x="723" y="4715"/>
                  </a:cubicBezTo>
                  <a:cubicBezTo>
                    <a:pt x="712" y="4734"/>
                    <a:pt x="717" y="4754"/>
                    <a:pt x="734" y="4768"/>
                  </a:cubicBezTo>
                  <a:cubicBezTo>
                    <a:pt x="776" y="4796"/>
                    <a:pt x="818" y="4827"/>
                    <a:pt x="862" y="4854"/>
                  </a:cubicBezTo>
                  <a:cubicBezTo>
                    <a:pt x="871" y="4860"/>
                    <a:pt x="876" y="4863"/>
                    <a:pt x="885" y="4863"/>
                  </a:cubicBezTo>
                  <a:cubicBezTo>
                    <a:pt x="899" y="4863"/>
                    <a:pt x="907" y="4860"/>
                    <a:pt x="915" y="4841"/>
                  </a:cubicBezTo>
                  <a:cubicBezTo>
                    <a:pt x="926" y="4824"/>
                    <a:pt x="918" y="4799"/>
                    <a:pt x="901" y="4790"/>
                  </a:cubicBezTo>
                  <a:cubicBezTo>
                    <a:pt x="857" y="4762"/>
                    <a:pt x="815" y="4734"/>
                    <a:pt x="776" y="4707"/>
                  </a:cubicBezTo>
                  <a:cubicBezTo>
                    <a:pt x="770" y="4702"/>
                    <a:pt x="763" y="4700"/>
                    <a:pt x="755" y="4700"/>
                  </a:cubicBezTo>
                  <a:close/>
                  <a:moveTo>
                    <a:pt x="2653" y="4640"/>
                  </a:moveTo>
                  <a:cubicBezTo>
                    <a:pt x="2634" y="4640"/>
                    <a:pt x="2617" y="4654"/>
                    <a:pt x="2611" y="4673"/>
                  </a:cubicBezTo>
                  <a:cubicBezTo>
                    <a:pt x="2609" y="4701"/>
                    <a:pt x="2606" y="4729"/>
                    <a:pt x="2606" y="4762"/>
                  </a:cubicBezTo>
                  <a:cubicBezTo>
                    <a:pt x="2606" y="4785"/>
                    <a:pt x="2606" y="4810"/>
                    <a:pt x="2609" y="4835"/>
                  </a:cubicBezTo>
                  <a:cubicBezTo>
                    <a:pt x="2609" y="4854"/>
                    <a:pt x="2625" y="4868"/>
                    <a:pt x="2648" y="4868"/>
                  </a:cubicBezTo>
                  <a:cubicBezTo>
                    <a:pt x="2670" y="4866"/>
                    <a:pt x="2687" y="4849"/>
                    <a:pt x="2687" y="4824"/>
                  </a:cubicBezTo>
                  <a:cubicBezTo>
                    <a:pt x="2687" y="4804"/>
                    <a:pt x="2681" y="4779"/>
                    <a:pt x="2681" y="4757"/>
                  </a:cubicBezTo>
                  <a:cubicBezTo>
                    <a:pt x="2681" y="4734"/>
                    <a:pt x="2687" y="4707"/>
                    <a:pt x="2690" y="4681"/>
                  </a:cubicBezTo>
                  <a:cubicBezTo>
                    <a:pt x="2690" y="4659"/>
                    <a:pt x="2676" y="4642"/>
                    <a:pt x="2653" y="4640"/>
                  </a:cubicBezTo>
                  <a:close/>
                  <a:moveTo>
                    <a:pt x="3267" y="4673"/>
                  </a:moveTo>
                  <a:cubicBezTo>
                    <a:pt x="3247" y="4673"/>
                    <a:pt x="3231" y="4686"/>
                    <a:pt x="3228" y="4707"/>
                  </a:cubicBezTo>
                  <a:cubicBezTo>
                    <a:pt x="3220" y="4751"/>
                    <a:pt x="3203" y="4796"/>
                    <a:pt x="3181" y="4841"/>
                  </a:cubicBezTo>
                  <a:cubicBezTo>
                    <a:pt x="3172" y="4863"/>
                    <a:pt x="3178" y="4882"/>
                    <a:pt x="3200" y="4894"/>
                  </a:cubicBezTo>
                  <a:cubicBezTo>
                    <a:pt x="3206" y="4894"/>
                    <a:pt x="3209" y="4896"/>
                    <a:pt x="3217" y="4896"/>
                  </a:cubicBezTo>
                  <a:cubicBezTo>
                    <a:pt x="3231" y="4896"/>
                    <a:pt x="3245" y="4888"/>
                    <a:pt x="3250" y="4874"/>
                  </a:cubicBezTo>
                  <a:cubicBezTo>
                    <a:pt x="3275" y="4824"/>
                    <a:pt x="3292" y="4771"/>
                    <a:pt x="3303" y="4721"/>
                  </a:cubicBezTo>
                  <a:cubicBezTo>
                    <a:pt x="3306" y="4698"/>
                    <a:pt x="3292" y="4679"/>
                    <a:pt x="3273" y="4673"/>
                  </a:cubicBezTo>
                  <a:cubicBezTo>
                    <a:pt x="3271" y="4673"/>
                    <a:pt x="3269" y="4673"/>
                    <a:pt x="3267" y="4673"/>
                  </a:cubicBezTo>
                  <a:close/>
                  <a:moveTo>
                    <a:pt x="6396" y="4718"/>
                  </a:moveTo>
                  <a:cubicBezTo>
                    <a:pt x="6383" y="4718"/>
                    <a:pt x="6369" y="4726"/>
                    <a:pt x="6361" y="4737"/>
                  </a:cubicBezTo>
                  <a:cubicBezTo>
                    <a:pt x="6339" y="4782"/>
                    <a:pt x="6311" y="4821"/>
                    <a:pt x="6277" y="4863"/>
                  </a:cubicBezTo>
                  <a:cubicBezTo>
                    <a:pt x="6269" y="4877"/>
                    <a:pt x="6272" y="4902"/>
                    <a:pt x="6288" y="4916"/>
                  </a:cubicBezTo>
                  <a:cubicBezTo>
                    <a:pt x="6297" y="4919"/>
                    <a:pt x="6305" y="4921"/>
                    <a:pt x="6314" y="4921"/>
                  </a:cubicBezTo>
                  <a:cubicBezTo>
                    <a:pt x="6325" y="4921"/>
                    <a:pt x="6339" y="4916"/>
                    <a:pt x="6341" y="4905"/>
                  </a:cubicBezTo>
                  <a:cubicBezTo>
                    <a:pt x="6369" y="4863"/>
                    <a:pt x="6400" y="4821"/>
                    <a:pt x="6428" y="4776"/>
                  </a:cubicBezTo>
                  <a:cubicBezTo>
                    <a:pt x="6439" y="4757"/>
                    <a:pt x="6431" y="4734"/>
                    <a:pt x="6414" y="4723"/>
                  </a:cubicBezTo>
                  <a:cubicBezTo>
                    <a:pt x="6409" y="4720"/>
                    <a:pt x="6403" y="4718"/>
                    <a:pt x="6396" y="4718"/>
                  </a:cubicBezTo>
                  <a:close/>
                  <a:moveTo>
                    <a:pt x="1020" y="4865"/>
                  </a:moveTo>
                  <a:cubicBezTo>
                    <a:pt x="1006" y="4865"/>
                    <a:pt x="993" y="4871"/>
                    <a:pt x="985" y="4882"/>
                  </a:cubicBezTo>
                  <a:cubicBezTo>
                    <a:pt x="974" y="4902"/>
                    <a:pt x="982" y="4924"/>
                    <a:pt x="999" y="4935"/>
                  </a:cubicBezTo>
                  <a:cubicBezTo>
                    <a:pt x="1041" y="4960"/>
                    <a:pt x="1085" y="4988"/>
                    <a:pt x="1136" y="5013"/>
                  </a:cubicBezTo>
                  <a:cubicBezTo>
                    <a:pt x="1138" y="5016"/>
                    <a:pt x="1144" y="5019"/>
                    <a:pt x="1152" y="5019"/>
                  </a:cubicBezTo>
                  <a:cubicBezTo>
                    <a:pt x="1166" y="5019"/>
                    <a:pt x="1178" y="5013"/>
                    <a:pt x="1186" y="4994"/>
                  </a:cubicBezTo>
                  <a:cubicBezTo>
                    <a:pt x="1197" y="4977"/>
                    <a:pt x="1191" y="4952"/>
                    <a:pt x="1169" y="4944"/>
                  </a:cubicBezTo>
                  <a:cubicBezTo>
                    <a:pt x="1125" y="4919"/>
                    <a:pt x="1080" y="4894"/>
                    <a:pt x="1038" y="4868"/>
                  </a:cubicBezTo>
                  <a:cubicBezTo>
                    <a:pt x="1032" y="4866"/>
                    <a:pt x="1026" y="4865"/>
                    <a:pt x="1020" y="4865"/>
                  </a:cubicBezTo>
                  <a:close/>
                  <a:moveTo>
                    <a:pt x="3138" y="4944"/>
                  </a:moveTo>
                  <a:cubicBezTo>
                    <a:pt x="3126" y="4944"/>
                    <a:pt x="3114" y="4950"/>
                    <a:pt x="3105" y="4960"/>
                  </a:cubicBezTo>
                  <a:cubicBezTo>
                    <a:pt x="3075" y="5000"/>
                    <a:pt x="3041" y="5033"/>
                    <a:pt x="3005" y="5069"/>
                  </a:cubicBezTo>
                  <a:cubicBezTo>
                    <a:pt x="2985" y="5083"/>
                    <a:pt x="2985" y="5106"/>
                    <a:pt x="2999" y="5125"/>
                  </a:cubicBezTo>
                  <a:cubicBezTo>
                    <a:pt x="3008" y="5133"/>
                    <a:pt x="3019" y="5139"/>
                    <a:pt x="3027" y="5139"/>
                  </a:cubicBezTo>
                  <a:cubicBezTo>
                    <a:pt x="3038" y="5139"/>
                    <a:pt x="3047" y="5133"/>
                    <a:pt x="3052" y="5125"/>
                  </a:cubicBezTo>
                  <a:cubicBezTo>
                    <a:pt x="3094" y="5086"/>
                    <a:pt x="3133" y="5047"/>
                    <a:pt x="3164" y="5005"/>
                  </a:cubicBezTo>
                  <a:cubicBezTo>
                    <a:pt x="3178" y="4991"/>
                    <a:pt x="3175" y="4966"/>
                    <a:pt x="3158" y="4952"/>
                  </a:cubicBezTo>
                  <a:cubicBezTo>
                    <a:pt x="3153" y="4947"/>
                    <a:pt x="3146" y="4944"/>
                    <a:pt x="3138" y="4944"/>
                  </a:cubicBezTo>
                  <a:close/>
                  <a:moveTo>
                    <a:pt x="1286" y="5011"/>
                  </a:moveTo>
                  <a:cubicBezTo>
                    <a:pt x="1272" y="5011"/>
                    <a:pt x="1261" y="5019"/>
                    <a:pt x="1253" y="5033"/>
                  </a:cubicBezTo>
                  <a:cubicBezTo>
                    <a:pt x="1242" y="5055"/>
                    <a:pt x="1250" y="5075"/>
                    <a:pt x="1270" y="5086"/>
                  </a:cubicBezTo>
                  <a:cubicBezTo>
                    <a:pt x="1317" y="5106"/>
                    <a:pt x="1362" y="5128"/>
                    <a:pt x="1409" y="5153"/>
                  </a:cubicBezTo>
                  <a:cubicBezTo>
                    <a:pt x="1417" y="5153"/>
                    <a:pt x="1420" y="5156"/>
                    <a:pt x="1429" y="5156"/>
                  </a:cubicBezTo>
                  <a:cubicBezTo>
                    <a:pt x="1443" y="5156"/>
                    <a:pt x="1457" y="5147"/>
                    <a:pt x="1465" y="5133"/>
                  </a:cubicBezTo>
                  <a:cubicBezTo>
                    <a:pt x="1473" y="5114"/>
                    <a:pt x="1465" y="5092"/>
                    <a:pt x="1445" y="5083"/>
                  </a:cubicBezTo>
                  <a:cubicBezTo>
                    <a:pt x="1395" y="5061"/>
                    <a:pt x="1351" y="5036"/>
                    <a:pt x="1306" y="5016"/>
                  </a:cubicBezTo>
                  <a:cubicBezTo>
                    <a:pt x="1299" y="5013"/>
                    <a:pt x="1292" y="5011"/>
                    <a:pt x="1286" y="5011"/>
                  </a:cubicBezTo>
                  <a:close/>
                  <a:moveTo>
                    <a:pt x="6213" y="4964"/>
                  </a:moveTo>
                  <a:cubicBezTo>
                    <a:pt x="6201" y="4964"/>
                    <a:pt x="6190" y="4968"/>
                    <a:pt x="6182" y="4977"/>
                  </a:cubicBezTo>
                  <a:cubicBezTo>
                    <a:pt x="6152" y="5016"/>
                    <a:pt x="6118" y="5050"/>
                    <a:pt x="6082" y="5089"/>
                  </a:cubicBezTo>
                  <a:cubicBezTo>
                    <a:pt x="6065" y="5106"/>
                    <a:pt x="6065" y="5131"/>
                    <a:pt x="6082" y="5145"/>
                  </a:cubicBezTo>
                  <a:cubicBezTo>
                    <a:pt x="6090" y="5153"/>
                    <a:pt x="6102" y="5156"/>
                    <a:pt x="6110" y="5156"/>
                  </a:cubicBezTo>
                  <a:cubicBezTo>
                    <a:pt x="6124" y="5156"/>
                    <a:pt x="6132" y="5153"/>
                    <a:pt x="6143" y="5142"/>
                  </a:cubicBezTo>
                  <a:lnTo>
                    <a:pt x="6247" y="5027"/>
                  </a:lnTo>
                  <a:cubicBezTo>
                    <a:pt x="6258" y="5008"/>
                    <a:pt x="6258" y="4986"/>
                    <a:pt x="6241" y="4972"/>
                  </a:cubicBezTo>
                  <a:cubicBezTo>
                    <a:pt x="6232" y="4967"/>
                    <a:pt x="6222" y="4964"/>
                    <a:pt x="6213" y="4964"/>
                  </a:cubicBezTo>
                  <a:close/>
                  <a:moveTo>
                    <a:pt x="2677" y="4941"/>
                  </a:moveTo>
                  <a:cubicBezTo>
                    <a:pt x="2673" y="4941"/>
                    <a:pt x="2669" y="4942"/>
                    <a:pt x="2664" y="4944"/>
                  </a:cubicBezTo>
                  <a:cubicBezTo>
                    <a:pt x="2645" y="4949"/>
                    <a:pt x="2631" y="4972"/>
                    <a:pt x="2637" y="4991"/>
                  </a:cubicBezTo>
                  <a:cubicBezTo>
                    <a:pt x="2651" y="5041"/>
                    <a:pt x="2670" y="5092"/>
                    <a:pt x="2692" y="5142"/>
                  </a:cubicBezTo>
                  <a:cubicBezTo>
                    <a:pt x="2701" y="5156"/>
                    <a:pt x="2715" y="5167"/>
                    <a:pt x="2729" y="5167"/>
                  </a:cubicBezTo>
                  <a:cubicBezTo>
                    <a:pt x="2731" y="5167"/>
                    <a:pt x="2740" y="5167"/>
                    <a:pt x="2745" y="5161"/>
                  </a:cubicBezTo>
                  <a:cubicBezTo>
                    <a:pt x="2765" y="5153"/>
                    <a:pt x="2776" y="5131"/>
                    <a:pt x="2765" y="5111"/>
                  </a:cubicBezTo>
                  <a:cubicBezTo>
                    <a:pt x="2745" y="5064"/>
                    <a:pt x="2729" y="5016"/>
                    <a:pt x="2715" y="4972"/>
                  </a:cubicBezTo>
                  <a:cubicBezTo>
                    <a:pt x="2708" y="4954"/>
                    <a:pt x="2694" y="4941"/>
                    <a:pt x="2677" y="4941"/>
                  </a:cubicBezTo>
                  <a:close/>
                  <a:moveTo>
                    <a:pt x="1568" y="5145"/>
                  </a:moveTo>
                  <a:cubicBezTo>
                    <a:pt x="1554" y="5145"/>
                    <a:pt x="1540" y="5153"/>
                    <a:pt x="1532" y="5170"/>
                  </a:cubicBezTo>
                  <a:cubicBezTo>
                    <a:pt x="1526" y="5186"/>
                    <a:pt x="1532" y="5209"/>
                    <a:pt x="1554" y="5217"/>
                  </a:cubicBezTo>
                  <a:cubicBezTo>
                    <a:pt x="1602" y="5239"/>
                    <a:pt x="1652" y="5256"/>
                    <a:pt x="1699" y="5273"/>
                  </a:cubicBezTo>
                  <a:cubicBezTo>
                    <a:pt x="1702" y="5279"/>
                    <a:pt x="1710" y="5279"/>
                    <a:pt x="1713" y="5279"/>
                  </a:cubicBezTo>
                  <a:cubicBezTo>
                    <a:pt x="1727" y="5279"/>
                    <a:pt x="1744" y="5267"/>
                    <a:pt x="1749" y="5253"/>
                  </a:cubicBezTo>
                  <a:cubicBezTo>
                    <a:pt x="1755" y="5231"/>
                    <a:pt x="1744" y="5212"/>
                    <a:pt x="1724" y="5203"/>
                  </a:cubicBezTo>
                  <a:cubicBezTo>
                    <a:pt x="1680" y="5186"/>
                    <a:pt x="1629" y="5170"/>
                    <a:pt x="1582" y="5147"/>
                  </a:cubicBezTo>
                  <a:cubicBezTo>
                    <a:pt x="1577" y="5146"/>
                    <a:pt x="1573" y="5145"/>
                    <a:pt x="1568" y="5145"/>
                  </a:cubicBezTo>
                  <a:close/>
                  <a:moveTo>
                    <a:pt x="1863" y="5245"/>
                  </a:moveTo>
                  <a:cubicBezTo>
                    <a:pt x="1845" y="5245"/>
                    <a:pt x="1827" y="5255"/>
                    <a:pt x="1822" y="5273"/>
                  </a:cubicBezTo>
                  <a:cubicBezTo>
                    <a:pt x="1819" y="5295"/>
                    <a:pt x="1828" y="5315"/>
                    <a:pt x="1850" y="5323"/>
                  </a:cubicBezTo>
                  <a:cubicBezTo>
                    <a:pt x="1903" y="5337"/>
                    <a:pt x="1953" y="5348"/>
                    <a:pt x="2003" y="5357"/>
                  </a:cubicBezTo>
                  <a:lnTo>
                    <a:pt x="2009" y="5357"/>
                  </a:lnTo>
                  <a:cubicBezTo>
                    <a:pt x="2028" y="5357"/>
                    <a:pt x="2045" y="5343"/>
                    <a:pt x="2048" y="5326"/>
                  </a:cubicBezTo>
                  <a:cubicBezTo>
                    <a:pt x="2051" y="5304"/>
                    <a:pt x="2037" y="5284"/>
                    <a:pt x="2017" y="5281"/>
                  </a:cubicBezTo>
                  <a:cubicBezTo>
                    <a:pt x="1973" y="5270"/>
                    <a:pt x="1920" y="5259"/>
                    <a:pt x="1869" y="5245"/>
                  </a:cubicBezTo>
                  <a:cubicBezTo>
                    <a:pt x="1867" y="5245"/>
                    <a:pt x="1865" y="5245"/>
                    <a:pt x="1863" y="5245"/>
                  </a:cubicBezTo>
                  <a:close/>
                  <a:moveTo>
                    <a:pt x="6006" y="5187"/>
                  </a:moveTo>
                  <a:cubicBezTo>
                    <a:pt x="5997" y="5187"/>
                    <a:pt x="5987" y="5191"/>
                    <a:pt x="5979" y="5198"/>
                  </a:cubicBezTo>
                  <a:cubicBezTo>
                    <a:pt x="5937" y="5231"/>
                    <a:pt x="5898" y="5265"/>
                    <a:pt x="5859" y="5295"/>
                  </a:cubicBezTo>
                  <a:cubicBezTo>
                    <a:pt x="5842" y="5306"/>
                    <a:pt x="5839" y="5329"/>
                    <a:pt x="5853" y="5348"/>
                  </a:cubicBezTo>
                  <a:cubicBezTo>
                    <a:pt x="5859" y="5354"/>
                    <a:pt x="5873" y="5362"/>
                    <a:pt x="5884" y="5362"/>
                  </a:cubicBezTo>
                  <a:cubicBezTo>
                    <a:pt x="5892" y="5362"/>
                    <a:pt x="5898" y="5357"/>
                    <a:pt x="5909" y="5357"/>
                  </a:cubicBezTo>
                  <a:cubicBezTo>
                    <a:pt x="5951" y="5323"/>
                    <a:pt x="5993" y="5290"/>
                    <a:pt x="6032" y="5256"/>
                  </a:cubicBezTo>
                  <a:cubicBezTo>
                    <a:pt x="6049" y="5242"/>
                    <a:pt x="6049" y="5217"/>
                    <a:pt x="6035" y="5200"/>
                  </a:cubicBezTo>
                  <a:cubicBezTo>
                    <a:pt x="6027" y="5192"/>
                    <a:pt x="6017" y="5187"/>
                    <a:pt x="6006" y="5187"/>
                  </a:cubicBezTo>
                  <a:close/>
                  <a:moveTo>
                    <a:pt x="2623" y="5272"/>
                  </a:moveTo>
                  <a:cubicBezTo>
                    <a:pt x="2620" y="5272"/>
                    <a:pt x="2617" y="5272"/>
                    <a:pt x="2614" y="5273"/>
                  </a:cubicBezTo>
                  <a:cubicBezTo>
                    <a:pt x="2567" y="5284"/>
                    <a:pt x="2517" y="5295"/>
                    <a:pt x="2466" y="5301"/>
                  </a:cubicBezTo>
                  <a:cubicBezTo>
                    <a:pt x="2447" y="5301"/>
                    <a:pt x="2427" y="5323"/>
                    <a:pt x="2433" y="5343"/>
                  </a:cubicBezTo>
                  <a:cubicBezTo>
                    <a:pt x="2436" y="5365"/>
                    <a:pt x="2450" y="5379"/>
                    <a:pt x="2469" y="5379"/>
                  </a:cubicBezTo>
                  <a:cubicBezTo>
                    <a:pt x="2475" y="5379"/>
                    <a:pt x="2475" y="5379"/>
                    <a:pt x="2475" y="5376"/>
                  </a:cubicBezTo>
                  <a:cubicBezTo>
                    <a:pt x="2525" y="5371"/>
                    <a:pt x="2581" y="5362"/>
                    <a:pt x="2631" y="5348"/>
                  </a:cubicBezTo>
                  <a:cubicBezTo>
                    <a:pt x="2651" y="5343"/>
                    <a:pt x="2662" y="5323"/>
                    <a:pt x="2659" y="5301"/>
                  </a:cubicBezTo>
                  <a:cubicBezTo>
                    <a:pt x="2657" y="5284"/>
                    <a:pt x="2640" y="5272"/>
                    <a:pt x="2623" y="5272"/>
                  </a:cubicBezTo>
                  <a:close/>
                  <a:moveTo>
                    <a:pt x="2158" y="5301"/>
                  </a:moveTo>
                  <a:cubicBezTo>
                    <a:pt x="2140" y="5301"/>
                    <a:pt x="2126" y="5316"/>
                    <a:pt x="2120" y="5337"/>
                  </a:cubicBezTo>
                  <a:cubicBezTo>
                    <a:pt x="2118" y="5357"/>
                    <a:pt x="2134" y="5376"/>
                    <a:pt x="2157" y="5379"/>
                  </a:cubicBezTo>
                  <a:cubicBezTo>
                    <a:pt x="2209" y="5384"/>
                    <a:pt x="2258" y="5390"/>
                    <a:pt x="2310" y="5390"/>
                  </a:cubicBezTo>
                  <a:lnTo>
                    <a:pt x="2310" y="5390"/>
                  </a:lnTo>
                  <a:lnTo>
                    <a:pt x="2310" y="5309"/>
                  </a:lnTo>
                  <a:cubicBezTo>
                    <a:pt x="2266" y="5309"/>
                    <a:pt x="2213" y="5309"/>
                    <a:pt x="2162" y="5301"/>
                  </a:cubicBezTo>
                  <a:cubicBezTo>
                    <a:pt x="2161" y="5301"/>
                    <a:pt x="2159" y="5301"/>
                    <a:pt x="2158" y="5301"/>
                  </a:cubicBezTo>
                  <a:close/>
                  <a:moveTo>
                    <a:pt x="2310" y="5390"/>
                  </a:moveTo>
                  <a:lnTo>
                    <a:pt x="2310" y="5390"/>
                  </a:lnTo>
                  <a:lnTo>
                    <a:pt x="2313" y="5390"/>
                  </a:lnTo>
                  <a:cubicBezTo>
                    <a:pt x="2312" y="5390"/>
                    <a:pt x="2311" y="5390"/>
                    <a:pt x="2310" y="5390"/>
                  </a:cubicBezTo>
                  <a:close/>
                  <a:moveTo>
                    <a:pt x="2908" y="5157"/>
                  </a:moveTo>
                  <a:cubicBezTo>
                    <a:pt x="2901" y="5157"/>
                    <a:pt x="2894" y="5158"/>
                    <a:pt x="2888" y="5161"/>
                  </a:cubicBezTo>
                  <a:cubicBezTo>
                    <a:pt x="2846" y="5186"/>
                    <a:pt x="2801" y="5209"/>
                    <a:pt x="2757" y="5228"/>
                  </a:cubicBezTo>
                  <a:cubicBezTo>
                    <a:pt x="2740" y="5237"/>
                    <a:pt x="2726" y="5256"/>
                    <a:pt x="2734" y="5279"/>
                  </a:cubicBezTo>
                  <a:cubicBezTo>
                    <a:pt x="2743" y="5291"/>
                    <a:pt x="2755" y="5301"/>
                    <a:pt x="2770" y="5301"/>
                  </a:cubicBezTo>
                  <a:cubicBezTo>
                    <a:pt x="2774" y="5301"/>
                    <a:pt x="2779" y="5300"/>
                    <a:pt x="2784" y="5298"/>
                  </a:cubicBezTo>
                  <a:cubicBezTo>
                    <a:pt x="2810" y="5337"/>
                    <a:pt x="2837" y="5376"/>
                    <a:pt x="2868" y="5410"/>
                  </a:cubicBezTo>
                  <a:cubicBezTo>
                    <a:pt x="2874" y="5418"/>
                    <a:pt x="2885" y="5424"/>
                    <a:pt x="2896" y="5424"/>
                  </a:cubicBezTo>
                  <a:cubicBezTo>
                    <a:pt x="2902" y="5424"/>
                    <a:pt x="2913" y="5421"/>
                    <a:pt x="2921" y="5421"/>
                  </a:cubicBezTo>
                  <a:cubicBezTo>
                    <a:pt x="2938" y="5407"/>
                    <a:pt x="2938" y="5382"/>
                    <a:pt x="2924" y="5365"/>
                  </a:cubicBezTo>
                  <a:cubicBezTo>
                    <a:pt x="2899" y="5334"/>
                    <a:pt x="2874" y="5301"/>
                    <a:pt x="2854" y="5270"/>
                  </a:cubicBezTo>
                  <a:lnTo>
                    <a:pt x="2927" y="5228"/>
                  </a:lnTo>
                  <a:cubicBezTo>
                    <a:pt x="2949" y="5217"/>
                    <a:pt x="2952" y="5195"/>
                    <a:pt x="2941" y="5175"/>
                  </a:cubicBezTo>
                  <a:cubicBezTo>
                    <a:pt x="2933" y="5162"/>
                    <a:pt x="2921" y="5157"/>
                    <a:pt x="2908" y="5157"/>
                  </a:cubicBezTo>
                  <a:close/>
                  <a:moveTo>
                    <a:pt x="5754" y="5375"/>
                  </a:moveTo>
                  <a:cubicBezTo>
                    <a:pt x="5747" y="5375"/>
                    <a:pt x="5740" y="5377"/>
                    <a:pt x="5733" y="5382"/>
                  </a:cubicBezTo>
                  <a:cubicBezTo>
                    <a:pt x="5691" y="5410"/>
                    <a:pt x="5650" y="5438"/>
                    <a:pt x="5605" y="5463"/>
                  </a:cubicBezTo>
                  <a:cubicBezTo>
                    <a:pt x="5588" y="5474"/>
                    <a:pt x="5580" y="5496"/>
                    <a:pt x="5591" y="5516"/>
                  </a:cubicBezTo>
                  <a:cubicBezTo>
                    <a:pt x="5599" y="5530"/>
                    <a:pt x="5613" y="5535"/>
                    <a:pt x="5627" y="5535"/>
                  </a:cubicBezTo>
                  <a:cubicBezTo>
                    <a:pt x="5633" y="5535"/>
                    <a:pt x="5641" y="5532"/>
                    <a:pt x="5644" y="5530"/>
                  </a:cubicBezTo>
                  <a:cubicBezTo>
                    <a:pt x="5689" y="5502"/>
                    <a:pt x="5733" y="5474"/>
                    <a:pt x="5775" y="5446"/>
                  </a:cubicBezTo>
                  <a:cubicBezTo>
                    <a:pt x="5795" y="5435"/>
                    <a:pt x="5800" y="5410"/>
                    <a:pt x="5786" y="5393"/>
                  </a:cubicBezTo>
                  <a:cubicBezTo>
                    <a:pt x="5779" y="5382"/>
                    <a:pt x="5767" y="5375"/>
                    <a:pt x="5754" y="5375"/>
                  </a:cubicBezTo>
                  <a:close/>
                  <a:moveTo>
                    <a:pt x="3000" y="5452"/>
                  </a:moveTo>
                  <a:cubicBezTo>
                    <a:pt x="2989" y="5452"/>
                    <a:pt x="2979" y="5457"/>
                    <a:pt x="2971" y="5465"/>
                  </a:cubicBezTo>
                  <a:cubicBezTo>
                    <a:pt x="2957" y="5482"/>
                    <a:pt x="2957" y="5507"/>
                    <a:pt x="2974" y="5521"/>
                  </a:cubicBezTo>
                  <a:cubicBezTo>
                    <a:pt x="3019" y="5560"/>
                    <a:pt x="3055" y="5591"/>
                    <a:pt x="3102" y="5622"/>
                  </a:cubicBezTo>
                  <a:cubicBezTo>
                    <a:pt x="3105" y="5627"/>
                    <a:pt x="3116" y="5630"/>
                    <a:pt x="3122" y="5630"/>
                  </a:cubicBezTo>
                  <a:cubicBezTo>
                    <a:pt x="3136" y="5630"/>
                    <a:pt x="3147" y="5627"/>
                    <a:pt x="3156" y="5608"/>
                  </a:cubicBezTo>
                  <a:cubicBezTo>
                    <a:pt x="3167" y="5591"/>
                    <a:pt x="3164" y="5571"/>
                    <a:pt x="3147" y="5557"/>
                  </a:cubicBezTo>
                  <a:cubicBezTo>
                    <a:pt x="3105" y="5524"/>
                    <a:pt x="3066" y="5493"/>
                    <a:pt x="3027" y="5463"/>
                  </a:cubicBezTo>
                  <a:cubicBezTo>
                    <a:pt x="3019" y="5456"/>
                    <a:pt x="3009" y="5452"/>
                    <a:pt x="3000" y="5452"/>
                  </a:cubicBezTo>
                  <a:close/>
                  <a:moveTo>
                    <a:pt x="5495" y="5530"/>
                  </a:moveTo>
                  <a:cubicBezTo>
                    <a:pt x="5489" y="5530"/>
                    <a:pt x="5483" y="5532"/>
                    <a:pt x="5477" y="5535"/>
                  </a:cubicBezTo>
                  <a:cubicBezTo>
                    <a:pt x="5432" y="5557"/>
                    <a:pt x="5385" y="5577"/>
                    <a:pt x="5337" y="5599"/>
                  </a:cubicBezTo>
                  <a:cubicBezTo>
                    <a:pt x="5315" y="5605"/>
                    <a:pt x="5306" y="5627"/>
                    <a:pt x="5315" y="5647"/>
                  </a:cubicBezTo>
                  <a:cubicBezTo>
                    <a:pt x="5323" y="5661"/>
                    <a:pt x="5337" y="5672"/>
                    <a:pt x="5351" y="5672"/>
                  </a:cubicBezTo>
                  <a:lnTo>
                    <a:pt x="5368" y="5672"/>
                  </a:lnTo>
                  <a:cubicBezTo>
                    <a:pt x="5418" y="5650"/>
                    <a:pt x="5465" y="5630"/>
                    <a:pt x="5510" y="5605"/>
                  </a:cubicBezTo>
                  <a:cubicBezTo>
                    <a:pt x="5532" y="5594"/>
                    <a:pt x="5538" y="5574"/>
                    <a:pt x="5530" y="5552"/>
                  </a:cubicBezTo>
                  <a:cubicBezTo>
                    <a:pt x="5522" y="5538"/>
                    <a:pt x="5509" y="5530"/>
                    <a:pt x="5495" y="5530"/>
                  </a:cubicBezTo>
                  <a:close/>
                  <a:moveTo>
                    <a:pt x="3257" y="5633"/>
                  </a:moveTo>
                  <a:cubicBezTo>
                    <a:pt x="3243" y="5633"/>
                    <a:pt x="3228" y="5639"/>
                    <a:pt x="3220" y="5655"/>
                  </a:cubicBezTo>
                  <a:cubicBezTo>
                    <a:pt x="3214" y="5672"/>
                    <a:pt x="3217" y="5697"/>
                    <a:pt x="3236" y="5705"/>
                  </a:cubicBezTo>
                  <a:cubicBezTo>
                    <a:pt x="3284" y="5730"/>
                    <a:pt x="3331" y="5753"/>
                    <a:pt x="3381" y="5772"/>
                  </a:cubicBezTo>
                  <a:cubicBezTo>
                    <a:pt x="3384" y="5772"/>
                    <a:pt x="3387" y="5775"/>
                    <a:pt x="3395" y="5775"/>
                  </a:cubicBezTo>
                  <a:cubicBezTo>
                    <a:pt x="3409" y="5775"/>
                    <a:pt x="3423" y="5770"/>
                    <a:pt x="3429" y="5747"/>
                  </a:cubicBezTo>
                  <a:cubicBezTo>
                    <a:pt x="3437" y="5730"/>
                    <a:pt x="3429" y="5711"/>
                    <a:pt x="3409" y="5700"/>
                  </a:cubicBezTo>
                  <a:cubicBezTo>
                    <a:pt x="3359" y="5683"/>
                    <a:pt x="3315" y="5661"/>
                    <a:pt x="3273" y="5636"/>
                  </a:cubicBezTo>
                  <a:cubicBezTo>
                    <a:pt x="3268" y="5634"/>
                    <a:pt x="3263" y="5633"/>
                    <a:pt x="3257" y="5633"/>
                  </a:cubicBezTo>
                  <a:close/>
                  <a:moveTo>
                    <a:pt x="5205" y="5651"/>
                  </a:moveTo>
                  <a:cubicBezTo>
                    <a:pt x="5202" y="5651"/>
                    <a:pt x="5198" y="5651"/>
                    <a:pt x="5195" y="5652"/>
                  </a:cubicBezTo>
                  <a:cubicBezTo>
                    <a:pt x="5147" y="5666"/>
                    <a:pt x="5100" y="5686"/>
                    <a:pt x="5050" y="5700"/>
                  </a:cubicBezTo>
                  <a:cubicBezTo>
                    <a:pt x="5030" y="5705"/>
                    <a:pt x="5016" y="5728"/>
                    <a:pt x="5022" y="5747"/>
                  </a:cubicBezTo>
                  <a:cubicBezTo>
                    <a:pt x="5030" y="5767"/>
                    <a:pt x="5044" y="5775"/>
                    <a:pt x="5061" y="5775"/>
                  </a:cubicBezTo>
                  <a:cubicBezTo>
                    <a:pt x="5063" y="5775"/>
                    <a:pt x="5066" y="5774"/>
                    <a:pt x="5068" y="5774"/>
                  </a:cubicBezTo>
                  <a:cubicBezTo>
                    <a:pt x="5069" y="5774"/>
                    <a:pt x="5069" y="5774"/>
                    <a:pt x="5069" y="5775"/>
                  </a:cubicBezTo>
                  <a:cubicBezTo>
                    <a:pt x="5120" y="5761"/>
                    <a:pt x="5170" y="5744"/>
                    <a:pt x="5217" y="5728"/>
                  </a:cubicBezTo>
                  <a:cubicBezTo>
                    <a:pt x="5239" y="5719"/>
                    <a:pt x="5251" y="5700"/>
                    <a:pt x="5242" y="5677"/>
                  </a:cubicBezTo>
                  <a:cubicBezTo>
                    <a:pt x="5238" y="5661"/>
                    <a:pt x="5222" y="5651"/>
                    <a:pt x="5205" y="5651"/>
                  </a:cubicBezTo>
                  <a:close/>
                  <a:moveTo>
                    <a:pt x="4917" y="5736"/>
                  </a:moveTo>
                  <a:cubicBezTo>
                    <a:pt x="4913" y="5736"/>
                    <a:pt x="4909" y="5737"/>
                    <a:pt x="4905" y="5739"/>
                  </a:cubicBezTo>
                  <a:lnTo>
                    <a:pt x="4871" y="5744"/>
                  </a:lnTo>
                  <a:cubicBezTo>
                    <a:pt x="4829" y="5753"/>
                    <a:pt x="4793" y="5761"/>
                    <a:pt x="4754" y="5770"/>
                  </a:cubicBezTo>
                  <a:cubicBezTo>
                    <a:pt x="4735" y="5772"/>
                    <a:pt x="4718" y="5795"/>
                    <a:pt x="4723" y="5814"/>
                  </a:cubicBezTo>
                  <a:cubicBezTo>
                    <a:pt x="4726" y="5831"/>
                    <a:pt x="4743" y="5845"/>
                    <a:pt x="4762" y="5845"/>
                  </a:cubicBezTo>
                  <a:cubicBezTo>
                    <a:pt x="4762" y="5845"/>
                    <a:pt x="4765" y="5845"/>
                    <a:pt x="4768" y="5842"/>
                  </a:cubicBezTo>
                  <a:cubicBezTo>
                    <a:pt x="4807" y="5836"/>
                    <a:pt x="4843" y="5828"/>
                    <a:pt x="4885" y="5817"/>
                  </a:cubicBezTo>
                  <a:lnTo>
                    <a:pt x="4921" y="5811"/>
                  </a:lnTo>
                  <a:cubicBezTo>
                    <a:pt x="4941" y="5809"/>
                    <a:pt x="4955" y="5786"/>
                    <a:pt x="4949" y="5767"/>
                  </a:cubicBezTo>
                  <a:cubicBezTo>
                    <a:pt x="4947" y="5749"/>
                    <a:pt x="4932" y="5736"/>
                    <a:pt x="4917" y="5736"/>
                  </a:cubicBezTo>
                  <a:close/>
                  <a:moveTo>
                    <a:pt x="3534" y="5753"/>
                  </a:moveTo>
                  <a:cubicBezTo>
                    <a:pt x="3518" y="5753"/>
                    <a:pt x="3505" y="5763"/>
                    <a:pt x="3499" y="5781"/>
                  </a:cubicBezTo>
                  <a:cubicBezTo>
                    <a:pt x="3493" y="5800"/>
                    <a:pt x="3501" y="5823"/>
                    <a:pt x="3524" y="5828"/>
                  </a:cubicBezTo>
                  <a:cubicBezTo>
                    <a:pt x="3571" y="5842"/>
                    <a:pt x="3624" y="5856"/>
                    <a:pt x="3677" y="5867"/>
                  </a:cubicBezTo>
                  <a:lnTo>
                    <a:pt x="3688" y="5867"/>
                  </a:lnTo>
                  <a:cubicBezTo>
                    <a:pt x="3708" y="5867"/>
                    <a:pt x="3722" y="5853"/>
                    <a:pt x="3725" y="5839"/>
                  </a:cubicBezTo>
                  <a:cubicBezTo>
                    <a:pt x="3730" y="5817"/>
                    <a:pt x="3716" y="5797"/>
                    <a:pt x="3694" y="5795"/>
                  </a:cubicBezTo>
                  <a:cubicBezTo>
                    <a:pt x="3647" y="5783"/>
                    <a:pt x="3593" y="5770"/>
                    <a:pt x="3549" y="5756"/>
                  </a:cubicBezTo>
                  <a:cubicBezTo>
                    <a:pt x="3544" y="5754"/>
                    <a:pt x="3539" y="5753"/>
                    <a:pt x="3534" y="5753"/>
                  </a:cubicBezTo>
                  <a:close/>
                  <a:moveTo>
                    <a:pt x="4609" y="5797"/>
                  </a:moveTo>
                  <a:cubicBezTo>
                    <a:pt x="4607" y="5797"/>
                    <a:pt x="4605" y="5797"/>
                    <a:pt x="4603" y="5797"/>
                  </a:cubicBezTo>
                  <a:cubicBezTo>
                    <a:pt x="4556" y="5803"/>
                    <a:pt x="4503" y="5811"/>
                    <a:pt x="4456" y="5817"/>
                  </a:cubicBezTo>
                  <a:cubicBezTo>
                    <a:pt x="4433" y="5817"/>
                    <a:pt x="4416" y="5839"/>
                    <a:pt x="4419" y="5859"/>
                  </a:cubicBezTo>
                  <a:cubicBezTo>
                    <a:pt x="4422" y="5881"/>
                    <a:pt x="4436" y="5895"/>
                    <a:pt x="4458" y="5895"/>
                  </a:cubicBezTo>
                  <a:lnTo>
                    <a:pt x="4464" y="5895"/>
                  </a:lnTo>
                  <a:cubicBezTo>
                    <a:pt x="4514" y="5887"/>
                    <a:pt x="4567" y="5884"/>
                    <a:pt x="4617" y="5873"/>
                  </a:cubicBezTo>
                  <a:cubicBezTo>
                    <a:pt x="4640" y="5870"/>
                    <a:pt x="4654" y="5850"/>
                    <a:pt x="4651" y="5828"/>
                  </a:cubicBezTo>
                  <a:cubicBezTo>
                    <a:pt x="4646" y="5810"/>
                    <a:pt x="4629" y="5797"/>
                    <a:pt x="4609" y="5797"/>
                  </a:cubicBezTo>
                  <a:close/>
                  <a:moveTo>
                    <a:pt x="3845" y="5817"/>
                  </a:moveTo>
                  <a:cubicBezTo>
                    <a:pt x="3822" y="5817"/>
                    <a:pt x="3806" y="5831"/>
                    <a:pt x="3803" y="5853"/>
                  </a:cubicBezTo>
                  <a:cubicBezTo>
                    <a:pt x="3803" y="5873"/>
                    <a:pt x="3817" y="5892"/>
                    <a:pt x="3836" y="5895"/>
                  </a:cubicBezTo>
                  <a:cubicBezTo>
                    <a:pt x="3886" y="5898"/>
                    <a:pt x="3939" y="5906"/>
                    <a:pt x="3995" y="5909"/>
                  </a:cubicBezTo>
                  <a:cubicBezTo>
                    <a:pt x="4015" y="5909"/>
                    <a:pt x="4031" y="5892"/>
                    <a:pt x="4029" y="5873"/>
                  </a:cubicBezTo>
                  <a:cubicBezTo>
                    <a:pt x="4031" y="5853"/>
                    <a:pt x="4015" y="5836"/>
                    <a:pt x="3995" y="5831"/>
                  </a:cubicBezTo>
                  <a:cubicBezTo>
                    <a:pt x="3945" y="5828"/>
                    <a:pt x="3892" y="5825"/>
                    <a:pt x="3845" y="5817"/>
                  </a:cubicBezTo>
                  <a:close/>
                  <a:moveTo>
                    <a:pt x="4305" y="5828"/>
                  </a:moveTo>
                  <a:cubicBezTo>
                    <a:pt x="4303" y="5828"/>
                    <a:pt x="4301" y="5828"/>
                    <a:pt x="4299" y="5828"/>
                  </a:cubicBezTo>
                  <a:cubicBezTo>
                    <a:pt x="4249" y="5831"/>
                    <a:pt x="4196" y="5836"/>
                    <a:pt x="4149" y="5836"/>
                  </a:cubicBezTo>
                  <a:cubicBezTo>
                    <a:pt x="4126" y="5836"/>
                    <a:pt x="4110" y="5853"/>
                    <a:pt x="4110" y="5873"/>
                  </a:cubicBezTo>
                  <a:cubicBezTo>
                    <a:pt x="4110" y="5895"/>
                    <a:pt x="4126" y="5912"/>
                    <a:pt x="4149" y="5912"/>
                  </a:cubicBezTo>
                  <a:cubicBezTo>
                    <a:pt x="4199" y="5912"/>
                    <a:pt x="4252" y="5912"/>
                    <a:pt x="4308" y="5906"/>
                  </a:cubicBezTo>
                  <a:cubicBezTo>
                    <a:pt x="4330" y="5901"/>
                    <a:pt x="4347" y="5884"/>
                    <a:pt x="4341" y="5864"/>
                  </a:cubicBezTo>
                  <a:cubicBezTo>
                    <a:pt x="4339" y="5844"/>
                    <a:pt x="4326" y="5828"/>
                    <a:pt x="4305" y="58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5" name="Google Shape;3115;p41"/>
            <p:cNvSpPr/>
            <p:nvPr/>
          </p:nvSpPr>
          <p:spPr>
            <a:xfrm>
              <a:off x="7605478" y="1236865"/>
              <a:ext cx="41113" cy="59308"/>
            </a:xfrm>
            <a:custGeom>
              <a:avLst/>
              <a:gdLst/>
              <a:ahLst/>
              <a:cxnLst/>
              <a:rect l="l" t="t" r="r" b="b"/>
              <a:pathLst>
                <a:path w="1245" h="1796" extrusionOk="0">
                  <a:moveTo>
                    <a:pt x="645" y="100"/>
                  </a:moveTo>
                  <a:lnTo>
                    <a:pt x="1150" y="1489"/>
                  </a:lnTo>
                  <a:lnTo>
                    <a:pt x="765" y="1704"/>
                  </a:lnTo>
                  <a:lnTo>
                    <a:pt x="90" y="387"/>
                  </a:lnTo>
                  <a:lnTo>
                    <a:pt x="645" y="100"/>
                  </a:lnTo>
                  <a:close/>
                  <a:moveTo>
                    <a:pt x="672" y="0"/>
                  </a:moveTo>
                  <a:cubicBezTo>
                    <a:pt x="665" y="0"/>
                    <a:pt x="659" y="2"/>
                    <a:pt x="653" y="8"/>
                  </a:cubicBezTo>
                  <a:lnTo>
                    <a:pt x="29" y="331"/>
                  </a:lnTo>
                  <a:cubicBezTo>
                    <a:pt x="6" y="342"/>
                    <a:pt x="1" y="362"/>
                    <a:pt x="12" y="384"/>
                  </a:cubicBezTo>
                  <a:lnTo>
                    <a:pt x="718" y="1771"/>
                  </a:lnTo>
                  <a:cubicBezTo>
                    <a:pt x="726" y="1782"/>
                    <a:pt x="732" y="1787"/>
                    <a:pt x="743" y="1793"/>
                  </a:cubicBezTo>
                  <a:cubicBezTo>
                    <a:pt x="745" y="1796"/>
                    <a:pt x="751" y="1796"/>
                    <a:pt x="754" y="1796"/>
                  </a:cubicBezTo>
                  <a:cubicBezTo>
                    <a:pt x="757" y="1796"/>
                    <a:pt x="765" y="1796"/>
                    <a:pt x="771" y="1785"/>
                  </a:cubicBezTo>
                  <a:lnTo>
                    <a:pt x="1220" y="1534"/>
                  </a:lnTo>
                  <a:cubicBezTo>
                    <a:pt x="1239" y="1528"/>
                    <a:pt x="1245" y="1506"/>
                    <a:pt x="1239" y="1489"/>
                  </a:cubicBezTo>
                  <a:lnTo>
                    <a:pt x="704" y="27"/>
                  </a:lnTo>
                  <a:cubicBezTo>
                    <a:pt x="701" y="16"/>
                    <a:pt x="695" y="8"/>
                    <a:pt x="684" y="2"/>
                  </a:cubicBezTo>
                  <a:cubicBezTo>
                    <a:pt x="680" y="1"/>
                    <a:pt x="676" y="0"/>
                    <a:pt x="6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6" name="Google Shape;3116;p41"/>
            <p:cNvSpPr/>
            <p:nvPr/>
          </p:nvSpPr>
          <p:spPr>
            <a:xfrm>
              <a:off x="7633217" y="1294754"/>
              <a:ext cx="25625" cy="25559"/>
            </a:xfrm>
            <a:custGeom>
              <a:avLst/>
              <a:gdLst/>
              <a:ahLst/>
              <a:cxnLst/>
              <a:rect l="l" t="t" r="r" b="b"/>
              <a:pathLst>
                <a:path w="776" h="774" extrusionOk="0">
                  <a:moveTo>
                    <a:pt x="388" y="76"/>
                  </a:moveTo>
                  <a:cubicBezTo>
                    <a:pt x="561" y="76"/>
                    <a:pt x="698" y="216"/>
                    <a:pt x="698" y="389"/>
                  </a:cubicBezTo>
                  <a:cubicBezTo>
                    <a:pt x="698" y="559"/>
                    <a:pt x="558" y="698"/>
                    <a:pt x="388" y="698"/>
                  </a:cubicBezTo>
                  <a:cubicBezTo>
                    <a:pt x="218" y="698"/>
                    <a:pt x="78" y="559"/>
                    <a:pt x="78" y="389"/>
                  </a:cubicBezTo>
                  <a:cubicBezTo>
                    <a:pt x="78" y="216"/>
                    <a:pt x="218" y="76"/>
                    <a:pt x="388" y="76"/>
                  </a:cubicBezTo>
                  <a:close/>
                  <a:moveTo>
                    <a:pt x="388" y="1"/>
                  </a:moveTo>
                  <a:cubicBezTo>
                    <a:pt x="173" y="1"/>
                    <a:pt x="0" y="174"/>
                    <a:pt x="0" y="389"/>
                  </a:cubicBezTo>
                  <a:cubicBezTo>
                    <a:pt x="0" y="601"/>
                    <a:pt x="173" y="774"/>
                    <a:pt x="388" y="774"/>
                  </a:cubicBezTo>
                  <a:cubicBezTo>
                    <a:pt x="603" y="774"/>
                    <a:pt x="776" y="601"/>
                    <a:pt x="776" y="389"/>
                  </a:cubicBezTo>
                  <a:cubicBezTo>
                    <a:pt x="776" y="174"/>
                    <a:pt x="600" y="1"/>
                    <a:pt x="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7" name="Google Shape;3117;p41"/>
            <p:cNvSpPr/>
            <p:nvPr/>
          </p:nvSpPr>
          <p:spPr>
            <a:xfrm>
              <a:off x="7761741" y="1100482"/>
              <a:ext cx="202230" cy="51878"/>
            </a:xfrm>
            <a:custGeom>
              <a:avLst/>
              <a:gdLst/>
              <a:ahLst/>
              <a:cxnLst/>
              <a:rect l="l" t="t" r="r" b="b"/>
              <a:pathLst>
                <a:path w="6124" h="1571" extrusionOk="0">
                  <a:moveTo>
                    <a:pt x="1772" y="0"/>
                  </a:moveTo>
                  <a:cubicBezTo>
                    <a:pt x="1724" y="0"/>
                    <a:pt x="1671" y="3"/>
                    <a:pt x="1615" y="11"/>
                  </a:cubicBezTo>
                  <a:cubicBezTo>
                    <a:pt x="1593" y="11"/>
                    <a:pt x="1576" y="31"/>
                    <a:pt x="1579" y="53"/>
                  </a:cubicBezTo>
                  <a:cubicBezTo>
                    <a:pt x="1585" y="73"/>
                    <a:pt x="1599" y="87"/>
                    <a:pt x="1618" y="87"/>
                  </a:cubicBezTo>
                  <a:lnTo>
                    <a:pt x="1621" y="87"/>
                  </a:lnTo>
                  <a:cubicBezTo>
                    <a:pt x="1674" y="81"/>
                    <a:pt x="1724" y="76"/>
                    <a:pt x="1772" y="76"/>
                  </a:cubicBezTo>
                  <a:cubicBezTo>
                    <a:pt x="1794" y="76"/>
                    <a:pt x="1811" y="59"/>
                    <a:pt x="1811" y="39"/>
                  </a:cubicBezTo>
                  <a:cubicBezTo>
                    <a:pt x="1811" y="17"/>
                    <a:pt x="1794" y="0"/>
                    <a:pt x="1772" y="0"/>
                  </a:cubicBezTo>
                  <a:close/>
                  <a:moveTo>
                    <a:pt x="1931" y="5"/>
                  </a:moveTo>
                  <a:cubicBezTo>
                    <a:pt x="1911" y="5"/>
                    <a:pt x="1894" y="19"/>
                    <a:pt x="1892" y="39"/>
                  </a:cubicBezTo>
                  <a:cubicBezTo>
                    <a:pt x="1886" y="59"/>
                    <a:pt x="1900" y="81"/>
                    <a:pt x="1922" y="84"/>
                  </a:cubicBezTo>
                  <a:cubicBezTo>
                    <a:pt x="1970" y="90"/>
                    <a:pt x="2017" y="106"/>
                    <a:pt x="2062" y="123"/>
                  </a:cubicBezTo>
                  <a:cubicBezTo>
                    <a:pt x="2065" y="126"/>
                    <a:pt x="2067" y="126"/>
                    <a:pt x="2076" y="126"/>
                  </a:cubicBezTo>
                  <a:cubicBezTo>
                    <a:pt x="2090" y="126"/>
                    <a:pt x="2106" y="120"/>
                    <a:pt x="2118" y="98"/>
                  </a:cubicBezTo>
                  <a:cubicBezTo>
                    <a:pt x="2123" y="81"/>
                    <a:pt x="2115" y="56"/>
                    <a:pt x="2092" y="48"/>
                  </a:cubicBezTo>
                  <a:cubicBezTo>
                    <a:pt x="2045" y="31"/>
                    <a:pt x="1992" y="17"/>
                    <a:pt x="1936" y="6"/>
                  </a:cubicBezTo>
                  <a:cubicBezTo>
                    <a:pt x="1934" y="6"/>
                    <a:pt x="1932" y="5"/>
                    <a:pt x="1931" y="5"/>
                  </a:cubicBezTo>
                  <a:close/>
                  <a:moveTo>
                    <a:pt x="1465" y="34"/>
                  </a:moveTo>
                  <a:cubicBezTo>
                    <a:pt x="1462" y="34"/>
                    <a:pt x="1458" y="35"/>
                    <a:pt x="1454" y="37"/>
                  </a:cubicBezTo>
                  <a:cubicBezTo>
                    <a:pt x="1409" y="45"/>
                    <a:pt x="1356" y="59"/>
                    <a:pt x="1303" y="76"/>
                  </a:cubicBezTo>
                  <a:cubicBezTo>
                    <a:pt x="1286" y="84"/>
                    <a:pt x="1272" y="106"/>
                    <a:pt x="1281" y="126"/>
                  </a:cubicBezTo>
                  <a:cubicBezTo>
                    <a:pt x="1286" y="143"/>
                    <a:pt x="1300" y="154"/>
                    <a:pt x="1320" y="154"/>
                  </a:cubicBezTo>
                  <a:cubicBezTo>
                    <a:pt x="1322" y="154"/>
                    <a:pt x="1325" y="151"/>
                    <a:pt x="1325" y="148"/>
                  </a:cubicBezTo>
                  <a:cubicBezTo>
                    <a:pt x="1373" y="134"/>
                    <a:pt x="1426" y="120"/>
                    <a:pt x="1473" y="109"/>
                  </a:cubicBezTo>
                  <a:cubicBezTo>
                    <a:pt x="1490" y="106"/>
                    <a:pt x="1507" y="84"/>
                    <a:pt x="1501" y="64"/>
                  </a:cubicBezTo>
                  <a:cubicBezTo>
                    <a:pt x="1496" y="48"/>
                    <a:pt x="1483" y="34"/>
                    <a:pt x="1465" y="34"/>
                  </a:cubicBezTo>
                  <a:close/>
                  <a:moveTo>
                    <a:pt x="1174" y="127"/>
                  </a:moveTo>
                  <a:cubicBezTo>
                    <a:pt x="1169" y="127"/>
                    <a:pt x="1165" y="127"/>
                    <a:pt x="1161" y="129"/>
                  </a:cubicBezTo>
                  <a:lnTo>
                    <a:pt x="1127" y="143"/>
                  </a:lnTo>
                  <a:cubicBezTo>
                    <a:pt x="1085" y="156"/>
                    <a:pt x="1049" y="176"/>
                    <a:pt x="1016" y="190"/>
                  </a:cubicBezTo>
                  <a:cubicBezTo>
                    <a:pt x="993" y="196"/>
                    <a:pt x="985" y="218"/>
                    <a:pt x="993" y="237"/>
                  </a:cubicBezTo>
                  <a:cubicBezTo>
                    <a:pt x="1002" y="251"/>
                    <a:pt x="1016" y="263"/>
                    <a:pt x="1030" y="263"/>
                  </a:cubicBezTo>
                  <a:cubicBezTo>
                    <a:pt x="1035" y="263"/>
                    <a:pt x="1041" y="260"/>
                    <a:pt x="1043" y="257"/>
                  </a:cubicBezTo>
                  <a:cubicBezTo>
                    <a:pt x="1077" y="246"/>
                    <a:pt x="1113" y="229"/>
                    <a:pt x="1152" y="215"/>
                  </a:cubicBezTo>
                  <a:lnTo>
                    <a:pt x="1186" y="201"/>
                  </a:lnTo>
                  <a:cubicBezTo>
                    <a:pt x="1205" y="196"/>
                    <a:pt x="1216" y="173"/>
                    <a:pt x="1211" y="154"/>
                  </a:cubicBezTo>
                  <a:cubicBezTo>
                    <a:pt x="1204" y="136"/>
                    <a:pt x="1190" y="127"/>
                    <a:pt x="1174" y="127"/>
                  </a:cubicBezTo>
                  <a:close/>
                  <a:moveTo>
                    <a:pt x="2209" y="119"/>
                  </a:moveTo>
                  <a:cubicBezTo>
                    <a:pt x="2197" y="119"/>
                    <a:pt x="2185" y="126"/>
                    <a:pt x="2176" y="137"/>
                  </a:cubicBezTo>
                  <a:cubicBezTo>
                    <a:pt x="2162" y="154"/>
                    <a:pt x="2171" y="176"/>
                    <a:pt x="2187" y="190"/>
                  </a:cubicBezTo>
                  <a:cubicBezTo>
                    <a:pt x="2229" y="215"/>
                    <a:pt x="2268" y="249"/>
                    <a:pt x="2302" y="282"/>
                  </a:cubicBezTo>
                  <a:cubicBezTo>
                    <a:pt x="2310" y="290"/>
                    <a:pt x="2318" y="293"/>
                    <a:pt x="2330" y="293"/>
                  </a:cubicBezTo>
                  <a:cubicBezTo>
                    <a:pt x="2341" y="293"/>
                    <a:pt x="2352" y="290"/>
                    <a:pt x="2355" y="282"/>
                  </a:cubicBezTo>
                  <a:cubicBezTo>
                    <a:pt x="2371" y="265"/>
                    <a:pt x="2371" y="240"/>
                    <a:pt x="2355" y="226"/>
                  </a:cubicBezTo>
                  <a:cubicBezTo>
                    <a:pt x="2313" y="190"/>
                    <a:pt x="2274" y="154"/>
                    <a:pt x="2229" y="126"/>
                  </a:cubicBezTo>
                  <a:cubicBezTo>
                    <a:pt x="2222" y="121"/>
                    <a:pt x="2215" y="119"/>
                    <a:pt x="2209" y="119"/>
                  </a:cubicBezTo>
                  <a:close/>
                  <a:moveTo>
                    <a:pt x="892" y="244"/>
                  </a:moveTo>
                  <a:cubicBezTo>
                    <a:pt x="886" y="244"/>
                    <a:pt x="879" y="245"/>
                    <a:pt x="873" y="249"/>
                  </a:cubicBezTo>
                  <a:cubicBezTo>
                    <a:pt x="820" y="274"/>
                    <a:pt x="778" y="296"/>
                    <a:pt x="734" y="321"/>
                  </a:cubicBezTo>
                  <a:cubicBezTo>
                    <a:pt x="714" y="332"/>
                    <a:pt x="709" y="357"/>
                    <a:pt x="720" y="374"/>
                  </a:cubicBezTo>
                  <a:cubicBezTo>
                    <a:pt x="725" y="388"/>
                    <a:pt x="739" y="394"/>
                    <a:pt x="753" y="394"/>
                  </a:cubicBezTo>
                  <a:cubicBezTo>
                    <a:pt x="762" y="394"/>
                    <a:pt x="767" y="394"/>
                    <a:pt x="776" y="388"/>
                  </a:cubicBezTo>
                  <a:cubicBezTo>
                    <a:pt x="812" y="363"/>
                    <a:pt x="859" y="343"/>
                    <a:pt x="907" y="318"/>
                  </a:cubicBezTo>
                  <a:cubicBezTo>
                    <a:pt x="929" y="307"/>
                    <a:pt x="935" y="288"/>
                    <a:pt x="924" y="265"/>
                  </a:cubicBezTo>
                  <a:cubicBezTo>
                    <a:pt x="918" y="252"/>
                    <a:pt x="905" y="244"/>
                    <a:pt x="892" y="244"/>
                  </a:cubicBezTo>
                  <a:close/>
                  <a:moveTo>
                    <a:pt x="4003" y="328"/>
                  </a:moveTo>
                  <a:cubicBezTo>
                    <a:pt x="3958" y="328"/>
                    <a:pt x="3919" y="336"/>
                    <a:pt x="3886" y="349"/>
                  </a:cubicBezTo>
                  <a:cubicBezTo>
                    <a:pt x="3864" y="360"/>
                    <a:pt x="3853" y="380"/>
                    <a:pt x="3864" y="402"/>
                  </a:cubicBezTo>
                  <a:cubicBezTo>
                    <a:pt x="3872" y="416"/>
                    <a:pt x="3886" y="427"/>
                    <a:pt x="3900" y="427"/>
                  </a:cubicBezTo>
                  <a:cubicBezTo>
                    <a:pt x="3903" y="427"/>
                    <a:pt x="3909" y="422"/>
                    <a:pt x="3917" y="419"/>
                  </a:cubicBezTo>
                  <a:cubicBezTo>
                    <a:pt x="3941" y="408"/>
                    <a:pt x="3970" y="404"/>
                    <a:pt x="4002" y="404"/>
                  </a:cubicBezTo>
                  <a:cubicBezTo>
                    <a:pt x="4012" y="404"/>
                    <a:pt x="4021" y="404"/>
                    <a:pt x="4031" y="405"/>
                  </a:cubicBezTo>
                  <a:cubicBezTo>
                    <a:pt x="4034" y="405"/>
                    <a:pt x="4040" y="408"/>
                    <a:pt x="4045" y="408"/>
                  </a:cubicBezTo>
                  <a:cubicBezTo>
                    <a:pt x="4049" y="408"/>
                    <a:pt x="4052" y="409"/>
                    <a:pt x="4055" y="409"/>
                  </a:cubicBezTo>
                  <a:cubicBezTo>
                    <a:pt x="4073" y="409"/>
                    <a:pt x="4088" y="396"/>
                    <a:pt x="4090" y="377"/>
                  </a:cubicBezTo>
                  <a:cubicBezTo>
                    <a:pt x="4096" y="357"/>
                    <a:pt x="4082" y="335"/>
                    <a:pt x="4059" y="332"/>
                  </a:cubicBezTo>
                  <a:cubicBezTo>
                    <a:pt x="4054" y="332"/>
                    <a:pt x="4045" y="329"/>
                    <a:pt x="4040" y="329"/>
                  </a:cubicBezTo>
                  <a:cubicBezTo>
                    <a:pt x="4027" y="328"/>
                    <a:pt x="4015" y="328"/>
                    <a:pt x="4003" y="328"/>
                  </a:cubicBezTo>
                  <a:close/>
                  <a:moveTo>
                    <a:pt x="2436" y="336"/>
                  </a:moveTo>
                  <a:cubicBezTo>
                    <a:pt x="2428" y="336"/>
                    <a:pt x="2419" y="339"/>
                    <a:pt x="2410" y="343"/>
                  </a:cubicBezTo>
                  <a:cubicBezTo>
                    <a:pt x="2388" y="352"/>
                    <a:pt x="2385" y="377"/>
                    <a:pt x="2399" y="394"/>
                  </a:cubicBezTo>
                  <a:cubicBezTo>
                    <a:pt x="2427" y="433"/>
                    <a:pt x="2452" y="475"/>
                    <a:pt x="2480" y="519"/>
                  </a:cubicBezTo>
                  <a:cubicBezTo>
                    <a:pt x="2486" y="533"/>
                    <a:pt x="2500" y="541"/>
                    <a:pt x="2514" y="541"/>
                  </a:cubicBezTo>
                  <a:cubicBezTo>
                    <a:pt x="2522" y="541"/>
                    <a:pt x="2528" y="539"/>
                    <a:pt x="2536" y="539"/>
                  </a:cubicBezTo>
                  <a:cubicBezTo>
                    <a:pt x="2553" y="528"/>
                    <a:pt x="2561" y="502"/>
                    <a:pt x="2550" y="486"/>
                  </a:cubicBezTo>
                  <a:cubicBezTo>
                    <a:pt x="2522" y="435"/>
                    <a:pt x="2494" y="394"/>
                    <a:pt x="2463" y="352"/>
                  </a:cubicBezTo>
                  <a:cubicBezTo>
                    <a:pt x="2457" y="341"/>
                    <a:pt x="2447" y="336"/>
                    <a:pt x="2436" y="336"/>
                  </a:cubicBezTo>
                  <a:close/>
                  <a:moveTo>
                    <a:pt x="620" y="398"/>
                  </a:moveTo>
                  <a:cubicBezTo>
                    <a:pt x="613" y="398"/>
                    <a:pt x="606" y="400"/>
                    <a:pt x="600" y="405"/>
                  </a:cubicBezTo>
                  <a:cubicBezTo>
                    <a:pt x="555" y="435"/>
                    <a:pt x="513" y="469"/>
                    <a:pt x="474" y="500"/>
                  </a:cubicBezTo>
                  <a:cubicBezTo>
                    <a:pt x="458" y="514"/>
                    <a:pt x="455" y="539"/>
                    <a:pt x="469" y="555"/>
                  </a:cubicBezTo>
                  <a:cubicBezTo>
                    <a:pt x="474" y="561"/>
                    <a:pt x="488" y="569"/>
                    <a:pt x="499" y="569"/>
                  </a:cubicBezTo>
                  <a:cubicBezTo>
                    <a:pt x="505" y="569"/>
                    <a:pt x="516" y="567"/>
                    <a:pt x="519" y="555"/>
                  </a:cubicBezTo>
                  <a:cubicBezTo>
                    <a:pt x="558" y="528"/>
                    <a:pt x="600" y="497"/>
                    <a:pt x="642" y="469"/>
                  </a:cubicBezTo>
                  <a:cubicBezTo>
                    <a:pt x="658" y="458"/>
                    <a:pt x="667" y="433"/>
                    <a:pt x="653" y="416"/>
                  </a:cubicBezTo>
                  <a:cubicBezTo>
                    <a:pt x="646" y="405"/>
                    <a:pt x="633" y="398"/>
                    <a:pt x="620" y="398"/>
                  </a:cubicBezTo>
                  <a:close/>
                  <a:moveTo>
                    <a:pt x="4182" y="397"/>
                  </a:moveTo>
                  <a:cubicBezTo>
                    <a:pt x="4172" y="397"/>
                    <a:pt x="4162" y="401"/>
                    <a:pt x="4154" y="408"/>
                  </a:cubicBezTo>
                  <a:cubicBezTo>
                    <a:pt x="4140" y="424"/>
                    <a:pt x="4140" y="447"/>
                    <a:pt x="4154" y="463"/>
                  </a:cubicBezTo>
                  <a:cubicBezTo>
                    <a:pt x="4185" y="494"/>
                    <a:pt x="4207" y="533"/>
                    <a:pt x="4224" y="583"/>
                  </a:cubicBezTo>
                  <a:cubicBezTo>
                    <a:pt x="4229" y="600"/>
                    <a:pt x="4243" y="611"/>
                    <a:pt x="4263" y="611"/>
                  </a:cubicBezTo>
                  <a:cubicBezTo>
                    <a:pt x="4268" y="611"/>
                    <a:pt x="4271" y="611"/>
                    <a:pt x="4271" y="603"/>
                  </a:cubicBezTo>
                  <a:cubicBezTo>
                    <a:pt x="4294" y="597"/>
                    <a:pt x="4305" y="575"/>
                    <a:pt x="4296" y="555"/>
                  </a:cubicBezTo>
                  <a:cubicBezTo>
                    <a:pt x="4277" y="494"/>
                    <a:pt x="4249" y="447"/>
                    <a:pt x="4210" y="408"/>
                  </a:cubicBezTo>
                  <a:cubicBezTo>
                    <a:pt x="4202" y="401"/>
                    <a:pt x="4192" y="397"/>
                    <a:pt x="4182" y="397"/>
                  </a:cubicBezTo>
                  <a:close/>
                  <a:moveTo>
                    <a:pt x="3802" y="462"/>
                  </a:moveTo>
                  <a:cubicBezTo>
                    <a:pt x="3787" y="462"/>
                    <a:pt x="3773" y="475"/>
                    <a:pt x="3766" y="491"/>
                  </a:cubicBezTo>
                  <a:cubicBezTo>
                    <a:pt x="3764" y="514"/>
                    <a:pt x="3761" y="533"/>
                    <a:pt x="3761" y="555"/>
                  </a:cubicBezTo>
                  <a:cubicBezTo>
                    <a:pt x="3761" y="589"/>
                    <a:pt x="3766" y="625"/>
                    <a:pt x="3777" y="664"/>
                  </a:cubicBezTo>
                  <a:cubicBezTo>
                    <a:pt x="3783" y="681"/>
                    <a:pt x="3797" y="692"/>
                    <a:pt x="3817" y="692"/>
                  </a:cubicBezTo>
                  <a:lnTo>
                    <a:pt x="3819" y="692"/>
                  </a:lnTo>
                  <a:cubicBezTo>
                    <a:pt x="3839" y="684"/>
                    <a:pt x="3853" y="664"/>
                    <a:pt x="3847" y="642"/>
                  </a:cubicBezTo>
                  <a:cubicBezTo>
                    <a:pt x="3836" y="611"/>
                    <a:pt x="3833" y="583"/>
                    <a:pt x="3833" y="555"/>
                  </a:cubicBezTo>
                  <a:cubicBezTo>
                    <a:pt x="3833" y="541"/>
                    <a:pt x="3836" y="525"/>
                    <a:pt x="3839" y="508"/>
                  </a:cubicBezTo>
                  <a:cubicBezTo>
                    <a:pt x="3847" y="488"/>
                    <a:pt x="3833" y="472"/>
                    <a:pt x="3811" y="463"/>
                  </a:cubicBezTo>
                  <a:cubicBezTo>
                    <a:pt x="3808" y="463"/>
                    <a:pt x="3805" y="462"/>
                    <a:pt x="3802" y="462"/>
                  </a:cubicBezTo>
                  <a:close/>
                  <a:moveTo>
                    <a:pt x="384" y="590"/>
                  </a:moveTo>
                  <a:cubicBezTo>
                    <a:pt x="375" y="590"/>
                    <a:pt x="366" y="593"/>
                    <a:pt x="357" y="600"/>
                  </a:cubicBezTo>
                  <a:cubicBezTo>
                    <a:pt x="315" y="639"/>
                    <a:pt x="279" y="678"/>
                    <a:pt x="248" y="717"/>
                  </a:cubicBezTo>
                  <a:cubicBezTo>
                    <a:pt x="234" y="737"/>
                    <a:pt x="237" y="759"/>
                    <a:pt x="254" y="773"/>
                  </a:cubicBezTo>
                  <a:cubicBezTo>
                    <a:pt x="262" y="781"/>
                    <a:pt x="268" y="784"/>
                    <a:pt x="279" y="784"/>
                  </a:cubicBezTo>
                  <a:cubicBezTo>
                    <a:pt x="290" y="784"/>
                    <a:pt x="301" y="779"/>
                    <a:pt x="310" y="767"/>
                  </a:cubicBezTo>
                  <a:cubicBezTo>
                    <a:pt x="343" y="728"/>
                    <a:pt x="377" y="689"/>
                    <a:pt x="413" y="656"/>
                  </a:cubicBezTo>
                  <a:cubicBezTo>
                    <a:pt x="427" y="639"/>
                    <a:pt x="427" y="617"/>
                    <a:pt x="413" y="600"/>
                  </a:cubicBezTo>
                  <a:cubicBezTo>
                    <a:pt x="403" y="593"/>
                    <a:pt x="393" y="590"/>
                    <a:pt x="384" y="590"/>
                  </a:cubicBezTo>
                  <a:close/>
                  <a:moveTo>
                    <a:pt x="6079" y="598"/>
                  </a:moveTo>
                  <a:cubicBezTo>
                    <a:pt x="6069" y="598"/>
                    <a:pt x="6058" y="602"/>
                    <a:pt x="6051" y="611"/>
                  </a:cubicBezTo>
                  <a:cubicBezTo>
                    <a:pt x="6048" y="611"/>
                    <a:pt x="6009" y="656"/>
                    <a:pt x="5942" y="717"/>
                  </a:cubicBezTo>
                  <a:cubicBezTo>
                    <a:pt x="5928" y="737"/>
                    <a:pt x="5928" y="756"/>
                    <a:pt x="5942" y="773"/>
                  </a:cubicBezTo>
                  <a:cubicBezTo>
                    <a:pt x="5951" y="784"/>
                    <a:pt x="5959" y="787"/>
                    <a:pt x="5970" y="787"/>
                  </a:cubicBezTo>
                  <a:cubicBezTo>
                    <a:pt x="5981" y="787"/>
                    <a:pt x="5987" y="784"/>
                    <a:pt x="5998" y="779"/>
                  </a:cubicBezTo>
                  <a:cubicBezTo>
                    <a:pt x="6068" y="709"/>
                    <a:pt x="6107" y="667"/>
                    <a:pt x="6110" y="664"/>
                  </a:cubicBezTo>
                  <a:cubicBezTo>
                    <a:pt x="6124" y="645"/>
                    <a:pt x="6124" y="622"/>
                    <a:pt x="6107" y="608"/>
                  </a:cubicBezTo>
                  <a:cubicBezTo>
                    <a:pt x="6099" y="602"/>
                    <a:pt x="6089" y="598"/>
                    <a:pt x="6079" y="598"/>
                  </a:cubicBezTo>
                  <a:close/>
                  <a:moveTo>
                    <a:pt x="2593" y="595"/>
                  </a:moveTo>
                  <a:cubicBezTo>
                    <a:pt x="2587" y="595"/>
                    <a:pt x="2581" y="597"/>
                    <a:pt x="2575" y="600"/>
                  </a:cubicBezTo>
                  <a:cubicBezTo>
                    <a:pt x="2553" y="611"/>
                    <a:pt x="2547" y="631"/>
                    <a:pt x="2556" y="653"/>
                  </a:cubicBezTo>
                  <a:cubicBezTo>
                    <a:pt x="2578" y="698"/>
                    <a:pt x="2597" y="748"/>
                    <a:pt x="2620" y="793"/>
                  </a:cubicBezTo>
                  <a:cubicBezTo>
                    <a:pt x="2625" y="807"/>
                    <a:pt x="2639" y="818"/>
                    <a:pt x="2653" y="818"/>
                  </a:cubicBezTo>
                  <a:cubicBezTo>
                    <a:pt x="2662" y="818"/>
                    <a:pt x="2664" y="818"/>
                    <a:pt x="2670" y="809"/>
                  </a:cubicBezTo>
                  <a:cubicBezTo>
                    <a:pt x="2692" y="798"/>
                    <a:pt x="2703" y="779"/>
                    <a:pt x="2692" y="756"/>
                  </a:cubicBezTo>
                  <a:cubicBezTo>
                    <a:pt x="2673" y="712"/>
                    <a:pt x="2650" y="664"/>
                    <a:pt x="2625" y="617"/>
                  </a:cubicBezTo>
                  <a:cubicBezTo>
                    <a:pt x="2619" y="603"/>
                    <a:pt x="2607" y="595"/>
                    <a:pt x="2593" y="595"/>
                  </a:cubicBezTo>
                  <a:close/>
                  <a:moveTo>
                    <a:pt x="4282" y="692"/>
                  </a:moveTo>
                  <a:cubicBezTo>
                    <a:pt x="4263" y="692"/>
                    <a:pt x="4243" y="709"/>
                    <a:pt x="4243" y="728"/>
                  </a:cubicBezTo>
                  <a:lnTo>
                    <a:pt x="4243" y="742"/>
                  </a:lnTo>
                  <a:cubicBezTo>
                    <a:pt x="4243" y="784"/>
                    <a:pt x="4241" y="826"/>
                    <a:pt x="4229" y="873"/>
                  </a:cubicBezTo>
                  <a:cubicBezTo>
                    <a:pt x="4227" y="893"/>
                    <a:pt x="4241" y="915"/>
                    <a:pt x="4263" y="918"/>
                  </a:cubicBezTo>
                  <a:lnTo>
                    <a:pt x="4271" y="918"/>
                  </a:lnTo>
                  <a:cubicBezTo>
                    <a:pt x="4291" y="918"/>
                    <a:pt x="4308" y="907"/>
                    <a:pt x="4305" y="893"/>
                  </a:cubicBezTo>
                  <a:cubicBezTo>
                    <a:pt x="4313" y="846"/>
                    <a:pt x="4321" y="795"/>
                    <a:pt x="4321" y="748"/>
                  </a:cubicBezTo>
                  <a:lnTo>
                    <a:pt x="4321" y="728"/>
                  </a:lnTo>
                  <a:cubicBezTo>
                    <a:pt x="4321" y="709"/>
                    <a:pt x="4308" y="692"/>
                    <a:pt x="4282" y="692"/>
                  </a:cubicBezTo>
                  <a:close/>
                  <a:moveTo>
                    <a:pt x="3873" y="755"/>
                  </a:moveTo>
                  <a:cubicBezTo>
                    <a:pt x="3867" y="755"/>
                    <a:pt x="3860" y="756"/>
                    <a:pt x="3853" y="759"/>
                  </a:cubicBezTo>
                  <a:cubicBezTo>
                    <a:pt x="3836" y="770"/>
                    <a:pt x="3830" y="795"/>
                    <a:pt x="3839" y="812"/>
                  </a:cubicBezTo>
                  <a:cubicBezTo>
                    <a:pt x="3867" y="857"/>
                    <a:pt x="3900" y="904"/>
                    <a:pt x="3934" y="946"/>
                  </a:cubicBezTo>
                  <a:cubicBezTo>
                    <a:pt x="3945" y="952"/>
                    <a:pt x="3956" y="960"/>
                    <a:pt x="3964" y="960"/>
                  </a:cubicBezTo>
                  <a:cubicBezTo>
                    <a:pt x="3973" y="960"/>
                    <a:pt x="3978" y="957"/>
                    <a:pt x="3984" y="952"/>
                  </a:cubicBezTo>
                  <a:cubicBezTo>
                    <a:pt x="4003" y="938"/>
                    <a:pt x="4003" y="913"/>
                    <a:pt x="3989" y="896"/>
                  </a:cubicBezTo>
                  <a:cubicBezTo>
                    <a:pt x="3959" y="854"/>
                    <a:pt x="3931" y="815"/>
                    <a:pt x="3906" y="773"/>
                  </a:cubicBezTo>
                  <a:cubicBezTo>
                    <a:pt x="3898" y="760"/>
                    <a:pt x="3886" y="755"/>
                    <a:pt x="3873" y="755"/>
                  </a:cubicBezTo>
                  <a:close/>
                  <a:moveTo>
                    <a:pt x="5858" y="816"/>
                  </a:moveTo>
                  <a:cubicBezTo>
                    <a:pt x="5849" y="816"/>
                    <a:pt x="5839" y="819"/>
                    <a:pt x="5831" y="826"/>
                  </a:cubicBezTo>
                  <a:cubicBezTo>
                    <a:pt x="5792" y="857"/>
                    <a:pt x="5755" y="890"/>
                    <a:pt x="5714" y="924"/>
                  </a:cubicBezTo>
                  <a:cubicBezTo>
                    <a:pt x="5694" y="938"/>
                    <a:pt x="5691" y="963"/>
                    <a:pt x="5705" y="979"/>
                  </a:cubicBezTo>
                  <a:cubicBezTo>
                    <a:pt x="5714" y="988"/>
                    <a:pt x="5728" y="993"/>
                    <a:pt x="5736" y="993"/>
                  </a:cubicBezTo>
                  <a:cubicBezTo>
                    <a:pt x="5747" y="993"/>
                    <a:pt x="5755" y="991"/>
                    <a:pt x="5761" y="988"/>
                  </a:cubicBezTo>
                  <a:cubicBezTo>
                    <a:pt x="5806" y="952"/>
                    <a:pt x="5845" y="918"/>
                    <a:pt x="5884" y="885"/>
                  </a:cubicBezTo>
                  <a:cubicBezTo>
                    <a:pt x="5901" y="871"/>
                    <a:pt x="5901" y="848"/>
                    <a:pt x="5887" y="829"/>
                  </a:cubicBezTo>
                  <a:cubicBezTo>
                    <a:pt x="5879" y="820"/>
                    <a:pt x="5869" y="816"/>
                    <a:pt x="5858" y="816"/>
                  </a:cubicBezTo>
                  <a:close/>
                  <a:moveTo>
                    <a:pt x="192" y="832"/>
                  </a:moveTo>
                  <a:cubicBezTo>
                    <a:pt x="178" y="832"/>
                    <a:pt x="164" y="840"/>
                    <a:pt x="156" y="851"/>
                  </a:cubicBezTo>
                  <a:cubicBezTo>
                    <a:pt x="128" y="896"/>
                    <a:pt x="106" y="946"/>
                    <a:pt x="84" y="993"/>
                  </a:cubicBezTo>
                  <a:cubicBezTo>
                    <a:pt x="78" y="1013"/>
                    <a:pt x="84" y="1032"/>
                    <a:pt x="106" y="1044"/>
                  </a:cubicBezTo>
                  <a:cubicBezTo>
                    <a:pt x="109" y="1044"/>
                    <a:pt x="112" y="1046"/>
                    <a:pt x="120" y="1046"/>
                  </a:cubicBezTo>
                  <a:cubicBezTo>
                    <a:pt x="134" y="1046"/>
                    <a:pt x="148" y="1041"/>
                    <a:pt x="156" y="1021"/>
                  </a:cubicBezTo>
                  <a:cubicBezTo>
                    <a:pt x="176" y="977"/>
                    <a:pt x="195" y="932"/>
                    <a:pt x="223" y="890"/>
                  </a:cubicBezTo>
                  <a:cubicBezTo>
                    <a:pt x="234" y="873"/>
                    <a:pt x="226" y="848"/>
                    <a:pt x="209" y="837"/>
                  </a:cubicBezTo>
                  <a:cubicBezTo>
                    <a:pt x="204" y="834"/>
                    <a:pt x="198" y="832"/>
                    <a:pt x="192" y="832"/>
                  </a:cubicBezTo>
                  <a:close/>
                  <a:moveTo>
                    <a:pt x="2720" y="883"/>
                  </a:moveTo>
                  <a:cubicBezTo>
                    <a:pt x="2714" y="883"/>
                    <a:pt x="2709" y="884"/>
                    <a:pt x="2703" y="887"/>
                  </a:cubicBezTo>
                  <a:cubicBezTo>
                    <a:pt x="2681" y="896"/>
                    <a:pt x="2673" y="918"/>
                    <a:pt x="2681" y="938"/>
                  </a:cubicBezTo>
                  <a:cubicBezTo>
                    <a:pt x="2703" y="985"/>
                    <a:pt x="2723" y="1032"/>
                    <a:pt x="2748" y="1077"/>
                  </a:cubicBezTo>
                  <a:cubicBezTo>
                    <a:pt x="2756" y="1091"/>
                    <a:pt x="2770" y="1099"/>
                    <a:pt x="2784" y="1099"/>
                  </a:cubicBezTo>
                  <a:cubicBezTo>
                    <a:pt x="2786" y="1099"/>
                    <a:pt x="2789" y="1098"/>
                    <a:pt x="2794" y="1098"/>
                  </a:cubicBezTo>
                  <a:cubicBezTo>
                    <a:pt x="2796" y="1098"/>
                    <a:pt x="2798" y="1099"/>
                    <a:pt x="2801" y="1099"/>
                  </a:cubicBezTo>
                  <a:cubicBezTo>
                    <a:pt x="2821" y="1088"/>
                    <a:pt x="2829" y="1066"/>
                    <a:pt x="2818" y="1046"/>
                  </a:cubicBezTo>
                  <a:cubicBezTo>
                    <a:pt x="2798" y="1002"/>
                    <a:pt x="2776" y="957"/>
                    <a:pt x="2756" y="907"/>
                  </a:cubicBezTo>
                  <a:cubicBezTo>
                    <a:pt x="2748" y="893"/>
                    <a:pt x="2734" y="883"/>
                    <a:pt x="2720" y="883"/>
                  </a:cubicBezTo>
                  <a:close/>
                  <a:moveTo>
                    <a:pt x="5614" y="1010"/>
                  </a:moveTo>
                  <a:cubicBezTo>
                    <a:pt x="5606" y="1010"/>
                    <a:pt x="5598" y="1013"/>
                    <a:pt x="5591" y="1019"/>
                  </a:cubicBezTo>
                  <a:cubicBezTo>
                    <a:pt x="5549" y="1049"/>
                    <a:pt x="5507" y="1077"/>
                    <a:pt x="5465" y="1102"/>
                  </a:cubicBezTo>
                  <a:cubicBezTo>
                    <a:pt x="5443" y="1113"/>
                    <a:pt x="5440" y="1136"/>
                    <a:pt x="5451" y="1155"/>
                  </a:cubicBezTo>
                  <a:cubicBezTo>
                    <a:pt x="5463" y="1166"/>
                    <a:pt x="5471" y="1172"/>
                    <a:pt x="5485" y="1172"/>
                  </a:cubicBezTo>
                  <a:cubicBezTo>
                    <a:pt x="5490" y="1172"/>
                    <a:pt x="5496" y="1172"/>
                    <a:pt x="5499" y="1169"/>
                  </a:cubicBezTo>
                  <a:cubicBezTo>
                    <a:pt x="5546" y="1141"/>
                    <a:pt x="5588" y="1113"/>
                    <a:pt x="5633" y="1083"/>
                  </a:cubicBezTo>
                  <a:cubicBezTo>
                    <a:pt x="5652" y="1072"/>
                    <a:pt x="5658" y="1046"/>
                    <a:pt x="5644" y="1030"/>
                  </a:cubicBezTo>
                  <a:cubicBezTo>
                    <a:pt x="5637" y="1016"/>
                    <a:pt x="5626" y="1010"/>
                    <a:pt x="5614" y="1010"/>
                  </a:cubicBezTo>
                  <a:close/>
                  <a:moveTo>
                    <a:pt x="4221" y="985"/>
                  </a:moveTo>
                  <a:cubicBezTo>
                    <a:pt x="4206" y="985"/>
                    <a:pt x="4193" y="993"/>
                    <a:pt x="4185" y="1007"/>
                  </a:cubicBezTo>
                  <a:cubicBezTo>
                    <a:pt x="4179" y="1021"/>
                    <a:pt x="4171" y="1041"/>
                    <a:pt x="4160" y="1058"/>
                  </a:cubicBezTo>
                  <a:cubicBezTo>
                    <a:pt x="4140" y="1041"/>
                    <a:pt x="4115" y="1021"/>
                    <a:pt x="4096" y="1002"/>
                  </a:cubicBezTo>
                  <a:cubicBezTo>
                    <a:pt x="4086" y="995"/>
                    <a:pt x="4076" y="992"/>
                    <a:pt x="4067" y="992"/>
                  </a:cubicBezTo>
                  <a:cubicBezTo>
                    <a:pt x="4057" y="992"/>
                    <a:pt x="4047" y="996"/>
                    <a:pt x="4040" y="1005"/>
                  </a:cubicBezTo>
                  <a:cubicBezTo>
                    <a:pt x="4026" y="1021"/>
                    <a:pt x="4026" y="1046"/>
                    <a:pt x="4043" y="1060"/>
                  </a:cubicBezTo>
                  <a:cubicBezTo>
                    <a:pt x="4068" y="1085"/>
                    <a:pt x="4090" y="1105"/>
                    <a:pt x="4118" y="1127"/>
                  </a:cubicBezTo>
                  <a:cubicBezTo>
                    <a:pt x="4118" y="1130"/>
                    <a:pt x="4115" y="1133"/>
                    <a:pt x="4112" y="1138"/>
                  </a:cubicBezTo>
                  <a:cubicBezTo>
                    <a:pt x="4101" y="1152"/>
                    <a:pt x="4104" y="1175"/>
                    <a:pt x="4123" y="1189"/>
                  </a:cubicBezTo>
                  <a:cubicBezTo>
                    <a:pt x="4129" y="1194"/>
                    <a:pt x="4140" y="1197"/>
                    <a:pt x="4146" y="1197"/>
                  </a:cubicBezTo>
                  <a:cubicBezTo>
                    <a:pt x="4160" y="1197"/>
                    <a:pt x="4171" y="1194"/>
                    <a:pt x="4174" y="1183"/>
                  </a:cubicBezTo>
                  <a:cubicBezTo>
                    <a:pt x="4179" y="1180"/>
                    <a:pt x="4182" y="1175"/>
                    <a:pt x="4185" y="1169"/>
                  </a:cubicBezTo>
                  <a:cubicBezTo>
                    <a:pt x="4199" y="1169"/>
                    <a:pt x="4210" y="1161"/>
                    <a:pt x="4221" y="1152"/>
                  </a:cubicBezTo>
                  <a:cubicBezTo>
                    <a:pt x="4229" y="1138"/>
                    <a:pt x="4229" y="1125"/>
                    <a:pt x="4224" y="1111"/>
                  </a:cubicBezTo>
                  <a:cubicBezTo>
                    <a:pt x="4238" y="1085"/>
                    <a:pt x="4249" y="1063"/>
                    <a:pt x="4257" y="1041"/>
                  </a:cubicBezTo>
                  <a:cubicBezTo>
                    <a:pt x="4266" y="1019"/>
                    <a:pt x="4257" y="999"/>
                    <a:pt x="4238" y="988"/>
                  </a:cubicBezTo>
                  <a:cubicBezTo>
                    <a:pt x="4232" y="986"/>
                    <a:pt x="4226" y="985"/>
                    <a:pt x="4221" y="985"/>
                  </a:cubicBezTo>
                  <a:close/>
                  <a:moveTo>
                    <a:pt x="5351" y="1170"/>
                  </a:moveTo>
                  <a:cubicBezTo>
                    <a:pt x="5345" y="1170"/>
                    <a:pt x="5338" y="1171"/>
                    <a:pt x="5331" y="1175"/>
                  </a:cubicBezTo>
                  <a:cubicBezTo>
                    <a:pt x="5287" y="1200"/>
                    <a:pt x="5242" y="1222"/>
                    <a:pt x="5197" y="1239"/>
                  </a:cubicBezTo>
                  <a:cubicBezTo>
                    <a:pt x="5178" y="1245"/>
                    <a:pt x="5170" y="1267"/>
                    <a:pt x="5175" y="1286"/>
                  </a:cubicBezTo>
                  <a:cubicBezTo>
                    <a:pt x="5178" y="1300"/>
                    <a:pt x="5192" y="1311"/>
                    <a:pt x="5211" y="1311"/>
                  </a:cubicBezTo>
                  <a:lnTo>
                    <a:pt x="5225" y="1311"/>
                  </a:lnTo>
                  <a:cubicBezTo>
                    <a:pt x="5270" y="1292"/>
                    <a:pt x="5317" y="1270"/>
                    <a:pt x="5368" y="1245"/>
                  </a:cubicBezTo>
                  <a:cubicBezTo>
                    <a:pt x="5387" y="1233"/>
                    <a:pt x="5396" y="1214"/>
                    <a:pt x="5384" y="1192"/>
                  </a:cubicBezTo>
                  <a:cubicBezTo>
                    <a:pt x="5377" y="1178"/>
                    <a:pt x="5365" y="1170"/>
                    <a:pt x="5351" y="1170"/>
                  </a:cubicBezTo>
                  <a:close/>
                  <a:moveTo>
                    <a:pt x="4322" y="1175"/>
                  </a:moveTo>
                  <a:cubicBezTo>
                    <a:pt x="4309" y="1175"/>
                    <a:pt x="4296" y="1181"/>
                    <a:pt x="4291" y="1194"/>
                  </a:cubicBezTo>
                  <a:cubicBezTo>
                    <a:pt x="4280" y="1211"/>
                    <a:pt x="4285" y="1236"/>
                    <a:pt x="4305" y="1245"/>
                  </a:cubicBezTo>
                  <a:cubicBezTo>
                    <a:pt x="4347" y="1270"/>
                    <a:pt x="4394" y="1295"/>
                    <a:pt x="4444" y="1314"/>
                  </a:cubicBezTo>
                  <a:cubicBezTo>
                    <a:pt x="4450" y="1314"/>
                    <a:pt x="4453" y="1320"/>
                    <a:pt x="4461" y="1320"/>
                  </a:cubicBezTo>
                  <a:cubicBezTo>
                    <a:pt x="4475" y="1320"/>
                    <a:pt x="4489" y="1311"/>
                    <a:pt x="4500" y="1298"/>
                  </a:cubicBezTo>
                  <a:cubicBezTo>
                    <a:pt x="4506" y="1278"/>
                    <a:pt x="4500" y="1256"/>
                    <a:pt x="4478" y="1245"/>
                  </a:cubicBezTo>
                  <a:cubicBezTo>
                    <a:pt x="4430" y="1225"/>
                    <a:pt x="4383" y="1203"/>
                    <a:pt x="4341" y="1180"/>
                  </a:cubicBezTo>
                  <a:cubicBezTo>
                    <a:pt x="4335" y="1177"/>
                    <a:pt x="4329" y="1175"/>
                    <a:pt x="4322" y="1175"/>
                  </a:cubicBezTo>
                  <a:close/>
                  <a:moveTo>
                    <a:pt x="73" y="1118"/>
                  </a:moveTo>
                  <a:cubicBezTo>
                    <a:pt x="58" y="1118"/>
                    <a:pt x="41" y="1130"/>
                    <a:pt x="36" y="1147"/>
                  </a:cubicBezTo>
                  <a:cubicBezTo>
                    <a:pt x="20" y="1197"/>
                    <a:pt x="11" y="1253"/>
                    <a:pt x="8" y="1306"/>
                  </a:cubicBezTo>
                  <a:cubicBezTo>
                    <a:pt x="3" y="1325"/>
                    <a:pt x="20" y="1342"/>
                    <a:pt x="42" y="1345"/>
                  </a:cubicBezTo>
                  <a:lnTo>
                    <a:pt x="45" y="1345"/>
                  </a:lnTo>
                  <a:cubicBezTo>
                    <a:pt x="64" y="1345"/>
                    <a:pt x="81" y="1328"/>
                    <a:pt x="84" y="1311"/>
                  </a:cubicBezTo>
                  <a:cubicBezTo>
                    <a:pt x="87" y="1264"/>
                    <a:pt x="95" y="1214"/>
                    <a:pt x="109" y="1166"/>
                  </a:cubicBezTo>
                  <a:cubicBezTo>
                    <a:pt x="114" y="1147"/>
                    <a:pt x="101" y="1127"/>
                    <a:pt x="81" y="1119"/>
                  </a:cubicBezTo>
                  <a:cubicBezTo>
                    <a:pt x="78" y="1118"/>
                    <a:pt x="76" y="1118"/>
                    <a:pt x="73" y="1118"/>
                  </a:cubicBezTo>
                  <a:close/>
                  <a:moveTo>
                    <a:pt x="2855" y="1155"/>
                  </a:moveTo>
                  <a:cubicBezTo>
                    <a:pt x="2848" y="1155"/>
                    <a:pt x="2841" y="1157"/>
                    <a:pt x="2835" y="1161"/>
                  </a:cubicBezTo>
                  <a:cubicBezTo>
                    <a:pt x="2815" y="1172"/>
                    <a:pt x="2812" y="1197"/>
                    <a:pt x="2821" y="1214"/>
                  </a:cubicBezTo>
                  <a:cubicBezTo>
                    <a:pt x="2854" y="1267"/>
                    <a:pt x="2882" y="1309"/>
                    <a:pt x="2913" y="1345"/>
                  </a:cubicBezTo>
                  <a:cubicBezTo>
                    <a:pt x="2918" y="1353"/>
                    <a:pt x="2932" y="1362"/>
                    <a:pt x="2943" y="1362"/>
                  </a:cubicBezTo>
                  <a:cubicBezTo>
                    <a:pt x="2952" y="1362"/>
                    <a:pt x="2960" y="1356"/>
                    <a:pt x="2966" y="1353"/>
                  </a:cubicBezTo>
                  <a:cubicBezTo>
                    <a:pt x="2982" y="1339"/>
                    <a:pt x="2985" y="1314"/>
                    <a:pt x="2971" y="1298"/>
                  </a:cubicBezTo>
                  <a:cubicBezTo>
                    <a:pt x="2943" y="1261"/>
                    <a:pt x="2915" y="1222"/>
                    <a:pt x="2888" y="1175"/>
                  </a:cubicBezTo>
                  <a:cubicBezTo>
                    <a:pt x="2880" y="1162"/>
                    <a:pt x="2868" y="1155"/>
                    <a:pt x="2855" y="1155"/>
                  </a:cubicBezTo>
                  <a:close/>
                  <a:moveTo>
                    <a:pt x="5062" y="1282"/>
                  </a:moveTo>
                  <a:cubicBezTo>
                    <a:pt x="5059" y="1282"/>
                    <a:pt x="5056" y="1283"/>
                    <a:pt x="5052" y="1284"/>
                  </a:cubicBezTo>
                  <a:cubicBezTo>
                    <a:pt x="5005" y="1295"/>
                    <a:pt x="4955" y="1306"/>
                    <a:pt x="4907" y="1311"/>
                  </a:cubicBezTo>
                  <a:cubicBezTo>
                    <a:pt x="4885" y="1311"/>
                    <a:pt x="4868" y="1334"/>
                    <a:pt x="4871" y="1353"/>
                  </a:cubicBezTo>
                  <a:cubicBezTo>
                    <a:pt x="4877" y="1376"/>
                    <a:pt x="4891" y="1390"/>
                    <a:pt x="4910" y="1390"/>
                  </a:cubicBezTo>
                  <a:cubicBezTo>
                    <a:pt x="4913" y="1390"/>
                    <a:pt x="4913" y="1390"/>
                    <a:pt x="4916" y="1392"/>
                  </a:cubicBezTo>
                  <a:cubicBezTo>
                    <a:pt x="4966" y="1384"/>
                    <a:pt x="5022" y="1376"/>
                    <a:pt x="5075" y="1362"/>
                  </a:cubicBezTo>
                  <a:cubicBezTo>
                    <a:pt x="5094" y="1353"/>
                    <a:pt x="5108" y="1334"/>
                    <a:pt x="5103" y="1311"/>
                  </a:cubicBezTo>
                  <a:cubicBezTo>
                    <a:pt x="5096" y="1295"/>
                    <a:pt x="5080" y="1282"/>
                    <a:pt x="5062" y="1282"/>
                  </a:cubicBezTo>
                  <a:close/>
                  <a:moveTo>
                    <a:pt x="4607" y="1296"/>
                  </a:moveTo>
                  <a:cubicBezTo>
                    <a:pt x="4591" y="1296"/>
                    <a:pt x="4575" y="1309"/>
                    <a:pt x="4570" y="1325"/>
                  </a:cubicBezTo>
                  <a:cubicBezTo>
                    <a:pt x="4561" y="1342"/>
                    <a:pt x="4575" y="1364"/>
                    <a:pt x="4598" y="1370"/>
                  </a:cubicBezTo>
                  <a:cubicBezTo>
                    <a:pt x="4645" y="1384"/>
                    <a:pt x="4701" y="1392"/>
                    <a:pt x="4757" y="1395"/>
                  </a:cubicBezTo>
                  <a:cubicBezTo>
                    <a:pt x="4779" y="1395"/>
                    <a:pt x="4796" y="1378"/>
                    <a:pt x="4799" y="1359"/>
                  </a:cubicBezTo>
                  <a:cubicBezTo>
                    <a:pt x="4799" y="1339"/>
                    <a:pt x="4782" y="1323"/>
                    <a:pt x="4759" y="1317"/>
                  </a:cubicBezTo>
                  <a:cubicBezTo>
                    <a:pt x="4712" y="1317"/>
                    <a:pt x="4659" y="1311"/>
                    <a:pt x="4614" y="1298"/>
                  </a:cubicBezTo>
                  <a:cubicBezTo>
                    <a:pt x="4612" y="1297"/>
                    <a:pt x="4609" y="1296"/>
                    <a:pt x="4607" y="1296"/>
                  </a:cubicBezTo>
                  <a:close/>
                  <a:moveTo>
                    <a:pt x="4049" y="1240"/>
                  </a:moveTo>
                  <a:cubicBezTo>
                    <a:pt x="4039" y="1240"/>
                    <a:pt x="4030" y="1243"/>
                    <a:pt x="4020" y="1250"/>
                  </a:cubicBezTo>
                  <a:cubicBezTo>
                    <a:pt x="3987" y="1284"/>
                    <a:pt x="3948" y="1311"/>
                    <a:pt x="3906" y="1339"/>
                  </a:cubicBezTo>
                  <a:cubicBezTo>
                    <a:pt x="3886" y="1351"/>
                    <a:pt x="3881" y="1376"/>
                    <a:pt x="3892" y="1392"/>
                  </a:cubicBezTo>
                  <a:cubicBezTo>
                    <a:pt x="3900" y="1404"/>
                    <a:pt x="3909" y="1409"/>
                    <a:pt x="3923" y="1409"/>
                  </a:cubicBezTo>
                  <a:cubicBezTo>
                    <a:pt x="3931" y="1409"/>
                    <a:pt x="3936" y="1406"/>
                    <a:pt x="3945" y="1406"/>
                  </a:cubicBezTo>
                  <a:cubicBezTo>
                    <a:pt x="3992" y="1378"/>
                    <a:pt x="4034" y="1342"/>
                    <a:pt x="4073" y="1309"/>
                  </a:cubicBezTo>
                  <a:cubicBezTo>
                    <a:pt x="4090" y="1292"/>
                    <a:pt x="4090" y="1270"/>
                    <a:pt x="4076" y="1253"/>
                  </a:cubicBezTo>
                  <a:cubicBezTo>
                    <a:pt x="4069" y="1244"/>
                    <a:pt x="4059" y="1240"/>
                    <a:pt x="4049" y="1240"/>
                  </a:cubicBezTo>
                  <a:close/>
                  <a:moveTo>
                    <a:pt x="3787" y="1405"/>
                  </a:moveTo>
                  <a:cubicBezTo>
                    <a:pt x="3781" y="1405"/>
                    <a:pt x="3775" y="1406"/>
                    <a:pt x="3769" y="1409"/>
                  </a:cubicBezTo>
                  <a:cubicBezTo>
                    <a:pt x="3727" y="1429"/>
                    <a:pt x="3680" y="1443"/>
                    <a:pt x="3630" y="1457"/>
                  </a:cubicBezTo>
                  <a:cubicBezTo>
                    <a:pt x="3610" y="1462"/>
                    <a:pt x="3596" y="1482"/>
                    <a:pt x="3602" y="1504"/>
                  </a:cubicBezTo>
                  <a:cubicBezTo>
                    <a:pt x="3610" y="1521"/>
                    <a:pt x="3624" y="1532"/>
                    <a:pt x="3641" y="1532"/>
                  </a:cubicBezTo>
                  <a:cubicBezTo>
                    <a:pt x="3643" y="1532"/>
                    <a:pt x="3646" y="1531"/>
                    <a:pt x="3647" y="1531"/>
                  </a:cubicBezTo>
                  <a:lnTo>
                    <a:pt x="3647" y="1531"/>
                  </a:lnTo>
                  <a:cubicBezTo>
                    <a:pt x="3647" y="1531"/>
                    <a:pt x="3647" y="1531"/>
                    <a:pt x="3646" y="1532"/>
                  </a:cubicBezTo>
                  <a:cubicBezTo>
                    <a:pt x="3699" y="1518"/>
                    <a:pt x="3750" y="1498"/>
                    <a:pt x="3797" y="1479"/>
                  </a:cubicBezTo>
                  <a:cubicBezTo>
                    <a:pt x="3819" y="1470"/>
                    <a:pt x="3830" y="1451"/>
                    <a:pt x="3819" y="1429"/>
                  </a:cubicBezTo>
                  <a:cubicBezTo>
                    <a:pt x="3813" y="1414"/>
                    <a:pt x="3801" y="1405"/>
                    <a:pt x="3787" y="1405"/>
                  </a:cubicBezTo>
                  <a:close/>
                  <a:moveTo>
                    <a:pt x="3050" y="1395"/>
                  </a:moveTo>
                  <a:cubicBezTo>
                    <a:pt x="3040" y="1395"/>
                    <a:pt x="3029" y="1400"/>
                    <a:pt x="3021" y="1409"/>
                  </a:cubicBezTo>
                  <a:cubicBezTo>
                    <a:pt x="3007" y="1423"/>
                    <a:pt x="3010" y="1448"/>
                    <a:pt x="3027" y="1462"/>
                  </a:cubicBezTo>
                  <a:cubicBezTo>
                    <a:pt x="3072" y="1493"/>
                    <a:pt x="3122" y="1521"/>
                    <a:pt x="3175" y="1537"/>
                  </a:cubicBezTo>
                  <a:cubicBezTo>
                    <a:pt x="3178" y="1543"/>
                    <a:pt x="3183" y="1543"/>
                    <a:pt x="3189" y="1543"/>
                  </a:cubicBezTo>
                  <a:cubicBezTo>
                    <a:pt x="3203" y="1543"/>
                    <a:pt x="3220" y="1532"/>
                    <a:pt x="3222" y="1518"/>
                  </a:cubicBezTo>
                  <a:cubicBezTo>
                    <a:pt x="3231" y="1496"/>
                    <a:pt x="3220" y="1476"/>
                    <a:pt x="3197" y="1468"/>
                  </a:cubicBezTo>
                  <a:cubicBezTo>
                    <a:pt x="3153" y="1454"/>
                    <a:pt x="3111" y="1434"/>
                    <a:pt x="3072" y="1404"/>
                  </a:cubicBezTo>
                  <a:cubicBezTo>
                    <a:pt x="3066" y="1397"/>
                    <a:pt x="3058" y="1395"/>
                    <a:pt x="3050" y="1395"/>
                  </a:cubicBezTo>
                  <a:close/>
                  <a:moveTo>
                    <a:pt x="43" y="1423"/>
                  </a:moveTo>
                  <a:cubicBezTo>
                    <a:pt x="42" y="1423"/>
                    <a:pt x="41" y="1423"/>
                    <a:pt x="39" y="1423"/>
                  </a:cubicBezTo>
                  <a:cubicBezTo>
                    <a:pt x="17" y="1423"/>
                    <a:pt x="0" y="1445"/>
                    <a:pt x="3" y="1465"/>
                  </a:cubicBezTo>
                  <a:cubicBezTo>
                    <a:pt x="11" y="1510"/>
                    <a:pt x="17" y="1535"/>
                    <a:pt x="17" y="1537"/>
                  </a:cubicBezTo>
                  <a:cubicBezTo>
                    <a:pt x="25" y="1554"/>
                    <a:pt x="39" y="1565"/>
                    <a:pt x="56" y="1565"/>
                  </a:cubicBezTo>
                  <a:lnTo>
                    <a:pt x="64" y="1565"/>
                  </a:lnTo>
                  <a:cubicBezTo>
                    <a:pt x="84" y="1560"/>
                    <a:pt x="98" y="1537"/>
                    <a:pt x="92" y="1518"/>
                  </a:cubicBezTo>
                  <a:cubicBezTo>
                    <a:pt x="92" y="1518"/>
                    <a:pt x="84" y="1496"/>
                    <a:pt x="81" y="1459"/>
                  </a:cubicBezTo>
                  <a:cubicBezTo>
                    <a:pt x="81" y="1439"/>
                    <a:pt x="62" y="1423"/>
                    <a:pt x="43" y="1423"/>
                  </a:cubicBezTo>
                  <a:close/>
                  <a:moveTo>
                    <a:pt x="3489" y="1479"/>
                  </a:moveTo>
                  <a:cubicBezTo>
                    <a:pt x="3487" y="1479"/>
                    <a:pt x="3486" y="1479"/>
                    <a:pt x="3485" y="1479"/>
                  </a:cubicBezTo>
                  <a:cubicBezTo>
                    <a:pt x="3459" y="1482"/>
                    <a:pt x="3434" y="1482"/>
                    <a:pt x="3412" y="1487"/>
                  </a:cubicBezTo>
                  <a:cubicBezTo>
                    <a:pt x="3387" y="1490"/>
                    <a:pt x="3362" y="1490"/>
                    <a:pt x="3337" y="1490"/>
                  </a:cubicBezTo>
                  <a:cubicBezTo>
                    <a:pt x="3317" y="1490"/>
                    <a:pt x="3300" y="1507"/>
                    <a:pt x="3295" y="1529"/>
                  </a:cubicBezTo>
                  <a:cubicBezTo>
                    <a:pt x="3295" y="1549"/>
                    <a:pt x="3314" y="1565"/>
                    <a:pt x="3334" y="1571"/>
                  </a:cubicBezTo>
                  <a:lnTo>
                    <a:pt x="3362" y="1571"/>
                  </a:lnTo>
                  <a:cubicBezTo>
                    <a:pt x="3379" y="1571"/>
                    <a:pt x="3398" y="1565"/>
                    <a:pt x="3415" y="1565"/>
                  </a:cubicBezTo>
                  <a:cubicBezTo>
                    <a:pt x="3440" y="1563"/>
                    <a:pt x="3468" y="1560"/>
                    <a:pt x="3490" y="1557"/>
                  </a:cubicBezTo>
                  <a:cubicBezTo>
                    <a:pt x="3512" y="1557"/>
                    <a:pt x="3529" y="1535"/>
                    <a:pt x="3526" y="1515"/>
                  </a:cubicBezTo>
                  <a:cubicBezTo>
                    <a:pt x="3526" y="1494"/>
                    <a:pt x="3507" y="1479"/>
                    <a:pt x="3489" y="1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8" name="Google Shape;3118;p41"/>
            <p:cNvSpPr/>
            <p:nvPr/>
          </p:nvSpPr>
          <p:spPr>
            <a:xfrm>
              <a:off x="7681331" y="1522213"/>
              <a:ext cx="54553" cy="51713"/>
            </a:xfrm>
            <a:custGeom>
              <a:avLst/>
              <a:gdLst/>
              <a:ahLst/>
              <a:cxnLst/>
              <a:rect l="l" t="t" r="r" b="b"/>
              <a:pathLst>
                <a:path w="1652" h="1566" extrusionOk="0">
                  <a:moveTo>
                    <a:pt x="240" y="1"/>
                  </a:moveTo>
                  <a:cubicBezTo>
                    <a:pt x="189" y="1"/>
                    <a:pt x="337" y="631"/>
                    <a:pt x="337" y="631"/>
                  </a:cubicBezTo>
                  <a:cubicBezTo>
                    <a:pt x="337" y="631"/>
                    <a:pt x="58" y="899"/>
                    <a:pt x="19" y="1011"/>
                  </a:cubicBezTo>
                  <a:cubicBezTo>
                    <a:pt x="0" y="1067"/>
                    <a:pt x="156" y="1081"/>
                    <a:pt x="309" y="1081"/>
                  </a:cubicBezTo>
                  <a:cubicBezTo>
                    <a:pt x="451" y="1081"/>
                    <a:pt x="591" y="1069"/>
                    <a:pt x="591" y="1069"/>
                  </a:cubicBezTo>
                  <a:cubicBezTo>
                    <a:pt x="591" y="1069"/>
                    <a:pt x="717" y="1566"/>
                    <a:pt x="775" y="1566"/>
                  </a:cubicBezTo>
                  <a:cubicBezTo>
                    <a:pt x="834" y="1566"/>
                    <a:pt x="1015" y="1061"/>
                    <a:pt x="1015" y="1061"/>
                  </a:cubicBezTo>
                  <a:cubicBezTo>
                    <a:pt x="1015" y="1061"/>
                    <a:pt x="1528" y="913"/>
                    <a:pt x="1587" y="880"/>
                  </a:cubicBezTo>
                  <a:cubicBezTo>
                    <a:pt x="1651" y="841"/>
                    <a:pt x="1141" y="525"/>
                    <a:pt x="1177" y="511"/>
                  </a:cubicBezTo>
                  <a:cubicBezTo>
                    <a:pt x="1210" y="497"/>
                    <a:pt x="1294" y="112"/>
                    <a:pt x="1261" y="62"/>
                  </a:cubicBezTo>
                  <a:cubicBezTo>
                    <a:pt x="1258" y="58"/>
                    <a:pt x="1252" y="56"/>
                    <a:pt x="1244" y="56"/>
                  </a:cubicBezTo>
                  <a:cubicBezTo>
                    <a:pt x="1146" y="56"/>
                    <a:pt x="714" y="327"/>
                    <a:pt x="714" y="327"/>
                  </a:cubicBezTo>
                  <a:cubicBezTo>
                    <a:pt x="714" y="327"/>
                    <a:pt x="346" y="1"/>
                    <a:pt x="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9" name="Google Shape;3119;p41"/>
            <p:cNvSpPr/>
            <p:nvPr/>
          </p:nvSpPr>
          <p:spPr>
            <a:xfrm>
              <a:off x="7637246" y="1180727"/>
              <a:ext cx="54487" cy="51812"/>
            </a:xfrm>
            <a:custGeom>
              <a:avLst/>
              <a:gdLst/>
              <a:ahLst/>
              <a:cxnLst/>
              <a:rect l="l" t="t" r="r" b="b"/>
              <a:pathLst>
                <a:path w="1650" h="1569" extrusionOk="0">
                  <a:moveTo>
                    <a:pt x="238" y="0"/>
                  </a:moveTo>
                  <a:cubicBezTo>
                    <a:pt x="188" y="0"/>
                    <a:pt x="336" y="633"/>
                    <a:pt x="336" y="633"/>
                  </a:cubicBezTo>
                  <a:cubicBezTo>
                    <a:pt x="336" y="633"/>
                    <a:pt x="57" y="898"/>
                    <a:pt x="18" y="1013"/>
                  </a:cubicBezTo>
                  <a:cubicBezTo>
                    <a:pt x="0" y="1069"/>
                    <a:pt x="156" y="1083"/>
                    <a:pt x="309" y="1083"/>
                  </a:cubicBezTo>
                  <a:cubicBezTo>
                    <a:pt x="450" y="1083"/>
                    <a:pt x="590" y="1071"/>
                    <a:pt x="590" y="1071"/>
                  </a:cubicBezTo>
                  <a:cubicBezTo>
                    <a:pt x="590" y="1071"/>
                    <a:pt x="715" y="1568"/>
                    <a:pt x="774" y="1568"/>
                  </a:cubicBezTo>
                  <a:cubicBezTo>
                    <a:pt x="835" y="1568"/>
                    <a:pt x="1017" y="1060"/>
                    <a:pt x="1017" y="1060"/>
                  </a:cubicBezTo>
                  <a:cubicBezTo>
                    <a:pt x="1017" y="1060"/>
                    <a:pt x="1527" y="918"/>
                    <a:pt x="1588" y="879"/>
                  </a:cubicBezTo>
                  <a:cubicBezTo>
                    <a:pt x="1650" y="843"/>
                    <a:pt x="1137" y="527"/>
                    <a:pt x="1176" y="513"/>
                  </a:cubicBezTo>
                  <a:cubicBezTo>
                    <a:pt x="1212" y="500"/>
                    <a:pt x="1298" y="112"/>
                    <a:pt x="1259" y="64"/>
                  </a:cubicBezTo>
                  <a:cubicBezTo>
                    <a:pt x="1256" y="60"/>
                    <a:pt x="1250" y="58"/>
                    <a:pt x="1242" y="58"/>
                  </a:cubicBezTo>
                  <a:cubicBezTo>
                    <a:pt x="1145" y="58"/>
                    <a:pt x="712" y="329"/>
                    <a:pt x="712" y="329"/>
                  </a:cubicBezTo>
                  <a:cubicBezTo>
                    <a:pt x="712" y="329"/>
                    <a:pt x="347" y="0"/>
                    <a:pt x="2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0" name="Google Shape;3120;p41"/>
            <p:cNvSpPr/>
            <p:nvPr/>
          </p:nvSpPr>
          <p:spPr>
            <a:xfrm>
              <a:off x="8090150" y="1432424"/>
              <a:ext cx="53926" cy="51317"/>
            </a:xfrm>
            <a:custGeom>
              <a:avLst/>
              <a:gdLst/>
              <a:ahLst/>
              <a:cxnLst/>
              <a:rect l="l" t="t" r="r" b="b"/>
              <a:pathLst>
                <a:path w="1633" h="1554" extrusionOk="0">
                  <a:moveTo>
                    <a:pt x="1346" y="1"/>
                  </a:moveTo>
                  <a:cubicBezTo>
                    <a:pt x="1269" y="1"/>
                    <a:pt x="782" y="282"/>
                    <a:pt x="782" y="282"/>
                  </a:cubicBezTo>
                  <a:cubicBezTo>
                    <a:pt x="782" y="282"/>
                    <a:pt x="447" y="92"/>
                    <a:pt x="327" y="92"/>
                  </a:cubicBezTo>
                  <a:cubicBezTo>
                    <a:pt x="327" y="92"/>
                    <a:pt x="327" y="92"/>
                    <a:pt x="326" y="92"/>
                  </a:cubicBezTo>
                  <a:cubicBezTo>
                    <a:pt x="214" y="92"/>
                    <a:pt x="436" y="658"/>
                    <a:pt x="436" y="658"/>
                  </a:cubicBezTo>
                  <a:cubicBezTo>
                    <a:pt x="436" y="658"/>
                    <a:pt x="1" y="915"/>
                    <a:pt x="17" y="976"/>
                  </a:cubicBezTo>
                  <a:cubicBezTo>
                    <a:pt x="37" y="1032"/>
                    <a:pt x="573" y="1060"/>
                    <a:pt x="573" y="1060"/>
                  </a:cubicBezTo>
                  <a:cubicBezTo>
                    <a:pt x="573" y="1060"/>
                    <a:pt x="857" y="1506"/>
                    <a:pt x="910" y="1551"/>
                  </a:cubicBezTo>
                  <a:cubicBezTo>
                    <a:pt x="912" y="1553"/>
                    <a:pt x="914" y="1553"/>
                    <a:pt x="917" y="1553"/>
                  </a:cubicBezTo>
                  <a:cubicBezTo>
                    <a:pt x="976" y="1553"/>
                    <a:pt x="1113" y="1048"/>
                    <a:pt x="1140" y="1048"/>
                  </a:cubicBezTo>
                  <a:cubicBezTo>
                    <a:pt x="1140" y="1048"/>
                    <a:pt x="1141" y="1048"/>
                    <a:pt x="1142" y="1049"/>
                  </a:cubicBezTo>
                  <a:cubicBezTo>
                    <a:pt x="1149" y="1057"/>
                    <a:pt x="1184" y="1061"/>
                    <a:pt x="1232" y="1061"/>
                  </a:cubicBezTo>
                  <a:cubicBezTo>
                    <a:pt x="1358" y="1061"/>
                    <a:pt x="1573" y="1035"/>
                    <a:pt x="1599" y="999"/>
                  </a:cubicBezTo>
                  <a:cubicBezTo>
                    <a:pt x="1633" y="951"/>
                    <a:pt x="1184" y="552"/>
                    <a:pt x="1184" y="552"/>
                  </a:cubicBezTo>
                  <a:cubicBezTo>
                    <a:pt x="1184" y="552"/>
                    <a:pt x="1390" y="111"/>
                    <a:pt x="1357" y="5"/>
                  </a:cubicBezTo>
                  <a:cubicBezTo>
                    <a:pt x="1356" y="2"/>
                    <a:pt x="1352" y="1"/>
                    <a:pt x="13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1" name="Google Shape;3121;p41"/>
            <p:cNvSpPr/>
            <p:nvPr/>
          </p:nvSpPr>
          <p:spPr>
            <a:xfrm>
              <a:off x="7632755" y="1421428"/>
              <a:ext cx="2708" cy="24007"/>
            </a:xfrm>
            <a:custGeom>
              <a:avLst/>
              <a:gdLst/>
              <a:ahLst/>
              <a:cxnLst/>
              <a:rect l="l" t="t" r="r" b="b"/>
              <a:pathLst>
                <a:path w="82" h="727" extrusionOk="0">
                  <a:moveTo>
                    <a:pt x="42" y="1"/>
                  </a:moveTo>
                  <a:cubicBezTo>
                    <a:pt x="23" y="1"/>
                    <a:pt x="3" y="18"/>
                    <a:pt x="3" y="40"/>
                  </a:cubicBezTo>
                  <a:lnTo>
                    <a:pt x="0" y="687"/>
                  </a:lnTo>
                  <a:cubicBezTo>
                    <a:pt x="0" y="709"/>
                    <a:pt x="17" y="726"/>
                    <a:pt x="39" y="726"/>
                  </a:cubicBezTo>
                  <a:cubicBezTo>
                    <a:pt x="59" y="726"/>
                    <a:pt x="78" y="709"/>
                    <a:pt x="78" y="687"/>
                  </a:cubicBezTo>
                  <a:lnTo>
                    <a:pt x="81" y="40"/>
                  </a:lnTo>
                  <a:cubicBezTo>
                    <a:pt x="81" y="18"/>
                    <a:pt x="65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2" name="Google Shape;3122;p41"/>
            <p:cNvSpPr/>
            <p:nvPr/>
          </p:nvSpPr>
          <p:spPr>
            <a:xfrm>
              <a:off x="7623905" y="1425787"/>
              <a:ext cx="20771" cy="14926"/>
            </a:xfrm>
            <a:custGeom>
              <a:avLst/>
              <a:gdLst/>
              <a:ahLst/>
              <a:cxnLst/>
              <a:rect l="l" t="t" r="r" b="b"/>
              <a:pathLst>
                <a:path w="629" h="452" extrusionOk="0">
                  <a:moveTo>
                    <a:pt x="583" y="1"/>
                  </a:moveTo>
                  <a:cubicBezTo>
                    <a:pt x="575" y="1"/>
                    <a:pt x="568" y="3"/>
                    <a:pt x="561" y="8"/>
                  </a:cubicBezTo>
                  <a:lnTo>
                    <a:pt x="26" y="382"/>
                  </a:lnTo>
                  <a:cubicBezTo>
                    <a:pt x="6" y="391"/>
                    <a:pt x="1" y="416"/>
                    <a:pt x="15" y="432"/>
                  </a:cubicBezTo>
                  <a:cubicBezTo>
                    <a:pt x="20" y="444"/>
                    <a:pt x="31" y="452"/>
                    <a:pt x="45" y="452"/>
                  </a:cubicBezTo>
                  <a:cubicBezTo>
                    <a:pt x="54" y="452"/>
                    <a:pt x="59" y="446"/>
                    <a:pt x="68" y="444"/>
                  </a:cubicBezTo>
                  <a:lnTo>
                    <a:pt x="603" y="70"/>
                  </a:lnTo>
                  <a:cubicBezTo>
                    <a:pt x="620" y="61"/>
                    <a:pt x="628" y="36"/>
                    <a:pt x="614" y="19"/>
                  </a:cubicBezTo>
                  <a:cubicBezTo>
                    <a:pt x="607" y="7"/>
                    <a:pt x="595" y="1"/>
                    <a:pt x="5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3" name="Google Shape;3123;p41"/>
            <p:cNvSpPr/>
            <p:nvPr/>
          </p:nvSpPr>
          <p:spPr>
            <a:xfrm>
              <a:off x="7626217" y="1424796"/>
              <a:ext cx="16247" cy="16841"/>
            </a:xfrm>
            <a:custGeom>
              <a:avLst/>
              <a:gdLst/>
              <a:ahLst/>
              <a:cxnLst/>
              <a:rect l="l" t="t" r="r" b="b"/>
              <a:pathLst>
                <a:path w="492" h="510" extrusionOk="0">
                  <a:moveTo>
                    <a:pt x="44" y="0"/>
                  </a:moveTo>
                  <a:cubicBezTo>
                    <a:pt x="34" y="0"/>
                    <a:pt x="25" y="4"/>
                    <a:pt x="17" y="10"/>
                  </a:cubicBezTo>
                  <a:cubicBezTo>
                    <a:pt x="0" y="27"/>
                    <a:pt x="0" y="49"/>
                    <a:pt x="14" y="66"/>
                  </a:cubicBezTo>
                  <a:lnTo>
                    <a:pt x="419" y="496"/>
                  </a:lnTo>
                  <a:cubicBezTo>
                    <a:pt x="424" y="504"/>
                    <a:pt x="436" y="510"/>
                    <a:pt x="447" y="510"/>
                  </a:cubicBezTo>
                  <a:cubicBezTo>
                    <a:pt x="458" y="510"/>
                    <a:pt x="463" y="504"/>
                    <a:pt x="475" y="499"/>
                  </a:cubicBezTo>
                  <a:cubicBezTo>
                    <a:pt x="491" y="482"/>
                    <a:pt x="491" y="460"/>
                    <a:pt x="477" y="443"/>
                  </a:cubicBezTo>
                  <a:lnTo>
                    <a:pt x="73" y="13"/>
                  </a:lnTo>
                  <a:cubicBezTo>
                    <a:pt x="64" y="4"/>
                    <a:pt x="54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4" name="Google Shape;3124;p41"/>
            <p:cNvSpPr/>
            <p:nvPr/>
          </p:nvSpPr>
          <p:spPr>
            <a:xfrm>
              <a:off x="7621693" y="1431566"/>
              <a:ext cx="23149" cy="2807"/>
            </a:xfrm>
            <a:custGeom>
              <a:avLst/>
              <a:gdLst/>
              <a:ahLst/>
              <a:cxnLst/>
              <a:rect l="l" t="t" r="r" b="b"/>
              <a:pathLst>
                <a:path w="701" h="85" extrusionOk="0">
                  <a:moveTo>
                    <a:pt x="662" y="1"/>
                  </a:moveTo>
                  <a:lnTo>
                    <a:pt x="40" y="6"/>
                  </a:lnTo>
                  <a:cubicBezTo>
                    <a:pt x="17" y="6"/>
                    <a:pt x="1" y="26"/>
                    <a:pt x="1" y="45"/>
                  </a:cubicBezTo>
                  <a:cubicBezTo>
                    <a:pt x="1" y="68"/>
                    <a:pt x="17" y="84"/>
                    <a:pt x="40" y="84"/>
                  </a:cubicBezTo>
                  <a:lnTo>
                    <a:pt x="662" y="76"/>
                  </a:lnTo>
                  <a:cubicBezTo>
                    <a:pt x="684" y="76"/>
                    <a:pt x="701" y="59"/>
                    <a:pt x="701" y="40"/>
                  </a:cubicBezTo>
                  <a:cubicBezTo>
                    <a:pt x="701" y="17"/>
                    <a:pt x="68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5" name="Google Shape;3125;p41"/>
            <p:cNvSpPr/>
            <p:nvPr/>
          </p:nvSpPr>
          <p:spPr>
            <a:xfrm>
              <a:off x="8128489" y="1374470"/>
              <a:ext cx="2708" cy="23974"/>
            </a:xfrm>
            <a:custGeom>
              <a:avLst/>
              <a:gdLst/>
              <a:ahLst/>
              <a:cxnLst/>
              <a:rect l="l" t="t" r="r" b="b"/>
              <a:pathLst>
                <a:path w="82" h="726" extrusionOk="0">
                  <a:moveTo>
                    <a:pt x="42" y="0"/>
                  </a:moveTo>
                  <a:cubicBezTo>
                    <a:pt x="23" y="0"/>
                    <a:pt x="6" y="17"/>
                    <a:pt x="6" y="39"/>
                  </a:cubicBezTo>
                  <a:lnTo>
                    <a:pt x="0" y="686"/>
                  </a:lnTo>
                  <a:cubicBezTo>
                    <a:pt x="0" y="709"/>
                    <a:pt x="20" y="725"/>
                    <a:pt x="39" y="725"/>
                  </a:cubicBezTo>
                  <a:cubicBezTo>
                    <a:pt x="64" y="725"/>
                    <a:pt x="81" y="709"/>
                    <a:pt x="78" y="686"/>
                  </a:cubicBezTo>
                  <a:lnTo>
                    <a:pt x="81" y="39"/>
                  </a:lnTo>
                  <a:cubicBezTo>
                    <a:pt x="81" y="17"/>
                    <a:pt x="64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6" name="Google Shape;3126;p41"/>
            <p:cNvSpPr/>
            <p:nvPr/>
          </p:nvSpPr>
          <p:spPr>
            <a:xfrm>
              <a:off x="8119639" y="1378796"/>
              <a:ext cx="20771" cy="14959"/>
            </a:xfrm>
            <a:custGeom>
              <a:avLst/>
              <a:gdLst/>
              <a:ahLst/>
              <a:cxnLst/>
              <a:rect l="l" t="t" r="r" b="b"/>
              <a:pathLst>
                <a:path w="629" h="453" extrusionOk="0">
                  <a:moveTo>
                    <a:pt x="585" y="0"/>
                  </a:moveTo>
                  <a:cubicBezTo>
                    <a:pt x="577" y="0"/>
                    <a:pt x="569" y="3"/>
                    <a:pt x="561" y="9"/>
                  </a:cubicBezTo>
                  <a:lnTo>
                    <a:pt x="26" y="382"/>
                  </a:lnTo>
                  <a:cubicBezTo>
                    <a:pt x="9" y="391"/>
                    <a:pt x="0" y="416"/>
                    <a:pt x="14" y="433"/>
                  </a:cubicBezTo>
                  <a:cubicBezTo>
                    <a:pt x="23" y="444"/>
                    <a:pt x="31" y="452"/>
                    <a:pt x="45" y="452"/>
                  </a:cubicBezTo>
                  <a:cubicBezTo>
                    <a:pt x="56" y="452"/>
                    <a:pt x="65" y="452"/>
                    <a:pt x="67" y="444"/>
                  </a:cubicBezTo>
                  <a:lnTo>
                    <a:pt x="603" y="70"/>
                  </a:lnTo>
                  <a:cubicBezTo>
                    <a:pt x="623" y="62"/>
                    <a:pt x="628" y="36"/>
                    <a:pt x="614" y="20"/>
                  </a:cubicBezTo>
                  <a:cubicBezTo>
                    <a:pt x="608" y="6"/>
                    <a:pt x="597" y="0"/>
                    <a:pt x="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7" name="Google Shape;3127;p41"/>
            <p:cNvSpPr/>
            <p:nvPr/>
          </p:nvSpPr>
          <p:spPr>
            <a:xfrm>
              <a:off x="8122016" y="1377805"/>
              <a:ext cx="16346" cy="16874"/>
            </a:xfrm>
            <a:custGeom>
              <a:avLst/>
              <a:gdLst/>
              <a:ahLst/>
              <a:cxnLst/>
              <a:rect l="l" t="t" r="r" b="b"/>
              <a:pathLst>
                <a:path w="495" h="511" extrusionOk="0">
                  <a:moveTo>
                    <a:pt x="46" y="1"/>
                  </a:moveTo>
                  <a:cubicBezTo>
                    <a:pt x="37" y="1"/>
                    <a:pt x="28" y="4"/>
                    <a:pt x="20" y="11"/>
                  </a:cubicBezTo>
                  <a:cubicBezTo>
                    <a:pt x="1" y="27"/>
                    <a:pt x="1" y="50"/>
                    <a:pt x="15" y="66"/>
                  </a:cubicBezTo>
                  <a:lnTo>
                    <a:pt x="419" y="496"/>
                  </a:lnTo>
                  <a:cubicBezTo>
                    <a:pt x="428" y="504"/>
                    <a:pt x="439" y="510"/>
                    <a:pt x="447" y="510"/>
                  </a:cubicBezTo>
                  <a:cubicBezTo>
                    <a:pt x="456" y="510"/>
                    <a:pt x="467" y="504"/>
                    <a:pt x="475" y="499"/>
                  </a:cubicBezTo>
                  <a:cubicBezTo>
                    <a:pt x="495" y="482"/>
                    <a:pt x="495" y="460"/>
                    <a:pt x="481" y="443"/>
                  </a:cubicBezTo>
                  <a:lnTo>
                    <a:pt x="76" y="13"/>
                  </a:lnTo>
                  <a:cubicBezTo>
                    <a:pt x="66" y="5"/>
                    <a:pt x="56" y="1"/>
                    <a:pt x="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8" name="Google Shape;3128;p41"/>
            <p:cNvSpPr/>
            <p:nvPr/>
          </p:nvSpPr>
          <p:spPr>
            <a:xfrm>
              <a:off x="8117426" y="1384674"/>
              <a:ext cx="23248" cy="2807"/>
            </a:xfrm>
            <a:custGeom>
              <a:avLst/>
              <a:gdLst/>
              <a:ahLst/>
              <a:cxnLst/>
              <a:rect l="l" t="t" r="r" b="b"/>
              <a:pathLst>
                <a:path w="704" h="85" extrusionOk="0">
                  <a:moveTo>
                    <a:pt x="664" y="1"/>
                  </a:moveTo>
                  <a:lnTo>
                    <a:pt x="40" y="9"/>
                  </a:lnTo>
                  <a:cubicBezTo>
                    <a:pt x="17" y="9"/>
                    <a:pt x="0" y="26"/>
                    <a:pt x="0" y="45"/>
                  </a:cubicBezTo>
                  <a:cubicBezTo>
                    <a:pt x="0" y="68"/>
                    <a:pt x="17" y="84"/>
                    <a:pt x="40" y="84"/>
                  </a:cubicBezTo>
                  <a:lnTo>
                    <a:pt x="664" y="79"/>
                  </a:lnTo>
                  <a:cubicBezTo>
                    <a:pt x="684" y="79"/>
                    <a:pt x="704" y="59"/>
                    <a:pt x="704" y="40"/>
                  </a:cubicBezTo>
                  <a:cubicBezTo>
                    <a:pt x="704" y="17"/>
                    <a:pt x="684" y="1"/>
                    <a:pt x="6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9" name="Google Shape;3129;p41"/>
            <p:cNvSpPr/>
            <p:nvPr/>
          </p:nvSpPr>
          <p:spPr>
            <a:xfrm>
              <a:off x="7888944" y="1075418"/>
              <a:ext cx="2708" cy="23974"/>
            </a:xfrm>
            <a:custGeom>
              <a:avLst/>
              <a:gdLst/>
              <a:ahLst/>
              <a:cxnLst/>
              <a:rect l="l" t="t" r="r" b="b"/>
              <a:pathLst>
                <a:path w="82" h="726" extrusionOk="0">
                  <a:moveTo>
                    <a:pt x="43" y="0"/>
                  </a:moveTo>
                  <a:cubicBezTo>
                    <a:pt x="23" y="0"/>
                    <a:pt x="6" y="17"/>
                    <a:pt x="6" y="37"/>
                  </a:cubicBezTo>
                  <a:lnTo>
                    <a:pt x="1" y="687"/>
                  </a:lnTo>
                  <a:cubicBezTo>
                    <a:pt x="1" y="706"/>
                    <a:pt x="20" y="726"/>
                    <a:pt x="40" y="726"/>
                  </a:cubicBezTo>
                  <a:cubicBezTo>
                    <a:pt x="62" y="726"/>
                    <a:pt x="79" y="706"/>
                    <a:pt x="79" y="687"/>
                  </a:cubicBezTo>
                  <a:lnTo>
                    <a:pt x="82" y="37"/>
                  </a:lnTo>
                  <a:cubicBezTo>
                    <a:pt x="82" y="17"/>
                    <a:pt x="65" y="0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0" name="Google Shape;3130;p41"/>
            <p:cNvSpPr/>
            <p:nvPr/>
          </p:nvSpPr>
          <p:spPr>
            <a:xfrm>
              <a:off x="7880094" y="1079777"/>
              <a:ext cx="20771" cy="14827"/>
            </a:xfrm>
            <a:custGeom>
              <a:avLst/>
              <a:gdLst/>
              <a:ahLst/>
              <a:cxnLst/>
              <a:rect l="l" t="t" r="r" b="b"/>
              <a:pathLst>
                <a:path w="629" h="449" extrusionOk="0">
                  <a:moveTo>
                    <a:pt x="585" y="0"/>
                  </a:moveTo>
                  <a:cubicBezTo>
                    <a:pt x="577" y="0"/>
                    <a:pt x="569" y="3"/>
                    <a:pt x="562" y="8"/>
                  </a:cubicBezTo>
                  <a:lnTo>
                    <a:pt x="26" y="379"/>
                  </a:lnTo>
                  <a:cubicBezTo>
                    <a:pt x="9" y="390"/>
                    <a:pt x="1" y="415"/>
                    <a:pt x="15" y="432"/>
                  </a:cubicBezTo>
                  <a:cubicBezTo>
                    <a:pt x="23" y="443"/>
                    <a:pt x="32" y="449"/>
                    <a:pt x="46" y="449"/>
                  </a:cubicBezTo>
                  <a:cubicBezTo>
                    <a:pt x="54" y="449"/>
                    <a:pt x="60" y="449"/>
                    <a:pt x="68" y="443"/>
                  </a:cubicBezTo>
                  <a:lnTo>
                    <a:pt x="604" y="69"/>
                  </a:lnTo>
                  <a:cubicBezTo>
                    <a:pt x="623" y="58"/>
                    <a:pt x="629" y="36"/>
                    <a:pt x="615" y="16"/>
                  </a:cubicBezTo>
                  <a:cubicBezTo>
                    <a:pt x="608" y="6"/>
                    <a:pt x="597" y="0"/>
                    <a:pt x="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1" name="Google Shape;3131;p41"/>
            <p:cNvSpPr/>
            <p:nvPr/>
          </p:nvSpPr>
          <p:spPr>
            <a:xfrm>
              <a:off x="7882405" y="1078753"/>
              <a:ext cx="16247" cy="16775"/>
            </a:xfrm>
            <a:custGeom>
              <a:avLst/>
              <a:gdLst/>
              <a:ahLst/>
              <a:cxnLst/>
              <a:rect l="l" t="t" r="r" b="b"/>
              <a:pathLst>
                <a:path w="492" h="508" extrusionOk="0">
                  <a:moveTo>
                    <a:pt x="45" y="1"/>
                  </a:moveTo>
                  <a:cubicBezTo>
                    <a:pt x="36" y="1"/>
                    <a:pt x="27" y="4"/>
                    <a:pt x="17" y="11"/>
                  </a:cubicBezTo>
                  <a:cubicBezTo>
                    <a:pt x="1" y="28"/>
                    <a:pt x="1" y="47"/>
                    <a:pt x="15" y="67"/>
                  </a:cubicBezTo>
                  <a:lnTo>
                    <a:pt x="419" y="494"/>
                  </a:lnTo>
                  <a:cubicBezTo>
                    <a:pt x="428" y="505"/>
                    <a:pt x="436" y="508"/>
                    <a:pt x="447" y="508"/>
                  </a:cubicBezTo>
                  <a:cubicBezTo>
                    <a:pt x="458" y="508"/>
                    <a:pt x="464" y="505"/>
                    <a:pt x="475" y="499"/>
                  </a:cubicBezTo>
                  <a:cubicBezTo>
                    <a:pt x="492" y="480"/>
                    <a:pt x="492" y="460"/>
                    <a:pt x="478" y="443"/>
                  </a:cubicBezTo>
                  <a:lnTo>
                    <a:pt x="73" y="14"/>
                  </a:lnTo>
                  <a:cubicBezTo>
                    <a:pt x="65" y="5"/>
                    <a:pt x="55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2" name="Google Shape;3132;p41"/>
            <p:cNvSpPr/>
            <p:nvPr/>
          </p:nvSpPr>
          <p:spPr>
            <a:xfrm>
              <a:off x="7877914" y="1085655"/>
              <a:ext cx="23248" cy="2774"/>
            </a:xfrm>
            <a:custGeom>
              <a:avLst/>
              <a:gdLst/>
              <a:ahLst/>
              <a:cxnLst/>
              <a:rect l="l" t="t" r="r" b="b"/>
              <a:pathLst>
                <a:path w="704" h="84" extrusionOk="0">
                  <a:moveTo>
                    <a:pt x="664" y="0"/>
                  </a:moveTo>
                  <a:lnTo>
                    <a:pt x="39" y="6"/>
                  </a:lnTo>
                  <a:cubicBezTo>
                    <a:pt x="17" y="6"/>
                    <a:pt x="0" y="25"/>
                    <a:pt x="0" y="45"/>
                  </a:cubicBezTo>
                  <a:cubicBezTo>
                    <a:pt x="0" y="67"/>
                    <a:pt x="17" y="84"/>
                    <a:pt x="39" y="84"/>
                  </a:cubicBezTo>
                  <a:lnTo>
                    <a:pt x="664" y="75"/>
                  </a:lnTo>
                  <a:cubicBezTo>
                    <a:pt x="684" y="75"/>
                    <a:pt x="703" y="59"/>
                    <a:pt x="703" y="39"/>
                  </a:cubicBezTo>
                  <a:cubicBezTo>
                    <a:pt x="703" y="17"/>
                    <a:pt x="684" y="0"/>
                    <a:pt x="6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3" name="Google Shape;3133;p41"/>
            <p:cNvSpPr/>
            <p:nvPr/>
          </p:nvSpPr>
          <p:spPr>
            <a:xfrm>
              <a:off x="7673472" y="1163555"/>
              <a:ext cx="466476" cy="427113"/>
            </a:xfrm>
            <a:custGeom>
              <a:avLst/>
              <a:gdLst/>
              <a:ahLst/>
              <a:cxnLst/>
              <a:rect l="l" t="t" r="r" b="b"/>
              <a:pathLst>
                <a:path w="14126" h="12934" extrusionOk="0">
                  <a:moveTo>
                    <a:pt x="2106" y="0"/>
                  </a:moveTo>
                  <a:cubicBezTo>
                    <a:pt x="1628" y="0"/>
                    <a:pt x="1337" y="45"/>
                    <a:pt x="1314" y="149"/>
                  </a:cubicBezTo>
                  <a:cubicBezTo>
                    <a:pt x="1314" y="149"/>
                    <a:pt x="0" y="7138"/>
                    <a:pt x="358" y="7352"/>
                  </a:cubicBezTo>
                  <a:cubicBezTo>
                    <a:pt x="715" y="7567"/>
                    <a:pt x="5561" y="8164"/>
                    <a:pt x="5561" y="8452"/>
                  </a:cubicBezTo>
                  <a:cubicBezTo>
                    <a:pt x="5561" y="8736"/>
                    <a:pt x="4902" y="9807"/>
                    <a:pt x="5254" y="9961"/>
                  </a:cubicBezTo>
                  <a:cubicBezTo>
                    <a:pt x="5574" y="10103"/>
                    <a:pt x="6590" y="10474"/>
                    <a:pt x="6618" y="10605"/>
                  </a:cubicBezTo>
                  <a:cubicBezTo>
                    <a:pt x="6693" y="10987"/>
                    <a:pt x="5848" y="12433"/>
                    <a:pt x="5923" y="12921"/>
                  </a:cubicBezTo>
                  <a:cubicBezTo>
                    <a:pt x="5925" y="12929"/>
                    <a:pt x="5931" y="12933"/>
                    <a:pt x="5943" y="12933"/>
                  </a:cubicBezTo>
                  <a:cubicBezTo>
                    <a:pt x="6221" y="12933"/>
                    <a:pt x="9338" y="10513"/>
                    <a:pt x="9268" y="10170"/>
                  </a:cubicBezTo>
                  <a:cubicBezTo>
                    <a:pt x="9198" y="9816"/>
                    <a:pt x="7957" y="9475"/>
                    <a:pt x="7957" y="9475"/>
                  </a:cubicBezTo>
                  <a:lnTo>
                    <a:pt x="8627" y="8652"/>
                  </a:lnTo>
                  <a:cubicBezTo>
                    <a:pt x="8627" y="8652"/>
                    <a:pt x="10465" y="9008"/>
                    <a:pt x="11511" y="9008"/>
                  </a:cubicBezTo>
                  <a:cubicBezTo>
                    <a:pt x="11865" y="9008"/>
                    <a:pt x="12128" y="8967"/>
                    <a:pt x="12200" y="8859"/>
                  </a:cubicBezTo>
                  <a:cubicBezTo>
                    <a:pt x="12485" y="8429"/>
                    <a:pt x="14125" y="2013"/>
                    <a:pt x="13051" y="1580"/>
                  </a:cubicBezTo>
                  <a:cubicBezTo>
                    <a:pt x="12150" y="1217"/>
                    <a:pt x="4596" y="0"/>
                    <a:pt x="21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4" name="Google Shape;3134;p41"/>
            <p:cNvSpPr/>
            <p:nvPr/>
          </p:nvSpPr>
          <p:spPr>
            <a:xfrm>
              <a:off x="7780234" y="1219991"/>
              <a:ext cx="47585" cy="162405"/>
            </a:xfrm>
            <a:custGeom>
              <a:avLst/>
              <a:gdLst/>
              <a:ahLst/>
              <a:cxnLst/>
              <a:rect l="l" t="t" r="r" b="b"/>
              <a:pathLst>
                <a:path w="1441" h="4918" extrusionOk="0">
                  <a:moveTo>
                    <a:pt x="364" y="1"/>
                  </a:moveTo>
                  <a:cubicBezTo>
                    <a:pt x="338" y="1"/>
                    <a:pt x="314" y="6"/>
                    <a:pt x="288" y="19"/>
                  </a:cubicBezTo>
                  <a:cubicBezTo>
                    <a:pt x="249" y="36"/>
                    <a:pt x="230" y="55"/>
                    <a:pt x="221" y="89"/>
                  </a:cubicBezTo>
                  <a:cubicBezTo>
                    <a:pt x="165" y="396"/>
                    <a:pt x="188" y="784"/>
                    <a:pt x="271" y="1249"/>
                  </a:cubicBezTo>
                  <a:cubicBezTo>
                    <a:pt x="302" y="1428"/>
                    <a:pt x="327" y="1626"/>
                    <a:pt x="341" y="1844"/>
                  </a:cubicBezTo>
                  <a:cubicBezTo>
                    <a:pt x="355" y="2058"/>
                    <a:pt x="347" y="2240"/>
                    <a:pt x="322" y="2388"/>
                  </a:cubicBezTo>
                  <a:cubicBezTo>
                    <a:pt x="299" y="2533"/>
                    <a:pt x="288" y="2731"/>
                    <a:pt x="285" y="2976"/>
                  </a:cubicBezTo>
                  <a:cubicBezTo>
                    <a:pt x="280" y="3225"/>
                    <a:pt x="271" y="3409"/>
                    <a:pt x="249" y="3531"/>
                  </a:cubicBezTo>
                  <a:lnTo>
                    <a:pt x="12" y="4737"/>
                  </a:lnTo>
                  <a:cubicBezTo>
                    <a:pt x="1" y="4778"/>
                    <a:pt x="12" y="4820"/>
                    <a:pt x="51" y="4848"/>
                  </a:cubicBezTo>
                  <a:cubicBezTo>
                    <a:pt x="79" y="4882"/>
                    <a:pt x="118" y="4904"/>
                    <a:pt x="165" y="4915"/>
                  </a:cubicBezTo>
                  <a:cubicBezTo>
                    <a:pt x="175" y="4916"/>
                    <a:pt x="186" y="4917"/>
                    <a:pt x="196" y="4917"/>
                  </a:cubicBezTo>
                  <a:cubicBezTo>
                    <a:pt x="233" y="4917"/>
                    <a:pt x="271" y="4909"/>
                    <a:pt x="308" y="4887"/>
                  </a:cubicBezTo>
                  <a:cubicBezTo>
                    <a:pt x="355" y="4862"/>
                    <a:pt x="383" y="4820"/>
                    <a:pt x="391" y="4765"/>
                  </a:cubicBezTo>
                  <a:lnTo>
                    <a:pt x="417" y="4625"/>
                  </a:lnTo>
                  <a:lnTo>
                    <a:pt x="447" y="4310"/>
                  </a:lnTo>
                  <a:lnTo>
                    <a:pt x="698" y="2644"/>
                  </a:lnTo>
                  <a:lnTo>
                    <a:pt x="715" y="2549"/>
                  </a:lnTo>
                  <a:lnTo>
                    <a:pt x="774" y="2337"/>
                  </a:lnTo>
                  <a:cubicBezTo>
                    <a:pt x="813" y="2098"/>
                    <a:pt x="924" y="1752"/>
                    <a:pt x="1103" y="1305"/>
                  </a:cubicBezTo>
                  <a:cubicBezTo>
                    <a:pt x="1281" y="859"/>
                    <a:pt x="1393" y="516"/>
                    <a:pt x="1432" y="284"/>
                  </a:cubicBezTo>
                  <a:cubicBezTo>
                    <a:pt x="1440" y="237"/>
                    <a:pt x="1390" y="206"/>
                    <a:pt x="1279" y="187"/>
                  </a:cubicBezTo>
                  <a:cubicBezTo>
                    <a:pt x="1272" y="185"/>
                    <a:pt x="1266" y="185"/>
                    <a:pt x="1260" y="185"/>
                  </a:cubicBezTo>
                  <a:cubicBezTo>
                    <a:pt x="1154" y="185"/>
                    <a:pt x="1049" y="339"/>
                    <a:pt x="944" y="650"/>
                  </a:cubicBezTo>
                  <a:cubicBezTo>
                    <a:pt x="894" y="792"/>
                    <a:pt x="849" y="934"/>
                    <a:pt x="807" y="1079"/>
                  </a:cubicBezTo>
                  <a:cubicBezTo>
                    <a:pt x="765" y="1219"/>
                    <a:pt x="732" y="1358"/>
                    <a:pt x="696" y="1492"/>
                  </a:cubicBezTo>
                  <a:cubicBezTo>
                    <a:pt x="662" y="1626"/>
                    <a:pt x="637" y="1713"/>
                    <a:pt x="623" y="1749"/>
                  </a:cubicBezTo>
                  <a:cubicBezTo>
                    <a:pt x="615" y="1704"/>
                    <a:pt x="612" y="1609"/>
                    <a:pt x="609" y="1464"/>
                  </a:cubicBezTo>
                  <a:cubicBezTo>
                    <a:pt x="606" y="1322"/>
                    <a:pt x="601" y="1171"/>
                    <a:pt x="595" y="1018"/>
                  </a:cubicBezTo>
                  <a:cubicBezTo>
                    <a:pt x="587" y="864"/>
                    <a:pt x="578" y="708"/>
                    <a:pt x="567" y="555"/>
                  </a:cubicBezTo>
                  <a:cubicBezTo>
                    <a:pt x="553" y="401"/>
                    <a:pt x="536" y="273"/>
                    <a:pt x="509" y="167"/>
                  </a:cubicBezTo>
                  <a:cubicBezTo>
                    <a:pt x="475" y="67"/>
                    <a:pt x="444" y="11"/>
                    <a:pt x="405" y="5"/>
                  </a:cubicBezTo>
                  <a:cubicBezTo>
                    <a:pt x="391" y="2"/>
                    <a:pt x="377" y="1"/>
                    <a:pt x="3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5" name="Google Shape;3135;p41"/>
            <p:cNvSpPr/>
            <p:nvPr/>
          </p:nvSpPr>
          <p:spPr>
            <a:xfrm>
              <a:off x="7814247" y="1230360"/>
              <a:ext cx="52440" cy="159466"/>
            </a:xfrm>
            <a:custGeom>
              <a:avLst/>
              <a:gdLst/>
              <a:ahLst/>
              <a:cxnLst/>
              <a:rect l="l" t="t" r="r" b="b"/>
              <a:pathLst>
                <a:path w="1588" h="4829" extrusionOk="0">
                  <a:moveTo>
                    <a:pt x="851" y="1"/>
                  </a:moveTo>
                  <a:cubicBezTo>
                    <a:pt x="809" y="29"/>
                    <a:pt x="742" y="90"/>
                    <a:pt x="656" y="196"/>
                  </a:cubicBezTo>
                  <a:lnTo>
                    <a:pt x="653" y="216"/>
                  </a:lnTo>
                  <a:cubicBezTo>
                    <a:pt x="639" y="291"/>
                    <a:pt x="631" y="397"/>
                    <a:pt x="639" y="545"/>
                  </a:cubicBezTo>
                  <a:cubicBezTo>
                    <a:pt x="645" y="687"/>
                    <a:pt x="642" y="799"/>
                    <a:pt x="628" y="868"/>
                  </a:cubicBezTo>
                  <a:lnTo>
                    <a:pt x="9" y="4506"/>
                  </a:lnTo>
                  <a:cubicBezTo>
                    <a:pt x="0" y="4554"/>
                    <a:pt x="3" y="4593"/>
                    <a:pt x="14" y="4624"/>
                  </a:cubicBezTo>
                  <a:cubicBezTo>
                    <a:pt x="42" y="4690"/>
                    <a:pt x="134" y="4735"/>
                    <a:pt x="288" y="4763"/>
                  </a:cubicBezTo>
                  <a:lnTo>
                    <a:pt x="483" y="4799"/>
                  </a:lnTo>
                  <a:cubicBezTo>
                    <a:pt x="567" y="4813"/>
                    <a:pt x="636" y="4819"/>
                    <a:pt x="687" y="4827"/>
                  </a:cubicBezTo>
                  <a:cubicBezTo>
                    <a:pt x="697" y="4828"/>
                    <a:pt x="708" y="4828"/>
                    <a:pt x="720" y="4828"/>
                  </a:cubicBezTo>
                  <a:cubicBezTo>
                    <a:pt x="767" y="4828"/>
                    <a:pt x="821" y="4823"/>
                    <a:pt x="879" y="4805"/>
                  </a:cubicBezTo>
                  <a:cubicBezTo>
                    <a:pt x="952" y="4785"/>
                    <a:pt x="1007" y="4749"/>
                    <a:pt x="1046" y="4699"/>
                  </a:cubicBezTo>
                  <a:lnTo>
                    <a:pt x="1049" y="4677"/>
                  </a:lnTo>
                  <a:cubicBezTo>
                    <a:pt x="1072" y="4565"/>
                    <a:pt x="960" y="4492"/>
                    <a:pt x="723" y="4451"/>
                  </a:cubicBezTo>
                  <a:cubicBezTo>
                    <a:pt x="701" y="4448"/>
                    <a:pt x="586" y="4434"/>
                    <a:pt x="371" y="4409"/>
                  </a:cubicBezTo>
                  <a:lnTo>
                    <a:pt x="701" y="2475"/>
                  </a:lnTo>
                  <a:cubicBezTo>
                    <a:pt x="720" y="2458"/>
                    <a:pt x="751" y="2448"/>
                    <a:pt x="788" y="2448"/>
                  </a:cubicBezTo>
                  <a:cubicBezTo>
                    <a:pt x="804" y="2448"/>
                    <a:pt x="820" y="2450"/>
                    <a:pt x="837" y="2453"/>
                  </a:cubicBezTo>
                  <a:lnTo>
                    <a:pt x="991" y="2484"/>
                  </a:lnTo>
                  <a:cubicBezTo>
                    <a:pt x="1002" y="2486"/>
                    <a:pt x="1013" y="2488"/>
                    <a:pt x="1024" y="2488"/>
                  </a:cubicBezTo>
                  <a:cubicBezTo>
                    <a:pt x="1061" y="2488"/>
                    <a:pt x="1095" y="2473"/>
                    <a:pt x="1127" y="2445"/>
                  </a:cubicBezTo>
                  <a:cubicBezTo>
                    <a:pt x="1161" y="2411"/>
                    <a:pt x="1183" y="2369"/>
                    <a:pt x="1194" y="2319"/>
                  </a:cubicBezTo>
                  <a:cubicBezTo>
                    <a:pt x="1200" y="2266"/>
                    <a:pt x="1189" y="2224"/>
                    <a:pt x="1158" y="2182"/>
                  </a:cubicBezTo>
                  <a:cubicBezTo>
                    <a:pt x="1127" y="2141"/>
                    <a:pt x="1088" y="2121"/>
                    <a:pt x="1041" y="2110"/>
                  </a:cubicBezTo>
                  <a:cubicBezTo>
                    <a:pt x="1016" y="2107"/>
                    <a:pt x="986" y="2106"/>
                    <a:pt x="951" y="2106"/>
                  </a:cubicBezTo>
                  <a:cubicBezTo>
                    <a:pt x="917" y="2106"/>
                    <a:pt x="878" y="2107"/>
                    <a:pt x="834" y="2110"/>
                  </a:cubicBezTo>
                  <a:cubicBezTo>
                    <a:pt x="793" y="2113"/>
                    <a:pt x="762" y="2118"/>
                    <a:pt x="737" y="2118"/>
                  </a:cubicBezTo>
                  <a:cubicBezTo>
                    <a:pt x="748" y="2049"/>
                    <a:pt x="770" y="1929"/>
                    <a:pt x="809" y="1772"/>
                  </a:cubicBezTo>
                  <a:cubicBezTo>
                    <a:pt x="846" y="1616"/>
                    <a:pt x="873" y="1493"/>
                    <a:pt x="887" y="1410"/>
                  </a:cubicBezTo>
                  <a:lnTo>
                    <a:pt x="1016" y="366"/>
                  </a:lnTo>
                  <a:cubicBezTo>
                    <a:pt x="1030" y="366"/>
                    <a:pt x="1049" y="369"/>
                    <a:pt x="1083" y="377"/>
                  </a:cubicBezTo>
                  <a:lnTo>
                    <a:pt x="1258" y="417"/>
                  </a:lnTo>
                  <a:cubicBezTo>
                    <a:pt x="1297" y="423"/>
                    <a:pt x="1333" y="426"/>
                    <a:pt x="1365" y="426"/>
                  </a:cubicBezTo>
                  <a:cubicBezTo>
                    <a:pt x="1490" y="426"/>
                    <a:pt x="1561" y="377"/>
                    <a:pt x="1577" y="277"/>
                  </a:cubicBezTo>
                  <a:cubicBezTo>
                    <a:pt x="1588" y="216"/>
                    <a:pt x="1565" y="160"/>
                    <a:pt x="1507" y="112"/>
                  </a:cubicBezTo>
                  <a:cubicBezTo>
                    <a:pt x="1451" y="68"/>
                    <a:pt x="1390" y="34"/>
                    <a:pt x="1325" y="26"/>
                  </a:cubicBezTo>
                  <a:lnTo>
                    <a:pt x="8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6" name="Google Shape;3136;p41"/>
            <p:cNvSpPr/>
            <p:nvPr/>
          </p:nvSpPr>
          <p:spPr>
            <a:xfrm>
              <a:off x="7855129" y="1242314"/>
              <a:ext cx="69314" cy="157848"/>
            </a:xfrm>
            <a:custGeom>
              <a:avLst/>
              <a:gdLst/>
              <a:ahLst/>
              <a:cxnLst/>
              <a:rect l="l" t="t" r="r" b="b"/>
              <a:pathLst>
                <a:path w="2099" h="4780" extrusionOk="0">
                  <a:moveTo>
                    <a:pt x="1728" y="875"/>
                  </a:moveTo>
                  <a:lnTo>
                    <a:pt x="1728" y="875"/>
                  </a:lnTo>
                  <a:cubicBezTo>
                    <a:pt x="1722" y="883"/>
                    <a:pt x="1717" y="925"/>
                    <a:pt x="1703" y="995"/>
                  </a:cubicBezTo>
                  <a:cubicBezTo>
                    <a:pt x="1692" y="1062"/>
                    <a:pt x="1672" y="1271"/>
                    <a:pt x="1644" y="1608"/>
                  </a:cubicBezTo>
                  <a:cubicBezTo>
                    <a:pt x="1616" y="1949"/>
                    <a:pt x="1591" y="2306"/>
                    <a:pt x="1563" y="2682"/>
                  </a:cubicBezTo>
                  <a:cubicBezTo>
                    <a:pt x="1535" y="3065"/>
                    <a:pt x="1519" y="3291"/>
                    <a:pt x="1507" y="3374"/>
                  </a:cubicBezTo>
                  <a:cubicBezTo>
                    <a:pt x="1501" y="3375"/>
                    <a:pt x="1494" y="3375"/>
                    <a:pt x="1487" y="3375"/>
                  </a:cubicBezTo>
                  <a:cubicBezTo>
                    <a:pt x="1436" y="3375"/>
                    <a:pt x="1359" y="3366"/>
                    <a:pt x="1256" y="3349"/>
                  </a:cubicBezTo>
                  <a:cubicBezTo>
                    <a:pt x="1142" y="3333"/>
                    <a:pt x="997" y="3282"/>
                    <a:pt x="835" y="3207"/>
                  </a:cubicBezTo>
                  <a:cubicBezTo>
                    <a:pt x="871" y="3028"/>
                    <a:pt x="1011" y="2607"/>
                    <a:pt x="1254" y="1949"/>
                  </a:cubicBezTo>
                  <a:cubicBezTo>
                    <a:pt x="1493" y="1288"/>
                    <a:pt x="1650" y="928"/>
                    <a:pt x="1728" y="875"/>
                  </a:cubicBezTo>
                  <a:close/>
                  <a:moveTo>
                    <a:pt x="1896" y="0"/>
                  </a:moveTo>
                  <a:cubicBezTo>
                    <a:pt x="1809" y="0"/>
                    <a:pt x="1698" y="129"/>
                    <a:pt x="1560" y="389"/>
                  </a:cubicBezTo>
                  <a:cubicBezTo>
                    <a:pt x="1415" y="660"/>
                    <a:pt x="1262" y="1003"/>
                    <a:pt x="1108" y="1413"/>
                  </a:cubicBezTo>
                  <a:cubicBezTo>
                    <a:pt x="955" y="1826"/>
                    <a:pt x="746" y="2392"/>
                    <a:pt x="492" y="3126"/>
                  </a:cubicBezTo>
                  <a:cubicBezTo>
                    <a:pt x="235" y="3854"/>
                    <a:pt x="71" y="4259"/>
                    <a:pt x="1" y="4328"/>
                  </a:cubicBezTo>
                  <a:cubicBezTo>
                    <a:pt x="7" y="4415"/>
                    <a:pt x="90" y="4471"/>
                    <a:pt x="255" y="4501"/>
                  </a:cubicBezTo>
                  <a:cubicBezTo>
                    <a:pt x="319" y="4426"/>
                    <a:pt x="378" y="4323"/>
                    <a:pt x="431" y="4186"/>
                  </a:cubicBezTo>
                  <a:cubicBezTo>
                    <a:pt x="481" y="4049"/>
                    <a:pt x="534" y="3916"/>
                    <a:pt x="587" y="3782"/>
                  </a:cubicBezTo>
                  <a:cubicBezTo>
                    <a:pt x="640" y="3645"/>
                    <a:pt x="690" y="3547"/>
                    <a:pt x="746" y="3483"/>
                  </a:cubicBezTo>
                  <a:cubicBezTo>
                    <a:pt x="866" y="3508"/>
                    <a:pt x="997" y="3553"/>
                    <a:pt x="1148" y="3609"/>
                  </a:cubicBezTo>
                  <a:cubicBezTo>
                    <a:pt x="1298" y="3659"/>
                    <a:pt x="1399" y="3712"/>
                    <a:pt x="1452" y="3765"/>
                  </a:cubicBezTo>
                  <a:lnTo>
                    <a:pt x="1312" y="4580"/>
                  </a:lnTo>
                  <a:cubicBezTo>
                    <a:pt x="1290" y="4688"/>
                    <a:pt x="1346" y="4755"/>
                    <a:pt x="1477" y="4775"/>
                  </a:cubicBezTo>
                  <a:cubicBezTo>
                    <a:pt x="1496" y="4778"/>
                    <a:pt x="1514" y="4779"/>
                    <a:pt x="1531" y="4779"/>
                  </a:cubicBezTo>
                  <a:cubicBezTo>
                    <a:pt x="1637" y="4779"/>
                    <a:pt x="1697" y="4719"/>
                    <a:pt x="1714" y="4596"/>
                  </a:cubicBezTo>
                  <a:cubicBezTo>
                    <a:pt x="1756" y="4376"/>
                    <a:pt x="1789" y="4036"/>
                    <a:pt x="1820" y="3578"/>
                  </a:cubicBezTo>
                  <a:cubicBezTo>
                    <a:pt x="1853" y="3126"/>
                    <a:pt x="1884" y="2802"/>
                    <a:pt x="1918" y="2610"/>
                  </a:cubicBezTo>
                  <a:cubicBezTo>
                    <a:pt x="1954" y="2417"/>
                    <a:pt x="1984" y="1985"/>
                    <a:pt x="2015" y="1316"/>
                  </a:cubicBezTo>
                  <a:cubicBezTo>
                    <a:pt x="2049" y="646"/>
                    <a:pt x="2077" y="239"/>
                    <a:pt x="2099" y="88"/>
                  </a:cubicBezTo>
                  <a:cubicBezTo>
                    <a:pt x="2057" y="46"/>
                    <a:pt x="1996" y="15"/>
                    <a:pt x="1909" y="2"/>
                  </a:cubicBezTo>
                  <a:cubicBezTo>
                    <a:pt x="1905" y="1"/>
                    <a:pt x="1900" y="0"/>
                    <a:pt x="18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7" name="Google Shape;3137;p41"/>
            <p:cNvSpPr/>
            <p:nvPr/>
          </p:nvSpPr>
          <p:spPr>
            <a:xfrm>
              <a:off x="7929660" y="1247697"/>
              <a:ext cx="58549" cy="165443"/>
            </a:xfrm>
            <a:custGeom>
              <a:avLst/>
              <a:gdLst/>
              <a:ahLst/>
              <a:cxnLst/>
              <a:rect l="l" t="t" r="r" b="b"/>
              <a:pathLst>
                <a:path w="1773" h="5010" extrusionOk="0">
                  <a:moveTo>
                    <a:pt x="661" y="0"/>
                  </a:moveTo>
                  <a:cubicBezTo>
                    <a:pt x="608" y="0"/>
                    <a:pt x="576" y="34"/>
                    <a:pt x="564" y="98"/>
                  </a:cubicBezTo>
                  <a:cubicBezTo>
                    <a:pt x="327" y="1479"/>
                    <a:pt x="163" y="2659"/>
                    <a:pt x="71" y="3644"/>
                  </a:cubicBezTo>
                  <a:cubicBezTo>
                    <a:pt x="1" y="4369"/>
                    <a:pt x="20" y="4743"/>
                    <a:pt x="135" y="4760"/>
                  </a:cubicBezTo>
                  <a:cubicBezTo>
                    <a:pt x="143" y="4761"/>
                    <a:pt x="150" y="4761"/>
                    <a:pt x="158" y="4761"/>
                  </a:cubicBezTo>
                  <a:cubicBezTo>
                    <a:pt x="190" y="4761"/>
                    <a:pt x="219" y="4751"/>
                    <a:pt x="244" y="4723"/>
                  </a:cubicBezTo>
                  <a:cubicBezTo>
                    <a:pt x="274" y="4693"/>
                    <a:pt x="294" y="4659"/>
                    <a:pt x="299" y="4617"/>
                  </a:cubicBezTo>
                  <a:cubicBezTo>
                    <a:pt x="341" y="4380"/>
                    <a:pt x="383" y="4020"/>
                    <a:pt x="428" y="3543"/>
                  </a:cubicBezTo>
                  <a:cubicBezTo>
                    <a:pt x="478" y="3064"/>
                    <a:pt x="520" y="2712"/>
                    <a:pt x="559" y="2478"/>
                  </a:cubicBezTo>
                  <a:cubicBezTo>
                    <a:pt x="602" y="2468"/>
                    <a:pt x="647" y="2463"/>
                    <a:pt x="694" y="2463"/>
                  </a:cubicBezTo>
                  <a:cubicBezTo>
                    <a:pt x="738" y="2463"/>
                    <a:pt x="783" y="2467"/>
                    <a:pt x="829" y="2475"/>
                  </a:cubicBezTo>
                  <a:cubicBezTo>
                    <a:pt x="927" y="2492"/>
                    <a:pt x="1030" y="2519"/>
                    <a:pt x="1139" y="2559"/>
                  </a:cubicBezTo>
                  <a:cubicBezTo>
                    <a:pt x="1064" y="3239"/>
                    <a:pt x="955" y="3979"/>
                    <a:pt x="818" y="4774"/>
                  </a:cubicBezTo>
                  <a:cubicBezTo>
                    <a:pt x="796" y="4910"/>
                    <a:pt x="832" y="4988"/>
                    <a:pt x="941" y="5008"/>
                  </a:cubicBezTo>
                  <a:cubicBezTo>
                    <a:pt x="948" y="5009"/>
                    <a:pt x="956" y="5009"/>
                    <a:pt x="963" y="5009"/>
                  </a:cubicBezTo>
                  <a:cubicBezTo>
                    <a:pt x="1007" y="5009"/>
                    <a:pt x="1047" y="4994"/>
                    <a:pt x="1081" y="4958"/>
                  </a:cubicBezTo>
                  <a:cubicBezTo>
                    <a:pt x="1122" y="4916"/>
                    <a:pt x="1147" y="4868"/>
                    <a:pt x="1159" y="4813"/>
                  </a:cubicBezTo>
                  <a:cubicBezTo>
                    <a:pt x="1234" y="4355"/>
                    <a:pt x="1334" y="3669"/>
                    <a:pt x="1449" y="2740"/>
                  </a:cubicBezTo>
                  <a:cubicBezTo>
                    <a:pt x="1566" y="1814"/>
                    <a:pt x="1650" y="1208"/>
                    <a:pt x="1697" y="927"/>
                  </a:cubicBezTo>
                  <a:cubicBezTo>
                    <a:pt x="1747" y="645"/>
                    <a:pt x="1772" y="466"/>
                    <a:pt x="1767" y="396"/>
                  </a:cubicBezTo>
                  <a:cubicBezTo>
                    <a:pt x="1761" y="251"/>
                    <a:pt x="1678" y="162"/>
                    <a:pt x="1519" y="134"/>
                  </a:cubicBezTo>
                  <a:lnTo>
                    <a:pt x="1491" y="299"/>
                  </a:lnTo>
                  <a:lnTo>
                    <a:pt x="1164" y="2358"/>
                  </a:lnTo>
                  <a:lnTo>
                    <a:pt x="550" y="2296"/>
                  </a:lnTo>
                  <a:cubicBezTo>
                    <a:pt x="550" y="2249"/>
                    <a:pt x="556" y="2193"/>
                    <a:pt x="567" y="2135"/>
                  </a:cubicBezTo>
                  <a:lnTo>
                    <a:pt x="612" y="1900"/>
                  </a:lnTo>
                  <a:lnTo>
                    <a:pt x="790" y="606"/>
                  </a:lnTo>
                  <a:cubicBezTo>
                    <a:pt x="818" y="441"/>
                    <a:pt x="855" y="285"/>
                    <a:pt x="891" y="140"/>
                  </a:cubicBezTo>
                  <a:cubicBezTo>
                    <a:pt x="880" y="112"/>
                    <a:pt x="852" y="84"/>
                    <a:pt x="810" y="56"/>
                  </a:cubicBezTo>
                  <a:cubicBezTo>
                    <a:pt x="768" y="28"/>
                    <a:pt x="729" y="9"/>
                    <a:pt x="690" y="3"/>
                  </a:cubicBezTo>
                  <a:cubicBezTo>
                    <a:pt x="680" y="1"/>
                    <a:pt x="670" y="0"/>
                    <a:pt x="6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8" name="Google Shape;3138;p41"/>
            <p:cNvSpPr/>
            <p:nvPr/>
          </p:nvSpPr>
          <p:spPr>
            <a:xfrm>
              <a:off x="7977675" y="1256216"/>
              <a:ext cx="45175" cy="162570"/>
            </a:xfrm>
            <a:custGeom>
              <a:avLst/>
              <a:gdLst/>
              <a:ahLst/>
              <a:cxnLst/>
              <a:rect l="l" t="t" r="r" b="b"/>
              <a:pathLst>
                <a:path w="1368" h="4923" extrusionOk="0">
                  <a:moveTo>
                    <a:pt x="1190" y="1"/>
                  </a:moveTo>
                  <a:cubicBezTo>
                    <a:pt x="1141" y="1"/>
                    <a:pt x="1090" y="15"/>
                    <a:pt x="1035" y="46"/>
                  </a:cubicBezTo>
                  <a:cubicBezTo>
                    <a:pt x="971" y="83"/>
                    <a:pt x="935" y="136"/>
                    <a:pt x="924" y="200"/>
                  </a:cubicBezTo>
                  <a:lnTo>
                    <a:pt x="603" y="2259"/>
                  </a:lnTo>
                  <a:lnTo>
                    <a:pt x="402" y="3291"/>
                  </a:lnTo>
                  <a:cubicBezTo>
                    <a:pt x="374" y="3444"/>
                    <a:pt x="369" y="3575"/>
                    <a:pt x="388" y="3684"/>
                  </a:cubicBezTo>
                  <a:cubicBezTo>
                    <a:pt x="405" y="3790"/>
                    <a:pt x="436" y="3849"/>
                    <a:pt x="477" y="3854"/>
                  </a:cubicBezTo>
                  <a:cubicBezTo>
                    <a:pt x="482" y="3855"/>
                    <a:pt x="486" y="3856"/>
                    <a:pt x="490" y="3856"/>
                  </a:cubicBezTo>
                  <a:cubicBezTo>
                    <a:pt x="562" y="3856"/>
                    <a:pt x="620" y="3719"/>
                    <a:pt x="667" y="3447"/>
                  </a:cubicBezTo>
                  <a:lnTo>
                    <a:pt x="712" y="3151"/>
                  </a:lnTo>
                  <a:cubicBezTo>
                    <a:pt x="768" y="2819"/>
                    <a:pt x="876" y="2326"/>
                    <a:pt x="1038" y="1670"/>
                  </a:cubicBezTo>
                  <a:cubicBezTo>
                    <a:pt x="1197" y="1014"/>
                    <a:pt x="1303" y="518"/>
                    <a:pt x="1359" y="183"/>
                  </a:cubicBezTo>
                  <a:cubicBezTo>
                    <a:pt x="1367" y="141"/>
                    <a:pt x="1356" y="102"/>
                    <a:pt x="1331" y="69"/>
                  </a:cubicBezTo>
                  <a:cubicBezTo>
                    <a:pt x="1309" y="32"/>
                    <a:pt x="1270" y="13"/>
                    <a:pt x="1214" y="2"/>
                  </a:cubicBezTo>
                  <a:cubicBezTo>
                    <a:pt x="1206" y="1"/>
                    <a:pt x="1198" y="1"/>
                    <a:pt x="1190" y="1"/>
                  </a:cubicBezTo>
                  <a:close/>
                  <a:moveTo>
                    <a:pt x="295" y="4394"/>
                  </a:moveTo>
                  <a:cubicBezTo>
                    <a:pt x="232" y="4394"/>
                    <a:pt x="175" y="4412"/>
                    <a:pt x="126" y="4451"/>
                  </a:cubicBezTo>
                  <a:cubicBezTo>
                    <a:pt x="62" y="4504"/>
                    <a:pt x="28" y="4563"/>
                    <a:pt x="14" y="4638"/>
                  </a:cubicBezTo>
                  <a:cubicBezTo>
                    <a:pt x="0" y="4711"/>
                    <a:pt x="14" y="4772"/>
                    <a:pt x="53" y="4825"/>
                  </a:cubicBezTo>
                  <a:cubicBezTo>
                    <a:pt x="95" y="4876"/>
                    <a:pt x="137" y="4903"/>
                    <a:pt x="182" y="4912"/>
                  </a:cubicBezTo>
                  <a:cubicBezTo>
                    <a:pt x="222" y="4919"/>
                    <a:pt x="259" y="4923"/>
                    <a:pt x="293" y="4923"/>
                  </a:cubicBezTo>
                  <a:cubicBezTo>
                    <a:pt x="430" y="4923"/>
                    <a:pt x="507" y="4863"/>
                    <a:pt x="528" y="4744"/>
                  </a:cubicBezTo>
                  <a:cubicBezTo>
                    <a:pt x="542" y="4661"/>
                    <a:pt x="530" y="4585"/>
                    <a:pt x="500" y="4516"/>
                  </a:cubicBezTo>
                  <a:cubicBezTo>
                    <a:pt x="463" y="4449"/>
                    <a:pt x="405" y="4410"/>
                    <a:pt x="332" y="4396"/>
                  </a:cubicBezTo>
                  <a:cubicBezTo>
                    <a:pt x="320" y="4394"/>
                    <a:pt x="307" y="4394"/>
                    <a:pt x="295" y="43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9" name="Google Shape;3139;p41"/>
            <p:cNvSpPr/>
            <p:nvPr/>
          </p:nvSpPr>
          <p:spPr>
            <a:xfrm>
              <a:off x="7901393" y="1192417"/>
              <a:ext cx="130373" cy="21399"/>
            </a:xfrm>
            <a:custGeom>
              <a:avLst/>
              <a:gdLst/>
              <a:ahLst/>
              <a:cxnLst/>
              <a:rect l="l" t="t" r="r" b="b"/>
              <a:pathLst>
                <a:path w="3948" h="648" extrusionOk="0">
                  <a:moveTo>
                    <a:pt x="42" y="0"/>
                  </a:moveTo>
                  <a:cubicBezTo>
                    <a:pt x="23" y="0"/>
                    <a:pt x="6" y="14"/>
                    <a:pt x="0" y="34"/>
                  </a:cubicBezTo>
                  <a:cubicBezTo>
                    <a:pt x="0" y="56"/>
                    <a:pt x="14" y="73"/>
                    <a:pt x="37" y="76"/>
                  </a:cubicBezTo>
                  <a:cubicBezTo>
                    <a:pt x="70" y="79"/>
                    <a:pt x="3471" y="455"/>
                    <a:pt x="3889" y="645"/>
                  </a:cubicBezTo>
                  <a:cubicBezTo>
                    <a:pt x="3898" y="645"/>
                    <a:pt x="3901" y="648"/>
                    <a:pt x="3906" y="648"/>
                  </a:cubicBezTo>
                  <a:cubicBezTo>
                    <a:pt x="3920" y="648"/>
                    <a:pt x="3934" y="642"/>
                    <a:pt x="3942" y="628"/>
                  </a:cubicBezTo>
                  <a:cubicBezTo>
                    <a:pt x="3948" y="606"/>
                    <a:pt x="3942" y="586"/>
                    <a:pt x="3920" y="575"/>
                  </a:cubicBezTo>
                  <a:cubicBezTo>
                    <a:pt x="3488" y="383"/>
                    <a:pt x="182" y="17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0" name="Google Shape;3140;p41"/>
            <p:cNvSpPr/>
            <p:nvPr/>
          </p:nvSpPr>
          <p:spPr>
            <a:xfrm>
              <a:off x="8042696" y="1213882"/>
              <a:ext cx="44184" cy="8586"/>
            </a:xfrm>
            <a:custGeom>
              <a:avLst/>
              <a:gdLst/>
              <a:ahLst/>
              <a:cxnLst/>
              <a:rect l="l" t="t" r="r" b="b"/>
              <a:pathLst>
                <a:path w="1338" h="260" extrusionOk="0">
                  <a:moveTo>
                    <a:pt x="40" y="0"/>
                  </a:moveTo>
                  <a:cubicBezTo>
                    <a:pt x="18" y="0"/>
                    <a:pt x="1" y="20"/>
                    <a:pt x="1" y="40"/>
                  </a:cubicBezTo>
                  <a:cubicBezTo>
                    <a:pt x="1" y="59"/>
                    <a:pt x="18" y="79"/>
                    <a:pt x="40" y="79"/>
                  </a:cubicBezTo>
                  <a:cubicBezTo>
                    <a:pt x="336" y="90"/>
                    <a:pt x="1131" y="137"/>
                    <a:pt x="1270" y="249"/>
                  </a:cubicBezTo>
                  <a:cubicBezTo>
                    <a:pt x="1279" y="257"/>
                    <a:pt x="1284" y="260"/>
                    <a:pt x="1295" y="260"/>
                  </a:cubicBezTo>
                  <a:cubicBezTo>
                    <a:pt x="1309" y="260"/>
                    <a:pt x="1321" y="257"/>
                    <a:pt x="1323" y="246"/>
                  </a:cubicBezTo>
                  <a:cubicBezTo>
                    <a:pt x="1337" y="229"/>
                    <a:pt x="1334" y="204"/>
                    <a:pt x="1315" y="190"/>
                  </a:cubicBezTo>
                  <a:cubicBezTo>
                    <a:pt x="1131" y="42"/>
                    <a:pt x="152" y="3"/>
                    <a:pt x="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1" name="Google Shape;3141;p41"/>
            <p:cNvSpPr/>
            <p:nvPr/>
          </p:nvSpPr>
          <p:spPr>
            <a:xfrm>
              <a:off x="7705438" y="1278738"/>
              <a:ext cx="16346" cy="109668"/>
            </a:xfrm>
            <a:custGeom>
              <a:avLst/>
              <a:gdLst/>
              <a:ahLst/>
              <a:cxnLst/>
              <a:rect l="l" t="t" r="r" b="b"/>
              <a:pathLst>
                <a:path w="495" h="3321" extrusionOk="0">
                  <a:moveTo>
                    <a:pt x="455" y="0"/>
                  </a:moveTo>
                  <a:cubicBezTo>
                    <a:pt x="435" y="0"/>
                    <a:pt x="419" y="13"/>
                    <a:pt x="416" y="31"/>
                  </a:cubicBezTo>
                  <a:cubicBezTo>
                    <a:pt x="394" y="148"/>
                    <a:pt x="1" y="2821"/>
                    <a:pt x="54" y="3287"/>
                  </a:cubicBezTo>
                  <a:cubicBezTo>
                    <a:pt x="56" y="3306"/>
                    <a:pt x="70" y="3320"/>
                    <a:pt x="90" y="3320"/>
                  </a:cubicBezTo>
                  <a:lnTo>
                    <a:pt x="98" y="3320"/>
                  </a:lnTo>
                  <a:cubicBezTo>
                    <a:pt x="118" y="3320"/>
                    <a:pt x="137" y="3298"/>
                    <a:pt x="132" y="3278"/>
                  </a:cubicBezTo>
                  <a:cubicBezTo>
                    <a:pt x="79" y="2824"/>
                    <a:pt x="489" y="73"/>
                    <a:pt x="492" y="45"/>
                  </a:cubicBezTo>
                  <a:cubicBezTo>
                    <a:pt x="494" y="26"/>
                    <a:pt x="480" y="3"/>
                    <a:pt x="461" y="0"/>
                  </a:cubicBezTo>
                  <a:cubicBezTo>
                    <a:pt x="459" y="0"/>
                    <a:pt x="457" y="0"/>
                    <a:pt x="4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2" name="Google Shape;3142;p41"/>
            <p:cNvSpPr/>
            <p:nvPr/>
          </p:nvSpPr>
          <p:spPr>
            <a:xfrm>
              <a:off x="7721453" y="1238847"/>
              <a:ext cx="7958" cy="24734"/>
            </a:xfrm>
            <a:custGeom>
              <a:avLst/>
              <a:gdLst/>
              <a:ahLst/>
              <a:cxnLst/>
              <a:rect l="l" t="t" r="r" b="b"/>
              <a:pathLst>
                <a:path w="241" h="749" extrusionOk="0">
                  <a:moveTo>
                    <a:pt x="195" y="0"/>
                  </a:moveTo>
                  <a:cubicBezTo>
                    <a:pt x="183" y="0"/>
                    <a:pt x="171" y="6"/>
                    <a:pt x="163" y="17"/>
                  </a:cubicBezTo>
                  <a:cubicBezTo>
                    <a:pt x="60" y="151"/>
                    <a:pt x="9" y="651"/>
                    <a:pt x="4" y="706"/>
                  </a:cubicBezTo>
                  <a:cubicBezTo>
                    <a:pt x="1" y="729"/>
                    <a:pt x="18" y="745"/>
                    <a:pt x="37" y="748"/>
                  </a:cubicBezTo>
                  <a:lnTo>
                    <a:pt x="43" y="748"/>
                  </a:lnTo>
                  <a:cubicBezTo>
                    <a:pt x="62" y="748"/>
                    <a:pt x="76" y="734"/>
                    <a:pt x="79" y="715"/>
                  </a:cubicBezTo>
                  <a:cubicBezTo>
                    <a:pt x="93" y="567"/>
                    <a:pt x="149" y="162"/>
                    <a:pt x="227" y="65"/>
                  </a:cubicBezTo>
                  <a:cubicBezTo>
                    <a:pt x="241" y="48"/>
                    <a:pt x="238" y="23"/>
                    <a:pt x="219" y="9"/>
                  </a:cubicBezTo>
                  <a:cubicBezTo>
                    <a:pt x="212" y="3"/>
                    <a:pt x="203" y="0"/>
                    <a:pt x="1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3" name="Google Shape;3143;p41"/>
            <p:cNvSpPr/>
            <p:nvPr/>
          </p:nvSpPr>
          <p:spPr>
            <a:xfrm>
              <a:off x="7942374" y="1497908"/>
              <a:ext cx="22323" cy="27310"/>
            </a:xfrm>
            <a:custGeom>
              <a:avLst/>
              <a:gdLst/>
              <a:ahLst/>
              <a:cxnLst/>
              <a:rect l="l" t="t" r="r" b="b"/>
              <a:pathLst>
                <a:path w="676" h="827" extrusionOk="0">
                  <a:moveTo>
                    <a:pt x="637" y="0"/>
                  </a:moveTo>
                  <a:cubicBezTo>
                    <a:pt x="615" y="0"/>
                    <a:pt x="598" y="17"/>
                    <a:pt x="598" y="39"/>
                  </a:cubicBezTo>
                  <a:cubicBezTo>
                    <a:pt x="598" y="179"/>
                    <a:pt x="244" y="550"/>
                    <a:pt x="20" y="756"/>
                  </a:cubicBezTo>
                  <a:cubicBezTo>
                    <a:pt x="1" y="770"/>
                    <a:pt x="1" y="795"/>
                    <a:pt x="15" y="812"/>
                  </a:cubicBezTo>
                  <a:cubicBezTo>
                    <a:pt x="23" y="823"/>
                    <a:pt x="34" y="826"/>
                    <a:pt x="43" y="826"/>
                  </a:cubicBezTo>
                  <a:cubicBezTo>
                    <a:pt x="51" y="826"/>
                    <a:pt x="62" y="823"/>
                    <a:pt x="71" y="812"/>
                  </a:cubicBezTo>
                  <a:cubicBezTo>
                    <a:pt x="132" y="756"/>
                    <a:pt x="676" y="254"/>
                    <a:pt x="676" y="39"/>
                  </a:cubicBezTo>
                  <a:cubicBezTo>
                    <a:pt x="676" y="17"/>
                    <a:pt x="656" y="0"/>
                    <a:pt x="6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193" name="Google Shape;3193;p41"/>
          <p:cNvSpPr/>
          <p:nvPr/>
        </p:nvSpPr>
        <p:spPr>
          <a:xfrm>
            <a:off x="1951243" y="6276355"/>
            <a:ext cx="586719" cy="233215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6" name="Google Shape;2956;p41"/>
          <p:cNvSpPr txBox="1">
            <a:spLocks noGrp="1"/>
          </p:cNvSpPr>
          <p:nvPr>
            <p:ph type="title"/>
          </p:nvPr>
        </p:nvSpPr>
        <p:spPr>
          <a:xfrm rot="2471">
            <a:off x="420780" y="2345920"/>
            <a:ext cx="1113200" cy="140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/>
              <a:t>05</a:t>
            </a:r>
            <a:endParaRPr dirty="0"/>
          </a:p>
        </p:txBody>
      </p:sp>
      <p:sp>
        <p:nvSpPr>
          <p:cNvPr id="2958" name="Google Shape;2958;p41"/>
          <p:cNvSpPr txBox="1">
            <a:spLocks noGrp="1"/>
          </p:cNvSpPr>
          <p:nvPr>
            <p:ph type="subTitle" idx="1"/>
          </p:nvPr>
        </p:nvSpPr>
        <p:spPr>
          <a:xfrm>
            <a:off x="1669001" y="2168721"/>
            <a:ext cx="4791617" cy="126027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just"/>
            <a:r>
              <a:rPr lang="es-MX" sz="2000" b="1" dirty="0"/>
              <a:t>Se debe rescatar la dignidad de cada ser humano reafirmando los valores de la comunidad y de las personas que la componen, reprochando la ofensa y el delito, que son conductas inaceptables. </a:t>
            </a:r>
          </a:p>
        </p:txBody>
      </p:sp>
      <p:sp>
        <p:nvSpPr>
          <p:cNvPr id="2960" name="Google Shape;2960;p41"/>
          <p:cNvSpPr txBox="1">
            <a:spLocks noGrp="1"/>
          </p:cNvSpPr>
          <p:nvPr>
            <p:ph type="title" idx="3"/>
          </p:nvPr>
        </p:nvSpPr>
        <p:spPr>
          <a:xfrm rot="2471">
            <a:off x="6096507" y="3768848"/>
            <a:ext cx="1113200" cy="140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/>
              <a:t>06</a:t>
            </a:r>
            <a:endParaRPr dirty="0"/>
          </a:p>
        </p:txBody>
      </p:sp>
      <p:sp>
        <p:nvSpPr>
          <p:cNvPr id="2962" name="Google Shape;2962;p41"/>
          <p:cNvSpPr txBox="1">
            <a:spLocks noGrp="1"/>
          </p:cNvSpPr>
          <p:nvPr>
            <p:ph type="subTitle" idx="5"/>
          </p:nvPr>
        </p:nvSpPr>
        <p:spPr>
          <a:xfrm>
            <a:off x="7364784" y="3926924"/>
            <a:ext cx="4354775" cy="1405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just"/>
            <a:r>
              <a:rPr lang="es-MX" sz="2000" b="1" dirty="0"/>
              <a:t>Todo enfoque restaurativo llevado a la práctica debe contar con una orientación pedagógica y apreciativa, enmarcada en los derechos humanos. </a:t>
            </a:r>
          </a:p>
        </p:txBody>
      </p:sp>
      <p:grpSp>
        <p:nvGrpSpPr>
          <p:cNvPr id="3095" name="Google Shape;3095;p41"/>
          <p:cNvGrpSpPr/>
          <p:nvPr/>
        </p:nvGrpSpPr>
        <p:grpSpPr>
          <a:xfrm>
            <a:off x="3908992" y="5651821"/>
            <a:ext cx="935901" cy="972359"/>
            <a:chOff x="7524970" y="1006401"/>
            <a:chExt cx="701926" cy="729269"/>
          </a:xfrm>
        </p:grpSpPr>
        <p:sp>
          <p:nvSpPr>
            <p:cNvPr id="3096" name="Google Shape;3096;p41"/>
            <p:cNvSpPr/>
            <p:nvPr/>
          </p:nvSpPr>
          <p:spPr>
            <a:xfrm>
              <a:off x="7524970" y="1006401"/>
              <a:ext cx="701926" cy="729269"/>
            </a:xfrm>
            <a:custGeom>
              <a:avLst/>
              <a:gdLst/>
              <a:ahLst/>
              <a:cxnLst/>
              <a:rect l="l" t="t" r="r" b="b"/>
              <a:pathLst>
                <a:path w="21256" h="22084" extrusionOk="0">
                  <a:moveTo>
                    <a:pt x="14547" y="0"/>
                  </a:moveTo>
                  <a:cubicBezTo>
                    <a:pt x="13892" y="0"/>
                    <a:pt x="13184" y="190"/>
                    <a:pt x="12633" y="364"/>
                  </a:cubicBezTo>
                  <a:cubicBezTo>
                    <a:pt x="12503" y="403"/>
                    <a:pt x="12371" y="448"/>
                    <a:pt x="12237" y="448"/>
                  </a:cubicBezTo>
                  <a:cubicBezTo>
                    <a:pt x="12229" y="448"/>
                    <a:pt x="12222" y="448"/>
                    <a:pt x="12214" y="447"/>
                  </a:cubicBezTo>
                  <a:cubicBezTo>
                    <a:pt x="12041" y="439"/>
                    <a:pt x="11888" y="355"/>
                    <a:pt x="11729" y="294"/>
                  </a:cubicBezTo>
                  <a:cubicBezTo>
                    <a:pt x="11508" y="209"/>
                    <a:pt x="11271" y="167"/>
                    <a:pt x="11035" y="167"/>
                  </a:cubicBezTo>
                  <a:cubicBezTo>
                    <a:pt x="10575" y="167"/>
                    <a:pt x="10114" y="324"/>
                    <a:pt x="9762" y="620"/>
                  </a:cubicBezTo>
                  <a:cubicBezTo>
                    <a:pt x="9628" y="732"/>
                    <a:pt x="9508" y="860"/>
                    <a:pt x="9341" y="910"/>
                  </a:cubicBezTo>
                  <a:cubicBezTo>
                    <a:pt x="9282" y="925"/>
                    <a:pt x="9223" y="930"/>
                    <a:pt x="9164" y="930"/>
                  </a:cubicBezTo>
                  <a:cubicBezTo>
                    <a:pt x="9091" y="930"/>
                    <a:pt x="9018" y="923"/>
                    <a:pt x="8944" y="922"/>
                  </a:cubicBezTo>
                  <a:cubicBezTo>
                    <a:pt x="8921" y="921"/>
                    <a:pt x="8898" y="920"/>
                    <a:pt x="8875" y="920"/>
                  </a:cubicBezTo>
                  <a:cubicBezTo>
                    <a:pt x="8459" y="920"/>
                    <a:pt x="8057" y="1080"/>
                    <a:pt x="7653" y="1175"/>
                  </a:cubicBezTo>
                  <a:cubicBezTo>
                    <a:pt x="7485" y="1214"/>
                    <a:pt x="7323" y="1228"/>
                    <a:pt x="7167" y="1228"/>
                  </a:cubicBezTo>
                  <a:cubicBezTo>
                    <a:pt x="6776" y="1228"/>
                    <a:pt x="6415" y="1142"/>
                    <a:pt x="6055" y="1142"/>
                  </a:cubicBezTo>
                  <a:cubicBezTo>
                    <a:pt x="5712" y="1142"/>
                    <a:pt x="5370" y="1220"/>
                    <a:pt x="5002" y="1524"/>
                  </a:cubicBezTo>
                  <a:cubicBezTo>
                    <a:pt x="4771" y="1429"/>
                    <a:pt x="4520" y="1382"/>
                    <a:pt x="4263" y="1382"/>
                  </a:cubicBezTo>
                  <a:cubicBezTo>
                    <a:pt x="3764" y="1382"/>
                    <a:pt x="3295" y="1563"/>
                    <a:pt x="2924" y="1898"/>
                  </a:cubicBezTo>
                  <a:cubicBezTo>
                    <a:pt x="2603" y="2032"/>
                    <a:pt x="2324" y="2252"/>
                    <a:pt x="2109" y="2531"/>
                  </a:cubicBezTo>
                  <a:cubicBezTo>
                    <a:pt x="1925" y="2777"/>
                    <a:pt x="1800" y="3064"/>
                    <a:pt x="1744" y="3368"/>
                  </a:cubicBezTo>
                  <a:cubicBezTo>
                    <a:pt x="1688" y="3678"/>
                    <a:pt x="1705" y="3990"/>
                    <a:pt x="1789" y="4286"/>
                  </a:cubicBezTo>
                  <a:cubicBezTo>
                    <a:pt x="1789" y="4400"/>
                    <a:pt x="1800" y="4512"/>
                    <a:pt x="1816" y="4629"/>
                  </a:cubicBezTo>
                  <a:cubicBezTo>
                    <a:pt x="1730" y="4869"/>
                    <a:pt x="1691" y="5131"/>
                    <a:pt x="1702" y="5410"/>
                  </a:cubicBezTo>
                  <a:cubicBezTo>
                    <a:pt x="1671" y="5472"/>
                    <a:pt x="1646" y="5530"/>
                    <a:pt x="1627" y="5583"/>
                  </a:cubicBezTo>
                  <a:lnTo>
                    <a:pt x="1574" y="5611"/>
                  </a:lnTo>
                  <a:cubicBezTo>
                    <a:pt x="1111" y="5851"/>
                    <a:pt x="768" y="6261"/>
                    <a:pt x="611" y="6755"/>
                  </a:cubicBezTo>
                  <a:cubicBezTo>
                    <a:pt x="455" y="7252"/>
                    <a:pt x="497" y="7776"/>
                    <a:pt x="734" y="8242"/>
                  </a:cubicBezTo>
                  <a:lnTo>
                    <a:pt x="910" y="8591"/>
                  </a:lnTo>
                  <a:cubicBezTo>
                    <a:pt x="449" y="8928"/>
                    <a:pt x="251" y="9349"/>
                    <a:pt x="165" y="9656"/>
                  </a:cubicBezTo>
                  <a:cubicBezTo>
                    <a:pt x="0" y="10239"/>
                    <a:pt x="120" y="10873"/>
                    <a:pt x="477" y="11358"/>
                  </a:cubicBezTo>
                  <a:cubicBezTo>
                    <a:pt x="603" y="11528"/>
                    <a:pt x="742" y="11665"/>
                    <a:pt x="890" y="11771"/>
                  </a:cubicBezTo>
                  <a:cubicBezTo>
                    <a:pt x="980" y="11885"/>
                    <a:pt x="1086" y="11989"/>
                    <a:pt x="1197" y="12081"/>
                  </a:cubicBezTo>
                  <a:cubicBezTo>
                    <a:pt x="1072" y="12343"/>
                    <a:pt x="1002" y="12636"/>
                    <a:pt x="1005" y="12943"/>
                  </a:cubicBezTo>
                  <a:cubicBezTo>
                    <a:pt x="1007" y="13216"/>
                    <a:pt x="1069" y="13487"/>
                    <a:pt x="1175" y="13729"/>
                  </a:cubicBezTo>
                  <a:cubicBezTo>
                    <a:pt x="1236" y="13905"/>
                    <a:pt x="1320" y="14073"/>
                    <a:pt x="1426" y="14232"/>
                  </a:cubicBezTo>
                  <a:lnTo>
                    <a:pt x="1431" y="14240"/>
                  </a:lnTo>
                  <a:cubicBezTo>
                    <a:pt x="1635" y="14533"/>
                    <a:pt x="1920" y="14759"/>
                    <a:pt x="2241" y="14904"/>
                  </a:cubicBezTo>
                  <a:cubicBezTo>
                    <a:pt x="2439" y="15035"/>
                    <a:pt x="2659" y="15124"/>
                    <a:pt x="2899" y="15177"/>
                  </a:cubicBezTo>
                  <a:cubicBezTo>
                    <a:pt x="2944" y="15264"/>
                    <a:pt x="2997" y="15350"/>
                    <a:pt x="3052" y="15431"/>
                  </a:cubicBezTo>
                  <a:cubicBezTo>
                    <a:pt x="3041" y="15537"/>
                    <a:pt x="3036" y="15643"/>
                    <a:pt x="3041" y="15752"/>
                  </a:cubicBezTo>
                  <a:cubicBezTo>
                    <a:pt x="2988" y="15852"/>
                    <a:pt x="2958" y="15944"/>
                    <a:pt x="2930" y="16025"/>
                  </a:cubicBezTo>
                  <a:cubicBezTo>
                    <a:pt x="2732" y="16617"/>
                    <a:pt x="2832" y="17272"/>
                    <a:pt x="3195" y="17777"/>
                  </a:cubicBezTo>
                  <a:cubicBezTo>
                    <a:pt x="3359" y="18009"/>
                    <a:pt x="3630" y="18280"/>
                    <a:pt x="4048" y="18452"/>
                  </a:cubicBezTo>
                  <a:cubicBezTo>
                    <a:pt x="4419" y="18865"/>
                    <a:pt x="4947" y="19108"/>
                    <a:pt x="5505" y="19108"/>
                  </a:cubicBezTo>
                  <a:cubicBezTo>
                    <a:pt x="5831" y="19108"/>
                    <a:pt x="6152" y="19024"/>
                    <a:pt x="6434" y="18871"/>
                  </a:cubicBezTo>
                  <a:cubicBezTo>
                    <a:pt x="6796" y="19359"/>
                    <a:pt x="7265" y="19543"/>
                    <a:pt x="7536" y="19613"/>
                  </a:cubicBezTo>
                  <a:lnTo>
                    <a:pt x="7544" y="19616"/>
                  </a:lnTo>
                  <a:cubicBezTo>
                    <a:pt x="7569" y="19624"/>
                    <a:pt x="7589" y="19627"/>
                    <a:pt x="7611" y="19633"/>
                  </a:cubicBezTo>
                  <a:cubicBezTo>
                    <a:pt x="7630" y="19658"/>
                    <a:pt x="7647" y="19683"/>
                    <a:pt x="7667" y="19708"/>
                  </a:cubicBezTo>
                  <a:cubicBezTo>
                    <a:pt x="7697" y="19755"/>
                    <a:pt x="7731" y="19800"/>
                    <a:pt x="7770" y="19847"/>
                  </a:cubicBezTo>
                  <a:cubicBezTo>
                    <a:pt x="8674" y="20921"/>
                    <a:pt x="10002" y="21348"/>
                    <a:pt x="11307" y="21725"/>
                  </a:cubicBezTo>
                  <a:cubicBezTo>
                    <a:pt x="11757" y="21856"/>
                    <a:pt x="12206" y="21987"/>
                    <a:pt x="12669" y="22046"/>
                  </a:cubicBezTo>
                  <a:cubicBezTo>
                    <a:pt x="12863" y="22071"/>
                    <a:pt x="13052" y="22083"/>
                    <a:pt x="13236" y="22083"/>
                  </a:cubicBezTo>
                  <a:cubicBezTo>
                    <a:pt x="15057" y="22083"/>
                    <a:pt x="16394" y="20897"/>
                    <a:pt x="17649" y="19633"/>
                  </a:cubicBezTo>
                  <a:cubicBezTo>
                    <a:pt x="17863" y="19418"/>
                    <a:pt x="18078" y="19200"/>
                    <a:pt x="18273" y="18971"/>
                  </a:cubicBezTo>
                  <a:cubicBezTo>
                    <a:pt x="19002" y="18109"/>
                    <a:pt x="19470" y="17032"/>
                    <a:pt x="19596" y="15908"/>
                  </a:cubicBezTo>
                  <a:cubicBezTo>
                    <a:pt x="19601" y="15833"/>
                    <a:pt x="19613" y="15755"/>
                    <a:pt x="19649" y="15685"/>
                  </a:cubicBezTo>
                  <a:cubicBezTo>
                    <a:pt x="19677" y="15629"/>
                    <a:pt x="19719" y="15587"/>
                    <a:pt x="19763" y="15543"/>
                  </a:cubicBezTo>
                  <a:cubicBezTo>
                    <a:pt x="20352" y="14940"/>
                    <a:pt x="20795" y="14340"/>
                    <a:pt x="20583" y="13439"/>
                  </a:cubicBezTo>
                  <a:cubicBezTo>
                    <a:pt x="20544" y="13272"/>
                    <a:pt x="20480" y="13113"/>
                    <a:pt x="20396" y="12957"/>
                  </a:cubicBezTo>
                  <a:cubicBezTo>
                    <a:pt x="20402" y="12795"/>
                    <a:pt x="20383" y="12625"/>
                    <a:pt x="20341" y="12449"/>
                  </a:cubicBezTo>
                  <a:cubicBezTo>
                    <a:pt x="20366" y="12390"/>
                    <a:pt x="20388" y="12329"/>
                    <a:pt x="20405" y="12265"/>
                  </a:cubicBezTo>
                  <a:cubicBezTo>
                    <a:pt x="20514" y="12022"/>
                    <a:pt x="20569" y="11751"/>
                    <a:pt x="20564" y="11470"/>
                  </a:cubicBezTo>
                  <a:lnTo>
                    <a:pt x="20564" y="11464"/>
                  </a:lnTo>
                  <a:cubicBezTo>
                    <a:pt x="20561" y="11383"/>
                    <a:pt x="20558" y="11302"/>
                    <a:pt x="20547" y="11221"/>
                  </a:cubicBezTo>
                  <a:cubicBezTo>
                    <a:pt x="20544" y="11135"/>
                    <a:pt x="20533" y="11046"/>
                    <a:pt x="20516" y="10956"/>
                  </a:cubicBezTo>
                  <a:cubicBezTo>
                    <a:pt x="21021" y="10504"/>
                    <a:pt x="21256" y="9807"/>
                    <a:pt x="21127" y="9140"/>
                  </a:cubicBezTo>
                  <a:lnTo>
                    <a:pt x="21122" y="9129"/>
                  </a:lnTo>
                  <a:cubicBezTo>
                    <a:pt x="21038" y="8699"/>
                    <a:pt x="20815" y="8317"/>
                    <a:pt x="20491" y="8033"/>
                  </a:cubicBezTo>
                  <a:cubicBezTo>
                    <a:pt x="20469" y="7999"/>
                    <a:pt x="20447" y="7969"/>
                    <a:pt x="20424" y="7932"/>
                  </a:cubicBezTo>
                  <a:lnTo>
                    <a:pt x="20419" y="7924"/>
                  </a:lnTo>
                  <a:cubicBezTo>
                    <a:pt x="20257" y="7709"/>
                    <a:pt x="20056" y="7533"/>
                    <a:pt x="19830" y="7402"/>
                  </a:cubicBezTo>
                  <a:cubicBezTo>
                    <a:pt x="19825" y="7305"/>
                    <a:pt x="19822" y="7215"/>
                    <a:pt x="19819" y="7129"/>
                  </a:cubicBezTo>
                  <a:cubicBezTo>
                    <a:pt x="20193" y="6738"/>
                    <a:pt x="20422" y="6208"/>
                    <a:pt x="20424" y="5625"/>
                  </a:cubicBezTo>
                  <a:cubicBezTo>
                    <a:pt x="20430" y="5232"/>
                    <a:pt x="20324" y="4850"/>
                    <a:pt x="20129" y="4515"/>
                  </a:cubicBezTo>
                  <a:lnTo>
                    <a:pt x="19707" y="3893"/>
                  </a:lnTo>
                  <a:cubicBezTo>
                    <a:pt x="19652" y="3407"/>
                    <a:pt x="19445" y="2944"/>
                    <a:pt x="19094" y="2570"/>
                  </a:cubicBezTo>
                  <a:cubicBezTo>
                    <a:pt x="19029" y="2503"/>
                    <a:pt x="18965" y="2442"/>
                    <a:pt x="18896" y="2381"/>
                  </a:cubicBezTo>
                  <a:cubicBezTo>
                    <a:pt x="18695" y="2085"/>
                    <a:pt x="18438" y="1828"/>
                    <a:pt x="18128" y="1627"/>
                  </a:cubicBezTo>
                  <a:cubicBezTo>
                    <a:pt x="17810" y="1426"/>
                    <a:pt x="17459" y="1301"/>
                    <a:pt x="17091" y="1262"/>
                  </a:cubicBezTo>
                  <a:cubicBezTo>
                    <a:pt x="16611" y="927"/>
                    <a:pt x="16136" y="548"/>
                    <a:pt x="15632" y="252"/>
                  </a:cubicBezTo>
                  <a:cubicBezTo>
                    <a:pt x="15320" y="69"/>
                    <a:pt x="14943" y="0"/>
                    <a:pt x="145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7" name="Google Shape;3097;p41"/>
            <p:cNvSpPr/>
            <p:nvPr/>
          </p:nvSpPr>
          <p:spPr>
            <a:xfrm>
              <a:off x="7645006" y="1115574"/>
              <a:ext cx="39825" cy="36259"/>
            </a:xfrm>
            <a:custGeom>
              <a:avLst/>
              <a:gdLst/>
              <a:ahLst/>
              <a:cxnLst/>
              <a:rect l="l" t="t" r="r" b="b"/>
              <a:pathLst>
                <a:path w="1206" h="1098" extrusionOk="0">
                  <a:moveTo>
                    <a:pt x="623" y="84"/>
                  </a:moveTo>
                  <a:cubicBezTo>
                    <a:pt x="648" y="129"/>
                    <a:pt x="690" y="227"/>
                    <a:pt x="740" y="350"/>
                  </a:cubicBezTo>
                  <a:cubicBezTo>
                    <a:pt x="650" y="341"/>
                    <a:pt x="558" y="338"/>
                    <a:pt x="464" y="336"/>
                  </a:cubicBezTo>
                  <a:cubicBezTo>
                    <a:pt x="561" y="154"/>
                    <a:pt x="606" y="98"/>
                    <a:pt x="623" y="84"/>
                  </a:cubicBezTo>
                  <a:close/>
                  <a:moveTo>
                    <a:pt x="266" y="415"/>
                  </a:moveTo>
                  <a:cubicBezTo>
                    <a:pt x="289" y="415"/>
                    <a:pt x="313" y="415"/>
                    <a:pt x="338" y="416"/>
                  </a:cubicBezTo>
                  <a:cubicBezTo>
                    <a:pt x="313" y="467"/>
                    <a:pt x="285" y="522"/>
                    <a:pt x="257" y="587"/>
                  </a:cubicBezTo>
                  <a:cubicBezTo>
                    <a:pt x="140" y="495"/>
                    <a:pt x="101" y="450"/>
                    <a:pt x="87" y="430"/>
                  </a:cubicBezTo>
                  <a:cubicBezTo>
                    <a:pt x="122" y="422"/>
                    <a:pt x="186" y="415"/>
                    <a:pt x="266" y="415"/>
                  </a:cubicBezTo>
                  <a:close/>
                  <a:moveTo>
                    <a:pt x="854" y="436"/>
                  </a:moveTo>
                  <a:lnTo>
                    <a:pt x="854" y="436"/>
                  </a:lnTo>
                  <a:cubicBezTo>
                    <a:pt x="1021" y="453"/>
                    <a:pt x="1088" y="469"/>
                    <a:pt x="1111" y="481"/>
                  </a:cubicBezTo>
                  <a:cubicBezTo>
                    <a:pt x="1088" y="503"/>
                    <a:pt x="1033" y="545"/>
                    <a:pt x="915" y="609"/>
                  </a:cubicBezTo>
                  <a:cubicBezTo>
                    <a:pt x="899" y="556"/>
                    <a:pt x="879" y="495"/>
                    <a:pt x="854" y="436"/>
                  </a:cubicBezTo>
                  <a:close/>
                  <a:moveTo>
                    <a:pt x="427" y="408"/>
                  </a:moveTo>
                  <a:cubicBezTo>
                    <a:pt x="544" y="411"/>
                    <a:pt x="664" y="416"/>
                    <a:pt x="773" y="425"/>
                  </a:cubicBezTo>
                  <a:cubicBezTo>
                    <a:pt x="801" y="503"/>
                    <a:pt x="829" y="578"/>
                    <a:pt x="854" y="648"/>
                  </a:cubicBezTo>
                  <a:cubicBezTo>
                    <a:pt x="762" y="698"/>
                    <a:pt x="664" y="748"/>
                    <a:pt x="567" y="796"/>
                  </a:cubicBezTo>
                  <a:cubicBezTo>
                    <a:pt x="477" y="740"/>
                    <a:pt x="394" y="684"/>
                    <a:pt x="321" y="631"/>
                  </a:cubicBezTo>
                  <a:cubicBezTo>
                    <a:pt x="358" y="550"/>
                    <a:pt x="394" y="478"/>
                    <a:pt x="427" y="408"/>
                  </a:cubicBezTo>
                  <a:close/>
                  <a:moveTo>
                    <a:pt x="285" y="704"/>
                  </a:moveTo>
                  <a:cubicBezTo>
                    <a:pt x="344" y="746"/>
                    <a:pt x="411" y="793"/>
                    <a:pt x="480" y="838"/>
                  </a:cubicBezTo>
                  <a:cubicBezTo>
                    <a:pt x="324" y="910"/>
                    <a:pt x="224" y="947"/>
                    <a:pt x="171" y="960"/>
                  </a:cubicBezTo>
                  <a:cubicBezTo>
                    <a:pt x="196" y="910"/>
                    <a:pt x="238" y="813"/>
                    <a:pt x="285" y="704"/>
                  </a:cubicBezTo>
                  <a:close/>
                  <a:moveTo>
                    <a:pt x="879" y="723"/>
                  </a:moveTo>
                  <a:cubicBezTo>
                    <a:pt x="935" y="896"/>
                    <a:pt x="949" y="977"/>
                    <a:pt x="952" y="1011"/>
                  </a:cubicBezTo>
                  <a:cubicBezTo>
                    <a:pt x="902" y="991"/>
                    <a:pt x="796" y="938"/>
                    <a:pt x="645" y="843"/>
                  </a:cubicBezTo>
                  <a:cubicBezTo>
                    <a:pt x="726" y="807"/>
                    <a:pt x="801" y="765"/>
                    <a:pt x="879" y="723"/>
                  </a:cubicBezTo>
                  <a:close/>
                  <a:moveTo>
                    <a:pt x="631" y="1"/>
                  </a:moveTo>
                  <a:cubicBezTo>
                    <a:pt x="595" y="1"/>
                    <a:pt x="539" y="29"/>
                    <a:pt x="380" y="338"/>
                  </a:cubicBezTo>
                  <a:cubicBezTo>
                    <a:pt x="288" y="338"/>
                    <a:pt x="126" y="341"/>
                    <a:pt x="56" y="363"/>
                  </a:cubicBezTo>
                  <a:cubicBezTo>
                    <a:pt x="17" y="375"/>
                    <a:pt x="9" y="400"/>
                    <a:pt x="6" y="411"/>
                  </a:cubicBezTo>
                  <a:cubicBezTo>
                    <a:pt x="0" y="450"/>
                    <a:pt x="20" y="506"/>
                    <a:pt x="226" y="659"/>
                  </a:cubicBezTo>
                  <a:cubicBezTo>
                    <a:pt x="148" y="829"/>
                    <a:pt x="90" y="969"/>
                    <a:pt x="87" y="977"/>
                  </a:cubicBezTo>
                  <a:cubicBezTo>
                    <a:pt x="79" y="994"/>
                    <a:pt x="84" y="1008"/>
                    <a:pt x="92" y="1022"/>
                  </a:cubicBezTo>
                  <a:cubicBezTo>
                    <a:pt x="104" y="1036"/>
                    <a:pt x="118" y="1044"/>
                    <a:pt x="143" y="1044"/>
                  </a:cubicBezTo>
                  <a:cubicBezTo>
                    <a:pt x="218" y="1044"/>
                    <a:pt x="427" y="949"/>
                    <a:pt x="561" y="885"/>
                  </a:cubicBezTo>
                  <a:cubicBezTo>
                    <a:pt x="650" y="938"/>
                    <a:pt x="913" y="1097"/>
                    <a:pt x="977" y="1097"/>
                  </a:cubicBezTo>
                  <a:cubicBezTo>
                    <a:pt x="994" y="1097"/>
                    <a:pt x="1008" y="1092"/>
                    <a:pt x="1019" y="1078"/>
                  </a:cubicBezTo>
                  <a:cubicBezTo>
                    <a:pt x="1027" y="1061"/>
                    <a:pt x="1055" y="1022"/>
                    <a:pt x="943" y="687"/>
                  </a:cubicBezTo>
                  <a:cubicBezTo>
                    <a:pt x="1167" y="559"/>
                    <a:pt x="1189" y="520"/>
                    <a:pt x="1194" y="506"/>
                  </a:cubicBezTo>
                  <a:cubicBezTo>
                    <a:pt x="1206" y="489"/>
                    <a:pt x="1206" y="472"/>
                    <a:pt x="1194" y="453"/>
                  </a:cubicBezTo>
                  <a:cubicBezTo>
                    <a:pt x="1186" y="433"/>
                    <a:pt x="1158" y="389"/>
                    <a:pt x="823" y="355"/>
                  </a:cubicBezTo>
                  <a:cubicBezTo>
                    <a:pt x="773" y="227"/>
                    <a:pt x="712" y="82"/>
                    <a:pt x="678" y="29"/>
                  </a:cubicBezTo>
                  <a:cubicBezTo>
                    <a:pt x="670" y="12"/>
                    <a:pt x="650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8" name="Google Shape;3098;p41"/>
            <p:cNvSpPr/>
            <p:nvPr/>
          </p:nvSpPr>
          <p:spPr>
            <a:xfrm>
              <a:off x="8013240" y="1513462"/>
              <a:ext cx="40552" cy="38372"/>
            </a:xfrm>
            <a:custGeom>
              <a:avLst/>
              <a:gdLst/>
              <a:ahLst/>
              <a:cxnLst/>
              <a:rect l="l" t="t" r="r" b="b"/>
              <a:pathLst>
                <a:path w="1228" h="1162" extrusionOk="0">
                  <a:moveTo>
                    <a:pt x="963" y="132"/>
                  </a:moveTo>
                  <a:lnTo>
                    <a:pt x="963" y="132"/>
                  </a:lnTo>
                  <a:cubicBezTo>
                    <a:pt x="957" y="163"/>
                    <a:pt x="932" y="230"/>
                    <a:pt x="876" y="350"/>
                  </a:cubicBezTo>
                  <a:cubicBezTo>
                    <a:pt x="826" y="313"/>
                    <a:pt x="776" y="274"/>
                    <a:pt x="723" y="241"/>
                  </a:cubicBezTo>
                  <a:cubicBezTo>
                    <a:pt x="846" y="171"/>
                    <a:pt x="921" y="140"/>
                    <a:pt x="963" y="132"/>
                  </a:cubicBezTo>
                  <a:close/>
                  <a:moveTo>
                    <a:pt x="332" y="85"/>
                  </a:moveTo>
                  <a:cubicBezTo>
                    <a:pt x="377" y="107"/>
                    <a:pt x="469" y="163"/>
                    <a:pt x="581" y="238"/>
                  </a:cubicBezTo>
                  <a:cubicBezTo>
                    <a:pt x="502" y="283"/>
                    <a:pt x="421" y="330"/>
                    <a:pt x="346" y="383"/>
                  </a:cubicBezTo>
                  <a:cubicBezTo>
                    <a:pt x="321" y="185"/>
                    <a:pt x="324" y="112"/>
                    <a:pt x="332" y="85"/>
                  </a:cubicBezTo>
                  <a:close/>
                  <a:moveTo>
                    <a:pt x="904" y="467"/>
                  </a:moveTo>
                  <a:cubicBezTo>
                    <a:pt x="1049" y="578"/>
                    <a:pt x="1105" y="634"/>
                    <a:pt x="1130" y="659"/>
                  </a:cubicBezTo>
                  <a:cubicBezTo>
                    <a:pt x="1077" y="668"/>
                    <a:pt x="957" y="687"/>
                    <a:pt x="781" y="698"/>
                  </a:cubicBezTo>
                  <a:cubicBezTo>
                    <a:pt x="826" y="620"/>
                    <a:pt x="865" y="539"/>
                    <a:pt x="904" y="467"/>
                  </a:cubicBezTo>
                  <a:close/>
                  <a:moveTo>
                    <a:pt x="282" y="520"/>
                  </a:moveTo>
                  <a:cubicBezTo>
                    <a:pt x="293" y="576"/>
                    <a:pt x="302" y="642"/>
                    <a:pt x="315" y="707"/>
                  </a:cubicBezTo>
                  <a:cubicBezTo>
                    <a:pt x="168" y="701"/>
                    <a:pt x="109" y="687"/>
                    <a:pt x="87" y="676"/>
                  </a:cubicBezTo>
                  <a:cubicBezTo>
                    <a:pt x="120" y="642"/>
                    <a:pt x="193" y="587"/>
                    <a:pt x="282" y="520"/>
                  </a:cubicBezTo>
                  <a:close/>
                  <a:moveTo>
                    <a:pt x="645" y="283"/>
                  </a:moveTo>
                  <a:cubicBezTo>
                    <a:pt x="714" y="327"/>
                    <a:pt x="781" y="372"/>
                    <a:pt x="840" y="419"/>
                  </a:cubicBezTo>
                  <a:cubicBezTo>
                    <a:pt x="795" y="509"/>
                    <a:pt x="742" y="606"/>
                    <a:pt x="692" y="701"/>
                  </a:cubicBezTo>
                  <a:cubicBezTo>
                    <a:pt x="617" y="705"/>
                    <a:pt x="545" y="709"/>
                    <a:pt x="477" y="709"/>
                  </a:cubicBezTo>
                  <a:cubicBezTo>
                    <a:pt x="448" y="709"/>
                    <a:pt x="421" y="708"/>
                    <a:pt x="394" y="707"/>
                  </a:cubicBezTo>
                  <a:cubicBezTo>
                    <a:pt x="380" y="620"/>
                    <a:pt x="366" y="539"/>
                    <a:pt x="352" y="467"/>
                  </a:cubicBezTo>
                  <a:cubicBezTo>
                    <a:pt x="447" y="400"/>
                    <a:pt x="553" y="338"/>
                    <a:pt x="645" y="283"/>
                  </a:cubicBezTo>
                  <a:close/>
                  <a:moveTo>
                    <a:pt x="645" y="782"/>
                  </a:moveTo>
                  <a:lnTo>
                    <a:pt x="645" y="782"/>
                  </a:lnTo>
                  <a:cubicBezTo>
                    <a:pt x="555" y="938"/>
                    <a:pt x="491" y="1022"/>
                    <a:pt x="461" y="1061"/>
                  </a:cubicBezTo>
                  <a:cubicBezTo>
                    <a:pt x="449" y="1005"/>
                    <a:pt x="430" y="902"/>
                    <a:pt x="408" y="785"/>
                  </a:cubicBezTo>
                  <a:lnTo>
                    <a:pt x="408" y="785"/>
                  </a:lnTo>
                  <a:cubicBezTo>
                    <a:pt x="430" y="786"/>
                    <a:pt x="452" y="786"/>
                    <a:pt x="475" y="786"/>
                  </a:cubicBezTo>
                  <a:cubicBezTo>
                    <a:pt x="529" y="786"/>
                    <a:pt x="585" y="784"/>
                    <a:pt x="645" y="782"/>
                  </a:cubicBezTo>
                  <a:close/>
                  <a:moveTo>
                    <a:pt x="325" y="0"/>
                  </a:moveTo>
                  <a:cubicBezTo>
                    <a:pt x="310" y="0"/>
                    <a:pt x="294" y="6"/>
                    <a:pt x="282" y="20"/>
                  </a:cubicBezTo>
                  <a:cubicBezTo>
                    <a:pt x="260" y="48"/>
                    <a:pt x="237" y="121"/>
                    <a:pt x="279" y="430"/>
                  </a:cubicBezTo>
                  <a:cubicBezTo>
                    <a:pt x="198" y="492"/>
                    <a:pt x="73" y="581"/>
                    <a:pt x="28" y="637"/>
                  </a:cubicBezTo>
                  <a:cubicBezTo>
                    <a:pt x="0" y="665"/>
                    <a:pt x="9" y="693"/>
                    <a:pt x="14" y="704"/>
                  </a:cubicBezTo>
                  <a:cubicBezTo>
                    <a:pt x="28" y="743"/>
                    <a:pt x="81" y="774"/>
                    <a:pt x="335" y="785"/>
                  </a:cubicBezTo>
                  <a:cubicBezTo>
                    <a:pt x="366" y="969"/>
                    <a:pt x="399" y="1120"/>
                    <a:pt x="402" y="1125"/>
                  </a:cubicBezTo>
                  <a:cubicBezTo>
                    <a:pt x="408" y="1147"/>
                    <a:pt x="427" y="1161"/>
                    <a:pt x="447" y="1161"/>
                  </a:cubicBezTo>
                  <a:cubicBezTo>
                    <a:pt x="472" y="1161"/>
                    <a:pt x="519" y="1161"/>
                    <a:pt x="742" y="779"/>
                  </a:cubicBezTo>
                  <a:cubicBezTo>
                    <a:pt x="848" y="774"/>
                    <a:pt x="1158" y="757"/>
                    <a:pt x="1208" y="718"/>
                  </a:cubicBezTo>
                  <a:cubicBezTo>
                    <a:pt x="1222" y="709"/>
                    <a:pt x="1228" y="695"/>
                    <a:pt x="1228" y="679"/>
                  </a:cubicBezTo>
                  <a:cubicBezTo>
                    <a:pt x="1228" y="654"/>
                    <a:pt x="1228" y="612"/>
                    <a:pt x="946" y="400"/>
                  </a:cubicBezTo>
                  <a:cubicBezTo>
                    <a:pt x="1058" y="165"/>
                    <a:pt x="1055" y="121"/>
                    <a:pt x="1049" y="107"/>
                  </a:cubicBezTo>
                  <a:cubicBezTo>
                    <a:pt x="1049" y="82"/>
                    <a:pt x="1032" y="54"/>
                    <a:pt x="988" y="54"/>
                  </a:cubicBezTo>
                  <a:cubicBezTo>
                    <a:pt x="932" y="54"/>
                    <a:pt x="820" y="101"/>
                    <a:pt x="659" y="193"/>
                  </a:cubicBezTo>
                  <a:cubicBezTo>
                    <a:pt x="544" y="118"/>
                    <a:pt x="408" y="32"/>
                    <a:pt x="352" y="6"/>
                  </a:cubicBezTo>
                  <a:cubicBezTo>
                    <a:pt x="343" y="2"/>
                    <a:pt x="334" y="0"/>
                    <a:pt x="3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99" name="Google Shape;3099;p41"/>
            <p:cNvSpPr/>
            <p:nvPr/>
          </p:nvSpPr>
          <p:spPr>
            <a:xfrm>
              <a:off x="7801335" y="1483081"/>
              <a:ext cx="17634" cy="17634"/>
            </a:xfrm>
            <a:custGeom>
              <a:avLst/>
              <a:gdLst/>
              <a:ahLst/>
              <a:cxnLst/>
              <a:rect l="l" t="t" r="r" b="b"/>
              <a:pathLst>
                <a:path w="534" h="534" extrusionOk="0">
                  <a:moveTo>
                    <a:pt x="266" y="76"/>
                  </a:moveTo>
                  <a:cubicBezTo>
                    <a:pt x="319" y="76"/>
                    <a:pt x="363" y="92"/>
                    <a:pt x="397" y="131"/>
                  </a:cubicBezTo>
                  <a:cubicBezTo>
                    <a:pt x="433" y="170"/>
                    <a:pt x="453" y="218"/>
                    <a:pt x="453" y="268"/>
                  </a:cubicBezTo>
                  <a:cubicBezTo>
                    <a:pt x="450" y="371"/>
                    <a:pt x="366" y="455"/>
                    <a:pt x="263" y="455"/>
                  </a:cubicBezTo>
                  <a:cubicBezTo>
                    <a:pt x="157" y="455"/>
                    <a:pt x="73" y="368"/>
                    <a:pt x="73" y="265"/>
                  </a:cubicBezTo>
                  <a:cubicBezTo>
                    <a:pt x="73" y="159"/>
                    <a:pt x="163" y="76"/>
                    <a:pt x="266" y="76"/>
                  </a:cubicBezTo>
                  <a:close/>
                  <a:moveTo>
                    <a:pt x="266" y="0"/>
                  </a:moveTo>
                  <a:cubicBezTo>
                    <a:pt x="123" y="0"/>
                    <a:pt x="1" y="117"/>
                    <a:pt x="1" y="265"/>
                  </a:cubicBezTo>
                  <a:cubicBezTo>
                    <a:pt x="1" y="410"/>
                    <a:pt x="121" y="533"/>
                    <a:pt x="266" y="533"/>
                  </a:cubicBezTo>
                  <a:cubicBezTo>
                    <a:pt x="414" y="533"/>
                    <a:pt x="531" y="410"/>
                    <a:pt x="534" y="265"/>
                  </a:cubicBezTo>
                  <a:cubicBezTo>
                    <a:pt x="534" y="195"/>
                    <a:pt x="506" y="126"/>
                    <a:pt x="458" y="76"/>
                  </a:cubicBezTo>
                  <a:cubicBezTo>
                    <a:pt x="405" y="28"/>
                    <a:pt x="338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0" name="Google Shape;3100;p41"/>
            <p:cNvSpPr/>
            <p:nvPr/>
          </p:nvSpPr>
          <p:spPr>
            <a:xfrm>
              <a:off x="8118516" y="1183303"/>
              <a:ext cx="17634" cy="17634"/>
            </a:xfrm>
            <a:custGeom>
              <a:avLst/>
              <a:gdLst/>
              <a:ahLst/>
              <a:cxnLst/>
              <a:rect l="l" t="t" r="r" b="b"/>
              <a:pathLst>
                <a:path w="534" h="534" extrusionOk="0">
                  <a:moveTo>
                    <a:pt x="266" y="73"/>
                  </a:moveTo>
                  <a:cubicBezTo>
                    <a:pt x="316" y="73"/>
                    <a:pt x="364" y="92"/>
                    <a:pt x="397" y="129"/>
                  </a:cubicBezTo>
                  <a:cubicBezTo>
                    <a:pt x="433" y="168"/>
                    <a:pt x="453" y="215"/>
                    <a:pt x="453" y="265"/>
                  </a:cubicBezTo>
                  <a:cubicBezTo>
                    <a:pt x="450" y="369"/>
                    <a:pt x="366" y="452"/>
                    <a:pt x="260" y="452"/>
                  </a:cubicBezTo>
                  <a:cubicBezTo>
                    <a:pt x="157" y="452"/>
                    <a:pt x="73" y="366"/>
                    <a:pt x="73" y="263"/>
                  </a:cubicBezTo>
                  <a:cubicBezTo>
                    <a:pt x="73" y="157"/>
                    <a:pt x="160" y="73"/>
                    <a:pt x="266" y="73"/>
                  </a:cubicBezTo>
                  <a:close/>
                  <a:moveTo>
                    <a:pt x="266" y="0"/>
                  </a:moveTo>
                  <a:cubicBezTo>
                    <a:pt x="121" y="0"/>
                    <a:pt x="1" y="117"/>
                    <a:pt x="1" y="265"/>
                  </a:cubicBezTo>
                  <a:cubicBezTo>
                    <a:pt x="1" y="410"/>
                    <a:pt x="118" y="533"/>
                    <a:pt x="266" y="533"/>
                  </a:cubicBezTo>
                  <a:cubicBezTo>
                    <a:pt x="411" y="533"/>
                    <a:pt x="531" y="410"/>
                    <a:pt x="534" y="265"/>
                  </a:cubicBezTo>
                  <a:cubicBezTo>
                    <a:pt x="534" y="196"/>
                    <a:pt x="506" y="126"/>
                    <a:pt x="456" y="76"/>
                  </a:cubicBezTo>
                  <a:cubicBezTo>
                    <a:pt x="405" y="28"/>
                    <a:pt x="339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1" name="Google Shape;3101;p41"/>
            <p:cNvSpPr/>
            <p:nvPr/>
          </p:nvSpPr>
          <p:spPr>
            <a:xfrm>
              <a:off x="7636520" y="1380183"/>
              <a:ext cx="17733" cy="17700"/>
            </a:xfrm>
            <a:custGeom>
              <a:avLst/>
              <a:gdLst/>
              <a:ahLst/>
              <a:cxnLst/>
              <a:rect l="l" t="t" r="r" b="b"/>
              <a:pathLst>
                <a:path w="537" h="536" extrusionOk="0">
                  <a:moveTo>
                    <a:pt x="266" y="78"/>
                  </a:moveTo>
                  <a:cubicBezTo>
                    <a:pt x="319" y="78"/>
                    <a:pt x="363" y="98"/>
                    <a:pt x="400" y="134"/>
                  </a:cubicBezTo>
                  <a:cubicBezTo>
                    <a:pt x="433" y="170"/>
                    <a:pt x="456" y="220"/>
                    <a:pt x="456" y="271"/>
                  </a:cubicBezTo>
                  <a:cubicBezTo>
                    <a:pt x="453" y="374"/>
                    <a:pt x="369" y="458"/>
                    <a:pt x="263" y="458"/>
                  </a:cubicBezTo>
                  <a:cubicBezTo>
                    <a:pt x="160" y="458"/>
                    <a:pt x="76" y="371"/>
                    <a:pt x="76" y="265"/>
                  </a:cubicBezTo>
                  <a:cubicBezTo>
                    <a:pt x="76" y="162"/>
                    <a:pt x="163" y="78"/>
                    <a:pt x="266" y="78"/>
                  </a:cubicBezTo>
                  <a:close/>
                  <a:moveTo>
                    <a:pt x="266" y="0"/>
                  </a:moveTo>
                  <a:cubicBezTo>
                    <a:pt x="124" y="0"/>
                    <a:pt x="1" y="120"/>
                    <a:pt x="1" y="265"/>
                  </a:cubicBezTo>
                  <a:cubicBezTo>
                    <a:pt x="1" y="413"/>
                    <a:pt x="121" y="536"/>
                    <a:pt x="266" y="536"/>
                  </a:cubicBezTo>
                  <a:cubicBezTo>
                    <a:pt x="414" y="536"/>
                    <a:pt x="531" y="416"/>
                    <a:pt x="536" y="265"/>
                  </a:cubicBezTo>
                  <a:cubicBezTo>
                    <a:pt x="536" y="195"/>
                    <a:pt x="509" y="126"/>
                    <a:pt x="458" y="78"/>
                  </a:cubicBezTo>
                  <a:cubicBezTo>
                    <a:pt x="405" y="28"/>
                    <a:pt x="341" y="0"/>
                    <a:pt x="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2" name="Google Shape;3102;p41"/>
            <p:cNvSpPr/>
            <p:nvPr/>
          </p:nvSpPr>
          <p:spPr>
            <a:xfrm>
              <a:off x="7716137" y="1105271"/>
              <a:ext cx="28664" cy="28763"/>
            </a:xfrm>
            <a:custGeom>
              <a:avLst/>
              <a:gdLst/>
              <a:ahLst/>
              <a:cxnLst/>
              <a:rect l="l" t="t" r="r" b="b"/>
              <a:pathLst>
                <a:path w="868" h="871" extrusionOk="0">
                  <a:moveTo>
                    <a:pt x="463" y="115"/>
                  </a:moveTo>
                  <a:cubicBezTo>
                    <a:pt x="474" y="151"/>
                    <a:pt x="486" y="201"/>
                    <a:pt x="494" y="232"/>
                  </a:cubicBezTo>
                  <a:cubicBezTo>
                    <a:pt x="516" y="318"/>
                    <a:pt x="522" y="341"/>
                    <a:pt x="533" y="355"/>
                  </a:cubicBezTo>
                  <a:cubicBezTo>
                    <a:pt x="544" y="369"/>
                    <a:pt x="561" y="374"/>
                    <a:pt x="645" y="408"/>
                  </a:cubicBezTo>
                  <a:cubicBezTo>
                    <a:pt x="675" y="416"/>
                    <a:pt x="723" y="433"/>
                    <a:pt x="756" y="449"/>
                  </a:cubicBezTo>
                  <a:cubicBezTo>
                    <a:pt x="709" y="469"/>
                    <a:pt x="631" y="497"/>
                    <a:pt x="561" y="522"/>
                  </a:cubicBezTo>
                  <a:cubicBezTo>
                    <a:pt x="550" y="525"/>
                    <a:pt x="541" y="530"/>
                    <a:pt x="536" y="542"/>
                  </a:cubicBezTo>
                  <a:cubicBezTo>
                    <a:pt x="502" y="622"/>
                    <a:pt x="460" y="712"/>
                    <a:pt x="433" y="762"/>
                  </a:cubicBezTo>
                  <a:cubicBezTo>
                    <a:pt x="416" y="709"/>
                    <a:pt x="388" y="611"/>
                    <a:pt x="366" y="528"/>
                  </a:cubicBezTo>
                  <a:cubicBezTo>
                    <a:pt x="363" y="514"/>
                    <a:pt x="349" y="502"/>
                    <a:pt x="335" y="500"/>
                  </a:cubicBezTo>
                  <a:cubicBezTo>
                    <a:pt x="254" y="483"/>
                    <a:pt x="165" y="463"/>
                    <a:pt x="112" y="449"/>
                  </a:cubicBezTo>
                  <a:cubicBezTo>
                    <a:pt x="165" y="416"/>
                    <a:pt x="265" y="371"/>
                    <a:pt x="354" y="338"/>
                  </a:cubicBezTo>
                  <a:cubicBezTo>
                    <a:pt x="363" y="332"/>
                    <a:pt x="374" y="327"/>
                    <a:pt x="377" y="316"/>
                  </a:cubicBezTo>
                  <a:cubicBezTo>
                    <a:pt x="405" y="243"/>
                    <a:pt x="441" y="162"/>
                    <a:pt x="463" y="115"/>
                  </a:cubicBezTo>
                  <a:close/>
                  <a:moveTo>
                    <a:pt x="474" y="0"/>
                  </a:moveTo>
                  <a:cubicBezTo>
                    <a:pt x="449" y="0"/>
                    <a:pt x="416" y="0"/>
                    <a:pt x="310" y="274"/>
                  </a:cubicBezTo>
                  <a:cubicBezTo>
                    <a:pt x="22" y="394"/>
                    <a:pt x="11" y="427"/>
                    <a:pt x="3" y="444"/>
                  </a:cubicBezTo>
                  <a:cubicBezTo>
                    <a:pt x="0" y="455"/>
                    <a:pt x="3" y="472"/>
                    <a:pt x="11" y="483"/>
                  </a:cubicBezTo>
                  <a:cubicBezTo>
                    <a:pt x="17" y="494"/>
                    <a:pt x="39" y="522"/>
                    <a:pt x="293" y="569"/>
                  </a:cubicBezTo>
                  <a:cubicBezTo>
                    <a:pt x="371" y="871"/>
                    <a:pt x="399" y="871"/>
                    <a:pt x="427" y="871"/>
                  </a:cubicBezTo>
                  <a:cubicBezTo>
                    <a:pt x="449" y="868"/>
                    <a:pt x="474" y="862"/>
                    <a:pt x="600" y="586"/>
                  </a:cubicBezTo>
                  <a:cubicBezTo>
                    <a:pt x="678" y="558"/>
                    <a:pt x="820" y="508"/>
                    <a:pt x="851" y="480"/>
                  </a:cubicBezTo>
                  <a:cubicBezTo>
                    <a:pt x="862" y="469"/>
                    <a:pt x="868" y="452"/>
                    <a:pt x="865" y="438"/>
                  </a:cubicBezTo>
                  <a:cubicBezTo>
                    <a:pt x="857" y="399"/>
                    <a:pt x="820" y="383"/>
                    <a:pt x="670" y="330"/>
                  </a:cubicBezTo>
                  <a:cubicBezTo>
                    <a:pt x="642" y="321"/>
                    <a:pt x="611" y="307"/>
                    <a:pt x="592" y="302"/>
                  </a:cubicBezTo>
                  <a:cubicBezTo>
                    <a:pt x="586" y="285"/>
                    <a:pt x="580" y="246"/>
                    <a:pt x="569" y="215"/>
                  </a:cubicBezTo>
                  <a:cubicBezTo>
                    <a:pt x="544" y="109"/>
                    <a:pt x="527" y="42"/>
                    <a:pt x="511" y="20"/>
                  </a:cubicBezTo>
                  <a:cubicBezTo>
                    <a:pt x="502" y="11"/>
                    <a:pt x="488" y="0"/>
                    <a:pt x="4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3" name="Google Shape;3103;p41"/>
            <p:cNvSpPr/>
            <p:nvPr/>
          </p:nvSpPr>
          <p:spPr>
            <a:xfrm>
              <a:off x="8131692" y="1305717"/>
              <a:ext cx="28796" cy="28697"/>
            </a:xfrm>
            <a:custGeom>
              <a:avLst/>
              <a:gdLst/>
              <a:ahLst/>
              <a:cxnLst/>
              <a:rect l="l" t="t" r="r" b="b"/>
              <a:pathLst>
                <a:path w="872" h="869" extrusionOk="0">
                  <a:moveTo>
                    <a:pt x="464" y="107"/>
                  </a:moveTo>
                  <a:cubicBezTo>
                    <a:pt x="475" y="146"/>
                    <a:pt x="486" y="196"/>
                    <a:pt x="497" y="227"/>
                  </a:cubicBezTo>
                  <a:cubicBezTo>
                    <a:pt x="517" y="313"/>
                    <a:pt x="525" y="336"/>
                    <a:pt x="534" y="350"/>
                  </a:cubicBezTo>
                  <a:cubicBezTo>
                    <a:pt x="545" y="364"/>
                    <a:pt x="562" y="369"/>
                    <a:pt x="645" y="400"/>
                  </a:cubicBezTo>
                  <a:cubicBezTo>
                    <a:pt x="679" y="411"/>
                    <a:pt x="723" y="428"/>
                    <a:pt x="757" y="442"/>
                  </a:cubicBezTo>
                  <a:cubicBezTo>
                    <a:pt x="710" y="464"/>
                    <a:pt x="631" y="492"/>
                    <a:pt x="562" y="517"/>
                  </a:cubicBezTo>
                  <a:cubicBezTo>
                    <a:pt x="553" y="520"/>
                    <a:pt x="542" y="525"/>
                    <a:pt x="539" y="537"/>
                  </a:cubicBezTo>
                  <a:cubicBezTo>
                    <a:pt x="503" y="617"/>
                    <a:pt x="461" y="707"/>
                    <a:pt x="433" y="757"/>
                  </a:cubicBezTo>
                  <a:cubicBezTo>
                    <a:pt x="417" y="704"/>
                    <a:pt x="389" y="606"/>
                    <a:pt x="366" y="523"/>
                  </a:cubicBezTo>
                  <a:cubicBezTo>
                    <a:pt x="364" y="509"/>
                    <a:pt x="350" y="497"/>
                    <a:pt x="336" y="495"/>
                  </a:cubicBezTo>
                  <a:cubicBezTo>
                    <a:pt x="258" y="481"/>
                    <a:pt x="165" y="461"/>
                    <a:pt x="112" y="447"/>
                  </a:cubicBezTo>
                  <a:cubicBezTo>
                    <a:pt x="165" y="419"/>
                    <a:pt x="266" y="372"/>
                    <a:pt x="358" y="330"/>
                  </a:cubicBezTo>
                  <a:cubicBezTo>
                    <a:pt x="364" y="327"/>
                    <a:pt x="375" y="322"/>
                    <a:pt x="378" y="311"/>
                  </a:cubicBezTo>
                  <a:cubicBezTo>
                    <a:pt x="405" y="238"/>
                    <a:pt x="442" y="157"/>
                    <a:pt x="464" y="107"/>
                  </a:cubicBezTo>
                  <a:close/>
                  <a:moveTo>
                    <a:pt x="475" y="1"/>
                  </a:moveTo>
                  <a:cubicBezTo>
                    <a:pt x="453" y="1"/>
                    <a:pt x="417" y="1"/>
                    <a:pt x="313" y="271"/>
                  </a:cubicBezTo>
                  <a:cubicBezTo>
                    <a:pt x="23" y="391"/>
                    <a:pt x="12" y="425"/>
                    <a:pt x="4" y="442"/>
                  </a:cubicBezTo>
                  <a:cubicBezTo>
                    <a:pt x="1" y="453"/>
                    <a:pt x="4" y="470"/>
                    <a:pt x="12" y="481"/>
                  </a:cubicBezTo>
                  <a:cubicBezTo>
                    <a:pt x="20" y="492"/>
                    <a:pt x="40" y="520"/>
                    <a:pt x="294" y="567"/>
                  </a:cubicBezTo>
                  <a:cubicBezTo>
                    <a:pt x="372" y="869"/>
                    <a:pt x="400" y="869"/>
                    <a:pt x="428" y="869"/>
                  </a:cubicBezTo>
                  <a:cubicBezTo>
                    <a:pt x="453" y="869"/>
                    <a:pt x="475" y="866"/>
                    <a:pt x="601" y="584"/>
                  </a:cubicBezTo>
                  <a:cubicBezTo>
                    <a:pt x="679" y="559"/>
                    <a:pt x="821" y="506"/>
                    <a:pt x="852" y="478"/>
                  </a:cubicBezTo>
                  <a:cubicBezTo>
                    <a:pt x="863" y="467"/>
                    <a:pt x="871" y="450"/>
                    <a:pt x="866" y="436"/>
                  </a:cubicBezTo>
                  <a:cubicBezTo>
                    <a:pt x="860" y="397"/>
                    <a:pt x="821" y="380"/>
                    <a:pt x="670" y="327"/>
                  </a:cubicBezTo>
                  <a:cubicBezTo>
                    <a:pt x="643" y="319"/>
                    <a:pt x="612" y="305"/>
                    <a:pt x="595" y="299"/>
                  </a:cubicBezTo>
                  <a:cubicBezTo>
                    <a:pt x="587" y="283"/>
                    <a:pt x="581" y="244"/>
                    <a:pt x="570" y="213"/>
                  </a:cubicBezTo>
                  <a:cubicBezTo>
                    <a:pt x="545" y="107"/>
                    <a:pt x="528" y="40"/>
                    <a:pt x="511" y="18"/>
                  </a:cubicBezTo>
                  <a:cubicBezTo>
                    <a:pt x="503" y="9"/>
                    <a:pt x="489" y="1"/>
                    <a:pt x="4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4" name="Google Shape;3104;p41"/>
            <p:cNvSpPr/>
            <p:nvPr/>
          </p:nvSpPr>
          <p:spPr>
            <a:xfrm>
              <a:off x="7591378" y="1327842"/>
              <a:ext cx="28796" cy="28697"/>
            </a:xfrm>
            <a:custGeom>
              <a:avLst/>
              <a:gdLst/>
              <a:ahLst/>
              <a:cxnLst/>
              <a:rect l="l" t="t" r="r" b="b"/>
              <a:pathLst>
                <a:path w="872" h="869" extrusionOk="0">
                  <a:moveTo>
                    <a:pt x="461" y="112"/>
                  </a:moveTo>
                  <a:cubicBezTo>
                    <a:pt x="472" y="148"/>
                    <a:pt x="486" y="199"/>
                    <a:pt x="495" y="229"/>
                  </a:cubicBezTo>
                  <a:cubicBezTo>
                    <a:pt x="514" y="316"/>
                    <a:pt x="522" y="338"/>
                    <a:pt x="531" y="352"/>
                  </a:cubicBezTo>
                  <a:cubicBezTo>
                    <a:pt x="542" y="366"/>
                    <a:pt x="559" y="371"/>
                    <a:pt x="642" y="405"/>
                  </a:cubicBezTo>
                  <a:cubicBezTo>
                    <a:pt x="673" y="413"/>
                    <a:pt x="721" y="433"/>
                    <a:pt x="754" y="447"/>
                  </a:cubicBezTo>
                  <a:cubicBezTo>
                    <a:pt x="707" y="466"/>
                    <a:pt x="628" y="494"/>
                    <a:pt x="559" y="519"/>
                  </a:cubicBezTo>
                  <a:cubicBezTo>
                    <a:pt x="548" y="522"/>
                    <a:pt x="539" y="530"/>
                    <a:pt x="534" y="539"/>
                  </a:cubicBezTo>
                  <a:cubicBezTo>
                    <a:pt x="500" y="620"/>
                    <a:pt x="458" y="712"/>
                    <a:pt x="430" y="759"/>
                  </a:cubicBezTo>
                  <a:cubicBezTo>
                    <a:pt x="414" y="706"/>
                    <a:pt x="386" y="609"/>
                    <a:pt x="363" y="525"/>
                  </a:cubicBezTo>
                  <a:cubicBezTo>
                    <a:pt x="361" y="511"/>
                    <a:pt x="347" y="503"/>
                    <a:pt x="333" y="497"/>
                  </a:cubicBezTo>
                  <a:cubicBezTo>
                    <a:pt x="252" y="480"/>
                    <a:pt x="163" y="461"/>
                    <a:pt x="110" y="447"/>
                  </a:cubicBezTo>
                  <a:cubicBezTo>
                    <a:pt x="163" y="419"/>
                    <a:pt x="263" y="371"/>
                    <a:pt x="355" y="335"/>
                  </a:cubicBezTo>
                  <a:cubicBezTo>
                    <a:pt x="361" y="330"/>
                    <a:pt x="372" y="324"/>
                    <a:pt x="375" y="313"/>
                  </a:cubicBezTo>
                  <a:cubicBezTo>
                    <a:pt x="402" y="240"/>
                    <a:pt x="439" y="159"/>
                    <a:pt x="461" y="112"/>
                  </a:cubicBezTo>
                  <a:close/>
                  <a:moveTo>
                    <a:pt x="475" y="0"/>
                  </a:moveTo>
                  <a:cubicBezTo>
                    <a:pt x="453" y="0"/>
                    <a:pt x="416" y="0"/>
                    <a:pt x="313" y="271"/>
                  </a:cubicBezTo>
                  <a:cubicBezTo>
                    <a:pt x="23" y="391"/>
                    <a:pt x="12" y="424"/>
                    <a:pt x="6" y="441"/>
                  </a:cubicBezTo>
                  <a:cubicBezTo>
                    <a:pt x="1" y="452"/>
                    <a:pt x="6" y="469"/>
                    <a:pt x="12" y="480"/>
                  </a:cubicBezTo>
                  <a:cubicBezTo>
                    <a:pt x="20" y="491"/>
                    <a:pt x="40" y="519"/>
                    <a:pt x="294" y="567"/>
                  </a:cubicBezTo>
                  <a:cubicBezTo>
                    <a:pt x="372" y="868"/>
                    <a:pt x="400" y="868"/>
                    <a:pt x="428" y="868"/>
                  </a:cubicBezTo>
                  <a:cubicBezTo>
                    <a:pt x="453" y="865"/>
                    <a:pt x="475" y="865"/>
                    <a:pt x="601" y="586"/>
                  </a:cubicBezTo>
                  <a:cubicBezTo>
                    <a:pt x="679" y="558"/>
                    <a:pt x="821" y="505"/>
                    <a:pt x="852" y="477"/>
                  </a:cubicBezTo>
                  <a:cubicBezTo>
                    <a:pt x="863" y="466"/>
                    <a:pt x="871" y="450"/>
                    <a:pt x="866" y="436"/>
                  </a:cubicBezTo>
                  <a:cubicBezTo>
                    <a:pt x="860" y="397"/>
                    <a:pt x="821" y="380"/>
                    <a:pt x="670" y="327"/>
                  </a:cubicBezTo>
                  <a:cubicBezTo>
                    <a:pt x="642" y="321"/>
                    <a:pt x="612" y="307"/>
                    <a:pt x="595" y="299"/>
                  </a:cubicBezTo>
                  <a:cubicBezTo>
                    <a:pt x="587" y="282"/>
                    <a:pt x="581" y="243"/>
                    <a:pt x="570" y="212"/>
                  </a:cubicBezTo>
                  <a:cubicBezTo>
                    <a:pt x="545" y="106"/>
                    <a:pt x="528" y="42"/>
                    <a:pt x="511" y="17"/>
                  </a:cubicBezTo>
                  <a:cubicBezTo>
                    <a:pt x="503" y="9"/>
                    <a:pt x="489" y="0"/>
                    <a:pt x="4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5" name="Google Shape;3105;p41"/>
            <p:cNvSpPr/>
            <p:nvPr/>
          </p:nvSpPr>
          <p:spPr>
            <a:xfrm>
              <a:off x="7931708" y="1571779"/>
              <a:ext cx="28664" cy="28796"/>
            </a:xfrm>
            <a:custGeom>
              <a:avLst/>
              <a:gdLst/>
              <a:ahLst/>
              <a:cxnLst/>
              <a:rect l="l" t="t" r="r" b="b"/>
              <a:pathLst>
                <a:path w="868" h="872" extrusionOk="0">
                  <a:moveTo>
                    <a:pt x="461" y="112"/>
                  </a:moveTo>
                  <a:cubicBezTo>
                    <a:pt x="472" y="151"/>
                    <a:pt x="486" y="202"/>
                    <a:pt x="491" y="232"/>
                  </a:cubicBezTo>
                  <a:cubicBezTo>
                    <a:pt x="514" y="319"/>
                    <a:pt x="519" y="341"/>
                    <a:pt x="530" y="355"/>
                  </a:cubicBezTo>
                  <a:cubicBezTo>
                    <a:pt x="541" y="369"/>
                    <a:pt x="558" y="375"/>
                    <a:pt x="642" y="405"/>
                  </a:cubicBezTo>
                  <a:cubicBezTo>
                    <a:pt x="673" y="416"/>
                    <a:pt x="720" y="433"/>
                    <a:pt x="754" y="447"/>
                  </a:cubicBezTo>
                  <a:cubicBezTo>
                    <a:pt x="703" y="469"/>
                    <a:pt x="628" y="497"/>
                    <a:pt x="558" y="522"/>
                  </a:cubicBezTo>
                  <a:cubicBezTo>
                    <a:pt x="547" y="525"/>
                    <a:pt x="539" y="531"/>
                    <a:pt x="533" y="542"/>
                  </a:cubicBezTo>
                  <a:cubicBezTo>
                    <a:pt x="500" y="623"/>
                    <a:pt x="458" y="712"/>
                    <a:pt x="430" y="762"/>
                  </a:cubicBezTo>
                  <a:cubicBezTo>
                    <a:pt x="410" y="709"/>
                    <a:pt x="385" y="612"/>
                    <a:pt x="363" y="528"/>
                  </a:cubicBezTo>
                  <a:cubicBezTo>
                    <a:pt x="360" y="514"/>
                    <a:pt x="346" y="503"/>
                    <a:pt x="332" y="500"/>
                  </a:cubicBezTo>
                  <a:cubicBezTo>
                    <a:pt x="251" y="483"/>
                    <a:pt x="156" y="461"/>
                    <a:pt x="109" y="447"/>
                  </a:cubicBezTo>
                  <a:cubicBezTo>
                    <a:pt x="162" y="419"/>
                    <a:pt x="262" y="375"/>
                    <a:pt x="352" y="336"/>
                  </a:cubicBezTo>
                  <a:cubicBezTo>
                    <a:pt x="360" y="333"/>
                    <a:pt x="371" y="327"/>
                    <a:pt x="374" y="316"/>
                  </a:cubicBezTo>
                  <a:cubicBezTo>
                    <a:pt x="402" y="243"/>
                    <a:pt x="435" y="163"/>
                    <a:pt x="461" y="112"/>
                  </a:cubicBezTo>
                  <a:close/>
                  <a:moveTo>
                    <a:pt x="475" y="1"/>
                  </a:moveTo>
                  <a:cubicBezTo>
                    <a:pt x="449" y="1"/>
                    <a:pt x="416" y="1"/>
                    <a:pt x="310" y="274"/>
                  </a:cubicBezTo>
                  <a:cubicBezTo>
                    <a:pt x="23" y="391"/>
                    <a:pt x="11" y="428"/>
                    <a:pt x="3" y="444"/>
                  </a:cubicBezTo>
                  <a:cubicBezTo>
                    <a:pt x="0" y="456"/>
                    <a:pt x="3" y="472"/>
                    <a:pt x="11" y="483"/>
                  </a:cubicBezTo>
                  <a:cubicBezTo>
                    <a:pt x="17" y="495"/>
                    <a:pt x="39" y="522"/>
                    <a:pt x="293" y="570"/>
                  </a:cubicBezTo>
                  <a:cubicBezTo>
                    <a:pt x="371" y="871"/>
                    <a:pt x="399" y="871"/>
                    <a:pt x="427" y="871"/>
                  </a:cubicBezTo>
                  <a:cubicBezTo>
                    <a:pt x="449" y="866"/>
                    <a:pt x="477" y="866"/>
                    <a:pt x="600" y="587"/>
                  </a:cubicBezTo>
                  <a:cubicBezTo>
                    <a:pt x="678" y="559"/>
                    <a:pt x="820" y="509"/>
                    <a:pt x="851" y="481"/>
                  </a:cubicBezTo>
                  <a:cubicBezTo>
                    <a:pt x="862" y="469"/>
                    <a:pt x="868" y="453"/>
                    <a:pt x="865" y="439"/>
                  </a:cubicBezTo>
                  <a:cubicBezTo>
                    <a:pt x="857" y="400"/>
                    <a:pt x="820" y="383"/>
                    <a:pt x="670" y="330"/>
                  </a:cubicBezTo>
                  <a:cubicBezTo>
                    <a:pt x="642" y="322"/>
                    <a:pt x="611" y="308"/>
                    <a:pt x="592" y="302"/>
                  </a:cubicBezTo>
                  <a:cubicBezTo>
                    <a:pt x="586" y="285"/>
                    <a:pt x="575" y="246"/>
                    <a:pt x="569" y="216"/>
                  </a:cubicBezTo>
                  <a:cubicBezTo>
                    <a:pt x="544" y="110"/>
                    <a:pt x="528" y="43"/>
                    <a:pt x="511" y="20"/>
                  </a:cubicBezTo>
                  <a:cubicBezTo>
                    <a:pt x="502" y="12"/>
                    <a:pt x="488" y="1"/>
                    <a:pt x="4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6" name="Google Shape;3106;p41"/>
            <p:cNvSpPr/>
            <p:nvPr/>
          </p:nvSpPr>
          <p:spPr>
            <a:xfrm>
              <a:off x="7669806" y="1441043"/>
              <a:ext cx="95963" cy="54520"/>
            </a:xfrm>
            <a:custGeom>
              <a:avLst/>
              <a:gdLst/>
              <a:ahLst/>
              <a:cxnLst/>
              <a:rect l="l" t="t" r="r" b="b"/>
              <a:pathLst>
                <a:path w="2906" h="1651" extrusionOk="0">
                  <a:moveTo>
                    <a:pt x="1772" y="0"/>
                  </a:moveTo>
                  <a:cubicBezTo>
                    <a:pt x="1637" y="0"/>
                    <a:pt x="1517" y="75"/>
                    <a:pt x="1434" y="174"/>
                  </a:cubicBezTo>
                  <a:lnTo>
                    <a:pt x="1434" y="174"/>
                  </a:lnTo>
                  <a:cubicBezTo>
                    <a:pt x="1379" y="130"/>
                    <a:pt x="1308" y="90"/>
                    <a:pt x="1216" y="60"/>
                  </a:cubicBezTo>
                  <a:cubicBezTo>
                    <a:pt x="1138" y="33"/>
                    <a:pt x="1072" y="22"/>
                    <a:pt x="1017" y="22"/>
                  </a:cubicBezTo>
                  <a:cubicBezTo>
                    <a:pt x="678" y="22"/>
                    <a:pt x="734" y="450"/>
                    <a:pt x="734" y="450"/>
                  </a:cubicBezTo>
                  <a:cubicBezTo>
                    <a:pt x="698" y="429"/>
                    <a:pt x="660" y="419"/>
                    <a:pt x="621" y="419"/>
                  </a:cubicBezTo>
                  <a:cubicBezTo>
                    <a:pt x="334" y="419"/>
                    <a:pt x="0" y="954"/>
                    <a:pt x="374" y="1237"/>
                  </a:cubicBezTo>
                  <a:cubicBezTo>
                    <a:pt x="493" y="1327"/>
                    <a:pt x="606" y="1367"/>
                    <a:pt x="703" y="1374"/>
                  </a:cubicBezTo>
                  <a:lnTo>
                    <a:pt x="703" y="1374"/>
                  </a:lnTo>
                  <a:cubicBezTo>
                    <a:pt x="734" y="1519"/>
                    <a:pt x="837" y="1646"/>
                    <a:pt x="1057" y="1650"/>
                  </a:cubicBezTo>
                  <a:cubicBezTo>
                    <a:pt x="1067" y="1650"/>
                    <a:pt x="1076" y="1650"/>
                    <a:pt x="1086" y="1650"/>
                  </a:cubicBezTo>
                  <a:cubicBezTo>
                    <a:pt x="1388" y="1650"/>
                    <a:pt x="1590" y="1581"/>
                    <a:pt x="1704" y="1478"/>
                  </a:cubicBezTo>
                  <a:lnTo>
                    <a:pt x="1704" y="1478"/>
                  </a:lnTo>
                  <a:cubicBezTo>
                    <a:pt x="1727" y="1511"/>
                    <a:pt x="1757" y="1542"/>
                    <a:pt x="1794" y="1572"/>
                  </a:cubicBezTo>
                  <a:cubicBezTo>
                    <a:pt x="1844" y="1613"/>
                    <a:pt x="1906" y="1631"/>
                    <a:pt x="1973" y="1631"/>
                  </a:cubicBezTo>
                  <a:cubicBezTo>
                    <a:pt x="2353" y="1631"/>
                    <a:pt x="2906" y="1045"/>
                    <a:pt x="2583" y="701"/>
                  </a:cubicBezTo>
                  <a:cubicBezTo>
                    <a:pt x="2492" y="605"/>
                    <a:pt x="2396" y="569"/>
                    <a:pt x="2305" y="569"/>
                  </a:cubicBezTo>
                  <a:cubicBezTo>
                    <a:pt x="2296" y="569"/>
                    <a:pt x="2287" y="569"/>
                    <a:pt x="2277" y="570"/>
                  </a:cubicBezTo>
                  <a:lnTo>
                    <a:pt x="2277" y="570"/>
                  </a:lnTo>
                  <a:cubicBezTo>
                    <a:pt x="2283" y="400"/>
                    <a:pt x="2199" y="204"/>
                    <a:pt x="1989" y="68"/>
                  </a:cubicBezTo>
                  <a:cubicBezTo>
                    <a:pt x="1915" y="20"/>
                    <a:pt x="1841" y="0"/>
                    <a:pt x="17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7" name="Google Shape;3107;p41"/>
            <p:cNvSpPr/>
            <p:nvPr/>
          </p:nvSpPr>
          <p:spPr>
            <a:xfrm>
              <a:off x="7674132" y="1440020"/>
              <a:ext cx="86519" cy="56997"/>
            </a:xfrm>
            <a:custGeom>
              <a:avLst/>
              <a:gdLst/>
              <a:ahLst/>
              <a:cxnLst/>
              <a:rect l="l" t="t" r="r" b="b"/>
              <a:pathLst>
                <a:path w="2620" h="1726" extrusionOk="0">
                  <a:moveTo>
                    <a:pt x="1308" y="261"/>
                  </a:moveTo>
                  <a:cubicBezTo>
                    <a:pt x="1412" y="361"/>
                    <a:pt x="1428" y="481"/>
                    <a:pt x="1406" y="557"/>
                  </a:cubicBezTo>
                  <a:cubicBezTo>
                    <a:pt x="1391" y="599"/>
                    <a:pt x="1365" y="621"/>
                    <a:pt x="1334" y="621"/>
                  </a:cubicBezTo>
                  <a:cubicBezTo>
                    <a:pt x="1315" y="621"/>
                    <a:pt x="1294" y="613"/>
                    <a:pt x="1272" y="596"/>
                  </a:cubicBezTo>
                  <a:cubicBezTo>
                    <a:pt x="1200" y="531"/>
                    <a:pt x="1216" y="386"/>
                    <a:pt x="1308" y="261"/>
                  </a:cubicBezTo>
                  <a:close/>
                  <a:moveTo>
                    <a:pt x="2104" y="649"/>
                  </a:moveTo>
                  <a:cubicBezTo>
                    <a:pt x="2084" y="788"/>
                    <a:pt x="1997" y="891"/>
                    <a:pt x="1883" y="905"/>
                  </a:cubicBezTo>
                  <a:cubicBezTo>
                    <a:pt x="1875" y="908"/>
                    <a:pt x="1869" y="908"/>
                    <a:pt x="1861" y="908"/>
                  </a:cubicBezTo>
                  <a:cubicBezTo>
                    <a:pt x="1830" y="908"/>
                    <a:pt x="1830" y="900"/>
                    <a:pt x="1830" y="891"/>
                  </a:cubicBezTo>
                  <a:cubicBezTo>
                    <a:pt x="1827" y="833"/>
                    <a:pt x="1942" y="682"/>
                    <a:pt x="2104" y="649"/>
                  </a:cubicBezTo>
                  <a:close/>
                  <a:moveTo>
                    <a:pt x="728" y="1006"/>
                  </a:moveTo>
                  <a:cubicBezTo>
                    <a:pt x="750" y="1006"/>
                    <a:pt x="767" y="1025"/>
                    <a:pt x="781" y="1039"/>
                  </a:cubicBezTo>
                  <a:cubicBezTo>
                    <a:pt x="837" y="1112"/>
                    <a:pt x="851" y="1187"/>
                    <a:pt x="820" y="1254"/>
                  </a:cubicBezTo>
                  <a:cubicBezTo>
                    <a:pt x="784" y="1324"/>
                    <a:pt x="703" y="1366"/>
                    <a:pt x="605" y="1368"/>
                  </a:cubicBezTo>
                  <a:cubicBezTo>
                    <a:pt x="589" y="1243"/>
                    <a:pt x="625" y="1103"/>
                    <a:pt x="675" y="1042"/>
                  </a:cubicBezTo>
                  <a:cubicBezTo>
                    <a:pt x="695" y="1020"/>
                    <a:pt x="711" y="1006"/>
                    <a:pt x="728" y="1006"/>
                  </a:cubicBezTo>
                  <a:close/>
                  <a:moveTo>
                    <a:pt x="1596" y="1117"/>
                  </a:moveTo>
                  <a:cubicBezTo>
                    <a:pt x="1604" y="1117"/>
                    <a:pt x="1618" y="1137"/>
                    <a:pt x="1635" y="1173"/>
                  </a:cubicBezTo>
                  <a:cubicBezTo>
                    <a:pt x="1663" y="1279"/>
                    <a:pt x="1646" y="1377"/>
                    <a:pt x="1579" y="1452"/>
                  </a:cubicBezTo>
                  <a:cubicBezTo>
                    <a:pt x="1518" y="1346"/>
                    <a:pt x="1523" y="1226"/>
                    <a:pt x="1559" y="1159"/>
                  </a:cubicBezTo>
                  <a:cubicBezTo>
                    <a:pt x="1573" y="1128"/>
                    <a:pt x="1590" y="1117"/>
                    <a:pt x="1596" y="1117"/>
                  </a:cubicBezTo>
                  <a:close/>
                  <a:moveTo>
                    <a:pt x="1632" y="72"/>
                  </a:moveTo>
                  <a:cubicBezTo>
                    <a:pt x="1700" y="72"/>
                    <a:pt x="1769" y="92"/>
                    <a:pt x="1833" y="135"/>
                  </a:cubicBezTo>
                  <a:cubicBezTo>
                    <a:pt x="1997" y="239"/>
                    <a:pt x="2098" y="400"/>
                    <a:pt x="2106" y="568"/>
                  </a:cubicBezTo>
                  <a:cubicBezTo>
                    <a:pt x="1908" y="601"/>
                    <a:pt x="1749" y="785"/>
                    <a:pt x="1755" y="894"/>
                  </a:cubicBezTo>
                  <a:cubicBezTo>
                    <a:pt x="1755" y="936"/>
                    <a:pt x="1785" y="986"/>
                    <a:pt x="1861" y="986"/>
                  </a:cubicBezTo>
                  <a:cubicBezTo>
                    <a:pt x="1872" y="986"/>
                    <a:pt x="1883" y="986"/>
                    <a:pt x="1894" y="981"/>
                  </a:cubicBezTo>
                  <a:cubicBezTo>
                    <a:pt x="2050" y="961"/>
                    <a:pt x="2165" y="822"/>
                    <a:pt x="2182" y="637"/>
                  </a:cubicBezTo>
                  <a:cubicBezTo>
                    <a:pt x="2271" y="640"/>
                    <a:pt x="2349" y="682"/>
                    <a:pt x="2424" y="757"/>
                  </a:cubicBezTo>
                  <a:cubicBezTo>
                    <a:pt x="2544" y="891"/>
                    <a:pt x="2514" y="1045"/>
                    <a:pt x="2469" y="1154"/>
                  </a:cubicBezTo>
                  <a:cubicBezTo>
                    <a:pt x="2360" y="1399"/>
                    <a:pt x="2062" y="1628"/>
                    <a:pt x="1838" y="1628"/>
                  </a:cubicBezTo>
                  <a:cubicBezTo>
                    <a:pt x="1777" y="1628"/>
                    <a:pt x="1727" y="1614"/>
                    <a:pt x="1685" y="1578"/>
                  </a:cubicBezTo>
                  <a:cubicBezTo>
                    <a:pt x="1660" y="1561"/>
                    <a:pt x="1638" y="1539"/>
                    <a:pt x="1621" y="1519"/>
                  </a:cubicBezTo>
                  <a:cubicBezTo>
                    <a:pt x="1716" y="1419"/>
                    <a:pt x="1746" y="1285"/>
                    <a:pt x="1705" y="1154"/>
                  </a:cubicBezTo>
                  <a:cubicBezTo>
                    <a:pt x="1677" y="1056"/>
                    <a:pt x="1624" y="1042"/>
                    <a:pt x="1596" y="1042"/>
                  </a:cubicBezTo>
                  <a:cubicBezTo>
                    <a:pt x="1554" y="1042"/>
                    <a:pt x="1518" y="1073"/>
                    <a:pt x="1490" y="1126"/>
                  </a:cubicBezTo>
                  <a:cubicBezTo>
                    <a:pt x="1442" y="1215"/>
                    <a:pt x="1437" y="1368"/>
                    <a:pt x="1520" y="1505"/>
                  </a:cubicBezTo>
                  <a:cubicBezTo>
                    <a:pt x="1434" y="1575"/>
                    <a:pt x="1267" y="1645"/>
                    <a:pt x="962" y="1645"/>
                  </a:cubicBezTo>
                  <a:lnTo>
                    <a:pt x="926" y="1645"/>
                  </a:lnTo>
                  <a:cubicBezTo>
                    <a:pt x="737" y="1642"/>
                    <a:pt x="656" y="1544"/>
                    <a:pt x="619" y="1446"/>
                  </a:cubicBezTo>
                  <a:cubicBezTo>
                    <a:pt x="742" y="1438"/>
                    <a:pt x="843" y="1380"/>
                    <a:pt x="882" y="1287"/>
                  </a:cubicBezTo>
                  <a:cubicBezTo>
                    <a:pt x="932" y="1198"/>
                    <a:pt x="909" y="1089"/>
                    <a:pt x="837" y="992"/>
                  </a:cubicBezTo>
                  <a:cubicBezTo>
                    <a:pt x="795" y="939"/>
                    <a:pt x="753" y="930"/>
                    <a:pt x="725" y="930"/>
                  </a:cubicBezTo>
                  <a:cubicBezTo>
                    <a:pt x="684" y="930"/>
                    <a:pt x="644" y="950"/>
                    <a:pt x="611" y="992"/>
                  </a:cubicBezTo>
                  <a:cubicBezTo>
                    <a:pt x="550" y="1064"/>
                    <a:pt x="505" y="1212"/>
                    <a:pt x="522" y="1363"/>
                  </a:cubicBezTo>
                  <a:cubicBezTo>
                    <a:pt x="444" y="1343"/>
                    <a:pt x="352" y="1301"/>
                    <a:pt x="268" y="1240"/>
                  </a:cubicBezTo>
                  <a:cubicBezTo>
                    <a:pt x="70" y="1092"/>
                    <a:pt x="112" y="889"/>
                    <a:pt x="139" y="808"/>
                  </a:cubicBezTo>
                  <a:cubicBezTo>
                    <a:pt x="195" y="629"/>
                    <a:pt x="354" y="487"/>
                    <a:pt x="488" y="487"/>
                  </a:cubicBezTo>
                  <a:cubicBezTo>
                    <a:pt x="522" y="487"/>
                    <a:pt x="555" y="498"/>
                    <a:pt x="583" y="515"/>
                  </a:cubicBezTo>
                  <a:cubicBezTo>
                    <a:pt x="590" y="520"/>
                    <a:pt x="597" y="523"/>
                    <a:pt x="604" y="523"/>
                  </a:cubicBezTo>
                  <a:cubicBezTo>
                    <a:pt x="611" y="523"/>
                    <a:pt x="618" y="520"/>
                    <a:pt x="625" y="515"/>
                  </a:cubicBezTo>
                  <a:cubicBezTo>
                    <a:pt x="633" y="504"/>
                    <a:pt x="644" y="490"/>
                    <a:pt x="642" y="476"/>
                  </a:cubicBezTo>
                  <a:cubicBezTo>
                    <a:pt x="642" y="476"/>
                    <a:pt x="614" y="275"/>
                    <a:pt x="711" y="163"/>
                  </a:cubicBezTo>
                  <a:cubicBezTo>
                    <a:pt x="752" y="116"/>
                    <a:pt x="812" y="92"/>
                    <a:pt x="887" y="92"/>
                  </a:cubicBezTo>
                  <a:cubicBezTo>
                    <a:pt x="941" y="92"/>
                    <a:pt x="1002" y="104"/>
                    <a:pt x="1071" y="127"/>
                  </a:cubicBezTo>
                  <a:cubicBezTo>
                    <a:pt x="1135" y="152"/>
                    <a:pt x="1197" y="180"/>
                    <a:pt x="1244" y="213"/>
                  </a:cubicBezTo>
                  <a:cubicBezTo>
                    <a:pt x="1135" y="358"/>
                    <a:pt x="1099" y="554"/>
                    <a:pt x="1216" y="654"/>
                  </a:cubicBezTo>
                  <a:cubicBezTo>
                    <a:pt x="1251" y="684"/>
                    <a:pt x="1289" y="698"/>
                    <a:pt x="1325" y="698"/>
                  </a:cubicBezTo>
                  <a:cubicBezTo>
                    <a:pt x="1387" y="698"/>
                    <a:pt x="1444" y="657"/>
                    <a:pt x="1470" y="584"/>
                  </a:cubicBezTo>
                  <a:cubicBezTo>
                    <a:pt x="1509" y="478"/>
                    <a:pt x="1484" y="325"/>
                    <a:pt x="1353" y="199"/>
                  </a:cubicBezTo>
                  <a:cubicBezTo>
                    <a:pt x="1434" y="116"/>
                    <a:pt x="1533" y="72"/>
                    <a:pt x="1632" y="72"/>
                  </a:cubicBezTo>
                  <a:close/>
                  <a:moveTo>
                    <a:pt x="1640" y="1"/>
                  </a:moveTo>
                  <a:cubicBezTo>
                    <a:pt x="1516" y="1"/>
                    <a:pt x="1393" y="54"/>
                    <a:pt x="1297" y="155"/>
                  </a:cubicBezTo>
                  <a:cubicBezTo>
                    <a:pt x="1239" y="113"/>
                    <a:pt x="1172" y="82"/>
                    <a:pt x="1094" y="54"/>
                  </a:cubicBezTo>
                  <a:cubicBezTo>
                    <a:pt x="1017" y="27"/>
                    <a:pt x="947" y="14"/>
                    <a:pt x="885" y="14"/>
                  </a:cubicBezTo>
                  <a:cubicBezTo>
                    <a:pt x="788" y="14"/>
                    <a:pt x="710" y="47"/>
                    <a:pt x="656" y="110"/>
                  </a:cubicBezTo>
                  <a:cubicBezTo>
                    <a:pt x="575" y="205"/>
                    <a:pt x="561" y="342"/>
                    <a:pt x="561" y="420"/>
                  </a:cubicBezTo>
                  <a:cubicBezTo>
                    <a:pt x="538" y="414"/>
                    <a:pt x="516" y="411"/>
                    <a:pt x="491" y="411"/>
                  </a:cubicBezTo>
                  <a:cubicBezTo>
                    <a:pt x="324" y="411"/>
                    <a:pt x="139" y="579"/>
                    <a:pt x="70" y="788"/>
                  </a:cubicBezTo>
                  <a:cubicBezTo>
                    <a:pt x="0" y="992"/>
                    <a:pt x="56" y="1181"/>
                    <a:pt x="223" y="1307"/>
                  </a:cubicBezTo>
                  <a:cubicBezTo>
                    <a:pt x="326" y="1388"/>
                    <a:pt x="435" y="1433"/>
                    <a:pt x="538" y="1446"/>
                  </a:cubicBezTo>
                  <a:cubicBezTo>
                    <a:pt x="591" y="1619"/>
                    <a:pt x="728" y="1723"/>
                    <a:pt x="926" y="1725"/>
                  </a:cubicBezTo>
                  <a:lnTo>
                    <a:pt x="962" y="1725"/>
                  </a:lnTo>
                  <a:cubicBezTo>
                    <a:pt x="1225" y="1725"/>
                    <a:pt x="1428" y="1670"/>
                    <a:pt x="1568" y="1572"/>
                  </a:cubicBezTo>
                  <a:cubicBezTo>
                    <a:pt x="1590" y="1594"/>
                    <a:pt x="1610" y="1619"/>
                    <a:pt x="1638" y="1642"/>
                  </a:cubicBezTo>
                  <a:cubicBezTo>
                    <a:pt x="1693" y="1684"/>
                    <a:pt x="1760" y="1706"/>
                    <a:pt x="1841" y="1706"/>
                  </a:cubicBezTo>
                  <a:cubicBezTo>
                    <a:pt x="2095" y="1706"/>
                    <a:pt x="2424" y="1466"/>
                    <a:pt x="2542" y="1187"/>
                  </a:cubicBezTo>
                  <a:cubicBezTo>
                    <a:pt x="2620" y="1006"/>
                    <a:pt x="2597" y="836"/>
                    <a:pt x="2480" y="710"/>
                  </a:cubicBezTo>
                  <a:cubicBezTo>
                    <a:pt x="2388" y="615"/>
                    <a:pt x="2290" y="568"/>
                    <a:pt x="2182" y="565"/>
                  </a:cubicBezTo>
                  <a:cubicBezTo>
                    <a:pt x="2176" y="372"/>
                    <a:pt x="2064" y="191"/>
                    <a:pt x="1880" y="71"/>
                  </a:cubicBezTo>
                  <a:cubicBezTo>
                    <a:pt x="1804" y="24"/>
                    <a:pt x="1722" y="1"/>
                    <a:pt x="16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8" name="Google Shape;3108;p41"/>
            <p:cNvSpPr/>
            <p:nvPr/>
          </p:nvSpPr>
          <p:spPr>
            <a:xfrm>
              <a:off x="8023180" y="1112502"/>
              <a:ext cx="95996" cy="54454"/>
            </a:xfrm>
            <a:custGeom>
              <a:avLst/>
              <a:gdLst/>
              <a:ahLst/>
              <a:cxnLst/>
              <a:rect l="l" t="t" r="r" b="b"/>
              <a:pathLst>
                <a:path w="2907" h="1649" extrusionOk="0">
                  <a:moveTo>
                    <a:pt x="1772" y="1"/>
                  </a:moveTo>
                  <a:cubicBezTo>
                    <a:pt x="1638" y="1"/>
                    <a:pt x="1518" y="76"/>
                    <a:pt x="1436" y="174"/>
                  </a:cubicBezTo>
                  <a:lnTo>
                    <a:pt x="1436" y="174"/>
                  </a:lnTo>
                  <a:cubicBezTo>
                    <a:pt x="1381" y="129"/>
                    <a:pt x="1309" y="89"/>
                    <a:pt x="1217" y="58"/>
                  </a:cubicBezTo>
                  <a:cubicBezTo>
                    <a:pt x="1139" y="31"/>
                    <a:pt x="1074" y="20"/>
                    <a:pt x="1019" y="20"/>
                  </a:cubicBezTo>
                  <a:cubicBezTo>
                    <a:pt x="678" y="20"/>
                    <a:pt x="734" y="448"/>
                    <a:pt x="734" y="448"/>
                  </a:cubicBezTo>
                  <a:cubicBezTo>
                    <a:pt x="699" y="427"/>
                    <a:pt x="661" y="417"/>
                    <a:pt x="622" y="417"/>
                  </a:cubicBezTo>
                  <a:cubicBezTo>
                    <a:pt x="334" y="417"/>
                    <a:pt x="1" y="960"/>
                    <a:pt x="377" y="1238"/>
                  </a:cubicBezTo>
                  <a:cubicBezTo>
                    <a:pt x="495" y="1327"/>
                    <a:pt x="607" y="1368"/>
                    <a:pt x="703" y="1374"/>
                  </a:cubicBezTo>
                  <a:lnTo>
                    <a:pt x="703" y="1374"/>
                  </a:lnTo>
                  <a:cubicBezTo>
                    <a:pt x="735" y="1519"/>
                    <a:pt x="838" y="1645"/>
                    <a:pt x="1058" y="1648"/>
                  </a:cubicBezTo>
                  <a:cubicBezTo>
                    <a:pt x="1070" y="1648"/>
                    <a:pt x="1082" y="1648"/>
                    <a:pt x="1094" y="1648"/>
                  </a:cubicBezTo>
                  <a:cubicBezTo>
                    <a:pt x="1391" y="1648"/>
                    <a:pt x="1591" y="1580"/>
                    <a:pt x="1704" y="1478"/>
                  </a:cubicBezTo>
                  <a:lnTo>
                    <a:pt x="1704" y="1478"/>
                  </a:lnTo>
                  <a:cubicBezTo>
                    <a:pt x="1728" y="1511"/>
                    <a:pt x="1757" y="1542"/>
                    <a:pt x="1794" y="1572"/>
                  </a:cubicBezTo>
                  <a:cubicBezTo>
                    <a:pt x="1845" y="1613"/>
                    <a:pt x="1906" y="1631"/>
                    <a:pt x="1973" y="1631"/>
                  </a:cubicBezTo>
                  <a:cubicBezTo>
                    <a:pt x="2354" y="1631"/>
                    <a:pt x="2907" y="1044"/>
                    <a:pt x="2584" y="699"/>
                  </a:cubicBezTo>
                  <a:cubicBezTo>
                    <a:pt x="2494" y="603"/>
                    <a:pt x="2398" y="567"/>
                    <a:pt x="2307" y="567"/>
                  </a:cubicBezTo>
                  <a:cubicBezTo>
                    <a:pt x="2298" y="567"/>
                    <a:pt x="2288" y="567"/>
                    <a:pt x="2278" y="568"/>
                  </a:cubicBezTo>
                  <a:lnTo>
                    <a:pt x="2278" y="568"/>
                  </a:lnTo>
                  <a:cubicBezTo>
                    <a:pt x="2283" y="398"/>
                    <a:pt x="2199" y="203"/>
                    <a:pt x="1990" y="69"/>
                  </a:cubicBezTo>
                  <a:cubicBezTo>
                    <a:pt x="1915" y="21"/>
                    <a:pt x="1842" y="1"/>
                    <a:pt x="17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09" name="Google Shape;3109;p41"/>
            <p:cNvSpPr/>
            <p:nvPr/>
          </p:nvSpPr>
          <p:spPr>
            <a:xfrm>
              <a:off x="8027407" y="1111347"/>
              <a:ext cx="86288" cy="56964"/>
            </a:xfrm>
            <a:custGeom>
              <a:avLst/>
              <a:gdLst/>
              <a:ahLst/>
              <a:cxnLst/>
              <a:rect l="l" t="t" r="r" b="b"/>
              <a:pathLst>
                <a:path w="2613" h="1725" extrusionOk="0">
                  <a:moveTo>
                    <a:pt x="1309" y="265"/>
                  </a:moveTo>
                  <a:cubicBezTo>
                    <a:pt x="1412" y="366"/>
                    <a:pt x="1435" y="483"/>
                    <a:pt x="1407" y="558"/>
                  </a:cubicBezTo>
                  <a:cubicBezTo>
                    <a:pt x="1392" y="601"/>
                    <a:pt x="1366" y="623"/>
                    <a:pt x="1336" y="623"/>
                  </a:cubicBezTo>
                  <a:cubicBezTo>
                    <a:pt x="1316" y="623"/>
                    <a:pt x="1295" y="613"/>
                    <a:pt x="1273" y="595"/>
                  </a:cubicBezTo>
                  <a:cubicBezTo>
                    <a:pt x="1200" y="536"/>
                    <a:pt x="1217" y="388"/>
                    <a:pt x="1309" y="265"/>
                  </a:cubicBezTo>
                  <a:close/>
                  <a:moveTo>
                    <a:pt x="2107" y="650"/>
                  </a:moveTo>
                  <a:lnTo>
                    <a:pt x="2107" y="650"/>
                  </a:lnTo>
                  <a:cubicBezTo>
                    <a:pt x="2085" y="790"/>
                    <a:pt x="1998" y="896"/>
                    <a:pt x="1887" y="910"/>
                  </a:cubicBezTo>
                  <a:cubicBezTo>
                    <a:pt x="1878" y="913"/>
                    <a:pt x="1873" y="913"/>
                    <a:pt x="1867" y="913"/>
                  </a:cubicBezTo>
                  <a:cubicBezTo>
                    <a:pt x="1834" y="913"/>
                    <a:pt x="1834" y="902"/>
                    <a:pt x="1834" y="896"/>
                  </a:cubicBezTo>
                  <a:cubicBezTo>
                    <a:pt x="1831" y="837"/>
                    <a:pt x="1945" y="687"/>
                    <a:pt x="2107" y="650"/>
                  </a:cubicBezTo>
                  <a:close/>
                  <a:moveTo>
                    <a:pt x="729" y="1010"/>
                  </a:moveTo>
                  <a:cubicBezTo>
                    <a:pt x="751" y="1010"/>
                    <a:pt x="768" y="1027"/>
                    <a:pt x="782" y="1041"/>
                  </a:cubicBezTo>
                  <a:cubicBezTo>
                    <a:pt x="838" y="1116"/>
                    <a:pt x="852" y="1192"/>
                    <a:pt x="821" y="1259"/>
                  </a:cubicBezTo>
                  <a:cubicBezTo>
                    <a:pt x="785" y="1328"/>
                    <a:pt x="704" y="1370"/>
                    <a:pt x="606" y="1373"/>
                  </a:cubicBezTo>
                  <a:cubicBezTo>
                    <a:pt x="589" y="1247"/>
                    <a:pt x="626" y="1108"/>
                    <a:pt x="676" y="1047"/>
                  </a:cubicBezTo>
                  <a:cubicBezTo>
                    <a:pt x="696" y="1024"/>
                    <a:pt x="712" y="1010"/>
                    <a:pt x="729" y="1010"/>
                  </a:cubicBezTo>
                  <a:close/>
                  <a:moveTo>
                    <a:pt x="1597" y="1122"/>
                  </a:moveTo>
                  <a:cubicBezTo>
                    <a:pt x="1605" y="1122"/>
                    <a:pt x="1622" y="1136"/>
                    <a:pt x="1636" y="1178"/>
                  </a:cubicBezTo>
                  <a:cubicBezTo>
                    <a:pt x="1664" y="1281"/>
                    <a:pt x="1647" y="1381"/>
                    <a:pt x="1580" y="1457"/>
                  </a:cubicBezTo>
                  <a:cubicBezTo>
                    <a:pt x="1518" y="1348"/>
                    <a:pt x="1524" y="1231"/>
                    <a:pt x="1558" y="1164"/>
                  </a:cubicBezTo>
                  <a:cubicBezTo>
                    <a:pt x="1574" y="1133"/>
                    <a:pt x="1591" y="1122"/>
                    <a:pt x="1597" y="1122"/>
                  </a:cubicBezTo>
                  <a:close/>
                  <a:moveTo>
                    <a:pt x="1639" y="76"/>
                  </a:moveTo>
                  <a:cubicBezTo>
                    <a:pt x="1706" y="76"/>
                    <a:pt x="1775" y="96"/>
                    <a:pt x="1839" y="137"/>
                  </a:cubicBezTo>
                  <a:cubicBezTo>
                    <a:pt x="2001" y="243"/>
                    <a:pt x="2104" y="402"/>
                    <a:pt x="2110" y="570"/>
                  </a:cubicBezTo>
                  <a:cubicBezTo>
                    <a:pt x="1912" y="606"/>
                    <a:pt x="1756" y="790"/>
                    <a:pt x="1758" y="899"/>
                  </a:cubicBezTo>
                  <a:cubicBezTo>
                    <a:pt x="1758" y="941"/>
                    <a:pt x="1789" y="988"/>
                    <a:pt x="1867" y="988"/>
                  </a:cubicBezTo>
                  <a:cubicBezTo>
                    <a:pt x="1876" y="988"/>
                    <a:pt x="1887" y="988"/>
                    <a:pt x="1898" y="985"/>
                  </a:cubicBezTo>
                  <a:cubicBezTo>
                    <a:pt x="2054" y="966"/>
                    <a:pt x="2169" y="826"/>
                    <a:pt x="2188" y="639"/>
                  </a:cubicBezTo>
                  <a:cubicBezTo>
                    <a:pt x="2275" y="645"/>
                    <a:pt x="2355" y="687"/>
                    <a:pt x="2428" y="762"/>
                  </a:cubicBezTo>
                  <a:cubicBezTo>
                    <a:pt x="2551" y="896"/>
                    <a:pt x="2517" y="1049"/>
                    <a:pt x="2473" y="1155"/>
                  </a:cubicBezTo>
                  <a:cubicBezTo>
                    <a:pt x="2364" y="1404"/>
                    <a:pt x="2065" y="1630"/>
                    <a:pt x="1842" y="1630"/>
                  </a:cubicBezTo>
                  <a:cubicBezTo>
                    <a:pt x="1784" y="1630"/>
                    <a:pt x="1731" y="1616"/>
                    <a:pt x="1689" y="1582"/>
                  </a:cubicBezTo>
                  <a:cubicBezTo>
                    <a:pt x="1664" y="1566"/>
                    <a:pt x="1644" y="1543"/>
                    <a:pt x="1625" y="1524"/>
                  </a:cubicBezTo>
                  <a:cubicBezTo>
                    <a:pt x="1719" y="1420"/>
                    <a:pt x="1750" y="1289"/>
                    <a:pt x="1708" y="1155"/>
                  </a:cubicBezTo>
                  <a:cubicBezTo>
                    <a:pt x="1680" y="1058"/>
                    <a:pt x="1630" y="1044"/>
                    <a:pt x="1602" y="1044"/>
                  </a:cubicBezTo>
                  <a:cubicBezTo>
                    <a:pt x="1560" y="1044"/>
                    <a:pt x="1521" y="1077"/>
                    <a:pt x="1493" y="1128"/>
                  </a:cubicBezTo>
                  <a:cubicBezTo>
                    <a:pt x="1449" y="1220"/>
                    <a:pt x="1440" y="1373"/>
                    <a:pt x="1524" y="1510"/>
                  </a:cubicBezTo>
                  <a:cubicBezTo>
                    <a:pt x="1435" y="1579"/>
                    <a:pt x="1270" y="1649"/>
                    <a:pt x="966" y="1649"/>
                  </a:cubicBezTo>
                  <a:lnTo>
                    <a:pt x="933" y="1649"/>
                  </a:lnTo>
                  <a:cubicBezTo>
                    <a:pt x="740" y="1644"/>
                    <a:pt x="659" y="1549"/>
                    <a:pt x="626" y="1451"/>
                  </a:cubicBezTo>
                  <a:cubicBezTo>
                    <a:pt x="743" y="1443"/>
                    <a:pt x="843" y="1384"/>
                    <a:pt x="885" y="1292"/>
                  </a:cubicBezTo>
                  <a:cubicBezTo>
                    <a:pt x="935" y="1203"/>
                    <a:pt x="913" y="1094"/>
                    <a:pt x="841" y="996"/>
                  </a:cubicBezTo>
                  <a:cubicBezTo>
                    <a:pt x="799" y="943"/>
                    <a:pt x="757" y="932"/>
                    <a:pt x="729" y="932"/>
                  </a:cubicBezTo>
                  <a:cubicBezTo>
                    <a:pt x="687" y="932"/>
                    <a:pt x="648" y="955"/>
                    <a:pt x="615" y="996"/>
                  </a:cubicBezTo>
                  <a:cubicBezTo>
                    <a:pt x="556" y="1069"/>
                    <a:pt x="509" y="1217"/>
                    <a:pt x="528" y="1365"/>
                  </a:cubicBezTo>
                  <a:cubicBezTo>
                    <a:pt x="447" y="1348"/>
                    <a:pt x="355" y="1306"/>
                    <a:pt x="271" y="1245"/>
                  </a:cubicBezTo>
                  <a:cubicBezTo>
                    <a:pt x="73" y="1097"/>
                    <a:pt x="115" y="890"/>
                    <a:pt x="143" y="812"/>
                  </a:cubicBezTo>
                  <a:cubicBezTo>
                    <a:pt x="199" y="634"/>
                    <a:pt x="361" y="491"/>
                    <a:pt x="492" y="491"/>
                  </a:cubicBezTo>
                  <a:cubicBezTo>
                    <a:pt x="528" y="491"/>
                    <a:pt x="559" y="500"/>
                    <a:pt x="587" y="519"/>
                  </a:cubicBezTo>
                  <a:cubicBezTo>
                    <a:pt x="594" y="524"/>
                    <a:pt x="601" y="526"/>
                    <a:pt x="608" y="526"/>
                  </a:cubicBezTo>
                  <a:cubicBezTo>
                    <a:pt x="615" y="526"/>
                    <a:pt x="622" y="524"/>
                    <a:pt x="629" y="519"/>
                  </a:cubicBezTo>
                  <a:cubicBezTo>
                    <a:pt x="640" y="508"/>
                    <a:pt x="648" y="494"/>
                    <a:pt x="645" y="480"/>
                  </a:cubicBezTo>
                  <a:cubicBezTo>
                    <a:pt x="645" y="480"/>
                    <a:pt x="617" y="277"/>
                    <a:pt x="715" y="165"/>
                  </a:cubicBezTo>
                  <a:cubicBezTo>
                    <a:pt x="756" y="119"/>
                    <a:pt x="814" y="97"/>
                    <a:pt x="890" y="97"/>
                  </a:cubicBezTo>
                  <a:cubicBezTo>
                    <a:pt x="943" y="97"/>
                    <a:pt x="1005" y="108"/>
                    <a:pt x="1075" y="132"/>
                  </a:cubicBezTo>
                  <a:cubicBezTo>
                    <a:pt x="1142" y="157"/>
                    <a:pt x="1200" y="185"/>
                    <a:pt x="1248" y="218"/>
                  </a:cubicBezTo>
                  <a:cubicBezTo>
                    <a:pt x="1142" y="360"/>
                    <a:pt x="1103" y="556"/>
                    <a:pt x="1220" y="659"/>
                  </a:cubicBezTo>
                  <a:cubicBezTo>
                    <a:pt x="1256" y="687"/>
                    <a:pt x="1295" y="703"/>
                    <a:pt x="1332" y="703"/>
                  </a:cubicBezTo>
                  <a:cubicBezTo>
                    <a:pt x="1396" y="703"/>
                    <a:pt x="1452" y="659"/>
                    <a:pt x="1477" y="589"/>
                  </a:cubicBezTo>
                  <a:cubicBezTo>
                    <a:pt x="1513" y="483"/>
                    <a:pt x="1491" y="330"/>
                    <a:pt x="1357" y="204"/>
                  </a:cubicBezTo>
                  <a:cubicBezTo>
                    <a:pt x="1439" y="120"/>
                    <a:pt x="1538" y="76"/>
                    <a:pt x="1639" y="76"/>
                  </a:cubicBezTo>
                  <a:close/>
                  <a:moveTo>
                    <a:pt x="1636" y="0"/>
                  </a:moveTo>
                  <a:cubicBezTo>
                    <a:pt x="1518" y="0"/>
                    <a:pt x="1396" y="56"/>
                    <a:pt x="1298" y="157"/>
                  </a:cubicBezTo>
                  <a:cubicBezTo>
                    <a:pt x="1240" y="115"/>
                    <a:pt x="1173" y="84"/>
                    <a:pt x="1094" y="56"/>
                  </a:cubicBezTo>
                  <a:cubicBezTo>
                    <a:pt x="1016" y="29"/>
                    <a:pt x="945" y="15"/>
                    <a:pt x="883" y="15"/>
                  </a:cubicBezTo>
                  <a:cubicBezTo>
                    <a:pt x="787" y="15"/>
                    <a:pt x="710" y="47"/>
                    <a:pt x="656" y="109"/>
                  </a:cubicBezTo>
                  <a:cubicBezTo>
                    <a:pt x="576" y="204"/>
                    <a:pt x="562" y="341"/>
                    <a:pt x="562" y="422"/>
                  </a:cubicBezTo>
                  <a:cubicBezTo>
                    <a:pt x="542" y="413"/>
                    <a:pt x="517" y="411"/>
                    <a:pt x="492" y="411"/>
                  </a:cubicBezTo>
                  <a:cubicBezTo>
                    <a:pt x="324" y="411"/>
                    <a:pt x="140" y="578"/>
                    <a:pt x="71" y="787"/>
                  </a:cubicBezTo>
                  <a:cubicBezTo>
                    <a:pt x="1" y="994"/>
                    <a:pt x="57" y="1181"/>
                    <a:pt x="224" y="1306"/>
                  </a:cubicBezTo>
                  <a:cubicBezTo>
                    <a:pt x="327" y="1387"/>
                    <a:pt x="436" y="1432"/>
                    <a:pt x="542" y="1446"/>
                  </a:cubicBezTo>
                  <a:cubicBezTo>
                    <a:pt x="592" y="1621"/>
                    <a:pt x="729" y="1722"/>
                    <a:pt x="927" y="1725"/>
                  </a:cubicBezTo>
                  <a:lnTo>
                    <a:pt x="963" y="1725"/>
                  </a:lnTo>
                  <a:cubicBezTo>
                    <a:pt x="1226" y="1725"/>
                    <a:pt x="1435" y="1674"/>
                    <a:pt x="1563" y="1571"/>
                  </a:cubicBezTo>
                  <a:cubicBezTo>
                    <a:pt x="1583" y="1596"/>
                    <a:pt x="1605" y="1621"/>
                    <a:pt x="1633" y="1641"/>
                  </a:cubicBezTo>
                  <a:cubicBezTo>
                    <a:pt x="1689" y="1683"/>
                    <a:pt x="1753" y="1708"/>
                    <a:pt x="1834" y="1708"/>
                  </a:cubicBezTo>
                  <a:cubicBezTo>
                    <a:pt x="2088" y="1708"/>
                    <a:pt x="2417" y="1468"/>
                    <a:pt x="2534" y="1189"/>
                  </a:cubicBezTo>
                  <a:cubicBezTo>
                    <a:pt x="2612" y="1008"/>
                    <a:pt x="2590" y="835"/>
                    <a:pt x="2473" y="709"/>
                  </a:cubicBezTo>
                  <a:cubicBezTo>
                    <a:pt x="2386" y="617"/>
                    <a:pt x="2288" y="567"/>
                    <a:pt x="2180" y="564"/>
                  </a:cubicBezTo>
                  <a:cubicBezTo>
                    <a:pt x="2174" y="372"/>
                    <a:pt x="2063" y="190"/>
                    <a:pt x="1876" y="73"/>
                  </a:cubicBezTo>
                  <a:cubicBezTo>
                    <a:pt x="1800" y="23"/>
                    <a:pt x="1717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0" name="Google Shape;3110;p41"/>
            <p:cNvSpPr/>
            <p:nvPr/>
          </p:nvSpPr>
          <p:spPr>
            <a:xfrm>
              <a:off x="7771681" y="1531723"/>
              <a:ext cx="56700" cy="60728"/>
            </a:xfrm>
            <a:custGeom>
              <a:avLst/>
              <a:gdLst/>
              <a:ahLst/>
              <a:cxnLst/>
              <a:rect l="l" t="t" r="r" b="b"/>
              <a:pathLst>
                <a:path w="1717" h="1839" extrusionOk="0">
                  <a:moveTo>
                    <a:pt x="260" y="154"/>
                  </a:moveTo>
                  <a:cubicBezTo>
                    <a:pt x="676" y="335"/>
                    <a:pt x="1529" y="832"/>
                    <a:pt x="1621" y="926"/>
                  </a:cubicBezTo>
                  <a:cubicBezTo>
                    <a:pt x="1565" y="974"/>
                    <a:pt x="1370" y="1010"/>
                    <a:pt x="1228" y="1024"/>
                  </a:cubicBezTo>
                  <a:cubicBezTo>
                    <a:pt x="885" y="706"/>
                    <a:pt x="494" y="349"/>
                    <a:pt x="260" y="154"/>
                  </a:cubicBezTo>
                  <a:close/>
                  <a:moveTo>
                    <a:pt x="106" y="215"/>
                  </a:moveTo>
                  <a:lnTo>
                    <a:pt x="106" y="215"/>
                  </a:lnTo>
                  <a:cubicBezTo>
                    <a:pt x="210" y="368"/>
                    <a:pt x="422" y="656"/>
                    <a:pt x="851" y="1211"/>
                  </a:cubicBezTo>
                  <a:cubicBezTo>
                    <a:pt x="745" y="1445"/>
                    <a:pt x="609" y="1699"/>
                    <a:pt x="553" y="1752"/>
                  </a:cubicBezTo>
                  <a:cubicBezTo>
                    <a:pt x="475" y="1604"/>
                    <a:pt x="185" y="603"/>
                    <a:pt x="106" y="215"/>
                  </a:cubicBezTo>
                  <a:close/>
                  <a:moveTo>
                    <a:pt x="56" y="0"/>
                  </a:moveTo>
                  <a:cubicBezTo>
                    <a:pt x="51" y="0"/>
                    <a:pt x="45" y="6"/>
                    <a:pt x="37" y="9"/>
                  </a:cubicBezTo>
                  <a:cubicBezTo>
                    <a:pt x="37" y="11"/>
                    <a:pt x="34" y="11"/>
                    <a:pt x="31" y="14"/>
                  </a:cubicBezTo>
                  <a:cubicBezTo>
                    <a:pt x="9" y="36"/>
                    <a:pt x="0" y="56"/>
                    <a:pt x="48" y="290"/>
                  </a:cubicBezTo>
                  <a:cubicBezTo>
                    <a:pt x="101" y="539"/>
                    <a:pt x="424" y="1808"/>
                    <a:pt x="536" y="1836"/>
                  </a:cubicBezTo>
                  <a:cubicBezTo>
                    <a:pt x="539" y="1839"/>
                    <a:pt x="547" y="1839"/>
                    <a:pt x="550" y="1839"/>
                  </a:cubicBezTo>
                  <a:cubicBezTo>
                    <a:pt x="642" y="1839"/>
                    <a:pt x="804" y="1504"/>
                    <a:pt x="938" y="1211"/>
                  </a:cubicBezTo>
                  <a:cubicBezTo>
                    <a:pt x="941" y="1200"/>
                    <a:pt x="941" y="1183"/>
                    <a:pt x="929" y="1172"/>
                  </a:cubicBezTo>
                  <a:cubicBezTo>
                    <a:pt x="689" y="862"/>
                    <a:pt x="341" y="402"/>
                    <a:pt x="182" y="173"/>
                  </a:cubicBezTo>
                  <a:lnTo>
                    <a:pt x="182" y="173"/>
                  </a:lnTo>
                  <a:cubicBezTo>
                    <a:pt x="410" y="368"/>
                    <a:pt x="882" y="793"/>
                    <a:pt x="1192" y="1083"/>
                  </a:cubicBezTo>
                  <a:cubicBezTo>
                    <a:pt x="1200" y="1088"/>
                    <a:pt x="1208" y="1094"/>
                    <a:pt x="1220" y="1094"/>
                  </a:cubicBezTo>
                  <a:cubicBezTo>
                    <a:pt x="1286" y="1088"/>
                    <a:pt x="1632" y="1058"/>
                    <a:pt x="1702" y="949"/>
                  </a:cubicBezTo>
                  <a:cubicBezTo>
                    <a:pt x="1708" y="940"/>
                    <a:pt x="1716" y="918"/>
                    <a:pt x="1702" y="890"/>
                  </a:cubicBezTo>
                  <a:cubicBezTo>
                    <a:pt x="1613" y="734"/>
                    <a:pt x="196" y="0"/>
                    <a:pt x="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1" name="Google Shape;3111;p41"/>
            <p:cNvSpPr/>
            <p:nvPr/>
          </p:nvSpPr>
          <p:spPr>
            <a:xfrm>
              <a:off x="7796547" y="1565934"/>
              <a:ext cx="16445" cy="21465"/>
            </a:xfrm>
            <a:custGeom>
              <a:avLst/>
              <a:gdLst/>
              <a:ahLst/>
              <a:cxnLst/>
              <a:rect l="l" t="t" r="r" b="b"/>
              <a:pathLst>
                <a:path w="498" h="650" extrusionOk="0">
                  <a:moveTo>
                    <a:pt x="456" y="1"/>
                  </a:moveTo>
                  <a:cubicBezTo>
                    <a:pt x="440" y="1"/>
                    <a:pt x="424" y="11"/>
                    <a:pt x="419" y="30"/>
                  </a:cubicBezTo>
                  <a:cubicBezTo>
                    <a:pt x="352" y="256"/>
                    <a:pt x="266" y="521"/>
                    <a:pt x="229" y="568"/>
                  </a:cubicBezTo>
                  <a:cubicBezTo>
                    <a:pt x="199" y="552"/>
                    <a:pt x="132" y="457"/>
                    <a:pt x="79" y="356"/>
                  </a:cubicBezTo>
                  <a:cubicBezTo>
                    <a:pt x="73" y="343"/>
                    <a:pt x="60" y="335"/>
                    <a:pt x="47" y="335"/>
                  </a:cubicBezTo>
                  <a:cubicBezTo>
                    <a:pt x="41" y="335"/>
                    <a:pt x="35" y="336"/>
                    <a:pt x="29" y="340"/>
                  </a:cubicBezTo>
                  <a:cubicBezTo>
                    <a:pt x="6" y="351"/>
                    <a:pt x="1" y="370"/>
                    <a:pt x="9" y="393"/>
                  </a:cubicBezTo>
                  <a:cubicBezTo>
                    <a:pt x="42" y="443"/>
                    <a:pt x="140" y="624"/>
                    <a:pt x="213" y="646"/>
                  </a:cubicBezTo>
                  <a:cubicBezTo>
                    <a:pt x="218" y="649"/>
                    <a:pt x="227" y="649"/>
                    <a:pt x="232" y="649"/>
                  </a:cubicBezTo>
                  <a:cubicBezTo>
                    <a:pt x="246" y="649"/>
                    <a:pt x="255" y="646"/>
                    <a:pt x="263" y="644"/>
                  </a:cubicBezTo>
                  <a:cubicBezTo>
                    <a:pt x="324" y="610"/>
                    <a:pt x="422" y="301"/>
                    <a:pt x="494" y="49"/>
                  </a:cubicBezTo>
                  <a:cubicBezTo>
                    <a:pt x="497" y="30"/>
                    <a:pt x="489" y="8"/>
                    <a:pt x="467" y="2"/>
                  </a:cubicBezTo>
                  <a:cubicBezTo>
                    <a:pt x="463" y="1"/>
                    <a:pt x="460" y="1"/>
                    <a:pt x="4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2" name="Google Shape;3112;p41"/>
            <p:cNvSpPr/>
            <p:nvPr/>
          </p:nvSpPr>
          <p:spPr>
            <a:xfrm>
              <a:off x="7963112" y="1071092"/>
              <a:ext cx="63502" cy="50128"/>
            </a:xfrm>
            <a:custGeom>
              <a:avLst/>
              <a:gdLst/>
              <a:ahLst/>
              <a:cxnLst/>
              <a:rect l="l" t="t" r="r" b="b"/>
              <a:pathLst>
                <a:path w="1923" h="1518" extrusionOk="0">
                  <a:moveTo>
                    <a:pt x="1619" y="84"/>
                  </a:moveTo>
                  <a:lnTo>
                    <a:pt x="1619" y="84"/>
                  </a:lnTo>
                  <a:cubicBezTo>
                    <a:pt x="1239" y="204"/>
                    <a:pt x="564" y="447"/>
                    <a:pt x="416" y="500"/>
                  </a:cubicBezTo>
                  <a:cubicBezTo>
                    <a:pt x="291" y="430"/>
                    <a:pt x="121" y="321"/>
                    <a:pt x="90" y="257"/>
                  </a:cubicBezTo>
                  <a:cubicBezTo>
                    <a:pt x="215" y="190"/>
                    <a:pt x="1111" y="95"/>
                    <a:pt x="1619" y="84"/>
                  </a:cubicBezTo>
                  <a:close/>
                  <a:moveTo>
                    <a:pt x="1767" y="193"/>
                  </a:moveTo>
                  <a:lnTo>
                    <a:pt x="1767" y="193"/>
                  </a:lnTo>
                  <a:cubicBezTo>
                    <a:pt x="1541" y="525"/>
                    <a:pt x="888" y="1334"/>
                    <a:pt x="751" y="1434"/>
                  </a:cubicBezTo>
                  <a:cubicBezTo>
                    <a:pt x="720" y="1365"/>
                    <a:pt x="695" y="1074"/>
                    <a:pt x="690" y="821"/>
                  </a:cubicBezTo>
                  <a:cubicBezTo>
                    <a:pt x="1303" y="475"/>
                    <a:pt x="1610" y="293"/>
                    <a:pt x="1767" y="193"/>
                  </a:cubicBezTo>
                  <a:close/>
                  <a:moveTo>
                    <a:pt x="1711" y="0"/>
                  </a:moveTo>
                  <a:cubicBezTo>
                    <a:pt x="1340" y="0"/>
                    <a:pt x="112" y="92"/>
                    <a:pt x="20" y="207"/>
                  </a:cubicBezTo>
                  <a:cubicBezTo>
                    <a:pt x="9" y="218"/>
                    <a:pt x="1" y="235"/>
                    <a:pt x="6" y="249"/>
                  </a:cubicBezTo>
                  <a:cubicBezTo>
                    <a:pt x="26" y="374"/>
                    <a:pt x="333" y="539"/>
                    <a:pt x="391" y="569"/>
                  </a:cubicBezTo>
                  <a:cubicBezTo>
                    <a:pt x="397" y="574"/>
                    <a:pt x="403" y="576"/>
                    <a:pt x="410" y="576"/>
                  </a:cubicBezTo>
                  <a:cubicBezTo>
                    <a:pt x="415" y="576"/>
                    <a:pt x="420" y="575"/>
                    <a:pt x="425" y="572"/>
                  </a:cubicBezTo>
                  <a:cubicBezTo>
                    <a:pt x="829" y="430"/>
                    <a:pt x="1432" y="215"/>
                    <a:pt x="1714" y="131"/>
                  </a:cubicBezTo>
                  <a:lnTo>
                    <a:pt x="1714" y="131"/>
                  </a:lnTo>
                  <a:cubicBezTo>
                    <a:pt x="1476" y="279"/>
                    <a:pt x="971" y="569"/>
                    <a:pt x="628" y="762"/>
                  </a:cubicBezTo>
                  <a:cubicBezTo>
                    <a:pt x="614" y="768"/>
                    <a:pt x="609" y="781"/>
                    <a:pt x="609" y="795"/>
                  </a:cubicBezTo>
                  <a:cubicBezTo>
                    <a:pt x="620" y="1501"/>
                    <a:pt x="706" y="1515"/>
                    <a:pt x="734" y="1518"/>
                  </a:cubicBezTo>
                  <a:lnTo>
                    <a:pt x="740" y="1518"/>
                  </a:lnTo>
                  <a:cubicBezTo>
                    <a:pt x="863" y="1518"/>
                    <a:pt x="1755" y="363"/>
                    <a:pt x="1881" y="148"/>
                  </a:cubicBezTo>
                  <a:cubicBezTo>
                    <a:pt x="1912" y="95"/>
                    <a:pt x="1923" y="64"/>
                    <a:pt x="1909" y="39"/>
                  </a:cubicBezTo>
                  <a:cubicBezTo>
                    <a:pt x="1909" y="37"/>
                    <a:pt x="1906" y="34"/>
                    <a:pt x="1903" y="28"/>
                  </a:cubicBezTo>
                  <a:lnTo>
                    <a:pt x="1895" y="23"/>
                  </a:lnTo>
                  <a:cubicBezTo>
                    <a:pt x="1878" y="11"/>
                    <a:pt x="1853" y="0"/>
                    <a:pt x="17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3" name="Google Shape;3113;p41"/>
            <p:cNvSpPr/>
            <p:nvPr/>
          </p:nvSpPr>
          <p:spPr>
            <a:xfrm>
              <a:off x="7973514" y="1087934"/>
              <a:ext cx="13044" cy="23083"/>
            </a:xfrm>
            <a:custGeom>
              <a:avLst/>
              <a:gdLst/>
              <a:ahLst/>
              <a:cxnLst/>
              <a:rect l="l" t="t" r="r" b="b"/>
              <a:pathLst>
                <a:path w="395" h="699" extrusionOk="0">
                  <a:moveTo>
                    <a:pt x="104" y="1"/>
                  </a:moveTo>
                  <a:cubicBezTo>
                    <a:pt x="87" y="1"/>
                    <a:pt x="68" y="15"/>
                    <a:pt x="62" y="34"/>
                  </a:cubicBezTo>
                  <a:cubicBezTo>
                    <a:pt x="29" y="297"/>
                    <a:pt x="1" y="620"/>
                    <a:pt x="43" y="673"/>
                  </a:cubicBezTo>
                  <a:cubicBezTo>
                    <a:pt x="48" y="684"/>
                    <a:pt x="59" y="696"/>
                    <a:pt x="85" y="698"/>
                  </a:cubicBezTo>
                  <a:lnTo>
                    <a:pt x="90" y="698"/>
                  </a:lnTo>
                  <a:cubicBezTo>
                    <a:pt x="168" y="698"/>
                    <a:pt x="322" y="584"/>
                    <a:pt x="375" y="536"/>
                  </a:cubicBezTo>
                  <a:cubicBezTo>
                    <a:pt x="391" y="523"/>
                    <a:pt x="394" y="497"/>
                    <a:pt x="380" y="481"/>
                  </a:cubicBezTo>
                  <a:cubicBezTo>
                    <a:pt x="372" y="471"/>
                    <a:pt x="361" y="466"/>
                    <a:pt x="349" y="466"/>
                  </a:cubicBezTo>
                  <a:cubicBezTo>
                    <a:pt x="340" y="466"/>
                    <a:pt x="332" y="469"/>
                    <a:pt x="324" y="475"/>
                  </a:cubicBezTo>
                  <a:cubicBezTo>
                    <a:pt x="238" y="548"/>
                    <a:pt x="143" y="606"/>
                    <a:pt x="104" y="615"/>
                  </a:cubicBezTo>
                  <a:cubicBezTo>
                    <a:pt x="90" y="548"/>
                    <a:pt x="112" y="274"/>
                    <a:pt x="140" y="43"/>
                  </a:cubicBezTo>
                  <a:cubicBezTo>
                    <a:pt x="140" y="20"/>
                    <a:pt x="126" y="4"/>
                    <a:pt x="1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4" name="Google Shape;3114;p41"/>
            <p:cNvSpPr/>
            <p:nvPr/>
          </p:nvSpPr>
          <p:spPr>
            <a:xfrm>
              <a:off x="7821710" y="1477368"/>
              <a:ext cx="284225" cy="195229"/>
            </a:xfrm>
            <a:custGeom>
              <a:avLst/>
              <a:gdLst/>
              <a:ahLst/>
              <a:cxnLst/>
              <a:rect l="l" t="t" r="r" b="b"/>
              <a:pathLst>
                <a:path w="8607" h="5912" extrusionOk="0">
                  <a:moveTo>
                    <a:pt x="6947" y="0"/>
                  </a:moveTo>
                  <a:cubicBezTo>
                    <a:pt x="6930" y="6"/>
                    <a:pt x="6911" y="20"/>
                    <a:pt x="6911" y="39"/>
                  </a:cubicBezTo>
                  <a:cubicBezTo>
                    <a:pt x="6911" y="62"/>
                    <a:pt x="6927" y="78"/>
                    <a:pt x="6947" y="78"/>
                  </a:cubicBezTo>
                  <a:cubicBezTo>
                    <a:pt x="6994" y="78"/>
                    <a:pt x="7044" y="84"/>
                    <a:pt x="7095" y="92"/>
                  </a:cubicBezTo>
                  <a:lnTo>
                    <a:pt x="7100" y="92"/>
                  </a:lnTo>
                  <a:cubicBezTo>
                    <a:pt x="7120" y="92"/>
                    <a:pt x="7137" y="78"/>
                    <a:pt x="7137" y="64"/>
                  </a:cubicBezTo>
                  <a:cubicBezTo>
                    <a:pt x="7139" y="42"/>
                    <a:pt x="7125" y="23"/>
                    <a:pt x="7106" y="20"/>
                  </a:cubicBezTo>
                  <a:cubicBezTo>
                    <a:pt x="7053" y="9"/>
                    <a:pt x="7000" y="6"/>
                    <a:pt x="6947" y="0"/>
                  </a:cubicBezTo>
                  <a:close/>
                  <a:moveTo>
                    <a:pt x="6788" y="0"/>
                  </a:moveTo>
                  <a:cubicBezTo>
                    <a:pt x="6735" y="9"/>
                    <a:pt x="6682" y="14"/>
                    <a:pt x="6632" y="28"/>
                  </a:cubicBezTo>
                  <a:cubicBezTo>
                    <a:pt x="6612" y="34"/>
                    <a:pt x="6595" y="53"/>
                    <a:pt x="6601" y="76"/>
                  </a:cubicBezTo>
                  <a:cubicBezTo>
                    <a:pt x="6606" y="92"/>
                    <a:pt x="6623" y="106"/>
                    <a:pt x="6640" y="106"/>
                  </a:cubicBezTo>
                  <a:cubicBezTo>
                    <a:pt x="6646" y="106"/>
                    <a:pt x="6648" y="106"/>
                    <a:pt x="6648" y="101"/>
                  </a:cubicBezTo>
                  <a:cubicBezTo>
                    <a:pt x="6696" y="92"/>
                    <a:pt x="6746" y="84"/>
                    <a:pt x="6793" y="78"/>
                  </a:cubicBezTo>
                  <a:cubicBezTo>
                    <a:pt x="6816" y="78"/>
                    <a:pt x="6832" y="56"/>
                    <a:pt x="6830" y="37"/>
                  </a:cubicBezTo>
                  <a:cubicBezTo>
                    <a:pt x="6830" y="14"/>
                    <a:pt x="6807" y="0"/>
                    <a:pt x="6788" y="0"/>
                  </a:cubicBezTo>
                  <a:close/>
                  <a:moveTo>
                    <a:pt x="7251" y="46"/>
                  </a:moveTo>
                  <a:cubicBezTo>
                    <a:pt x="7233" y="46"/>
                    <a:pt x="7219" y="57"/>
                    <a:pt x="7212" y="76"/>
                  </a:cubicBezTo>
                  <a:cubicBezTo>
                    <a:pt x="7209" y="95"/>
                    <a:pt x="7220" y="117"/>
                    <a:pt x="7240" y="123"/>
                  </a:cubicBezTo>
                  <a:cubicBezTo>
                    <a:pt x="7290" y="137"/>
                    <a:pt x="7337" y="151"/>
                    <a:pt x="7385" y="173"/>
                  </a:cubicBezTo>
                  <a:cubicBezTo>
                    <a:pt x="7388" y="176"/>
                    <a:pt x="7390" y="176"/>
                    <a:pt x="7399" y="176"/>
                  </a:cubicBezTo>
                  <a:cubicBezTo>
                    <a:pt x="7413" y="176"/>
                    <a:pt x="7427" y="168"/>
                    <a:pt x="7432" y="148"/>
                  </a:cubicBezTo>
                  <a:cubicBezTo>
                    <a:pt x="7441" y="131"/>
                    <a:pt x="7432" y="109"/>
                    <a:pt x="7413" y="98"/>
                  </a:cubicBezTo>
                  <a:cubicBezTo>
                    <a:pt x="7363" y="78"/>
                    <a:pt x="7310" y="62"/>
                    <a:pt x="7262" y="48"/>
                  </a:cubicBezTo>
                  <a:cubicBezTo>
                    <a:pt x="7258" y="47"/>
                    <a:pt x="7254" y="46"/>
                    <a:pt x="7251" y="46"/>
                  </a:cubicBezTo>
                  <a:close/>
                  <a:moveTo>
                    <a:pt x="7536" y="169"/>
                  </a:moveTo>
                  <a:cubicBezTo>
                    <a:pt x="7523" y="169"/>
                    <a:pt x="7509" y="175"/>
                    <a:pt x="7502" y="190"/>
                  </a:cubicBezTo>
                  <a:cubicBezTo>
                    <a:pt x="7496" y="207"/>
                    <a:pt x="7499" y="232"/>
                    <a:pt x="7519" y="243"/>
                  </a:cubicBezTo>
                  <a:cubicBezTo>
                    <a:pt x="7566" y="262"/>
                    <a:pt x="7608" y="290"/>
                    <a:pt x="7647" y="318"/>
                  </a:cubicBezTo>
                  <a:cubicBezTo>
                    <a:pt x="7655" y="321"/>
                    <a:pt x="7664" y="327"/>
                    <a:pt x="7669" y="327"/>
                  </a:cubicBezTo>
                  <a:cubicBezTo>
                    <a:pt x="7681" y="327"/>
                    <a:pt x="7694" y="315"/>
                    <a:pt x="7700" y="304"/>
                  </a:cubicBezTo>
                  <a:cubicBezTo>
                    <a:pt x="7714" y="288"/>
                    <a:pt x="7708" y="265"/>
                    <a:pt x="7689" y="251"/>
                  </a:cubicBezTo>
                  <a:cubicBezTo>
                    <a:pt x="7644" y="223"/>
                    <a:pt x="7600" y="196"/>
                    <a:pt x="7555" y="173"/>
                  </a:cubicBezTo>
                  <a:cubicBezTo>
                    <a:pt x="7549" y="170"/>
                    <a:pt x="7543" y="169"/>
                    <a:pt x="7536" y="169"/>
                  </a:cubicBezTo>
                  <a:close/>
                  <a:moveTo>
                    <a:pt x="7787" y="334"/>
                  </a:moveTo>
                  <a:cubicBezTo>
                    <a:pt x="7775" y="334"/>
                    <a:pt x="7764" y="339"/>
                    <a:pt x="7756" y="349"/>
                  </a:cubicBezTo>
                  <a:cubicBezTo>
                    <a:pt x="7742" y="366"/>
                    <a:pt x="7747" y="391"/>
                    <a:pt x="7764" y="405"/>
                  </a:cubicBezTo>
                  <a:cubicBezTo>
                    <a:pt x="7806" y="435"/>
                    <a:pt x="7840" y="472"/>
                    <a:pt x="7879" y="505"/>
                  </a:cubicBezTo>
                  <a:cubicBezTo>
                    <a:pt x="7887" y="514"/>
                    <a:pt x="7895" y="516"/>
                    <a:pt x="7907" y="516"/>
                  </a:cubicBezTo>
                  <a:cubicBezTo>
                    <a:pt x="7918" y="516"/>
                    <a:pt x="7929" y="514"/>
                    <a:pt x="7934" y="502"/>
                  </a:cubicBezTo>
                  <a:cubicBezTo>
                    <a:pt x="7948" y="486"/>
                    <a:pt x="7948" y="461"/>
                    <a:pt x="7932" y="447"/>
                  </a:cubicBezTo>
                  <a:cubicBezTo>
                    <a:pt x="7893" y="410"/>
                    <a:pt x="7851" y="374"/>
                    <a:pt x="7812" y="343"/>
                  </a:cubicBezTo>
                  <a:cubicBezTo>
                    <a:pt x="7804" y="337"/>
                    <a:pt x="7796" y="334"/>
                    <a:pt x="7787" y="334"/>
                  </a:cubicBezTo>
                  <a:close/>
                  <a:moveTo>
                    <a:pt x="8017" y="548"/>
                  </a:moveTo>
                  <a:cubicBezTo>
                    <a:pt x="8007" y="548"/>
                    <a:pt x="7998" y="552"/>
                    <a:pt x="7990" y="558"/>
                  </a:cubicBezTo>
                  <a:cubicBezTo>
                    <a:pt x="7973" y="572"/>
                    <a:pt x="7973" y="597"/>
                    <a:pt x="7987" y="614"/>
                  </a:cubicBezTo>
                  <a:cubicBezTo>
                    <a:pt x="8021" y="653"/>
                    <a:pt x="8054" y="692"/>
                    <a:pt x="8085" y="734"/>
                  </a:cubicBezTo>
                  <a:cubicBezTo>
                    <a:pt x="8091" y="740"/>
                    <a:pt x="8105" y="748"/>
                    <a:pt x="8116" y="748"/>
                  </a:cubicBezTo>
                  <a:cubicBezTo>
                    <a:pt x="8124" y="748"/>
                    <a:pt x="8130" y="745"/>
                    <a:pt x="8141" y="737"/>
                  </a:cubicBezTo>
                  <a:cubicBezTo>
                    <a:pt x="8158" y="726"/>
                    <a:pt x="8160" y="703"/>
                    <a:pt x="8146" y="684"/>
                  </a:cubicBezTo>
                  <a:cubicBezTo>
                    <a:pt x="8113" y="639"/>
                    <a:pt x="8082" y="600"/>
                    <a:pt x="8046" y="564"/>
                  </a:cubicBezTo>
                  <a:cubicBezTo>
                    <a:pt x="8038" y="553"/>
                    <a:pt x="8028" y="548"/>
                    <a:pt x="8017" y="548"/>
                  </a:cubicBezTo>
                  <a:close/>
                  <a:moveTo>
                    <a:pt x="8204" y="796"/>
                  </a:moveTo>
                  <a:cubicBezTo>
                    <a:pt x="8197" y="796"/>
                    <a:pt x="8189" y="798"/>
                    <a:pt x="8183" y="804"/>
                  </a:cubicBezTo>
                  <a:cubicBezTo>
                    <a:pt x="8166" y="815"/>
                    <a:pt x="8158" y="837"/>
                    <a:pt x="8172" y="857"/>
                  </a:cubicBezTo>
                  <a:cubicBezTo>
                    <a:pt x="8199" y="899"/>
                    <a:pt x="8227" y="943"/>
                    <a:pt x="8252" y="985"/>
                  </a:cubicBezTo>
                  <a:cubicBezTo>
                    <a:pt x="8258" y="999"/>
                    <a:pt x="8272" y="1005"/>
                    <a:pt x="8286" y="1005"/>
                  </a:cubicBezTo>
                  <a:cubicBezTo>
                    <a:pt x="8292" y="1005"/>
                    <a:pt x="8297" y="1002"/>
                    <a:pt x="8300" y="999"/>
                  </a:cubicBezTo>
                  <a:cubicBezTo>
                    <a:pt x="8319" y="988"/>
                    <a:pt x="8325" y="963"/>
                    <a:pt x="8314" y="946"/>
                  </a:cubicBezTo>
                  <a:cubicBezTo>
                    <a:pt x="8292" y="901"/>
                    <a:pt x="8264" y="859"/>
                    <a:pt x="8236" y="815"/>
                  </a:cubicBezTo>
                  <a:cubicBezTo>
                    <a:pt x="8229" y="803"/>
                    <a:pt x="8216" y="796"/>
                    <a:pt x="8204" y="796"/>
                  </a:cubicBezTo>
                  <a:close/>
                  <a:moveTo>
                    <a:pt x="8363" y="1060"/>
                  </a:moveTo>
                  <a:cubicBezTo>
                    <a:pt x="8356" y="1060"/>
                    <a:pt x="8349" y="1062"/>
                    <a:pt x="8342" y="1066"/>
                  </a:cubicBezTo>
                  <a:cubicBezTo>
                    <a:pt x="8322" y="1074"/>
                    <a:pt x="8314" y="1097"/>
                    <a:pt x="8325" y="1116"/>
                  </a:cubicBezTo>
                  <a:cubicBezTo>
                    <a:pt x="8345" y="1164"/>
                    <a:pt x="8367" y="1211"/>
                    <a:pt x="8384" y="1256"/>
                  </a:cubicBezTo>
                  <a:cubicBezTo>
                    <a:pt x="8389" y="1270"/>
                    <a:pt x="8403" y="1281"/>
                    <a:pt x="8420" y="1281"/>
                  </a:cubicBezTo>
                  <a:cubicBezTo>
                    <a:pt x="8423" y="1281"/>
                    <a:pt x="8431" y="1281"/>
                    <a:pt x="8437" y="1275"/>
                  </a:cubicBezTo>
                  <a:cubicBezTo>
                    <a:pt x="8453" y="1267"/>
                    <a:pt x="8464" y="1247"/>
                    <a:pt x="8459" y="1225"/>
                  </a:cubicBezTo>
                  <a:cubicBezTo>
                    <a:pt x="8439" y="1180"/>
                    <a:pt x="8420" y="1130"/>
                    <a:pt x="8395" y="1083"/>
                  </a:cubicBezTo>
                  <a:cubicBezTo>
                    <a:pt x="8387" y="1068"/>
                    <a:pt x="8376" y="1060"/>
                    <a:pt x="8363" y="1060"/>
                  </a:cubicBezTo>
                  <a:close/>
                  <a:moveTo>
                    <a:pt x="8471" y="1345"/>
                  </a:moveTo>
                  <a:cubicBezTo>
                    <a:pt x="8467" y="1345"/>
                    <a:pt x="8463" y="1346"/>
                    <a:pt x="8459" y="1348"/>
                  </a:cubicBezTo>
                  <a:cubicBezTo>
                    <a:pt x="8439" y="1353"/>
                    <a:pt x="8425" y="1376"/>
                    <a:pt x="8434" y="1395"/>
                  </a:cubicBezTo>
                  <a:cubicBezTo>
                    <a:pt x="8451" y="1445"/>
                    <a:pt x="8462" y="1493"/>
                    <a:pt x="8476" y="1543"/>
                  </a:cubicBezTo>
                  <a:cubicBezTo>
                    <a:pt x="8478" y="1560"/>
                    <a:pt x="8495" y="1574"/>
                    <a:pt x="8515" y="1574"/>
                  </a:cubicBezTo>
                  <a:cubicBezTo>
                    <a:pt x="8517" y="1574"/>
                    <a:pt x="8517" y="1574"/>
                    <a:pt x="8520" y="1568"/>
                  </a:cubicBezTo>
                  <a:cubicBezTo>
                    <a:pt x="8543" y="1563"/>
                    <a:pt x="8554" y="1543"/>
                    <a:pt x="8548" y="1521"/>
                  </a:cubicBezTo>
                  <a:cubicBezTo>
                    <a:pt x="8537" y="1473"/>
                    <a:pt x="8523" y="1420"/>
                    <a:pt x="8506" y="1373"/>
                  </a:cubicBezTo>
                  <a:cubicBezTo>
                    <a:pt x="8502" y="1357"/>
                    <a:pt x="8487" y="1345"/>
                    <a:pt x="8471" y="1345"/>
                  </a:cubicBezTo>
                  <a:close/>
                  <a:moveTo>
                    <a:pt x="8547" y="1651"/>
                  </a:moveTo>
                  <a:cubicBezTo>
                    <a:pt x="8544" y="1651"/>
                    <a:pt x="8540" y="1651"/>
                    <a:pt x="8537" y="1652"/>
                  </a:cubicBezTo>
                  <a:cubicBezTo>
                    <a:pt x="8517" y="1655"/>
                    <a:pt x="8504" y="1674"/>
                    <a:pt x="8506" y="1696"/>
                  </a:cubicBezTo>
                  <a:cubicBezTo>
                    <a:pt x="8515" y="1744"/>
                    <a:pt x="8520" y="1797"/>
                    <a:pt x="8523" y="1847"/>
                  </a:cubicBezTo>
                  <a:cubicBezTo>
                    <a:pt x="8523" y="1864"/>
                    <a:pt x="8543" y="1881"/>
                    <a:pt x="8562" y="1881"/>
                  </a:cubicBezTo>
                  <a:lnTo>
                    <a:pt x="8570" y="1881"/>
                  </a:lnTo>
                  <a:cubicBezTo>
                    <a:pt x="8590" y="1878"/>
                    <a:pt x="8607" y="1861"/>
                    <a:pt x="8604" y="1839"/>
                  </a:cubicBezTo>
                  <a:cubicBezTo>
                    <a:pt x="8596" y="1786"/>
                    <a:pt x="8593" y="1735"/>
                    <a:pt x="8584" y="1682"/>
                  </a:cubicBezTo>
                  <a:cubicBezTo>
                    <a:pt x="8580" y="1663"/>
                    <a:pt x="8565" y="1651"/>
                    <a:pt x="8547" y="1651"/>
                  </a:cubicBezTo>
                  <a:close/>
                  <a:moveTo>
                    <a:pt x="8570" y="1959"/>
                  </a:moveTo>
                  <a:cubicBezTo>
                    <a:pt x="8548" y="1959"/>
                    <a:pt x="8531" y="1975"/>
                    <a:pt x="8531" y="1995"/>
                  </a:cubicBezTo>
                  <a:cubicBezTo>
                    <a:pt x="8531" y="2045"/>
                    <a:pt x="8531" y="2098"/>
                    <a:pt x="8523" y="2146"/>
                  </a:cubicBezTo>
                  <a:cubicBezTo>
                    <a:pt x="8520" y="2168"/>
                    <a:pt x="8537" y="2185"/>
                    <a:pt x="8559" y="2187"/>
                  </a:cubicBezTo>
                  <a:lnTo>
                    <a:pt x="8562" y="2187"/>
                  </a:lnTo>
                  <a:cubicBezTo>
                    <a:pt x="8579" y="2187"/>
                    <a:pt x="8598" y="2173"/>
                    <a:pt x="8601" y="2154"/>
                  </a:cubicBezTo>
                  <a:cubicBezTo>
                    <a:pt x="8604" y="2101"/>
                    <a:pt x="8607" y="2048"/>
                    <a:pt x="8607" y="1995"/>
                  </a:cubicBezTo>
                  <a:cubicBezTo>
                    <a:pt x="8607" y="1975"/>
                    <a:pt x="8590" y="1959"/>
                    <a:pt x="8570" y="1959"/>
                  </a:cubicBezTo>
                  <a:close/>
                  <a:moveTo>
                    <a:pt x="8540" y="2260"/>
                  </a:moveTo>
                  <a:cubicBezTo>
                    <a:pt x="8520" y="2260"/>
                    <a:pt x="8503" y="2273"/>
                    <a:pt x="8501" y="2293"/>
                  </a:cubicBezTo>
                  <a:cubicBezTo>
                    <a:pt x="8492" y="2341"/>
                    <a:pt x="8478" y="2391"/>
                    <a:pt x="8464" y="2439"/>
                  </a:cubicBezTo>
                  <a:cubicBezTo>
                    <a:pt x="8462" y="2461"/>
                    <a:pt x="8473" y="2480"/>
                    <a:pt x="8492" y="2489"/>
                  </a:cubicBezTo>
                  <a:cubicBezTo>
                    <a:pt x="8495" y="2492"/>
                    <a:pt x="8501" y="2492"/>
                    <a:pt x="8504" y="2492"/>
                  </a:cubicBezTo>
                  <a:cubicBezTo>
                    <a:pt x="8520" y="2492"/>
                    <a:pt x="8534" y="2480"/>
                    <a:pt x="8537" y="2461"/>
                  </a:cubicBezTo>
                  <a:cubicBezTo>
                    <a:pt x="8551" y="2411"/>
                    <a:pt x="8565" y="2358"/>
                    <a:pt x="8576" y="2307"/>
                  </a:cubicBezTo>
                  <a:cubicBezTo>
                    <a:pt x="8579" y="2285"/>
                    <a:pt x="8565" y="2266"/>
                    <a:pt x="8545" y="2260"/>
                  </a:cubicBezTo>
                  <a:cubicBezTo>
                    <a:pt x="8543" y="2260"/>
                    <a:pt x="8542" y="2260"/>
                    <a:pt x="8540" y="2260"/>
                  </a:cubicBezTo>
                  <a:close/>
                  <a:moveTo>
                    <a:pt x="8451" y="2558"/>
                  </a:moveTo>
                  <a:cubicBezTo>
                    <a:pt x="8437" y="2558"/>
                    <a:pt x="8423" y="2566"/>
                    <a:pt x="8414" y="2581"/>
                  </a:cubicBezTo>
                  <a:cubicBezTo>
                    <a:pt x="8395" y="2631"/>
                    <a:pt x="8375" y="2673"/>
                    <a:pt x="8350" y="2717"/>
                  </a:cubicBezTo>
                  <a:cubicBezTo>
                    <a:pt x="8342" y="2734"/>
                    <a:pt x="8345" y="2759"/>
                    <a:pt x="8367" y="2770"/>
                  </a:cubicBezTo>
                  <a:cubicBezTo>
                    <a:pt x="8370" y="2773"/>
                    <a:pt x="8378" y="2776"/>
                    <a:pt x="8384" y="2776"/>
                  </a:cubicBezTo>
                  <a:cubicBezTo>
                    <a:pt x="8398" y="2776"/>
                    <a:pt x="8411" y="2770"/>
                    <a:pt x="8414" y="2754"/>
                  </a:cubicBezTo>
                  <a:cubicBezTo>
                    <a:pt x="8445" y="2706"/>
                    <a:pt x="8464" y="2659"/>
                    <a:pt x="8484" y="2609"/>
                  </a:cubicBezTo>
                  <a:cubicBezTo>
                    <a:pt x="8492" y="2592"/>
                    <a:pt x="8484" y="2572"/>
                    <a:pt x="8464" y="2561"/>
                  </a:cubicBezTo>
                  <a:cubicBezTo>
                    <a:pt x="8460" y="2559"/>
                    <a:pt x="8455" y="2558"/>
                    <a:pt x="8451" y="2558"/>
                  </a:cubicBezTo>
                  <a:close/>
                  <a:moveTo>
                    <a:pt x="6438" y="2881"/>
                  </a:moveTo>
                  <a:cubicBezTo>
                    <a:pt x="6395" y="2881"/>
                    <a:pt x="6351" y="2893"/>
                    <a:pt x="6305" y="2916"/>
                  </a:cubicBezTo>
                  <a:cubicBezTo>
                    <a:pt x="6286" y="2927"/>
                    <a:pt x="6277" y="2949"/>
                    <a:pt x="6288" y="2969"/>
                  </a:cubicBezTo>
                  <a:cubicBezTo>
                    <a:pt x="6297" y="2983"/>
                    <a:pt x="6311" y="2991"/>
                    <a:pt x="6325" y="2991"/>
                  </a:cubicBezTo>
                  <a:cubicBezTo>
                    <a:pt x="6330" y="2991"/>
                    <a:pt x="6333" y="2991"/>
                    <a:pt x="6341" y="2985"/>
                  </a:cubicBezTo>
                  <a:cubicBezTo>
                    <a:pt x="6376" y="2970"/>
                    <a:pt x="6409" y="2960"/>
                    <a:pt x="6440" y="2960"/>
                  </a:cubicBezTo>
                  <a:cubicBezTo>
                    <a:pt x="6449" y="2960"/>
                    <a:pt x="6458" y="2961"/>
                    <a:pt x="6467" y="2963"/>
                  </a:cubicBezTo>
                  <a:cubicBezTo>
                    <a:pt x="6469" y="2963"/>
                    <a:pt x="6470" y="2963"/>
                    <a:pt x="6472" y="2963"/>
                  </a:cubicBezTo>
                  <a:cubicBezTo>
                    <a:pt x="6490" y="2963"/>
                    <a:pt x="6509" y="2950"/>
                    <a:pt x="6512" y="2930"/>
                  </a:cubicBezTo>
                  <a:cubicBezTo>
                    <a:pt x="6514" y="2910"/>
                    <a:pt x="6500" y="2888"/>
                    <a:pt x="6481" y="2885"/>
                  </a:cubicBezTo>
                  <a:cubicBezTo>
                    <a:pt x="6467" y="2882"/>
                    <a:pt x="6452" y="2881"/>
                    <a:pt x="6438" y="2881"/>
                  </a:cubicBezTo>
                  <a:close/>
                  <a:moveTo>
                    <a:pt x="8307" y="2827"/>
                  </a:moveTo>
                  <a:cubicBezTo>
                    <a:pt x="8294" y="2827"/>
                    <a:pt x="8281" y="2832"/>
                    <a:pt x="8272" y="2843"/>
                  </a:cubicBezTo>
                  <a:cubicBezTo>
                    <a:pt x="8241" y="2885"/>
                    <a:pt x="8213" y="2924"/>
                    <a:pt x="8180" y="2963"/>
                  </a:cubicBezTo>
                  <a:cubicBezTo>
                    <a:pt x="8166" y="2980"/>
                    <a:pt x="8166" y="3002"/>
                    <a:pt x="8183" y="3016"/>
                  </a:cubicBezTo>
                  <a:cubicBezTo>
                    <a:pt x="8188" y="3024"/>
                    <a:pt x="8197" y="3027"/>
                    <a:pt x="8208" y="3027"/>
                  </a:cubicBezTo>
                  <a:cubicBezTo>
                    <a:pt x="8216" y="3027"/>
                    <a:pt x="8227" y="3024"/>
                    <a:pt x="8239" y="3010"/>
                  </a:cubicBezTo>
                  <a:cubicBezTo>
                    <a:pt x="8272" y="2969"/>
                    <a:pt x="8305" y="2927"/>
                    <a:pt x="8336" y="2885"/>
                  </a:cubicBezTo>
                  <a:cubicBezTo>
                    <a:pt x="8347" y="2868"/>
                    <a:pt x="8342" y="2846"/>
                    <a:pt x="8325" y="2832"/>
                  </a:cubicBezTo>
                  <a:cubicBezTo>
                    <a:pt x="8320" y="2829"/>
                    <a:pt x="8314" y="2827"/>
                    <a:pt x="8307" y="2827"/>
                  </a:cubicBezTo>
                  <a:close/>
                  <a:moveTo>
                    <a:pt x="6603" y="2958"/>
                  </a:moveTo>
                  <a:cubicBezTo>
                    <a:pt x="6594" y="2958"/>
                    <a:pt x="6584" y="2962"/>
                    <a:pt x="6576" y="2969"/>
                  </a:cubicBezTo>
                  <a:cubicBezTo>
                    <a:pt x="6556" y="2983"/>
                    <a:pt x="6556" y="3008"/>
                    <a:pt x="6570" y="3024"/>
                  </a:cubicBezTo>
                  <a:cubicBezTo>
                    <a:pt x="6598" y="3055"/>
                    <a:pt x="6623" y="3097"/>
                    <a:pt x="6646" y="3147"/>
                  </a:cubicBezTo>
                  <a:cubicBezTo>
                    <a:pt x="6648" y="3161"/>
                    <a:pt x="6665" y="3172"/>
                    <a:pt x="6679" y="3172"/>
                  </a:cubicBezTo>
                  <a:cubicBezTo>
                    <a:pt x="6687" y="3172"/>
                    <a:pt x="6690" y="3172"/>
                    <a:pt x="6693" y="3164"/>
                  </a:cubicBezTo>
                  <a:cubicBezTo>
                    <a:pt x="6710" y="3158"/>
                    <a:pt x="6724" y="3136"/>
                    <a:pt x="6715" y="3116"/>
                  </a:cubicBezTo>
                  <a:cubicBezTo>
                    <a:pt x="6693" y="3055"/>
                    <a:pt x="6665" y="3010"/>
                    <a:pt x="6632" y="2971"/>
                  </a:cubicBezTo>
                  <a:cubicBezTo>
                    <a:pt x="6624" y="2963"/>
                    <a:pt x="6614" y="2958"/>
                    <a:pt x="6603" y="2958"/>
                  </a:cubicBezTo>
                  <a:close/>
                  <a:moveTo>
                    <a:pt x="6192" y="3001"/>
                  </a:moveTo>
                  <a:cubicBezTo>
                    <a:pt x="6183" y="3001"/>
                    <a:pt x="6174" y="3004"/>
                    <a:pt x="6166" y="3010"/>
                  </a:cubicBezTo>
                  <a:cubicBezTo>
                    <a:pt x="6124" y="3047"/>
                    <a:pt x="6088" y="3089"/>
                    <a:pt x="6054" y="3130"/>
                  </a:cubicBezTo>
                  <a:cubicBezTo>
                    <a:pt x="6046" y="3144"/>
                    <a:pt x="6049" y="3167"/>
                    <a:pt x="6065" y="3181"/>
                  </a:cubicBezTo>
                  <a:cubicBezTo>
                    <a:pt x="6074" y="3186"/>
                    <a:pt x="6082" y="3189"/>
                    <a:pt x="6090" y="3189"/>
                  </a:cubicBezTo>
                  <a:cubicBezTo>
                    <a:pt x="6102" y="3189"/>
                    <a:pt x="6115" y="3181"/>
                    <a:pt x="6115" y="3178"/>
                  </a:cubicBezTo>
                  <a:cubicBezTo>
                    <a:pt x="6146" y="3139"/>
                    <a:pt x="6177" y="3105"/>
                    <a:pt x="6216" y="3075"/>
                  </a:cubicBezTo>
                  <a:cubicBezTo>
                    <a:pt x="6235" y="3061"/>
                    <a:pt x="6235" y="3036"/>
                    <a:pt x="6221" y="3019"/>
                  </a:cubicBezTo>
                  <a:cubicBezTo>
                    <a:pt x="6214" y="3006"/>
                    <a:pt x="6203" y="3001"/>
                    <a:pt x="6192" y="3001"/>
                  </a:cubicBezTo>
                  <a:close/>
                  <a:moveTo>
                    <a:pt x="8100" y="3059"/>
                  </a:moveTo>
                  <a:cubicBezTo>
                    <a:pt x="8091" y="3059"/>
                    <a:pt x="8082" y="3062"/>
                    <a:pt x="8074" y="3069"/>
                  </a:cubicBezTo>
                  <a:cubicBezTo>
                    <a:pt x="8035" y="3105"/>
                    <a:pt x="7999" y="3136"/>
                    <a:pt x="7960" y="3167"/>
                  </a:cubicBezTo>
                  <a:cubicBezTo>
                    <a:pt x="7943" y="3178"/>
                    <a:pt x="7937" y="3203"/>
                    <a:pt x="7951" y="3220"/>
                  </a:cubicBezTo>
                  <a:cubicBezTo>
                    <a:pt x="7960" y="3231"/>
                    <a:pt x="7971" y="3236"/>
                    <a:pt x="7985" y="3236"/>
                  </a:cubicBezTo>
                  <a:cubicBezTo>
                    <a:pt x="7990" y="3236"/>
                    <a:pt x="8001" y="3234"/>
                    <a:pt x="8004" y="3231"/>
                  </a:cubicBezTo>
                  <a:cubicBezTo>
                    <a:pt x="8049" y="3197"/>
                    <a:pt x="8088" y="3164"/>
                    <a:pt x="8127" y="3128"/>
                  </a:cubicBezTo>
                  <a:cubicBezTo>
                    <a:pt x="8144" y="3111"/>
                    <a:pt x="8144" y="3091"/>
                    <a:pt x="8130" y="3072"/>
                  </a:cubicBezTo>
                  <a:cubicBezTo>
                    <a:pt x="8121" y="3063"/>
                    <a:pt x="8111" y="3059"/>
                    <a:pt x="8100" y="3059"/>
                  </a:cubicBezTo>
                  <a:close/>
                  <a:moveTo>
                    <a:pt x="7849" y="3246"/>
                  </a:moveTo>
                  <a:cubicBezTo>
                    <a:pt x="7842" y="3246"/>
                    <a:pt x="7835" y="3247"/>
                    <a:pt x="7828" y="3250"/>
                  </a:cubicBezTo>
                  <a:cubicBezTo>
                    <a:pt x="7817" y="3261"/>
                    <a:pt x="7801" y="3270"/>
                    <a:pt x="7787" y="3278"/>
                  </a:cubicBezTo>
                  <a:cubicBezTo>
                    <a:pt x="7759" y="3298"/>
                    <a:pt x="7728" y="3315"/>
                    <a:pt x="7700" y="3331"/>
                  </a:cubicBezTo>
                  <a:cubicBezTo>
                    <a:pt x="7683" y="3342"/>
                    <a:pt x="7678" y="3368"/>
                    <a:pt x="7686" y="3384"/>
                  </a:cubicBezTo>
                  <a:cubicBezTo>
                    <a:pt x="7694" y="3398"/>
                    <a:pt x="7708" y="3404"/>
                    <a:pt x="7722" y="3404"/>
                  </a:cubicBezTo>
                  <a:cubicBezTo>
                    <a:pt x="7728" y="3404"/>
                    <a:pt x="7736" y="3404"/>
                    <a:pt x="7736" y="3398"/>
                  </a:cubicBezTo>
                  <a:cubicBezTo>
                    <a:pt x="7764" y="3381"/>
                    <a:pt x="7792" y="3362"/>
                    <a:pt x="7823" y="3345"/>
                  </a:cubicBezTo>
                  <a:cubicBezTo>
                    <a:pt x="7837" y="3334"/>
                    <a:pt x="7854" y="3328"/>
                    <a:pt x="7867" y="3317"/>
                  </a:cubicBezTo>
                  <a:cubicBezTo>
                    <a:pt x="7890" y="3306"/>
                    <a:pt x="7893" y="3284"/>
                    <a:pt x="7881" y="3264"/>
                  </a:cubicBezTo>
                  <a:cubicBezTo>
                    <a:pt x="7874" y="3251"/>
                    <a:pt x="7862" y="3246"/>
                    <a:pt x="7849" y="3246"/>
                  </a:cubicBezTo>
                  <a:close/>
                  <a:moveTo>
                    <a:pt x="6726" y="3244"/>
                  </a:moveTo>
                  <a:cubicBezTo>
                    <a:pt x="6724" y="3244"/>
                    <a:pt x="6723" y="3245"/>
                    <a:pt x="6721" y="3245"/>
                  </a:cubicBezTo>
                  <a:cubicBezTo>
                    <a:pt x="6701" y="3248"/>
                    <a:pt x="6682" y="3270"/>
                    <a:pt x="6690" y="3289"/>
                  </a:cubicBezTo>
                  <a:cubicBezTo>
                    <a:pt x="6696" y="3334"/>
                    <a:pt x="6704" y="3384"/>
                    <a:pt x="6710" y="3437"/>
                  </a:cubicBezTo>
                  <a:cubicBezTo>
                    <a:pt x="6710" y="3457"/>
                    <a:pt x="6729" y="3471"/>
                    <a:pt x="6749" y="3471"/>
                  </a:cubicBezTo>
                  <a:cubicBezTo>
                    <a:pt x="6749" y="3471"/>
                    <a:pt x="6752" y="3471"/>
                    <a:pt x="6754" y="3474"/>
                  </a:cubicBezTo>
                  <a:cubicBezTo>
                    <a:pt x="6777" y="3471"/>
                    <a:pt x="6793" y="3454"/>
                    <a:pt x="6791" y="3432"/>
                  </a:cubicBezTo>
                  <a:cubicBezTo>
                    <a:pt x="6782" y="3376"/>
                    <a:pt x="6777" y="3326"/>
                    <a:pt x="6765" y="3275"/>
                  </a:cubicBezTo>
                  <a:cubicBezTo>
                    <a:pt x="6763" y="3258"/>
                    <a:pt x="6744" y="3244"/>
                    <a:pt x="6726" y="3244"/>
                  </a:cubicBezTo>
                  <a:close/>
                  <a:moveTo>
                    <a:pt x="6020" y="3249"/>
                  </a:moveTo>
                  <a:cubicBezTo>
                    <a:pt x="6003" y="3249"/>
                    <a:pt x="5988" y="3259"/>
                    <a:pt x="5982" y="3275"/>
                  </a:cubicBezTo>
                  <a:cubicBezTo>
                    <a:pt x="5965" y="3326"/>
                    <a:pt x="5954" y="3376"/>
                    <a:pt x="5954" y="3429"/>
                  </a:cubicBezTo>
                  <a:lnTo>
                    <a:pt x="5954" y="3440"/>
                  </a:lnTo>
                  <a:cubicBezTo>
                    <a:pt x="5954" y="3460"/>
                    <a:pt x="5970" y="3479"/>
                    <a:pt x="5993" y="3479"/>
                  </a:cubicBezTo>
                  <a:cubicBezTo>
                    <a:pt x="6012" y="3474"/>
                    <a:pt x="6032" y="3457"/>
                    <a:pt x="6032" y="3434"/>
                  </a:cubicBezTo>
                  <a:lnTo>
                    <a:pt x="6032" y="3429"/>
                  </a:lnTo>
                  <a:cubicBezTo>
                    <a:pt x="6032" y="3387"/>
                    <a:pt x="6037" y="3342"/>
                    <a:pt x="6054" y="3301"/>
                  </a:cubicBezTo>
                  <a:cubicBezTo>
                    <a:pt x="6062" y="3278"/>
                    <a:pt x="6051" y="3259"/>
                    <a:pt x="6032" y="3250"/>
                  </a:cubicBezTo>
                  <a:cubicBezTo>
                    <a:pt x="6028" y="3249"/>
                    <a:pt x="6024" y="3249"/>
                    <a:pt x="6020" y="3249"/>
                  </a:cubicBezTo>
                  <a:close/>
                  <a:moveTo>
                    <a:pt x="7586" y="3400"/>
                  </a:moveTo>
                  <a:cubicBezTo>
                    <a:pt x="7581" y="3400"/>
                    <a:pt x="7575" y="3401"/>
                    <a:pt x="7569" y="3404"/>
                  </a:cubicBezTo>
                  <a:cubicBezTo>
                    <a:pt x="7519" y="3429"/>
                    <a:pt x="7477" y="3454"/>
                    <a:pt x="7432" y="3474"/>
                  </a:cubicBezTo>
                  <a:cubicBezTo>
                    <a:pt x="7413" y="3485"/>
                    <a:pt x="7404" y="3507"/>
                    <a:pt x="7416" y="3527"/>
                  </a:cubicBezTo>
                  <a:cubicBezTo>
                    <a:pt x="7421" y="3540"/>
                    <a:pt x="7435" y="3549"/>
                    <a:pt x="7449" y="3549"/>
                  </a:cubicBezTo>
                  <a:cubicBezTo>
                    <a:pt x="7457" y="3549"/>
                    <a:pt x="7463" y="3549"/>
                    <a:pt x="7463" y="3543"/>
                  </a:cubicBezTo>
                  <a:cubicBezTo>
                    <a:pt x="7510" y="3524"/>
                    <a:pt x="7555" y="3499"/>
                    <a:pt x="7602" y="3474"/>
                  </a:cubicBezTo>
                  <a:cubicBezTo>
                    <a:pt x="7625" y="3465"/>
                    <a:pt x="7630" y="3443"/>
                    <a:pt x="7622" y="3423"/>
                  </a:cubicBezTo>
                  <a:cubicBezTo>
                    <a:pt x="7614" y="3407"/>
                    <a:pt x="7601" y="3400"/>
                    <a:pt x="7586" y="3400"/>
                  </a:cubicBezTo>
                  <a:close/>
                  <a:moveTo>
                    <a:pt x="7309" y="3540"/>
                  </a:moveTo>
                  <a:cubicBezTo>
                    <a:pt x="7304" y="3540"/>
                    <a:pt x="7298" y="3541"/>
                    <a:pt x="7293" y="3543"/>
                  </a:cubicBezTo>
                  <a:cubicBezTo>
                    <a:pt x="7248" y="3566"/>
                    <a:pt x="7198" y="3585"/>
                    <a:pt x="7153" y="3605"/>
                  </a:cubicBezTo>
                  <a:cubicBezTo>
                    <a:pt x="7137" y="3610"/>
                    <a:pt x="7125" y="3633"/>
                    <a:pt x="7134" y="3652"/>
                  </a:cubicBezTo>
                  <a:cubicBezTo>
                    <a:pt x="7137" y="3666"/>
                    <a:pt x="7150" y="3677"/>
                    <a:pt x="7167" y="3677"/>
                  </a:cubicBezTo>
                  <a:lnTo>
                    <a:pt x="7181" y="3677"/>
                  </a:lnTo>
                  <a:cubicBezTo>
                    <a:pt x="7226" y="3660"/>
                    <a:pt x="7276" y="3638"/>
                    <a:pt x="7323" y="3619"/>
                  </a:cubicBezTo>
                  <a:cubicBezTo>
                    <a:pt x="7346" y="3607"/>
                    <a:pt x="7357" y="3585"/>
                    <a:pt x="7346" y="3566"/>
                  </a:cubicBezTo>
                  <a:cubicBezTo>
                    <a:pt x="7337" y="3549"/>
                    <a:pt x="7325" y="3540"/>
                    <a:pt x="7309" y="3540"/>
                  </a:cubicBezTo>
                  <a:close/>
                  <a:moveTo>
                    <a:pt x="6032" y="3547"/>
                  </a:moveTo>
                  <a:cubicBezTo>
                    <a:pt x="6026" y="3547"/>
                    <a:pt x="6019" y="3548"/>
                    <a:pt x="6012" y="3552"/>
                  </a:cubicBezTo>
                  <a:cubicBezTo>
                    <a:pt x="5993" y="3563"/>
                    <a:pt x="5984" y="3582"/>
                    <a:pt x="5996" y="3605"/>
                  </a:cubicBezTo>
                  <a:cubicBezTo>
                    <a:pt x="6023" y="3655"/>
                    <a:pt x="6060" y="3697"/>
                    <a:pt x="6107" y="3733"/>
                  </a:cubicBezTo>
                  <a:cubicBezTo>
                    <a:pt x="6115" y="3736"/>
                    <a:pt x="6124" y="3739"/>
                    <a:pt x="6132" y="3739"/>
                  </a:cubicBezTo>
                  <a:cubicBezTo>
                    <a:pt x="6143" y="3739"/>
                    <a:pt x="6152" y="3736"/>
                    <a:pt x="6163" y="3722"/>
                  </a:cubicBezTo>
                  <a:cubicBezTo>
                    <a:pt x="6174" y="3708"/>
                    <a:pt x="6171" y="3683"/>
                    <a:pt x="6152" y="3669"/>
                  </a:cubicBezTo>
                  <a:cubicBezTo>
                    <a:pt x="6118" y="3641"/>
                    <a:pt x="6088" y="3607"/>
                    <a:pt x="6065" y="3568"/>
                  </a:cubicBezTo>
                  <a:cubicBezTo>
                    <a:pt x="6058" y="3555"/>
                    <a:pt x="6046" y="3547"/>
                    <a:pt x="6032" y="3547"/>
                  </a:cubicBezTo>
                  <a:close/>
                  <a:moveTo>
                    <a:pt x="7028" y="3649"/>
                  </a:moveTo>
                  <a:cubicBezTo>
                    <a:pt x="7024" y="3649"/>
                    <a:pt x="7019" y="3650"/>
                    <a:pt x="7014" y="3652"/>
                  </a:cubicBezTo>
                  <a:cubicBezTo>
                    <a:pt x="6961" y="3669"/>
                    <a:pt x="6913" y="3683"/>
                    <a:pt x="6869" y="3697"/>
                  </a:cubicBezTo>
                  <a:cubicBezTo>
                    <a:pt x="6846" y="3705"/>
                    <a:pt x="6832" y="3725"/>
                    <a:pt x="6841" y="3747"/>
                  </a:cubicBezTo>
                  <a:cubicBezTo>
                    <a:pt x="6846" y="3764"/>
                    <a:pt x="6860" y="3775"/>
                    <a:pt x="6877" y="3775"/>
                  </a:cubicBezTo>
                  <a:cubicBezTo>
                    <a:pt x="6883" y="3775"/>
                    <a:pt x="6885" y="3775"/>
                    <a:pt x="6888" y="3769"/>
                  </a:cubicBezTo>
                  <a:cubicBezTo>
                    <a:pt x="6938" y="3761"/>
                    <a:pt x="6986" y="3741"/>
                    <a:pt x="7039" y="3725"/>
                  </a:cubicBezTo>
                  <a:cubicBezTo>
                    <a:pt x="7058" y="3719"/>
                    <a:pt x="7070" y="3697"/>
                    <a:pt x="7061" y="3677"/>
                  </a:cubicBezTo>
                  <a:cubicBezTo>
                    <a:pt x="7057" y="3660"/>
                    <a:pt x="7044" y="3649"/>
                    <a:pt x="7028" y="3649"/>
                  </a:cubicBezTo>
                  <a:close/>
                  <a:moveTo>
                    <a:pt x="6267" y="3729"/>
                  </a:moveTo>
                  <a:cubicBezTo>
                    <a:pt x="6251" y="3729"/>
                    <a:pt x="6234" y="3740"/>
                    <a:pt x="6230" y="3758"/>
                  </a:cubicBezTo>
                  <a:cubicBezTo>
                    <a:pt x="6227" y="3778"/>
                    <a:pt x="6235" y="3800"/>
                    <a:pt x="6258" y="3806"/>
                  </a:cubicBezTo>
                  <a:cubicBezTo>
                    <a:pt x="6305" y="3819"/>
                    <a:pt x="6361" y="3831"/>
                    <a:pt x="6417" y="3833"/>
                  </a:cubicBezTo>
                  <a:lnTo>
                    <a:pt x="6422" y="3833"/>
                  </a:lnTo>
                  <a:cubicBezTo>
                    <a:pt x="6439" y="3833"/>
                    <a:pt x="6456" y="3817"/>
                    <a:pt x="6456" y="3794"/>
                  </a:cubicBezTo>
                  <a:cubicBezTo>
                    <a:pt x="6459" y="3775"/>
                    <a:pt x="6442" y="3755"/>
                    <a:pt x="6422" y="3752"/>
                  </a:cubicBezTo>
                  <a:cubicBezTo>
                    <a:pt x="6369" y="3750"/>
                    <a:pt x="6319" y="3744"/>
                    <a:pt x="6277" y="3730"/>
                  </a:cubicBezTo>
                  <a:cubicBezTo>
                    <a:pt x="6274" y="3729"/>
                    <a:pt x="6270" y="3729"/>
                    <a:pt x="6267" y="3729"/>
                  </a:cubicBezTo>
                  <a:close/>
                  <a:moveTo>
                    <a:pt x="6757" y="3552"/>
                  </a:moveTo>
                  <a:cubicBezTo>
                    <a:pt x="6735" y="3552"/>
                    <a:pt x="6718" y="3568"/>
                    <a:pt x="6718" y="3591"/>
                  </a:cubicBezTo>
                  <a:cubicBezTo>
                    <a:pt x="6718" y="3638"/>
                    <a:pt x="6715" y="3691"/>
                    <a:pt x="6710" y="3739"/>
                  </a:cubicBezTo>
                  <a:cubicBezTo>
                    <a:pt x="6662" y="3747"/>
                    <a:pt x="6618" y="3752"/>
                    <a:pt x="6570" y="3758"/>
                  </a:cubicBezTo>
                  <a:cubicBezTo>
                    <a:pt x="6551" y="3761"/>
                    <a:pt x="6531" y="3778"/>
                    <a:pt x="6537" y="3800"/>
                  </a:cubicBezTo>
                  <a:cubicBezTo>
                    <a:pt x="6537" y="3817"/>
                    <a:pt x="6553" y="3833"/>
                    <a:pt x="6576" y="3833"/>
                  </a:cubicBezTo>
                  <a:lnTo>
                    <a:pt x="6579" y="3833"/>
                  </a:lnTo>
                  <a:cubicBezTo>
                    <a:pt x="6626" y="3831"/>
                    <a:pt x="6679" y="3822"/>
                    <a:pt x="6735" y="3814"/>
                  </a:cubicBezTo>
                  <a:cubicBezTo>
                    <a:pt x="6752" y="3808"/>
                    <a:pt x="6763" y="3794"/>
                    <a:pt x="6765" y="3778"/>
                  </a:cubicBezTo>
                  <a:cubicBezTo>
                    <a:pt x="6777" y="3772"/>
                    <a:pt x="6785" y="3761"/>
                    <a:pt x="6788" y="3747"/>
                  </a:cubicBezTo>
                  <a:cubicBezTo>
                    <a:pt x="6791" y="3694"/>
                    <a:pt x="6793" y="3641"/>
                    <a:pt x="6793" y="3591"/>
                  </a:cubicBezTo>
                  <a:cubicBezTo>
                    <a:pt x="6793" y="3568"/>
                    <a:pt x="6777" y="3552"/>
                    <a:pt x="6757" y="3552"/>
                  </a:cubicBezTo>
                  <a:close/>
                  <a:moveTo>
                    <a:pt x="39" y="3736"/>
                  </a:moveTo>
                  <a:cubicBezTo>
                    <a:pt x="20" y="3736"/>
                    <a:pt x="0" y="3752"/>
                    <a:pt x="0" y="3775"/>
                  </a:cubicBezTo>
                  <a:cubicBezTo>
                    <a:pt x="0" y="3792"/>
                    <a:pt x="6" y="3850"/>
                    <a:pt x="34" y="3939"/>
                  </a:cubicBezTo>
                  <a:cubicBezTo>
                    <a:pt x="39" y="3956"/>
                    <a:pt x="53" y="3967"/>
                    <a:pt x="70" y="3967"/>
                  </a:cubicBezTo>
                  <a:cubicBezTo>
                    <a:pt x="76" y="3967"/>
                    <a:pt x="78" y="3967"/>
                    <a:pt x="81" y="3962"/>
                  </a:cubicBezTo>
                  <a:cubicBezTo>
                    <a:pt x="98" y="3956"/>
                    <a:pt x="112" y="3934"/>
                    <a:pt x="106" y="3914"/>
                  </a:cubicBezTo>
                  <a:cubicBezTo>
                    <a:pt x="78" y="3831"/>
                    <a:pt x="78" y="3780"/>
                    <a:pt x="78" y="3775"/>
                  </a:cubicBezTo>
                  <a:cubicBezTo>
                    <a:pt x="78" y="3752"/>
                    <a:pt x="62" y="3736"/>
                    <a:pt x="39" y="3736"/>
                  </a:cubicBezTo>
                  <a:close/>
                  <a:moveTo>
                    <a:pt x="6729" y="3853"/>
                  </a:moveTo>
                  <a:cubicBezTo>
                    <a:pt x="6709" y="3853"/>
                    <a:pt x="6693" y="3866"/>
                    <a:pt x="6690" y="3886"/>
                  </a:cubicBezTo>
                  <a:cubicBezTo>
                    <a:pt x="6679" y="3934"/>
                    <a:pt x="6668" y="3987"/>
                    <a:pt x="6659" y="4037"/>
                  </a:cubicBezTo>
                  <a:cubicBezTo>
                    <a:pt x="6651" y="4057"/>
                    <a:pt x="6665" y="4073"/>
                    <a:pt x="6687" y="4082"/>
                  </a:cubicBezTo>
                  <a:cubicBezTo>
                    <a:pt x="6690" y="4084"/>
                    <a:pt x="6693" y="4084"/>
                    <a:pt x="6696" y="4084"/>
                  </a:cubicBezTo>
                  <a:cubicBezTo>
                    <a:pt x="6715" y="4084"/>
                    <a:pt x="6732" y="4071"/>
                    <a:pt x="6735" y="4054"/>
                  </a:cubicBezTo>
                  <a:cubicBezTo>
                    <a:pt x="6746" y="4004"/>
                    <a:pt x="6754" y="3953"/>
                    <a:pt x="6765" y="3900"/>
                  </a:cubicBezTo>
                  <a:cubicBezTo>
                    <a:pt x="6771" y="3878"/>
                    <a:pt x="6757" y="3859"/>
                    <a:pt x="6735" y="3853"/>
                  </a:cubicBezTo>
                  <a:cubicBezTo>
                    <a:pt x="6733" y="3853"/>
                    <a:pt x="6731" y="3853"/>
                    <a:pt x="6729" y="3853"/>
                  </a:cubicBezTo>
                  <a:close/>
                  <a:moveTo>
                    <a:pt x="133" y="4031"/>
                  </a:moveTo>
                  <a:cubicBezTo>
                    <a:pt x="126" y="4031"/>
                    <a:pt x="119" y="4033"/>
                    <a:pt x="112" y="4037"/>
                  </a:cubicBezTo>
                  <a:cubicBezTo>
                    <a:pt x="92" y="4045"/>
                    <a:pt x="84" y="4068"/>
                    <a:pt x="95" y="4087"/>
                  </a:cubicBezTo>
                  <a:cubicBezTo>
                    <a:pt x="120" y="4135"/>
                    <a:pt x="145" y="4179"/>
                    <a:pt x="176" y="4224"/>
                  </a:cubicBezTo>
                  <a:cubicBezTo>
                    <a:pt x="182" y="4235"/>
                    <a:pt x="193" y="4241"/>
                    <a:pt x="207" y="4241"/>
                  </a:cubicBezTo>
                  <a:cubicBezTo>
                    <a:pt x="218" y="4241"/>
                    <a:pt x="223" y="4238"/>
                    <a:pt x="232" y="4235"/>
                  </a:cubicBezTo>
                  <a:cubicBezTo>
                    <a:pt x="249" y="4224"/>
                    <a:pt x="254" y="4199"/>
                    <a:pt x="243" y="4182"/>
                  </a:cubicBezTo>
                  <a:cubicBezTo>
                    <a:pt x="209" y="4137"/>
                    <a:pt x="187" y="4096"/>
                    <a:pt x="165" y="4054"/>
                  </a:cubicBezTo>
                  <a:cubicBezTo>
                    <a:pt x="157" y="4039"/>
                    <a:pt x="146" y="4031"/>
                    <a:pt x="133" y="4031"/>
                  </a:cubicBezTo>
                  <a:close/>
                  <a:moveTo>
                    <a:pt x="6654" y="4160"/>
                  </a:moveTo>
                  <a:cubicBezTo>
                    <a:pt x="6639" y="4160"/>
                    <a:pt x="6625" y="4170"/>
                    <a:pt x="6620" y="4185"/>
                  </a:cubicBezTo>
                  <a:cubicBezTo>
                    <a:pt x="6606" y="4232"/>
                    <a:pt x="6590" y="4280"/>
                    <a:pt x="6570" y="4330"/>
                  </a:cubicBezTo>
                  <a:cubicBezTo>
                    <a:pt x="6562" y="4347"/>
                    <a:pt x="6570" y="4372"/>
                    <a:pt x="6593" y="4377"/>
                  </a:cubicBezTo>
                  <a:cubicBezTo>
                    <a:pt x="6595" y="4380"/>
                    <a:pt x="6598" y="4380"/>
                    <a:pt x="6606" y="4380"/>
                  </a:cubicBezTo>
                  <a:cubicBezTo>
                    <a:pt x="6623" y="4380"/>
                    <a:pt x="6637" y="4372"/>
                    <a:pt x="6640" y="4358"/>
                  </a:cubicBezTo>
                  <a:cubicBezTo>
                    <a:pt x="6662" y="4310"/>
                    <a:pt x="6676" y="4260"/>
                    <a:pt x="6693" y="4210"/>
                  </a:cubicBezTo>
                  <a:cubicBezTo>
                    <a:pt x="6699" y="4190"/>
                    <a:pt x="6690" y="4168"/>
                    <a:pt x="6668" y="4163"/>
                  </a:cubicBezTo>
                  <a:cubicBezTo>
                    <a:pt x="6663" y="4161"/>
                    <a:pt x="6659" y="4160"/>
                    <a:pt x="6654" y="4160"/>
                  </a:cubicBezTo>
                  <a:close/>
                  <a:moveTo>
                    <a:pt x="2994" y="4298"/>
                  </a:moveTo>
                  <a:cubicBezTo>
                    <a:pt x="2970" y="4298"/>
                    <a:pt x="2943" y="4300"/>
                    <a:pt x="2913" y="4305"/>
                  </a:cubicBezTo>
                  <a:lnTo>
                    <a:pt x="2916" y="4344"/>
                  </a:lnTo>
                  <a:lnTo>
                    <a:pt x="2927" y="4380"/>
                  </a:lnTo>
                  <a:cubicBezTo>
                    <a:pt x="2949" y="4378"/>
                    <a:pt x="2969" y="4377"/>
                    <a:pt x="2988" y="4377"/>
                  </a:cubicBezTo>
                  <a:cubicBezTo>
                    <a:pt x="3016" y="4377"/>
                    <a:pt x="3041" y="4379"/>
                    <a:pt x="3063" y="4386"/>
                  </a:cubicBezTo>
                  <a:lnTo>
                    <a:pt x="3075" y="4386"/>
                  </a:lnTo>
                  <a:cubicBezTo>
                    <a:pt x="3091" y="4386"/>
                    <a:pt x="3105" y="4375"/>
                    <a:pt x="3105" y="4352"/>
                  </a:cubicBezTo>
                  <a:cubicBezTo>
                    <a:pt x="3111" y="4333"/>
                    <a:pt x="3097" y="4316"/>
                    <a:pt x="3077" y="4308"/>
                  </a:cubicBezTo>
                  <a:cubicBezTo>
                    <a:pt x="3052" y="4301"/>
                    <a:pt x="3025" y="4298"/>
                    <a:pt x="2994" y="4298"/>
                  </a:cubicBezTo>
                  <a:close/>
                  <a:moveTo>
                    <a:pt x="300" y="4285"/>
                  </a:moveTo>
                  <a:cubicBezTo>
                    <a:pt x="292" y="4285"/>
                    <a:pt x="283" y="4288"/>
                    <a:pt x="276" y="4294"/>
                  </a:cubicBezTo>
                  <a:cubicBezTo>
                    <a:pt x="260" y="4308"/>
                    <a:pt x="257" y="4333"/>
                    <a:pt x="271" y="4350"/>
                  </a:cubicBezTo>
                  <a:cubicBezTo>
                    <a:pt x="302" y="4391"/>
                    <a:pt x="335" y="4430"/>
                    <a:pt x="374" y="4469"/>
                  </a:cubicBezTo>
                  <a:cubicBezTo>
                    <a:pt x="382" y="4478"/>
                    <a:pt x="391" y="4483"/>
                    <a:pt x="402" y="4483"/>
                  </a:cubicBezTo>
                  <a:cubicBezTo>
                    <a:pt x="413" y="4483"/>
                    <a:pt x="424" y="4475"/>
                    <a:pt x="433" y="4467"/>
                  </a:cubicBezTo>
                  <a:cubicBezTo>
                    <a:pt x="447" y="4450"/>
                    <a:pt x="447" y="4430"/>
                    <a:pt x="433" y="4411"/>
                  </a:cubicBezTo>
                  <a:cubicBezTo>
                    <a:pt x="399" y="4375"/>
                    <a:pt x="363" y="4338"/>
                    <a:pt x="332" y="4302"/>
                  </a:cubicBezTo>
                  <a:cubicBezTo>
                    <a:pt x="324" y="4291"/>
                    <a:pt x="312" y="4285"/>
                    <a:pt x="300" y="4285"/>
                  </a:cubicBezTo>
                  <a:close/>
                  <a:moveTo>
                    <a:pt x="2773" y="4366"/>
                  </a:moveTo>
                  <a:cubicBezTo>
                    <a:pt x="2764" y="4366"/>
                    <a:pt x="2755" y="4369"/>
                    <a:pt x="2748" y="4375"/>
                  </a:cubicBezTo>
                  <a:cubicBezTo>
                    <a:pt x="2706" y="4408"/>
                    <a:pt x="2673" y="4456"/>
                    <a:pt x="2648" y="4511"/>
                  </a:cubicBezTo>
                  <a:cubicBezTo>
                    <a:pt x="2642" y="4531"/>
                    <a:pt x="2648" y="4553"/>
                    <a:pt x="2670" y="4562"/>
                  </a:cubicBezTo>
                  <a:cubicBezTo>
                    <a:pt x="2676" y="4562"/>
                    <a:pt x="2678" y="4567"/>
                    <a:pt x="2687" y="4567"/>
                  </a:cubicBezTo>
                  <a:cubicBezTo>
                    <a:pt x="2704" y="4567"/>
                    <a:pt x="2718" y="4559"/>
                    <a:pt x="2718" y="4545"/>
                  </a:cubicBezTo>
                  <a:cubicBezTo>
                    <a:pt x="2740" y="4500"/>
                    <a:pt x="2762" y="4464"/>
                    <a:pt x="2798" y="4436"/>
                  </a:cubicBezTo>
                  <a:cubicBezTo>
                    <a:pt x="2815" y="4422"/>
                    <a:pt x="2818" y="4400"/>
                    <a:pt x="2804" y="4380"/>
                  </a:cubicBezTo>
                  <a:cubicBezTo>
                    <a:pt x="2796" y="4371"/>
                    <a:pt x="2785" y="4366"/>
                    <a:pt x="2773" y="4366"/>
                  </a:cubicBezTo>
                  <a:close/>
                  <a:moveTo>
                    <a:pt x="3205" y="4381"/>
                  </a:moveTo>
                  <a:cubicBezTo>
                    <a:pt x="3196" y="4381"/>
                    <a:pt x="3186" y="4385"/>
                    <a:pt x="3178" y="4391"/>
                  </a:cubicBezTo>
                  <a:cubicBezTo>
                    <a:pt x="3161" y="4405"/>
                    <a:pt x="3161" y="4430"/>
                    <a:pt x="3175" y="4447"/>
                  </a:cubicBezTo>
                  <a:cubicBezTo>
                    <a:pt x="3203" y="4478"/>
                    <a:pt x="3220" y="4517"/>
                    <a:pt x="3231" y="4567"/>
                  </a:cubicBezTo>
                  <a:cubicBezTo>
                    <a:pt x="3234" y="4584"/>
                    <a:pt x="3250" y="4598"/>
                    <a:pt x="3270" y="4598"/>
                  </a:cubicBezTo>
                  <a:lnTo>
                    <a:pt x="3275" y="4598"/>
                  </a:lnTo>
                  <a:cubicBezTo>
                    <a:pt x="3298" y="4592"/>
                    <a:pt x="3312" y="4573"/>
                    <a:pt x="3306" y="4550"/>
                  </a:cubicBezTo>
                  <a:cubicBezTo>
                    <a:pt x="3298" y="4492"/>
                    <a:pt x="3273" y="4436"/>
                    <a:pt x="3234" y="4394"/>
                  </a:cubicBezTo>
                  <a:cubicBezTo>
                    <a:pt x="3226" y="4385"/>
                    <a:pt x="3216" y="4381"/>
                    <a:pt x="3205" y="4381"/>
                  </a:cubicBezTo>
                  <a:close/>
                  <a:moveTo>
                    <a:pt x="6545" y="4441"/>
                  </a:moveTo>
                  <a:cubicBezTo>
                    <a:pt x="6530" y="4441"/>
                    <a:pt x="6517" y="4449"/>
                    <a:pt x="6509" y="4464"/>
                  </a:cubicBezTo>
                  <a:cubicBezTo>
                    <a:pt x="6487" y="4514"/>
                    <a:pt x="6467" y="4556"/>
                    <a:pt x="6442" y="4601"/>
                  </a:cubicBezTo>
                  <a:cubicBezTo>
                    <a:pt x="6436" y="4617"/>
                    <a:pt x="6439" y="4642"/>
                    <a:pt x="6459" y="4654"/>
                  </a:cubicBezTo>
                  <a:cubicBezTo>
                    <a:pt x="6464" y="4656"/>
                    <a:pt x="6470" y="4659"/>
                    <a:pt x="6478" y="4659"/>
                  </a:cubicBezTo>
                  <a:cubicBezTo>
                    <a:pt x="6492" y="4659"/>
                    <a:pt x="6506" y="4654"/>
                    <a:pt x="6512" y="4637"/>
                  </a:cubicBezTo>
                  <a:cubicBezTo>
                    <a:pt x="6537" y="4589"/>
                    <a:pt x="6562" y="4545"/>
                    <a:pt x="6581" y="4497"/>
                  </a:cubicBezTo>
                  <a:cubicBezTo>
                    <a:pt x="6590" y="4475"/>
                    <a:pt x="6581" y="4456"/>
                    <a:pt x="6562" y="4444"/>
                  </a:cubicBezTo>
                  <a:cubicBezTo>
                    <a:pt x="6556" y="4442"/>
                    <a:pt x="6550" y="4441"/>
                    <a:pt x="6545" y="4441"/>
                  </a:cubicBezTo>
                  <a:close/>
                  <a:moveTo>
                    <a:pt x="511" y="4504"/>
                  </a:moveTo>
                  <a:cubicBezTo>
                    <a:pt x="501" y="4504"/>
                    <a:pt x="490" y="4508"/>
                    <a:pt x="483" y="4517"/>
                  </a:cubicBezTo>
                  <a:cubicBezTo>
                    <a:pt x="469" y="4534"/>
                    <a:pt x="469" y="4559"/>
                    <a:pt x="486" y="4573"/>
                  </a:cubicBezTo>
                  <a:cubicBezTo>
                    <a:pt x="525" y="4606"/>
                    <a:pt x="567" y="4640"/>
                    <a:pt x="608" y="4673"/>
                  </a:cubicBezTo>
                  <a:cubicBezTo>
                    <a:pt x="614" y="4681"/>
                    <a:pt x="622" y="4684"/>
                    <a:pt x="634" y="4684"/>
                  </a:cubicBezTo>
                  <a:cubicBezTo>
                    <a:pt x="642" y="4684"/>
                    <a:pt x="656" y="4681"/>
                    <a:pt x="664" y="4665"/>
                  </a:cubicBezTo>
                  <a:cubicBezTo>
                    <a:pt x="678" y="4651"/>
                    <a:pt x="675" y="4626"/>
                    <a:pt x="656" y="4612"/>
                  </a:cubicBezTo>
                  <a:cubicBezTo>
                    <a:pt x="611" y="4575"/>
                    <a:pt x="572" y="4545"/>
                    <a:pt x="539" y="4514"/>
                  </a:cubicBezTo>
                  <a:cubicBezTo>
                    <a:pt x="531" y="4507"/>
                    <a:pt x="521" y="4504"/>
                    <a:pt x="511" y="4504"/>
                  </a:cubicBezTo>
                  <a:close/>
                  <a:moveTo>
                    <a:pt x="755" y="4700"/>
                  </a:moveTo>
                  <a:cubicBezTo>
                    <a:pt x="744" y="4700"/>
                    <a:pt x="731" y="4705"/>
                    <a:pt x="723" y="4715"/>
                  </a:cubicBezTo>
                  <a:cubicBezTo>
                    <a:pt x="712" y="4734"/>
                    <a:pt x="717" y="4754"/>
                    <a:pt x="734" y="4768"/>
                  </a:cubicBezTo>
                  <a:cubicBezTo>
                    <a:pt x="776" y="4796"/>
                    <a:pt x="818" y="4827"/>
                    <a:pt x="862" y="4854"/>
                  </a:cubicBezTo>
                  <a:cubicBezTo>
                    <a:pt x="871" y="4860"/>
                    <a:pt x="876" y="4863"/>
                    <a:pt x="885" y="4863"/>
                  </a:cubicBezTo>
                  <a:cubicBezTo>
                    <a:pt x="899" y="4863"/>
                    <a:pt x="907" y="4860"/>
                    <a:pt x="915" y="4841"/>
                  </a:cubicBezTo>
                  <a:cubicBezTo>
                    <a:pt x="926" y="4824"/>
                    <a:pt x="918" y="4799"/>
                    <a:pt x="901" y="4790"/>
                  </a:cubicBezTo>
                  <a:cubicBezTo>
                    <a:pt x="857" y="4762"/>
                    <a:pt x="815" y="4734"/>
                    <a:pt x="776" y="4707"/>
                  </a:cubicBezTo>
                  <a:cubicBezTo>
                    <a:pt x="770" y="4702"/>
                    <a:pt x="763" y="4700"/>
                    <a:pt x="755" y="4700"/>
                  </a:cubicBezTo>
                  <a:close/>
                  <a:moveTo>
                    <a:pt x="2653" y="4640"/>
                  </a:moveTo>
                  <a:cubicBezTo>
                    <a:pt x="2634" y="4640"/>
                    <a:pt x="2617" y="4654"/>
                    <a:pt x="2611" y="4673"/>
                  </a:cubicBezTo>
                  <a:cubicBezTo>
                    <a:pt x="2609" y="4701"/>
                    <a:pt x="2606" y="4729"/>
                    <a:pt x="2606" y="4762"/>
                  </a:cubicBezTo>
                  <a:cubicBezTo>
                    <a:pt x="2606" y="4785"/>
                    <a:pt x="2606" y="4810"/>
                    <a:pt x="2609" y="4835"/>
                  </a:cubicBezTo>
                  <a:cubicBezTo>
                    <a:pt x="2609" y="4854"/>
                    <a:pt x="2625" y="4868"/>
                    <a:pt x="2648" y="4868"/>
                  </a:cubicBezTo>
                  <a:cubicBezTo>
                    <a:pt x="2670" y="4866"/>
                    <a:pt x="2687" y="4849"/>
                    <a:pt x="2687" y="4824"/>
                  </a:cubicBezTo>
                  <a:cubicBezTo>
                    <a:pt x="2687" y="4804"/>
                    <a:pt x="2681" y="4779"/>
                    <a:pt x="2681" y="4757"/>
                  </a:cubicBezTo>
                  <a:cubicBezTo>
                    <a:pt x="2681" y="4734"/>
                    <a:pt x="2687" y="4707"/>
                    <a:pt x="2690" y="4681"/>
                  </a:cubicBezTo>
                  <a:cubicBezTo>
                    <a:pt x="2690" y="4659"/>
                    <a:pt x="2676" y="4642"/>
                    <a:pt x="2653" y="4640"/>
                  </a:cubicBezTo>
                  <a:close/>
                  <a:moveTo>
                    <a:pt x="3267" y="4673"/>
                  </a:moveTo>
                  <a:cubicBezTo>
                    <a:pt x="3247" y="4673"/>
                    <a:pt x="3231" y="4686"/>
                    <a:pt x="3228" y="4707"/>
                  </a:cubicBezTo>
                  <a:cubicBezTo>
                    <a:pt x="3220" y="4751"/>
                    <a:pt x="3203" y="4796"/>
                    <a:pt x="3181" y="4841"/>
                  </a:cubicBezTo>
                  <a:cubicBezTo>
                    <a:pt x="3172" y="4863"/>
                    <a:pt x="3178" y="4882"/>
                    <a:pt x="3200" y="4894"/>
                  </a:cubicBezTo>
                  <a:cubicBezTo>
                    <a:pt x="3206" y="4894"/>
                    <a:pt x="3209" y="4896"/>
                    <a:pt x="3217" y="4896"/>
                  </a:cubicBezTo>
                  <a:cubicBezTo>
                    <a:pt x="3231" y="4896"/>
                    <a:pt x="3245" y="4888"/>
                    <a:pt x="3250" y="4874"/>
                  </a:cubicBezTo>
                  <a:cubicBezTo>
                    <a:pt x="3275" y="4824"/>
                    <a:pt x="3292" y="4771"/>
                    <a:pt x="3303" y="4721"/>
                  </a:cubicBezTo>
                  <a:cubicBezTo>
                    <a:pt x="3306" y="4698"/>
                    <a:pt x="3292" y="4679"/>
                    <a:pt x="3273" y="4673"/>
                  </a:cubicBezTo>
                  <a:cubicBezTo>
                    <a:pt x="3271" y="4673"/>
                    <a:pt x="3269" y="4673"/>
                    <a:pt x="3267" y="4673"/>
                  </a:cubicBezTo>
                  <a:close/>
                  <a:moveTo>
                    <a:pt x="6396" y="4718"/>
                  </a:moveTo>
                  <a:cubicBezTo>
                    <a:pt x="6383" y="4718"/>
                    <a:pt x="6369" y="4726"/>
                    <a:pt x="6361" y="4737"/>
                  </a:cubicBezTo>
                  <a:cubicBezTo>
                    <a:pt x="6339" y="4782"/>
                    <a:pt x="6311" y="4821"/>
                    <a:pt x="6277" y="4863"/>
                  </a:cubicBezTo>
                  <a:cubicBezTo>
                    <a:pt x="6269" y="4877"/>
                    <a:pt x="6272" y="4902"/>
                    <a:pt x="6288" y="4916"/>
                  </a:cubicBezTo>
                  <a:cubicBezTo>
                    <a:pt x="6297" y="4919"/>
                    <a:pt x="6305" y="4921"/>
                    <a:pt x="6314" y="4921"/>
                  </a:cubicBezTo>
                  <a:cubicBezTo>
                    <a:pt x="6325" y="4921"/>
                    <a:pt x="6339" y="4916"/>
                    <a:pt x="6341" y="4905"/>
                  </a:cubicBezTo>
                  <a:cubicBezTo>
                    <a:pt x="6369" y="4863"/>
                    <a:pt x="6400" y="4821"/>
                    <a:pt x="6428" y="4776"/>
                  </a:cubicBezTo>
                  <a:cubicBezTo>
                    <a:pt x="6439" y="4757"/>
                    <a:pt x="6431" y="4734"/>
                    <a:pt x="6414" y="4723"/>
                  </a:cubicBezTo>
                  <a:cubicBezTo>
                    <a:pt x="6409" y="4720"/>
                    <a:pt x="6403" y="4718"/>
                    <a:pt x="6396" y="4718"/>
                  </a:cubicBezTo>
                  <a:close/>
                  <a:moveTo>
                    <a:pt x="1020" y="4865"/>
                  </a:moveTo>
                  <a:cubicBezTo>
                    <a:pt x="1006" y="4865"/>
                    <a:pt x="993" y="4871"/>
                    <a:pt x="985" y="4882"/>
                  </a:cubicBezTo>
                  <a:cubicBezTo>
                    <a:pt x="974" y="4902"/>
                    <a:pt x="982" y="4924"/>
                    <a:pt x="999" y="4935"/>
                  </a:cubicBezTo>
                  <a:cubicBezTo>
                    <a:pt x="1041" y="4960"/>
                    <a:pt x="1085" y="4988"/>
                    <a:pt x="1136" y="5013"/>
                  </a:cubicBezTo>
                  <a:cubicBezTo>
                    <a:pt x="1138" y="5016"/>
                    <a:pt x="1144" y="5019"/>
                    <a:pt x="1152" y="5019"/>
                  </a:cubicBezTo>
                  <a:cubicBezTo>
                    <a:pt x="1166" y="5019"/>
                    <a:pt x="1178" y="5013"/>
                    <a:pt x="1186" y="4994"/>
                  </a:cubicBezTo>
                  <a:cubicBezTo>
                    <a:pt x="1197" y="4977"/>
                    <a:pt x="1191" y="4952"/>
                    <a:pt x="1169" y="4944"/>
                  </a:cubicBezTo>
                  <a:cubicBezTo>
                    <a:pt x="1125" y="4919"/>
                    <a:pt x="1080" y="4894"/>
                    <a:pt x="1038" y="4868"/>
                  </a:cubicBezTo>
                  <a:cubicBezTo>
                    <a:pt x="1032" y="4866"/>
                    <a:pt x="1026" y="4865"/>
                    <a:pt x="1020" y="4865"/>
                  </a:cubicBezTo>
                  <a:close/>
                  <a:moveTo>
                    <a:pt x="3138" y="4944"/>
                  </a:moveTo>
                  <a:cubicBezTo>
                    <a:pt x="3126" y="4944"/>
                    <a:pt x="3114" y="4950"/>
                    <a:pt x="3105" y="4960"/>
                  </a:cubicBezTo>
                  <a:cubicBezTo>
                    <a:pt x="3075" y="5000"/>
                    <a:pt x="3041" y="5033"/>
                    <a:pt x="3005" y="5069"/>
                  </a:cubicBezTo>
                  <a:cubicBezTo>
                    <a:pt x="2985" y="5083"/>
                    <a:pt x="2985" y="5106"/>
                    <a:pt x="2999" y="5125"/>
                  </a:cubicBezTo>
                  <a:cubicBezTo>
                    <a:pt x="3008" y="5133"/>
                    <a:pt x="3019" y="5139"/>
                    <a:pt x="3027" y="5139"/>
                  </a:cubicBezTo>
                  <a:cubicBezTo>
                    <a:pt x="3038" y="5139"/>
                    <a:pt x="3047" y="5133"/>
                    <a:pt x="3052" y="5125"/>
                  </a:cubicBezTo>
                  <a:cubicBezTo>
                    <a:pt x="3094" y="5086"/>
                    <a:pt x="3133" y="5047"/>
                    <a:pt x="3164" y="5005"/>
                  </a:cubicBezTo>
                  <a:cubicBezTo>
                    <a:pt x="3178" y="4991"/>
                    <a:pt x="3175" y="4966"/>
                    <a:pt x="3158" y="4952"/>
                  </a:cubicBezTo>
                  <a:cubicBezTo>
                    <a:pt x="3153" y="4947"/>
                    <a:pt x="3146" y="4944"/>
                    <a:pt x="3138" y="4944"/>
                  </a:cubicBezTo>
                  <a:close/>
                  <a:moveTo>
                    <a:pt x="1286" y="5011"/>
                  </a:moveTo>
                  <a:cubicBezTo>
                    <a:pt x="1272" y="5011"/>
                    <a:pt x="1261" y="5019"/>
                    <a:pt x="1253" y="5033"/>
                  </a:cubicBezTo>
                  <a:cubicBezTo>
                    <a:pt x="1242" y="5055"/>
                    <a:pt x="1250" y="5075"/>
                    <a:pt x="1270" y="5086"/>
                  </a:cubicBezTo>
                  <a:cubicBezTo>
                    <a:pt x="1317" y="5106"/>
                    <a:pt x="1362" y="5128"/>
                    <a:pt x="1409" y="5153"/>
                  </a:cubicBezTo>
                  <a:cubicBezTo>
                    <a:pt x="1417" y="5153"/>
                    <a:pt x="1420" y="5156"/>
                    <a:pt x="1429" y="5156"/>
                  </a:cubicBezTo>
                  <a:cubicBezTo>
                    <a:pt x="1443" y="5156"/>
                    <a:pt x="1457" y="5147"/>
                    <a:pt x="1465" y="5133"/>
                  </a:cubicBezTo>
                  <a:cubicBezTo>
                    <a:pt x="1473" y="5114"/>
                    <a:pt x="1465" y="5092"/>
                    <a:pt x="1445" y="5083"/>
                  </a:cubicBezTo>
                  <a:cubicBezTo>
                    <a:pt x="1395" y="5061"/>
                    <a:pt x="1351" y="5036"/>
                    <a:pt x="1306" y="5016"/>
                  </a:cubicBezTo>
                  <a:cubicBezTo>
                    <a:pt x="1299" y="5013"/>
                    <a:pt x="1292" y="5011"/>
                    <a:pt x="1286" y="5011"/>
                  </a:cubicBezTo>
                  <a:close/>
                  <a:moveTo>
                    <a:pt x="6213" y="4964"/>
                  </a:moveTo>
                  <a:cubicBezTo>
                    <a:pt x="6201" y="4964"/>
                    <a:pt x="6190" y="4968"/>
                    <a:pt x="6182" y="4977"/>
                  </a:cubicBezTo>
                  <a:cubicBezTo>
                    <a:pt x="6152" y="5016"/>
                    <a:pt x="6118" y="5050"/>
                    <a:pt x="6082" y="5089"/>
                  </a:cubicBezTo>
                  <a:cubicBezTo>
                    <a:pt x="6065" y="5106"/>
                    <a:pt x="6065" y="5131"/>
                    <a:pt x="6082" y="5145"/>
                  </a:cubicBezTo>
                  <a:cubicBezTo>
                    <a:pt x="6090" y="5153"/>
                    <a:pt x="6102" y="5156"/>
                    <a:pt x="6110" y="5156"/>
                  </a:cubicBezTo>
                  <a:cubicBezTo>
                    <a:pt x="6124" y="5156"/>
                    <a:pt x="6132" y="5153"/>
                    <a:pt x="6143" y="5142"/>
                  </a:cubicBezTo>
                  <a:lnTo>
                    <a:pt x="6247" y="5027"/>
                  </a:lnTo>
                  <a:cubicBezTo>
                    <a:pt x="6258" y="5008"/>
                    <a:pt x="6258" y="4986"/>
                    <a:pt x="6241" y="4972"/>
                  </a:cubicBezTo>
                  <a:cubicBezTo>
                    <a:pt x="6232" y="4967"/>
                    <a:pt x="6222" y="4964"/>
                    <a:pt x="6213" y="4964"/>
                  </a:cubicBezTo>
                  <a:close/>
                  <a:moveTo>
                    <a:pt x="2677" y="4941"/>
                  </a:moveTo>
                  <a:cubicBezTo>
                    <a:pt x="2673" y="4941"/>
                    <a:pt x="2669" y="4942"/>
                    <a:pt x="2664" y="4944"/>
                  </a:cubicBezTo>
                  <a:cubicBezTo>
                    <a:pt x="2645" y="4949"/>
                    <a:pt x="2631" y="4972"/>
                    <a:pt x="2637" y="4991"/>
                  </a:cubicBezTo>
                  <a:cubicBezTo>
                    <a:pt x="2651" y="5041"/>
                    <a:pt x="2670" y="5092"/>
                    <a:pt x="2692" y="5142"/>
                  </a:cubicBezTo>
                  <a:cubicBezTo>
                    <a:pt x="2701" y="5156"/>
                    <a:pt x="2715" y="5167"/>
                    <a:pt x="2729" y="5167"/>
                  </a:cubicBezTo>
                  <a:cubicBezTo>
                    <a:pt x="2731" y="5167"/>
                    <a:pt x="2740" y="5167"/>
                    <a:pt x="2745" y="5161"/>
                  </a:cubicBezTo>
                  <a:cubicBezTo>
                    <a:pt x="2765" y="5153"/>
                    <a:pt x="2776" y="5131"/>
                    <a:pt x="2765" y="5111"/>
                  </a:cubicBezTo>
                  <a:cubicBezTo>
                    <a:pt x="2745" y="5064"/>
                    <a:pt x="2729" y="5016"/>
                    <a:pt x="2715" y="4972"/>
                  </a:cubicBezTo>
                  <a:cubicBezTo>
                    <a:pt x="2708" y="4954"/>
                    <a:pt x="2694" y="4941"/>
                    <a:pt x="2677" y="4941"/>
                  </a:cubicBezTo>
                  <a:close/>
                  <a:moveTo>
                    <a:pt x="1568" y="5145"/>
                  </a:moveTo>
                  <a:cubicBezTo>
                    <a:pt x="1554" y="5145"/>
                    <a:pt x="1540" y="5153"/>
                    <a:pt x="1532" y="5170"/>
                  </a:cubicBezTo>
                  <a:cubicBezTo>
                    <a:pt x="1526" y="5186"/>
                    <a:pt x="1532" y="5209"/>
                    <a:pt x="1554" y="5217"/>
                  </a:cubicBezTo>
                  <a:cubicBezTo>
                    <a:pt x="1602" y="5239"/>
                    <a:pt x="1652" y="5256"/>
                    <a:pt x="1699" y="5273"/>
                  </a:cubicBezTo>
                  <a:cubicBezTo>
                    <a:pt x="1702" y="5279"/>
                    <a:pt x="1710" y="5279"/>
                    <a:pt x="1713" y="5279"/>
                  </a:cubicBezTo>
                  <a:cubicBezTo>
                    <a:pt x="1727" y="5279"/>
                    <a:pt x="1744" y="5267"/>
                    <a:pt x="1749" y="5253"/>
                  </a:cubicBezTo>
                  <a:cubicBezTo>
                    <a:pt x="1755" y="5231"/>
                    <a:pt x="1744" y="5212"/>
                    <a:pt x="1724" y="5203"/>
                  </a:cubicBezTo>
                  <a:cubicBezTo>
                    <a:pt x="1680" y="5186"/>
                    <a:pt x="1629" y="5170"/>
                    <a:pt x="1582" y="5147"/>
                  </a:cubicBezTo>
                  <a:cubicBezTo>
                    <a:pt x="1577" y="5146"/>
                    <a:pt x="1573" y="5145"/>
                    <a:pt x="1568" y="5145"/>
                  </a:cubicBezTo>
                  <a:close/>
                  <a:moveTo>
                    <a:pt x="1863" y="5245"/>
                  </a:moveTo>
                  <a:cubicBezTo>
                    <a:pt x="1845" y="5245"/>
                    <a:pt x="1827" y="5255"/>
                    <a:pt x="1822" y="5273"/>
                  </a:cubicBezTo>
                  <a:cubicBezTo>
                    <a:pt x="1819" y="5295"/>
                    <a:pt x="1828" y="5315"/>
                    <a:pt x="1850" y="5323"/>
                  </a:cubicBezTo>
                  <a:cubicBezTo>
                    <a:pt x="1903" y="5337"/>
                    <a:pt x="1953" y="5348"/>
                    <a:pt x="2003" y="5357"/>
                  </a:cubicBezTo>
                  <a:lnTo>
                    <a:pt x="2009" y="5357"/>
                  </a:lnTo>
                  <a:cubicBezTo>
                    <a:pt x="2028" y="5357"/>
                    <a:pt x="2045" y="5343"/>
                    <a:pt x="2048" y="5326"/>
                  </a:cubicBezTo>
                  <a:cubicBezTo>
                    <a:pt x="2051" y="5304"/>
                    <a:pt x="2037" y="5284"/>
                    <a:pt x="2017" y="5281"/>
                  </a:cubicBezTo>
                  <a:cubicBezTo>
                    <a:pt x="1973" y="5270"/>
                    <a:pt x="1920" y="5259"/>
                    <a:pt x="1869" y="5245"/>
                  </a:cubicBezTo>
                  <a:cubicBezTo>
                    <a:pt x="1867" y="5245"/>
                    <a:pt x="1865" y="5245"/>
                    <a:pt x="1863" y="5245"/>
                  </a:cubicBezTo>
                  <a:close/>
                  <a:moveTo>
                    <a:pt x="6006" y="5187"/>
                  </a:moveTo>
                  <a:cubicBezTo>
                    <a:pt x="5997" y="5187"/>
                    <a:pt x="5987" y="5191"/>
                    <a:pt x="5979" y="5198"/>
                  </a:cubicBezTo>
                  <a:cubicBezTo>
                    <a:pt x="5937" y="5231"/>
                    <a:pt x="5898" y="5265"/>
                    <a:pt x="5859" y="5295"/>
                  </a:cubicBezTo>
                  <a:cubicBezTo>
                    <a:pt x="5842" y="5306"/>
                    <a:pt x="5839" y="5329"/>
                    <a:pt x="5853" y="5348"/>
                  </a:cubicBezTo>
                  <a:cubicBezTo>
                    <a:pt x="5859" y="5354"/>
                    <a:pt x="5873" y="5362"/>
                    <a:pt x="5884" y="5362"/>
                  </a:cubicBezTo>
                  <a:cubicBezTo>
                    <a:pt x="5892" y="5362"/>
                    <a:pt x="5898" y="5357"/>
                    <a:pt x="5909" y="5357"/>
                  </a:cubicBezTo>
                  <a:cubicBezTo>
                    <a:pt x="5951" y="5323"/>
                    <a:pt x="5993" y="5290"/>
                    <a:pt x="6032" y="5256"/>
                  </a:cubicBezTo>
                  <a:cubicBezTo>
                    <a:pt x="6049" y="5242"/>
                    <a:pt x="6049" y="5217"/>
                    <a:pt x="6035" y="5200"/>
                  </a:cubicBezTo>
                  <a:cubicBezTo>
                    <a:pt x="6027" y="5192"/>
                    <a:pt x="6017" y="5187"/>
                    <a:pt x="6006" y="5187"/>
                  </a:cubicBezTo>
                  <a:close/>
                  <a:moveTo>
                    <a:pt x="2623" y="5272"/>
                  </a:moveTo>
                  <a:cubicBezTo>
                    <a:pt x="2620" y="5272"/>
                    <a:pt x="2617" y="5272"/>
                    <a:pt x="2614" y="5273"/>
                  </a:cubicBezTo>
                  <a:cubicBezTo>
                    <a:pt x="2567" y="5284"/>
                    <a:pt x="2517" y="5295"/>
                    <a:pt x="2466" y="5301"/>
                  </a:cubicBezTo>
                  <a:cubicBezTo>
                    <a:pt x="2447" y="5301"/>
                    <a:pt x="2427" y="5323"/>
                    <a:pt x="2433" y="5343"/>
                  </a:cubicBezTo>
                  <a:cubicBezTo>
                    <a:pt x="2436" y="5365"/>
                    <a:pt x="2450" y="5379"/>
                    <a:pt x="2469" y="5379"/>
                  </a:cubicBezTo>
                  <a:cubicBezTo>
                    <a:pt x="2475" y="5379"/>
                    <a:pt x="2475" y="5379"/>
                    <a:pt x="2475" y="5376"/>
                  </a:cubicBezTo>
                  <a:cubicBezTo>
                    <a:pt x="2525" y="5371"/>
                    <a:pt x="2581" y="5362"/>
                    <a:pt x="2631" y="5348"/>
                  </a:cubicBezTo>
                  <a:cubicBezTo>
                    <a:pt x="2651" y="5343"/>
                    <a:pt x="2662" y="5323"/>
                    <a:pt x="2659" y="5301"/>
                  </a:cubicBezTo>
                  <a:cubicBezTo>
                    <a:pt x="2657" y="5284"/>
                    <a:pt x="2640" y="5272"/>
                    <a:pt x="2623" y="5272"/>
                  </a:cubicBezTo>
                  <a:close/>
                  <a:moveTo>
                    <a:pt x="2158" y="5301"/>
                  </a:moveTo>
                  <a:cubicBezTo>
                    <a:pt x="2140" y="5301"/>
                    <a:pt x="2126" y="5316"/>
                    <a:pt x="2120" y="5337"/>
                  </a:cubicBezTo>
                  <a:cubicBezTo>
                    <a:pt x="2118" y="5357"/>
                    <a:pt x="2134" y="5376"/>
                    <a:pt x="2157" y="5379"/>
                  </a:cubicBezTo>
                  <a:cubicBezTo>
                    <a:pt x="2209" y="5384"/>
                    <a:pt x="2258" y="5390"/>
                    <a:pt x="2310" y="5390"/>
                  </a:cubicBezTo>
                  <a:lnTo>
                    <a:pt x="2310" y="5390"/>
                  </a:lnTo>
                  <a:lnTo>
                    <a:pt x="2310" y="5309"/>
                  </a:lnTo>
                  <a:cubicBezTo>
                    <a:pt x="2266" y="5309"/>
                    <a:pt x="2213" y="5309"/>
                    <a:pt x="2162" y="5301"/>
                  </a:cubicBezTo>
                  <a:cubicBezTo>
                    <a:pt x="2161" y="5301"/>
                    <a:pt x="2159" y="5301"/>
                    <a:pt x="2158" y="5301"/>
                  </a:cubicBezTo>
                  <a:close/>
                  <a:moveTo>
                    <a:pt x="2310" y="5390"/>
                  </a:moveTo>
                  <a:lnTo>
                    <a:pt x="2310" y="5390"/>
                  </a:lnTo>
                  <a:lnTo>
                    <a:pt x="2313" y="5390"/>
                  </a:lnTo>
                  <a:cubicBezTo>
                    <a:pt x="2312" y="5390"/>
                    <a:pt x="2311" y="5390"/>
                    <a:pt x="2310" y="5390"/>
                  </a:cubicBezTo>
                  <a:close/>
                  <a:moveTo>
                    <a:pt x="2908" y="5157"/>
                  </a:moveTo>
                  <a:cubicBezTo>
                    <a:pt x="2901" y="5157"/>
                    <a:pt x="2894" y="5158"/>
                    <a:pt x="2888" y="5161"/>
                  </a:cubicBezTo>
                  <a:cubicBezTo>
                    <a:pt x="2846" y="5186"/>
                    <a:pt x="2801" y="5209"/>
                    <a:pt x="2757" y="5228"/>
                  </a:cubicBezTo>
                  <a:cubicBezTo>
                    <a:pt x="2740" y="5237"/>
                    <a:pt x="2726" y="5256"/>
                    <a:pt x="2734" y="5279"/>
                  </a:cubicBezTo>
                  <a:cubicBezTo>
                    <a:pt x="2743" y="5291"/>
                    <a:pt x="2755" y="5301"/>
                    <a:pt x="2770" y="5301"/>
                  </a:cubicBezTo>
                  <a:cubicBezTo>
                    <a:pt x="2774" y="5301"/>
                    <a:pt x="2779" y="5300"/>
                    <a:pt x="2784" y="5298"/>
                  </a:cubicBezTo>
                  <a:cubicBezTo>
                    <a:pt x="2810" y="5337"/>
                    <a:pt x="2837" y="5376"/>
                    <a:pt x="2868" y="5410"/>
                  </a:cubicBezTo>
                  <a:cubicBezTo>
                    <a:pt x="2874" y="5418"/>
                    <a:pt x="2885" y="5424"/>
                    <a:pt x="2896" y="5424"/>
                  </a:cubicBezTo>
                  <a:cubicBezTo>
                    <a:pt x="2902" y="5424"/>
                    <a:pt x="2913" y="5421"/>
                    <a:pt x="2921" y="5421"/>
                  </a:cubicBezTo>
                  <a:cubicBezTo>
                    <a:pt x="2938" y="5407"/>
                    <a:pt x="2938" y="5382"/>
                    <a:pt x="2924" y="5365"/>
                  </a:cubicBezTo>
                  <a:cubicBezTo>
                    <a:pt x="2899" y="5334"/>
                    <a:pt x="2874" y="5301"/>
                    <a:pt x="2854" y="5270"/>
                  </a:cubicBezTo>
                  <a:lnTo>
                    <a:pt x="2927" y="5228"/>
                  </a:lnTo>
                  <a:cubicBezTo>
                    <a:pt x="2949" y="5217"/>
                    <a:pt x="2952" y="5195"/>
                    <a:pt x="2941" y="5175"/>
                  </a:cubicBezTo>
                  <a:cubicBezTo>
                    <a:pt x="2933" y="5162"/>
                    <a:pt x="2921" y="5157"/>
                    <a:pt x="2908" y="5157"/>
                  </a:cubicBezTo>
                  <a:close/>
                  <a:moveTo>
                    <a:pt x="5754" y="5375"/>
                  </a:moveTo>
                  <a:cubicBezTo>
                    <a:pt x="5747" y="5375"/>
                    <a:pt x="5740" y="5377"/>
                    <a:pt x="5733" y="5382"/>
                  </a:cubicBezTo>
                  <a:cubicBezTo>
                    <a:pt x="5691" y="5410"/>
                    <a:pt x="5650" y="5438"/>
                    <a:pt x="5605" y="5463"/>
                  </a:cubicBezTo>
                  <a:cubicBezTo>
                    <a:pt x="5588" y="5474"/>
                    <a:pt x="5580" y="5496"/>
                    <a:pt x="5591" y="5516"/>
                  </a:cubicBezTo>
                  <a:cubicBezTo>
                    <a:pt x="5599" y="5530"/>
                    <a:pt x="5613" y="5535"/>
                    <a:pt x="5627" y="5535"/>
                  </a:cubicBezTo>
                  <a:cubicBezTo>
                    <a:pt x="5633" y="5535"/>
                    <a:pt x="5641" y="5532"/>
                    <a:pt x="5644" y="5530"/>
                  </a:cubicBezTo>
                  <a:cubicBezTo>
                    <a:pt x="5689" y="5502"/>
                    <a:pt x="5733" y="5474"/>
                    <a:pt x="5775" y="5446"/>
                  </a:cubicBezTo>
                  <a:cubicBezTo>
                    <a:pt x="5795" y="5435"/>
                    <a:pt x="5800" y="5410"/>
                    <a:pt x="5786" y="5393"/>
                  </a:cubicBezTo>
                  <a:cubicBezTo>
                    <a:pt x="5779" y="5382"/>
                    <a:pt x="5767" y="5375"/>
                    <a:pt x="5754" y="5375"/>
                  </a:cubicBezTo>
                  <a:close/>
                  <a:moveTo>
                    <a:pt x="3000" y="5452"/>
                  </a:moveTo>
                  <a:cubicBezTo>
                    <a:pt x="2989" y="5452"/>
                    <a:pt x="2979" y="5457"/>
                    <a:pt x="2971" y="5465"/>
                  </a:cubicBezTo>
                  <a:cubicBezTo>
                    <a:pt x="2957" y="5482"/>
                    <a:pt x="2957" y="5507"/>
                    <a:pt x="2974" y="5521"/>
                  </a:cubicBezTo>
                  <a:cubicBezTo>
                    <a:pt x="3019" y="5560"/>
                    <a:pt x="3055" y="5591"/>
                    <a:pt x="3102" y="5622"/>
                  </a:cubicBezTo>
                  <a:cubicBezTo>
                    <a:pt x="3105" y="5627"/>
                    <a:pt x="3116" y="5630"/>
                    <a:pt x="3122" y="5630"/>
                  </a:cubicBezTo>
                  <a:cubicBezTo>
                    <a:pt x="3136" y="5630"/>
                    <a:pt x="3147" y="5627"/>
                    <a:pt x="3156" y="5608"/>
                  </a:cubicBezTo>
                  <a:cubicBezTo>
                    <a:pt x="3167" y="5591"/>
                    <a:pt x="3164" y="5571"/>
                    <a:pt x="3147" y="5557"/>
                  </a:cubicBezTo>
                  <a:cubicBezTo>
                    <a:pt x="3105" y="5524"/>
                    <a:pt x="3066" y="5493"/>
                    <a:pt x="3027" y="5463"/>
                  </a:cubicBezTo>
                  <a:cubicBezTo>
                    <a:pt x="3019" y="5456"/>
                    <a:pt x="3009" y="5452"/>
                    <a:pt x="3000" y="5452"/>
                  </a:cubicBezTo>
                  <a:close/>
                  <a:moveTo>
                    <a:pt x="5495" y="5530"/>
                  </a:moveTo>
                  <a:cubicBezTo>
                    <a:pt x="5489" y="5530"/>
                    <a:pt x="5483" y="5532"/>
                    <a:pt x="5477" y="5535"/>
                  </a:cubicBezTo>
                  <a:cubicBezTo>
                    <a:pt x="5432" y="5557"/>
                    <a:pt x="5385" y="5577"/>
                    <a:pt x="5337" y="5599"/>
                  </a:cubicBezTo>
                  <a:cubicBezTo>
                    <a:pt x="5315" y="5605"/>
                    <a:pt x="5306" y="5627"/>
                    <a:pt x="5315" y="5647"/>
                  </a:cubicBezTo>
                  <a:cubicBezTo>
                    <a:pt x="5323" y="5661"/>
                    <a:pt x="5337" y="5672"/>
                    <a:pt x="5351" y="5672"/>
                  </a:cubicBezTo>
                  <a:lnTo>
                    <a:pt x="5368" y="5672"/>
                  </a:lnTo>
                  <a:cubicBezTo>
                    <a:pt x="5418" y="5650"/>
                    <a:pt x="5465" y="5630"/>
                    <a:pt x="5510" y="5605"/>
                  </a:cubicBezTo>
                  <a:cubicBezTo>
                    <a:pt x="5532" y="5594"/>
                    <a:pt x="5538" y="5574"/>
                    <a:pt x="5530" y="5552"/>
                  </a:cubicBezTo>
                  <a:cubicBezTo>
                    <a:pt x="5522" y="5538"/>
                    <a:pt x="5509" y="5530"/>
                    <a:pt x="5495" y="5530"/>
                  </a:cubicBezTo>
                  <a:close/>
                  <a:moveTo>
                    <a:pt x="3257" y="5633"/>
                  </a:moveTo>
                  <a:cubicBezTo>
                    <a:pt x="3243" y="5633"/>
                    <a:pt x="3228" y="5639"/>
                    <a:pt x="3220" y="5655"/>
                  </a:cubicBezTo>
                  <a:cubicBezTo>
                    <a:pt x="3214" y="5672"/>
                    <a:pt x="3217" y="5697"/>
                    <a:pt x="3236" y="5705"/>
                  </a:cubicBezTo>
                  <a:cubicBezTo>
                    <a:pt x="3284" y="5730"/>
                    <a:pt x="3331" y="5753"/>
                    <a:pt x="3381" y="5772"/>
                  </a:cubicBezTo>
                  <a:cubicBezTo>
                    <a:pt x="3384" y="5772"/>
                    <a:pt x="3387" y="5775"/>
                    <a:pt x="3395" y="5775"/>
                  </a:cubicBezTo>
                  <a:cubicBezTo>
                    <a:pt x="3409" y="5775"/>
                    <a:pt x="3423" y="5770"/>
                    <a:pt x="3429" y="5747"/>
                  </a:cubicBezTo>
                  <a:cubicBezTo>
                    <a:pt x="3437" y="5730"/>
                    <a:pt x="3429" y="5711"/>
                    <a:pt x="3409" y="5700"/>
                  </a:cubicBezTo>
                  <a:cubicBezTo>
                    <a:pt x="3359" y="5683"/>
                    <a:pt x="3315" y="5661"/>
                    <a:pt x="3273" y="5636"/>
                  </a:cubicBezTo>
                  <a:cubicBezTo>
                    <a:pt x="3268" y="5634"/>
                    <a:pt x="3263" y="5633"/>
                    <a:pt x="3257" y="5633"/>
                  </a:cubicBezTo>
                  <a:close/>
                  <a:moveTo>
                    <a:pt x="5205" y="5651"/>
                  </a:moveTo>
                  <a:cubicBezTo>
                    <a:pt x="5202" y="5651"/>
                    <a:pt x="5198" y="5651"/>
                    <a:pt x="5195" y="5652"/>
                  </a:cubicBezTo>
                  <a:cubicBezTo>
                    <a:pt x="5147" y="5666"/>
                    <a:pt x="5100" y="5686"/>
                    <a:pt x="5050" y="5700"/>
                  </a:cubicBezTo>
                  <a:cubicBezTo>
                    <a:pt x="5030" y="5705"/>
                    <a:pt x="5016" y="5728"/>
                    <a:pt x="5022" y="5747"/>
                  </a:cubicBezTo>
                  <a:cubicBezTo>
                    <a:pt x="5030" y="5767"/>
                    <a:pt x="5044" y="5775"/>
                    <a:pt x="5061" y="5775"/>
                  </a:cubicBezTo>
                  <a:cubicBezTo>
                    <a:pt x="5063" y="5775"/>
                    <a:pt x="5066" y="5774"/>
                    <a:pt x="5068" y="5774"/>
                  </a:cubicBezTo>
                  <a:cubicBezTo>
                    <a:pt x="5069" y="5774"/>
                    <a:pt x="5069" y="5774"/>
                    <a:pt x="5069" y="5775"/>
                  </a:cubicBezTo>
                  <a:cubicBezTo>
                    <a:pt x="5120" y="5761"/>
                    <a:pt x="5170" y="5744"/>
                    <a:pt x="5217" y="5728"/>
                  </a:cubicBezTo>
                  <a:cubicBezTo>
                    <a:pt x="5239" y="5719"/>
                    <a:pt x="5251" y="5700"/>
                    <a:pt x="5242" y="5677"/>
                  </a:cubicBezTo>
                  <a:cubicBezTo>
                    <a:pt x="5238" y="5661"/>
                    <a:pt x="5222" y="5651"/>
                    <a:pt x="5205" y="5651"/>
                  </a:cubicBezTo>
                  <a:close/>
                  <a:moveTo>
                    <a:pt x="4917" y="5736"/>
                  </a:moveTo>
                  <a:cubicBezTo>
                    <a:pt x="4913" y="5736"/>
                    <a:pt x="4909" y="5737"/>
                    <a:pt x="4905" y="5739"/>
                  </a:cubicBezTo>
                  <a:lnTo>
                    <a:pt x="4871" y="5744"/>
                  </a:lnTo>
                  <a:cubicBezTo>
                    <a:pt x="4829" y="5753"/>
                    <a:pt x="4793" y="5761"/>
                    <a:pt x="4754" y="5770"/>
                  </a:cubicBezTo>
                  <a:cubicBezTo>
                    <a:pt x="4735" y="5772"/>
                    <a:pt x="4718" y="5795"/>
                    <a:pt x="4723" y="5814"/>
                  </a:cubicBezTo>
                  <a:cubicBezTo>
                    <a:pt x="4726" y="5831"/>
                    <a:pt x="4743" y="5845"/>
                    <a:pt x="4762" y="5845"/>
                  </a:cubicBezTo>
                  <a:cubicBezTo>
                    <a:pt x="4762" y="5845"/>
                    <a:pt x="4765" y="5845"/>
                    <a:pt x="4768" y="5842"/>
                  </a:cubicBezTo>
                  <a:cubicBezTo>
                    <a:pt x="4807" y="5836"/>
                    <a:pt x="4843" y="5828"/>
                    <a:pt x="4885" y="5817"/>
                  </a:cubicBezTo>
                  <a:lnTo>
                    <a:pt x="4921" y="5811"/>
                  </a:lnTo>
                  <a:cubicBezTo>
                    <a:pt x="4941" y="5809"/>
                    <a:pt x="4955" y="5786"/>
                    <a:pt x="4949" y="5767"/>
                  </a:cubicBezTo>
                  <a:cubicBezTo>
                    <a:pt x="4947" y="5749"/>
                    <a:pt x="4932" y="5736"/>
                    <a:pt x="4917" y="5736"/>
                  </a:cubicBezTo>
                  <a:close/>
                  <a:moveTo>
                    <a:pt x="3534" y="5753"/>
                  </a:moveTo>
                  <a:cubicBezTo>
                    <a:pt x="3518" y="5753"/>
                    <a:pt x="3505" y="5763"/>
                    <a:pt x="3499" y="5781"/>
                  </a:cubicBezTo>
                  <a:cubicBezTo>
                    <a:pt x="3493" y="5800"/>
                    <a:pt x="3501" y="5823"/>
                    <a:pt x="3524" y="5828"/>
                  </a:cubicBezTo>
                  <a:cubicBezTo>
                    <a:pt x="3571" y="5842"/>
                    <a:pt x="3624" y="5856"/>
                    <a:pt x="3677" y="5867"/>
                  </a:cubicBezTo>
                  <a:lnTo>
                    <a:pt x="3688" y="5867"/>
                  </a:lnTo>
                  <a:cubicBezTo>
                    <a:pt x="3708" y="5867"/>
                    <a:pt x="3722" y="5853"/>
                    <a:pt x="3725" y="5839"/>
                  </a:cubicBezTo>
                  <a:cubicBezTo>
                    <a:pt x="3730" y="5817"/>
                    <a:pt x="3716" y="5797"/>
                    <a:pt x="3694" y="5795"/>
                  </a:cubicBezTo>
                  <a:cubicBezTo>
                    <a:pt x="3647" y="5783"/>
                    <a:pt x="3593" y="5770"/>
                    <a:pt x="3549" y="5756"/>
                  </a:cubicBezTo>
                  <a:cubicBezTo>
                    <a:pt x="3544" y="5754"/>
                    <a:pt x="3539" y="5753"/>
                    <a:pt x="3534" y="5753"/>
                  </a:cubicBezTo>
                  <a:close/>
                  <a:moveTo>
                    <a:pt x="4609" y="5797"/>
                  </a:moveTo>
                  <a:cubicBezTo>
                    <a:pt x="4607" y="5797"/>
                    <a:pt x="4605" y="5797"/>
                    <a:pt x="4603" y="5797"/>
                  </a:cubicBezTo>
                  <a:cubicBezTo>
                    <a:pt x="4556" y="5803"/>
                    <a:pt x="4503" y="5811"/>
                    <a:pt x="4456" y="5817"/>
                  </a:cubicBezTo>
                  <a:cubicBezTo>
                    <a:pt x="4433" y="5817"/>
                    <a:pt x="4416" y="5839"/>
                    <a:pt x="4419" y="5859"/>
                  </a:cubicBezTo>
                  <a:cubicBezTo>
                    <a:pt x="4422" y="5881"/>
                    <a:pt x="4436" y="5895"/>
                    <a:pt x="4458" y="5895"/>
                  </a:cubicBezTo>
                  <a:lnTo>
                    <a:pt x="4464" y="5895"/>
                  </a:lnTo>
                  <a:cubicBezTo>
                    <a:pt x="4514" y="5887"/>
                    <a:pt x="4567" y="5884"/>
                    <a:pt x="4617" y="5873"/>
                  </a:cubicBezTo>
                  <a:cubicBezTo>
                    <a:pt x="4640" y="5870"/>
                    <a:pt x="4654" y="5850"/>
                    <a:pt x="4651" y="5828"/>
                  </a:cubicBezTo>
                  <a:cubicBezTo>
                    <a:pt x="4646" y="5810"/>
                    <a:pt x="4629" y="5797"/>
                    <a:pt x="4609" y="5797"/>
                  </a:cubicBezTo>
                  <a:close/>
                  <a:moveTo>
                    <a:pt x="3845" y="5817"/>
                  </a:moveTo>
                  <a:cubicBezTo>
                    <a:pt x="3822" y="5817"/>
                    <a:pt x="3806" y="5831"/>
                    <a:pt x="3803" y="5853"/>
                  </a:cubicBezTo>
                  <a:cubicBezTo>
                    <a:pt x="3803" y="5873"/>
                    <a:pt x="3817" y="5892"/>
                    <a:pt x="3836" y="5895"/>
                  </a:cubicBezTo>
                  <a:cubicBezTo>
                    <a:pt x="3886" y="5898"/>
                    <a:pt x="3939" y="5906"/>
                    <a:pt x="3995" y="5909"/>
                  </a:cubicBezTo>
                  <a:cubicBezTo>
                    <a:pt x="4015" y="5909"/>
                    <a:pt x="4031" y="5892"/>
                    <a:pt x="4029" y="5873"/>
                  </a:cubicBezTo>
                  <a:cubicBezTo>
                    <a:pt x="4031" y="5853"/>
                    <a:pt x="4015" y="5836"/>
                    <a:pt x="3995" y="5831"/>
                  </a:cubicBezTo>
                  <a:cubicBezTo>
                    <a:pt x="3945" y="5828"/>
                    <a:pt x="3892" y="5825"/>
                    <a:pt x="3845" y="5817"/>
                  </a:cubicBezTo>
                  <a:close/>
                  <a:moveTo>
                    <a:pt x="4305" y="5828"/>
                  </a:moveTo>
                  <a:cubicBezTo>
                    <a:pt x="4303" y="5828"/>
                    <a:pt x="4301" y="5828"/>
                    <a:pt x="4299" y="5828"/>
                  </a:cubicBezTo>
                  <a:cubicBezTo>
                    <a:pt x="4249" y="5831"/>
                    <a:pt x="4196" y="5836"/>
                    <a:pt x="4149" y="5836"/>
                  </a:cubicBezTo>
                  <a:cubicBezTo>
                    <a:pt x="4126" y="5836"/>
                    <a:pt x="4110" y="5853"/>
                    <a:pt x="4110" y="5873"/>
                  </a:cubicBezTo>
                  <a:cubicBezTo>
                    <a:pt x="4110" y="5895"/>
                    <a:pt x="4126" y="5912"/>
                    <a:pt x="4149" y="5912"/>
                  </a:cubicBezTo>
                  <a:cubicBezTo>
                    <a:pt x="4199" y="5912"/>
                    <a:pt x="4252" y="5912"/>
                    <a:pt x="4308" y="5906"/>
                  </a:cubicBezTo>
                  <a:cubicBezTo>
                    <a:pt x="4330" y="5901"/>
                    <a:pt x="4347" y="5884"/>
                    <a:pt x="4341" y="5864"/>
                  </a:cubicBezTo>
                  <a:cubicBezTo>
                    <a:pt x="4339" y="5844"/>
                    <a:pt x="4326" y="5828"/>
                    <a:pt x="4305" y="58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5" name="Google Shape;3115;p41"/>
            <p:cNvSpPr/>
            <p:nvPr/>
          </p:nvSpPr>
          <p:spPr>
            <a:xfrm>
              <a:off x="7605478" y="1236865"/>
              <a:ext cx="41113" cy="59308"/>
            </a:xfrm>
            <a:custGeom>
              <a:avLst/>
              <a:gdLst/>
              <a:ahLst/>
              <a:cxnLst/>
              <a:rect l="l" t="t" r="r" b="b"/>
              <a:pathLst>
                <a:path w="1245" h="1796" extrusionOk="0">
                  <a:moveTo>
                    <a:pt x="645" y="100"/>
                  </a:moveTo>
                  <a:lnTo>
                    <a:pt x="1150" y="1489"/>
                  </a:lnTo>
                  <a:lnTo>
                    <a:pt x="765" y="1704"/>
                  </a:lnTo>
                  <a:lnTo>
                    <a:pt x="90" y="387"/>
                  </a:lnTo>
                  <a:lnTo>
                    <a:pt x="645" y="100"/>
                  </a:lnTo>
                  <a:close/>
                  <a:moveTo>
                    <a:pt x="672" y="0"/>
                  </a:moveTo>
                  <a:cubicBezTo>
                    <a:pt x="665" y="0"/>
                    <a:pt x="659" y="2"/>
                    <a:pt x="653" y="8"/>
                  </a:cubicBezTo>
                  <a:lnTo>
                    <a:pt x="29" y="331"/>
                  </a:lnTo>
                  <a:cubicBezTo>
                    <a:pt x="6" y="342"/>
                    <a:pt x="1" y="362"/>
                    <a:pt x="12" y="384"/>
                  </a:cubicBezTo>
                  <a:lnTo>
                    <a:pt x="718" y="1771"/>
                  </a:lnTo>
                  <a:cubicBezTo>
                    <a:pt x="726" y="1782"/>
                    <a:pt x="732" y="1787"/>
                    <a:pt x="743" y="1793"/>
                  </a:cubicBezTo>
                  <a:cubicBezTo>
                    <a:pt x="745" y="1796"/>
                    <a:pt x="751" y="1796"/>
                    <a:pt x="754" y="1796"/>
                  </a:cubicBezTo>
                  <a:cubicBezTo>
                    <a:pt x="757" y="1796"/>
                    <a:pt x="765" y="1796"/>
                    <a:pt x="771" y="1785"/>
                  </a:cubicBezTo>
                  <a:lnTo>
                    <a:pt x="1220" y="1534"/>
                  </a:lnTo>
                  <a:cubicBezTo>
                    <a:pt x="1239" y="1528"/>
                    <a:pt x="1245" y="1506"/>
                    <a:pt x="1239" y="1489"/>
                  </a:cubicBezTo>
                  <a:lnTo>
                    <a:pt x="704" y="27"/>
                  </a:lnTo>
                  <a:cubicBezTo>
                    <a:pt x="701" y="16"/>
                    <a:pt x="695" y="8"/>
                    <a:pt x="684" y="2"/>
                  </a:cubicBezTo>
                  <a:cubicBezTo>
                    <a:pt x="680" y="1"/>
                    <a:pt x="676" y="0"/>
                    <a:pt x="6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6" name="Google Shape;3116;p41"/>
            <p:cNvSpPr/>
            <p:nvPr/>
          </p:nvSpPr>
          <p:spPr>
            <a:xfrm>
              <a:off x="7633217" y="1294754"/>
              <a:ext cx="25625" cy="25559"/>
            </a:xfrm>
            <a:custGeom>
              <a:avLst/>
              <a:gdLst/>
              <a:ahLst/>
              <a:cxnLst/>
              <a:rect l="l" t="t" r="r" b="b"/>
              <a:pathLst>
                <a:path w="776" h="774" extrusionOk="0">
                  <a:moveTo>
                    <a:pt x="388" y="76"/>
                  </a:moveTo>
                  <a:cubicBezTo>
                    <a:pt x="561" y="76"/>
                    <a:pt x="698" y="216"/>
                    <a:pt x="698" y="389"/>
                  </a:cubicBezTo>
                  <a:cubicBezTo>
                    <a:pt x="698" y="559"/>
                    <a:pt x="558" y="698"/>
                    <a:pt x="388" y="698"/>
                  </a:cubicBezTo>
                  <a:cubicBezTo>
                    <a:pt x="218" y="698"/>
                    <a:pt x="78" y="559"/>
                    <a:pt x="78" y="389"/>
                  </a:cubicBezTo>
                  <a:cubicBezTo>
                    <a:pt x="78" y="216"/>
                    <a:pt x="218" y="76"/>
                    <a:pt x="388" y="76"/>
                  </a:cubicBezTo>
                  <a:close/>
                  <a:moveTo>
                    <a:pt x="388" y="1"/>
                  </a:moveTo>
                  <a:cubicBezTo>
                    <a:pt x="173" y="1"/>
                    <a:pt x="0" y="174"/>
                    <a:pt x="0" y="389"/>
                  </a:cubicBezTo>
                  <a:cubicBezTo>
                    <a:pt x="0" y="601"/>
                    <a:pt x="173" y="774"/>
                    <a:pt x="388" y="774"/>
                  </a:cubicBezTo>
                  <a:cubicBezTo>
                    <a:pt x="603" y="774"/>
                    <a:pt x="776" y="601"/>
                    <a:pt x="776" y="389"/>
                  </a:cubicBezTo>
                  <a:cubicBezTo>
                    <a:pt x="776" y="174"/>
                    <a:pt x="600" y="1"/>
                    <a:pt x="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7" name="Google Shape;3117;p41"/>
            <p:cNvSpPr/>
            <p:nvPr/>
          </p:nvSpPr>
          <p:spPr>
            <a:xfrm>
              <a:off x="7761741" y="1100482"/>
              <a:ext cx="202230" cy="51878"/>
            </a:xfrm>
            <a:custGeom>
              <a:avLst/>
              <a:gdLst/>
              <a:ahLst/>
              <a:cxnLst/>
              <a:rect l="l" t="t" r="r" b="b"/>
              <a:pathLst>
                <a:path w="6124" h="1571" extrusionOk="0">
                  <a:moveTo>
                    <a:pt x="1772" y="0"/>
                  </a:moveTo>
                  <a:cubicBezTo>
                    <a:pt x="1724" y="0"/>
                    <a:pt x="1671" y="3"/>
                    <a:pt x="1615" y="11"/>
                  </a:cubicBezTo>
                  <a:cubicBezTo>
                    <a:pt x="1593" y="11"/>
                    <a:pt x="1576" y="31"/>
                    <a:pt x="1579" y="53"/>
                  </a:cubicBezTo>
                  <a:cubicBezTo>
                    <a:pt x="1585" y="73"/>
                    <a:pt x="1599" y="87"/>
                    <a:pt x="1618" y="87"/>
                  </a:cubicBezTo>
                  <a:lnTo>
                    <a:pt x="1621" y="87"/>
                  </a:lnTo>
                  <a:cubicBezTo>
                    <a:pt x="1674" y="81"/>
                    <a:pt x="1724" y="76"/>
                    <a:pt x="1772" y="76"/>
                  </a:cubicBezTo>
                  <a:cubicBezTo>
                    <a:pt x="1794" y="76"/>
                    <a:pt x="1811" y="59"/>
                    <a:pt x="1811" y="39"/>
                  </a:cubicBezTo>
                  <a:cubicBezTo>
                    <a:pt x="1811" y="17"/>
                    <a:pt x="1794" y="0"/>
                    <a:pt x="1772" y="0"/>
                  </a:cubicBezTo>
                  <a:close/>
                  <a:moveTo>
                    <a:pt x="1931" y="5"/>
                  </a:moveTo>
                  <a:cubicBezTo>
                    <a:pt x="1911" y="5"/>
                    <a:pt x="1894" y="19"/>
                    <a:pt x="1892" y="39"/>
                  </a:cubicBezTo>
                  <a:cubicBezTo>
                    <a:pt x="1886" y="59"/>
                    <a:pt x="1900" y="81"/>
                    <a:pt x="1922" y="84"/>
                  </a:cubicBezTo>
                  <a:cubicBezTo>
                    <a:pt x="1970" y="90"/>
                    <a:pt x="2017" y="106"/>
                    <a:pt x="2062" y="123"/>
                  </a:cubicBezTo>
                  <a:cubicBezTo>
                    <a:pt x="2065" y="126"/>
                    <a:pt x="2067" y="126"/>
                    <a:pt x="2076" y="126"/>
                  </a:cubicBezTo>
                  <a:cubicBezTo>
                    <a:pt x="2090" y="126"/>
                    <a:pt x="2106" y="120"/>
                    <a:pt x="2118" y="98"/>
                  </a:cubicBezTo>
                  <a:cubicBezTo>
                    <a:pt x="2123" y="81"/>
                    <a:pt x="2115" y="56"/>
                    <a:pt x="2092" y="48"/>
                  </a:cubicBezTo>
                  <a:cubicBezTo>
                    <a:pt x="2045" y="31"/>
                    <a:pt x="1992" y="17"/>
                    <a:pt x="1936" y="6"/>
                  </a:cubicBezTo>
                  <a:cubicBezTo>
                    <a:pt x="1934" y="6"/>
                    <a:pt x="1932" y="5"/>
                    <a:pt x="1931" y="5"/>
                  </a:cubicBezTo>
                  <a:close/>
                  <a:moveTo>
                    <a:pt x="1465" y="34"/>
                  </a:moveTo>
                  <a:cubicBezTo>
                    <a:pt x="1462" y="34"/>
                    <a:pt x="1458" y="35"/>
                    <a:pt x="1454" y="37"/>
                  </a:cubicBezTo>
                  <a:cubicBezTo>
                    <a:pt x="1409" y="45"/>
                    <a:pt x="1356" y="59"/>
                    <a:pt x="1303" y="76"/>
                  </a:cubicBezTo>
                  <a:cubicBezTo>
                    <a:pt x="1286" y="84"/>
                    <a:pt x="1272" y="106"/>
                    <a:pt x="1281" y="126"/>
                  </a:cubicBezTo>
                  <a:cubicBezTo>
                    <a:pt x="1286" y="143"/>
                    <a:pt x="1300" y="154"/>
                    <a:pt x="1320" y="154"/>
                  </a:cubicBezTo>
                  <a:cubicBezTo>
                    <a:pt x="1322" y="154"/>
                    <a:pt x="1325" y="151"/>
                    <a:pt x="1325" y="148"/>
                  </a:cubicBezTo>
                  <a:cubicBezTo>
                    <a:pt x="1373" y="134"/>
                    <a:pt x="1426" y="120"/>
                    <a:pt x="1473" y="109"/>
                  </a:cubicBezTo>
                  <a:cubicBezTo>
                    <a:pt x="1490" y="106"/>
                    <a:pt x="1507" y="84"/>
                    <a:pt x="1501" y="64"/>
                  </a:cubicBezTo>
                  <a:cubicBezTo>
                    <a:pt x="1496" y="48"/>
                    <a:pt x="1483" y="34"/>
                    <a:pt x="1465" y="34"/>
                  </a:cubicBezTo>
                  <a:close/>
                  <a:moveTo>
                    <a:pt x="1174" y="127"/>
                  </a:moveTo>
                  <a:cubicBezTo>
                    <a:pt x="1169" y="127"/>
                    <a:pt x="1165" y="127"/>
                    <a:pt x="1161" y="129"/>
                  </a:cubicBezTo>
                  <a:lnTo>
                    <a:pt x="1127" y="143"/>
                  </a:lnTo>
                  <a:cubicBezTo>
                    <a:pt x="1085" y="156"/>
                    <a:pt x="1049" y="176"/>
                    <a:pt x="1016" y="190"/>
                  </a:cubicBezTo>
                  <a:cubicBezTo>
                    <a:pt x="993" y="196"/>
                    <a:pt x="985" y="218"/>
                    <a:pt x="993" y="237"/>
                  </a:cubicBezTo>
                  <a:cubicBezTo>
                    <a:pt x="1002" y="251"/>
                    <a:pt x="1016" y="263"/>
                    <a:pt x="1030" y="263"/>
                  </a:cubicBezTo>
                  <a:cubicBezTo>
                    <a:pt x="1035" y="263"/>
                    <a:pt x="1041" y="260"/>
                    <a:pt x="1043" y="257"/>
                  </a:cubicBezTo>
                  <a:cubicBezTo>
                    <a:pt x="1077" y="246"/>
                    <a:pt x="1113" y="229"/>
                    <a:pt x="1152" y="215"/>
                  </a:cubicBezTo>
                  <a:lnTo>
                    <a:pt x="1186" y="201"/>
                  </a:lnTo>
                  <a:cubicBezTo>
                    <a:pt x="1205" y="196"/>
                    <a:pt x="1216" y="173"/>
                    <a:pt x="1211" y="154"/>
                  </a:cubicBezTo>
                  <a:cubicBezTo>
                    <a:pt x="1204" y="136"/>
                    <a:pt x="1190" y="127"/>
                    <a:pt x="1174" y="127"/>
                  </a:cubicBezTo>
                  <a:close/>
                  <a:moveTo>
                    <a:pt x="2209" y="119"/>
                  </a:moveTo>
                  <a:cubicBezTo>
                    <a:pt x="2197" y="119"/>
                    <a:pt x="2185" y="126"/>
                    <a:pt x="2176" y="137"/>
                  </a:cubicBezTo>
                  <a:cubicBezTo>
                    <a:pt x="2162" y="154"/>
                    <a:pt x="2171" y="176"/>
                    <a:pt x="2187" y="190"/>
                  </a:cubicBezTo>
                  <a:cubicBezTo>
                    <a:pt x="2229" y="215"/>
                    <a:pt x="2268" y="249"/>
                    <a:pt x="2302" y="282"/>
                  </a:cubicBezTo>
                  <a:cubicBezTo>
                    <a:pt x="2310" y="290"/>
                    <a:pt x="2318" y="293"/>
                    <a:pt x="2330" y="293"/>
                  </a:cubicBezTo>
                  <a:cubicBezTo>
                    <a:pt x="2341" y="293"/>
                    <a:pt x="2352" y="290"/>
                    <a:pt x="2355" y="282"/>
                  </a:cubicBezTo>
                  <a:cubicBezTo>
                    <a:pt x="2371" y="265"/>
                    <a:pt x="2371" y="240"/>
                    <a:pt x="2355" y="226"/>
                  </a:cubicBezTo>
                  <a:cubicBezTo>
                    <a:pt x="2313" y="190"/>
                    <a:pt x="2274" y="154"/>
                    <a:pt x="2229" y="126"/>
                  </a:cubicBezTo>
                  <a:cubicBezTo>
                    <a:pt x="2222" y="121"/>
                    <a:pt x="2215" y="119"/>
                    <a:pt x="2209" y="119"/>
                  </a:cubicBezTo>
                  <a:close/>
                  <a:moveTo>
                    <a:pt x="892" y="244"/>
                  </a:moveTo>
                  <a:cubicBezTo>
                    <a:pt x="886" y="244"/>
                    <a:pt x="879" y="245"/>
                    <a:pt x="873" y="249"/>
                  </a:cubicBezTo>
                  <a:cubicBezTo>
                    <a:pt x="820" y="274"/>
                    <a:pt x="778" y="296"/>
                    <a:pt x="734" y="321"/>
                  </a:cubicBezTo>
                  <a:cubicBezTo>
                    <a:pt x="714" y="332"/>
                    <a:pt x="709" y="357"/>
                    <a:pt x="720" y="374"/>
                  </a:cubicBezTo>
                  <a:cubicBezTo>
                    <a:pt x="725" y="388"/>
                    <a:pt x="739" y="394"/>
                    <a:pt x="753" y="394"/>
                  </a:cubicBezTo>
                  <a:cubicBezTo>
                    <a:pt x="762" y="394"/>
                    <a:pt x="767" y="394"/>
                    <a:pt x="776" y="388"/>
                  </a:cubicBezTo>
                  <a:cubicBezTo>
                    <a:pt x="812" y="363"/>
                    <a:pt x="859" y="343"/>
                    <a:pt x="907" y="318"/>
                  </a:cubicBezTo>
                  <a:cubicBezTo>
                    <a:pt x="929" y="307"/>
                    <a:pt x="935" y="288"/>
                    <a:pt x="924" y="265"/>
                  </a:cubicBezTo>
                  <a:cubicBezTo>
                    <a:pt x="918" y="252"/>
                    <a:pt x="905" y="244"/>
                    <a:pt x="892" y="244"/>
                  </a:cubicBezTo>
                  <a:close/>
                  <a:moveTo>
                    <a:pt x="4003" y="328"/>
                  </a:moveTo>
                  <a:cubicBezTo>
                    <a:pt x="3958" y="328"/>
                    <a:pt x="3919" y="336"/>
                    <a:pt x="3886" y="349"/>
                  </a:cubicBezTo>
                  <a:cubicBezTo>
                    <a:pt x="3864" y="360"/>
                    <a:pt x="3853" y="380"/>
                    <a:pt x="3864" y="402"/>
                  </a:cubicBezTo>
                  <a:cubicBezTo>
                    <a:pt x="3872" y="416"/>
                    <a:pt x="3886" y="427"/>
                    <a:pt x="3900" y="427"/>
                  </a:cubicBezTo>
                  <a:cubicBezTo>
                    <a:pt x="3903" y="427"/>
                    <a:pt x="3909" y="422"/>
                    <a:pt x="3917" y="419"/>
                  </a:cubicBezTo>
                  <a:cubicBezTo>
                    <a:pt x="3941" y="408"/>
                    <a:pt x="3970" y="404"/>
                    <a:pt x="4002" y="404"/>
                  </a:cubicBezTo>
                  <a:cubicBezTo>
                    <a:pt x="4012" y="404"/>
                    <a:pt x="4021" y="404"/>
                    <a:pt x="4031" y="405"/>
                  </a:cubicBezTo>
                  <a:cubicBezTo>
                    <a:pt x="4034" y="405"/>
                    <a:pt x="4040" y="408"/>
                    <a:pt x="4045" y="408"/>
                  </a:cubicBezTo>
                  <a:cubicBezTo>
                    <a:pt x="4049" y="408"/>
                    <a:pt x="4052" y="409"/>
                    <a:pt x="4055" y="409"/>
                  </a:cubicBezTo>
                  <a:cubicBezTo>
                    <a:pt x="4073" y="409"/>
                    <a:pt x="4088" y="396"/>
                    <a:pt x="4090" y="377"/>
                  </a:cubicBezTo>
                  <a:cubicBezTo>
                    <a:pt x="4096" y="357"/>
                    <a:pt x="4082" y="335"/>
                    <a:pt x="4059" y="332"/>
                  </a:cubicBezTo>
                  <a:cubicBezTo>
                    <a:pt x="4054" y="332"/>
                    <a:pt x="4045" y="329"/>
                    <a:pt x="4040" y="329"/>
                  </a:cubicBezTo>
                  <a:cubicBezTo>
                    <a:pt x="4027" y="328"/>
                    <a:pt x="4015" y="328"/>
                    <a:pt x="4003" y="328"/>
                  </a:cubicBezTo>
                  <a:close/>
                  <a:moveTo>
                    <a:pt x="2436" y="336"/>
                  </a:moveTo>
                  <a:cubicBezTo>
                    <a:pt x="2428" y="336"/>
                    <a:pt x="2419" y="339"/>
                    <a:pt x="2410" y="343"/>
                  </a:cubicBezTo>
                  <a:cubicBezTo>
                    <a:pt x="2388" y="352"/>
                    <a:pt x="2385" y="377"/>
                    <a:pt x="2399" y="394"/>
                  </a:cubicBezTo>
                  <a:cubicBezTo>
                    <a:pt x="2427" y="433"/>
                    <a:pt x="2452" y="475"/>
                    <a:pt x="2480" y="519"/>
                  </a:cubicBezTo>
                  <a:cubicBezTo>
                    <a:pt x="2486" y="533"/>
                    <a:pt x="2500" y="541"/>
                    <a:pt x="2514" y="541"/>
                  </a:cubicBezTo>
                  <a:cubicBezTo>
                    <a:pt x="2522" y="541"/>
                    <a:pt x="2528" y="539"/>
                    <a:pt x="2536" y="539"/>
                  </a:cubicBezTo>
                  <a:cubicBezTo>
                    <a:pt x="2553" y="528"/>
                    <a:pt x="2561" y="502"/>
                    <a:pt x="2550" y="486"/>
                  </a:cubicBezTo>
                  <a:cubicBezTo>
                    <a:pt x="2522" y="435"/>
                    <a:pt x="2494" y="394"/>
                    <a:pt x="2463" y="352"/>
                  </a:cubicBezTo>
                  <a:cubicBezTo>
                    <a:pt x="2457" y="341"/>
                    <a:pt x="2447" y="336"/>
                    <a:pt x="2436" y="336"/>
                  </a:cubicBezTo>
                  <a:close/>
                  <a:moveTo>
                    <a:pt x="620" y="398"/>
                  </a:moveTo>
                  <a:cubicBezTo>
                    <a:pt x="613" y="398"/>
                    <a:pt x="606" y="400"/>
                    <a:pt x="600" y="405"/>
                  </a:cubicBezTo>
                  <a:cubicBezTo>
                    <a:pt x="555" y="435"/>
                    <a:pt x="513" y="469"/>
                    <a:pt x="474" y="500"/>
                  </a:cubicBezTo>
                  <a:cubicBezTo>
                    <a:pt x="458" y="514"/>
                    <a:pt x="455" y="539"/>
                    <a:pt x="469" y="555"/>
                  </a:cubicBezTo>
                  <a:cubicBezTo>
                    <a:pt x="474" y="561"/>
                    <a:pt x="488" y="569"/>
                    <a:pt x="499" y="569"/>
                  </a:cubicBezTo>
                  <a:cubicBezTo>
                    <a:pt x="505" y="569"/>
                    <a:pt x="516" y="567"/>
                    <a:pt x="519" y="555"/>
                  </a:cubicBezTo>
                  <a:cubicBezTo>
                    <a:pt x="558" y="528"/>
                    <a:pt x="600" y="497"/>
                    <a:pt x="642" y="469"/>
                  </a:cubicBezTo>
                  <a:cubicBezTo>
                    <a:pt x="658" y="458"/>
                    <a:pt x="667" y="433"/>
                    <a:pt x="653" y="416"/>
                  </a:cubicBezTo>
                  <a:cubicBezTo>
                    <a:pt x="646" y="405"/>
                    <a:pt x="633" y="398"/>
                    <a:pt x="620" y="398"/>
                  </a:cubicBezTo>
                  <a:close/>
                  <a:moveTo>
                    <a:pt x="4182" y="397"/>
                  </a:moveTo>
                  <a:cubicBezTo>
                    <a:pt x="4172" y="397"/>
                    <a:pt x="4162" y="401"/>
                    <a:pt x="4154" y="408"/>
                  </a:cubicBezTo>
                  <a:cubicBezTo>
                    <a:pt x="4140" y="424"/>
                    <a:pt x="4140" y="447"/>
                    <a:pt x="4154" y="463"/>
                  </a:cubicBezTo>
                  <a:cubicBezTo>
                    <a:pt x="4185" y="494"/>
                    <a:pt x="4207" y="533"/>
                    <a:pt x="4224" y="583"/>
                  </a:cubicBezTo>
                  <a:cubicBezTo>
                    <a:pt x="4229" y="600"/>
                    <a:pt x="4243" y="611"/>
                    <a:pt x="4263" y="611"/>
                  </a:cubicBezTo>
                  <a:cubicBezTo>
                    <a:pt x="4268" y="611"/>
                    <a:pt x="4271" y="611"/>
                    <a:pt x="4271" y="603"/>
                  </a:cubicBezTo>
                  <a:cubicBezTo>
                    <a:pt x="4294" y="597"/>
                    <a:pt x="4305" y="575"/>
                    <a:pt x="4296" y="555"/>
                  </a:cubicBezTo>
                  <a:cubicBezTo>
                    <a:pt x="4277" y="494"/>
                    <a:pt x="4249" y="447"/>
                    <a:pt x="4210" y="408"/>
                  </a:cubicBezTo>
                  <a:cubicBezTo>
                    <a:pt x="4202" y="401"/>
                    <a:pt x="4192" y="397"/>
                    <a:pt x="4182" y="397"/>
                  </a:cubicBezTo>
                  <a:close/>
                  <a:moveTo>
                    <a:pt x="3802" y="462"/>
                  </a:moveTo>
                  <a:cubicBezTo>
                    <a:pt x="3787" y="462"/>
                    <a:pt x="3773" y="475"/>
                    <a:pt x="3766" y="491"/>
                  </a:cubicBezTo>
                  <a:cubicBezTo>
                    <a:pt x="3764" y="514"/>
                    <a:pt x="3761" y="533"/>
                    <a:pt x="3761" y="555"/>
                  </a:cubicBezTo>
                  <a:cubicBezTo>
                    <a:pt x="3761" y="589"/>
                    <a:pt x="3766" y="625"/>
                    <a:pt x="3777" y="664"/>
                  </a:cubicBezTo>
                  <a:cubicBezTo>
                    <a:pt x="3783" y="681"/>
                    <a:pt x="3797" y="692"/>
                    <a:pt x="3817" y="692"/>
                  </a:cubicBezTo>
                  <a:lnTo>
                    <a:pt x="3819" y="692"/>
                  </a:lnTo>
                  <a:cubicBezTo>
                    <a:pt x="3839" y="684"/>
                    <a:pt x="3853" y="664"/>
                    <a:pt x="3847" y="642"/>
                  </a:cubicBezTo>
                  <a:cubicBezTo>
                    <a:pt x="3836" y="611"/>
                    <a:pt x="3833" y="583"/>
                    <a:pt x="3833" y="555"/>
                  </a:cubicBezTo>
                  <a:cubicBezTo>
                    <a:pt x="3833" y="541"/>
                    <a:pt x="3836" y="525"/>
                    <a:pt x="3839" y="508"/>
                  </a:cubicBezTo>
                  <a:cubicBezTo>
                    <a:pt x="3847" y="488"/>
                    <a:pt x="3833" y="472"/>
                    <a:pt x="3811" y="463"/>
                  </a:cubicBezTo>
                  <a:cubicBezTo>
                    <a:pt x="3808" y="463"/>
                    <a:pt x="3805" y="462"/>
                    <a:pt x="3802" y="462"/>
                  </a:cubicBezTo>
                  <a:close/>
                  <a:moveTo>
                    <a:pt x="384" y="590"/>
                  </a:moveTo>
                  <a:cubicBezTo>
                    <a:pt x="375" y="590"/>
                    <a:pt x="366" y="593"/>
                    <a:pt x="357" y="600"/>
                  </a:cubicBezTo>
                  <a:cubicBezTo>
                    <a:pt x="315" y="639"/>
                    <a:pt x="279" y="678"/>
                    <a:pt x="248" y="717"/>
                  </a:cubicBezTo>
                  <a:cubicBezTo>
                    <a:pt x="234" y="737"/>
                    <a:pt x="237" y="759"/>
                    <a:pt x="254" y="773"/>
                  </a:cubicBezTo>
                  <a:cubicBezTo>
                    <a:pt x="262" y="781"/>
                    <a:pt x="268" y="784"/>
                    <a:pt x="279" y="784"/>
                  </a:cubicBezTo>
                  <a:cubicBezTo>
                    <a:pt x="290" y="784"/>
                    <a:pt x="301" y="779"/>
                    <a:pt x="310" y="767"/>
                  </a:cubicBezTo>
                  <a:cubicBezTo>
                    <a:pt x="343" y="728"/>
                    <a:pt x="377" y="689"/>
                    <a:pt x="413" y="656"/>
                  </a:cubicBezTo>
                  <a:cubicBezTo>
                    <a:pt x="427" y="639"/>
                    <a:pt x="427" y="617"/>
                    <a:pt x="413" y="600"/>
                  </a:cubicBezTo>
                  <a:cubicBezTo>
                    <a:pt x="403" y="593"/>
                    <a:pt x="393" y="590"/>
                    <a:pt x="384" y="590"/>
                  </a:cubicBezTo>
                  <a:close/>
                  <a:moveTo>
                    <a:pt x="6079" y="598"/>
                  </a:moveTo>
                  <a:cubicBezTo>
                    <a:pt x="6069" y="598"/>
                    <a:pt x="6058" y="602"/>
                    <a:pt x="6051" y="611"/>
                  </a:cubicBezTo>
                  <a:cubicBezTo>
                    <a:pt x="6048" y="611"/>
                    <a:pt x="6009" y="656"/>
                    <a:pt x="5942" y="717"/>
                  </a:cubicBezTo>
                  <a:cubicBezTo>
                    <a:pt x="5928" y="737"/>
                    <a:pt x="5928" y="756"/>
                    <a:pt x="5942" y="773"/>
                  </a:cubicBezTo>
                  <a:cubicBezTo>
                    <a:pt x="5951" y="784"/>
                    <a:pt x="5959" y="787"/>
                    <a:pt x="5970" y="787"/>
                  </a:cubicBezTo>
                  <a:cubicBezTo>
                    <a:pt x="5981" y="787"/>
                    <a:pt x="5987" y="784"/>
                    <a:pt x="5998" y="779"/>
                  </a:cubicBezTo>
                  <a:cubicBezTo>
                    <a:pt x="6068" y="709"/>
                    <a:pt x="6107" y="667"/>
                    <a:pt x="6110" y="664"/>
                  </a:cubicBezTo>
                  <a:cubicBezTo>
                    <a:pt x="6124" y="645"/>
                    <a:pt x="6124" y="622"/>
                    <a:pt x="6107" y="608"/>
                  </a:cubicBezTo>
                  <a:cubicBezTo>
                    <a:pt x="6099" y="602"/>
                    <a:pt x="6089" y="598"/>
                    <a:pt x="6079" y="598"/>
                  </a:cubicBezTo>
                  <a:close/>
                  <a:moveTo>
                    <a:pt x="2593" y="595"/>
                  </a:moveTo>
                  <a:cubicBezTo>
                    <a:pt x="2587" y="595"/>
                    <a:pt x="2581" y="597"/>
                    <a:pt x="2575" y="600"/>
                  </a:cubicBezTo>
                  <a:cubicBezTo>
                    <a:pt x="2553" y="611"/>
                    <a:pt x="2547" y="631"/>
                    <a:pt x="2556" y="653"/>
                  </a:cubicBezTo>
                  <a:cubicBezTo>
                    <a:pt x="2578" y="698"/>
                    <a:pt x="2597" y="748"/>
                    <a:pt x="2620" y="793"/>
                  </a:cubicBezTo>
                  <a:cubicBezTo>
                    <a:pt x="2625" y="807"/>
                    <a:pt x="2639" y="818"/>
                    <a:pt x="2653" y="818"/>
                  </a:cubicBezTo>
                  <a:cubicBezTo>
                    <a:pt x="2662" y="818"/>
                    <a:pt x="2664" y="818"/>
                    <a:pt x="2670" y="809"/>
                  </a:cubicBezTo>
                  <a:cubicBezTo>
                    <a:pt x="2692" y="798"/>
                    <a:pt x="2703" y="779"/>
                    <a:pt x="2692" y="756"/>
                  </a:cubicBezTo>
                  <a:cubicBezTo>
                    <a:pt x="2673" y="712"/>
                    <a:pt x="2650" y="664"/>
                    <a:pt x="2625" y="617"/>
                  </a:cubicBezTo>
                  <a:cubicBezTo>
                    <a:pt x="2619" y="603"/>
                    <a:pt x="2607" y="595"/>
                    <a:pt x="2593" y="595"/>
                  </a:cubicBezTo>
                  <a:close/>
                  <a:moveTo>
                    <a:pt x="4282" y="692"/>
                  </a:moveTo>
                  <a:cubicBezTo>
                    <a:pt x="4263" y="692"/>
                    <a:pt x="4243" y="709"/>
                    <a:pt x="4243" y="728"/>
                  </a:cubicBezTo>
                  <a:lnTo>
                    <a:pt x="4243" y="742"/>
                  </a:lnTo>
                  <a:cubicBezTo>
                    <a:pt x="4243" y="784"/>
                    <a:pt x="4241" y="826"/>
                    <a:pt x="4229" y="873"/>
                  </a:cubicBezTo>
                  <a:cubicBezTo>
                    <a:pt x="4227" y="893"/>
                    <a:pt x="4241" y="915"/>
                    <a:pt x="4263" y="918"/>
                  </a:cubicBezTo>
                  <a:lnTo>
                    <a:pt x="4271" y="918"/>
                  </a:lnTo>
                  <a:cubicBezTo>
                    <a:pt x="4291" y="918"/>
                    <a:pt x="4308" y="907"/>
                    <a:pt x="4305" y="893"/>
                  </a:cubicBezTo>
                  <a:cubicBezTo>
                    <a:pt x="4313" y="846"/>
                    <a:pt x="4321" y="795"/>
                    <a:pt x="4321" y="748"/>
                  </a:cubicBezTo>
                  <a:lnTo>
                    <a:pt x="4321" y="728"/>
                  </a:lnTo>
                  <a:cubicBezTo>
                    <a:pt x="4321" y="709"/>
                    <a:pt x="4308" y="692"/>
                    <a:pt x="4282" y="692"/>
                  </a:cubicBezTo>
                  <a:close/>
                  <a:moveTo>
                    <a:pt x="3873" y="755"/>
                  </a:moveTo>
                  <a:cubicBezTo>
                    <a:pt x="3867" y="755"/>
                    <a:pt x="3860" y="756"/>
                    <a:pt x="3853" y="759"/>
                  </a:cubicBezTo>
                  <a:cubicBezTo>
                    <a:pt x="3836" y="770"/>
                    <a:pt x="3830" y="795"/>
                    <a:pt x="3839" y="812"/>
                  </a:cubicBezTo>
                  <a:cubicBezTo>
                    <a:pt x="3867" y="857"/>
                    <a:pt x="3900" y="904"/>
                    <a:pt x="3934" y="946"/>
                  </a:cubicBezTo>
                  <a:cubicBezTo>
                    <a:pt x="3945" y="952"/>
                    <a:pt x="3956" y="960"/>
                    <a:pt x="3964" y="960"/>
                  </a:cubicBezTo>
                  <a:cubicBezTo>
                    <a:pt x="3973" y="960"/>
                    <a:pt x="3978" y="957"/>
                    <a:pt x="3984" y="952"/>
                  </a:cubicBezTo>
                  <a:cubicBezTo>
                    <a:pt x="4003" y="938"/>
                    <a:pt x="4003" y="913"/>
                    <a:pt x="3989" y="896"/>
                  </a:cubicBezTo>
                  <a:cubicBezTo>
                    <a:pt x="3959" y="854"/>
                    <a:pt x="3931" y="815"/>
                    <a:pt x="3906" y="773"/>
                  </a:cubicBezTo>
                  <a:cubicBezTo>
                    <a:pt x="3898" y="760"/>
                    <a:pt x="3886" y="755"/>
                    <a:pt x="3873" y="755"/>
                  </a:cubicBezTo>
                  <a:close/>
                  <a:moveTo>
                    <a:pt x="5858" y="816"/>
                  </a:moveTo>
                  <a:cubicBezTo>
                    <a:pt x="5849" y="816"/>
                    <a:pt x="5839" y="819"/>
                    <a:pt x="5831" y="826"/>
                  </a:cubicBezTo>
                  <a:cubicBezTo>
                    <a:pt x="5792" y="857"/>
                    <a:pt x="5755" y="890"/>
                    <a:pt x="5714" y="924"/>
                  </a:cubicBezTo>
                  <a:cubicBezTo>
                    <a:pt x="5694" y="938"/>
                    <a:pt x="5691" y="963"/>
                    <a:pt x="5705" y="979"/>
                  </a:cubicBezTo>
                  <a:cubicBezTo>
                    <a:pt x="5714" y="988"/>
                    <a:pt x="5728" y="993"/>
                    <a:pt x="5736" y="993"/>
                  </a:cubicBezTo>
                  <a:cubicBezTo>
                    <a:pt x="5747" y="993"/>
                    <a:pt x="5755" y="991"/>
                    <a:pt x="5761" y="988"/>
                  </a:cubicBezTo>
                  <a:cubicBezTo>
                    <a:pt x="5806" y="952"/>
                    <a:pt x="5845" y="918"/>
                    <a:pt x="5884" y="885"/>
                  </a:cubicBezTo>
                  <a:cubicBezTo>
                    <a:pt x="5901" y="871"/>
                    <a:pt x="5901" y="848"/>
                    <a:pt x="5887" y="829"/>
                  </a:cubicBezTo>
                  <a:cubicBezTo>
                    <a:pt x="5879" y="820"/>
                    <a:pt x="5869" y="816"/>
                    <a:pt x="5858" y="816"/>
                  </a:cubicBezTo>
                  <a:close/>
                  <a:moveTo>
                    <a:pt x="192" y="832"/>
                  </a:moveTo>
                  <a:cubicBezTo>
                    <a:pt x="178" y="832"/>
                    <a:pt x="164" y="840"/>
                    <a:pt x="156" y="851"/>
                  </a:cubicBezTo>
                  <a:cubicBezTo>
                    <a:pt x="128" y="896"/>
                    <a:pt x="106" y="946"/>
                    <a:pt x="84" y="993"/>
                  </a:cubicBezTo>
                  <a:cubicBezTo>
                    <a:pt x="78" y="1013"/>
                    <a:pt x="84" y="1032"/>
                    <a:pt x="106" y="1044"/>
                  </a:cubicBezTo>
                  <a:cubicBezTo>
                    <a:pt x="109" y="1044"/>
                    <a:pt x="112" y="1046"/>
                    <a:pt x="120" y="1046"/>
                  </a:cubicBezTo>
                  <a:cubicBezTo>
                    <a:pt x="134" y="1046"/>
                    <a:pt x="148" y="1041"/>
                    <a:pt x="156" y="1021"/>
                  </a:cubicBezTo>
                  <a:cubicBezTo>
                    <a:pt x="176" y="977"/>
                    <a:pt x="195" y="932"/>
                    <a:pt x="223" y="890"/>
                  </a:cubicBezTo>
                  <a:cubicBezTo>
                    <a:pt x="234" y="873"/>
                    <a:pt x="226" y="848"/>
                    <a:pt x="209" y="837"/>
                  </a:cubicBezTo>
                  <a:cubicBezTo>
                    <a:pt x="204" y="834"/>
                    <a:pt x="198" y="832"/>
                    <a:pt x="192" y="832"/>
                  </a:cubicBezTo>
                  <a:close/>
                  <a:moveTo>
                    <a:pt x="2720" y="883"/>
                  </a:moveTo>
                  <a:cubicBezTo>
                    <a:pt x="2714" y="883"/>
                    <a:pt x="2709" y="884"/>
                    <a:pt x="2703" y="887"/>
                  </a:cubicBezTo>
                  <a:cubicBezTo>
                    <a:pt x="2681" y="896"/>
                    <a:pt x="2673" y="918"/>
                    <a:pt x="2681" y="938"/>
                  </a:cubicBezTo>
                  <a:cubicBezTo>
                    <a:pt x="2703" y="985"/>
                    <a:pt x="2723" y="1032"/>
                    <a:pt x="2748" y="1077"/>
                  </a:cubicBezTo>
                  <a:cubicBezTo>
                    <a:pt x="2756" y="1091"/>
                    <a:pt x="2770" y="1099"/>
                    <a:pt x="2784" y="1099"/>
                  </a:cubicBezTo>
                  <a:cubicBezTo>
                    <a:pt x="2786" y="1099"/>
                    <a:pt x="2789" y="1098"/>
                    <a:pt x="2794" y="1098"/>
                  </a:cubicBezTo>
                  <a:cubicBezTo>
                    <a:pt x="2796" y="1098"/>
                    <a:pt x="2798" y="1099"/>
                    <a:pt x="2801" y="1099"/>
                  </a:cubicBezTo>
                  <a:cubicBezTo>
                    <a:pt x="2821" y="1088"/>
                    <a:pt x="2829" y="1066"/>
                    <a:pt x="2818" y="1046"/>
                  </a:cubicBezTo>
                  <a:cubicBezTo>
                    <a:pt x="2798" y="1002"/>
                    <a:pt x="2776" y="957"/>
                    <a:pt x="2756" y="907"/>
                  </a:cubicBezTo>
                  <a:cubicBezTo>
                    <a:pt x="2748" y="893"/>
                    <a:pt x="2734" y="883"/>
                    <a:pt x="2720" y="883"/>
                  </a:cubicBezTo>
                  <a:close/>
                  <a:moveTo>
                    <a:pt x="5614" y="1010"/>
                  </a:moveTo>
                  <a:cubicBezTo>
                    <a:pt x="5606" y="1010"/>
                    <a:pt x="5598" y="1013"/>
                    <a:pt x="5591" y="1019"/>
                  </a:cubicBezTo>
                  <a:cubicBezTo>
                    <a:pt x="5549" y="1049"/>
                    <a:pt x="5507" y="1077"/>
                    <a:pt x="5465" y="1102"/>
                  </a:cubicBezTo>
                  <a:cubicBezTo>
                    <a:pt x="5443" y="1113"/>
                    <a:pt x="5440" y="1136"/>
                    <a:pt x="5451" y="1155"/>
                  </a:cubicBezTo>
                  <a:cubicBezTo>
                    <a:pt x="5463" y="1166"/>
                    <a:pt x="5471" y="1172"/>
                    <a:pt x="5485" y="1172"/>
                  </a:cubicBezTo>
                  <a:cubicBezTo>
                    <a:pt x="5490" y="1172"/>
                    <a:pt x="5496" y="1172"/>
                    <a:pt x="5499" y="1169"/>
                  </a:cubicBezTo>
                  <a:cubicBezTo>
                    <a:pt x="5546" y="1141"/>
                    <a:pt x="5588" y="1113"/>
                    <a:pt x="5633" y="1083"/>
                  </a:cubicBezTo>
                  <a:cubicBezTo>
                    <a:pt x="5652" y="1072"/>
                    <a:pt x="5658" y="1046"/>
                    <a:pt x="5644" y="1030"/>
                  </a:cubicBezTo>
                  <a:cubicBezTo>
                    <a:pt x="5637" y="1016"/>
                    <a:pt x="5626" y="1010"/>
                    <a:pt x="5614" y="1010"/>
                  </a:cubicBezTo>
                  <a:close/>
                  <a:moveTo>
                    <a:pt x="4221" y="985"/>
                  </a:moveTo>
                  <a:cubicBezTo>
                    <a:pt x="4206" y="985"/>
                    <a:pt x="4193" y="993"/>
                    <a:pt x="4185" y="1007"/>
                  </a:cubicBezTo>
                  <a:cubicBezTo>
                    <a:pt x="4179" y="1021"/>
                    <a:pt x="4171" y="1041"/>
                    <a:pt x="4160" y="1058"/>
                  </a:cubicBezTo>
                  <a:cubicBezTo>
                    <a:pt x="4140" y="1041"/>
                    <a:pt x="4115" y="1021"/>
                    <a:pt x="4096" y="1002"/>
                  </a:cubicBezTo>
                  <a:cubicBezTo>
                    <a:pt x="4086" y="995"/>
                    <a:pt x="4076" y="992"/>
                    <a:pt x="4067" y="992"/>
                  </a:cubicBezTo>
                  <a:cubicBezTo>
                    <a:pt x="4057" y="992"/>
                    <a:pt x="4047" y="996"/>
                    <a:pt x="4040" y="1005"/>
                  </a:cubicBezTo>
                  <a:cubicBezTo>
                    <a:pt x="4026" y="1021"/>
                    <a:pt x="4026" y="1046"/>
                    <a:pt x="4043" y="1060"/>
                  </a:cubicBezTo>
                  <a:cubicBezTo>
                    <a:pt x="4068" y="1085"/>
                    <a:pt x="4090" y="1105"/>
                    <a:pt x="4118" y="1127"/>
                  </a:cubicBezTo>
                  <a:cubicBezTo>
                    <a:pt x="4118" y="1130"/>
                    <a:pt x="4115" y="1133"/>
                    <a:pt x="4112" y="1138"/>
                  </a:cubicBezTo>
                  <a:cubicBezTo>
                    <a:pt x="4101" y="1152"/>
                    <a:pt x="4104" y="1175"/>
                    <a:pt x="4123" y="1189"/>
                  </a:cubicBezTo>
                  <a:cubicBezTo>
                    <a:pt x="4129" y="1194"/>
                    <a:pt x="4140" y="1197"/>
                    <a:pt x="4146" y="1197"/>
                  </a:cubicBezTo>
                  <a:cubicBezTo>
                    <a:pt x="4160" y="1197"/>
                    <a:pt x="4171" y="1194"/>
                    <a:pt x="4174" y="1183"/>
                  </a:cubicBezTo>
                  <a:cubicBezTo>
                    <a:pt x="4179" y="1180"/>
                    <a:pt x="4182" y="1175"/>
                    <a:pt x="4185" y="1169"/>
                  </a:cubicBezTo>
                  <a:cubicBezTo>
                    <a:pt x="4199" y="1169"/>
                    <a:pt x="4210" y="1161"/>
                    <a:pt x="4221" y="1152"/>
                  </a:cubicBezTo>
                  <a:cubicBezTo>
                    <a:pt x="4229" y="1138"/>
                    <a:pt x="4229" y="1125"/>
                    <a:pt x="4224" y="1111"/>
                  </a:cubicBezTo>
                  <a:cubicBezTo>
                    <a:pt x="4238" y="1085"/>
                    <a:pt x="4249" y="1063"/>
                    <a:pt x="4257" y="1041"/>
                  </a:cubicBezTo>
                  <a:cubicBezTo>
                    <a:pt x="4266" y="1019"/>
                    <a:pt x="4257" y="999"/>
                    <a:pt x="4238" y="988"/>
                  </a:cubicBezTo>
                  <a:cubicBezTo>
                    <a:pt x="4232" y="986"/>
                    <a:pt x="4226" y="985"/>
                    <a:pt x="4221" y="985"/>
                  </a:cubicBezTo>
                  <a:close/>
                  <a:moveTo>
                    <a:pt x="5351" y="1170"/>
                  </a:moveTo>
                  <a:cubicBezTo>
                    <a:pt x="5345" y="1170"/>
                    <a:pt x="5338" y="1171"/>
                    <a:pt x="5331" y="1175"/>
                  </a:cubicBezTo>
                  <a:cubicBezTo>
                    <a:pt x="5287" y="1200"/>
                    <a:pt x="5242" y="1222"/>
                    <a:pt x="5197" y="1239"/>
                  </a:cubicBezTo>
                  <a:cubicBezTo>
                    <a:pt x="5178" y="1245"/>
                    <a:pt x="5170" y="1267"/>
                    <a:pt x="5175" y="1286"/>
                  </a:cubicBezTo>
                  <a:cubicBezTo>
                    <a:pt x="5178" y="1300"/>
                    <a:pt x="5192" y="1311"/>
                    <a:pt x="5211" y="1311"/>
                  </a:cubicBezTo>
                  <a:lnTo>
                    <a:pt x="5225" y="1311"/>
                  </a:lnTo>
                  <a:cubicBezTo>
                    <a:pt x="5270" y="1292"/>
                    <a:pt x="5317" y="1270"/>
                    <a:pt x="5368" y="1245"/>
                  </a:cubicBezTo>
                  <a:cubicBezTo>
                    <a:pt x="5387" y="1233"/>
                    <a:pt x="5396" y="1214"/>
                    <a:pt x="5384" y="1192"/>
                  </a:cubicBezTo>
                  <a:cubicBezTo>
                    <a:pt x="5377" y="1178"/>
                    <a:pt x="5365" y="1170"/>
                    <a:pt x="5351" y="1170"/>
                  </a:cubicBezTo>
                  <a:close/>
                  <a:moveTo>
                    <a:pt x="4322" y="1175"/>
                  </a:moveTo>
                  <a:cubicBezTo>
                    <a:pt x="4309" y="1175"/>
                    <a:pt x="4296" y="1181"/>
                    <a:pt x="4291" y="1194"/>
                  </a:cubicBezTo>
                  <a:cubicBezTo>
                    <a:pt x="4280" y="1211"/>
                    <a:pt x="4285" y="1236"/>
                    <a:pt x="4305" y="1245"/>
                  </a:cubicBezTo>
                  <a:cubicBezTo>
                    <a:pt x="4347" y="1270"/>
                    <a:pt x="4394" y="1295"/>
                    <a:pt x="4444" y="1314"/>
                  </a:cubicBezTo>
                  <a:cubicBezTo>
                    <a:pt x="4450" y="1314"/>
                    <a:pt x="4453" y="1320"/>
                    <a:pt x="4461" y="1320"/>
                  </a:cubicBezTo>
                  <a:cubicBezTo>
                    <a:pt x="4475" y="1320"/>
                    <a:pt x="4489" y="1311"/>
                    <a:pt x="4500" y="1298"/>
                  </a:cubicBezTo>
                  <a:cubicBezTo>
                    <a:pt x="4506" y="1278"/>
                    <a:pt x="4500" y="1256"/>
                    <a:pt x="4478" y="1245"/>
                  </a:cubicBezTo>
                  <a:cubicBezTo>
                    <a:pt x="4430" y="1225"/>
                    <a:pt x="4383" y="1203"/>
                    <a:pt x="4341" y="1180"/>
                  </a:cubicBezTo>
                  <a:cubicBezTo>
                    <a:pt x="4335" y="1177"/>
                    <a:pt x="4329" y="1175"/>
                    <a:pt x="4322" y="1175"/>
                  </a:cubicBezTo>
                  <a:close/>
                  <a:moveTo>
                    <a:pt x="73" y="1118"/>
                  </a:moveTo>
                  <a:cubicBezTo>
                    <a:pt x="58" y="1118"/>
                    <a:pt x="41" y="1130"/>
                    <a:pt x="36" y="1147"/>
                  </a:cubicBezTo>
                  <a:cubicBezTo>
                    <a:pt x="20" y="1197"/>
                    <a:pt x="11" y="1253"/>
                    <a:pt x="8" y="1306"/>
                  </a:cubicBezTo>
                  <a:cubicBezTo>
                    <a:pt x="3" y="1325"/>
                    <a:pt x="20" y="1342"/>
                    <a:pt x="42" y="1345"/>
                  </a:cubicBezTo>
                  <a:lnTo>
                    <a:pt x="45" y="1345"/>
                  </a:lnTo>
                  <a:cubicBezTo>
                    <a:pt x="64" y="1345"/>
                    <a:pt x="81" y="1328"/>
                    <a:pt x="84" y="1311"/>
                  </a:cubicBezTo>
                  <a:cubicBezTo>
                    <a:pt x="87" y="1264"/>
                    <a:pt x="95" y="1214"/>
                    <a:pt x="109" y="1166"/>
                  </a:cubicBezTo>
                  <a:cubicBezTo>
                    <a:pt x="114" y="1147"/>
                    <a:pt x="101" y="1127"/>
                    <a:pt x="81" y="1119"/>
                  </a:cubicBezTo>
                  <a:cubicBezTo>
                    <a:pt x="78" y="1118"/>
                    <a:pt x="76" y="1118"/>
                    <a:pt x="73" y="1118"/>
                  </a:cubicBezTo>
                  <a:close/>
                  <a:moveTo>
                    <a:pt x="2855" y="1155"/>
                  </a:moveTo>
                  <a:cubicBezTo>
                    <a:pt x="2848" y="1155"/>
                    <a:pt x="2841" y="1157"/>
                    <a:pt x="2835" y="1161"/>
                  </a:cubicBezTo>
                  <a:cubicBezTo>
                    <a:pt x="2815" y="1172"/>
                    <a:pt x="2812" y="1197"/>
                    <a:pt x="2821" y="1214"/>
                  </a:cubicBezTo>
                  <a:cubicBezTo>
                    <a:pt x="2854" y="1267"/>
                    <a:pt x="2882" y="1309"/>
                    <a:pt x="2913" y="1345"/>
                  </a:cubicBezTo>
                  <a:cubicBezTo>
                    <a:pt x="2918" y="1353"/>
                    <a:pt x="2932" y="1362"/>
                    <a:pt x="2943" y="1362"/>
                  </a:cubicBezTo>
                  <a:cubicBezTo>
                    <a:pt x="2952" y="1362"/>
                    <a:pt x="2960" y="1356"/>
                    <a:pt x="2966" y="1353"/>
                  </a:cubicBezTo>
                  <a:cubicBezTo>
                    <a:pt x="2982" y="1339"/>
                    <a:pt x="2985" y="1314"/>
                    <a:pt x="2971" y="1298"/>
                  </a:cubicBezTo>
                  <a:cubicBezTo>
                    <a:pt x="2943" y="1261"/>
                    <a:pt x="2915" y="1222"/>
                    <a:pt x="2888" y="1175"/>
                  </a:cubicBezTo>
                  <a:cubicBezTo>
                    <a:pt x="2880" y="1162"/>
                    <a:pt x="2868" y="1155"/>
                    <a:pt x="2855" y="1155"/>
                  </a:cubicBezTo>
                  <a:close/>
                  <a:moveTo>
                    <a:pt x="5062" y="1282"/>
                  </a:moveTo>
                  <a:cubicBezTo>
                    <a:pt x="5059" y="1282"/>
                    <a:pt x="5056" y="1283"/>
                    <a:pt x="5052" y="1284"/>
                  </a:cubicBezTo>
                  <a:cubicBezTo>
                    <a:pt x="5005" y="1295"/>
                    <a:pt x="4955" y="1306"/>
                    <a:pt x="4907" y="1311"/>
                  </a:cubicBezTo>
                  <a:cubicBezTo>
                    <a:pt x="4885" y="1311"/>
                    <a:pt x="4868" y="1334"/>
                    <a:pt x="4871" y="1353"/>
                  </a:cubicBezTo>
                  <a:cubicBezTo>
                    <a:pt x="4877" y="1376"/>
                    <a:pt x="4891" y="1390"/>
                    <a:pt x="4910" y="1390"/>
                  </a:cubicBezTo>
                  <a:cubicBezTo>
                    <a:pt x="4913" y="1390"/>
                    <a:pt x="4913" y="1390"/>
                    <a:pt x="4916" y="1392"/>
                  </a:cubicBezTo>
                  <a:cubicBezTo>
                    <a:pt x="4966" y="1384"/>
                    <a:pt x="5022" y="1376"/>
                    <a:pt x="5075" y="1362"/>
                  </a:cubicBezTo>
                  <a:cubicBezTo>
                    <a:pt x="5094" y="1353"/>
                    <a:pt x="5108" y="1334"/>
                    <a:pt x="5103" y="1311"/>
                  </a:cubicBezTo>
                  <a:cubicBezTo>
                    <a:pt x="5096" y="1295"/>
                    <a:pt x="5080" y="1282"/>
                    <a:pt x="5062" y="1282"/>
                  </a:cubicBezTo>
                  <a:close/>
                  <a:moveTo>
                    <a:pt x="4607" y="1296"/>
                  </a:moveTo>
                  <a:cubicBezTo>
                    <a:pt x="4591" y="1296"/>
                    <a:pt x="4575" y="1309"/>
                    <a:pt x="4570" y="1325"/>
                  </a:cubicBezTo>
                  <a:cubicBezTo>
                    <a:pt x="4561" y="1342"/>
                    <a:pt x="4575" y="1364"/>
                    <a:pt x="4598" y="1370"/>
                  </a:cubicBezTo>
                  <a:cubicBezTo>
                    <a:pt x="4645" y="1384"/>
                    <a:pt x="4701" y="1392"/>
                    <a:pt x="4757" y="1395"/>
                  </a:cubicBezTo>
                  <a:cubicBezTo>
                    <a:pt x="4779" y="1395"/>
                    <a:pt x="4796" y="1378"/>
                    <a:pt x="4799" y="1359"/>
                  </a:cubicBezTo>
                  <a:cubicBezTo>
                    <a:pt x="4799" y="1339"/>
                    <a:pt x="4782" y="1323"/>
                    <a:pt x="4759" y="1317"/>
                  </a:cubicBezTo>
                  <a:cubicBezTo>
                    <a:pt x="4712" y="1317"/>
                    <a:pt x="4659" y="1311"/>
                    <a:pt x="4614" y="1298"/>
                  </a:cubicBezTo>
                  <a:cubicBezTo>
                    <a:pt x="4612" y="1297"/>
                    <a:pt x="4609" y="1296"/>
                    <a:pt x="4607" y="1296"/>
                  </a:cubicBezTo>
                  <a:close/>
                  <a:moveTo>
                    <a:pt x="4049" y="1240"/>
                  </a:moveTo>
                  <a:cubicBezTo>
                    <a:pt x="4039" y="1240"/>
                    <a:pt x="4030" y="1243"/>
                    <a:pt x="4020" y="1250"/>
                  </a:cubicBezTo>
                  <a:cubicBezTo>
                    <a:pt x="3987" y="1284"/>
                    <a:pt x="3948" y="1311"/>
                    <a:pt x="3906" y="1339"/>
                  </a:cubicBezTo>
                  <a:cubicBezTo>
                    <a:pt x="3886" y="1351"/>
                    <a:pt x="3881" y="1376"/>
                    <a:pt x="3892" y="1392"/>
                  </a:cubicBezTo>
                  <a:cubicBezTo>
                    <a:pt x="3900" y="1404"/>
                    <a:pt x="3909" y="1409"/>
                    <a:pt x="3923" y="1409"/>
                  </a:cubicBezTo>
                  <a:cubicBezTo>
                    <a:pt x="3931" y="1409"/>
                    <a:pt x="3936" y="1406"/>
                    <a:pt x="3945" y="1406"/>
                  </a:cubicBezTo>
                  <a:cubicBezTo>
                    <a:pt x="3992" y="1378"/>
                    <a:pt x="4034" y="1342"/>
                    <a:pt x="4073" y="1309"/>
                  </a:cubicBezTo>
                  <a:cubicBezTo>
                    <a:pt x="4090" y="1292"/>
                    <a:pt x="4090" y="1270"/>
                    <a:pt x="4076" y="1253"/>
                  </a:cubicBezTo>
                  <a:cubicBezTo>
                    <a:pt x="4069" y="1244"/>
                    <a:pt x="4059" y="1240"/>
                    <a:pt x="4049" y="1240"/>
                  </a:cubicBezTo>
                  <a:close/>
                  <a:moveTo>
                    <a:pt x="3787" y="1405"/>
                  </a:moveTo>
                  <a:cubicBezTo>
                    <a:pt x="3781" y="1405"/>
                    <a:pt x="3775" y="1406"/>
                    <a:pt x="3769" y="1409"/>
                  </a:cubicBezTo>
                  <a:cubicBezTo>
                    <a:pt x="3727" y="1429"/>
                    <a:pt x="3680" y="1443"/>
                    <a:pt x="3630" y="1457"/>
                  </a:cubicBezTo>
                  <a:cubicBezTo>
                    <a:pt x="3610" y="1462"/>
                    <a:pt x="3596" y="1482"/>
                    <a:pt x="3602" y="1504"/>
                  </a:cubicBezTo>
                  <a:cubicBezTo>
                    <a:pt x="3610" y="1521"/>
                    <a:pt x="3624" y="1532"/>
                    <a:pt x="3641" y="1532"/>
                  </a:cubicBezTo>
                  <a:cubicBezTo>
                    <a:pt x="3643" y="1532"/>
                    <a:pt x="3646" y="1531"/>
                    <a:pt x="3647" y="1531"/>
                  </a:cubicBezTo>
                  <a:lnTo>
                    <a:pt x="3647" y="1531"/>
                  </a:lnTo>
                  <a:cubicBezTo>
                    <a:pt x="3647" y="1531"/>
                    <a:pt x="3647" y="1531"/>
                    <a:pt x="3646" y="1532"/>
                  </a:cubicBezTo>
                  <a:cubicBezTo>
                    <a:pt x="3699" y="1518"/>
                    <a:pt x="3750" y="1498"/>
                    <a:pt x="3797" y="1479"/>
                  </a:cubicBezTo>
                  <a:cubicBezTo>
                    <a:pt x="3819" y="1470"/>
                    <a:pt x="3830" y="1451"/>
                    <a:pt x="3819" y="1429"/>
                  </a:cubicBezTo>
                  <a:cubicBezTo>
                    <a:pt x="3813" y="1414"/>
                    <a:pt x="3801" y="1405"/>
                    <a:pt x="3787" y="1405"/>
                  </a:cubicBezTo>
                  <a:close/>
                  <a:moveTo>
                    <a:pt x="3050" y="1395"/>
                  </a:moveTo>
                  <a:cubicBezTo>
                    <a:pt x="3040" y="1395"/>
                    <a:pt x="3029" y="1400"/>
                    <a:pt x="3021" y="1409"/>
                  </a:cubicBezTo>
                  <a:cubicBezTo>
                    <a:pt x="3007" y="1423"/>
                    <a:pt x="3010" y="1448"/>
                    <a:pt x="3027" y="1462"/>
                  </a:cubicBezTo>
                  <a:cubicBezTo>
                    <a:pt x="3072" y="1493"/>
                    <a:pt x="3122" y="1521"/>
                    <a:pt x="3175" y="1537"/>
                  </a:cubicBezTo>
                  <a:cubicBezTo>
                    <a:pt x="3178" y="1543"/>
                    <a:pt x="3183" y="1543"/>
                    <a:pt x="3189" y="1543"/>
                  </a:cubicBezTo>
                  <a:cubicBezTo>
                    <a:pt x="3203" y="1543"/>
                    <a:pt x="3220" y="1532"/>
                    <a:pt x="3222" y="1518"/>
                  </a:cubicBezTo>
                  <a:cubicBezTo>
                    <a:pt x="3231" y="1496"/>
                    <a:pt x="3220" y="1476"/>
                    <a:pt x="3197" y="1468"/>
                  </a:cubicBezTo>
                  <a:cubicBezTo>
                    <a:pt x="3153" y="1454"/>
                    <a:pt x="3111" y="1434"/>
                    <a:pt x="3072" y="1404"/>
                  </a:cubicBezTo>
                  <a:cubicBezTo>
                    <a:pt x="3066" y="1397"/>
                    <a:pt x="3058" y="1395"/>
                    <a:pt x="3050" y="1395"/>
                  </a:cubicBezTo>
                  <a:close/>
                  <a:moveTo>
                    <a:pt x="43" y="1423"/>
                  </a:moveTo>
                  <a:cubicBezTo>
                    <a:pt x="42" y="1423"/>
                    <a:pt x="41" y="1423"/>
                    <a:pt x="39" y="1423"/>
                  </a:cubicBezTo>
                  <a:cubicBezTo>
                    <a:pt x="17" y="1423"/>
                    <a:pt x="0" y="1445"/>
                    <a:pt x="3" y="1465"/>
                  </a:cubicBezTo>
                  <a:cubicBezTo>
                    <a:pt x="11" y="1510"/>
                    <a:pt x="17" y="1535"/>
                    <a:pt x="17" y="1537"/>
                  </a:cubicBezTo>
                  <a:cubicBezTo>
                    <a:pt x="25" y="1554"/>
                    <a:pt x="39" y="1565"/>
                    <a:pt x="56" y="1565"/>
                  </a:cubicBezTo>
                  <a:lnTo>
                    <a:pt x="64" y="1565"/>
                  </a:lnTo>
                  <a:cubicBezTo>
                    <a:pt x="84" y="1560"/>
                    <a:pt x="98" y="1537"/>
                    <a:pt x="92" y="1518"/>
                  </a:cubicBezTo>
                  <a:cubicBezTo>
                    <a:pt x="92" y="1518"/>
                    <a:pt x="84" y="1496"/>
                    <a:pt x="81" y="1459"/>
                  </a:cubicBezTo>
                  <a:cubicBezTo>
                    <a:pt x="81" y="1439"/>
                    <a:pt x="62" y="1423"/>
                    <a:pt x="43" y="1423"/>
                  </a:cubicBezTo>
                  <a:close/>
                  <a:moveTo>
                    <a:pt x="3489" y="1479"/>
                  </a:moveTo>
                  <a:cubicBezTo>
                    <a:pt x="3487" y="1479"/>
                    <a:pt x="3486" y="1479"/>
                    <a:pt x="3485" y="1479"/>
                  </a:cubicBezTo>
                  <a:cubicBezTo>
                    <a:pt x="3459" y="1482"/>
                    <a:pt x="3434" y="1482"/>
                    <a:pt x="3412" y="1487"/>
                  </a:cubicBezTo>
                  <a:cubicBezTo>
                    <a:pt x="3387" y="1490"/>
                    <a:pt x="3362" y="1490"/>
                    <a:pt x="3337" y="1490"/>
                  </a:cubicBezTo>
                  <a:cubicBezTo>
                    <a:pt x="3317" y="1490"/>
                    <a:pt x="3300" y="1507"/>
                    <a:pt x="3295" y="1529"/>
                  </a:cubicBezTo>
                  <a:cubicBezTo>
                    <a:pt x="3295" y="1549"/>
                    <a:pt x="3314" y="1565"/>
                    <a:pt x="3334" y="1571"/>
                  </a:cubicBezTo>
                  <a:lnTo>
                    <a:pt x="3362" y="1571"/>
                  </a:lnTo>
                  <a:cubicBezTo>
                    <a:pt x="3379" y="1571"/>
                    <a:pt x="3398" y="1565"/>
                    <a:pt x="3415" y="1565"/>
                  </a:cubicBezTo>
                  <a:cubicBezTo>
                    <a:pt x="3440" y="1563"/>
                    <a:pt x="3468" y="1560"/>
                    <a:pt x="3490" y="1557"/>
                  </a:cubicBezTo>
                  <a:cubicBezTo>
                    <a:pt x="3512" y="1557"/>
                    <a:pt x="3529" y="1535"/>
                    <a:pt x="3526" y="1515"/>
                  </a:cubicBezTo>
                  <a:cubicBezTo>
                    <a:pt x="3526" y="1494"/>
                    <a:pt x="3507" y="1479"/>
                    <a:pt x="3489" y="14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8" name="Google Shape;3118;p41"/>
            <p:cNvSpPr/>
            <p:nvPr/>
          </p:nvSpPr>
          <p:spPr>
            <a:xfrm>
              <a:off x="7681331" y="1522213"/>
              <a:ext cx="54553" cy="51713"/>
            </a:xfrm>
            <a:custGeom>
              <a:avLst/>
              <a:gdLst/>
              <a:ahLst/>
              <a:cxnLst/>
              <a:rect l="l" t="t" r="r" b="b"/>
              <a:pathLst>
                <a:path w="1652" h="1566" extrusionOk="0">
                  <a:moveTo>
                    <a:pt x="240" y="1"/>
                  </a:moveTo>
                  <a:cubicBezTo>
                    <a:pt x="189" y="1"/>
                    <a:pt x="337" y="631"/>
                    <a:pt x="337" y="631"/>
                  </a:cubicBezTo>
                  <a:cubicBezTo>
                    <a:pt x="337" y="631"/>
                    <a:pt x="58" y="899"/>
                    <a:pt x="19" y="1011"/>
                  </a:cubicBezTo>
                  <a:cubicBezTo>
                    <a:pt x="0" y="1067"/>
                    <a:pt x="156" y="1081"/>
                    <a:pt x="309" y="1081"/>
                  </a:cubicBezTo>
                  <a:cubicBezTo>
                    <a:pt x="451" y="1081"/>
                    <a:pt x="591" y="1069"/>
                    <a:pt x="591" y="1069"/>
                  </a:cubicBezTo>
                  <a:cubicBezTo>
                    <a:pt x="591" y="1069"/>
                    <a:pt x="717" y="1566"/>
                    <a:pt x="775" y="1566"/>
                  </a:cubicBezTo>
                  <a:cubicBezTo>
                    <a:pt x="834" y="1566"/>
                    <a:pt x="1015" y="1061"/>
                    <a:pt x="1015" y="1061"/>
                  </a:cubicBezTo>
                  <a:cubicBezTo>
                    <a:pt x="1015" y="1061"/>
                    <a:pt x="1528" y="913"/>
                    <a:pt x="1587" y="880"/>
                  </a:cubicBezTo>
                  <a:cubicBezTo>
                    <a:pt x="1651" y="841"/>
                    <a:pt x="1141" y="525"/>
                    <a:pt x="1177" y="511"/>
                  </a:cubicBezTo>
                  <a:cubicBezTo>
                    <a:pt x="1210" y="497"/>
                    <a:pt x="1294" y="112"/>
                    <a:pt x="1261" y="62"/>
                  </a:cubicBezTo>
                  <a:cubicBezTo>
                    <a:pt x="1258" y="58"/>
                    <a:pt x="1252" y="56"/>
                    <a:pt x="1244" y="56"/>
                  </a:cubicBezTo>
                  <a:cubicBezTo>
                    <a:pt x="1146" y="56"/>
                    <a:pt x="714" y="327"/>
                    <a:pt x="714" y="327"/>
                  </a:cubicBezTo>
                  <a:cubicBezTo>
                    <a:pt x="714" y="327"/>
                    <a:pt x="346" y="1"/>
                    <a:pt x="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19" name="Google Shape;3119;p41"/>
            <p:cNvSpPr/>
            <p:nvPr/>
          </p:nvSpPr>
          <p:spPr>
            <a:xfrm>
              <a:off x="7637246" y="1180727"/>
              <a:ext cx="54487" cy="51812"/>
            </a:xfrm>
            <a:custGeom>
              <a:avLst/>
              <a:gdLst/>
              <a:ahLst/>
              <a:cxnLst/>
              <a:rect l="l" t="t" r="r" b="b"/>
              <a:pathLst>
                <a:path w="1650" h="1569" extrusionOk="0">
                  <a:moveTo>
                    <a:pt x="238" y="0"/>
                  </a:moveTo>
                  <a:cubicBezTo>
                    <a:pt x="188" y="0"/>
                    <a:pt x="336" y="633"/>
                    <a:pt x="336" y="633"/>
                  </a:cubicBezTo>
                  <a:cubicBezTo>
                    <a:pt x="336" y="633"/>
                    <a:pt x="57" y="898"/>
                    <a:pt x="18" y="1013"/>
                  </a:cubicBezTo>
                  <a:cubicBezTo>
                    <a:pt x="0" y="1069"/>
                    <a:pt x="156" y="1083"/>
                    <a:pt x="309" y="1083"/>
                  </a:cubicBezTo>
                  <a:cubicBezTo>
                    <a:pt x="450" y="1083"/>
                    <a:pt x="590" y="1071"/>
                    <a:pt x="590" y="1071"/>
                  </a:cubicBezTo>
                  <a:cubicBezTo>
                    <a:pt x="590" y="1071"/>
                    <a:pt x="715" y="1568"/>
                    <a:pt x="774" y="1568"/>
                  </a:cubicBezTo>
                  <a:cubicBezTo>
                    <a:pt x="835" y="1568"/>
                    <a:pt x="1017" y="1060"/>
                    <a:pt x="1017" y="1060"/>
                  </a:cubicBezTo>
                  <a:cubicBezTo>
                    <a:pt x="1017" y="1060"/>
                    <a:pt x="1527" y="918"/>
                    <a:pt x="1588" y="879"/>
                  </a:cubicBezTo>
                  <a:cubicBezTo>
                    <a:pt x="1650" y="843"/>
                    <a:pt x="1137" y="527"/>
                    <a:pt x="1176" y="513"/>
                  </a:cubicBezTo>
                  <a:cubicBezTo>
                    <a:pt x="1212" y="500"/>
                    <a:pt x="1298" y="112"/>
                    <a:pt x="1259" y="64"/>
                  </a:cubicBezTo>
                  <a:cubicBezTo>
                    <a:pt x="1256" y="60"/>
                    <a:pt x="1250" y="58"/>
                    <a:pt x="1242" y="58"/>
                  </a:cubicBezTo>
                  <a:cubicBezTo>
                    <a:pt x="1145" y="58"/>
                    <a:pt x="712" y="329"/>
                    <a:pt x="712" y="329"/>
                  </a:cubicBezTo>
                  <a:cubicBezTo>
                    <a:pt x="712" y="329"/>
                    <a:pt x="347" y="0"/>
                    <a:pt x="2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0" name="Google Shape;3120;p41"/>
            <p:cNvSpPr/>
            <p:nvPr/>
          </p:nvSpPr>
          <p:spPr>
            <a:xfrm>
              <a:off x="8090150" y="1432424"/>
              <a:ext cx="53926" cy="51317"/>
            </a:xfrm>
            <a:custGeom>
              <a:avLst/>
              <a:gdLst/>
              <a:ahLst/>
              <a:cxnLst/>
              <a:rect l="l" t="t" r="r" b="b"/>
              <a:pathLst>
                <a:path w="1633" h="1554" extrusionOk="0">
                  <a:moveTo>
                    <a:pt x="1346" y="1"/>
                  </a:moveTo>
                  <a:cubicBezTo>
                    <a:pt x="1269" y="1"/>
                    <a:pt x="782" y="282"/>
                    <a:pt x="782" y="282"/>
                  </a:cubicBezTo>
                  <a:cubicBezTo>
                    <a:pt x="782" y="282"/>
                    <a:pt x="447" y="92"/>
                    <a:pt x="327" y="92"/>
                  </a:cubicBezTo>
                  <a:cubicBezTo>
                    <a:pt x="327" y="92"/>
                    <a:pt x="327" y="92"/>
                    <a:pt x="326" y="92"/>
                  </a:cubicBezTo>
                  <a:cubicBezTo>
                    <a:pt x="214" y="92"/>
                    <a:pt x="436" y="658"/>
                    <a:pt x="436" y="658"/>
                  </a:cubicBezTo>
                  <a:cubicBezTo>
                    <a:pt x="436" y="658"/>
                    <a:pt x="1" y="915"/>
                    <a:pt x="17" y="976"/>
                  </a:cubicBezTo>
                  <a:cubicBezTo>
                    <a:pt x="37" y="1032"/>
                    <a:pt x="573" y="1060"/>
                    <a:pt x="573" y="1060"/>
                  </a:cubicBezTo>
                  <a:cubicBezTo>
                    <a:pt x="573" y="1060"/>
                    <a:pt x="857" y="1506"/>
                    <a:pt x="910" y="1551"/>
                  </a:cubicBezTo>
                  <a:cubicBezTo>
                    <a:pt x="912" y="1553"/>
                    <a:pt x="914" y="1553"/>
                    <a:pt x="917" y="1553"/>
                  </a:cubicBezTo>
                  <a:cubicBezTo>
                    <a:pt x="976" y="1553"/>
                    <a:pt x="1113" y="1048"/>
                    <a:pt x="1140" y="1048"/>
                  </a:cubicBezTo>
                  <a:cubicBezTo>
                    <a:pt x="1140" y="1048"/>
                    <a:pt x="1141" y="1048"/>
                    <a:pt x="1142" y="1049"/>
                  </a:cubicBezTo>
                  <a:cubicBezTo>
                    <a:pt x="1149" y="1057"/>
                    <a:pt x="1184" y="1061"/>
                    <a:pt x="1232" y="1061"/>
                  </a:cubicBezTo>
                  <a:cubicBezTo>
                    <a:pt x="1358" y="1061"/>
                    <a:pt x="1573" y="1035"/>
                    <a:pt x="1599" y="999"/>
                  </a:cubicBezTo>
                  <a:cubicBezTo>
                    <a:pt x="1633" y="951"/>
                    <a:pt x="1184" y="552"/>
                    <a:pt x="1184" y="552"/>
                  </a:cubicBezTo>
                  <a:cubicBezTo>
                    <a:pt x="1184" y="552"/>
                    <a:pt x="1390" y="111"/>
                    <a:pt x="1357" y="5"/>
                  </a:cubicBezTo>
                  <a:cubicBezTo>
                    <a:pt x="1356" y="2"/>
                    <a:pt x="1352" y="1"/>
                    <a:pt x="13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1" name="Google Shape;3121;p41"/>
            <p:cNvSpPr/>
            <p:nvPr/>
          </p:nvSpPr>
          <p:spPr>
            <a:xfrm>
              <a:off x="7632755" y="1421428"/>
              <a:ext cx="2708" cy="24007"/>
            </a:xfrm>
            <a:custGeom>
              <a:avLst/>
              <a:gdLst/>
              <a:ahLst/>
              <a:cxnLst/>
              <a:rect l="l" t="t" r="r" b="b"/>
              <a:pathLst>
                <a:path w="82" h="727" extrusionOk="0">
                  <a:moveTo>
                    <a:pt x="42" y="1"/>
                  </a:moveTo>
                  <a:cubicBezTo>
                    <a:pt x="23" y="1"/>
                    <a:pt x="3" y="18"/>
                    <a:pt x="3" y="40"/>
                  </a:cubicBezTo>
                  <a:lnTo>
                    <a:pt x="0" y="687"/>
                  </a:lnTo>
                  <a:cubicBezTo>
                    <a:pt x="0" y="709"/>
                    <a:pt x="17" y="726"/>
                    <a:pt x="39" y="726"/>
                  </a:cubicBezTo>
                  <a:cubicBezTo>
                    <a:pt x="59" y="726"/>
                    <a:pt x="78" y="709"/>
                    <a:pt x="78" y="687"/>
                  </a:cubicBezTo>
                  <a:lnTo>
                    <a:pt x="81" y="40"/>
                  </a:lnTo>
                  <a:cubicBezTo>
                    <a:pt x="81" y="18"/>
                    <a:pt x="65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2" name="Google Shape;3122;p41"/>
            <p:cNvSpPr/>
            <p:nvPr/>
          </p:nvSpPr>
          <p:spPr>
            <a:xfrm>
              <a:off x="7623905" y="1425787"/>
              <a:ext cx="20771" cy="14926"/>
            </a:xfrm>
            <a:custGeom>
              <a:avLst/>
              <a:gdLst/>
              <a:ahLst/>
              <a:cxnLst/>
              <a:rect l="l" t="t" r="r" b="b"/>
              <a:pathLst>
                <a:path w="629" h="452" extrusionOk="0">
                  <a:moveTo>
                    <a:pt x="583" y="1"/>
                  </a:moveTo>
                  <a:cubicBezTo>
                    <a:pt x="575" y="1"/>
                    <a:pt x="568" y="3"/>
                    <a:pt x="561" y="8"/>
                  </a:cubicBezTo>
                  <a:lnTo>
                    <a:pt x="26" y="382"/>
                  </a:lnTo>
                  <a:cubicBezTo>
                    <a:pt x="6" y="391"/>
                    <a:pt x="1" y="416"/>
                    <a:pt x="15" y="432"/>
                  </a:cubicBezTo>
                  <a:cubicBezTo>
                    <a:pt x="20" y="444"/>
                    <a:pt x="31" y="452"/>
                    <a:pt x="45" y="452"/>
                  </a:cubicBezTo>
                  <a:cubicBezTo>
                    <a:pt x="54" y="452"/>
                    <a:pt x="59" y="446"/>
                    <a:pt x="68" y="444"/>
                  </a:cubicBezTo>
                  <a:lnTo>
                    <a:pt x="603" y="70"/>
                  </a:lnTo>
                  <a:cubicBezTo>
                    <a:pt x="620" y="61"/>
                    <a:pt x="628" y="36"/>
                    <a:pt x="614" y="19"/>
                  </a:cubicBezTo>
                  <a:cubicBezTo>
                    <a:pt x="607" y="7"/>
                    <a:pt x="595" y="1"/>
                    <a:pt x="5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3" name="Google Shape;3123;p41"/>
            <p:cNvSpPr/>
            <p:nvPr/>
          </p:nvSpPr>
          <p:spPr>
            <a:xfrm>
              <a:off x="7626217" y="1424796"/>
              <a:ext cx="16247" cy="16841"/>
            </a:xfrm>
            <a:custGeom>
              <a:avLst/>
              <a:gdLst/>
              <a:ahLst/>
              <a:cxnLst/>
              <a:rect l="l" t="t" r="r" b="b"/>
              <a:pathLst>
                <a:path w="492" h="510" extrusionOk="0">
                  <a:moveTo>
                    <a:pt x="44" y="0"/>
                  </a:moveTo>
                  <a:cubicBezTo>
                    <a:pt x="34" y="0"/>
                    <a:pt x="25" y="4"/>
                    <a:pt x="17" y="10"/>
                  </a:cubicBezTo>
                  <a:cubicBezTo>
                    <a:pt x="0" y="27"/>
                    <a:pt x="0" y="49"/>
                    <a:pt x="14" y="66"/>
                  </a:cubicBezTo>
                  <a:lnTo>
                    <a:pt x="419" y="496"/>
                  </a:lnTo>
                  <a:cubicBezTo>
                    <a:pt x="424" y="504"/>
                    <a:pt x="436" y="510"/>
                    <a:pt x="447" y="510"/>
                  </a:cubicBezTo>
                  <a:cubicBezTo>
                    <a:pt x="458" y="510"/>
                    <a:pt x="463" y="504"/>
                    <a:pt x="475" y="499"/>
                  </a:cubicBezTo>
                  <a:cubicBezTo>
                    <a:pt x="491" y="482"/>
                    <a:pt x="491" y="460"/>
                    <a:pt x="477" y="443"/>
                  </a:cubicBezTo>
                  <a:lnTo>
                    <a:pt x="73" y="13"/>
                  </a:lnTo>
                  <a:cubicBezTo>
                    <a:pt x="64" y="4"/>
                    <a:pt x="54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4" name="Google Shape;3124;p41"/>
            <p:cNvSpPr/>
            <p:nvPr/>
          </p:nvSpPr>
          <p:spPr>
            <a:xfrm>
              <a:off x="7621693" y="1431566"/>
              <a:ext cx="23149" cy="2807"/>
            </a:xfrm>
            <a:custGeom>
              <a:avLst/>
              <a:gdLst/>
              <a:ahLst/>
              <a:cxnLst/>
              <a:rect l="l" t="t" r="r" b="b"/>
              <a:pathLst>
                <a:path w="701" h="85" extrusionOk="0">
                  <a:moveTo>
                    <a:pt x="662" y="1"/>
                  </a:moveTo>
                  <a:lnTo>
                    <a:pt x="40" y="6"/>
                  </a:lnTo>
                  <a:cubicBezTo>
                    <a:pt x="17" y="6"/>
                    <a:pt x="1" y="26"/>
                    <a:pt x="1" y="45"/>
                  </a:cubicBezTo>
                  <a:cubicBezTo>
                    <a:pt x="1" y="68"/>
                    <a:pt x="17" y="84"/>
                    <a:pt x="40" y="84"/>
                  </a:cubicBezTo>
                  <a:lnTo>
                    <a:pt x="662" y="76"/>
                  </a:lnTo>
                  <a:cubicBezTo>
                    <a:pt x="684" y="76"/>
                    <a:pt x="701" y="59"/>
                    <a:pt x="701" y="40"/>
                  </a:cubicBezTo>
                  <a:cubicBezTo>
                    <a:pt x="701" y="17"/>
                    <a:pt x="684" y="1"/>
                    <a:pt x="6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5" name="Google Shape;3125;p41"/>
            <p:cNvSpPr/>
            <p:nvPr/>
          </p:nvSpPr>
          <p:spPr>
            <a:xfrm>
              <a:off x="8128489" y="1374470"/>
              <a:ext cx="2708" cy="23974"/>
            </a:xfrm>
            <a:custGeom>
              <a:avLst/>
              <a:gdLst/>
              <a:ahLst/>
              <a:cxnLst/>
              <a:rect l="l" t="t" r="r" b="b"/>
              <a:pathLst>
                <a:path w="82" h="726" extrusionOk="0">
                  <a:moveTo>
                    <a:pt x="42" y="0"/>
                  </a:moveTo>
                  <a:cubicBezTo>
                    <a:pt x="23" y="0"/>
                    <a:pt x="6" y="17"/>
                    <a:pt x="6" y="39"/>
                  </a:cubicBezTo>
                  <a:lnTo>
                    <a:pt x="0" y="686"/>
                  </a:lnTo>
                  <a:cubicBezTo>
                    <a:pt x="0" y="709"/>
                    <a:pt x="20" y="725"/>
                    <a:pt x="39" y="725"/>
                  </a:cubicBezTo>
                  <a:cubicBezTo>
                    <a:pt x="64" y="725"/>
                    <a:pt x="81" y="709"/>
                    <a:pt x="78" y="686"/>
                  </a:cubicBezTo>
                  <a:lnTo>
                    <a:pt x="81" y="39"/>
                  </a:lnTo>
                  <a:cubicBezTo>
                    <a:pt x="81" y="17"/>
                    <a:pt x="64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6" name="Google Shape;3126;p41"/>
            <p:cNvSpPr/>
            <p:nvPr/>
          </p:nvSpPr>
          <p:spPr>
            <a:xfrm>
              <a:off x="8119639" y="1378796"/>
              <a:ext cx="20771" cy="14959"/>
            </a:xfrm>
            <a:custGeom>
              <a:avLst/>
              <a:gdLst/>
              <a:ahLst/>
              <a:cxnLst/>
              <a:rect l="l" t="t" r="r" b="b"/>
              <a:pathLst>
                <a:path w="629" h="453" extrusionOk="0">
                  <a:moveTo>
                    <a:pt x="585" y="0"/>
                  </a:moveTo>
                  <a:cubicBezTo>
                    <a:pt x="577" y="0"/>
                    <a:pt x="569" y="3"/>
                    <a:pt x="561" y="9"/>
                  </a:cubicBezTo>
                  <a:lnTo>
                    <a:pt x="26" y="382"/>
                  </a:lnTo>
                  <a:cubicBezTo>
                    <a:pt x="9" y="391"/>
                    <a:pt x="0" y="416"/>
                    <a:pt x="14" y="433"/>
                  </a:cubicBezTo>
                  <a:cubicBezTo>
                    <a:pt x="23" y="444"/>
                    <a:pt x="31" y="452"/>
                    <a:pt x="45" y="452"/>
                  </a:cubicBezTo>
                  <a:cubicBezTo>
                    <a:pt x="56" y="452"/>
                    <a:pt x="65" y="452"/>
                    <a:pt x="67" y="444"/>
                  </a:cubicBezTo>
                  <a:lnTo>
                    <a:pt x="603" y="70"/>
                  </a:lnTo>
                  <a:cubicBezTo>
                    <a:pt x="623" y="62"/>
                    <a:pt x="628" y="36"/>
                    <a:pt x="614" y="20"/>
                  </a:cubicBezTo>
                  <a:cubicBezTo>
                    <a:pt x="608" y="6"/>
                    <a:pt x="597" y="0"/>
                    <a:pt x="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7" name="Google Shape;3127;p41"/>
            <p:cNvSpPr/>
            <p:nvPr/>
          </p:nvSpPr>
          <p:spPr>
            <a:xfrm>
              <a:off x="8122016" y="1377805"/>
              <a:ext cx="16346" cy="16874"/>
            </a:xfrm>
            <a:custGeom>
              <a:avLst/>
              <a:gdLst/>
              <a:ahLst/>
              <a:cxnLst/>
              <a:rect l="l" t="t" r="r" b="b"/>
              <a:pathLst>
                <a:path w="495" h="511" extrusionOk="0">
                  <a:moveTo>
                    <a:pt x="46" y="1"/>
                  </a:moveTo>
                  <a:cubicBezTo>
                    <a:pt x="37" y="1"/>
                    <a:pt x="28" y="4"/>
                    <a:pt x="20" y="11"/>
                  </a:cubicBezTo>
                  <a:cubicBezTo>
                    <a:pt x="1" y="27"/>
                    <a:pt x="1" y="50"/>
                    <a:pt x="15" y="66"/>
                  </a:cubicBezTo>
                  <a:lnTo>
                    <a:pt x="419" y="496"/>
                  </a:lnTo>
                  <a:cubicBezTo>
                    <a:pt x="428" y="504"/>
                    <a:pt x="439" y="510"/>
                    <a:pt x="447" y="510"/>
                  </a:cubicBezTo>
                  <a:cubicBezTo>
                    <a:pt x="456" y="510"/>
                    <a:pt x="467" y="504"/>
                    <a:pt x="475" y="499"/>
                  </a:cubicBezTo>
                  <a:cubicBezTo>
                    <a:pt x="495" y="482"/>
                    <a:pt x="495" y="460"/>
                    <a:pt x="481" y="443"/>
                  </a:cubicBezTo>
                  <a:lnTo>
                    <a:pt x="76" y="13"/>
                  </a:lnTo>
                  <a:cubicBezTo>
                    <a:pt x="66" y="5"/>
                    <a:pt x="56" y="1"/>
                    <a:pt x="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8" name="Google Shape;3128;p41"/>
            <p:cNvSpPr/>
            <p:nvPr/>
          </p:nvSpPr>
          <p:spPr>
            <a:xfrm>
              <a:off x="8117426" y="1384674"/>
              <a:ext cx="23248" cy="2807"/>
            </a:xfrm>
            <a:custGeom>
              <a:avLst/>
              <a:gdLst/>
              <a:ahLst/>
              <a:cxnLst/>
              <a:rect l="l" t="t" r="r" b="b"/>
              <a:pathLst>
                <a:path w="704" h="85" extrusionOk="0">
                  <a:moveTo>
                    <a:pt x="664" y="1"/>
                  </a:moveTo>
                  <a:lnTo>
                    <a:pt x="40" y="9"/>
                  </a:lnTo>
                  <a:cubicBezTo>
                    <a:pt x="17" y="9"/>
                    <a:pt x="0" y="26"/>
                    <a:pt x="0" y="45"/>
                  </a:cubicBezTo>
                  <a:cubicBezTo>
                    <a:pt x="0" y="68"/>
                    <a:pt x="17" y="84"/>
                    <a:pt x="40" y="84"/>
                  </a:cubicBezTo>
                  <a:lnTo>
                    <a:pt x="664" y="79"/>
                  </a:lnTo>
                  <a:cubicBezTo>
                    <a:pt x="684" y="79"/>
                    <a:pt x="704" y="59"/>
                    <a:pt x="704" y="40"/>
                  </a:cubicBezTo>
                  <a:cubicBezTo>
                    <a:pt x="704" y="17"/>
                    <a:pt x="684" y="1"/>
                    <a:pt x="6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9" name="Google Shape;3129;p41"/>
            <p:cNvSpPr/>
            <p:nvPr/>
          </p:nvSpPr>
          <p:spPr>
            <a:xfrm>
              <a:off x="7888944" y="1075418"/>
              <a:ext cx="2708" cy="23974"/>
            </a:xfrm>
            <a:custGeom>
              <a:avLst/>
              <a:gdLst/>
              <a:ahLst/>
              <a:cxnLst/>
              <a:rect l="l" t="t" r="r" b="b"/>
              <a:pathLst>
                <a:path w="82" h="726" extrusionOk="0">
                  <a:moveTo>
                    <a:pt x="43" y="0"/>
                  </a:moveTo>
                  <a:cubicBezTo>
                    <a:pt x="23" y="0"/>
                    <a:pt x="6" y="17"/>
                    <a:pt x="6" y="37"/>
                  </a:cubicBezTo>
                  <a:lnTo>
                    <a:pt x="1" y="687"/>
                  </a:lnTo>
                  <a:cubicBezTo>
                    <a:pt x="1" y="706"/>
                    <a:pt x="20" y="726"/>
                    <a:pt x="40" y="726"/>
                  </a:cubicBezTo>
                  <a:cubicBezTo>
                    <a:pt x="62" y="726"/>
                    <a:pt x="79" y="706"/>
                    <a:pt x="79" y="687"/>
                  </a:cubicBezTo>
                  <a:lnTo>
                    <a:pt x="82" y="37"/>
                  </a:lnTo>
                  <a:cubicBezTo>
                    <a:pt x="82" y="17"/>
                    <a:pt x="65" y="0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0" name="Google Shape;3130;p41"/>
            <p:cNvSpPr/>
            <p:nvPr/>
          </p:nvSpPr>
          <p:spPr>
            <a:xfrm>
              <a:off x="7880094" y="1079777"/>
              <a:ext cx="20771" cy="14827"/>
            </a:xfrm>
            <a:custGeom>
              <a:avLst/>
              <a:gdLst/>
              <a:ahLst/>
              <a:cxnLst/>
              <a:rect l="l" t="t" r="r" b="b"/>
              <a:pathLst>
                <a:path w="629" h="449" extrusionOk="0">
                  <a:moveTo>
                    <a:pt x="585" y="0"/>
                  </a:moveTo>
                  <a:cubicBezTo>
                    <a:pt x="577" y="0"/>
                    <a:pt x="569" y="3"/>
                    <a:pt x="562" y="8"/>
                  </a:cubicBezTo>
                  <a:lnTo>
                    <a:pt x="26" y="379"/>
                  </a:lnTo>
                  <a:cubicBezTo>
                    <a:pt x="9" y="390"/>
                    <a:pt x="1" y="415"/>
                    <a:pt x="15" y="432"/>
                  </a:cubicBezTo>
                  <a:cubicBezTo>
                    <a:pt x="23" y="443"/>
                    <a:pt x="32" y="449"/>
                    <a:pt x="46" y="449"/>
                  </a:cubicBezTo>
                  <a:cubicBezTo>
                    <a:pt x="54" y="449"/>
                    <a:pt x="60" y="449"/>
                    <a:pt x="68" y="443"/>
                  </a:cubicBezTo>
                  <a:lnTo>
                    <a:pt x="604" y="69"/>
                  </a:lnTo>
                  <a:cubicBezTo>
                    <a:pt x="623" y="58"/>
                    <a:pt x="629" y="36"/>
                    <a:pt x="615" y="16"/>
                  </a:cubicBezTo>
                  <a:cubicBezTo>
                    <a:pt x="608" y="6"/>
                    <a:pt x="597" y="0"/>
                    <a:pt x="5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1" name="Google Shape;3131;p41"/>
            <p:cNvSpPr/>
            <p:nvPr/>
          </p:nvSpPr>
          <p:spPr>
            <a:xfrm>
              <a:off x="7882405" y="1078753"/>
              <a:ext cx="16247" cy="16775"/>
            </a:xfrm>
            <a:custGeom>
              <a:avLst/>
              <a:gdLst/>
              <a:ahLst/>
              <a:cxnLst/>
              <a:rect l="l" t="t" r="r" b="b"/>
              <a:pathLst>
                <a:path w="492" h="508" extrusionOk="0">
                  <a:moveTo>
                    <a:pt x="45" y="1"/>
                  </a:moveTo>
                  <a:cubicBezTo>
                    <a:pt x="36" y="1"/>
                    <a:pt x="27" y="4"/>
                    <a:pt x="17" y="11"/>
                  </a:cubicBezTo>
                  <a:cubicBezTo>
                    <a:pt x="1" y="28"/>
                    <a:pt x="1" y="47"/>
                    <a:pt x="15" y="67"/>
                  </a:cubicBezTo>
                  <a:lnTo>
                    <a:pt x="419" y="494"/>
                  </a:lnTo>
                  <a:cubicBezTo>
                    <a:pt x="428" y="505"/>
                    <a:pt x="436" y="508"/>
                    <a:pt x="447" y="508"/>
                  </a:cubicBezTo>
                  <a:cubicBezTo>
                    <a:pt x="458" y="508"/>
                    <a:pt x="464" y="505"/>
                    <a:pt x="475" y="499"/>
                  </a:cubicBezTo>
                  <a:cubicBezTo>
                    <a:pt x="492" y="480"/>
                    <a:pt x="492" y="460"/>
                    <a:pt x="478" y="443"/>
                  </a:cubicBezTo>
                  <a:lnTo>
                    <a:pt x="73" y="14"/>
                  </a:lnTo>
                  <a:cubicBezTo>
                    <a:pt x="65" y="5"/>
                    <a:pt x="55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2" name="Google Shape;3132;p41"/>
            <p:cNvSpPr/>
            <p:nvPr/>
          </p:nvSpPr>
          <p:spPr>
            <a:xfrm>
              <a:off x="7877914" y="1085655"/>
              <a:ext cx="23248" cy="2774"/>
            </a:xfrm>
            <a:custGeom>
              <a:avLst/>
              <a:gdLst/>
              <a:ahLst/>
              <a:cxnLst/>
              <a:rect l="l" t="t" r="r" b="b"/>
              <a:pathLst>
                <a:path w="704" h="84" extrusionOk="0">
                  <a:moveTo>
                    <a:pt x="664" y="0"/>
                  </a:moveTo>
                  <a:lnTo>
                    <a:pt x="39" y="6"/>
                  </a:lnTo>
                  <a:cubicBezTo>
                    <a:pt x="17" y="6"/>
                    <a:pt x="0" y="25"/>
                    <a:pt x="0" y="45"/>
                  </a:cubicBezTo>
                  <a:cubicBezTo>
                    <a:pt x="0" y="67"/>
                    <a:pt x="17" y="84"/>
                    <a:pt x="39" y="84"/>
                  </a:cubicBezTo>
                  <a:lnTo>
                    <a:pt x="664" y="75"/>
                  </a:lnTo>
                  <a:cubicBezTo>
                    <a:pt x="684" y="75"/>
                    <a:pt x="703" y="59"/>
                    <a:pt x="703" y="39"/>
                  </a:cubicBezTo>
                  <a:cubicBezTo>
                    <a:pt x="703" y="17"/>
                    <a:pt x="684" y="0"/>
                    <a:pt x="6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3" name="Google Shape;3133;p41"/>
            <p:cNvSpPr/>
            <p:nvPr/>
          </p:nvSpPr>
          <p:spPr>
            <a:xfrm>
              <a:off x="7673472" y="1163555"/>
              <a:ext cx="466476" cy="427113"/>
            </a:xfrm>
            <a:custGeom>
              <a:avLst/>
              <a:gdLst/>
              <a:ahLst/>
              <a:cxnLst/>
              <a:rect l="l" t="t" r="r" b="b"/>
              <a:pathLst>
                <a:path w="14126" h="12934" extrusionOk="0">
                  <a:moveTo>
                    <a:pt x="2106" y="0"/>
                  </a:moveTo>
                  <a:cubicBezTo>
                    <a:pt x="1628" y="0"/>
                    <a:pt x="1337" y="45"/>
                    <a:pt x="1314" y="149"/>
                  </a:cubicBezTo>
                  <a:cubicBezTo>
                    <a:pt x="1314" y="149"/>
                    <a:pt x="0" y="7138"/>
                    <a:pt x="358" y="7352"/>
                  </a:cubicBezTo>
                  <a:cubicBezTo>
                    <a:pt x="715" y="7567"/>
                    <a:pt x="5561" y="8164"/>
                    <a:pt x="5561" y="8452"/>
                  </a:cubicBezTo>
                  <a:cubicBezTo>
                    <a:pt x="5561" y="8736"/>
                    <a:pt x="4902" y="9807"/>
                    <a:pt x="5254" y="9961"/>
                  </a:cubicBezTo>
                  <a:cubicBezTo>
                    <a:pt x="5574" y="10103"/>
                    <a:pt x="6590" y="10474"/>
                    <a:pt x="6618" y="10605"/>
                  </a:cubicBezTo>
                  <a:cubicBezTo>
                    <a:pt x="6693" y="10987"/>
                    <a:pt x="5848" y="12433"/>
                    <a:pt x="5923" y="12921"/>
                  </a:cubicBezTo>
                  <a:cubicBezTo>
                    <a:pt x="5925" y="12929"/>
                    <a:pt x="5931" y="12933"/>
                    <a:pt x="5943" y="12933"/>
                  </a:cubicBezTo>
                  <a:cubicBezTo>
                    <a:pt x="6221" y="12933"/>
                    <a:pt x="9338" y="10513"/>
                    <a:pt x="9268" y="10170"/>
                  </a:cubicBezTo>
                  <a:cubicBezTo>
                    <a:pt x="9198" y="9816"/>
                    <a:pt x="7957" y="9475"/>
                    <a:pt x="7957" y="9475"/>
                  </a:cubicBezTo>
                  <a:lnTo>
                    <a:pt x="8627" y="8652"/>
                  </a:lnTo>
                  <a:cubicBezTo>
                    <a:pt x="8627" y="8652"/>
                    <a:pt x="10465" y="9008"/>
                    <a:pt x="11511" y="9008"/>
                  </a:cubicBezTo>
                  <a:cubicBezTo>
                    <a:pt x="11865" y="9008"/>
                    <a:pt x="12128" y="8967"/>
                    <a:pt x="12200" y="8859"/>
                  </a:cubicBezTo>
                  <a:cubicBezTo>
                    <a:pt x="12485" y="8429"/>
                    <a:pt x="14125" y="2013"/>
                    <a:pt x="13051" y="1580"/>
                  </a:cubicBezTo>
                  <a:cubicBezTo>
                    <a:pt x="12150" y="1217"/>
                    <a:pt x="4596" y="0"/>
                    <a:pt x="21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4" name="Google Shape;3134;p41"/>
            <p:cNvSpPr/>
            <p:nvPr/>
          </p:nvSpPr>
          <p:spPr>
            <a:xfrm>
              <a:off x="7780234" y="1219991"/>
              <a:ext cx="47585" cy="162405"/>
            </a:xfrm>
            <a:custGeom>
              <a:avLst/>
              <a:gdLst/>
              <a:ahLst/>
              <a:cxnLst/>
              <a:rect l="l" t="t" r="r" b="b"/>
              <a:pathLst>
                <a:path w="1441" h="4918" extrusionOk="0">
                  <a:moveTo>
                    <a:pt x="364" y="1"/>
                  </a:moveTo>
                  <a:cubicBezTo>
                    <a:pt x="338" y="1"/>
                    <a:pt x="314" y="6"/>
                    <a:pt x="288" y="19"/>
                  </a:cubicBezTo>
                  <a:cubicBezTo>
                    <a:pt x="249" y="36"/>
                    <a:pt x="230" y="55"/>
                    <a:pt x="221" y="89"/>
                  </a:cubicBezTo>
                  <a:cubicBezTo>
                    <a:pt x="165" y="396"/>
                    <a:pt x="188" y="784"/>
                    <a:pt x="271" y="1249"/>
                  </a:cubicBezTo>
                  <a:cubicBezTo>
                    <a:pt x="302" y="1428"/>
                    <a:pt x="327" y="1626"/>
                    <a:pt x="341" y="1844"/>
                  </a:cubicBezTo>
                  <a:cubicBezTo>
                    <a:pt x="355" y="2058"/>
                    <a:pt x="347" y="2240"/>
                    <a:pt x="322" y="2388"/>
                  </a:cubicBezTo>
                  <a:cubicBezTo>
                    <a:pt x="299" y="2533"/>
                    <a:pt x="288" y="2731"/>
                    <a:pt x="285" y="2976"/>
                  </a:cubicBezTo>
                  <a:cubicBezTo>
                    <a:pt x="280" y="3225"/>
                    <a:pt x="271" y="3409"/>
                    <a:pt x="249" y="3531"/>
                  </a:cubicBezTo>
                  <a:lnTo>
                    <a:pt x="12" y="4737"/>
                  </a:lnTo>
                  <a:cubicBezTo>
                    <a:pt x="1" y="4778"/>
                    <a:pt x="12" y="4820"/>
                    <a:pt x="51" y="4848"/>
                  </a:cubicBezTo>
                  <a:cubicBezTo>
                    <a:pt x="79" y="4882"/>
                    <a:pt x="118" y="4904"/>
                    <a:pt x="165" y="4915"/>
                  </a:cubicBezTo>
                  <a:cubicBezTo>
                    <a:pt x="175" y="4916"/>
                    <a:pt x="186" y="4917"/>
                    <a:pt x="196" y="4917"/>
                  </a:cubicBezTo>
                  <a:cubicBezTo>
                    <a:pt x="233" y="4917"/>
                    <a:pt x="271" y="4909"/>
                    <a:pt x="308" y="4887"/>
                  </a:cubicBezTo>
                  <a:cubicBezTo>
                    <a:pt x="355" y="4862"/>
                    <a:pt x="383" y="4820"/>
                    <a:pt x="391" y="4765"/>
                  </a:cubicBezTo>
                  <a:lnTo>
                    <a:pt x="417" y="4625"/>
                  </a:lnTo>
                  <a:lnTo>
                    <a:pt x="447" y="4310"/>
                  </a:lnTo>
                  <a:lnTo>
                    <a:pt x="698" y="2644"/>
                  </a:lnTo>
                  <a:lnTo>
                    <a:pt x="715" y="2549"/>
                  </a:lnTo>
                  <a:lnTo>
                    <a:pt x="774" y="2337"/>
                  </a:lnTo>
                  <a:cubicBezTo>
                    <a:pt x="813" y="2098"/>
                    <a:pt x="924" y="1752"/>
                    <a:pt x="1103" y="1305"/>
                  </a:cubicBezTo>
                  <a:cubicBezTo>
                    <a:pt x="1281" y="859"/>
                    <a:pt x="1393" y="516"/>
                    <a:pt x="1432" y="284"/>
                  </a:cubicBezTo>
                  <a:cubicBezTo>
                    <a:pt x="1440" y="237"/>
                    <a:pt x="1390" y="206"/>
                    <a:pt x="1279" y="187"/>
                  </a:cubicBezTo>
                  <a:cubicBezTo>
                    <a:pt x="1272" y="185"/>
                    <a:pt x="1266" y="185"/>
                    <a:pt x="1260" y="185"/>
                  </a:cubicBezTo>
                  <a:cubicBezTo>
                    <a:pt x="1154" y="185"/>
                    <a:pt x="1049" y="339"/>
                    <a:pt x="944" y="650"/>
                  </a:cubicBezTo>
                  <a:cubicBezTo>
                    <a:pt x="894" y="792"/>
                    <a:pt x="849" y="934"/>
                    <a:pt x="807" y="1079"/>
                  </a:cubicBezTo>
                  <a:cubicBezTo>
                    <a:pt x="765" y="1219"/>
                    <a:pt x="732" y="1358"/>
                    <a:pt x="696" y="1492"/>
                  </a:cubicBezTo>
                  <a:cubicBezTo>
                    <a:pt x="662" y="1626"/>
                    <a:pt x="637" y="1713"/>
                    <a:pt x="623" y="1749"/>
                  </a:cubicBezTo>
                  <a:cubicBezTo>
                    <a:pt x="615" y="1704"/>
                    <a:pt x="612" y="1609"/>
                    <a:pt x="609" y="1464"/>
                  </a:cubicBezTo>
                  <a:cubicBezTo>
                    <a:pt x="606" y="1322"/>
                    <a:pt x="601" y="1171"/>
                    <a:pt x="595" y="1018"/>
                  </a:cubicBezTo>
                  <a:cubicBezTo>
                    <a:pt x="587" y="864"/>
                    <a:pt x="578" y="708"/>
                    <a:pt x="567" y="555"/>
                  </a:cubicBezTo>
                  <a:cubicBezTo>
                    <a:pt x="553" y="401"/>
                    <a:pt x="536" y="273"/>
                    <a:pt x="509" y="167"/>
                  </a:cubicBezTo>
                  <a:cubicBezTo>
                    <a:pt x="475" y="67"/>
                    <a:pt x="444" y="11"/>
                    <a:pt x="405" y="5"/>
                  </a:cubicBezTo>
                  <a:cubicBezTo>
                    <a:pt x="391" y="2"/>
                    <a:pt x="377" y="1"/>
                    <a:pt x="3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5" name="Google Shape;3135;p41"/>
            <p:cNvSpPr/>
            <p:nvPr/>
          </p:nvSpPr>
          <p:spPr>
            <a:xfrm>
              <a:off x="7814247" y="1230360"/>
              <a:ext cx="52440" cy="159466"/>
            </a:xfrm>
            <a:custGeom>
              <a:avLst/>
              <a:gdLst/>
              <a:ahLst/>
              <a:cxnLst/>
              <a:rect l="l" t="t" r="r" b="b"/>
              <a:pathLst>
                <a:path w="1588" h="4829" extrusionOk="0">
                  <a:moveTo>
                    <a:pt x="851" y="1"/>
                  </a:moveTo>
                  <a:cubicBezTo>
                    <a:pt x="809" y="29"/>
                    <a:pt x="742" y="90"/>
                    <a:pt x="656" y="196"/>
                  </a:cubicBezTo>
                  <a:lnTo>
                    <a:pt x="653" y="216"/>
                  </a:lnTo>
                  <a:cubicBezTo>
                    <a:pt x="639" y="291"/>
                    <a:pt x="631" y="397"/>
                    <a:pt x="639" y="545"/>
                  </a:cubicBezTo>
                  <a:cubicBezTo>
                    <a:pt x="645" y="687"/>
                    <a:pt x="642" y="799"/>
                    <a:pt x="628" y="868"/>
                  </a:cubicBezTo>
                  <a:lnTo>
                    <a:pt x="9" y="4506"/>
                  </a:lnTo>
                  <a:cubicBezTo>
                    <a:pt x="0" y="4554"/>
                    <a:pt x="3" y="4593"/>
                    <a:pt x="14" y="4624"/>
                  </a:cubicBezTo>
                  <a:cubicBezTo>
                    <a:pt x="42" y="4690"/>
                    <a:pt x="134" y="4735"/>
                    <a:pt x="288" y="4763"/>
                  </a:cubicBezTo>
                  <a:lnTo>
                    <a:pt x="483" y="4799"/>
                  </a:lnTo>
                  <a:cubicBezTo>
                    <a:pt x="567" y="4813"/>
                    <a:pt x="636" y="4819"/>
                    <a:pt x="687" y="4827"/>
                  </a:cubicBezTo>
                  <a:cubicBezTo>
                    <a:pt x="697" y="4828"/>
                    <a:pt x="708" y="4828"/>
                    <a:pt x="720" y="4828"/>
                  </a:cubicBezTo>
                  <a:cubicBezTo>
                    <a:pt x="767" y="4828"/>
                    <a:pt x="821" y="4823"/>
                    <a:pt x="879" y="4805"/>
                  </a:cubicBezTo>
                  <a:cubicBezTo>
                    <a:pt x="952" y="4785"/>
                    <a:pt x="1007" y="4749"/>
                    <a:pt x="1046" y="4699"/>
                  </a:cubicBezTo>
                  <a:lnTo>
                    <a:pt x="1049" y="4677"/>
                  </a:lnTo>
                  <a:cubicBezTo>
                    <a:pt x="1072" y="4565"/>
                    <a:pt x="960" y="4492"/>
                    <a:pt x="723" y="4451"/>
                  </a:cubicBezTo>
                  <a:cubicBezTo>
                    <a:pt x="701" y="4448"/>
                    <a:pt x="586" y="4434"/>
                    <a:pt x="371" y="4409"/>
                  </a:cubicBezTo>
                  <a:lnTo>
                    <a:pt x="701" y="2475"/>
                  </a:lnTo>
                  <a:cubicBezTo>
                    <a:pt x="720" y="2458"/>
                    <a:pt x="751" y="2448"/>
                    <a:pt x="788" y="2448"/>
                  </a:cubicBezTo>
                  <a:cubicBezTo>
                    <a:pt x="804" y="2448"/>
                    <a:pt x="820" y="2450"/>
                    <a:pt x="837" y="2453"/>
                  </a:cubicBezTo>
                  <a:lnTo>
                    <a:pt x="991" y="2484"/>
                  </a:lnTo>
                  <a:cubicBezTo>
                    <a:pt x="1002" y="2486"/>
                    <a:pt x="1013" y="2488"/>
                    <a:pt x="1024" y="2488"/>
                  </a:cubicBezTo>
                  <a:cubicBezTo>
                    <a:pt x="1061" y="2488"/>
                    <a:pt x="1095" y="2473"/>
                    <a:pt x="1127" y="2445"/>
                  </a:cubicBezTo>
                  <a:cubicBezTo>
                    <a:pt x="1161" y="2411"/>
                    <a:pt x="1183" y="2369"/>
                    <a:pt x="1194" y="2319"/>
                  </a:cubicBezTo>
                  <a:cubicBezTo>
                    <a:pt x="1200" y="2266"/>
                    <a:pt x="1189" y="2224"/>
                    <a:pt x="1158" y="2182"/>
                  </a:cubicBezTo>
                  <a:cubicBezTo>
                    <a:pt x="1127" y="2141"/>
                    <a:pt x="1088" y="2121"/>
                    <a:pt x="1041" y="2110"/>
                  </a:cubicBezTo>
                  <a:cubicBezTo>
                    <a:pt x="1016" y="2107"/>
                    <a:pt x="986" y="2106"/>
                    <a:pt x="951" y="2106"/>
                  </a:cubicBezTo>
                  <a:cubicBezTo>
                    <a:pt x="917" y="2106"/>
                    <a:pt x="878" y="2107"/>
                    <a:pt x="834" y="2110"/>
                  </a:cubicBezTo>
                  <a:cubicBezTo>
                    <a:pt x="793" y="2113"/>
                    <a:pt x="762" y="2118"/>
                    <a:pt x="737" y="2118"/>
                  </a:cubicBezTo>
                  <a:cubicBezTo>
                    <a:pt x="748" y="2049"/>
                    <a:pt x="770" y="1929"/>
                    <a:pt x="809" y="1772"/>
                  </a:cubicBezTo>
                  <a:cubicBezTo>
                    <a:pt x="846" y="1616"/>
                    <a:pt x="873" y="1493"/>
                    <a:pt x="887" y="1410"/>
                  </a:cubicBezTo>
                  <a:lnTo>
                    <a:pt x="1016" y="366"/>
                  </a:lnTo>
                  <a:cubicBezTo>
                    <a:pt x="1030" y="366"/>
                    <a:pt x="1049" y="369"/>
                    <a:pt x="1083" y="377"/>
                  </a:cubicBezTo>
                  <a:lnTo>
                    <a:pt x="1258" y="417"/>
                  </a:lnTo>
                  <a:cubicBezTo>
                    <a:pt x="1297" y="423"/>
                    <a:pt x="1333" y="426"/>
                    <a:pt x="1365" y="426"/>
                  </a:cubicBezTo>
                  <a:cubicBezTo>
                    <a:pt x="1490" y="426"/>
                    <a:pt x="1561" y="377"/>
                    <a:pt x="1577" y="277"/>
                  </a:cubicBezTo>
                  <a:cubicBezTo>
                    <a:pt x="1588" y="216"/>
                    <a:pt x="1565" y="160"/>
                    <a:pt x="1507" y="112"/>
                  </a:cubicBezTo>
                  <a:cubicBezTo>
                    <a:pt x="1451" y="68"/>
                    <a:pt x="1390" y="34"/>
                    <a:pt x="1325" y="26"/>
                  </a:cubicBezTo>
                  <a:lnTo>
                    <a:pt x="8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6" name="Google Shape;3136;p41"/>
            <p:cNvSpPr/>
            <p:nvPr/>
          </p:nvSpPr>
          <p:spPr>
            <a:xfrm>
              <a:off x="7855129" y="1242314"/>
              <a:ext cx="69314" cy="157848"/>
            </a:xfrm>
            <a:custGeom>
              <a:avLst/>
              <a:gdLst/>
              <a:ahLst/>
              <a:cxnLst/>
              <a:rect l="l" t="t" r="r" b="b"/>
              <a:pathLst>
                <a:path w="2099" h="4780" extrusionOk="0">
                  <a:moveTo>
                    <a:pt x="1728" y="875"/>
                  </a:moveTo>
                  <a:lnTo>
                    <a:pt x="1728" y="875"/>
                  </a:lnTo>
                  <a:cubicBezTo>
                    <a:pt x="1722" y="883"/>
                    <a:pt x="1717" y="925"/>
                    <a:pt x="1703" y="995"/>
                  </a:cubicBezTo>
                  <a:cubicBezTo>
                    <a:pt x="1692" y="1062"/>
                    <a:pt x="1672" y="1271"/>
                    <a:pt x="1644" y="1608"/>
                  </a:cubicBezTo>
                  <a:cubicBezTo>
                    <a:pt x="1616" y="1949"/>
                    <a:pt x="1591" y="2306"/>
                    <a:pt x="1563" y="2682"/>
                  </a:cubicBezTo>
                  <a:cubicBezTo>
                    <a:pt x="1535" y="3065"/>
                    <a:pt x="1519" y="3291"/>
                    <a:pt x="1507" y="3374"/>
                  </a:cubicBezTo>
                  <a:cubicBezTo>
                    <a:pt x="1501" y="3375"/>
                    <a:pt x="1494" y="3375"/>
                    <a:pt x="1487" y="3375"/>
                  </a:cubicBezTo>
                  <a:cubicBezTo>
                    <a:pt x="1436" y="3375"/>
                    <a:pt x="1359" y="3366"/>
                    <a:pt x="1256" y="3349"/>
                  </a:cubicBezTo>
                  <a:cubicBezTo>
                    <a:pt x="1142" y="3333"/>
                    <a:pt x="997" y="3282"/>
                    <a:pt x="835" y="3207"/>
                  </a:cubicBezTo>
                  <a:cubicBezTo>
                    <a:pt x="871" y="3028"/>
                    <a:pt x="1011" y="2607"/>
                    <a:pt x="1254" y="1949"/>
                  </a:cubicBezTo>
                  <a:cubicBezTo>
                    <a:pt x="1493" y="1288"/>
                    <a:pt x="1650" y="928"/>
                    <a:pt x="1728" y="875"/>
                  </a:cubicBezTo>
                  <a:close/>
                  <a:moveTo>
                    <a:pt x="1896" y="0"/>
                  </a:moveTo>
                  <a:cubicBezTo>
                    <a:pt x="1809" y="0"/>
                    <a:pt x="1698" y="129"/>
                    <a:pt x="1560" y="389"/>
                  </a:cubicBezTo>
                  <a:cubicBezTo>
                    <a:pt x="1415" y="660"/>
                    <a:pt x="1262" y="1003"/>
                    <a:pt x="1108" y="1413"/>
                  </a:cubicBezTo>
                  <a:cubicBezTo>
                    <a:pt x="955" y="1826"/>
                    <a:pt x="746" y="2392"/>
                    <a:pt x="492" y="3126"/>
                  </a:cubicBezTo>
                  <a:cubicBezTo>
                    <a:pt x="235" y="3854"/>
                    <a:pt x="71" y="4259"/>
                    <a:pt x="1" y="4328"/>
                  </a:cubicBezTo>
                  <a:cubicBezTo>
                    <a:pt x="7" y="4415"/>
                    <a:pt x="90" y="4471"/>
                    <a:pt x="255" y="4501"/>
                  </a:cubicBezTo>
                  <a:cubicBezTo>
                    <a:pt x="319" y="4426"/>
                    <a:pt x="378" y="4323"/>
                    <a:pt x="431" y="4186"/>
                  </a:cubicBezTo>
                  <a:cubicBezTo>
                    <a:pt x="481" y="4049"/>
                    <a:pt x="534" y="3916"/>
                    <a:pt x="587" y="3782"/>
                  </a:cubicBezTo>
                  <a:cubicBezTo>
                    <a:pt x="640" y="3645"/>
                    <a:pt x="690" y="3547"/>
                    <a:pt x="746" y="3483"/>
                  </a:cubicBezTo>
                  <a:cubicBezTo>
                    <a:pt x="866" y="3508"/>
                    <a:pt x="997" y="3553"/>
                    <a:pt x="1148" y="3609"/>
                  </a:cubicBezTo>
                  <a:cubicBezTo>
                    <a:pt x="1298" y="3659"/>
                    <a:pt x="1399" y="3712"/>
                    <a:pt x="1452" y="3765"/>
                  </a:cubicBezTo>
                  <a:lnTo>
                    <a:pt x="1312" y="4580"/>
                  </a:lnTo>
                  <a:cubicBezTo>
                    <a:pt x="1290" y="4688"/>
                    <a:pt x="1346" y="4755"/>
                    <a:pt x="1477" y="4775"/>
                  </a:cubicBezTo>
                  <a:cubicBezTo>
                    <a:pt x="1496" y="4778"/>
                    <a:pt x="1514" y="4779"/>
                    <a:pt x="1531" y="4779"/>
                  </a:cubicBezTo>
                  <a:cubicBezTo>
                    <a:pt x="1637" y="4779"/>
                    <a:pt x="1697" y="4719"/>
                    <a:pt x="1714" y="4596"/>
                  </a:cubicBezTo>
                  <a:cubicBezTo>
                    <a:pt x="1756" y="4376"/>
                    <a:pt x="1789" y="4036"/>
                    <a:pt x="1820" y="3578"/>
                  </a:cubicBezTo>
                  <a:cubicBezTo>
                    <a:pt x="1853" y="3126"/>
                    <a:pt x="1884" y="2802"/>
                    <a:pt x="1918" y="2610"/>
                  </a:cubicBezTo>
                  <a:cubicBezTo>
                    <a:pt x="1954" y="2417"/>
                    <a:pt x="1984" y="1985"/>
                    <a:pt x="2015" y="1316"/>
                  </a:cubicBezTo>
                  <a:cubicBezTo>
                    <a:pt x="2049" y="646"/>
                    <a:pt x="2077" y="239"/>
                    <a:pt x="2099" y="88"/>
                  </a:cubicBezTo>
                  <a:cubicBezTo>
                    <a:pt x="2057" y="46"/>
                    <a:pt x="1996" y="15"/>
                    <a:pt x="1909" y="2"/>
                  </a:cubicBezTo>
                  <a:cubicBezTo>
                    <a:pt x="1905" y="1"/>
                    <a:pt x="1900" y="0"/>
                    <a:pt x="18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7" name="Google Shape;3137;p41"/>
            <p:cNvSpPr/>
            <p:nvPr/>
          </p:nvSpPr>
          <p:spPr>
            <a:xfrm>
              <a:off x="7929660" y="1247697"/>
              <a:ext cx="58549" cy="165443"/>
            </a:xfrm>
            <a:custGeom>
              <a:avLst/>
              <a:gdLst/>
              <a:ahLst/>
              <a:cxnLst/>
              <a:rect l="l" t="t" r="r" b="b"/>
              <a:pathLst>
                <a:path w="1773" h="5010" extrusionOk="0">
                  <a:moveTo>
                    <a:pt x="661" y="0"/>
                  </a:moveTo>
                  <a:cubicBezTo>
                    <a:pt x="608" y="0"/>
                    <a:pt x="576" y="34"/>
                    <a:pt x="564" y="98"/>
                  </a:cubicBezTo>
                  <a:cubicBezTo>
                    <a:pt x="327" y="1479"/>
                    <a:pt x="163" y="2659"/>
                    <a:pt x="71" y="3644"/>
                  </a:cubicBezTo>
                  <a:cubicBezTo>
                    <a:pt x="1" y="4369"/>
                    <a:pt x="20" y="4743"/>
                    <a:pt x="135" y="4760"/>
                  </a:cubicBezTo>
                  <a:cubicBezTo>
                    <a:pt x="143" y="4761"/>
                    <a:pt x="150" y="4761"/>
                    <a:pt x="158" y="4761"/>
                  </a:cubicBezTo>
                  <a:cubicBezTo>
                    <a:pt x="190" y="4761"/>
                    <a:pt x="219" y="4751"/>
                    <a:pt x="244" y="4723"/>
                  </a:cubicBezTo>
                  <a:cubicBezTo>
                    <a:pt x="274" y="4693"/>
                    <a:pt x="294" y="4659"/>
                    <a:pt x="299" y="4617"/>
                  </a:cubicBezTo>
                  <a:cubicBezTo>
                    <a:pt x="341" y="4380"/>
                    <a:pt x="383" y="4020"/>
                    <a:pt x="428" y="3543"/>
                  </a:cubicBezTo>
                  <a:cubicBezTo>
                    <a:pt x="478" y="3064"/>
                    <a:pt x="520" y="2712"/>
                    <a:pt x="559" y="2478"/>
                  </a:cubicBezTo>
                  <a:cubicBezTo>
                    <a:pt x="602" y="2468"/>
                    <a:pt x="647" y="2463"/>
                    <a:pt x="694" y="2463"/>
                  </a:cubicBezTo>
                  <a:cubicBezTo>
                    <a:pt x="738" y="2463"/>
                    <a:pt x="783" y="2467"/>
                    <a:pt x="829" y="2475"/>
                  </a:cubicBezTo>
                  <a:cubicBezTo>
                    <a:pt x="927" y="2492"/>
                    <a:pt x="1030" y="2519"/>
                    <a:pt x="1139" y="2559"/>
                  </a:cubicBezTo>
                  <a:cubicBezTo>
                    <a:pt x="1064" y="3239"/>
                    <a:pt x="955" y="3979"/>
                    <a:pt x="818" y="4774"/>
                  </a:cubicBezTo>
                  <a:cubicBezTo>
                    <a:pt x="796" y="4910"/>
                    <a:pt x="832" y="4988"/>
                    <a:pt x="941" y="5008"/>
                  </a:cubicBezTo>
                  <a:cubicBezTo>
                    <a:pt x="948" y="5009"/>
                    <a:pt x="956" y="5009"/>
                    <a:pt x="963" y="5009"/>
                  </a:cubicBezTo>
                  <a:cubicBezTo>
                    <a:pt x="1007" y="5009"/>
                    <a:pt x="1047" y="4994"/>
                    <a:pt x="1081" y="4958"/>
                  </a:cubicBezTo>
                  <a:cubicBezTo>
                    <a:pt x="1122" y="4916"/>
                    <a:pt x="1147" y="4868"/>
                    <a:pt x="1159" y="4813"/>
                  </a:cubicBezTo>
                  <a:cubicBezTo>
                    <a:pt x="1234" y="4355"/>
                    <a:pt x="1334" y="3669"/>
                    <a:pt x="1449" y="2740"/>
                  </a:cubicBezTo>
                  <a:cubicBezTo>
                    <a:pt x="1566" y="1814"/>
                    <a:pt x="1650" y="1208"/>
                    <a:pt x="1697" y="927"/>
                  </a:cubicBezTo>
                  <a:cubicBezTo>
                    <a:pt x="1747" y="645"/>
                    <a:pt x="1772" y="466"/>
                    <a:pt x="1767" y="396"/>
                  </a:cubicBezTo>
                  <a:cubicBezTo>
                    <a:pt x="1761" y="251"/>
                    <a:pt x="1678" y="162"/>
                    <a:pt x="1519" y="134"/>
                  </a:cubicBezTo>
                  <a:lnTo>
                    <a:pt x="1491" y="299"/>
                  </a:lnTo>
                  <a:lnTo>
                    <a:pt x="1164" y="2358"/>
                  </a:lnTo>
                  <a:lnTo>
                    <a:pt x="550" y="2296"/>
                  </a:lnTo>
                  <a:cubicBezTo>
                    <a:pt x="550" y="2249"/>
                    <a:pt x="556" y="2193"/>
                    <a:pt x="567" y="2135"/>
                  </a:cubicBezTo>
                  <a:lnTo>
                    <a:pt x="612" y="1900"/>
                  </a:lnTo>
                  <a:lnTo>
                    <a:pt x="790" y="606"/>
                  </a:lnTo>
                  <a:cubicBezTo>
                    <a:pt x="818" y="441"/>
                    <a:pt x="855" y="285"/>
                    <a:pt x="891" y="140"/>
                  </a:cubicBezTo>
                  <a:cubicBezTo>
                    <a:pt x="880" y="112"/>
                    <a:pt x="852" y="84"/>
                    <a:pt x="810" y="56"/>
                  </a:cubicBezTo>
                  <a:cubicBezTo>
                    <a:pt x="768" y="28"/>
                    <a:pt x="729" y="9"/>
                    <a:pt x="690" y="3"/>
                  </a:cubicBezTo>
                  <a:cubicBezTo>
                    <a:pt x="680" y="1"/>
                    <a:pt x="670" y="0"/>
                    <a:pt x="6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8" name="Google Shape;3138;p41"/>
            <p:cNvSpPr/>
            <p:nvPr/>
          </p:nvSpPr>
          <p:spPr>
            <a:xfrm>
              <a:off x="7977675" y="1256216"/>
              <a:ext cx="45175" cy="162570"/>
            </a:xfrm>
            <a:custGeom>
              <a:avLst/>
              <a:gdLst/>
              <a:ahLst/>
              <a:cxnLst/>
              <a:rect l="l" t="t" r="r" b="b"/>
              <a:pathLst>
                <a:path w="1368" h="4923" extrusionOk="0">
                  <a:moveTo>
                    <a:pt x="1190" y="1"/>
                  </a:moveTo>
                  <a:cubicBezTo>
                    <a:pt x="1141" y="1"/>
                    <a:pt x="1090" y="15"/>
                    <a:pt x="1035" y="46"/>
                  </a:cubicBezTo>
                  <a:cubicBezTo>
                    <a:pt x="971" y="83"/>
                    <a:pt x="935" y="136"/>
                    <a:pt x="924" y="200"/>
                  </a:cubicBezTo>
                  <a:lnTo>
                    <a:pt x="603" y="2259"/>
                  </a:lnTo>
                  <a:lnTo>
                    <a:pt x="402" y="3291"/>
                  </a:lnTo>
                  <a:cubicBezTo>
                    <a:pt x="374" y="3444"/>
                    <a:pt x="369" y="3575"/>
                    <a:pt x="388" y="3684"/>
                  </a:cubicBezTo>
                  <a:cubicBezTo>
                    <a:pt x="405" y="3790"/>
                    <a:pt x="436" y="3849"/>
                    <a:pt x="477" y="3854"/>
                  </a:cubicBezTo>
                  <a:cubicBezTo>
                    <a:pt x="482" y="3855"/>
                    <a:pt x="486" y="3856"/>
                    <a:pt x="490" y="3856"/>
                  </a:cubicBezTo>
                  <a:cubicBezTo>
                    <a:pt x="562" y="3856"/>
                    <a:pt x="620" y="3719"/>
                    <a:pt x="667" y="3447"/>
                  </a:cubicBezTo>
                  <a:lnTo>
                    <a:pt x="712" y="3151"/>
                  </a:lnTo>
                  <a:cubicBezTo>
                    <a:pt x="768" y="2819"/>
                    <a:pt x="876" y="2326"/>
                    <a:pt x="1038" y="1670"/>
                  </a:cubicBezTo>
                  <a:cubicBezTo>
                    <a:pt x="1197" y="1014"/>
                    <a:pt x="1303" y="518"/>
                    <a:pt x="1359" y="183"/>
                  </a:cubicBezTo>
                  <a:cubicBezTo>
                    <a:pt x="1367" y="141"/>
                    <a:pt x="1356" y="102"/>
                    <a:pt x="1331" y="69"/>
                  </a:cubicBezTo>
                  <a:cubicBezTo>
                    <a:pt x="1309" y="32"/>
                    <a:pt x="1270" y="13"/>
                    <a:pt x="1214" y="2"/>
                  </a:cubicBezTo>
                  <a:cubicBezTo>
                    <a:pt x="1206" y="1"/>
                    <a:pt x="1198" y="1"/>
                    <a:pt x="1190" y="1"/>
                  </a:cubicBezTo>
                  <a:close/>
                  <a:moveTo>
                    <a:pt x="295" y="4394"/>
                  </a:moveTo>
                  <a:cubicBezTo>
                    <a:pt x="232" y="4394"/>
                    <a:pt x="175" y="4412"/>
                    <a:pt x="126" y="4451"/>
                  </a:cubicBezTo>
                  <a:cubicBezTo>
                    <a:pt x="62" y="4504"/>
                    <a:pt x="28" y="4563"/>
                    <a:pt x="14" y="4638"/>
                  </a:cubicBezTo>
                  <a:cubicBezTo>
                    <a:pt x="0" y="4711"/>
                    <a:pt x="14" y="4772"/>
                    <a:pt x="53" y="4825"/>
                  </a:cubicBezTo>
                  <a:cubicBezTo>
                    <a:pt x="95" y="4876"/>
                    <a:pt x="137" y="4903"/>
                    <a:pt x="182" y="4912"/>
                  </a:cubicBezTo>
                  <a:cubicBezTo>
                    <a:pt x="222" y="4919"/>
                    <a:pt x="259" y="4923"/>
                    <a:pt x="293" y="4923"/>
                  </a:cubicBezTo>
                  <a:cubicBezTo>
                    <a:pt x="430" y="4923"/>
                    <a:pt x="507" y="4863"/>
                    <a:pt x="528" y="4744"/>
                  </a:cubicBezTo>
                  <a:cubicBezTo>
                    <a:pt x="542" y="4661"/>
                    <a:pt x="530" y="4585"/>
                    <a:pt x="500" y="4516"/>
                  </a:cubicBezTo>
                  <a:cubicBezTo>
                    <a:pt x="463" y="4449"/>
                    <a:pt x="405" y="4410"/>
                    <a:pt x="332" y="4396"/>
                  </a:cubicBezTo>
                  <a:cubicBezTo>
                    <a:pt x="320" y="4394"/>
                    <a:pt x="307" y="4394"/>
                    <a:pt x="295" y="43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9" name="Google Shape;3139;p41"/>
            <p:cNvSpPr/>
            <p:nvPr/>
          </p:nvSpPr>
          <p:spPr>
            <a:xfrm>
              <a:off x="7901393" y="1192417"/>
              <a:ext cx="130373" cy="21399"/>
            </a:xfrm>
            <a:custGeom>
              <a:avLst/>
              <a:gdLst/>
              <a:ahLst/>
              <a:cxnLst/>
              <a:rect l="l" t="t" r="r" b="b"/>
              <a:pathLst>
                <a:path w="3948" h="648" extrusionOk="0">
                  <a:moveTo>
                    <a:pt x="42" y="0"/>
                  </a:moveTo>
                  <a:cubicBezTo>
                    <a:pt x="23" y="0"/>
                    <a:pt x="6" y="14"/>
                    <a:pt x="0" y="34"/>
                  </a:cubicBezTo>
                  <a:cubicBezTo>
                    <a:pt x="0" y="56"/>
                    <a:pt x="14" y="73"/>
                    <a:pt x="37" y="76"/>
                  </a:cubicBezTo>
                  <a:cubicBezTo>
                    <a:pt x="70" y="79"/>
                    <a:pt x="3471" y="455"/>
                    <a:pt x="3889" y="645"/>
                  </a:cubicBezTo>
                  <a:cubicBezTo>
                    <a:pt x="3898" y="645"/>
                    <a:pt x="3901" y="648"/>
                    <a:pt x="3906" y="648"/>
                  </a:cubicBezTo>
                  <a:cubicBezTo>
                    <a:pt x="3920" y="648"/>
                    <a:pt x="3934" y="642"/>
                    <a:pt x="3942" y="628"/>
                  </a:cubicBezTo>
                  <a:cubicBezTo>
                    <a:pt x="3948" y="606"/>
                    <a:pt x="3942" y="586"/>
                    <a:pt x="3920" y="575"/>
                  </a:cubicBezTo>
                  <a:cubicBezTo>
                    <a:pt x="3488" y="383"/>
                    <a:pt x="182" y="17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0" name="Google Shape;3140;p41"/>
            <p:cNvSpPr/>
            <p:nvPr/>
          </p:nvSpPr>
          <p:spPr>
            <a:xfrm>
              <a:off x="8042696" y="1213882"/>
              <a:ext cx="44184" cy="8586"/>
            </a:xfrm>
            <a:custGeom>
              <a:avLst/>
              <a:gdLst/>
              <a:ahLst/>
              <a:cxnLst/>
              <a:rect l="l" t="t" r="r" b="b"/>
              <a:pathLst>
                <a:path w="1338" h="260" extrusionOk="0">
                  <a:moveTo>
                    <a:pt x="40" y="0"/>
                  </a:moveTo>
                  <a:cubicBezTo>
                    <a:pt x="18" y="0"/>
                    <a:pt x="1" y="20"/>
                    <a:pt x="1" y="40"/>
                  </a:cubicBezTo>
                  <a:cubicBezTo>
                    <a:pt x="1" y="59"/>
                    <a:pt x="18" y="79"/>
                    <a:pt x="40" y="79"/>
                  </a:cubicBezTo>
                  <a:cubicBezTo>
                    <a:pt x="336" y="90"/>
                    <a:pt x="1131" y="137"/>
                    <a:pt x="1270" y="249"/>
                  </a:cubicBezTo>
                  <a:cubicBezTo>
                    <a:pt x="1279" y="257"/>
                    <a:pt x="1284" y="260"/>
                    <a:pt x="1295" y="260"/>
                  </a:cubicBezTo>
                  <a:cubicBezTo>
                    <a:pt x="1309" y="260"/>
                    <a:pt x="1321" y="257"/>
                    <a:pt x="1323" y="246"/>
                  </a:cubicBezTo>
                  <a:cubicBezTo>
                    <a:pt x="1337" y="229"/>
                    <a:pt x="1334" y="204"/>
                    <a:pt x="1315" y="190"/>
                  </a:cubicBezTo>
                  <a:cubicBezTo>
                    <a:pt x="1131" y="42"/>
                    <a:pt x="152" y="3"/>
                    <a:pt x="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1" name="Google Shape;3141;p41"/>
            <p:cNvSpPr/>
            <p:nvPr/>
          </p:nvSpPr>
          <p:spPr>
            <a:xfrm>
              <a:off x="7705438" y="1278738"/>
              <a:ext cx="16346" cy="109668"/>
            </a:xfrm>
            <a:custGeom>
              <a:avLst/>
              <a:gdLst/>
              <a:ahLst/>
              <a:cxnLst/>
              <a:rect l="l" t="t" r="r" b="b"/>
              <a:pathLst>
                <a:path w="495" h="3321" extrusionOk="0">
                  <a:moveTo>
                    <a:pt x="455" y="0"/>
                  </a:moveTo>
                  <a:cubicBezTo>
                    <a:pt x="435" y="0"/>
                    <a:pt x="419" y="13"/>
                    <a:pt x="416" y="31"/>
                  </a:cubicBezTo>
                  <a:cubicBezTo>
                    <a:pt x="394" y="148"/>
                    <a:pt x="1" y="2821"/>
                    <a:pt x="54" y="3287"/>
                  </a:cubicBezTo>
                  <a:cubicBezTo>
                    <a:pt x="56" y="3306"/>
                    <a:pt x="70" y="3320"/>
                    <a:pt x="90" y="3320"/>
                  </a:cubicBezTo>
                  <a:lnTo>
                    <a:pt x="98" y="3320"/>
                  </a:lnTo>
                  <a:cubicBezTo>
                    <a:pt x="118" y="3320"/>
                    <a:pt x="137" y="3298"/>
                    <a:pt x="132" y="3278"/>
                  </a:cubicBezTo>
                  <a:cubicBezTo>
                    <a:pt x="79" y="2824"/>
                    <a:pt x="489" y="73"/>
                    <a:pt x="492" y="45"/>
                  </a:cubicBezTo>
                  <a:cubicBezTo>
                    <a:pt x="494" y="26"/>
                    <a:pt x="480" y="3"/>
                    <a:pt x="461" y="0"/>
                  </a:cubicBezTo>
                  <a:cubicBezTo>
                    <a:pt x="459" y="0"/>
                    <a:pt x="457" y="0"/>
                    <a:pt x="4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2" name="Google Shape;3142;p41"/>
            <p:cNvSpPr/>
            <p:nvPr/>
          </p:nvSpPr>
          <p:spPr>
            <a:xfrm>
              <a:off x="7721453" y="1238847"/>
              <a:ext cx="7958" cy="24734"/>
            </a:xfrm>
            <a:custGeom>
              <a:avLst/>
              <a:gdLst/>
              <a:ahLst/>
              <a:cxnLst/>
              <a:rect l="l" t="t" r="r" b="b"/>
              <a:pathLst>
                <a:path w="241" h="749" extrusionOk="0">
                  <a:moveTo>
                    <a:pt x="195" y="0"/>
                  </a:moveTo>
                  <a:cubicBezTo>
                    <a:pt x="183" y="0"/>
                    <a:pt x="171" y="6"/>
                    <a:pt x="163" y="17"/>
                  </a:cubicBezTo>
                  <a:cubicBezTo>
                    <a:pt x="60" y="151"/>
                    <a:pt x="9" y="651"/>
                    <a:pt x="4" y="706"/>
                  </a:cubicBezTo>
                  <a:cubicBezTo>
                    <a:pt x="1" y="729"/>
                    <a:pt x="18" y="745"/>
                    <a:pt x="37" y="748"/>
                  </a:cubicBezTo>
                  <a:lnTo>
                    <a:pt x="43" y="748"/>
                  </a:lnTo>
                  <a:cubicBezTo>
                    <a:pt x="62" y="748"/>
                    <a:pt x="76" y="734"/>
                    <a:pt x="79" y="715"/>
                  </a:cubicBezTo>
                  <a:cubicBezTo>
                    <a:pt x="93" y="567"/>
                    <a:pt x="149" y="162"/>
                    <a:pt x="227" y="65"/>
                  </a:cubicBezTo>
                  <a:cubicBezTo>
                    <a:pt x="241" y="48"/>
                    <a:pt x="238" y="23"/>
                    <a:pt x="219" y="9"/>
                  </a:cubicBezTo>
                  <a:cubicBezTo>
                    <a:pt x="212" y="3"/>
                    <a:pt x="203" y="0"/>
                    <a:pt x="1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3" name="Google Shape;3143;p41"/>
            <p:cNvSpPr/>
            <p:nvPr/>
          </p:nvSpPr>
          <p:spPr>
            <a:xfrm>
              <a:off x="7942374" y="1497908"/>
              <a:ext cx="22323" cy="27310"/>
            </a:xfrm>
            <a:custGeom>
              <a:avLst/>
              <a:gdLst/>
              <a:ahLst/>
              <a:cxnLst/>
              <a:rect l="l" t="t" r="r" b="b"/>
              <a:pathLst>
                <a:path w="676" h="827" extrusionOk="0">
                  <a:moveTo>
                    <a:pt x="637" y="0"/>
                  </a:moveTo>
                  <a:cubicBezTo>
                    <a:pt x="615" y="0"/>
                    <a:pt x="598" y="17"/>
                    <a:pt x="598" y="39"/>
                  </a:cubicBezTo>
                  <a:cubicBezTo>
                    <a:pt x="598" y="179"/>
                    <a:pt x="244" y="550"/>
                    <a:pt x="20" y="756"/>
                  </a:cubicBezTo>
                  <a:cubicBezTo>
                    <a:pt x="1" y="770"/>
                    <a:pt x="1" y="795"/>
                    <a:pt x="15" y="812"/>
                  </a:cubicBezTo>
                  <a:cubicBezTo>
                    <a:pt x="23" y="823"/>
                    <a:pt x="34" y="826"/>
                    <a:pt x="43" y="826"/>
                  </a:cubicBezTo>
                  <a:cubicBezTo>
                    <a:pt x="51" y="826"/>
                    <a:pt x="62" y="823"/>
                    <a:pt x="71" y="812"/>
                  </a:cubicBezTo>
                  <a:cubicBezTo>
                    <a:pt x="132" y="756"/>
                    <a:pt x="676" y="254"/>
                    <a:pt x="676" y="39"/>
                  </a:cubicBezTo>
                  <a:cubicBezTo>
                    <a:pt x="676" y="17"/>
                    <a:pt x="656" y="0"/>
                    <a:pt x="6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193" name="Google Shape;3193;p41"/>
          <p:cNvSpPr/>
          <p:nvPr/>
        </p:nvSpPr>
        <p:spPr>
          <a:xfrm>
            <a:off x="1951243" y="6276355"/>
            <a:ext cx="586719" cy="233215"/>
          </a:xfrm>
          <a:custGeom>
            <a:avLst/>
            <a:gdLst/>
            <a:ahLst/>
            <a:cxnLst/>
            <a:rect l="l" t="t" r="r" b="b"/>
            <a:pathLst>
              <a:path w="4287" h="1704" extrusionOk="0">
                <a:moveTo>
                  <a:pt x="109" y="1"/>
                </a:moveTo>
                <a:cubicBezTo>
                  <a:pt x="91" y="1"/>
                  <a:pt x="72" y="13"/>
                  <a:pt x="65" y="30"/>
                </a:cubicBezTo>
                <a:cubicBezTo>
                  <a:pt x="65" y="33"/>
                  <a:pt x="46" y="94"/>
                  <a:pt x="29" y="195"/>
                </a:cubicBezTo>
                <a:cubicBezTo>
                  <a:pt x="23" y="220"/>
                  <a:pt x="37" y="239"/>
                  <a:pt x="62" y="242"/>
                </a:cubicBezTo>
                <a:lnTo>
                  <a:pt x="71" y="242"/>
                </a:lnTo>
                <a:cubicBezTo>
                  <a:pt x="87" y="242"/>
                  <a:pt x="104" y="228"/>
                  <a:pt x="113" y="208"/>
                </a:cubicBezTo>
                <a:cubicBezTo>
                  <a:pt x="126" y="114"/>
                  <a:pt x="146" y="55"/>
                  <a:pt x="146" y="55"/>
                </a:cubicBezTo>
                <a:cubicBezTo>
                  <a:pt x="154" y="33"/>
                  <a:pt x="140" y="10"/>
                  <a:pt x="118" y="2"/>
                </a:cubicBezTo>
                <a:cubicBezTo>
                  <a:pt x="115" y="1"/>
                  <a:pt x="112" y="1"/>
                  <a:pt x="109" y="1"/>
                </a:cubicBezTo>
                <a:close/>
                <a:moveTo>
                  <a:pt x="4244" y="379"/>
                </a:moveTo>
                <a:cubicBezTo>
                  <a:pt x="4219" y="381"/>
                  <a:pt x="4202" y="395"/>
                  <a:pt x="4202" y="420"/>
                </a:cubicBezTo>
                <a:cubicBezTo>
                  <a:pt x="4202" y="420"/>
                  <a:pt x="4202" y="446"/>
                  <a:pt x="4200" y="487"/>
                </a:cubicBezTo>
                <a:cubicBezTo>
                  <a:pt x="4200" y="513"/>
                  <a:pt x="4214" y="529"/>
                  <a:pt x="4236" y="532"/>
                </a:cubicBezTo>
                <a:lnTo>
                  <a:pt x="4241" y="532"/>
                </a:lnTo>
                <a:cubicBezTo>
                  <a:pt x="4261" y="532"/>
                  <a:pt x="4278" y="515"/>
                  <a:pt x="4283" y="490"/>
                </a:cubicBezTo>
                <a:cubicBezTo>
                  <a:pt x="4286" y="448"/>
                  <a:pt x="4286" y="420"/>
                  <a:pt x="4286" y="420"/>
                </a:cubicBezTo>
                <a:cubicBezTo>
                  <a:pt x="4286" y="398"/>
                  <a:pt x="4269" y="379"/>
                  <a:pt x="4244" y="379"/>
                </a:cubicBezTo>
                <a:close/>
                <a:moveTo>
                  <a:pt x="1992" y="362"/>
                </a:moveTo>
                <a:cubicBezTo>
                  <a:pt x="1991" y="362"/>
                  <a:pt x="1989" y="362"/>
                  <a:pt x="1987" y="362"/>
                </a:cubicBezTo>
                <a:cubicBezTo>
                  <a:pt x="1920" y="367"/>
                  <a:pt x="1862" y="409"/>
                  <a:pt x="1828" y="473"/>
                </a:cubicBezTo>
                <a:cubicBezTo>
                  <a:pt x="1817" y="493"/>
                  <a:pt x="1823" y="518"/>
                  <a:pt x="1845" y="529"/>
                </a:cubicBezTo>
                <a:cubicBezTo>
                  <a:pt x="1851" y="532"/>
                  <a:pt x="1859" y="535"/>
                  <a:pt x="1865" y="535"/>
                </a:cubicBezTo>
                <a:cubicBezTo>
                  <a:pt x="1878" y="535"/>
                  <a:pt x="1892" y="527"/>
                  <a:pt x="1898" y="513"/>
                </a:cubicBezTo>
                <a:cubicBezTo>
                  <a:pt x="1920" y="473"/>
                  <a:pt x="1954" y="448"/>
                  <a:pt x="1996" y="446"/>
                </a:cubicBezTo>
                <a:cubicBezTo>
                  <a:pt x="2018" y="443"/>
                  <a:pt x="2037" y="423"/>
                  <a:pt x="2032" y="401"/>
                </a:cubicBezTo>
                <a:cubicBezTo>
                  <a:pt x="2029" y="378"/>
                  <a:pt x="2012" y="362"/>
                  <a:pt x="1992" y="362"/>
                </a:cubicBezTo>
                <a:close/>
                <a:moveTo>
                  <a:pt x="48" y="323"/>
                </a:moveTo>
                <a:cubicBezTo>
                  <a:pt x="23" y="323"/>
                  <a:pt x="7" y="337"/>
                  <a:pt x="4" y="362"/>
                </a:cubicBezTo>
                <a:cubicBezTo>
                  <a:pt x="4" y="401"/>
                  <a:pt x="1" y="437"/>
                  <a:pt x="1" y="476"/>
                </a:cubicBezTo>
                <a:cubicBezTo>
                  <a:pt x="1" y="499"/>
                  <a:pt x="4" y="515"/>
                  <a:pt x="4" y="532"/>
                </a:cubicBezTo>
                <a:cubicBezTo>
                  <a:pt x="4" y="554"/>
                  <a:pt x="23" y="571"/>
                  <a:pt x="46" y="571"/>
                </a:cubicBezTo>
                <a:cubicBezTo>
                  <a:pt x="71" y="568"/>
                  <a:pt x="87" y="549"/>
                  <a:pt x="87" y="529"/>
                </a:cubicBezTo>
                <a:cubicBezTo>
                  <a:pt x="85" y="513"/>
                  <a:pt x="85" y="493"/>
                  <a:pt x="85" y="476"/>
                </a:cubicBezTo>
                <a:cubicBezTo>
                  <a:pt x="85" y="437"/>
                  <a:pt x="85" y="404"/>
                  <a:pt x="87" y="367"/>
                </a:cubicBezTo>
                <a:cubicBezTo>
                  <a:pt x="87" y="345"/>
                  <a:pt x="73" y="323"/>
                  <a:pt x="48" y="323"/>
                </a:cubicBezTo>
                <a:close/>
                <a:moveTo>
                  <a:pt x="2124" y="438"/>
                </a:moveTo>
                <a:cubicBezTo>
                  <a:pt x="2118" y="438"/>
                  <a:pt x="2113" y="440"/>
                  <a:pt x="2107" y="443"/>
                </a:cubicBezTo>
                <a:cubicBezTo>
                  <a:pt x="2085" y="451"/>
                  <a:pt x="2074" y="476"/>
                  <a:pt x="2085" y="499"/>
                </a:cubicBezTo>
                <a:cubicBezTo>
                  <a:pt x="2099" y="527"/>
                  <a:pt x="2107" y="568"/>
                  <a:pt x="2107" y="613"/>
                </a:cubicBezTo>
                <a:lnTo>
                  <a:pt x="2107" y="641"/>
                </a:lnTo>
                <a:cubicBezTo>
                  <a:pt x="2107" y="660"/>
                  <a:pt x="2124" y="680"/>
                  <a:pt x="2149" y="683"/>
                </a:cubicBezTo>
                <a:cubicBezTo>
                  <a:pt x="2169" y="683"/>
                  <a:pt x="2185" y="666"/>
                  <a:pt x="2185" y="644"/>
                </a:cubicBezTo>
                <a:lnTo>
                  <a:pt x="2185" y="613"/>
                </a:lnTo>
                <a:cubicBezTo>
                  <a:pt x="2185" y="554"/>
                  <a:pt x="2177" y="504"/>
                  <a:pt x="2157" y="462"/>
                </a:cubicBezTo>
                <a:cubicBezTo>
                  <a:pt x="2153" y="448"/>
                  <a:pt x="2139" y="438"/>
                  <a:pt x="2124" y="438"/>
                </a:cubicBezTo>
                <a:close/>
                <a:moveTo>
                  <a:pt x="1828" y="610"/>
                </a:moveTo>
                <a:cubicBezTo>
                  <a:pt x="1803" y="610"/>
                  <a:pt x="1786" y="627"/>
                  <a:pt x="1786" y="652"/>
                </a:cubicBezTo>
                <a:cubicBezTo>
                  <a:pt x="1786" y="702"/>
                  <a:pt x="1795" y="764"/>
                  <a:pt x="1814" y="822"/>
                </a:cubicBezTo>
                <a:cubicBezTo>
                  <a:pt x="1817" y="839"/>
                  <a:pt x="1834" y="853"/>
                  <a:pt x="1851" y="853"/>
                </a:cubicBezTo>
                <a:lnTo>
                  <a:pt x="1865" y="853"/>
                </a:lnTo>
                <a:cubicBezTo>
                  <a:pt x="1887" y="847"/>
                  <a:pt x="1901" y="822"/>
                  <a:pt x="1892" y="800"/>
                </a:cubicBezTo>
                <a:cubicBezTo>
                  <a:pt x="1876" y="750"/>
                  <a:pt x="1870" y="699"/>
                  <a:pt x="1870" y="652"/>
                </a:cubicBezTo>
                <a:cubicBezTo>
                  <a:pt x="1870" y="627"/>
                  <a:pt x="1851" y="610"/>
                  <a:pt x="1828" y="610"/>
                </a:cubicBezTo>
                <a:close/>
                <a:moveTo>
                  <a:pt x="4216" y="613"/>
                </a:moveTo>
                <a:cubicBezTo>
                  <a:pt x="4194" y="613"/>
                  <a:pt x="4177" y="626"/>
                  <a:pt x="4174" y="646"/>
                </a:cubicBezTo>
                <a:cubicBezTo>
                  <a:pt x="4166" y="699"/>
                  <a:pt x="4155" y="755"/>
                  <a:pt x="4141" y="805"/>
                </a:cubicBezTo>
                <a:cubicBezTo>
                  <a:pt x="4138" y="825"/>
                  <a:pt x="4152" y="847"/>
                  <a:pt x="4174" y="853"/>
                </a:cubicBezTo>
                <a:cubicBezTo>
                  <a:pt x="4177" y="856"/>
                  <a:pt x="4180" y="856"/>
                  <a:pt x="4186" y="856"/>
                </a:cubicBezTo>
                <a:cubicBezTo>
                  <a:pt x="4205" y="856"/>
                  <a:pt x="4219" y="842"/>
                  <a:pt x="4222" y="825"/>
                </a:cubicBezTo>
                <a:cubicBezTo>
                  <a:pt x="4236" y="772"/>
                  <a:pt x="4247" y="716"/>
                  <a:pt x="4258" y="660"/>
                </a:cubicBezTo>
                <a:cubicBezTo>
                  <a:pt x="4261" y="638"/>
                  <a:pt x="4247" y="616"/>
                  <a:pt x="4222" y="613"/>
                </a:cubicBezTo>
                <a:cubicBezTo>
                  <a:pt x="4220" y="613"/>
                  <a:pt x="4218" y="613"/>
                  <a:pt x="4216" y="613"/>
                </a:cubicBezTo>
                <a:close/>
                <a:moveTo>
                  <a:pt x="66" y="651"/>
                </a:moveTo>
                <a:cubicBezTo>
                  <a:pt x="63" y="651"/>
                  <a:pt x="60" y="651"/>
                  <a:pt x="57" y="652"/>
                </a:cubicBezTo>
                <a:cubicBezTo>
                  <a:pt x="32" y="658"/>
                  <a:pt x="18" y="674"/>
                  <a:pt x="20" y="699"/>
                </a:cubicBezTo>
                <a:cubicBezTo>
                  <a:pt x="32" y="755"/>
                  <a:pt x="46" y="811"/>
                  <a:pt x="62" y="864"/>
                </a:cubicBezTo>
                <a:cubicBezTo>
                  <a:pt x="65" y="881"/>
                  <a:pt x="85" y="892"/>
                  <a:pt x="101" y="892"/>
                </a:cubicBezTo>
                <a:lnTo>
                  <a:pt x="115" y="892"/>
                </a:lnTo>
                <a:cubicBezTo>
                  <a:pt x="135" y="884"/>
                  <a:pt x="149" y="861"/>
                  <a:pt x="143" y="839"/>
                </a:cubicBezTo>
                <a:cubicBezTo>
                  <a:pt x="126" y="792"/>
                  <a:pt x="115" y="739"/>
                  <a:pt x="104" y="686"/>
                </a:cubicBezTo>
                <a:cubicBezTo>
                  <a:pt x="99" y="664"/>
                  <a:pt x="82" y="651"/>
                  <a:pt x="66" y="651"/>
                </a:cubicBezTo>
                <a:close/>
                <a:moveTo>
                  <a:pt x="2115" y="764"/>
                </a:moveTo>
                <a:cubicBezTo>
                  <a:pt x="2099" y="764"/>
                  <a:pt x="2084" y="776"/>
                  <a:pt x="2079" y="794"/>
                </a:cubicBezTo>
                <a:cubicBezTo>
                  <a:pt x="2065" y="842"/>
                  <a:pt x="2046" y="892"/>
                  <a:pt x="2024" y="939"/>
                </a:cubicBezTo>
                <a:cubicBezTo>
                  <a:pt x="2015" y="962"/>
                  <a:pt x="2024" y="987"/>
                  <a:pt x="2043" y="995"/>
                </a:cubicBezTo>
                <a:cubicBezTo>
                  <a:pt x="2046" y="995"/>
                  <a:pt x="2054" y="1001"/>
                  <a:pt x="2060" y="1001"/>
                </a:cubicBezTo>
                <a:cubicBezTo>
                  <a:pt x="2074" y="1001"/>
                  <a:pt x="2088" y="990"/>
                  <a:pt x="2096" y="976"/>
                </a:cubicBezTo>
                <a:cubicBezTo>
                  <a:pt x="2121" y="923"/>
                  <a:pt x="2138" y="867"/>
                  <a:pt x="2155" y="814"/>
                </a:cubicBezTo>
                <a:cubicBezTo>
                  <a:pt x="2163" y="794"/>
                  <a:pt x="2149" y="772"/>
                  <a:pt x="2127" y="766"/>
                </a:cubicBezTo>
                <a:cubicBezTo>
                  <a:pt x="2123" y="765"/>
                  <a:pt x="2119" y="764"/>
                  <a:pt x="2115" y="764"/>
                </a:cubicBezTo>
                <a:close/>
                <a:moveTo>
                  <a:pt x="4137" y="935"/>
                </a:moveTo>
                <a:cubicBezTo>
                  <a:pt x="4120" y="935"/>
                  <a:pt x="4103" y="944"/>
                  <a:pt x="4096" y="962"/>
                </a:cubicBezTo>
                <a:cubicBezTo>
                  <a:pt x="4080" y="1009"/>
                  <a:pt x="4060" y="1062"/>
                  <a:pt x="4038" y="1107"/>
                </a:cubicBezTo>
                <a:cubicBezTo>
                  <a:pt x="4032" y="1129"/>
                  <a:pt x="4038" y="1154"/>
                  <a:pt x="4060" y="1163"/>
                </a:cubicBezTo>
                <a:cubicBezTo>
                  <a:pt x="4063" y="1163"/>
                  <a:pt x="4068" y="1168"/>
                  <a:pt x="4077" y="1168"/>
                </a:cubicBezTo>
                <a:cubicBezTo>
                  <a:pt x="4094" y="1168"/>
                  <a:pt x="4108" y="1160"/>
                  <a:pt x="4110" y="1146"/>
                </a:cubicBezTo>
                <a:cubicBezTo>
                  <a:pt x="4133" y="1098"/>
                  <a:pt x="4152" y="1045"/>
                  <a:pt x="4174" y="990"/>
                </a:cubicBezTo>
                <a:cubicBezTo>
                  <a:pt x="4180" y="967"/>
                  <a:pt x="4172" y="945"/>
                  <a:pt x="4149" y="937"/>
                </a:cubicBezTo>
                <a:cubicBezTo>
                  <a:pt x="4145" y="935"/>
                  <a:pt x="4141" y="935"/>
                  <a:pt x="4137" y="935"/>
                </a:cubicBezTo>
                <a:close/>
                <a:moveTo>
                  <a:pt x="165" y="959"/>
                </a:moveTo>
                <a:cubicBezTo>
                  <a:pt x="158" y="959"/>
                  <a:pt x="152" y="961"/>
                  <a:pt x="146" y="964"/>
                </a:cubicBezTo>
                <a:cubicBezTo>
                  <a:pt x="126" y="976"/>
                  <a:pt x="118" y="1001"/>
                  <a:pt x="129" y="1020"/>
                </a:cubicBezTo>
                <a:cubicBezTo>
                  <a:pt x="157" y="1071"/>
                  <a:pt x="191" y="1118"/>
                  <a:pt x="227" y="1163"/>
                </a:cubicBezTo>
                <a:cubicBezTo>
                  <a:pt x="232" y="1171"/>
                  <a:pt x="244" y="1177"/>
                  <a:pt x="258" y="1177"/>
                </a:cubicBezTo>
                <a:cubicBezTo>
                  <a:pt x="269" y="1177"/>
                  <a:pt x="274" y="1174"/>
                  <a:pt x="283" y="1165"/>
                </a:cubicBezTo>
                <a:cubicBezTo>
                  <a:pt x="302" y="1151"/>
                  <a:pt x="302" y="1129"/>
                  <a:pt x="288" y="1112"/>
                </a:cubicBezTo>
                <a:cubicBezTo>
                  <a:pt x="258" y="1071"/>
                  <a:pt x="227" y="1029"/>
                  <a:pt x="202" y="981"/>
                </a:cubicBezTo>
                <a:cubicBezTo>
                  <a:pt x="194" y="968"/>
                  <a:pt x="180" y="959"/>
                  <a:pt x="165" y="959"/>
                </a:cubicBezTo>
                <a:close/>
                <a:moveTo>
                  <a:pt x="1916" y="922"/>
                </a:moveTo>
                <a:cubicBezTo>
                  <a:pt x="1910" y="922"/>
                  <a:pt x="1904" y="923"/>
                  <a:pt x="1898" y="925"/>
                </a:cubicBezTo>
                <a:cubicBezTo>
                  <a:pt x="1876" y="937"/>
                  <a:pt x="1870" y="962"/>
                  <a:pt x="1878" y="981"/>
                </a:cubicBezTo>
                <a:cubicBezTo>
                  <a:pt x="1898" y="1018"/>
                  <a:pt x="1915" y="1051"/>
                  <a:pt x="1940" y="1084"/>
                </a:cubicBezTo>
                <a:cubicBezTo>
                  <a:pt x="1912" y="1126"/>
                  <a:pt x="1878" y="1163"/>
                  <a:pt x="1845" y="1199"/>
                </a:cubicBezTo>
                <a:cubicBezTo>
                  <a:pt x="1831" y="1216"/>
                  <a:pt x="1831" y="1241"/>
                  <a:pt x="1848" y="1257"/>
                </a:cubicBezTo>
                <a:cubicBezTo>
                  <a:pt x="1856" y="1266"/>
                  <a:pt x="1865" y="1269"/>
                  <a:pt x="1876" y="1269"/>
                </a:cubicBezTo>
                <a:cubicBezTo>
                  <a:pt x="1887" y="1269"/>
                  <a:pt x="1898" y="1266"/>
                  <a:pt x="1904" y="1255"/>
                </a:cubicBezTo>
                <a:cubicBezTo>
                  <a:pt x="1940" y="1218"/>
                  <a:pt x="1971" y="1182"/>
                  <a:pt x="1998" y="1143"/>
                </a:cubicBezTo>
                <a:cubicBezTo>
                  <a:pt x="2010" y="1143"/>
                  <a:pt x="2018" y="1140"/>
                  <a:pt x="2029" y="1132"/>
                </a:cubicBezTo>
                <a:cubicBezTo>
                  <a:pt x="2046" y="1121"/>
                  <a:pt x="2051" y="1093"/>
                  <a:pt x="2037" y="1076"/>
                </a:cubicBezTo>
                <a:cubicBezTo>
                  <a:pt x="2004" y="1031"/>
                  <a:pt x="1976" y="990"/>
                  <a:pt x="1954" y="945"/>
                </a:cubicBezTo>
                <a:cubicBezTo>
                  <a:pt x="1946" y="929"/>
                  <a:pt x="1931" y="922"/>
                  <a:pt x="1916" y="922"/>
                </a:cubicBezTo>
                <a:close/>
                <a:moveTo>
                  <a:pt x="2114" y="1181"/>
                </a:moveTo>
                <a:cubicBezTo>
                  <a:pt x="2103" y="1181"/>
                  <a:pt x="2091" y="1185"/>
                  <a:pt x="2082" y="1196"/>
                </a:cubicBezTo>
                <a:cubicBezTo>
                  <a:pt x="2068" y="1213"/>
                  <a:pt x="2068" y="1238"/>
                  <a:pt x="2085" y="1255"/>
                </a:cubicBezTo>
                <a:cubicBezTo>
                  <a:pt x="2127" y="1294"/>
                  <a:pt x="2169" y="1327"/>
                  <a:pt x="2213" y="1363"/>
                </a:cubicBezTo>
                <a:cubicBezTo>
                  <a:pt x="2222" y="1369"/>
                  <a:pt x="2227" y="1372"/>
                  <a:pt x="2238" y="1372"/>
                </a:cubicBezTo>
                <a:cubicBezTo>
                  <a:pt x="2250" y="1372"/>
                  <a:pt x="2263" y="1366"/>
                  <a:pt x="2275" y="1352"/>
                </a:cubicBezTo>
                <a:cubicBezTo>
                  <a:pt x="2283" y="1336"/>
                  <a:pt x="2280" y="1310"/>
                  <a:pt x="2263" y="1296"/>
                </a:cubicBezTo>
                <a:cubicBezTo>
                  <a:pt x="2219" y="1260"/>
                  <a:pt x="2180" y="1227"/>
                  <a:pt x="2141" y="1190"/>
                </a:cubicBezTo>
                <a:cubicBezTo>
                  <a:pt x="2133" y="1184"/>
                  <a:pt x="2124" y="1181"/>
                  <a:pt x="2114" y="1181"/>
                </a:cubicBezTo>
                <a:close/>
                <a:moveTo>
                  <a:pt x="376" y="1210"/>
                </a:moveTo>
                <a:cubicBezTo>
                  <a:pt x="364" y="1210"/>
                  <a:pt x="350" y="1217"/>
                  <a:pt x="341" y="1227"/>
                </a:cubicBezTo>
                <a:cubicBezTo>
                  <a:pt x="327" y="1241"/>
                  <a:pt x="330" y="1269"/>
                  <a:pt x="350" y="1283"/>
                </a:cubicBezTo>
                <a:cubicBezTo>
                  <a:pt x="392" y="1316"/>
                  <a:pt x="439" y="1352"/>
                  <a:pt x="489" y="1380"/>
                </a:cubicBezTo>
                <a:cubicBezTo>
                  <a:pt x="495" y="1383"/>
                  <a:pt x="503" y="1386"/>
                  <a:pt x="509" y="1386"/>
                </a:cubicBezTo>
                <a:cubicBezTo>
                  <a:pt x="523" y="1386"/>
                  <a:pt x="537" y="1380"/>
                  <a:pt x="545" y="1363"/>
                </a:cubicBezTo>
                <a:cubicBezTo>
                  <a:pt x="553" y="1341"/>
                  <a:pt x="548" y="1316"/>
                  <a:pt x="525" y="1308"/>
                </a:cubicBezTo>
                <a:cubicBezTo>
                  <a:pt x="478" y="1283"/>
                  <a:pt x="436" y="1252"/>
                  <a:pt x="397" y="1218"/>
                </a:cubicBezTo>
                <a:cubicBezTo>
                  <a:pt x="392" y="1213"/>
                  <a:pt x="384" y="1210"/>
                  <a:pt x="376" y="1210"/>
                </a:cubicBezTo>
                <a:close/>
                <a:moveTo>
                  <a:pt x="3998" y="1224"/>
                </a:moveTo>
                <a:cubicBezTo>
                  <a:pt x="3984" y="1224"/>
                  <a:pt x="3972" y="1231"/>
                  <a:pt x="3962" y="1243"/>
                </a:cubicBezTo>
                <a:cubicBezTo>
                  <a:pt x="3929" y="1294"/>
                  <a:pt x="3898" y="1330"/>
                  <a:pt x="3865" y="1369"/>
                </a:cubicBezTo>
                <a:cubicBezTo>
                  <a:pt x="3851" y="1386"/>
                  <a:pt x="3851" y="1411"/>
                  <a:pt x="3868" y="1428"/>
                </a:cubicBezTo>
                <a:cubicBezTo>
                  <a:pt x="3873" y="1436"/>
                  <a:pt x="3884" y="1439"/>
                  <a:pt x="3895" y="1439"/>
                </a:cubicBezTo>
                <a:cubicBezTo>
                  <a:pt x="3909" y="1439"/>
                  <a:pt x="3921" y="1436"/>
                  <a:pt x="3926" y="1422"/>
                </a:cubicBezTo>
                <a:cubicBezTo>
                  <a:pt x="3965" y="1380"/>
                  <a:pt x="3999" y="1336"/>
                  <a:pt x="4032" y="1285"/>
                </a:cubicBezTo>
                <a:cubicBezTo>
                  <a:pt x="4041" y="1269"/>
                  <a:pt x="4038" y="1243"/>
                  <a:pt x="4018" y="1230"/>
                </a:cubicBezTo>
                <a:cubicBezTo>
                  <a:pt x="4012" y="1226"/>
                  <a:pt x="4005" y="1224"/>
                  <a:pt x="3998" y="1224"/>
                </a:cubicBezTo>
                <a:close/>
                <a:moveTo>
                  <a:pt x="1751" y="1291"/>
                </a:moveTo>
                <a:cubicBezTo>
                  <a:pt x="1742" y="1291"/>
                  <a:pt x="1733" y="1294"/>
                  <a:pt x="1725" y="1299"/>
                </a:cubicBezTo>
                <a:cubicBezTo>
                  <a:pt x="1683" y="1330"/>
                  <a:pt x="1639" y="1355"/>
                  <a:pt x="1594" y="1380"/>
                </a:cubicBezTo>
                <a:cubicBezTo>
                  <a:pt x="1569" y="1391"/>
                  <a:pt x="1563" y="1414"/>
                  <a:pt x="1572" y="1436"/>
                </a:cubicBezTo>
                <a:cubicBezTo>
                  <a:pt x="1580" y="1450"/>
                  <a:pt x="1597" y="1461"/>
                  <a:pt x="1611" y="1461"/>
                </a:cubicBezTo>
                <a:cubicBezTo>
                  <a:pt x="1619" y="1461"/>
                  <a:pt x="1625" y="1461"/>
                  <a:pt x="1625" y="1453"/>
                </a:cubicBezTo>
                <a:cubicBezTo>
                  <a:pt x="1675" y="1428"/>
                  <a:pt x="1725" y="1400"/>
                  <a:pt x="1772" y="1366"/>
                </a:cubicBezTo>
                <a:cubicBezTo>
                  <a:pt x="1792" y="1355"/>
                  <a:pt x="1795" y="1327"/>
                  <a:pt x="1781" y="1310"/>
                </a:cubicBezTo>
                <a:cubicBezTo>
                  <a:pt x="1776" y="1297"/>
                  <a:pt x="1764" y="1291"/>
                  <a:pt x="1751" y="1291"/>
                </a:cubicBezTo>
                <a:close/>
                <a:moveTo>
                  <a:pt x="656" y="1375"/>
                </a:moveTo>
                <a:cubicBezTo>
                  <a:pt x="640" y="1375"/>
                  <a:pt x="626" y="1385"/>
                  <a:pt x="617" y="1400"/>
                </a:cubicBezTo>
                <a:cubicBezTo>
                  <a:pt x="609" y="1422"/>
                  <a:pt x="620" y="1442"/>
                  <a:pt x="643" y="1453"/>
                </a:cubicBezTo>
                <a:cubicBezTo>
                  <a:pt x="690" y="1475"/>
                  <a:pt x="746" y="1492"/>
                  <a:pt x="802" y="1506"/>
                </a:cubicBezTo>
                <a:cubicBezTo>
                  <a:pt x="804" y="1509"/>
                  <a:pt x="810" y="1509"/>
                  <a:pt x="813" y="1509"/>
                </a:cubicBezTo>
                <a:cubicBezTo>
                  <a:pt x="830" y="1509"/>
                  <a:pt x="843" y="1495"/>
                  <a:pt x="846" y="1475"/>
                </a:cubicBezTo>
                <a:cubicBezTo>
                  <a:pt x="855" y="1453"/>
                  <a:pt x="841" y="1433"/>
                  <a:pt x="818" y="1425"/>
                </a:cubicBezTo>
                <a:cubicBezTo>
                  <a:pt x="768" y="1411"/>
                  <a:pt x="718" y="1397"/>
                  <a:pt x="670" y="1377"/>
                </a:cubicBezTo>
                <a:cubicBezTo>
                  <a:pt x="665" y="1375"/>
                  <a:pt x="660" y="1375"/>
                  <a:pt x="656" y="1375"/>
                </a:cubicBezTo>
                <a:close/>
                <a:moveTo>
                  <a:pt x="2372" y="1379"/>
                </a:moveTo>
                <a:cubicBezTo>
                  <a:pt x="2358" y="1379"/>
                  <a:pt x="2343" y="1387"/>
                  <a:pt x="2336" y="1400"/>
                </a:cubicBezTo>
                <a:cubicBezTo>
                  <a:pt x="2325" y="1422"/>
                  <a:pt x="2333" y="1447"/>
                  <a:pt x="2353" y="1455"/>
                </a:cubicBezTo>
                <a:cubicBezTo>
                  <a:pt x="2400" y="1483"/>
                  <a:pt x="2450" y="1509"/>
                  <a:pt x="2503" y="1534"/>
                </a:cubicBezTo>
                <a:cubicBezTo>
                  <a:pt x="2512" y="1534"/>
                  <a:pt x="2515" y="1536"/>
                  <a:pt x="2520" y="1536"/>
                </a:cubicBezTo>
                <a:cubicBezTo>
                  <a:pt x="2534" y="1536"/>
                  <a:pt x="2548" y="1525"/>
                  <a:pt x="2556" y="1511"/>
                </a:cubicBezTo>
                <a:cubicBezTo>
                  <a:pt x="2568" y="1495"/>
                  <a:pt x="2556" y="1469"/>
                  <a:pt x="2534" y="1461"/>
                </a:cubicBezTo>
                <a:cubicBezTo>
                  <a:pt x="2487" y="1436"/>
                  <a:pt x="2436" y="1414"/>
                  <a:pt x="2392" y="1386"/>
                </a:cubicBezTo>
                <a:cubicBezTo>
                  <a:pt x="2386" y="1381"/>
                  <a:pt x="2379" y="1379"/>
                  <a:pt x="2372" y="1379"/>
                </a:cubicBezTo>
                <a:close/>
                <a:moveTo>
                  <a:pt x="1455" y="1437"/>
                </a:moveTo>
                <a:cubicBezTo>
                  <a:pt x="1451" y="1437"/>
                  <a:pt x="1447" y="1438"/>
                  <a:pt x="1443" y="1439"/>
                </a:cubicBezTo>
                <a:cubicBezTo>
                  <a:pt x="1396" y="1453"/>
                  <a:pt x="1343" y="1464"/>
                  <a:pt x="1290" y="1469"/>
                </a:cubicBezTo>
                <a:cubicBezTo>
                  <a:pt x="1270" y="1475"/>
                  <a:pt x="1251" y="1492"/>
                  <a:pt x="1256" y="1517"/>
                </a:cubicBezTo>
                <a:cubicBezTo>
                  <a:pt x="1259" y="1534"/>
                  <a:pt x="1276" y="1550"/>
                  <a:pt x="1298" y="1550"/>
                </a:cubicBezTo>
                <a:cubicBezTo>
                  <a:pt x="1298" y="1550"/>
                  <a:pt x="1301" y="1550"/>
                  <a:pt x="1301" y="1553"/>
                </a:cubicBezTo>
                <a:cubicBezTo>
                  <a:pt x="1357" y="1548"/>
                  <a:pt x="1415" y="1536"/>
                  <a:pt x="1468" y="1520"/>
                </a:cubicBezTo>
                <a:cubicBezTo>
                  <a:pt x="1488" y="1511"/>
                  <a:pt x="1502" y="1489"/>
                  <a:pt x="1496" y="1467"/>
                </a:cubicBezTo>
                <a:cubicBezTo>
                  <a:pt x="1489" y="1448"/>
                  <a:pt x="1473" y="1437"/>
                  <a:pt x="1455" y="1437"/>
                </a:cubicBezTo>
                <a:close/>
                <a:moveTo>
                  <a:pt x="971" y="1460"/>
                </a:moveTo>
                <a:cubicBezTo>
                  <a:pt x="952" y="1460"/>
                  <a:pt x="938" y="1473"/>
                  <a:pt x="936" y="1495"/>
                </a:cubicBezTo>
                <a:cubicBezTo>
                  <a:pt x="930" y="1517"/>
                  <a:pt x="944" y="1536"/>
                  <a:pt x="969" y="1539"/>
                </a:cubicBezTo>
                <a:cubicBezTo>
                  <a:pt x="1025" y="1550"/>
                  <a:pt x="1081" y="1553"/>
                  <a:pt x="1136" y="1559"/>
                </a:cubicBezTo>
                <a:cubicBezTo>
                  <a:pt x="1159" y="1559"/>
                  <a:pt x="1175" y="1539"/>
                  <a:pt x="1175" y="1514"/>
                </a:cubicBezTo>
                <a:cubicBezTo>
                  <a:pt x="1178" y="1495"/>
                  <a:pt x="1161" y="1475"/>
                  <a:pt x="1136" y="1475"/>
                </a:cubicBezTo>
                <a:cubicBezTo>
                  <a:pt x="1089" y="1475"/>
                  <a:pt x="1033" y="1469"/>
                  <a:pt x="980" y="1461"/>
                </a:cubicBezTo>
                <a:cubicBezTo>
                  <a:pt x="977" y="1460"/>
                  <a:pt x="974" y="1460"/>
                  <a:pt x="971" y="1460"/>
                </a:cubicBezTo>
                <a:close/>
                <a:moveTo>
                  <a:pt x="3774" y="1466"/>
                </a:moveTo>
                <a:cubicBezTo>
                  <a:pt x="3765" y="1466"/>
                  <a:pt x="3756" y="1469"/>
                  <a:pt x="3748" y="1475"/>
                </a:cubicBezTo>
                <a:cubicBezTo>
                  <a:pt x="3711" y="1503"/>
                  <a:pt x="3661" y="1531"/>
                  <a:pt x="3617" y="1550"/>
                </a:cubicBezTo>
                <a:cubicBezTo>
                  <a:pt x="3594" y="1562"/>
                  <a:pt x="3586" y="1587"/>
                  <a:pt x="3594" y="1606"/>
                </a:cubicBezTo>
                <a:cubicBezTo>
                  <a:pt x="3603" y="1620"/>
                  <a:pt x="3617" y="1631"/>
                  <a:pt x="3633" y="1631"/>
                </a:cubicBezTo>
                <a:cubicBezTo>
                  <a:pt x="3642" y="1631"/>
                  <a:pt x="3647" y="1631"/>
                  <a:pt x="3647" y="1628"/>
                </a:cubicBezTo>
                <a:cubicBezTo>
                  <a:pt x="3697" y="1603"/>
                  <a:pt x="3748" y="1575"/>
                  <a:pt x="3795" y="1539"/>
                </a:cubicBezTo>
                <a:cubicBezTo>
                  <a:pt x="3815" y="1531"/>
                  <a:pt x="3817" y="1503"/>
                  <a:pt x="3803" y="1483"/>
                </a:cubicBezTo>
                <a:cubicBezTo>
                  <a:pt x="3799" y="1472"/>
                  <a:pt x="3787" y="1466"/>
                  <a:pt x="3774" y="1466"/>
                </a:cubicBezTo>
                <a:close/>
                <a:moveTo>
                  <a:pt x="2677" y="1510"/>
                </a:moveTo>
                <a:cubicBezTo>
                  <a:pt x="2660" y="1510"/>
                  <a:pt x="2642" y="1520"/>
                  <a:pt x="2637" y="1536"/>
                </a:cubicBezTo>
                <a:cubicBezTo>
                  <a:pt x="2626" y="1559"/>
                  <a:pt x="2640" y="1581"/>
                  <a:pt x="2660" y="1589"/>
                </a:cubicBezTo>
                <a:cubicBezTo>
                  <a:pt x="2713" y="1606"/>
                  <a:pt x="2766" y="1623"/>
                  <a:pt x="2821" y="1637"/>
                </a:cubicBezTo>
                <a:cubicBezTo>
                  <a:pt x="2824" y="1642"/>
                  <a:pt x="2827" y="1642"/>
                  <a:pt x="2833" y="1642"/>
                </a:cubicBezTo>
                <a:cubicBezTo>
                  <a:pt x="2849" y="1642"/>
                  <a:pt x="2866" y="1628"/>
                  <a:pt x="2874" y="1606"/>
                </a:cubicBezTo>
                <a:cubicBezTo>
                  <a:pt x="2877" y="1587"/>
                  <a:pt x="2863" y="1564"/>
                  <a:pt x="2841" y="1559"/>
                </a:cubicBezTo>
                <a:cubicBezTo>
                  <a:pt x="2791" y="1545"/>
                  <a:pt x="2738" y="1531"/>
                  <a:pt x="2688" y="1511"/>
                </a:cubicBezTo>
                <a:cubicBezTo>
                  <a:pt x="2684" y="1510"/>
                  <a:pt x="2681" y="1510"/>
                  <a:pt x="2677" y="1510"/>
                </a:cubicBezTo>
                <a:close/>
                <a:moveTo>
                  <a:pt x="2989" y="1592"/>
                </a:moveTo>
                <a:cubicBezTo>
                  <a:pt x="2971" y="1592"/>
                  <a:pt x="2950" y="1605"/>
                  <a:pt x="2947" y="1628"/>
                </a:cubicBezTo>
                <a:cubicBezTo>
                  <a:pt x="2944" y="1651"/>
                  <a:pt x="2958" y="1673"/>
                  <a:pt x="2980" y="1676"/>
                </a:cubicBezTo>
                <a:cubicBezTo>
                  <a:pt x="3028" y="1684"/>
                  <a:pt x="3075" y="1690"/>
                  <a:pt x="3126" y="1698"/>
                </a:cubicBezTo>
                <a:lnTo>
                  <a:pt x="3148" y="1701"/>
                </a:lnTo>
                <a:lnTo>
                  <a:pt x="3153" y="1701"/>
                </a:lnTo>
                <a:cubicBezTo>
                  <a:pt x="3173" y="1701"/>
                  <a:pt x="3195" y="1684"/>
                  <a:pt x="3190" y="1662"/>
                </a:cubicBezTo>
                <a:cubicBezTo>
                  <a:pt x="3190" y="1640"/>
                  <a:pt x="3176" y="1620"/>
                  <a:pt x="3153" y="1617"/>
                </a:cubicBezTo>
                <a:lnTo>
                  <a:pt x="3131" y="1615"/>
                </a:lnTo>
                <a:lnTo>
                  <a:pt x="2994" y="1592"/>
                </a:lnTo>
                <a:cubicBezTo>
                  <a:pt x="2993" y="1592"/>
                  <a:pt x="2991" y="1592"/>
                  <a:pt x="2989" y="1592"/>
                </a:cubicBezTo>
                <a:close/>
                <a:moveTo>
                  <a:pt x="3478" y="1601"/>
                </a:moveTo>
                <a:cubicBezTo>
                  <a:pt x="3474" y="1601"/>
                  <a:pt x="3470" y="1602"/>
                  <a:pt x="3466" y="1603"/>
                </a:cubicBezTo>
                <a:cubicBezTo>
                  <a:pt x="3418" y="1615"/>
                  <a:pt x="3365" y="1620"/>
                  <a:pt x="3312" y="1623"/>
                </a:cubicBezTo>
                <a:cubicBezTo>
                  <a:pt x="3293" y="1623"/>
                  <a:pt x="3271" y="1642"/>
                  <a:pt x="3273" y="1665"/>
                </a:cubicBezTo>
                <a:cubicBezTo>
                  <a:pt x="3273" y="1687"/>
                  <a:pt x="3296" y="1704"/>
                  <a:pt x="3315" y="1704"/>
                </a:cubicBezTo>
                <a:cubicBezTo>
                  <a:pt x="3371" y="1704"/>
                  <a:pt x="3432" y="1698"/>
                  <a:pt x="3483" y="1684"/>
                </a:cubicBezTo>
                <a:cubicBezTo>
                  <a:pt x="3505" y="1679"/>
                  <a:pt x="3522" y="1656"/>
                  <a:pt x="3516" y="1634"/>
                </a:cubicBezTo>
                <a:cubicBezTo>
                  <a:pt x="3511" y="1618"/>
                  <a:pt x="3497" y="1601"/>
                  <a:pt x="3478" y="1601"/>
                </a:cubicBezTo>
                <a:close/>
              </a:path>
            </a:pathLst>
          </a:custGeom>
          <a:solidFill>
            <a:srgbClr val="24172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0" name="Google Shape;2959;p41">
            <a:extLst>
              <a:ext uri="{FF2B5EF4-FFF2-40B4-BE49-F238E27FC236}">
                <a16:creationId xmlns:a16="http://schemas.microsoft.com/office/drawing/2014/main" id="{871081B3-AD11-4F80-8DA3-8FAD694D44FB}"/>
              </a:ext>
            </a:extLst>
          </p:cNvPr>
          <p:cNvSpPr txBox="1">
            <a:spLocks/>
          </p:cNvSpPr>
          <p:nvPr/>
        </p:nvSpPr>
        <p:spPr>
          <a:xfrm>
            <a:off x="2895160" y="605245"/>
            <a:ext cx="5962520" cy="1180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sz="34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defTabSz="1219170">
              <a:buClr>
                <a:srgbClr val="000000"/>
              </a:buClr>
            </a:pPr>
            <a:r>
              <a:rPr lang="es-CO" sz="7200" kern="0" dirty="0">
                <a:solidFill>
                  <a:schemeClr val="accent3">
                    <a:lumMod val="75000"/>
                  </a:schemeClr>
                </a:solidFill>
              </a:rPr>
              <a:t>DEBE COMPRENDER</a:t>
            </a:r>
          </a:p>
        </p:txBody>
      </p:sp>
      <p:grpSp>
        <p:nvGrpSpPr>
          <p:cNvPr id="121" name="Google Shape;1791;p38">
            <a:extLst>
              <a:ext uri="{FF2B5EF4-FFF2-40B4-BE49-F238E27FC236}">
                <a16:creationId xmlns:a16="http://schemas.microsoft.com/office/drawing/2014/main" id="{BEA5BB50-E1F8-440F-9748-046AA1B66373}"/>
              </a:ext>
            </a:extLst>
          </p:cNvPr>
          <p:cNvGrpSpPr/>
          <p:nvPr/>
        </p:nvGrpSpPr>
        <p:grpSpPr>
          <a:xfrm>
            <a:off x="10462749" y="1183231"/>
            <a:ext cx="1308977" cy="1405600"/>
            <a:chOff x="517525" y="55334"/>
            <a:chExt cx="1731616" cy="1733136"/>
          </a:xfrm>
        </p:grpSpPr>
        <p:sp>
          <p:nvSpPr>
            <p:cNvPr id="122" name="Google Shape;1792;p38">
              <a:extLst>
                <a:ext uri="{FF2B5EF4-FFF2-40B4-BE49-F238E27FC236}">
                  <a16:creationId xmlns:a16="http://schemas.microsoft.com/office/drawing/2014/main" id="{B6F5FE63-E62E-4A6F-87E4-CD5E4BE630D8}"/>
                </a:ext>
              </a:extLst>
            </p:cNvPr>
            <p:cNvSpPr/>
            <p:nvPr/>
          </p:nvSpPr>
          <p:spPr>
            <a:xfrm rot="-922284">
              <a:off x="679259" y="216741"/>
              <a:ext cx="1408148" cy="1410322"/>
            </a:xfrm>
            <a:custGeom>
              <a:avLst/>
              <a:gdLst/>
              <a:ahLst/>
              <a:cxnLst/>
              <a:rect l="l" t="t" r="r" b="b"/>
              <a:pathLst>
                <a:path w="22015" h="22049" extrusionOk="0">
                  <a:moveTo>
                    <a:pt x="9000" y="1"/>
                  </a:moveTo>
                  <a:cubicBezTo>
                    <a:pt x="8875" y="1"/>
                    <a:pt x="8746" y="12"/>
                    <a:pt x="8621" y="26"/>
                  </a:cubicBezTo>
                  <a:lnTo>
                    <a:pt x="8615" y="26"/>
                  </a:lnTo>
                  <a:cubicBezTo>
                    <a:pt x="8551" y="32"/>
                    <a:pt x="8487" y="46"/>
                    <a:pt x="8420" y="60"/>
                  </a:cubicBezTo>
                  <a:cubicBezTo>
                    <a:pt x="8356" y="71"/>
                    <a:pt x="8289" y="82"/>
                    <a:pt x="8225" y="99"/>
                  </a:cubicBezTo>
                  <a:cubicBezTo>
                    <a:pt x="8096" y="129"/>
                    <a:pt x="7971" y="168"/>
                    <a:pt x="7845" y="219"/>
                  </a:cubicBezTo>
                  <a:cubicBezTo>
                    <a:pt x="7784" y="241"/>
                    <a:pt x="7720" y="269"/>
                    <a:pt x="7658" y="302"/>
                  </a:cubicBezTo>
                  <a:cubicBezTo>
                    <a:pt x="7597" y="325"/>
                    <a:pt x="7538" y="352"/>
                    <a:pt x="7482" y="380"/>
                  </a:cubicBezTo>
                  <a:lnTo>
                    <a:pt x="7480" y="386"/>
                  </a:lnTo>
                  <a:cubicBezTo>
                    <a:pt x="7365" y="445"/>
                    <a:pt x="7254" y="514"/>
                    <a:pt x="7145" y="590"/>
                  </a:cubicBezTo>
                  <a:cubicBezTo>
                    <a:pt x="7095" y="626"/>
                    <a:pt x="7050" y="659"/>
                    <a:pt x="7005" y="698"/>
                  </a:cubicBezTo>
                  <a:cubicBezTo>
                    <a:pt x="6961" y="696"/>
                    <a:pt x="6919" y="693"/>
                    <a:pt x="6871" y="693"/>
                  </a:cubicBezTo>
                  <a:cubicBezTo>
                    <a:pt x="6830" y="693"/>
                    <a:pt x="6785" y="696"/>
                    <a:pt x="6740" y="696"/>
                  </a:cubicBezTo>
                  <a:lnTo>
                    <a:pt x="6738" y="696"/>
                  </a:lnTo>
                  <a:cubicBezTo>
                    <a:pt x="6626" y="704"/>
                    <a:pt x="6517" y="712"/>
                    <a:pt x="6411" y="726"/>
                  </a:cubicBezTo>
                  <a:cubicBezTo>
                    <a:pt x="6333" y="740"/>
                    <a:pt x="6252" y="757"/>
                    <a:pt x="6174" y="779"/>
                  </a:cubicBezTo>
                  <a:cubicBezTo>
                    <a:pt x="6096" y="796"/>
                    <a:pt x="6015" y="818"/>
                    <a:pt x="5940" y="843"/>
                  </a:cubicBezTo>
                  <a:lnTo>
                    <a:pt x="5934" y="846"/>
                  </a:lnTo>
                  <a:cubicBezTo>
                    <a:pt x="5764" y="905"/>
                    <a:pt x="5597" y="977"/>
                    <a:pt x="5440" y="1072"/>
                  </a:cubicBezTo>
                  <a:cubicBezTo>
                    <a:pt x="5357" y="1122"/>
                    <a:pt x="5279" y="1173"/>
                    <a:pt x="5206" y="1228"/>
                  </a:cubicBezTo>
                  <a:cubicBezTo>
                    <a:pt x="5128" y="1281"/>
                    <a:pt x="5053" y="1340"/>
                    <a:pt x="4983" y="1404"/>
                  </a:cubicBezTo>
                  <a:cubicBezTo>
                    <a:pt x="4849" y="1527"/>
                    <a:pt x="4729" y="1658"/>
                    <a:pt x="4620" y="1806"/>
                  </a:cubicBezTo>
                  <a:lnTo>
                    <a:pt x="4617" y="1809"/>
                  </a:lnTo>
                  <a:cubicBezTo>
                    <a:pt x="4578" y="1856"/>
                    <a:pt x="4548" y="1909"/>
                    <a:pt x="4514" y="1959"/>
                  </a:cubicBezTo>
                  <a:cubicBezTo>
                    <a:pt x="4442" y="1982"/>
                    <a:pt x="4372" y="2010"/>
                    <a:pt x="4305" y="2043"/>
                  </a:cubicBezTo>
                  <a:cubicBezTo>
                    <a:pt x="4202" y="2079"/>
                    <a:pt x="4101" y="2130"/>
                    <a:pt x="4006" y="2185"/>
                  </a:cubicBezTo>
                  <a:cubicBezTo>
                    <a:pt x="3817" y="2297"/>
                    <a:pt x="3644" y="2428"/>
                    <a:pt x="3487" y="2582"/>
                  </a:cubicBezTo>
                  <a:cubicBezTo>
                    <a:pt x="3462" y="2607"/>
                    <a:pt x="3443" y="2629"/>
                    <a:pt x="3421" y="2651"/>
                  </a:cubicBezTo>
                  <a:cubicBezTo>
                    <a:pt x="3270" y="2615"/>
                    <a:pt x="3111" y="2595"/>
                    <a:pt x="2955" y="2595"/>
                  </a:cubicBezTo>
                  <a:cubicBezTo>
                    <a:pt x="2458" y="2595"/>
                    <a:pt x="1981" y="2782"/>
                    <a:pt x="1607" y="3112"/>
                  </a:cubicBezTo>
                  <a:cubicBezTo>
                    <a:pt x="1431" y="3271"/>
                    <a:pt x="1250" y="3485"/>
                    <a:pt x="1116" y="3773"/>
                  </a:cubicBezTo>
                  <a:cubicBezTo>
                    <a:pt x="926" y="3932"/>
                    <a:pt x="770" y="4127"/>
                    <a:pt x="645" y="4353"/>
                  </a:cubicBezTo>
                  <a:cubicBezTo>
                    <a:pt x="282" y="4713"/>
                    <a:pt x="143" y="5106"/>
                    <a:pt x="89" y="5371"/>
                  </a:cubicBezTo>
                  <a:cubicBezTo>
                    <a:pt x="17" y="5687"/>
                    <a:pt x="0" y="6164"/>
                    <a:pt x="271" y="6680"/>
                  </a:cubicBezTo>
                  <a:cubicBezTo>
                    <a:pt x="405" y="6934"/>
                    <a:pt x="684" y="7319"/>
                    <a:pt x="1200" y="7547"/>
                  </a:cubicBezTo>
                  <a:cubicBezTo>
                    <a:pt x="1072" y="7678"/>
                    <a:pt x="963" y="7821"/>
                    <a:pt x="876" y="7977"/>
                  </a:cubicBezTo>
                  <a:cubicBezTo>
                    <a:pt x="628" y="8309"/>
                    <a:pt x="486" y="8719"/>
                    <a:pt x="488" y="9165"/>
                  </a:cubicBezTo>
                  <a:cubicBezTo>
                    <a:pt x="491" y="9436"/>
                    <a:pt x="547" y="9695"/>
                    <a:pt x="653" y="9938"/>
                  </a:cubicBezTo>
                  <a:cubicBezTo>
                    <a:pt x="447" y="10181"/>
                    <a:pt x="285" y="10468"/>
                    <a:pt x="182" y="10775"/>
                  </a:cubicBezTo>
                  <a:cubicBezTo>
                    <a:pt x="25" y="11252"/>
                    <a:pt x="14" y="11754"/>
                    <a:pt x="154" y="12226"/>
                  </a:cubicBezTo>
                  <a:cubicBezTo>
                    <a:pt x="282" y="12658"/>
                    <a:pt x="530" y="13038"/>
                    <a:pt x="876" y="13333"/>
                  </a:cubicBezTo>
                  <a:cubicBezTo>
                    <a:pt x="770" y="13623"/>
                    <a:pt x="675" y="13902"/>
                    <a:pt x="628" y="14059"/>
                  </a:cubicBezTo>
                  <a:lnTo>
                    <a:pt x="625" y="14070"/>
                  </a:lnTo>
                  <a:lnTo>
                    <a:pt x="620" y="14078"/>
                  </a:lnTo>
                  <a:cubicBezTo>
                    <a:pt x="586" y="14190"/>
                    <a:pt x="561" y="14310"/>
                    <a:pt x="547" y="14424"/>
                  </a:cubicBezTo>
                  <a:cubicBezTo>
                    <a:pt x="237" y="15286"/>
                    <a:pt x="184" y="15721"/>
                    <a:pt x="307" y="16210"/>
                  </a:cubicBezTo>
                  <a:cubicBezTo>
                    <a:pt x="447" y="16770"/>
                    <a:pt x="826" y="17236"/>
                    <a:pt x="1350" y="17490"/>
                  </a:cubicBezTo>
                  <a:cubicBezTo>
                    <a:pt x="1395" y="17512"/>
                    <a:pt x="1437" y="17532"/>
                    <a:pt x="1484" y="17549"/>
                  </a:cubicBezTo>
                  <a:cubicBezTo>
                    <a:pt x="1549" y="17744"/>
                    <a:pt x="1646" y="17931"/>
                    <a:pt x="1772" y="18098"/>
                  </a:cubicBezTo>
                  <a:cubicBezTo>
                    <a:pt x="1900" y="18268"/>
                    <a:pt x="2040" y="18405"/>
                    <a:pt x="2187" y="18511"/>
                  </a:cubicBezTo>
                  <a:cubicBezTo>
                    <a:pt x="2536" y="18955"/>
                    <a:pt x="3058" y="19234"/>
                    <a:pt x="3627" y="19264"/>
                  </a:cubicBezTo>
                  <a:cubicBezTo>
                    <a:pt x="3959" y="19568"/>
                    <a:pt x="4394" y="19753"/>
                    <a:pt x="4866" y="19767"/>
                  </a:cubicBezTo>
                  <a:cubicBezTo>
                    <a:pt x="4916" y="19772"/>
                    <a:pt x="5214" y="19778"/>
                    <a:pt x="5622" y="19792"/>
                  </a:cubicBezTo>
                  <a:cubicBezTo>
                    <a:pt x="5984" y="20492"/>
                    <a:pt x="6715" y="20977"/>
                    <a:pt x="7561" y="20980"/>
                  </a:cubicBezTo>
                  <a:lnTo>
                    <a:pt x="7572" y="20980"/>
                  </a:lnTo>
                  <a:cubicBezTo>
                    <a:pt x="7990" y="20980"/>
                    <a:pt x="8381" y="20863"/>
                    <a:pt x="8710" y="20659"/>
                  </a:cubicBezTo>
                  <a:cubicBezTo>
                    <a:pt x="8835" y="20687"/>
                    <a:pt x="8961" y="20707"/>
                    <a:pt x="9095" y="20709"/>
                  </a:cubicBezTo>
                  <a:cubicBezTo>
                    <a:pt x="9237" y="20715"/>
                    <a:pt x="11201" y="20776"/>
                    <a:pt x="12259" y="20776"/>
                  </a:cubicBezTo>
                  <a:cubicBezTo>
                    <a:pt x="12351" y="20776"/>
                    <a:pt x="12440" y="20776"/>
                    <a:pt x="12515" y="20771"/>
                  </a:cubicBezTo>
                  <a:cubicBezTo>
                    <a:pt x="12529" y="20790"/>
                    <a:pt x="12540" y="20807"/>
                    <a:pt x="12554" y="20824"/>
                  </a:cubicBezTo>
                  <a:cubicBezTo>
                    <a:pt x="12652" y="20961"/>
                    <a:pt x="12764" y="21089"/>
                    <a:pt x="12886" y="21209"/>
                  </a:cubicBezTo>
                  <a:cubicBezTo>
                    <a:pt x="12945" y="21267"/>
                    <a:pt x="13009" y="21323"/>
                    <a:pt x="13076" y="21371"/>
                  </a:cubicBezTo>
                  <a:cubicBezTo>
                    <a:pt x="13140" y="21424"/>
                    <a:pt x="13202" y="21477"/>
                    <a:pt x="13271" y="21521"/>
                  </a:cubicBezTo>
                  <a:cubicBezTo>
                    <a:pt x="13402" y="21608"/>
                    <a:pt x="13536" y="21686"/>
                    <a:pt x="13681" y="21753"/>
                  </a:cubicBezTo>
                  <a:lnTo>
                    <a:pt x="13684" y="21756"/>
                  </a:lnTo>
                  <a:cubicBezTo>
                    <a:pt x="13746" y="21786"/>
                    <a:pt x="13812" y="21811"/>
                    <a:pt x="13882" y="21831"/>
                  </a:cubicBezTo>
                  <a:cubicBezTo>
                    <a:pt x="13949" y="21859"/>
                    <a:pt x="14019" y="21884"/>
                    <a:pt x="14089" y="21906"/>
                  </a:cubicBezTo>
                  <a:cubicBezTo>
                    <a:pt x="14214" y="21943"/>
                    <a:pt x="14343" y="21976"/>
                    <a:pt x="14474" y="21996"/>
                  </a:cubicBezTo>
                  <a:cubicBezTo>
                    <a:pt x="14535" y="22007"/>
                    <a:pt x="14594" y="22012"/>
                    <a:pt x="14658" y="22021"/>
                  </a:cubicBezTo>
                  <a:cubicBezTo>
                    <a:pt x="14716" y="22032"/>
                    <a:pt x="14775" y="22037"/>
                    <a:pt x="14834" y="22040"/>
                  </a:cubicBezTo>
                  <a:lnTo>
                    <a:pt x="14845" y="22040"/>
                  </a:lnTo>
                  <a:cubicBezTo>
                    <a:pt x="14873" y="22046"/>
                    <a:pt x="14901" y="22046"/>
                    <a:pt x="14926" y="22046"/>
                  </a:cubicBezTo>
                  <a:cubicBezTo>
                    <a:pt x="14976" y="22049"/>
                    <a:pt x="15029" y="22049"/>
                    <a:pt x="15082" y="22049"/>
                  </a:cubicBezTo>
                  <a:lnTo>
                    <a:pt x="15087" y="22049"/>
                  </a:lnTo>
                  <a:cubicBezTo>
                    <a:pt x="15115" y="22049"/>
                    <a:pt x="15143" y="22049"/>
                    <a:pt x="15168" y="22046"/>
                  </a:cubicBezTo>
                  <a:cubicBezTo>
                    <a:pt x="15227" y="22040"/>
                    <a:pt x="15283" y="22037"/>
                    <a:pt x="15338" y="22032"/>
                  </a:cubicBezTo>
                  <a:cubicBezTo>
                    <a:pt x="15400" y="22026"/>
                    <a:pt x="15461" y="22023"/>
                    <a:pt x="15520" y="22018"/>
                  </a:cubicBezTo>
                  <a:cubicBezTo>
                    <a:pt x="15643" y="22004"/>
                    <a:pt x="15765" y="21979"/>
                    <a:pt x="15883" y="21954"/>
                  </a:cubicBezTo>
                  <a:lnTo>
                    <a:pt x="15888" y="21954"/>
                  </a:lnTo>
                  <a:lnTo>
                    <a:pt x="16075" y="21901"/>
                  </a:lnTo>
                  <a:cubicBezTo>
                    <a:pt x="16083" y="21898"/>
                    <a:pt x="16086" y="21898"/>
                    <a:pt x="16089" y="21898"/>
                  </a:cubicBezTo>
                  <a:cubicBezTo>
                    <a:pt x="16106" y="21901"/>
                    <a:pt x="16128" y="21906"/>
                    <a:pt x="16145" y="21909"/>
                  </a:cubicBezTo>
                  <a:lnTo>
                    <a:pt x="16148" y="21909"/>
                  </a:lnTo>
                  <a:cubicBezTo>
                    <a:pt x="16242" y="21926"/>
                    <a:pt x="16337" y="21937"/>
                    <a:pt x="16435" y="21940"/>
                  </a:cubicBezTo>
                  <a:cubicBezTo>
                    <a:pt x="16507" y="21951"/>
                    <a:pt x="16580" y="21954"/>
                    <a:pt x="16655" y="21954"/>
                  </a:cubicBezTo>
                  <a:lnTo>
                    <a:pt x="16733" y="21954"/>
                  </a:lnTo>
                  <a:lnTo>
                    <a:pt x="16784" y="21951"/>
                  </a:lnTo>
                  <a:cubicBezTo>
                    <a:pt x="16943" y="21940"/>
                    <a:pt x="17104" y="21920"/>
                    <a:pt x="17261" y="21881"/>
                  </a:cubicBezTo>
                  <a:lnTo>
                    <a:pt x="17263" y="21878"/>
                  </a:lnTo>
                  <a:cubicBezTo>
                    <a:pt x="17344" y="21856"/>
                    <a:pt x="17422" y="21837"/>
                    <a:pt x="17498" y="21809"/>
                  </a:cubicBezTo>
                  <a:cubicBezTo>
                    <a:pt x="17568" y="21786"/>
                    <a:pt x="17637" y="21761"/>
                    <a:pt x="17704" y="21739"/>
                  </a:cubicBezTo>
                  <a:lnTo>
                    <a:pt x="17721" y="21731"/>
                  </a:lnTo>
                  <a:cubicBezTo>
                    <a:pt x="17805" y="21697"/>
                    <a:pt x="17888" y="21658"/>
                    <a:pt x="17969" y="21613"/>
                  </a:cubicBezTo>
                  <a:cubicBezTo>
                    <a:pt x="17997" y="21599"/>
                    <a:pt x="18022" y="21585"/>
                    <a:pt x="18045" y="21572"/>
                  </a:cubicBezTo>
                  <a:cubicBezTo>
                    <a:pt x="18084" y="21549"/>
                    <a:pt x="18123" y="21524"/>
                    <a:pt x="18156" y="21505"/>
                  </a:cubicBezTo>
                  <a:cubicBezTo>
                    <a:pt x="18192" y="21488"/>
                    <a:pt x="18223" y="21466"/>
                    <a:pt x="18259" y="21449"/>
                  </a:cubicBezTo>
                  <a:lnTo>
                    <a:pt x="18268" y="21440"/>
                  </a:lnTo>
                  <a:cubicBezTo>
                    <a:pt x="18349" y="21393"/>
                    <a:pt x="18430" y="21337"/>
                    <a:pt x="18502" y="21284"/>
                  </a:cubicBezTo>
                  <a:cubicBezTo>
                    <a:pt x="18544" y="21254"/>
                    <a:pt x="18586" y="21223"/>
                    <a:pt x="18625" y="21187"/>
                  </a:cubicBezTo>
                  <a:cubicBezTo>
                    <a:pt x="18667" y="21156"/>
                    <a:pt x="18706" y="21128"/>
                    <a:pt x="18748" y="21092"/>
                  </a:cubicBezTo>
                  <a:cubicBezTo>
                    <a:pt x="18834" y="21019"/>
                    <a:pt x="18918" y="20944"/>
                    <a:pt x="18993" y="20863"/>
                  </a:cubicBezTo>
                  <a:cubicBezTo>
                    <a:pt x="19041" y="20818"/>
                    <a:pt x="19082" y="20768"/>
                    <a:pt x="19124" y="20721"/>
                  </a:cubicBezTo>
                  <a:cubicBezTo>
                    <a:pt x="19169" y="20670"/>
                    <a:pt x="19211" y="20623"/>
                    <a:pt x="19253" y="20570"/>
                  </a:cubicBezTo>
                  <a:cubicBezTo>
                    <a:pt x="19303" y="20506"/>
                    <a:pt x="19347" y="20444"/>
                    <a:pt x="19389" y="20378"/>
                  </a:cubicBezTo>
                  <a:cubicBezTo>
                    <a:pt x="19459" y="20336"/>
                    <a:pt x="19526" y="20291"/>
                    <a:pt x="19590" y="20241"/>
                  </a:cubicBezTo>
                  <a:cubicBezTo>
                    <a:pt x="19685" y="20182"/>
                    <a:pt x="19771" y="20115"/>
                    <a:pt x="19850" y="20040"/>
                  </a:cubicBezTo>
                  <a:lnTo>
                    <a:pt x="19852" y="20037"/>
                  </a:lnTo>
                  <a:cubicBezTo>
                    <a:pt x="20017" y="19884"/>
                    <a:pt x="20162" y="19708"/>
                    <a:pt x="20282" y="19515"/>
                  </a:cubicBezTo>
                  <a:cubicBezTo>
                    <a:pt x="20338" y="19423"/>
                    <a:pt x="20388" y="19329"/>
                    <a:pt x="20427" y="19231"/>
                  </a:cubicBezTo>
                  <a:cubicBezTo>
                    <a:pt x="20475" y="19147"/>
                    <a:pt x="20508" y="19055"/>
                    <a:pt x="20544" y="18966"/>
                  </a:cubicBezTo>
                  <a:lnTo>
                    <a:pt x="20544" y="18969"/>
                  </a:lnTo>
                  <a:cubicBezTo>
                    <a:pt x="20594" y="18810"/>
                    <a:pt x="20636" y="18642"/>
                    <a:pt x="20661" y="18469"/>
                  </a:cubicBezTo>
                  <a:cubicBezTo>
                    <a:pt x="20673" y="18397"/>
                    <a:pt x="20678" y="18324"/>
                    <a:pt x="20684" y="18254"/>
                  </a:cubicBezTo>
                  <a:cubicBezTo>
                    <a:pt x="20684" y="18252"/>
                    <a:pt x="20684" y="18246"/>
                    <a:pt x="20687" y="18243"/>
                  </a:cubicBezTo>
                  <a:cubicBezTo>
                    <a:pt x="20952" y="18037"/>
                    <a:pt x="21178" y="17780"/>
                    <a:pt x="21348" y="17487"/>
                  </a:cubicBezTo>
                  <a:cubicBezTo>
                    <a:pt x="21537" y="17166"/>
                    <a:pt x="21652" y="16807"/>
                    <a:pt x="21699" y="16438"/>
                  </a:cubicBezTo>
                  <a:cubicBezTo>
                    <a:pt x="21948" y="15984"/>
                    <a:pt x="22014" y="15462"/>
                    <a:pt x="21881" y="14974"/>
                  </a:cubicBezTo>
                  <a:cubicBezTo>
                    <a:pt x="21797" y="14667"/>
                    <a:pt x="21649" y="14396"/>
                    <a:pt x="21448" y="14179"/>
                  </a:cubicBezTo>
                  <a:cubicBezTo>
                    <a:pt x="21470" y="13961"/>
                    <a:pt x="21457" y="13738"/>
                    <a:pt x="21401" y="13517"/>
                  </a:cubicBezTo>
                  <a:lnTo>
                    <a:pt x="21384" y="13453"/>
                  </a:lnTo>
                  <a:lnTo>
                    <a:pt x="21362" y="13386"/>
                  </a:lnTo>
                  <a:cubicBezTo>
                    <a:pt x="21350" y="13358"/>
                    <a:pt x="21150" y="12745"/>
                    <a:pt x="20901" y="12058"/>
                  </a:cubicBezTo>
                  <a:cubicBezTo>
                    <a:pt x="20966" y="12011"/>
                    <a:pt x="21024" y="11961"/>
                    <a:pt x="21083" y="11908"/>
                  </a:cubicBezTo>
                  <a:cubicBezTo>
                    <a:pt x="21345" y="11659"/>
                    <a:pt x="21523" y="11355"/>
                    <a:pt x="21616" y="11035"/>
                  </a:cubicBezTo>
                  <a:cubicBezTo>
                    <a:pt x="21724" y="10792"/>
                    <a:pt x="21780" y="10524"/>
                    <a:pt x="21777" y="10239"/>
                  </a:cubicBezTo>
                  <a:cubicBezTo>
                    <a:pt x="21777" y="10161"/>
                    <a:pt x="21769" y="10078"/>
                    <a:pt x="21761" y="9997"/>
                  </a:cubicBezTo>
                  <a:cubicBezTo>
                    <a:pt x="21747" y="9634"/>
                    <a:pt x="21629" y="9274"/>
                    <a:pt x="21412" y="8956"/>
                  </a:cubicBezTo>
                  <a:cubicBezTo>
                    <a:pt x="21191" y="8644"/>
                    <a:pt x="20887" y="8404"/>
                    <a:pt x="20539" y="8264"/>
                  </a:cubicBezTo>
                  <a:cubicBezTo>
                    <a:pt x="20469" y="8222"/>
                    <a:pt x="20396" y="8183"/>
                    <a:pt x="20324" y="8153"/>
                  </a:cubicBezTo>
                  <a:cubicBezTo>
                    <a:pt x="20541" y="7603"/>
                    <a:pt x="20553" y="6981"/>
                    <a:pt x="20329" y="6398"/>
                  </a:cubicBezTo>
                  <a:cubicBezTo>
                    <a:pt x="20170" y="5982"/>
                    <a:pt x="19905" y="5614"/>
                    <a:pt x="19557" y="5329"/>
                  </a:cubicBezTo>
                  <a:cubicBezTo>
                    <a:pt x="19546" y="5324"/>
                    <a:pt x="19537" y="5316"/>
                    <a:pt x="19529" y="5310"/>
                  </a:cubicBezTo>
                  <a:cubicBezTo>
                    <a:pt x="19420" y="5062"/>
                    <a:pt x="19292" y="4805"/>
                    <a:pt x="19133" y="4546"/>
                  </a:cubicBezTo>
                  <a:cubicBezTo>
                    <a:pt x="19506" y="4043"/>
                    <a:pt x="19621" y="3399"/>
                    <a:pt x="19437" y="2796"/>
                  </a:cubicBezTo>
                  <a:cubicBezTo>
                    <a:pt x="19325" y="2425"/>
                    <a:pt x="19119" y="2113"/>
                    <a:pt x="18831" y="1862"/>
                  </a:cubicBezTo>
                  <a:cubicBezTo>
                    <a:pt x="18692" y="1613"/>
                    <a:pt x="18497" y="1401"/>
                    <a:pt x="18262" y="1237"/>
                  </a:cubicBezTo>
                  <a:cubicBezTo>
                    <a:pt x="17925" y="997"/>
                    <a:pt x="17526" y="866"/>
                    <a:pt x="17116" y="866"/>
                  </a:cubicBezTo>
                  <a:cubicBezTo>
                    <a:pt x="16692" y="866"/>
                    <a:pt x="16348" y="991"/>
                    <a:pt x="16075" y="1159"/>
                  </a:cubicBezTo>
                  <a:cubicBezTo>
                    <a:pt x="15735" y="1234"/>
                    <a:pt x="15414" y="1393"/>
                    <a:pt x="15154" y="1627"/>
                  </a:cubicBezTo>
                  <a:cubicBezTo>
                    <a:pt x="15054" y="1717"/>
                    <a:pt x="14959" y="1823"/>
                    <a:pt x="14878" y="1932"/>
                  </a:cubicBezTo>
                  <a:cubicBezTo>
                    <a:pt x="14850" y="1926"/>
                    <a:pt x="14822" y="1926"/>
                    <a:pt x="14792" y="1926"/>
                  </a:cubicBezTo>
                  <a:cubicBezTo>
                    <a:pt x="14638" y="1926"/>
                    <a:pt x="14485" y="1945"/>
                    <a:pt x="14340" y="1973"/>
                  </a:cubicBezTo>
                  <a:cubicBezTo>
                    <a:pt x="14287" y="1912"/>
                    <a:pt x="14228" y="1856"/>
                    <a:pt x="14167" y="1806"/>
                  </a:cubicBezTo>
                  <a:cubicBezTo>
                    <a:pt x="14147" y="1772"/>
                    <a:pt x="14122" y="1739"/>
                    <a:pt x="14097" y="1708"/>
                  </a:cubicBezTo>
                  <a:cubicBezTo>
                    <a:pt x="13729" y="1209"/>
                    <a:pt x="13140" y="913"/>
                    <a:pt x="12518" y="913"/>
                  </a:cubicBezTo>
                  <a:cubicBezTo>
                    <a:pt x="12208" y="913"/>
                    <a:pt x="11913" y="983"/>
                    <a:pt x="11642" y="1117"/>
                  </a:cubicBezTo>
                  <a:cubicBezTo>
                    <a:pt x="11622" y="1095"/>
                    <a:pt x="11600" y="1069"/>
                    <a:pt x="11581" y="1047"/>
                  </a:cubicBezTo>
                  <a:cubicBezTo>
                    <a:pt x="11472" y="936"/>
                    <a:pt x="11357" y="832"/>
                    <a:pt x="11235" y="737"/>
                  </a:cubicBezTo>
                  <a:lnTo>
                    <a:pt x="11232" y="735"/>
                  </a:lnTo>
                  <a:cubicBezTo>
                    <a:pt x="11179" y="696"/>
                    <a:pt x="11123" y="657"/>
                    <a:pt x="11067" y="623"/>
                  </a:cubicBezTo>
                  <a:cubicBezTo>
                    <a:pt x="11012" y="581"/>
                    <a:pt x="10950" y="542"/>
                    <a:pt x="10886" y="509"/>
                  </a:cubicBezTo>
                  <a:cubicBezTo>
                    <a:pt x="10783" y="447"/>
                    <a:pt x="10674" y="392"/>
                    <a:pt x="10562" y="347"/>
                  </a:cubicBezTo>
                  <a:lnTo>
                    <a:pt x="10560" y="344"/>
                  </a:lnTo>
                  <a:cubicBezTo>
                    <a:pt x="10509" y="322"/>
                    <a:pt x="10456" y="302"/>
                    <a:pt x="10406" y="286"/>
                  </a:cubicBezTo>
                  <a:cubicBezTo>
                    <a:pt x="10356" y="263"/>
                    <a:pt x="10309" y="246"/>
                    <a:pt x="10258" y="227"/>
                  </a:cubicBezTo>
                  <a:lnTo>
                    <a:pt x="10255" y="224"/>
                  </a:lnTo>
                  <a:cubicBezTo>
                    <a:pt x="10163" y="193"/>
                    <a:pt x="10071" y="166"/>
                    <a:pt x="9977" y="140"/>
                  </a:cubicBezTo>
                  <a:cubicBezTo>
                    <a:pt x="9932" y="127"/>
                    <a:pt x="9890" y="121"/>
                    <a:pt x="9843" y="110"/>
                  </a:cubicBezTo>
                  <a:cubicBezTo>
                    <a:pt x="9795" y="96"/>
                    <a:pt x="9745" y="85"/>
                    <a:pt x="9698" y="76"/>
                  </a:cubicBezTo>
                  <a:cubicBezTo>
                    <a:pt x="9586" y="54"/>
                    <a:pt x="9474" y="37"/>
                    <a:pt x="9363" y="26"/>
                  </a:cubicBezTo>
                  <a:lnTo>
                    <a:pt x="9346" y="23"/>
                  </a:lnTo>
                  <a:lnTo>
                    <a:pt x="9326" y="18"/>
                  </a:lnTo>
                  <a:cubicBezTo>
                    <a:pt x="9282" y="15"/>
                    <a:pt x="9234" y="12"/>
                    <a:pt x="9184" y="12"/>
                  </a:cubicBezTo>
                  <a:cubicBezTo>
                    <a:pt x="9126" y="7"/>
                    <a:pt x="9067" y="1"/>
                    <a:pt x="90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3" name="Google Shape;1793;p38">
              <a:extLst>
                <a:ext uri="{FF2B5EF4-FFF2-40B4-BE49-F238E27FC236}">
                  <a16:creationId xmlns:a16="http://schemas.microsoft.com/office/drawing/2014/main" id="{6B02DFE1-40C8-4744-AA26-8FCBDEE05215}"/>
                </a:ext>
              </a:extLst>
            </p:cNvPr>
            <p:cNvSpPr/>
            <p:nvPr/>
          </p:nvSpPr>
          <p:spPr>
            <a:xfrm rot="-922284">
              <a:off x="1476127" y="405104"/>
              <a:ext cx="258987" cy="200588"/>
            </a:xfrm>
            <a:custGeom>
              <a:avLst/>
              <a:gdLst/>
              <a:ahLst/>
              <a:cxnLst/>
              <a:rect l="l" t="t" r="r" b="b"/>
              <a:pathLst>
                <a:path w="4049" h="3136" extrusionOk="0">
                  <a:moveTo>
                    <a:pt x="1115" y="0"/>
                  </a:moveTo>
                  <a:cubicBezTo>
                    <a:pt x="781" y="0"/>
                    <a:pt x="411" y="61"/>
                    <a:pt x="1" y="198"/>
                  </a:cubicBezTo>
                  <a:lnTo>
                    <a:pt x="18" y="435"/>
                  </a:lnTo>
                  <a:cubicBezTo>
                    <a:pt x="200" y="398"/>
                    <a:pt x="439" y="365"/>
                    <a:pt x="708" y="365"/>
                  </a:cubicBezTo>
                  <a:cubicBezTo>
                    <a:pt x="1690" y="365"/>
                    <a:pt x="3086" y="809"/>
                    <a:pt x="3703" y="3136"/>
                  </a:cubicBezTo>
                  <a:lnTo>
                    <a:pt x="4049" y="3091"/>
                  </a:lnTo>
                  <a:cubicBezTo>
                    <a:pt x="4049" y="3091"/>
                    <a:pt x="3508" y="0"/>
                    <a:pt x="1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4" name="Google Shape;1794;p38">
              <a:extLst>
                <a:ext uri="{FF2B5EF4-FFF2-40B4-BE49-F238E27FC236}">
                  <a16:creationId xmlns:a16="http://schemas.microsoft.com/office/drawing/2014/main" id="{E79239B4-3AF0-48A8-8CA0-A5C2C94269AE}"/>
                </a:ext>
              </a:extLst>
            </p:cNvPr>
            <p:cNvSpPr/>
            <p:nvPr/>
          </p:nvSpPr>
          <p:spPr>
            <a:xfrm rot="-922284">
              <a:off x="1489166" y="466594"/>
              <a:ext cx="203147" cy="151529"/>
            </a:xfrm>
            <a:custGeom>
              <a:avLst/>
              <a:gdLst/>
              <a:ahLst/>
              <a:cxnLst/>
              <a:rect l="l" t="t" r="r" b="b"/>
              <a:pathLst>
                <a:path w="3176" h="2369" extrusionOk="0">
                  <a:moveTo>
                    <a:pt x="734" y="0"/>
                  </a:moveTo>
                  <a:cubicBezTo>
                    <a:pt x="465" y="0"/>
                    <a:pt x="213" y="42"/>
                    <a:pt x="0" y="95"/>
                  </a:cubicBezTo>
                  <a:lnTo>
                    <a:pt x="23" y="360"/>
                  </a:lnTo>
                  <a:cubicBezTo>
                    <a:pt x="23" y="360"/>
                    <a:pt x="188" y="333"/>
                    <a:pt x="438" y="333"/>
                  </a:cubicBezTo>
                  <a:cubicBezTo>
                    <a:pt x="1172" y="333"/>
                    <a:pt x="2635" y="563"/>
                    <a:pt x="2801" y="2368"/>
                  </a:cubicBezTo>
                  <a:lnTo>
                    <a:pt x="3175" y="2318"/>
                  </a:lnTo>
                  <a:cubicBezTo>
                    <a:pt x="2670" y="437"/>
                    <a:pt x="1609" y="0"/>
                    <a:pt x="7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5" name="Google Shape;1795;p38">
              <a:extLst>
                <a:ext uri="{FF2B5EF4-FFF2-40B4-BE49-F238E27FC236}">
                  <a16:creationId xmlns:a16="http://schemas.microsoft.com/office/drawing/2014/main" id="{781133C9-ED0B-4897-AD0B-A29BA76940C2}"/>
                </a:ext>
              </a:extLst>
            </p:cNvPr>
            <p:cNvSpPr/>
            <p:nvPr/>
          </p:nvSpPr>
          <p:spPr>
            <a:xfrm rot="-922284">
              <a:off x="1481384" y="430612"/>
              <a:ext cx="235960" cy="181271"/>
            </a:xfrm>
            <a:custGeom>
              <a:avLst/>
              <a:gdLst/>
              <a:ahLst/>
              <a:cxnLst/>
              <a:rect l="l" t="t" r="r" b="b"/>
              <a:pathLst>
                <a:path w="3689" h="2834" extrusionOk="0">
                  <a:moveTo>
                    <a:pt x="690" y="1"/>
                  </a:moveTo>
                  <a:cubicBezTo>
                    <a:pt x="420" y="1"/>
                    <a:pt x="182" y="34"/>
                    <a:pt x="0" y="71"/>
                  </a:cubicBezTo>
                  <a:lnTo>
                    <a:pt x="39" y="610"/>
                  </a:lnTo>
                  <a:cubicBezTo>
                    <a:pt x="252" y="557"/>
                    <a:pt x="504" y="515"/>
                    <a:pt x="773" y="515"/>
                  </a:cubicBezTo>
                  <a:cubicBezTo>
                    <a:pt x="1648" y="515"/>
                    <a:pt x="2709" y="952"/>
                    <a:pt x="3217" y="2833"/>
                  </a:cubicBezTo>
                  <a:lnTo>
                    <a:pt x="3688" y="2772"/>
                  </a:lnTo>
                  <a:cubicBezTo>
                    <a:pt x="3067" y="445"/>
                    <a:pt x="1671" y="1"/>
                    <a:pt x="6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6" name="Google Shape;1796;p38">
              <a:extLst>
                <a:ext uri="{FF2B5EF4-FFF2-40B4-BE49-F238E27FC236}">
                  <a16:creationId xmlns:a16="http://schemas.microsoft.com/office/drawing/2014/main" id="{F79E25E3-9BE8-496B-9378-E30B53713197}"/>
                </a:ext>
              </a:extLst>
            </p:cNvPr>
            <p:cNvSpPr/>
            <p:nvPr/>
          </p:nvSpPr>
          <p:spPr>
            <a:xfrm rot="-922284">
              <a:off x="1476087" y="430733"/>
              <a:ext cx="231866" cy="164769"/>
            </a:xfrm>
            <a:custGeom>
              <a:avLst/>
              <a:gdLst/>
              <a:ahLst/>
              <a:cxnLst/>
              <a:rect l="l" t="t" r="r" b="b"/>
              <a:pathLst>
                <a:path w="3625" h="2576" extrusionOk="0">
                  <a:moveTo>
                    <a:pt x="681" y="1"/>
                  </a:moveTo>
                  <a:cubicBezTo>
                    <a:pt x="303" y="1"/>
                    <a:pt x="43" y="59"/>
                    <a:pt x="37" y="62"/>
                  </a:cubicBezTo>
                  <a:cubicBezTo>
                    <a:pt x="17" y="65"/>
                    <a:pt x="1" y="84"/>
                    <a:pt x="9" y="107"/>
                  </a:cubicBezTo>
                  <a:cubicBezTo>
                    <a:pt x="11" y="121"/>
                    <a:pt x="25" y="136"/>
                    <a:pt x="43" y="136"/>
                  </a:cubicBezTo>
                  <a:cubicBezTo>
                    <a:pt x="46" y="136"/>
                    <a:pt x="50" y="136"/>
                    <a:pt x="54" y="134"/>
                  </a:cubicBezTo>
                  <a:cubicBezTo>
                    <a:pt x="59" y="133"/>
                    <a:pt x="313" y="76"/>
                    <a:pt x="683" y="76"/>
                  </a:cubicBezTo>
                  <a:cubicBezTo>
                    <a:pt x="1120" y="76"/>
                    <a:pt x="1720" y="156"/>
                    <a:pt x="2263" y="500"/>
                  </a:cubicBezTo>
                  <a:cubicBezTo>
                    <a:pt x="2910" y="910"/>
                    <a:pt x="3343" y="1596"/>
                    <a:pt x="3544" y="2545"/>
                  </a:cubicBezTo>
                  <a:cubicBezTo>
                    <a:pt x="3546" y="2562"/>
                    <a:pt x="3566" y="2575"/>
                    <a:pt x="3583" y="2575"/>
                  </a:cubicBezTo>
                  <a:lnTo>
                    <a:pt x="3586" y="2575"/>
                  </a:lnTo>
                  <a:cubicBezTo>
                    <a:pt x="3605" y="2573"/>
                    <a:pt x="3625" y="2550"/>
                    <a:pt x="3616" y="2531"/>
                  </a:cubicBezTo>
                  <a:cubicBezTo>
                    <a:pt x="3413" y="1560"/>
                    <a:pt x="2969" y="857"/>
                    <a:pt x="2305" y="439"/>
                  </a:cubicBezTo>
                  <a:cubicBezTo>
                    <a:pt x="1745" y="83"/>
                    <a:pt x="1130" y="1"/>
                    <a:pt x="6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7" name="Google Shape;1797;p38">
              <a:extLst>
                <a:ext uri="{FF2B5EF4-FFF2-40B4-BE49-F238E27FC236}">
                  <a16:creationId xmlns:a16="http://schemas.microsoft.com/office/drawing/2014/main" id="{597F84A4-AD90-42FF-BA1E-1FA96A1EB7A4}"/>
                </a:ext>
              </a:extLst>
            </p:cNvPr>
            <p:cNvSpPr/>
            <p:nvPr/>
          </p:nvSpPr>
          <p:spPr>
            <a:xfrm rot="-922284">
              <a:off x="1482112" y="463402"/>
              <a:ext cx="207752" cy="145068"/>
            </a:xfrm>
            <a:custGeom>
              <a:avLst/>
              <a:gdLst/>
              <a:ahLst/>
              <a:cxnLst/>
              <a:rect l="l" t="t" r="r" b="b"/>
              <a:pathLst>
                <a:path w="3248" h="2268" extrusionOk="0">
                  <a:moveTo>
                    <a:pt x="592" y="1"/>
                  </a:moveTo>
                  <a:cubicBezTo>
                    <a:pt x="265" y="1"/>
                    <a:pt x="44" y="53"/>
                    <a:pt x="37" y="55"/>
                  </a:cubicBezTo>
                  <a:cubicBezTo>
                    <a:pt x="14" y="63"/>
                    <a:pt x="0" y="83"/>
                    <a:pt x="9" y="105"/>
                  </a:cubicBezTo>
                  <a:cubicBezTo>
                    <a:pt x="14" y="122"/>
                    <a:pt x="30" y="134"/>
                    <a:pt x="47" y="134"/>
                  </a:cubicBezTo>
                  <a:cubicBezTo>
                    <a:pt x="50" y="134"/>
                    <a:pt x="53" y="134"/>
                    <a:pt x="56" y="133"/>
                  </a:cubicBezTo>
                  <a:cubicBezTo>
                    <a:pt x="61" y="133"/>
                    <a:pt x="285" y="78"/>
                    <a:pt x="612" y="78"/>
                  </a:cubicBezTo>
                  <a:cubicBezTo>
                    <a:pt x="822" y="78"/>
                    <a:pt x="1075" y="101"/>
                    <a:pt x="1340" y="175"/>
                  </a:cubicBezTo>
                  <a:cubicBezTo>
                    <a:pt x="2246" y="426"/>
                    <a:pt x="2866" y="1118"/>
                    <a:pt x="3167" y="2239"/>
                  </a:cubicBezTo>
                  <a:cubicBezTo>
                    <a:pt x="3172" y="2256"/>
                    <a:pt x="3189" y="2267"/>
                    <a:pt x="3206" y="2267"/>
                  </a:cubicBezTo>
                  <a:cubicBezTo>
                    <a:pt x="3209" y="2267"/>
                    <a:pt x="3214" y="2267"/>
                    <a:pt x="3214" y="2262"/>
                  </a:cubicBezTo>
                  <a:cubicBezTo>
                    <a:pt x="3234" y="2256"/>
                    <a:pt x="3248" y="2236"/>
                    <a:pt x="3242" y="2214"/>
                  </a:cubicBezTo>
                  <a:cubicBezTo>
                    <a:pt x="2717" y="291"/>
                    <a:pt x="1362" y="1"/>
                    <a:pt x="5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8" name="Google Shape;1798;p38">
              <a:extLst>
                <a:ext uri="{FF2B5EF4-FFF2-40B4-BE49-F238E27FC236}">
                  <a16:creationId xmlns:a16="http://schemas.microsoft.com/office/drawing/2014/main" id="{01967CB6-6EDA-4CE2-94F2-3B7D5CB468DC}"/>
                </a:ext>
              </a:extLst>
            </p:cNvPr>
            <p:cNvSpPr/>
            <p:nvPr/>
          </p:nvSpPr>
          <p:spPr>
            <a:xfrm rot="-922284">
              <a:off x="1393185" y="420382"/>
              <a:ext cx="196303" cy="113662"/>
            </a:xfrm>
            <a:custGeom>
              <a:avLst/>
              <a:gdLst/>
              <a:ahLst/>
              <a:cxnLst/>
              <a:rect l="l" t="t" r="r" b="b"/>
              <a:pathLst>
                <a:path w="3069" h="1777" extrusionOk="0">
                  <a:moveTo>
                    <a:pt x="1824" y="0"/>
                  </a:moveTo>
                  <a:cubicBezTo>
                    <a:pt x="1674" y="0"/>
                    <a:pt x="1546" y="89"/>
                    <a:pt x="1463" y="202"/>
                  </a:cubicBezTo>
                  <a:lnTo>
                    <a:pt x="1463" y="202"/>
                  </a:lnTo>
                  <a:cubicBezTo>
                    <a:pt x="1402" y="158"/>
                    <a:pt x="1324" y="120"/>
                    <a:pt x="1226" y="94"/>
                  </a:cubicBezTo>
                  <a:cubicBezTo>
                    <a:pt x="1156" y="75"/>
                    <a:pt x="1096" y="67"/>
                    <a:pt x="1044" y="67"/>
                  </a:cubicBezTo>
                  <a:cubicBezTo>
                    <a:pt x="654" y="67"/>
                    <a:pt x="746" y="534"/>
                    <a:pt x="746" y="534"/>
                  </a:cubicBezTo>
                  <a:cubicBezTo>
                    <a:pt x="711" y="516"/>
                    <a:pt x="675" y="507"/>
                    <a:pt x="639" y="507"/>
                  </a:cubicBezTo>
                  <a:cubicBezTo>
                    <a:pt x="333" y="507"/>
                    <a:pt x="0" y="1114"/>
                    <a:pt x="419" y="1388"/>
                  </a:cubicBezTo>
                  <a:cubicBezTo>
                    <a:pt x="549" y="1473"/>
                    <a:pt x="669" y="1507"/>
                    <a:pt x="770" y="1508"/>
                  </a:cubicBezTo>
                  <a:lnTo>
                    <a:pt x="770" y="1508"/>
                  </a:lnTo>
                  <a:cubicBezTo>
                    <a:pt x="811" y="1653"/>
                    <a:pt x="920" y="1776"/>
                    <a:pt x="1135" y="1776"/>
                  </a:cubicBezTo>
                  <a:cubicBezTo>
                    <a:pt x="1144" y="1776"/>
                    <a:pt x="1153" y="1776"/>
                    <a:pt x="1161" y="1776"/>
                  </a:cubicBezTo>
                  <a:cubicBezTo>
                    <a:pt x="1491" y="1761"/>
                    <a:pt x="1707" y="1675"/>
                    <a:pt x="1824" y="1556"/>
                  </a:cubicBezTo>
                  <a:lnTo>
                    <a:pt x="1824" y="1556"/>
                  </a:lnTo>
                  <a:cubicBezTo>
                    <a:pt x="1851" y="1590"/>
                    <a:pt x="1884" y="1621"/>
                    <a:pt x="1926" y="1650"/>
                  </a:cubicBezTo>
                  <a:cubicBezTo>
                    <a:pt x="1976" y="1686"/>
                    <a:pt x="2034" y="1701"/>
                    <a:pt x="2096" y="1701"/>
                  </a:cubicBezTo>
                  <a:cubicBezTo>
                    <a:pt x="2500" y="1701"/>
                    <a:pt x="3069" y="1030"/>
                    <a:pt x="2699" y="682"/>
                  </a:cubicBezTo>
                  <a:cubicBezTo>
                    <a:pt x="2605" y="595"/>
                    <a:pt x="2510" y="561"/>
                    <a:pt x="2422" y="561"/>
                  </a:cubicBezTo>
                  <a:cubicBezTo>
                    <a:pt x="2404" y="561"/>
                    <a:pt x="2387" y="562"/>
                    <a:pt x="2370" y="565"/>
                  </a:cubicBezTo>
                  <a:lnTo>
                    <a:pt x="2370" y="565"/>
                  </a:lnTo>
                  <a:cubicBezTo>
                    <a:pt x="2364" y="387"/>
                    <a:pt x="2264" y="187"/>
                    <a:pt x="2037" y="60"/>
                  </a:cubicBezTo>
                  <a:cubicBezTo>
                    <a:pt x="1963" y="18"/>
                    <a:pt x="1892" y="0"/>
                    <a:pt x="18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9" name="Google Shape;1799;p38">
              <a:extLst>
                <a:ext uri="{FF2B5EF4-FFF2-40B4-BE49-F238E27FC236}">
                  <a16:creationId xmlns:a16="http://schemas.microsoft.com/office/drawing/2014/main" id="{1A15D897-C53F-4830-B605-3F5553D028B9}"/>
                </a:ext>
              </a:extLst>
            </p:cNvPr>
            <p:cNvSpPr/>
            <p:nvPr/>
          </p:nvSpPr>
          <p:spPr>
            <a:xfrm rot="-922284">
              <a:off x="1402521" y="418219"/>
              <a:ext cx="175707" cy="118716"/>
            </a:xfrm>
            <a:custGeom>
              <a:avLst/>
              <a:gdLst/>
              <a:ahLst/>
              <a:cxnLst/>
              <a:rect l="l" t="t" r="r" b="b"/>
              <a:pathLst>
                <a:path w="2747" h="1856" extrusionOk="0">
                  <a:moveTo>
                    <a:pt x="1326" y="296"/>
                  </a:moveTo>
                  <a:cubicBezTo>
                    <a:pt x="1446" y="397"/>
                    <a:pt x="1474" y="522"/>
                    <a:pt x="1446" y="609"/>
                  </a:cubicBezTo>
                  <a:cubicBezTo>
                    <a:pt x="1432" y="653"/>
                    <a:pt x="1405" y="677"/>
                    <a:pt x="1372" y="677"/>
                  </a:cubicBezTo>
                  <a:cubicBezTo>
                    <a:pt x="1352" y="677"/>
                    <a:pt x="1331" y="668"/>
                    <a:pt x="1309" y="651"/>
                  </a:cubicBezTo>
                  <a:cubicBezTo>
                    <a:pt x="1228" y="592"/>
                    <a:pt x="1240" y="436"/>
                    <a:pt x="1326" y="296"/>
                  </a:cubicBezTo>
                  <a:close/>
                  <a:moveTo>
                    <a:pt x="2188" y="648"/>
                  </a:moveTo>
                  <a:cubicBezTo>
                    <a:pt x="2183" y="798"/>
                    <a:pt x="2093" y="916"/>
                    <a:pt x="1968" y="941"/>
                  </a:cubicBezTo>
                  <a:cubicBezTo>
                    <a:pt x="1957" y="941"/>
                    <a:pt x="1951" y="943"/>
                    <a:pt x="1940" y="943"/>
                  </a:cubicBezTo>
                  <a:cubicBezTo>
                    <a:pt x="1915" y="943"/>
                    <a:pt x="1912" y="935"/>
                    <a:pt x="1912" y="924"/>
                  </a:cubicBezTo>
                  <a:cubicBezTo>
                    <a:pt x="1909" y="851"/>
                    <a:pt x="2032" y="692"/>
                    <a:pt x="2188" y="648"/>
                  </a:cubicBezTo>
                  <a:close/>
                  <a:moveTo>
                    <a:pt x="768" y="1111"/>
                  </a:moveTo>
                  <a:cubicBezTo>
                    <a:pt x="790" y="1111"/>
                    <a:pt x="810" y="1130"/>
                    <a:pt x="824" y="1147"/>
                  </a:cubicBezTo>
                  <a:cubicBezTo>
                    <a:pt x="891" y="1220"/>
                    <a:pt x="908" y="1303"/>
                    <a:pt x="877" y="1376"/>
                  </a:cubicBezTo>
                  <a:cubicBezTo>
                    <a:pt x="846" y="1451"/>
                    <a:pt x="765" y="1499"/>
                    <a:pt x="662" y="1507"/>
                  </a:cubicBezTo>
                  <a:cubicBezTo>
                    <a:pt x="634" y="1370"/>
                    <a:pt x="665" y="1220"/>
                    <a:pt x="718" y="1150"/>
                  </a:cubicBezTo>
                  <a:cubicBezTo>
                    <a:pt x="726" y="1133"/>
                    <a:pt x="749" y="1111"/>
                    <a:pt x="768" y="1111"/>
                  </a:cubicBezTo>
                  <a:close/>
                  <a:moveTo>
                    <a:pt x="1686" y="1175"/>
                  </a:moveTo>
                  <a:cubicBezTo>
                    <a:pt x="1694" y="1175"/>
                    <a:pt x="1711" y="1192"/>
                    <a:pt x="1728" y="1234"/>
                  </a:cubicBezTo>
                  <a:cubicBezTo>
                    <a:pt x="1767" y="1340"/>
                    <a:pt x="1753" y="1443"/>
                    <a:pt x="1686" y="1529"/>
                  </a:cubicBezTo>
                  <a:cubicBezTo>
                    <a:pt x="1613" y="1415"/>
                    <a:pt x="1613" y="1289"/>
                    <a:pt x="1647" y="1217"/>
                  </a:cubicBezTo>
                  <a:cubicBezTo>
                    <a:pt x="1661" y="1186"/>
                    <a:pt x="1680" y="1175"/>
                    <a:pt x="1686" y="1175"/>
                  </a:cubicBezTo>
                  <a:close/>
                  <a:moveTo>
                    <a:pt x="1685" y="74"/>
                  </a:moveTo>
                  <a:cubicBezTo>
                    <a:pt x="1749" y="74"/>
                    <a:pt x="1815" y="91"/>
                    <a:pt x="1878" y="126"/>
                  </a:cubicBezTo>
                  <a:cubicBezTo>
                    <a:pt x="2057" y="226"/>
                    <a:pt x="2171" y="385"/>
                    <a:pt x="2188" y="564"/>
                  </a:cubicBezTo>
                  <a:cubicBezTo>
                    <a:pt x="1987" y="614"/>
                    <a:pt x="1828" y="815"/>
                    <a:pt x="1839" y="927"/>
                  </a:cubicBezTo>
                  <a:cubicBezTo>
                    <a:pt x="1842" y="985"/>
                    <a:pt x="1884" y="1022"/>
                    <a:pt x="1948" y="1022"/>
                  </a:cubicBezTo>
                  <a:cubicBezTo>
                    <a:pt x="1959" y="1022"/>
                    <a:pt x="1973" y="1022"/>
                    <a:pt x="1990" y="1019"/>
                  </a:cubicBezTo>
                  <a:cubicBezTo>
                    <a:pt x="2155" y="985"/>
                    <a:pt x="2266" y="832"/>
                    <a:pt x="2272" y="637"/>
                  </a:cubicBezTo>
                  <a:cubicBezTo>
                    <a:pt x="2275" y="636"/>
                    <a:pt x="2278" y="636"/>
                    <a:pt x="2281" y="636"/>
                  </a:cubicBezTo>
                  <a:cubicBezTo>
                    <a:pt x="2370" y="636"/>
                    <a:pt x="2456" y="675"/>
                    <a:pt x="2534" y="748"/>
                  </a:cubicBezTo>
                  <a:cubicBezTo>
                    <a:pt x="2676" y="882"/>
                    <a:pt x="2648" y="1055"/>
                    <a:pt x="2601" y="1178"/>
                  </a:cubicBezTo>
                  <a:cubicBezTo>
                    <a:pt x="2492" y="1451"/>
                    <a:pt x="2185" y="1697"/>
                    <a:pt x="1954" y="1697"/>
                  </a:cubicBezTo>
                  <a:cubicBezTo>
                    <a:pt x="1898" y="1697"/>
                    <a:pt x="1851" y="1680"/>
                    <a:pt x="1809" y="1652"/>
                  </a:cubicBezTo>
                  <a:cubicBezTo>
                    <a:pt x="1784" y="1635"/>
                    <a:pt x="1758" y="1613"/>
                    <a:pt x="1739" y="1593"/>
                  </a:cubicBezTo>
                  <a:cubicBezTo>
                    <a:pt x="1828" y="1485"/>
                    <a:pt x="1853" y="1345"/>
                    <a:pt x="1800" y="1206"/>
                  </a:cubicBezTo>
                  <a:cubicBezTo>
                    <a:pt x="1767" y="1119"/>
                    <a:pt x="1722" y="1097"/>
                    <a:pt x="1686" y="1097"/>
                  </a:cubicBezTo>
                  <a:cubicBezTo>
                    <a:pt x="1641" y="1097"/>
                    <a:pt x="1602" y="1130"/>
                    <a:pt x="1574" y="1186"/>
                  </a:cubicBezTo>
                  <a:cubicBezTo>
                    <a:pt x="1530" y="1284"/>
                    <a:pt x="1530" y="1446"/>
                    <a:pt x="1630" y="1591"/>
                  </a:cubicBezTo>
                  <a:cubicBezTo>
                    <a:pt x="1535" y="1669"/>
                    <a:pt x="1360" y="1761"/>
                    <a:pt x="1016" y="1775"/>
                  </a:cubicBezTo>
                  <a:cubicBezTo>
                    <a:pt x="1013" y="1775"/>
                    <a:pt x="1006" y="1774"/>
                    <a:pt x="1000" y="1774"/>
                  </a:cubicBezTo>
                  <a:cubicBezTo>
                    <a:pt x="997" y="1774"/>
                    <a:pt x="994" y="1774"/>
                    <a:pt x="991" y="1775"/>
                  </a:cubicBezTo>
                  <a:cubicBezTo>
                    <a:pt x="807" y="1775"/>
                    <a:pt x="723" y="1680"/>
                    <a:pt x="682" y="1582"/>
                  </a:cubicBezTo>
                  <a:cubicBezTo>
                    <a:pt x="804" y="1568"/>
                    <a:pt x="905" y="1501"/>
                    <a:pt x="938" y="1412"/>
                  </a:cubicBezTo>
                  <a:cubicBezTo>
                    <a:pt x="989" y="1312"/>
                    <a:pt x="961" y="1195"/>
                    <a:pt x="877" y="1097"/>
                  </a:cubicBezTo>
                  <a:cubicBezTo>
                    <a:pt x="838" y="1061"/>
                    <a:pt x="804" y="1038"/>
                    <a:pt x="763" y="1038"/>
                  </a:cubicBezTo>
                  <a:cubicBezTo>
                    <a:pt x="735" y="1038"/>
                    <a:pt x="687" y="1049"/>
                    <a:pt x="645" y="1105"/>
                  </a:cubicBezTo>
                  <a:cubicBezTo>
                    <a:pt x="576" y="1195"/>
                    <a:pt x="548" y="1362"/>
                    <a:pt x="573" y="1507"/>
                  </a:cubicBezTo>
                  <a:cubicBezTo>
                    <a:pt x="486" y="1496"/>
                    <a:pt x="389" y="1457"/>
                    <a:pt x="294" y="1395"/>
                  </a:cubicBezTo>
                  <a:cubicBezTo>
                    <a:pt x="71" y="1248"/>
                    <a:pt x="110" y="1022"/>
                    <a:pt x="138" y="930"/>
                  </a:cubicBezTo>
                  <a:cubicBezTo>
                    <a:pt x="193" y="740"/>
                    <a:pt x="355" y="586"/>
                    <a:pt x="495" y="586"/>
                  </a:cubicBezTo>
                  <a:cubicBezTo>
                    <a:pt x="525" y="586"/>
                    <a:pt x="553" y="592"/>
                    <a:pt x="581" y="606"/>
                  </a:cubicBezTo>
                  <a:cubicBezTo>
                    <a:pt x="588" y="610"/>
                    <a:pt x="594" y="612"/>
                    <a:pt x="601" y="612"/>
                  </a:cubicBezTo>
                  <a:cubicBezTo>
                    <a:pt x="608" y="612"/>
                    <a:pt x="616" y="609"/>
                    <a:pt x="623" y="603"/>
                  </a:cubicBezTo>
                  <a:cubicBezTo>
                    <a:pt x="637" y="595"/>
                    <a:pt x="643" y="578"/>
                    <a:pt x="640" y="564"/>
                  </a:cubicBezTo>
                  <a:cubicBezTo>
                    <a:pt x="640" y="561"/>
                    <a:pt x="598" y="344"/>
                    <a:pt x="698" y="224"/>
                  </a:cubicBezTo>
                  <a:cubicBezTo>
                    <a:pt x="743" y="170"/>
                    <a:pt x="814" y="141"/>
                    <a:pt x="904" y="141"/>
                  </a:cubicBezTo>
                  <a:cubicBezTo>
                    <a:pt x="954" y="141"/>
                    <a:pt x="1011" y="150"/>
                    <a:pt x="1072" y="168"/>
                  </a:cubicBezTo>
                  <a:cubicBezTo>
                    <a:pt x="1145" y="187"/>
                    <a:pt x="1209" y="213"/>
                    <a:pt x="1265" y="246"/>
                  </a:cubicBezTo>
                  <a:cubicBezTo>
                    <a:pt x="1164" y="408"/>
                    <a:pt x="1136" y="614"/>
                    <a:pt x="1265" y="712"/>
                  </a:cubicBezTo>
                  <a:cubicBezTo>
                    <a:pt x="1300" y="738"/>
                    <a:pt x="1337" y="751"/>
                    <a:pt x="1372" y="751"/>
                  </a:cubicBezTo>
                  <a:cubicBezTo>
                    <a:pt x="1439" y="751"/>
                    <a:pt x="1498" y="707"/>
                    <a:pt x="1521" y="631"/>
                  </a:cubicBezTo>
                  <a:cubicBezTo>
                    <a:pt x="1560" y="519"/>
                    <a:pt x="1527" y="355"/>
                    <a:pt x="1376" y="229"/>
                  </a:cubicBezTo>
                  <a:cubicBezTo>
                    <a:pt x="1460" y="128"/>
                    <a:pt x="1570" y="74"/>
                    <a:pt x="1685" y="74"/>
                  </a:cubicBezTo>
                  <a:close/>
                  <a:moveTo>
                    <a:pt x="1684" y="1"/>
                  </a:moveTo>
                  <a:cubicBezTo>
                    <a:pt x="1545" y="1"/>
                    <a:pt x="1410" y="67"/>
                    <a:pt x="1309" y="187"/>
                  </a:cubicBezTo>
                  <a:cubicBezTo>
                    <a:pt x="1248" y="146"/>
                    <a:pt x="1173" y="118"/>
                    <a:pt x="1089" y="93"/>
                  </a:cubicBezTo>
                  <a:cubicBezTo>
                    <a:pt x="1019" y="74"/>
                    <a:pt x="955" y="65"/>
                    <a:pt x="898" y="65"/>
                  </a:cubicBezTo>
                  <a:cubicBezTo>
                    <a:pt x="784" y="65"/>
                    <a:pt x="696" y="101"/>
                    <a:pt x="637" y="173"/>
                  </a:cubicBezTo>
                  <a:cubicBezTo>
                    <a:pt x="551" y="274"/>
                    <a:pt x="545" y="427"/>
                    <a:pt x="553" y="511"/>
                  </a:cubicBezTo>
                  <a:cubicBezTo>
                    <a:pt x="531" y="508"/>
                    <a:pt x="514" y="505"/>
                    <a:pt x="495" y="505"/>
                  </a:cubicBezTo>
                  <a:cubicBezTo>
                    <a:pt x="319" y="505"/>
                    <a:pt x="132" y="678"/>
                    <a:pt x="65" y="907"/>
                  </a:cubicBezTo>
                  <a:cubicBezTo>
                    <a:pt x="1" y="1130"/>
                    <a:pt x="71" y="1334"/>
                    <a:pt x="258" y="1457"/>
                  </a:cubicBezTo>
                  <a:cubicBezTo>
                    <a:pt x="372" y="1535"/>
                    <a:pt x="486" y="1577"/>
                    <a:pt x="598" y="1582"/>
                  </a:cubicBezTo>
                  <a:cubicBezTo>
                    <a:pt x="637" y="1694"/>
                    <a:pt x="737" y="1850"/>
                    <a:pt x="991" y="1850"/>
                  </a:cubicBezTo>
                  <a:cubicBezTo>
                    <a:pt x="1000" y="1850"/>
                    <a:pt x="1011" y="1850"/>
                    <a:pt x="1016" y="1856"/>
                  </a:cubicBezTo>
                  <a:cubicBezTo>
                    <a:pt x="1309" y="1845"/>
                    <a:pt x="1535" y="1772"/>
                    <a:pt x="1675" y="1652"/>
                  </a:cubicBezTo>
                  <a:cubicBezTo>
                    <a:pt x="1700" y="1674"/>
                    <a:pt x="1725" y="1697"/>
                    <a:pt x="1756" y="1719"/>
                  </a:cubicBezTo>
                  <a:cubicBezTo>
                    <a:pt x="1812" y="1758"/>
                    <a:pt x="1876" y="1778"/>
                    <a:pt x="1948" y="1778"/>
                  </a:cubicBezTo>
                  <a:cubicBezTo>
                    <a:pt x="2210" y="1778"/>
                    <a:pt x="2545" y="1513"/>
                    <a:pt x="2665" y="1208"/>
                  </a:cubicBezTo>
                  <a:cubicBezTo>
                    <a:pt x="2746" y="1008"/>
                    <a:pt x="2715" y="821"/>
                    <a:pt x="2579" y="692"/>
                  </a:cubicBezTo>
                  <a:cubicBezTo>
                    <a:pt x="2486" y="608"/>
                    <a:pt x="2389" y="561"/>
                    <a:pt x="2279" y="561"/>
                  </a:cubicBezTo>
                  <a:cubicBezTo>
                    <a:pt x="2273" y="561"/>
                    <a:pt x="2267" y="561"/>
                    <a:pt x="2261" y="561"/>
                  </a:cubicBezTo>
                  <a:cubicBezTo>
                    <a:pt x="2241" y="358"/>
                    <a:pt x="2116" y="173"/>
                    <a:pt x="1912" y="62"/>
                  </a:cubicBezTo>
                  <a:cubicBezTo>
                    <a:pt x="1838" y="20"/>
                    <a:pt x="1760" y="1"/>
                    <a:pt x="16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0" name="Google Shape;1800;p38">
              <a:extLst>
                <a:ext uri="{FF2B5EF4-FFF2-40B4-BE49-F238E27FC236}">
                  <a16:creationId xmlns:a16="http://schemas.microsoft.com/office/drawing/2014/main" id="{543E40F3-E9CF-40CA-941E-C03CCCA66504}"/>
                </a:ext>
              </a:extLst>
            </p:cNvPr>
            <p:cNvSpPr/>
            <p:nvPr/>
          </p:nvSpPr>
          <p:spPr>
            <a:xfrm rot="-922284">
              <a:off x="1606182" y="526950"/>
              <a:ext cx="192913" cy="114238"/>
            </a:xfrm>
            <a:custGeom>
              <a:avLst/>
              <a:gdLst/>
              <a:ahLst/>
              <a:cxnLst/>
              <a:rect l="l" t="t" r="r" b="b"/>
              <a:pathLst>
                <a:path w="3016" h="1786" extrusionOk="0">
                  <a:moveTo>
                    <a:pt x="1904" y="1"/>
                  </a:moveTo>
                  <a:cubicBezTo>
                    <a:pt x="1839" y="1"/>
                    <a:pt x="1761" y="18"/>
                    <a:pt x="1665" y="61"/>
                  </a:cubicBezTo>
                  <a:cubicBezTo>
                    <a:pt x="1571" y="102"/>
                    <a:pt x="1500" y="150"/>
                    <a:pt x="1446" y="202"/>
                  </a:cubicBezTo>
                  <a:lnTo>
                    <a:pt x="1446" y="202"/>
                  </a:lnTo>
                  <a:cubicBezTo>
                    <a:pt x="1359" y="115"/>
                    <a:pt x="1240" y="52"/>
                    <a:pt x="1113" y="52"/>
                  </a:cubicBezTo>
                  <a:cubicBezTo>
                    <a:pt x="1028" y="52"/>
                    <a:pt x="939" y="80"/>
                    <a:pt x="853" y="148"/>
                  </a:cubicBezTo>
                  <a:cubicBezTo>
                    <a:pt x="649" y="307"/>
                    <a:pt x="580" y="520"/>
                    <a:pt x="601" y="696"/>
                  </a:cubicBezTo>
                  <a:lnTo>
                    <a:pt x="601" y="696"/>
                  </a:lnTo>
                  <a:cubicBezTo>
                    <a:pt x="497" y="698"/>
                    <a:pt x="389" y="744"/>
                    <a:pt x="295" y="865"/>
                  </a:cubicBezTo>
                  <a:cubicBezTo>
                    <a:pt x="0" y="1249"/>
                    <a:pt x="589" y="1786"/>
                    <a:pt x="991" y="1786"/>
                  </a:cubicBezTo>
                  <a:cubicBezTo>
                    <a:pt x="1076" y="1786"/>
                    <a:pt x="1152" y="1762"/>
                    <a:pt x="1210" y="1707"/>
                  </a:cubicBezTo>
                  <a:cubicBezTo>
                    <a:pt x="1246" y="1673"/>
                    <a:pt x="1273" y="1637"/>
                    <a:pt x="1295" y="1601"/>
                  </a:cubicBezTo>
                  <a:lnTo>
                    <a:pt x="1295" y="1601"/>
                  </a:lnTo>
                  <a:cubicBezTo>
                    <a:pt x="1399" y="1679"/>
                    <a:pt x="1561" y="1727"/>
                    <a:pt x="1785" y="1727"/>
                  </a:cubicBezTo>
                  <a:cubicBezTo>
                    <a:pt x="1847" y="1727"/>
                    <a:pt x="1914" y="1723"/>
                    <a:pt x="1986" y="1715"/>
                  </a:cubicBezTo>
                  <a:cubicBezTo>
                    <a:pt x="2214" y="1690"/>
                    <a:pt x="2310" y="1550"/>
                    <a:pt x="2330" y="1396"/>
                  </a:cubicBezTo>
                  <a:lnTo>
                    <a:pt x="2330" y="1396"/>
                  </a:lnTo>
                  <a:cubicBezTo>
                    <a:pt x="2430" y="1380"/>
                    <a:pt x="2543" y="1326"/>
                    <a:pt x="2658" y="1222"/>
                  </a:cubicBezTo>
                  <a:cubicBezTo>
                    <a:pt x="3015" y="898"/>
                    <a:pt x="2639" y="379"/>
                    <a:pt x="2340" y="379"/>
                  </a:cubicBezTo>
                  <a:cubicBezTo>
                    <a:pt x="2291" y="379"/>
                    <a:pt x="2245" y="393"/>
                    <a:pt x="2203" y="424"/>
                  </a:cubicBezTo>
                  <a:cubicBezTo>
                    <a:pt x="2203" y="424"/>
                    <a:pt x="2221" y="1"/>
                    <a:pt x="19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1" name="Google Shape;1801;p38">
              <a:extLst>
                <a:ext uri="{FF2B5EF4-FFF2-40B4-BE49-F238E27FC236}">
                  <a16:creationId xmlns:a16="http://schemas.microsoft.com/office/drawing/2014/main" id="{FF65A99C-5E8E-4F29-B522-81D103D2E7F6}"/>
                </a:ext>
              </a:extLst>
            </p:cNvPr>
            <p:cNvSpPr/>
            <p:nvPr/>
          </p:nvSpPr>
          <p:spPr>
            <a:xfrm rot="-922284">
              <a:off x="1615632" y="523858"/>
              <a:ext cx="175515" cy="119611"/>
            </a:xfrm>
            <a:custGeom>
              <a:avLst/>
              <a:gdLst/>
              <a:ahLst/>
              <a:cxnLst/>
              <a:rect l="l" t="t" r="r" b="b"/>
              <a:pathLst>
                <a:path w="2744" h="1870" extrusionOk="0">
                  <a:moveTo>
                    <a:pt x="1298" y="304"/>
                  </a:moveTo>
                  <a:cubicBezTo>
                    <a:pt x="1407" y="430"/>
                    <a:pt x="1438" y="580"/>
                    <a:pt x="1368" y="653"/>
                  </a:cubicBezTo>
                  <a:cubicBezTo>
                    <a:pt x="1346" y="675"/>
                    <a:pt x="1323" y="686"/>
                    <a:pt x="1301" y="686"/>
                  </a:cubicBezTo>
                  <a:cubicBezTo>
                    <a:pt x="1269" y="686"/>
                    <a:pt x="1240" y="662"/>
                    <a:pt x="1220" y="617"/>
                  </a:cubicBezTo>
                  <a:cubicBezTo>
                    <a:pt x="1189" y="544"/>
                    <a:pt x="1192" y="421"/>
                    <a:pt x="1298" y="304"/>
                  </a:cubicBezTo>
                  <a:close/>
                  <a:moveTo>
                    <a:pt x="500" y="784"/>
                  </a:moveTo>
                  <a:lnTo>
                    <a:pt x="500" y="784"/>
                  </a:lnTo>
                  <a:cubicBezTo>
                    <a:pt x="679" y="806"/>
                    <a:pt x="810" y="957"/>
                    <a:pt x="813" y="1016"/>
                  </a:cubicBezTo>
                  <a:cubicBezTo>
                    <a:pt x="813" y="1027"/>
                    <a:pt x="810" y="1027"/>
                    <a:pt x="807" y="1029"/>
                  </a:cubicBezTo>
                  <a:cubicBezTo>
                    <a:pt x="804" y="1032"/>
                    <a:pt x="793" y="1041"/>
                    <a:pt x="757" y="1041"/>
                  </a:cubicBezTo>
                  <a:cubicBezTo>
                    <a:pt x="637" y="1032"/>
                    <a:pt x="534" y="932"/>
                    <a:pt x="500" y="784"/>
                  </a:cubicBezTo>
                  <a:close/>
                  <a:moveTo>
                    <a:pt x="1979" y="1027"/>
                  </a:moveTo>
                  <a:cubicBezTo>
                    <a:pt x="1996" y="1027"/>
                    <a:pt x="2021" y="1043"/>
                    <a:pt x="2038" y="1069"/>
                  </a:cubicBezTo>
                  <a:cubicBezTo>
                    <a:pt x="2096" y="1127"/>
                    <a:pt x="2146" y="1264"/>
                    <a:pt x="2138" y="1398"/>
                  </a:cubicBezTo>
                  <a:cubicBezTo>
                    <a:pt x="2129" y="1398"/>
                    <a:pt x="2120" y="1399"/>
                    <a:pt x="2111" y="1399"/>
                  </a:cubicBezTo>
                  <a:cubicBezTo>
                    <a:pt x="2014" y="1399"/>
                    <a:pt x="1936" y="1358"/>
                    <a:pt x="1898" y="1292"/>
                  </a:cubicBezTo>
                  <a:cubicBezTo>
                    <a:pt x="1865" y="1228"/>
                    <a:pt x="1873" y="1144"/>
                    <a:pt x="1923" y="1069"/>
                  </a:cubicBezTo>
                  <a:cubicBezTo>
                    <a:pt x="1937" y="1049"/>
                    <a:pt x="1954" y="1027"/>
                    <a:pt x="1979" y="1027"/>
                  </a:cubicBezTo>
                  <a:close/>
                  <a:moveTo>
                    <a:pt x="1078" y="1230"/>
                  </a:moveTo>
                  <a:cubicBezTo>
                    <a:pt x="1086" y="1230"/>
                    <a:pt x="1106" y="1244"/>
                    <a:pt x="1125" y="1281"/>
                  </a:cubicBezTo>
                  <a:cubicBezTo>
                    <a:pt x="1167" y="1353"/>
                    <a:pt x="1181" y="1467"/>
                    <a:pt x="1128" y="1585"/>
                  </a:cubicBezTo>
                  <a:cubicBezTo>
                    <a:pt x="1050" y="1507"/>
                    <a:pt x="1019" y="1406"/>
                    <a:pt x="1044" y="1294"/>
                  </a:cubicBezTo>
                  <a:cubicBezTo>
                    <a:pt x="1053" y="1250"/>
                    <a:pt x="1069" y="1230"/>
                    <a:pt x="1078" y="1230"/>
                  </a:cubicBezTo>
                  <a:close/>
                  <a:moveTo>
                    <a:pt x="1752" y="85"/>
                  </a:moveTo>
                  <a:cubicBezTo>
                    <a:pt x="1821" y="85"/>
                    <a:pt x="1878" y="107"/>
                    <a:pt x="1920" y="151"/>
                  </a:cubicBezTo>
                  <a:cubicBezTo>
                    <a:pt x="2024" y="259"/>
                    <a:pt x="2018" y="463"/>
                    <a:pt x="2018" y="469"/>
                  </a:cubicBezTo>
                  <a:cubicBezTo>
                    <a:pt x="2018" y="483"/>
                    <a:pt x="2024" y="497"/>
                    <a:pt x="2038" y="502"/>
                  </a:cubicBezTo>
                  <a:cubicBezTo>
                    <a:pt x="2044" y="506"/>
                    <a:pt x="2050" y="508"/>
                    <a:pt x="2057" y="508"/>
                  </a:cubicBezTo>
                  <a:cubicBezTo>
                    <a:pt x="2064" y="508"/>
                    <a:pt x="2072" y="505"/>
                    <a:pt x="2079" y="499"/>
                  </a:cubicBezTo>
                  <a:cubicBezTo>
                    <a:pt x="2116" y="474"/>
                    <a:pt x="2152" y="460"/>
                    <a:pt x="2194" y="460"/>
                  </a:cubicBezTo>
                  <a:cubicBezTo>
                    <a:pt x="2342" y="460"/>
                    <a:pt x="2515" y="608"/>
                    <a:pt x="2584" y="790"/>
                  </a:cubicBezTo>
                  <a:cubicBezTo>
                    <a:pt x="2623" y="887"/>
                    <a:pt x="2660" y="1074"/>
                    <a:pt x="2484" y="1230"/>
                  </a:cubicBezTo>
                  <a:cubicBezTo>
                    <a:pt x="2400" y="1308"/>
                    <a:pt x="2314" y="1361"/>
                    <a:pt x="2227" y="1384"/>
                  </a:cubicBezTo>
                  <a:cubicBezTo>
                    <a:pt x="2230" y="1244"/>
                    <a:pt x="2180" y="1096"/>
                    <a:pt x="2107" y="1013"/>
                  </a:cubicBezTo>
                  <a:cubicBezTo>
                    <a:pt x="2068" y="971"/>
                    <a:pt x="2026" y="946"/>
                    <a:pt x="1985" y="946"/>
                  </a:cubicBezTo>
                  <a:cubicBezTo>
                    <a:pt x="1951" y="946"/>
                    <a:pt x="1906" y="960"/>
                    <a:pt x="1865" y="1021"/>
                  </a:cubicBezTo>
                  <a:cubicBezTo>
                    <a:pt x="1798" y="1124"/>
                    <a:pt x="1786" y="1236"/>
                    <a:pt x="1837" y="1325"/>
                  </a:cubicBezTo>
                  <a:cubicBezTo>
                    <a:pt x="1887" y="1420"/>
                    <a:pt x="1993" y="1476"/>
                    <a:pt x="2118" y="1476"/>
                  </a:cubicBezTo>
                  <a:lnTo>
                    <a:pt x="2135" y="1476"/>
                  </a:lnTo>
                  <a:cubicBezTo>
                    <a:pt x="2107" y="1585"/>
                    <a:pt x="2032" y="1693"/>
                    <a:pt x="1831" y="1716"/>
                  </a:cubicBezTo>
                  <a:cubicBezTo>
                    <a:pt x="1763" y="1724"/>
                    <a:pt x="1697" y="1727"/>
                    <a:pt x="1635" y="1727"/>
                  </a:cubicBezTo>
                  <a:cubicBezTo>
                    <a:pt x="1453" y="1727"/>
                    <a:pt x="1302" y="1694"/>
                    <a:pt x="1198" y="1629"/>
                  </a:cubicBezTo>
                  <a:cubicBezTo>
                    <a:pt x="1273" y="1476"/>
                    <a:pt x="1251" y="1322"/>
                    <a:pt x="1201" y="1239"/>
                  </a:cubicBezTo>
                  <a:cubicBezTo>
                    <a:pt x="1170" y="1183"/>
                    <a:pt x="1128" y="1152"/>
                    <a:pt x="1081" y="1152"/>
                  </a:cubicBezTo>
                  <a:cubicBezTo>
                    <a:pt x="1047" y="1152"/>
                    <a:pt x="994" y="1169"/>
                    <a:pt x="969" y="1278"/>
                  </a:cubicBezTo>
                  <a:cubicBezTo>
                    <a:pt x="938" y="1420"/>
                    <a:pt x="983" y="1554"/>
                    <a:pt x="1092" y="1649"/>
                  </a:cubicBezTo>
                  <a:cubicBezTo>
                    <a:pt x="1075" y="1674"/>
                    <a:pt x="1058" y="1699"/>
                    <a:pt x="1033" y="1719"/>
                  </a:cubicBezTo>
                  <a:cubicBezTo>
                    <a:pt x="983" y="1763"/>
                    <a:pt x="919" y="1788"/>
                    <a:pt x="838" y="1788"/>
                  </a:cubicBezTo>
                  <a:cubicBezTo>
                    <a:pt x="592" y="1788"/>
                    <a:pt x="277" y="1573"/>
                    <a:pt x="154" y="1328"/>
                  </a:cubicBezTo>
                  <a:cubicBezTo>
                    <a:pt x="107" y="1228"/>
                    <a:pt x="68" y="1077"/>
                    <a:pt x="180" y="935"/>
                  </a:cubicBezTo>
                  <a:cubicBezTo>
                    <a:pt x="249" y="845"/>
                    <a:pt x="330" y="795"/>
                    <a:pt x="419" y="784"/>
                  </a:cubicBezTo>
                  <a:cubicBezTo>
                    <a:pt x="456" y="976"/>
                    <a:pt x="590" y="1110"/>
                    <a:pt x="757" y="1116"/>
                  </a:cubicBezTo>
                  <a:lnTo>
                    <a:pt x="768" y="1116"/>
                  </a:lnTo>
                  <a:cubicBezTo>
                    <a:pt x="804" y="1116"/>
                    <a:pt x="835" y="1110"/>
                    <a:pt x="855" y="1091"/>
                  </a:cubicBezTo>
                  <a:cubicBezTo>
                    <a:pt x="877" y="1074"/>
                    <a:pt x="891" y="1049"/>
                    <a:pt x="891" y="1018"/>
                  </a:cubicBezTo>
                  <a:cubicBezTo>
                    <a:pt x="891" y="907"/>
                    <a:pt x="710" y="723"/>
                    <a:pt x="489" y="706"/>
                  </a:cubicBezTo>
                  <a:cubicBezTo>
                    <a:pt x="478" y="527"/>
                    <a:pt x="570" y="349"/>
                    <a:pt x="729" y="223"/>
                  </a:cubicBezTo>
                  <a:cubicBezTo>
                    <a:pt x="804" y="165"/>
                    <a:pt x="886" y="137"/>
                    <a:pt x="968" y="137"/>
                  </a:cubicBezTo>
                  <a:cubicBezTo>
                    <a:pt x="1063" y="137"/>
                    <a:pt x="1159" y="175"/>
                    <a:pt x="1242" y="248"/>
                  </a:cubicBezTo>
                  <a:cubicBezTo>
                    <a:pt x="1114" y="393"/>
                    <a:pt x="1111" y="552"/>
                    <a:pt x="1148" y="650"/>
                  </a:cubicBezTo>
                  <a:cubicBezTo>
                    <a:pt x="1175" y="723"/>
                    <a:pt x="1237" y="767"/>
                    <a:pt x="1298" y="767"/>
                  </a:cubicBezTo>
                  <a:cubicBezTo>
                    <a:pt x="1329" y="767"/>
                    <a:pt x="1376" y="756"/>
                    <a:pt x="1424" y="709"/>
                  </a:cubicBezTo>
                  <a:cubicBezTo>
                    <a:pt x="1538" y="589"/>
                    <a:pt x="1480" y="391"/>
                    <a:pt x="1354" y="248"/>
                  </a:cubicBezTo>
                  <a:cubicBezTo>
                    <a:pt x="1404" y="206"/>
                    <a:pt x="1463" y="170"/>
                    <a:pt x="1533" y="140"/>
                  </a:cubicBezTo>
                  <a:cubicBezTo>
                    <a:pt x="1615" y="104"/>
                    <a:pt x="1689" y="85"/>
                    <a:pt x="1752" y="85"/>
                  </a:cubicBezTo>
                  <a:close/>
                  <a:moveTo>
                    <a:pt x="1757" y="0"/>
                  </a:moveTo>
                  <a:cubicBezTo>
                    <a:pt x="1683" y="0"/>
                    <a:pt x="1598" y="20"/>
                    <a:pt x="1505" y="61"/>
                  </a:cubicBezTo>
                  <a:cubicBezTo>
                    <a:pt x="1424" y="98"/>
                    <a:pt x="1357" y="140"/>
                    <a:pt x="1301" y="190"/>
                  </a:cubicBezTo>
                  <a:cubicBezTo>
                    <a:pt x="1202" y="101"/>
                    <a:pt x="1086" y="55"/>
                    <a:pt x="970" y="55"/>
                  </a:cubicBezTo>
                  <a:cubicBezTo>
                    <a:pt x="872" y="55"/>
                    <a:pt x="773" y="88"/>
                    <a:pt x="684" y="156"/>
                  </a:cubicBezTo>
                  <a:cubicBezTo>
                    <a:pt x="500" y="299"/>
                    <a:pt x="403" y="502"/>
                    <a:pt x="414" y="706"/>
                  </a:cubicBezTo>
                  <a:cubicBezTo>
                    <a:pt x="302" y="717"/>
                    <a:pt x="196" y="781"/>
                    <a:pt x="115" y="887"/>
                  </a:cubicBezTo>
                  <a:cubicBezTo>
                    <a:pt x="12" y="1021"/>
                    <a:pt x="1" y="1194"/>
                    <a:pt x="85" y="1364"/>
                  </a:cubicBezTo>
                  <a:cubicBezTo>
                    <a:pt x="219" y="1638"/>
                    <a:pt x="562" y="1869"/>
                    <a:pt x="838" y="1869"/>
                  </a:cubicBezTo>
                  <a:cubicBezTo>
                    <a:pt x="938" y="1869"/>
                    <a:pt x="1022" y="1839"/>
                    <a:pt x="1092" y="1772"/>
                  </a:cubicBezTo>
                  <a:cubicBezTo>
                    <a:pt x="1120" y="1746"/>
                    <a:pt x="1142" y="1719"/>
                    <a:pt x="1162" y="1691"/>
                  </a:cubicBezTo>
                  <a:cubicBezTo>
                    <a:pt x="1284" y="1766"/>
                    <a:pt x="1452" y="1804"/>
                    <a:pt x="1654" y="1804"/>
                  </a:cubicBezTo>
                  <a:cubicBezTo>
                    <a:pt x="1715" y="1804"/>
                    <a:pt x="1779" y="1801"/>
                    <a:pt x="1845" y="1794"/>
                  </a:cubicBezTo>
                  <a:cubicBezTo>
                    <a:pt x="2054" y="1772"/>
                    <a:pt x="2188" y="1654"/>
                    <a:pt x="2222" y="1465"/>
                  </a:cubicBezTo>
                  <a:cubicBezTo>
                    <a:pt x="2330" y="1440"/>
                    <a:pt x="2439" y="1381"/>
                    <a:pt x="2542" y="1286"/>
                  </a:cubicBezTo>
                  <a:cubicBezTo>
                    <a:pt x="2696" y="1147"/>
                    <a:pt x="2743" y="957"/>
                    <a:pt x="2665" y="756"/>
                  </a:cubicBezTo>
                  <a:cubicBezTo>
                    <a:pt x="2582" y="544"/>
                    <a:pt x="2381" y="379"/>
                    <a:pt x="2202" y="379"/>
                  </a:cubicBezTo>
                  <a:cubicBezTo>
                    <a:pt x="2163" y="379"/>
                    <a:pt x="2132" y="385"/>
                    <a:pt x="2102" y="399"/>
                  </a:cubicBezTo>
                  <a:cubicBezTo>
                    <a:pt x="2093" y="318"/>
                    <a:pt x="2068" y="181"/>
                    <a:pt x="1982" y="89"/>
                  </a:cubicBezTo>
                  <a:cubicBezTo>
                    <a:pt x="1925" y="31"/>
                    <a:pt x="1849" y="0"/>
                    <a:pt x="17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2" name="Google Shape;1802;p38">
              <a:extLst>
                <a:ext uri="{FF2B5EF4-FFF2-40B4-BE49-F238E27FC236}">
                  <a16:creationId xmlns:a16="http://schemas.microsoft.com/office/drawing/2014/main" id="{115504A6-04A9-4B71-89A5-2660F942D6DD}"/>
                </a:ext>
              </a:extLst>
            </p:cNvPr>
            <p:cNvSpPr/>
            <p:nvPr/>
          </p:nvSpPr>
          <p:spPr>
            <a:xfrm rot="-922284">
              <a:off x="891629" y="1182860"/>
              <a:ext cx="274466" cy="151529"/>
            </a:xfrm>
            <a:custGeom>
              <a:avLst/>
              <a:gdLst/>
              <a:ahLst/>
              <a:cxnLst/>
              <a:rect l="l" t="t" r="r" b="b"/>
              <a:pathLst>
                <a:path w="4291" h="2369" extrusionOk="0">
                  <a:moveTo>
                    <a:pt x="1005" y="1"/>
                  </a:moveTo>
                  <a:cubicBezTo>
                    <a:pt x="819" y="1"/>
                    <a:pt x="0" y="2113"/>
                    <a:pt x="45" y="2297"/>
                  </a:cubicBezTo>
                  <a:cubicBezTo>
                    <a:pt x="58" y="2350"/>
                    <a:pt x="399" y="2368"/>
                    <a:pt x="877" y="2368"/>
                  </a:cubicBezTo>
                  <a:cubicBezTo>
                    <a:pt x="2064" y="2368"/>
                    <a:pt x="4104" y="2252"/>
                    <a:pt x="4104" y="2252"/>
                  </a:cubicBezTo>
                  <a:cubicBezTo>
                    <a:pt x="4291" y="2205"/>
                    <a:pt x="3228" y="232"/>
                    <a:pt x="3069" y="232"/>
                  </a:cubicBezTo>
                  <a:cubicBezTo>
                    <a:pt x="2910" y="232"/>
                    <a:pt x="2358" y="1376"/>
                    <a:pt x="2291" y="1516"/>
                  </a:cubicBezTo>
                  <a:cubicBezTo>
                    <a:pt x="2288" y="1521"/>
                    <a:pt x="2284" y="1524"/>
                    <a:pt x="2278" y="1524"/>
                  </a:cubicBezTo>
                  <a:cubicBezTo>
                    <a:pt x="2143" y="1524"/>
                    <a:pt x="1187" y="25"/>
                    <a:pt x="1007" y="1"/>
                  </a:cubicBezTo>
                  <a:cubicBezTo>
                    <a:pt x="1007" y="1"/>
                    <a:pt x="1006" y="1"/>
                    <a:pt x="10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3" name="Google Shape;1803;p38">
              <a:extLst>
                <a:ext uri="{FF2B5EF4-FFF2-40B4-BE49-F238E27FC236}">
                  <a16:creationId xmlns:a16="http://schemas.microsoft.com/office/drawing/2014/main" id="{94EB2EB5-321A-4F59-B6D2-CF4904BB4C7E}"/>
                </a:ext>
              </a:extLst>
            </p:cNvPr>
            <p:cNvSpPr/>
            <p:nvPr/>
          </p:nvSpPr>
          <p:spPr>
            <a:xfrm rot="-922284">
              <a:off x="906330" y="1185078"/>
              <a:ext cx="99782" cy="102917"/>
            </a:xfrm>
            <a:custGeom>
              <a:avLst/>
              <a:gdLst/>
              <a:ahLst/>
              <a:cxnLst/>
              <a:rect l="l" t="t" r="r" b="b"/>
              <a:pathLst>
                <a:path w="1560" h="1609" extrusionOk="0">
                  <a:moveTo>
                    <a:pt x="587" y="1"/>
                  </a:moveTo>
                  <a:cubicBezTo>
                    <a:pt x="583" y="1"/>
                    <a:pt x="579" y="2"/>
                    <a:pt x="576" y="4"/>
                  </a:cubicBezTo>
                  <a:cubicBezTo>
                    <a:pt x="461" y="71"/>
                    <a:pt x="4" y="1474"/>
                    <a:pt x="4" y="1474"/>
                  </a:cubicBezTo>
                  <a:cubicBezTo>
                    <a:pt x="4" y="1474"/>
                    <a:pt x="0" y="1506"/>
                    <a:pt x="33" y="1506"/>
                  </a:cubicBezTo>
                  <a:cubicBezTo>
                    <a:pt x="79" y="1506"/>
                    <a:pt x="197" y="1440"/>
                    <a:pt x="503" y="1120"/>
                  </a:cubicBezTo>
                  <a:cubicBezTo>
                    <a:pt x="512" y="1111"/>
                    <a:pt x="520" y="1107"/>
                    <a:pt x="528" y="1107"/>
                  </a:cubicBezTo>
                  <a:cubicBezTo>
                    <a:pt x="617" y="1107"/>
                    <a:pt x="690" y="1577"/>
                    <a:pt x="813" y="1605"/>
                  </a:cubicBezTo>
                  <a:cubicBezTo>
                    <a:pt x="822" y="1607"/>
                    <a:pt x="832" y="1608"/>
                    <a:pt x="840" y="1608"/>
                  </a:cubicBezTo>
                  <a:cubicBezTo>
                    <a:pt x="1039" y="1608"/>
                    <a:pt x="1018" y="1053"/>
                    <a:pt x="1052" y="1053"/>
                  </a:cubicBezTo>
                  <a:cubicBezTo>
                    <a:pt x="1054" y="1053"/>
                    <a:pt x="1056" y="1055"/>
                    <a:pt x="1058" y="1058"/>
                  </a:cubicBezTo>
                  <a:cubicBezTo>
                    <a:pt x="1091" y="1110"/>
                    <a:pt x="1308" y="1347"/>
                    <a:pt x="1441" y="1347"/>
                  </a:cubicBezTo>
                  <a:cubicBezTo>
                    <a:pt x="1488" y="1347"/>
                    <a:pt x="1524" y="1318"/>
                    <a:pt x="1538" y="1242"/>
                  </a:cubicBezTo>
                  <a:cubicBezTo>
                    <a:pt x="1560" y="1145"/>
                    <a:pt x="738" y="1"/>
                    <a:pt x="5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4" name="Google Shape;1804;p38">
              <a:extLst>
                <a:ext uri="{FF2B5EF4-FFF2-40B4-BE49-F238E27FC236}">
                  <a16:creationId xmlns:a16="http://schemas.microsoft.com/office/drawing/2014/main" id="{16F73256-7884-435A-B470-BAFE40BDA2A7}"/>
                </a:ext>
              </a:extLst>
            </p:cNvPr>
            <p:cNvSpPr/>
            <p:nvPr/>
          </p:nvSpPr>
          <p:spPr>
            <a:xfrm rot="-922284">
              <a:off x="903639" y="1182142"/>
              <a:ext cx="104580" cy="108353"/>
            </a:xfrm>
            <a:custGeom>
              <a:avLst/>
              <a:gdLst/>
              <a:ahLst/>
              <a:cxnLst/>
              <a:rect l="l" t="t" r="r" b="b"/>
              <a:pathLst>
                <a:path w="1635" h="1694" extrusionOk="0">
                  <a:moveTo>
                    <a:pt x="628" y="92"/>
                  </a:moveTo>
                  <a:cubicBezTo>
                    <a:pt x="672" y="106"/>
                    <a:pt x="837" y="263"/>
                    <a:pt x="1127" y="650"/>
                  </a:cubicBezTo>
                  <a:cubicBezTo>
                    <a:pt x="1364" y="968"/>
                    <a:pt x="1532" y="1245"/>
                    <a:pt x="1537" y="1287"/>
                  </a:cubicBezTo>
                  <a:cubicBezTo>
                    <a:pt x="1523" y="1359"/>
                    <a:pt x="1493" y="1359"/>
                    <a:pt x="1479" y="1359"/>
                  </a:cubicBezTo>
                  <a:cubicBezTo>
                    <a:pt x="1370" y="1359"/>
                    <a:pt x="1166" y="1144"/>
                    <a:pt x="1127" y="1088"/>
                  </a:cubicBezTo>
                  <a:cubicBezTo>
                    <a:pt x="1113" y="1066"/>
                    <a:pt x="1099" y="1063"/>
                    <a:pt x="1088" y="1063"/>
                  </a:cubicBezTo>
                  <a:cubicBezTo>
                    <a:pt x="1046" y="1063"/>
                    <a:pt x="1041" y="1100"/>
                    <a:pt x="1030" y="1214"/>
                  </a:cubicBezTo>
                  <a:cubicBezTo>
                    <a:pt x="1018" y="1345"/>
                    <a:pt x="988" y="1618"/>
                    <a:pt x="882" y="1618"/>
                  </a:cubicBezTo>
                  <a:cubicBezTo>
                    <a:pt x="876" y="1618"/>
                    <a:pt x="868" y="1618"/>
                    <a:pt x="862" y="1613"/>
                  </a:cubicBezTo>
                  <a:cubicBezTo>
                    <a:pt x="820" y="1605"/>
                    <a:pt x="764" y="1454"/>
                    <a:pt x="725" y="1356"/>
                  </a:cubicBezTo>
                  <a:cubicBezTo>
                    <a:pt x="678" y="1217"/>
                    <a:pt x="639" y="1116"/>
                    <a:pt x="569" y="1116"/>
                  </a:cubicBezTo>
                  <a:cubicBezTo>
                    <a:pt x="558" y="1116"/>
                    <a:pt x="533" y="1119"/>
                    <a:pt x="511" y="1144"/>
                  </a:cubicBezTo>
                  <a:cubicBezTo>
                    <a:pt x="232" y="1437"/>
                    <a:pt x="123" y="1499"/>
                    <a:pt x="84" y="1512"/>
                  </a:cubicBezTo>
                  <a:cubicBezTo>
                    <a:pt x="265" y="957"/>
                    <a:pt x="547" y="173"/>
                    <a:pt x="628" y="92"/>
                  </a:cubicBezTo>
                  <a:close/>
                  <a:moveTo>
                    <a:pt x="628" y="0"/>
                  </a:moveTo>
                  <a:cubicBezTo>
                    <a:pt x="617" y="0"/>
                    <a:pt x="605" y="3"/>
                    <a:pt x="597" y="9"/>
                  </a:cubicBezTo>
                  <a:cubicBezTo>
                    <a:pt x="483" y="79"/>
                    <a:pt x="114" y="1167"/>
                    <a:pt x="8" y="1499"/>
                  </a:cubicBezTo>
                  <a:cubicBezTo>
                    <a:pt x="8" y="1501"/>
                    <a:pt x="3" y="1507"/>
                    <a:pt x="3" y="1510"/>
                  </a:cubicBezTo>
                  <a:cubicBezTo>
                    <a:pt x="3" y="1515"/>
                    <a:pt x="0" y="1543"/>
                    <a:pt x="22" y="1565"/>
                  </a:cubicBezTo>
                  <a:cubicBezTo>
                    <a:pt x="31" y="1571"/>
                    <a:pt x="45" y="1585"/>
                    <a:pt x="73" y="1585"/>
                  </a:cubicBezTo>
                  <a:cubicBezTo>
                    <a:pt x="123" y="1585"/>
                    <a:pt x="232" y="1543"/>
                    <a:pt x="569" y="1192"/>
                  </a:cubicBezTo>
                  <a:cubicBezTo>
                    <a:pt x="592" y="1220"/>
                    <a:pt x="628" y="1314"/>
                    <a:pt x="653" y="1381"/>
                  </a:cubicBezTo>
                  <a:cubicBezTo>
                    <a:pt x="706" y="1526"/>
                    <a:pt x="762" y="1666"/>
                    <a:pt x="845" y="1688"/>
                  </a:cubicBezTo>
                  <a:cubicBezTo>
                    <a:pt x="859" y="1691"/>
                    <a:pt x="868" y="1694"/>
                    <a:pt x="882" y="1694"/>
                  </a:cubicBezTo>
                  <a:cubicBezTo>
                    <a:pt x="1060" y="1694"/>
                    <a:pt x="1091" y="1398"/>
                    <a:pt x="1108" y="1208"/>
                  </a:cubicBezTo>
                  <a:cubicBezTo>
                    <a:pt x="1108" y="1200"/>
                    <a:pt x="1108" y="1189"/>
                    <a:pt x="1113" y="1175"/>
                  </a:cubicBezTo>
                  <a:cubicBezTo>
                    <a:pt x="1194" y="1264"/>
                    <a:pt x="1359" y="1423"/>
                    <a:pt x="1481" y="1423"/>
                  </a:cubicBezTo>
                  <a:cubicBezTo>
                    <a:pt x="1523" y="1423"/>
                    <a:pt x="1593" y="1404"/>
                    <a:pt x="1618" y="1287"/>
                  </a:cubicBezTo>
                  <a:cubicBezTo>
                    <a:pt x="1635" y="1186"/>
                    <a:pt x="1172" y="550"/>
                    <a:pt x="977" y="316"/>
                  </a:cubicBezTo>
                  <a:cubicBezTo>
                    <a:pt x="714" y="0"/>
                    <a:pt x="656" y="0"/>
                    <a:pt x="6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5" name="Google Shape;1805;p38">
              <a:extLst>
                <a:ext uri="{FF2B5EF4-FFF2-40B4-BE49-F238E27FC236}">
                  <a16:creationId xmlns:a16="http://schemas.microsoft.com/office/drawing/2014/main" id="{95D8F3EE-E545-4950-9F37-05F82A4C1036}"/>
                </a:ext>
              </a:extLst>
            </p:cNvPr>
            <p:cNvSpPr/>
            <p:nvPr/>
          </p:nvSpPr>
          <p:spPr>
            <a:xfrm rot="-922284">
              <a:off x="1041650" y="1174768"/>
              <a:ext cx="81169" cy="87885"/>
            </a:xfrm>
            <a:custGeom>
              <a:avLst/>
              <a:gdLst/>
              <a:ahLst/>
              <a:cxnLst/>
              <a:rect l="l" t="t" r="r" b="b"/>
              <a:pathLst>
                <a:path w="1269" h="1374" extrusionOk="0">
                  <a:moveTo>
                    <a:pt x="615" y="1"/>
                  </a:moveTo>
                  <a:cubicBezTo>
                    <a:pt x="469" y="1"/>
                    <a:pt x="80" y="810"/>
                    <a:pt x="80" y="810"/>
                  </a:cubicBezTo>
                  <a:cubicBezTo>
                    <a:pt x="1" y="1009"/>
                    <a:pt x="22" y="1072"/>
                    <a:pt x="79" y="1072"/>
                  </a:cubicBezTo>
                  <a:cubicBezTo>
                    <a:pt x="171" y="1072"/>
                    <a:pt x="356" y="910"/>
                    <a:pt x="368" y="888"/>
                  </a:cubicBezTo>
                  <a:cubicBezTo>
                    <a:pt x="368" y="887"/>
                    <a:pt x="369" y="887"/>
                    <a:pt x="370" y="887"/>
                  </a:cubicBezTo>
                  <a:cubicBezTo>
                    <a:pt x="394" y="887"/>
                    <a:pt x="419" y="1374"/>
                    <a:pt x="549" y="1374"/>
                  </a:cubicBezTo>
                  <a:cubicBezTo>
                    <a:pt x="551" y="1374"/>
                    <a:pt x="553" y="1374"/>
                    <a:pt x="555" y="1373"/>
                  </a:cubicBezTo>
                  <a:cubicBezTo>
                    <a:pt x="694" y="1362"/>
                    <a:pt x="820" y="855"/>
                    <a:pt x="820" y="855"/>
                  </a:cubicBezTo>
                  <a:cubicBezTo>
                    <a:pt x="820" y="855"/>
                    <a:pt x="1044" y="1088"/>
                    <a:pt x="1152" y="1088"/>
                  </a:cubicBezTo>
                  <a:cubicBezTo>
                    <a:pt x="1166" y="1088"/>
                    <a:pt x="1178" y="1084"/>
                    <a:pt x="1188" y="1075"/>
                  </a:cubicBezTo>
                  <a:cubicBezTo>
                    <a:pt x="1269" y="994"/>
                    <a:pt x="758" y="154"/>
                    <a:pt x="644" y="15"/>
                  </a:cubicBezTo>
                  <a:cubicBezTo>
                    <a:pt x="636" y="5"/>
                    <a:pt x="626" y="1"/>
                    <a:pt x="6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6" name="Google Shape;1806;p38">
              <a:extLst>
                <a:ext uri="{FF2B5EF4-FFF2-40B4-BE49-F238E27FC236}">
                  <a16:creationId xmlns:a16="http://schemas.microsoft.com/office/drawing/2014/main" id="{3D01693D-FC49-4548-8E17-D355ACE3B7F4}"/>
                </a:ext>
              </a:extLst>
            </p:cNvPr>
            <p:cNvSpPr/>
            <p:nvPr/>
          </p:nvSpPr>
          <p:spPr>
            <a:xfrm rot="-922284">
              <a:off x="1039731" y="1171800"/>
              <a:ext cx="87502" cy="93002"/>
            </a:xfrm>
            <a:custGeom>
              <a:avLst/>
              <a:gdLst/>
              <a:ahLst/>
              <a:cxnLst/>
              <a:rect l="l" t="t" r="r" b="b"/>
              <a:pathLst>
                <a:path w="1368" h="1454" extrusionOk="0">
                  <a:moveTo>
                    <a:pt x="653" y="67"/>
                  </a:moveTo>
                  <a:cubicBezTo>
                    <a:pt x="885" y="352"/>
                    <a:pt x="1211" y="1027"/>
                    <a:pt x="1197" y="1080"/>
                  </a:cubicBezTo>
                  <a:cubicBezTo>
                    <a:pt x="1197" y="1080"/>
                    <a:pt x="1192" y="1082"/>
                    <a:pt x="1186" y="1082"/>
                  </a:cubicBezTo>
                  <a:cubicBezTo>
                    <a:pt x="1122" y="1082"/>
                    <a:pt x="969" y="957"/>
                    <a:pt x="882" y="862"/>
                  </a:cubicBezTo>
                  <a:cubicBezTo>
                    <a:pt x="874" y="856"/>
                    <a:pt x="864" y="853"/>
                    <a:pt x="853" y="853"/>
                  </a:cubicBezTo>
                  <a:cubicBezTo>
                    <a:pt x="850" y="853"/>
                    <a:pt x="846" y="853"/>
                    <a:pt x="843" y="854"/>
                  </a:cubicBezTo>
                  <a:cubicBezTo>
                    <a:pt x="829" y="856"/>
                    <a:pt x="821" y="868"/>
                    <a:pt x="815" y="882"/>
                  </a:cubicBezTo>
                  <a:cubicBezTo>
                    <a:pt x="757" y="1116"/>
                    <a:pt x="653" y="1364"/>
                    <a:pt x="586" y="1373"/>
                  </a:cubicBezTo>
                  <a:lnTo>
                    <a:pt x="584" y="1412"/>
                  </a:lnTo>
                  <a:lnTo>
                    <a:pt x="584" y="1373"/>
                  </a:lnTo>
                  <a:cubicBezTo>
                    <a:pt x="542" y="1373"/>
                    <a:pt x="503" y="1255"/>
                    <a:pt x="464" y="1021"/>
                  </a:cubicBezTo>
                  <a:cubicBezTo>
                    <a:pt x="447" y="915"/>
                    <a:pt x="438" y="887"/>
                    <a:pt x="402" y="887"/>
                  </a:cubicBezTo>
                  <a:cubicBezTo>
                    <a:pt x="391" y="887"/>
                    <a:pt x="374" y="896"/>
                    <a:pt x="377" y="898"/>
                  </a:cubicBezTo>
                  <a:cubicBezTo>
                    <a:pt x="355" y="923"/>
                    <a:pt x="187" y="1063"/>
                    <a:pt x="112" y="1063"/>
                  </a:cubicBezTo>
                  <a:lnTo>
                    <a:pt x="109" y="1063"/>
                  </a:lnTo>
                  <a:cubicBezTo>
                    <a:pt x="109" y="1057"/>
                    <a:pt x="87" y="1021"/>
                    <a:pt x="154" y="856"/>
                  </a:cubicBezTo>
                  <a:cubicBezTo>
                    <a:pt x="355" y="430"/>
                    <a:pt x="589" y="67"/>
                    <a:pt x="653" y="67"/>
                  </a:cubicBezTo>
                  <a:close/>
                  <a:moveTo>
                    <a:pt x="645" y="0"/>
                  </a:moveTo>
                  <a:cubicBezTo>
                    <a:pt x="483" y="0"/>
                    <a:pt x="168" y="636"/>
                    <a:pt x="70" y="837"/>
                  </a:cubicBezTo>
                  <a:cubicBezTo>
                    <a:pt x="9" y="982"/>
                    <a:pt x="0" y="1069"/>
                    <a:pt x="31" y="1119"/>
                  </a:cubicBezTo>
                  <a:cubicBezTo>
                    <a:pt x="48" y="1138"/>
                    <a:pt x="73" y="1152"/>
                    <a:pt x="104" y="1152"/>
                  </a:cubicBezTo>
                  <a:cubicBezTo>
                    <a:pt x="185" y="1152"/>
                    <a:pt x="307" y="1063"/>
                    <a:pt x="377" y="1004"/>
                  </a:cubicBezTo>
                  <a:cubicBezTo>
                    <a:pt x="380" y="1013"/>
                    <a:pt x="380" y="1024"/>
                    <a:pt x="383" y="1035"/>
                  </a:cubicBezTo>
                  <a:cubicBezTo>
                    <a:pt x="422" y="1255"/>
                    <a:pt x="464" y="1454"/>
                    <a:pt x="578" y="1454"/>
                  </a:cubicBezTo>
                  <a:lnTo>
                    <a:pt x="586" y="1454"/>
                  </a:lnTo>
                  <a:cubicBezTo>
                    <a:pt x="717" y="1440"/>
                    <a:pt x="823" y="1133"/>
                    <a:pt x="868" y="968"/>
                  </a:cubicBezTo>
                  <a:cubicBezTo>
                    <a:pt x="949" y="1046"/>
                    <a:pt x="1088" y="1166"/>
                    <a:pt x="1183" y="1166"/>
                  </a:cubicBezTo>
                  <a:cubicBezTo>
                    <a:pt x="1206" y="1166"/>
                    <a:pt x="1228" y="1161"/>
                    <a:pt x="1245" y="1141"/>
                  </a:cubicBezTo>
                  <a:cubicBezTo>
                    <a:pt x="1367" y="1021"/>
                    <a:pt x="765" y="95"/>
                    <a:pt x="704" y="25"/>
                  </a:cubicBezTo>
                  <a:cubicBezTo>
                    <a:pt x="687" y="8"/>
                    <a:pt x="670" y="0"/>
                    <a:pt x="6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7" name="Google Shape;1807;p38">
              <a:extLst>
                <a:ext uri="{FF2B5EF4-FFF2-40B4-BE49-F238E27FC236}">
                  <a16:creationId xmlns:a16="http://schemas.microsoft.com/office/drawing/2014/main" id="{6E8E1B02-753B-4FF5-A31D-3B53FDE0BDC4}"/>
                </a:ext>
              </a:extLst>
            </p:cNvPr>
            <p:cNvSpPr/>
            <p:nvPr/>
          </p:nvSpPr>
          <p:spPr>
            <a:xfrm rot="-922284">
              <a:off x="1788115" y="1052144"/>
              <a:ext cx="56671" cy="56415"/>
            </a:xfrm>
            <a:custGeom>
              <a:avLst/>
              <a:gdLst/>
              <a:ahLst/>
              <a:cxnLst/>
              <a:rect l="l" t="t" r="r" b="b"/>
              <a:pathLst>
                <a:path w="886" h="882" extrusionOk="0">
                  <a:moveTo>
                    <a:pt x="475" y="112"/>
                  </a:moveTo>
                  <a:cubicBezTo>
                    <a:pt x="486" y="148"/>
                    <a:pt x="497" y="201"/>
                    <a:pt x="508" y="232"/>
                  </a:cubicBezTo>
                  <a:cubicBezTo>
                    <a:pt x="528" y="321"/>
                    <a:pt x="536" y="341"/>
                    <a:pt x="545" y="355"/>
                  </a:cubicBezTo>
                  <a:cubicBezTo>
                    <a:pt x="556" y="369"/>
                    <a:pt x="573" y="377"/>
                    <a:pt x="662" y="408"/>
                  </a:cubicBezTo>
                  <a:cubicBezTo>
                    <a:pt x="693" y="419"/>
                    <a:pt x="737" y="435"/>
                    <a:pt x="773" y="449"/>
                  </a:cubicBezTo>
                  <a:cubicBezTo>
                    <a:pt x="723" y="469"/>
                    <a:pt x="642" y="502"/>
                    <a:pt x="573" y="525"/>
                  </a:cubicBezTo>
                  <a:cubicBezTo>
                    <a:pt x="564" y="530"/>
                    <a:pt x="553" y="536"/>
                    <a:pt x="550" y="547"/>
                  </a:cubicBezTo>
                  <a:cubicBezTo>
                    <a:pt x="511" y="628"/>
                    <a:pt x="469" y="717"/>
                    <a:pt x="441" y="770"/>
                  </a:cubicBezTo>
                  <a:cubicBezTo>
                    <a:pt x="425" y="714"/>
                    <a:pt x="397" y="617"/>
                    <a:pt x="375" y="533"/>
                  </a:cubicBezTo>
                  <a:cubicBezTo>
                    <a:pt x="372" y="519"/>
                    <a:pt x="361" y="508"/>
                    <a:pt x="344" y="505"/>
                  </a:cubicBezTo>
                  <a:cubicBezTo>
                    <a:pt x="263" y="488"/>
                    <a:pt x="168" y="466"/>
                    <a:pt x="118" y="452"/>
                  </a:cubicBezTo>
                  <a:cubicBezTo>
                    <a:pt x="168" y="424"/>
                    <a:pt x="274" y="377"/>
                    <a:pt x="369" y="341"/>
                  </a:cubicBezTo>
                  <a:cubicBezTo>
                    <a:pt x="375" y="335"/>
                    <a:pt x="386" y="327"/>
                    <a:pt x="388" y="316"/>
                  </a:cubicBezTo>
                  <a:cubicBezTo>
                    <a:pt x="414" y="243"/>
                    <a:pt x="453" y="159"/>
                    <a:pt x="475" y="112"/>
                  </a:cubicBezTo>
                  <a:close/>
                  <a:moveTo>
                    <a:pt x="481" y="0"/>
                  </a:moveTo>
                  <a:cubicBezTo>
                    <a:pt x="458" y="0"/>
                    <a:pt x="419" y="0"/>
                    <a:pt x="316" y="274"/>
                  </a:cubicBezTo>
                  <a:cubicBezTo>
                    <a:pt x="23" y="394"/>
                    <a:pt x="12" y="433"/>
                    <a:pt x="6" y="449"/>
                  </a:cubicBezTo>
                  <a:cubicBezTo>
                    <a:pt x="1" y="461"/>
                    <a:pt x="6" y="477"/>
                    <a:pt x="12" y="488"/>
                  </a:cubicBezTo>
                  <a:cubicBezTo>
                    <a:pt x="20" y="500"/>
                    <a:pt x="43" y="530"/>
                    <a:pt x="302" y="578"/>
                  </a:cubicBezTo>
                  <a:cubicBezTo>
                    <a:pt x="377" y="882"/>
                    <a:pt x="405" y="882"/>
                    <a:pt x="433" y="882"/>
                  </a:cubicBezTo>
                  <a:cubicBezTo>
                    <a:pt x="461" y="879"/>
                    <a:pt x="486" y="879"/>
                    <a:pt x="612" y="597"/>
                  </a:cubicBezTo>
                  <a:cubicBezTo>
                    <a:pt x="690" y="569"/>
                    <a:pt x="835" y="516"/>
                    <a:pt x="866" y="488"/>
                  </a:cubicBezTo>
                  <a:cubicBezTo>
                    <a:pt x="877" y="480"/>
                    <a:pt x="885" y="461"/>
                    <a:pt x="879" y="447"/>
                  </a:cubicBezTo>
                  <a:cubicBezTo>
                    <a:pt x="874" y="410"/>
                    <a:pt x="832" y="394"/>
                    <a:pt x="681" y="338"/>
                  </a:cubicBezTo>
                  <a:cubicBezTo>
                    <a:pt x="653" y="332"/>
                    <a:pt x="623" y="318"/>
                    <a:pt x="606" y="310"/>
                  </a:cubicBezTo>
                  <a:cubicBezTo>
                    <a:pt x="598" y="293"/>
                    <a:pt x="592" y="254"/>
                    <a:pt x="581" y="221"/>
                  </a:cubicBezTo>
                  <a:cubicBezTo>
                    <a:pt x="553" y="112"/>
                    <a:pt x="539" y="45"/>
                    <a:pt x="517" y="20"/>
                  </a:cubicBezTo>
                  <a:cubicBezTo>
                    <a:pt x="511" y="9"/>
                    <a:pt x="494" y="0"/>
                    <a:pt x="481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" name="Google Shape;1808;p38">
              <a:extLst>
                <a:ext uri="{FF2B5EF4-FFF2-40B4-BE49-F238E27FC236}">
                  <a16:creationId xmlns:a16="http://schemas.microsoft.com/office/drawing/2014/main" id="{11828D69-63C7-4332-8098-189334A69102}"/>
                </a:ext>
              </a:extLst>
            </p:cNvPr>
            <p:cNvSpPr/>
            <p:nvPr/>
          </p:nvSpPr>
          <p:spPr>
            <a:xfrm rot="-922284">
              <a:off x="1313200" y="390084"/>
              <a:ext cx="56479" cy="56671"/>
            </a:xfrm>
            <a:custGeom>
              <a:avLst/>
              <a:gdLst/>
              <a:ahLst/>
              <a:cxnLst/>
              <a:rect l="l" t="t" r="r" b="b"/>
              <a:pathLst>
                <a:path w="883" h="886" extrusionOk="0">
                  <a:moveTo>
                    <a:pt x="475" y="118"/>
                  </a:moveTo>
                  <a:cubicBezTo>
                    <a:pt x="483" y="154"/>
                    <a:pt x="494" y="207"/>
                    <a:pt x="505" y="238"/>
                  </a:cubicBezTo>
                  <a:cubicBezTo>
                    <a:pt x="525" y="327"/>
                    <a:pt x="533" y="347"/>
                    <a:pt x="544" y="361"/>
                  </a:cubicBezTo>
                  <a:cubicBezTo>
                    <a:pt x="553" y="374"/>
                    <a:pt x="572" y="383"/>
                    <a:pt x="659" y="414"/>
                  </a:cubicBezTo>
                  <a:cubicBezTo>
                    <a:pt x="690" y="425"/>
                    <a:pt x="734" y="441"/>
                    <a:pt x="770" y="455"/>
                  </a:cubicBezTo>
                  <a:cubicBezTo>
                    <a:pt x="720" y="475"/>
                    <a:pt x="642" y="508"/>
                    <a:pt x="572" y="531"/>
                  </a:cubicBezTo>
                  <a:cubicBezTo>
                    <a:pt x="561" y="536"/>
                    <a:pt x="550" y="542"/>
                    <a:pt x="547" y="553"/>
                  </a:cubicBezTo>
                  <a:cubicBezTo>
                    <a:pt x="508" y="634"/>
                    <a:pt x="466" y="723"/>
                    <a:pt x="438" y="776"/>
                  </a:cubicBezTo>
                  <a:cubicBezTo>
                    <a:pt x="422" y="720"/>
                    <a:pt x="394" y="623"/>
                    <a:pt x="371" y="539"/>
                  </a:cubicBezTo>
                  <a:cubicBezTo>
                    <a:pt x="369" y="525"/>
                    <a:pt x="358" y="514"/>
                    <a:pt x="341" y="511"/>
                  </a:cubicBezTo>
                  <a:cubicBezTo>
                    <a:pt x="260" y="494"/>
                    <a:pt x="168" y="472"/>
                    <a:pt x="115" y="458"/>
                  </a:cubicBezTo>
                  <a:cubicBezTo>
                    <a:pt x="168" y="427"/>
                    <a:pt x="268" y="383"/>
                    <a:pt x="366" y="347"/>
                  </a:cubicBezTo>
                  <a:cubicBezTo>
                    <a:pt x="371" y="341"/>
                    <a:pt x="383" y="333"/>
                    <a:pt x="385" y="321"/>
                  </a:cubicBezTo>
                  <a:cubicBezTo>
                    <a:pt x="411" y="249"/>
                    <a:pt x="450" y="165"/>
                    <a:pt x="475" y="118"/>
                  </a:cubicBezTo>
                  <a:close/>
                  <a:moveTo>
                    <a:pt x="477" y="1"/>
                  </a:moveTo>
                  <a:cubicBezTo>
                    <a:pt x="455" y="1"/>
                    <a:pt x="419" y="1"/>
                    <a:pt x="313" y="277"/>
                  </a:cubicBezTo>
                  <a:cubicBezTo>
                    <a:pt x="20" y="394"/>
                    <a:pt x="9" y="433"/>
                    <a:pt x="3" y="450"/>
                  </a:cubicBezTo>
                  <a:cubicBezTo>
                    <a:pt x="0" y="461"/>
                    <a:pt x="3" y="481"/>
                    <a:pt x="9" y="489"/>
                  </a:cubicBezTo>
                  <a:cubicBezTo>
                    <a:pt x="20" y="503"/>
                    <a:pt x="39" y="531"/>
                    <a:pt x="299" y="581"/>
                  </a:cubicBezTo>
                  <a:cubicBezTo>
                    <a:pt x="377" y="885"/>
                    <a:pt x="405" y="885"/>
                    <a:pt x="430" y="885"/>
                  </a:cubicBezTo>
                  <a:cubicBezTo>
                    <a:pt x="455" y="879"/>
                    <a:pt x="483" y="879"/>
                    <a:pt x="609" y="598"/>
                  </a:cubicBezTo>
                  <a:cubicBezTo>
                    <a:pt x="690" y="570"/>
                    <a:pt x="832" y="517"/>
                    <a:pt x="865" y="489"/>
                  </a:cubicBezTo>
                  <a:cubicBezTo>
                    <a:pt x="874" y="483"/>
                    <a:pt x="882" y="461"/>
                    <a:pt x="879" y="447"/>
                  </a:cubicBezTo>
                  <a:cubicBezTo>
                    <a:pt x="871" y="414"/>
                    <a:pt x="829" y="397"/>
                    <a:pt x="678" y="341"/>
                  </a:cubicBezTo>
                  <a:cubicBezTo>
                    <a:pt x="650" y="333"/>
                    <a:pt x="620" y="319"/>
                    <a:pt x="603" y="313"/>
                  </a:cubicBezTo>
                  <a:cubicBezTo>
                    <a:pt x="595" y="294"/>
                    <a:pt x="589" y="257"/>
                    <a:pt x="578" y="221"/>
                  </a:cubicBezTo>
                  <a:cubicBezTo>
                    <a:pt x="550" y="112"/>
                    <a:pt x="536" y="48"/>
                    <a:pt x="517" y="23"/>
                  </a:cubicBezTo>
                  <a:cubicBezTo>
                    <a:pt x="508" y="12"/>
                    <a:pt x="491" y="1"/>
                    <a:pt x="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" name="Google Shape;1809;p38">
              <a:extLst>
                <a:ext uri="{FF2B5EF4-FFF2-40B4-BE49-F238E27FC236}">
                  <a16:creationId xmlns:a16="http://schemas.microsoft.com/office/drawing/2014/main" id="{28D5EA12-42A1-4ED5-8C7A-0B984CEE018B}"/>
                </a:ext>
              </a:extLst>
            </p:cNvPr>
            <p:cNvSpPr/>
            <p:nvPr/>
          </p:nvSpPr>
          <p:spPr>
            <a:xfrm rot="-922284">
              <a:off x="1006512" y="1379719"/>
              <a:ext cx="56671" cy="56415"/>
            </a:xfrm>
            <a:custGeom>
              <a:avLst/>
              <a:gdLst/>
              <a:ahLst/>
              <a:cxnLst/>
              <a:rect l="l" t="t" r="r" b="b"/>
              <a:pathLst>
                <a:path w="886" h="882" extrusionOk="0">
                  <a:moveTo>
                    <a:pt x="472" y="109"/>
                  </a:moveTo>
                  <a:cubicBezTo>
                    <a:pt x="483" y="148"/>
                    <a:pt x="495" y="201"/>
                    <a:pt x="503" y="232"/>
                  </a:cubicBezTo>
                  <a:cubicBezTo>
                    <a:pt x="525" y="318"/>
                    <a:pt x="531" y="341"/>
                    <a:pt x="542" y="355"/>
                  </a:cubicBezTo>
                  <a:cubicBezTo>
                    <a:pt x="553" y="368"/>
                    <a:pt x="570" y="374"/>
                    <a:pt x="656" y="408"/>
                  </a:cubicBezTo>
                  <a:cubicBezTo>
                    <a:pt x="690" y="419"/>
                    <a:pt x="734" y="435"/>
                    <a:pt x="768" y="449"/>
                  </a:cubicBezTo>
                  <a:cubicBezTo>
                    <a:pt x="721" y="469"/>
                    <a:pt x="640" y="500"/>
                    <a:pt x="570" y="525"/>
                  </a:cubicBezTo>
                  <a:cubicBezTo>
                    <a:pt x="559" y="530"/>
                    <a:pt x="550" y="536"/>
                    <a:pt x="545" y="547"/>
                  </a:cubicBezTo>
                  <a:cubicBezTo>
                    <a:pt x="506" y="628"/>
                    <a:pt x="464" y="717"/>
                    <a:pt x="436" y="770"/>
                  </a:cubicBezTo>
                  <a:cubicBezTo>
                    <a:pt x="419" y="714"/>
                    <a:pt x="391" y="617"/>
                    <a:pt x="372" y="533"/>
                  </a:cubicBezTo>
                  <a:cubicBezTo>
                    <a:pt x="366" y="519"/>
                    <a:pt x="355" y="508"/>
                    <a:pt x="341" y="505"/>
                  </a:cubicBezTo>
                  <a:cubicBezTo>
                    <a:pt x="260" y="488"/>
                    <a:pt x="165" y="466"/>
                    <a:pt x="112" y="452"/>
                  </a:cubicBezTo>
                  <a:cubicBezTo>
                    <a:pt x="168" y="424"/>
                    <a:pt x="271" y="377"/>
                    <a:pt x="363" y="341"/>
                  </a:cubicBezTo>
                  <a:cubicBezTo>
                    <a:pt x="372" y="332"/>
                    <a:pt x="383" y="327"/>
                    <a:pt x="386" y="315"/>
                  </a:cubicBezTo>
                  <a:cubicBezTo>
                    <a:pt x="411" y="243"/>
                    <a:pt x="447" y="159"/>
                    <a:pt x="472" y="109"/>
                  </a:cubicBezTo>
                  <a:close/>
                  <a:moveTo>
                    <a:pt x="481" y="0"/>
                  </a:moveTo>
                  <a:cubicBezTo>
                    <a:pt x="458" y="0"/>
                    <a:pt x="419" y="0"/>
                    <a:pt x="316" y="274"/>
                  </a:cubicBezTo>
                  <a:cubicBezTo>
                    <a:pt x="23" y="394"/>
                    <a:pt x="12" y="430"/>
                    <a:pt x="6" y="449"/>
                  </a:cubicBezTo>
                  <a:cubicBezTo>
                    <a:pt x="1" y="461"/>
                    <a:pt x="6" y="477"/>
                    <a:pt x="12" y="488"/>
                  </a:cubicBezTo>
                  <a:cubicBezTo>
                    <a:pt x="20" y="497"/>
                    <a:pt x="43" y="530"/>
                    <a:pt x="302" y="578"/>
                  </a:cubicBezTo>
                  <a:cubicBezTo>
                    <a:pt x="377" y="882"/>
                    <a:pt x="405" y="882"/>
                    <a:pt x="433" y="882"/>
                  </a:cubicBezTo>
                  <a:cubicBezTo>
                    <a:pt x="458" y="879"/>
                    <a:pt x="486" y="873"/>
                    <a:pt x="612" y="594"/>
                  </a:cubicBezTo>
                  <a:cubicBezTo>
                    <a:pt x="690" y="567"/>
                    <a:pt x="835" y="516"/>
                    <a:pt x="866" y="488"/>
                  </a:cubicBezTo>
                  <a:cubicBezTo>
                    <a:pt x="877" y="480"/>
                    <a:pt x="885" y="461"/>
                    <a:pt x="880" y="447"/>
                  </a:cubicBezTo>
                  <a:cubicBezTo>
                    <a:pt x="874" y="410"/>
                    <a:pt x="832" y="391"/>
                    <a:pt x="681" y="338"/>
                  </a:cubicBezTo>
                  <a:cubicBezTo>
                    <a:pt x="654" y="329"/>
                    <a:pt x="623" y="315"/>
                    <a:pt x="606" y="310"/>
                  </a:cubicBezTo>
                  <a:cubicBezTo>
                    <a:pt x="598" y="293"/>
                    <a:pt x="592" y="254"/>
                    <a:pt x="581" y="218"/>
                  </a:cubicBezTo>
                  <a:cubicBezTo>
                    <a:pt x="553" y="112"/>
                    <a:pt x="539" y="45"/>
                    <a:pt x="517" y="20"/>
                  </a:cubicBezTo>
                  <a:cubicBezTo>
                    <a:pt x="511" y="9"/>
                    <a:pt x="495" y="0"/>
                    <a:pt x="4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" name="Google Shape;1810;p38">
              <a:extLst>
                <a:ext uri="{FF2B5EF4-FFF2-40B4-BE49-F238E27FC236}">
                  <a16:creationId xmlns:a16="http://schemas.microsoft.com/office/drawing/2014/main" id="{B7814D11-1AE4-4F59-9093-4440767F8E32}"/>
                </a:ext>
              </a:extLst>
            </p:cNvPr>
            <p:cNvSpPr/>
            <p:nvPr/>
          </p:nvSpPr>
          <p:spPr>
            <a:xfrm rot="-922284">
              <a:off x="731993" y="725006"/>
              <a:ext cx="37227" cy="25713"/>
            </a:xfrm>
            <a:custGeom>
              <a:avLst/>
              <a:gdLst/>
              <a:ahLst/>
              <a:cxnLst/>
              <a:rect l="l" t="t" r="r" b="b"/>
              <a:pathLst>
                <a:path w="582" h="402" extrusionOk="0">
                  <a:moveTo>
                    <a:pt x="463" y="1"/>
                  </a:moveTo>
                  <a:cubicBezTo>
                    <a:pt x="456" y="1"/>
                    <a:pt x="448" y="3"/>
                    <a:pt x="442" y="8"/>
                  </a:cubicBezTo>
                  <a:cubicBezTo>
                    <a:pt x="1" y="304"/>
                    <a:pt x="12" y="321"/>
                    <a:pt x="29" y="357"/>
                  </a:cubicBezTo>
                  <a:cubicBezTo>
                    <a:pt x="46" y="396"/>
                    <a:pt x="235" y="402"/>
                    <a:pt x="378" y="402"/>
                  </a:cubicBezTo>
                  <a:cubicBezTo>
                    <a:pt x="451" y="402"/>
                    <a:pt x="511" y="398"/>
                    <a:pt x="534" y="398"/>
                  </a:cubicBezTo>
                  <a:cubicBezTo>
                    <a:pt x="540" y="398"/>
                    <a:pt x="544" y="398"/>
                    <a:pt x="545" y="399"/>
                  </a:cubicBezTo>
                  <a:cubicBezTo>
                    <a:pt x="567" y="396"/>
                    <a:pt x="581" y="374"/>
                    <a:pt x="576" y="354"/>
                  </a:cubicBezTo>
                  <a:cubicBezTo>
                    <a:pt x="573" y="334"/>
                    <a:pt x="556" y="318"/>
                    <a:pt x="536" y="318"/>
                  </a:cubicBezTo>
                  <a:cubicBezTo>
                    <a:pt x="534" y="318"/>
                    <a:pt x="533" y="318"/>
                    <a:pt x="531" y="318"/>
                  </a:cubicBezTo>
                  <a:cubicBezTo>
                    <a:pt x="519" y="319"/>
                    <a:pt x="480" y="320"/>
                    <a:pt x="430" y="320"/>
                  </a:cubicBezTo>
                  <a:cubicBezTo>
                    <a:pt x="343" y="320"/>
                    <a:pt x="223" y="318"/>
                    <a:pt x="149" y="313"/>
                  </a:cubicBezTo>
                  <a:cubicBezTo>
                    <a:pt x="219" y="260"/>
                    <a:pt x="358" y="159"/>
                    <a:pt x="486" y="75"/>
                  </a:cubicBezTo>
                  <a:cubicBezTo>
                    <a:pt x="503" y="61"/>
                    <a:pt x="511" y="36"/>
                    <a:pt x="498" y="20"/>
                  </a:cubicBezTo>
                  <a:cubicBezTo>
                    <a:pt x="489" y="7"/>
                    <a:pt x="476" y="1"/>
                    <a:pt x="4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" name="Google Shape;1811;p38">
              <a:extLst>
                <a:ext uri="{FF2B5EF4-FFF2-40B4-BE49-F238E27FC236}">
                  <a16:creationId xmlns:a16="http://schemas.microsoft.com/office/drawing/2014/main" id="{1FFD24C8-F173-472A-84D7-3D469CF3ABD8}"/>
                </a:ext>
              </a:extLst>
            </p:cNvPr>
            <p:cNvSpPr/>
            <p:nvPr/>
          </p:nvSpPr>
          <p:spPr>
            <a:xfrm rot="-922284">
              <a:off x="739957" y="650819"/>
              <a:ext cx="135602" cy="116925"/>
            </a:xfrm>
            <a:custGeom>
              <a:avLst/>
              <a:gdLst/>
              <a:ahLst/>
              <a:cxnLst/>
              <a:rect l="l" t="t" r="r" b="b"/>
              <a:pathLst>
                <a:path w="2120" h="1828" extrusionOk="0">
                  <a:moveTo>
                    <a:pt x="789" y="0"/>
                  </a:moveTo>
                  <a:cubicBezTo>
                    <a:pt x="768" y="0"/>
                    <a:pt x="746" y="9"/>
                    <a:pt x="724" y="28"/>
                  </a:cubicBezTo>
                  <a:cubicBezTo>
                    <a:pt x="546" y="190"/>
                    <a:pt x="761" y="874"/>
                    <a:pt x="761" y="874"/>
                  </a:cubicBezTo>
                  <a:cubicBezTo>
                    <a:pt x="761" y="874"/>
                    <a:pt x="521" y="662"/>
                    <a:pt x="336" y="662"/>
                  </a:cubicBezTo>
                  <a:cubicBezTo>
                    <a:pt x="265" y="662"/>
                    <a:pt x="203" y="692"/>
                    <a:pt x="164" y="776"/>
                  </a:cubicBezTo>
                  <a:cubicBezTo>
                    <a:pt x="0" y="1123"/>
                    <a:pt x="418" y="1827"/>
                    <a:pt x="988" y="1827"/>
                  </a:cubicBezTo>
                  <a:cubicBezTo>
                    <a:pt x="1110" y="1827"/>
                    <a:pt x="1238" y="1796"/>
                    <a:pt x="1369" y="1722"/>
                  </a:cubicBezTo>
                  <a:cubicBezTo>
                    <a:pt x="2119" y="1298"/>
                    <a:pt x="1852" y="609"/>
                    <a:pt x="1852" y="609"/>
                  </a:cubicBezTo>
                  <a:lnTo>
                    <a:pt x="1852" y="609"/>
                  </a:lnTo>
                  <a:lnTo>
                    <a:pt x="1467" y="851"/>
                  </a:lnTo>
                  <a:cubicBezTo>
                    <a:pt x="1467" y="851"/>
                    <a:pt x="1489" y="424"/>
                    <a:pt x="1299" y="277"/>
                  </a:cubicBezTo>
                  <a:cubicBezTo>
                    <a:pt x="1266" y="251"/>
                    <a:pt x="1237" y="240"/>
                    <a:pt x="1213" y="240"/>
                  </a:cubicBezTo>
                  <a:cubicBezTo>
                    <a:pt x="1103" y="240"/>
                    <a:pt x="1084" y="458"/>
                    <a:pt x="1084" y="458"/>
                  </a:cubicBezTo>
                  <a:cubicBezTo>
                    <a:pt x="1084" y="458"/>
                    <a:pt x="944" y="0"/>
                    <a:pt x="7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2" name="Google Shape;1812;p38">
              <a:extLst>
                <a:ext uri="{FF2B5EF4-FFF2-40B4-BE49-F238E27FC236}">
                  <a16:creationId xmlns:a16="http://schemas.microsoft.com/office/drawing/2014/main" id="{7355E2E1-9B4E-495B-B0B4-CD4ACE19B56B}"/>
                </a:ext>
              </a:extLst>
            </p:cNvPr>
            <p:cNvSpPr/>
            <p:nvPr/>
          </p:nvSpPr>
          <p:spPr>
            <a:xfrm rot="-922284">
              <a:off x="757763" y="713166"/>
              <a:ext cx="18421" cy="19829"/>
            </a:xfrm>
            <a:custGeom>
              <a:avLst/>
              <a:gdLst/>
              <a:ahLst/>
              <a:cxnLst/>
              <a:rect l="l" t="t" r="r" b="b"/>
              <a:pathLst>
                <a:path w="288" h="310" extrusionOk="0">
                  <a:moveTo>
                    <a:pt x="211" y="1"/>
                  </a:moveTo>
                  <a:cubicBezTo>
                    <a:pt x="207" y="1"/>
                    <a:pt x="203" y="1"/>
                    <a:pt x="199" y="3"/>
                  </a:cubicBezTo>
                  <a:cubicBezTo>
                    <a:pt x="176" y="9"/>
                    <a:pt x="162" y="28"/>
                    <a:pt x="171" y="51"/>
                  </a:cubicBezTo>
                  <a:cubicBezTo>
                    <a:pt x="185" y="109"/>
                    <a:pt x="190" y="187"/>
                    <a:pt x="176" y="218"/>
                  </a:cubicBezTo>
                  <a:cubicBezTo>
                    <a:pt x="154" y="198"/>
                    <a:pt x="112" y="129"/>
                    <a:pt x="84" y="53"/>
                  </a:cubicBezTo>
                  <a:cubicBezTo>
                    <a:pt x="76" y="41"/>
                    <a:pt x="61" y="30"/>
                    <a:pt x="46" y="30"/>
                  </a:cubicBezTo>
                  <a:cubicBezTo>
                    <a:pt x="41" y="30"/>
                    <a:pt x="36" y="31"/>
                    <a:pt x="31" y="34"/>
                  </a:cubicBezTo>
                  <a:cubicBezTo>
                    <a:pt x="15" y="42"/>
                    <a:pt x="1" y="64"/>
                    <a:pt x="9" y="84"/>
                  </a:cubicBezTo>
                  <a:cubicBezTo>
                    <a:pt x="37" y="162"/>
                    <a:pt x="101" y="290"/>
                    <a:pt x="162" y="304"/>
                  </a:cubicBezTo>
                  <a:cubicBezTo>
                    <a:pt x="168" y="310"/>
                    <a:pt x="171" y="310"/>
                    <a:pt x="176" y="310"/>
                  </a:cubicBezTo>
                  <a:cubicBezTo>
                    <a:pt x="190" y="310"/>
                    <a:pt x="204" y="302"/>
                    <a:pt x="221" y="285"/>
                  </a:cubicBezTo>
                  <a:cubicBezTo>
                    <a:pt x="288" y="229"/>
                    <a:pt x="257" y="76"/>
                    <a:pt x="246" y="31"/>
                  </a:cubicBezTo>
                  <a:cubicBezTo>
                    <a:pt x="242" y="13"/>
                    <a:pt x="227" y="1"/>
                    <a:pt x="2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3" name="Google Shape;1813;p38">
              <a:extLst>
                <a:ext uri="{FF2B5EF4-FFF2-40B4-BE49-F238E27FC236}">
                  <a16:creationId xmlns:a16="http://schemas.microsoft.com/office/drawing/2014/main" id="{5DF4022D-61F9-4404-B49D-972AA5249209}"/>
                </a:ext>
              </a:extLst>
            </p:cNvPr>
            <p:cNvSpPr/>
            <p:nvPr/>
          </p:nvSpPr>
          <p:spPr>
            <a:xfrm rot="-922284">
              <a:off x="791675" y="682375"/>
              <a:ext cx="36843" cy="36075"/>
            </a:xfrm>
            <a:custGeom>
              <a:avLst/>
              <a:gdLst/>
              <a:ahLst/>
              <a:cxnLst/>
              <a:rect l="l" t="t" r="r" b="b"/>
              <a:pathLst>
                <a:path w="576" h="564" extrusionOk="0">
                  <a:moveTo>
                    <a:pt x="406" y="0"/>
                  </a:moveTo>
                  <a:cubicBezTo>
                    <a:pt x="394" y="0"/>
                    <a:pt x="384" y="3"/>
                    <a:pt x="377" y="6"/>
                  </a:cubicBezTo>
                  <a:cubicBezTo>
                    <a:pt x="330" y="28"/>
                    <a:pt x="307" y="98"/>
                    <a:pt x="293" y="168"/>
                  </a:cubicBezTo>
                  <a:cubicBezTo>
                    <a:pt x="220" y="66"/>
                    <a:pt x="159" y="12"/>
                    <a:pt x="114" y="12"/>
                  </a:cubicBezTo>
                  <a:cubicBezTo>
                    <a:pt x="104" y="12"/>
                    <a:pt x="95" y="15"/>
                    <a:pt x="87" y="20"/>
                  </a:cubicBezTo>
                  <a:cubicBezTo>
                    <a:pt x="65" y="31"/>
                    <a:pt x="0" y="64"/>
                    <a:pt x="104" y="533"/>
                  </a:cubicBezTo>
                  <a:cubicBezTo>
                    <a:pt x="106" y="550"/>
                    <a:pt x="126" y="564"/>
                    <a:pt x="143" y="564"/>
                  </a:cubicBezTo>
                  <a:cubicBezTo>
                    <a:pt x="143" y="564"/>
                    <a:pt x="144" y="564"/>
                    <a:pt x="144" y="563"/>
                  </a:cubicBezTo>
                  <a:lnTo>
                    <a:pt x="144" y="563"/>
                  </a:lnTo>
                  <a:cubicBezTo>
                    <a:pt x="163" y="560"/>
                    <a:pt x="182" y="538"/>
                    <a:pt x="173" y="519"/>
                  </a:cubicBezTo>
                  <a:cubicBezTo>
                    <a:pt x="140" y="354"/>
                    <a:pt x="112" y="159"/>
                    <a:pt x="120" y="101"/>
                  </a:cubicBezTo>
                  <a:lnTo>
                    <a:pt x="120" y="101"/>
                  </a:lnTo>
                  <a:cubicBezTo>
                    <a:pt x="154" y="120"/>
                    <a:pt x="224" y="209"/>
                    <a:pt x="279" y="301"/>
                  </a:cubicBezTo>
                  <a:cubicBezTo>
                    <a:pt x="284" y="314"/>
                    <a:pt x="298" y="322"/>
                    <a:pt x="314" y="322"/>
                  </a:cubicBezTo>
                  <a:cubicBezTo>
                    <a:pt x="316" y="322"/>
                    <a:pt x="319" y="321"/>
                    <a:pt x="321" y="321"/>
                  </a:cubicBezTo>
                  <a:cubicBezTo>
                    <a:pt x="338" y="315"/>
                    <a:pt x="349" y="301"/>
                    <a:pt x="352" y="285"/>
                  </a:cubicBezTo>
                  <a:cubicBezTo>
                    <a:pt x="358" y="190"/>
                    <a:pt x="383" y="89"/>
                    <a:pt x="399" y="78"/>
                  </a:cubicBezTo>
                  <a:cubicBezTo>
                    <a:pt x="399" y="78"/>
                    <a:pt x="402" y="84"/>
                    <a:pt x="411" y="87"/>
                  </a:cubicBezTo>
                  <a:cubicBezTo>
                    <a:pt x="472" y="134"/>
                    <a:pt x="483" y="313"/>
                    <a:pt x="472" y="413"/>
                  </a:cubicBezTo>
                  <a:cubicBezTo>
                    <a:pt x="469" y="435"/>
                    <a:pt x="486" y="452"/>
                    <a:pt x="508" y="455"/>
                  </a:cubicBezTo>
                  <a:cubicBezTo>
                    <a:pt x="511" y="456"/>
                    <a:pt x="513" y="456"/>
                    <a:pt x="515" y="456"/>
                  </a:cubicBezTo>
                  <a:cubicBezTo>
                    <a:pt x="532" y="456"/>
                    <a:pt x="548" y="439"/>
                    <a:pt x="550" y="421"/>
                  </a:cubicBezTo>
                  <a:cubicBezTo>
                    <a:pt x="553" y="391"/>
                    <a:pt x="575" y="117"/>
                    <a:pt x="458" y="22"/>
                  </a:cubicBezTo>
                  <a:cubicBezTo>
                    <a:pt x="439" y="5"/>
                    <a:pt x="421" y="0"/>
                    <a:pt x="4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4" name="Google Shape;1814;p38">
              <a:extLst>
                <a:ext uri="{FF2B5EF4-FFF2-40B4-BE49-F238E27FC236}">
                  <a16:creationId xmlns:a16="http://schemas.microsoft.com/office/drawing/2014/main" id="{15380814-3488-4EDD-83D3-B54E64517365}"/>
                </a:ext>
              </a:extLst>
            </p:cNvPr>
            <p:cNvSpPr/>
            <p:nvPr/>
          </p:nvSpPr>
          <p:spPr>
            <a:xfrm rot="-922284">
              <a:off x="780157" y="730766"/>
              <a:ext cx="69272" cy="28719"/>
            </a:xfrm>
            <a:custGeom>
              <a:avLst/>
              <a:gdLst/>
              <a:ahLst/>
              <a:cxnLst/>
              <a:rect l="l" t="t" r="r" b="b"/>
              <a:pathLst>
                <a:path w="1083" h="449" extrusionOk="0">
                  <a:moveTo>
                    <a:pt x="1039" y="1"/>
                  </a:moveTo>
                  <a:cubicBezTo>
                    <a:pt x="1026" y="1"/>
                    <a:pt x="1012" y="7"/>
                    <a:pt x="1005" y="22"/>
                  </a:cubicBezTo>
                  <a:cubicBezTo>
                    <a:pt x="1002" y="22"/>
                    <a:pt x="848" y="298"/>
                    <a:pt x="578" y="357"/>
                  </a:cubicBezTo>
                  <a:cubicBezTo>
                    <a:pt x="543" y="364"/>
                    <a:pt x="508" y="368"/>
                    <a:pt x="472" y="368"/>
                  </a:cubicBezTo>
                  <a:cubicBezTo>
                    <a:pt x="341" y="368"/>
                    <a:pt x="206" y="316"/>
                    <a:pt x="67" y="214"/>
                  </a:cubicBezTo>
                  <a:cubicBezTo>
                    <a:pt x="61" y="210"/>
                    <a:pt x="53" y="208"/>
                    <a:pt x="45" y="208"/>
                  </a:cubicBezTo>
                  <a:cubicBezTo>
                    <a:pt x="33" y="208"/>
                    <a:pt x="20" y="214"/>
                    <a:pt x="11" y="226"/>
                  </a:cubicBezTo>
                  <a:cubicBezTo>
                    <a:pt x="0" y="242"/>
                    <a:pt x="6" y="267"/>
                    <a:pt x="23" y="281"/>
                  </a:cubicBezTo>
                  <a:cubicBezTo>
                    <a:pt x="176" y="393"/>
                    <a:pt x="327" y="449"/>
                    <a:pt x="472" y="449"/>
                  </a:cubicBezTo>
                  <a:cubicBezTo>
                    <a:pt x="511" y="449"/>
                    <a:pt x="553" y="443"/>
                    <a:pt x="597" y="435"/>
                  </a:cubicBezTo>
                  <a:cubicBezTo>
                    <a:pt x="901" y="365"/>
                    <a:pt x="1069" y="69"/>
                    <a:pt x="1074" y="58"/>
                  </a:cubicBezTo>
                  <a:cubicBezTo>
                    <a:pt x="1083" y="39"/>
                    <a:pt x="1080" y="16"/>
                    <a:pt x="1058" y="5"/>
                  </a:cubicBezTo>
                  <a:cubicBezTo>
                    <a:pt x="1052" y="2"/>
                    <a:pt x="1045" y="1"/>
                    <a:pt x="10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5" name="Google Shape;1815;p38">
              <a:extLst>
                <a:ext uri="{FF2B5EF4-FFF2-40B4-BE49-F238E27FC236}">
                  <a16:creationId xmlns:a16="http://schemas.microsoft.com/office/drawing/2014/main" id="{707F1D16-CF14-4994-96D0-D11D24B6046D}"/>
                </a:ext>
              </a:extLst>
            </p:cNvPr>
            <p:cNvSpPr/>
            <p:nvPr/>
          </p:nvSpPr>
          <p:spPr>
            <a:xfrm rot="-922284">
              <a:off x="1981295" y="1045784"/>
              <a:ext cx="37866" cy="26865"/>
            </a:xfrm>
            <a:custGeom>
              <a:avLst/>
              <a:gdLst/>
              <a:ahLst/>
              <a:cxnLst/>
              <a:rect l="l" t="t" r="r" b="b"/>
              <a:pathLst>
                <a:path w="592" h="420" extrusionOk="0">
                  <a:moveTo>
                    <a:pt x="500" y="1"/>
                  </a:moveTo>
                  <a:cubicBezTo>
                    <a:pt x="434" y="1"/>
                    <a:pt x="302" y="17"/>
                    <a:pt x="34" y="63"/>
                  </a:cubicBezTo>
                  <a:cubicBezTo>
                    <a:pt x="14" y="66"/>
                    <a:pt x="0" y="85"/>
                    <a:pt x="3" y="107"/>
                  </a:cubicBezTo>
                  <a:cubicBezTo>
                    <a:pt x="6" y="125"/>
                    <a:pt x="24" y="138"/>
                    <a:pt x="43" y="138"/>
                  </a:cubicBezTo>
                  <a:cubicBezTo>
                    <a:pt x="44" y="138"/>
                    <a:pt x="46" y="138"/>
                    <a:pt x="48" y="138"/>
                  </a:cubicBezTo>
                  <a:cubicBezTo>
                    <a:pt x="201" y="113"/>
                    <a:pt x="369" y="93"/>
                    <a:pt x="461" y="82"/>
                  </a:cubicBezTo>
                  <a:lnTo>
                    <a:pt x="461" y="82"/>
                  </a:lnTo>
                  <a:cubicBezTo>
                    <a:pt x="380" y="166"/>
                    <a:pt x="212" y="328"/>
                    <a:pt x="184" y="347"/>
                  </a:cubicBezTo>
                  <a:cubicBezTo>
                    <a:pt x="168" y="361"/>
                    <a:pt x="159" y="386"/>
                    <a:pt x="173" y="403"/>
                  </a:cubicBezTo>
                  <a:cubicBezTo>
                    <a:pt x="182" y="414"/>
                    <a:pt x="190" y="420"/>
                    <a:pt x="204" y="420"/>
                  </a:cubicBezTo>
                  <a:cubicBezTo>
                    <a:pt x="212" y="420"/>
                    <a:pt x="223" y="417"/>
                    <a:pt x="229" y="414"/>
                  </a:cubicBezTo>
                  <a:cubicBezTo>
                    <a:pt x="232" y="411"/>
                    <a:pt x="592" y="96"/>
                    <a:pt x="575" y="35"/>
                  </a:cubicBezTo>
                  <a:cubicBezTo>
                    <a:pt x="568" y="16"/>
                    <a:pt x="564" y="1"/>
                    <a:pt x="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6" name="Google Shape;1816;p38">
              <a:extLst>
                <a:ext uri="{FF2B5EF4-FFF2-40B4-BE49-F238E27FC236}">
                  <a16:creationId xmlns:a16="http://schemas.microsoft.com/office/drawing/2014/main" id="{271C0086-DC8F-48A1-96B6-5E113D32D3B9}"/>
                </a:ext>
              </a:extLst>
            </p:cNvPr>
            <p:cNvSpPr/>
            <p:nvPr/>
          </p:nvSpPr>
          <p:spPr>
            <a:xfrm rot="-922284">
              <a:off x="1902521" y="1040450"/>
              <a:ext cx="124792" cy="110017"/>
            </a:xfrm>
            <a:custGeom>
              <a:avLst/>
              <a:gdLst/>
              <a:ahLst/>
              <a:cxnLst/>
              <a:rect l="l" t="t" r="r" b="b"/>
              <a:pathLst>
                <a:path w="1951" h="1720" extrusionOk="0">
                  <a:moveTo>
                    <a:pt x="424" y="0"/>
                  </a:moveTo>
                  <a:cubicBezTo>
                    <a:pt x="423" y="0"/>
                    <a:pt x="423" y="0"/>
                    <a:pt x="422" y="0"/>
                  </a:cubicBezTo>
                  <a:cubicBezTo>
                    <a:pt x="179" y="9"/>
                    <a:pt x="453" y="564"/>
                    <a:pt x="453" y="564"/>
                  </a:cubicBezTo>
                  <a:cubicBezTo>
                    <a:pt x="453" y="564"/>
                    <a:pt x="351" y="472"/>
                    <a:pt x="270" y="472"/>
                  </a:cubicBezTo>
                  <a:cubicBezTo>
                    <a:pt x="226" y="472"/>
                    <a:pt x="187" y="499"/>
                    <a:pt x="174" y="581"/>
                  </a:cubicBezTo>
                  <a:cubicBezTo>
                    <a:pt x="138" y="815"/>
                    <a:pt x="447" y="1113"/>
                    <a:pt x="447" y="1113"/>
                  </a:cubicBezTo>
                  <a:lnTo>
                    <a:pt x="1" y="1194"/>
                  </a:lnTo>
                  <a:cubicBezTo>
                    <a:pt x="1" y="1194"/>
                    <a:pt x="209" y="1719"/>
                    <a:pt x="814" y="1719"/>
                  </a:cubicBezTo>
                  <a:cubicBezTo>
                    <a:pt x="905" y="1719"/>
                    <a:pt x="1004" y="1707"/>
                    <a:pt x="1114" y="1680"/>
                  </a:cubicBezTo>
                  <a:cubicBezTo>
                    <a:pt x="1951" y="1471"/>
                    <a:pt x="1784" y="332"/>
                    <a:pt x="1351" y="162"/>
                  </a:cubicBezTo>
                  <a:cubicBezTo>
                    <a:pt x="1322" y="151"/>
                    <a:pt x="1295" y="146"/>
                    <a:pt x="1270" y="146"/>
                  </a:cubicBezTo>
                  <a:cubicBezTo>
                    <a:pt x="1026" y="146"/>
                    <a:pt x="980" y="642"/>
                    <a:pt x="980" y="642"/>
                  </a:cubicBezTo>
                  <a:cubicBezTo>
                    <a:pt x="980" y="642"/>
                    <a:pt x="666" y="0"/>
                    <a:pt x="4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7" name="Google Shape;1817;p38">
              <a:extLst>
                <a:ext uri="{FF2B5EF4-FFF2-40B4-BE49-F238E27FC236}">
                  <a16:creationId xmlns:a16="http://schemas.microsoft.com/office/drawing/2014/main" id="{27C18777-8A53-4BEE-9974-A109041382EB}"/>
                </a:ext>
              </a:extLst>
            </p:cNvPr>
            <p:cNvSpPr/>
            <p:nvPr/>
          </p:nvSpPr>
          <p:spPr>
            <a:xfrm rot="-922284">
              <a:off x="1967900" y="1054264"/>
              <a:ext cx="18485" cy="20276"/>
            </a:xfrm>
            <a:custGeom>
              <a:avLst/>
              <a:gdLst/>
              <a:ahLst/>
              <a:cxnLst/>
              <a:rect l="l" t="t" r="r" b="b"/>
              <a:pathLst>
                <a:path w="289" h="317" extrusionOk="0">
                  <a:moveTo>
                    <a:pt x="179" y="1"/>
                  </a:moveTo>
                  <a:cubicBezTo>
                    <a:pt x="174" y="1"/>
                    <a:pt x="170" y="2"/>
                    <a:pt x="165" y="4"/>
                  </a:cubicBezTo>
                  <a:cubicBezTo>
                    <a:pt x="143" y="9"/>
                    <a:pt x="135" y="32"/>
                    <a:pt x="140" y="51"/>
                  </a:cubicBezTo>
                  <a:cubicBezTo>
                    <a:pt x="168" y="126"/>
                    <a:pt x="188" y="205"/>
                    <a:pt x="185" y="238"/>
                  </a:cubicBezTo>
                  <a:cubicBezTo>
                    <a:pt x="157" y="224"/>
                    <a:pt x="109" y="163"/>
                    <a:pt x="79" y="107"/>
                  </a:cubicBezTo>
                  <a:cubicBezTo>
                    <a:pt x="71" y="95"/>
                    <a:pt x="58" y="89"/>
                    <a:pt x="44" y="89"/>
                  </a:cubicBezTo>
                  <a:cubicBezTo>
                    <a:pt x="38" y="89"/>
                    <a:pt x="32" y="90"/>
                    <a:pt x="26" y="93"/>
                  </a:cubicBezTo>
                  <a:cubicBezTo>
                    <a:pt x="9" y="104"/>
                    <a:pt x="1" y="126"/>
                    <a:pt x="12" y="146"/>
                  </a:cubicBezTo>
                  <a:cubicBezTo>
                    <a:pt x="37" y="188"/>
                    <a:pt x="115" y="316"/>
                    <a:pt x="199" y="316"/>
                  </a:cubicBezTo>
                  <a:cubicBezTo>
                    <a:pt x="221" y="316"/>
                    <a:pt x="238" y="308"/>
                    <a:pt x="249" y="294"/>
                  </a:cubicBezTo>
                  <a:cubicBezTo>
                    <a:pt x="288" y="241"/>
                    <a:pt x="241" y="104"/>
                    <a:pt x="213" y="29"/>
                  </a:cubicBezTo>
                  <a:cubicBezTo>
                    <a:pt x="208" y="11"/>
                    <a:pt x="194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8" name="Google Shape;1818;p38">
              <a:extLst>
                <a:ext uri="{FF2B5EF4-FFF2-40B4-BE49-F238E27FC236}">
                  <a16:creationId xmlns:a16="http://schemas.microsoft.com/office/drawing/2014/main" id="{2D508328-9D2D-4F8C-9676-03359FEC4205}"/>
                </a:ext>
              </a:extLst>
            </p:cNvPr>
            <p:cNvSpPr/>
            <p:nvPr/>
          </p:nvSpPr>
          <p:spPr>
            <a:xfrm rot="-922284">
              <a:off x="1923069" y="1078434"/>
              <a:ext cx="41128" cy="39913"/>
            </a:xfrm>
            <a:custGeom>
              <a:avLst/>
              <a:gdLst/>
              <a:ahLst/>
              <a:cxnLst/>
              <a:rect l="l" t="t" r="r" b="b"/>
              <a:pathLst>
                <a:path w="643" h="624" extrusionOk="0">
                  <a:moveTo>
                    <a:pt x="310" y="1"/>
                  </a:moveTo>
                  <a:cubicBezTo>
                    <a:pt x="303" y="1"/>
                    <a:pt x="298" y="3"/>
                    <a:pt x="294" y="4"/>
                  </a:cubicBezTo>
                  <a:cubicBezTo>
                    <a:pt x="238" y="18"/>
                    <a:pt x="221" y="102"/>
                    <a:pt x="241" y="250"/>
                  </a:cubicBezTo>
                  <a:cubicBezTo>
                    <a:pt x="194" y="219"/>
                    <a:pt x="141" y="187"/>
                    <a:pt x="96" y="187"/>
                  </a:cubicBezTo>
                  <a:cubicBezTo>
                    <a:pt x="87" y="187"/>
                    <a:pt x="79" y="188"/>
                    <a:pt x="70" y="191"/>
                  </a:cubicBezTo>
                  <a:cubicBezTo>
                    <a:pt x="54" y="199"/>
                    <a:pt x="26" y="213"/>
                    <a:pt x="17" y="261"/>
                  </a:cubicBezTo>
                  <a:cubicBezTo>
                    <a:pt x="1" y="409"/>
                    <a:pt x="199" y="593"/>
                    <a:pt x="224" y="612"/>
                  </a:cubicBezTo>
                  <a:cubicBezTo>
                    <a:pt x="235" y="621"/>
                    <a:pt x="241" y="623"/>
                    <a:pt x="252" y="623"/>
                  </a:cubicBezTo>
                  <a:cubicBezTo>
                    <a:pt x="263" y="623"/>
                    <a:pt x="274" y="618"/>
                    <a:pt x="280" y="607"/>
                  </a:cubicBezTo>
                  <a:cubicBezTo>
                    <a:pt x="294" y="590"/>
                    <a:pt x="294" y="565"/>
                    <a:pt x="277" y="551"/>
                  </a:cubicBezTo>
                  <a:cubicBezTo>
                    <a:pt x="199" y="484"/>
                    <a:pt x="84" y="344"/>
                    <a:pt x="96" y="269"/>
                  </a:cubicBezTo>
                  <a:cubicBezTo>
                    <a:pt x="98" y="264"/>
                    <a:pt x="98" y="261"/>
                    <a:pt x="98" y="261"/>
                  </a:cubicBezTo>
                  <a:cubicBezTo>
                    <a:pt x="99" y="261"/>
                    <a:pt x="100" y="261"/>
                    <a:pt x="100" y="261"/>
                  </a:cubicBezTo>
                  <a:cubicBezTo>
                    <a:pt x="127" y="261"/>
                    <a:pt x="209" y="315"/>
                    <a:pt x="274" y="375"/>
                  </a:cubicBezTo>
                  <a:cubicBezTo>
                    <a:pt x="279" y="384"/>
                    <a:pt x="290" y="389"/>
                    <a:pt x="301" y="389"/>
                  </a:cubicBezTo>
                  <a:cubicBezTo>
                    <a:pt x="307" y="389"/>
                    <a:pt x="314" y="388"/>
                    <a:pt x="319" y="383"/>
                  </a:cubicBezTo>
                  <a:cubicBezTo>
                    <a:pt x="335" y="375"/>
                    <a:pt x="344" y="358"/>
                    <a:pt x="338" y="342"/>
                  </a:cubicBezTo>
                  <a:cubicBezTo>
                    <a:pt x="319" y="236"/>
                    <a:pt x="308" y="124"/>
                    <a:pt x="319" y="88"/>
                  </a:cubicBezTo>
                  <a:lnTo>
                    <a:pt x="319" y="88"/>
                  </a:lnTo>
                  <a:cubicBezTo>
                    <a:pt x="366" y="121"/>
                    <a:pt x="483" y="283"/>
                    <a:pt x="567" y="428"/>
                  </a:cubicBezTo>
                  <a:cubicBezTo>
                    <a:pt x="572" y="442"/>
                    <a:pt x="584" y="448"/>
                    <a:pt x="596" y="448"/>
                  </a:cubicBezTo>
                  <a:cubicBezTo>
                    <a:pt x="604" y="448"/>
                    <a:pt x="611" y="446"/>
                    <a:pt x="617" y="442"/>
                  </a:cubicBezTo>
                  <a:cubicBezTo>
                    <a:pt x="640" y="431"/>
                    <a:pt x="642" y="409"/>
                    <a:pt x="631" y="389"/>
                  </a:cubicBezTo>
                  <a:cubicBezTo>
                    <a:pt x="428" y="44"/>
                    <a:pt x="346" y="1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9" name="Google Shape;1819;p38">
              <a:extLst>
                <a:ext uri="{FF2B5EF4-FFF2-40B4-BE49-F238E27FC236}">
                  <a16:creationId xmlns:a16="http://schemas.microsoft.com/office/drawing/2014/main" id="{18FFE60D-5297-494D-A7F3-F8DEA8369792}"/>
                </a:ext>
              </a:extLst>
            </p:cNvPr>
            <p:cNvSpPr/>
            <p:nvPr/>
          </p:nvSpPr>
          <p:spPr>
            <a:xfrm rot="-922284">
              <a:off x="1951640" y="1094325"/>
              <a:ext cx="61085" cy="41000"/>
            </a:xfrm>
            <a:custGeom>
              <a:avLst/>
              <a:gdLst/>
              <a:ahLst/>
              <a:cxnLst/>
              <a:rect l="l" t="t" r="r" b="b"/>
              <a:pathLst>
                <a:path w="955" h="641" extrusionOk="0">
                  <a:moveTo>
                    <a:pt x="916" y="1"/>
                  </a:moveTo>
                  <a:cubicBezTo>
                    <a:pt x="896" y="1"/>
                    <a:pt x="879" y="14"/>
                    <a:pt x="874" y="32"/>
                  </a:cubicBezTo>
                  <a:cubicBezTo>
                    <a:pt x="832" y="249"/>
                    <a:pt x="743" y="403"/>
                    <a:pt x="601" y="487"/>
                  </a:cubicBezTo>
                  <a:cubicBezTo>
                    <a:pt x="497" y="546"/>
                    <a:pt x="382" y="564"/>
                    <a:pt x="286" y="564"/>
                  </a:cubicBezTo>
                  <a:cubicBezTo>
                    <a:pt x="156" y="564"/>
                    <a:pt x="58" y="533"/>
                    <a:pt x="57" y="531"/>
                  </a:cubicBezTo>
                  <a:cubicBezTo>
                    <a:pt x="52" y="530"/>
                    <a:pt x="48" y="530"/>
                    <a:pt x="44" y="530"/>
                  </a:cubicBezTo>
                  <a:cubicBezTo>
                    <a:pt x="27" y="530"/>
                    <a:pt x="13" y="539"/>
                    <a:pt x="6" y="556"/>
                  </a:cubicBezTo>
                  <a:cubicBezTo>
                    <a:pt x="1" y="576"/>
                    <a:pt x="9" y="598"/>
                    <a:pt x="31" y="604"/>
                  </a:cubicBezTo>
                  <a:cubicBezTo>
                    <a:pt x="37" y="604"/>
                    <a:pt x="146" y="640"/>
                    <a:pt x="285" y="640"/>
                  </a:cubicBezTo>
                  <a:cubicBezTo>
                    <a:pt x="394" y="640"/>
                    <a:pt x="522" y="623"/>
                    <a:pt x="637" y="548"/>
                  </a:cubicBezTo>
                  <a:cubicBezTo>
                    <a:pt x="801" y="456"/>
                    <a:pt x="907" y="283"/>
                    <a:pt x="952" y="46"/>
                  </a:cubicBezTo>
                  <a:cubicBezTo>
                    <a:pt x="955" y="26"/>
                    <a:pt x="941" y="4"/>
                    <a:pt x="921" y="1"/>
                  </a:cubicBezTo>
                  <a:cubicBezTo>
                    <a:pt x="919" y="1"/>
                    <a:pt x="918" y="1"/>
                    <a:pt x="9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0" name="Google Shape;1820;p38">
              <a:extLst>
                <a:ext uri="{FF2B5EF4-FFF2-40B4-BE49-F238E27FC236}">
                  <a16:creationId xmlns:a16="http://schemas.microsoft.com/office/drawing/2014/main" id="{5013DEF9-3290-4CC4-8EDD-F99DCEC68DB4}"/>
                </a:ext>
              </a:extLst>
            </p:cNvPr>
            <p:cNvSpPr/>
            <p:nvPr/>
          </p:nvSpPr>
          <p:spPr>
            <a:xfrm rot="-922284">
              <a:off x="893965" y="713739"/>
              <a:ext cx="154087" cy="199309"/>
            </a:xfrm>
            <a:custGeom>
              <a:avLst/>
              <a:gdLst/>
              <a:ahLst/>
              <a:cxnLst/>
              <a:rect l="l" t="t" r="r" b="b"/>
              <a:pathLst>
                <a:path w="2409" h="3116" extrusionOk="0">
                  <a:moveTo>
                    <a:pt x="1141" y="0"/>
                  </a:moveTo>
                  <a:cubicBezTo>
                    <a:pt x="1135" y="0"/>
                    <a:pt x="1129" y="2"/>
                    <a:pt x="1124" y="5"/>
                  </a:cubicBezTo>
                  <a:cubicBezTo>
                    <a:pt x="898" y="153"/>
                    <a:pt x="0" y="2909"/>
                    <a:pt x="28" y="3013"/>
                  </a:cubicBezTo>
                  <a:cubicBezTo>
                    <a:pt x="47" y="3074"/>
                    <a:pt x="851" y="3115"/>
                    <a:pt x="1517" y="3115"/>
                  </a:cubicBezTo>
                  <a:cubicBezTo>
                    <a:pt x="1999" y="3115"/>
                    <a:pt x="2408" y="3094"/>
                    <a:pt x="2396" y="3043"/>
                  </a:cubicBezTo>
                  <a:cubicBezTo>
                    <a:pt x="2396" y="3043"/>
                    <a:pt x="1397" y="0"/>
                    <a:pt x="11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1" name="Google Shape;1821;p38">
              <a:extLst>
                <a:ext uri="{FF2B5EF4-FFF2-40B4-BE49-F238E27FC236}">
                  <a16:creationId xmlns:a16="http://schemas.microsoft.com/office/drawing/2014/main" id="{4A3166A7-4FE0-42A7-B3BF-DE5DB41A8D65}"/>
                </a:ext>
              </a:extLst>
            </p:cNvPr>
            <p:cNvSpPr/>
            <p:nvPr/>
          </p:nvSpPr>
          <p:spPr>
            <a:xfrm rot="-922284">
              <a:off x="975073" y="763312"/>
              <a:ext cx="6844" cy="182615"/>
            </a:xfrm>
            <a:custGeom>
              <a:avLst/>
              <a:gdLst/>
              <a:ahLst/>
              <a:cxnLst/>
              <a:rect l="l" t="t" r="r" b="b"/>
              <a:pathLst>
                <a:path w="107" h="2855" extrusionOk="0">
                  <a:moveTo>
                    <a:pt x="37" y="1"/>
                  </a:moveTo>
                  <a:cubicBezTo>
                    <a:pt x="17" y="1"/>
                    <a:pt x="1" y="17"/>
                    <a:pt x="1" y="40"/>
                  </a:cubicBezTo>
                  <a:cubicBezTo>
                    <a:pt x="1" y="59"/>
                    <a:pt x="34" y="2319"/>
                    <a:pt x="17" y="2813"/>
                  </a:cubicBezTo>
                  <a:cubicBezTo>
                    <a:pt x="17" y="2832"/>
                    <a:pt x="31" y="2855"/>
                    <a:pt x="56" y="2855"/>
                  </a:cubicBezTo>
                  <a:cubicBezTo>
                    <a:pt x="76" y="2855"/>
                    <a:pt x="93" y="2841"/>
                    <a:pt x="93" y="2816"/>
                  </a:cubicBezTo>
                  <a:cubicBezTo>
                    <a:pt x="107" y="2325"/>
                    <a:pt x="76" y="65"/>
                    <a:pt x="76" y="40"/>
                  </a:cubicBezTo>
                  <a:cubicBezTo>
                    <a:pt x="76" y="17"/>
                    <a:pt x="59" y="1"/>
                    <a:pt x="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2" name="Google Shape;1822;p38">
              <a:extLst>
                <a:ext uri="{FF2B5EF4-FFF2-40B4-BE49-F238E27FC236}">
                  <a16:creationId xmlns:a16="http://schemas.microsoft.com/office/drawing/2014/main" id="{E8759F25-6886-475E-BC15-0809C6690F2D}"/>
                </a:ext>
              </a:extLst>
            </p:cNvPr>
            <p:cNvSpPr/>
            <p:nvPr/>
          </p:nvSpPr>
          <p:spPr>
            <a:xfrm rot="-922284">
              <a:off x="985856" y="939207"/>
              <a:ext cx="35052" cy="6332"/>
            </a:xfrm>
            <a:custGeom>
              <a:avLst/>
              <a:gdLst/>
              <a:ahLst/>
              <a:cxnLst/>
              <a:rect l="l" t="t" r="r" b="b"/>
              <a:pathLst>
                <a:path w="548" h="99" extrusionOk="0">
                  <a:moveTo>
                    <a:pt x="42" y="0"/>
                  </a:moveTo>
                  <a:cubicBezTo>
                    <a:pt x="20" y="0"/>
                    <a:pt x="0" y="17"/>
                    <a:pt x="0" y="39"/>
                  </a:cubicBezTo>
                  <a:cubicBezTo>
                    <a:pt x="0" y="59"/>
                    <a:pt x="17" y="81"/>
                    <a:pt x="37" y="81"/>
                  </a:cubicBezTo>
                  <a:lnTo>
                    <a:pt x="505" y="98"/>
                  </a:lnTo>
                  <a:cubicBezTo>
                    <a:pt x="525" y="98"/>
                    <a:pt x="544" y="84"/>
                    <a:pt x="547" y="59"/>
                  </a:cubicBezTo>
                  <a:cubicBezTo>
                    <a:pt x="547" y="39"/>
                    <a:pt x="530" y="17"/>
                    <a:pt x="508" y="17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" name="Google Shape;1823;p38">
              <a:extLst>
                <a:ext uri="{FF2B5EF4-FFF2-40B4-BE49-F238E27FC236}">
                  <a16:creationId xmlns:a16="http://schemas.microsoft.com/office/drawing/2014/main" id="{9631E953-5218-4289-A072-6CAD5D9F4823}"/>
                </a:ext>
              </a:extLst>
            </p:cNvPr>
            <p:cNvSpPr/>
            <p:nvPr/>
          </p:nvSpPr>
          <p:spPr>
            <a:xfrm rot="-922284">
              <a:off x="941253" y="799591"/>
              <a:ext cx="53729" cy="39145"/>
            </a:xfrm>
            <a:custGeom>
              <a:avLst/>
              <a:gdLst/>
              <a:ahLst/>
              <a:cxnLst/>
              <a:rect l="l" t="t" r="r" b="b"/>
              <a:pathLst>
                <a:path w="840" h="612" extrusionOk="0">
                  <a:moveTo>
                    <a:pt x="795" y="1"/>
                  </a:moveTo>
                  <a:cubicBezTo>
                    <a:pt x="782" y="1"/>
                    <a:pt x="769" y="7"/>
                    <a:pt x="762" y="20"/>
                  </a:cubicBezTo>
                  <a:cubicBezTo>
                    <a:pt x="636" y="229"/>
                    <a:pt x="483" y="455"/>
                    <a:pt x="424" y="517"/>
                  </a:cubicBezTo>
                  <a:cubicBezTo>
                    <a:pt x="349" y="411"/>
                    <a:pt x="89" y="65"/>
                    <a:pt x="75" y="48"/>
                  </a:cubicBezTo>
                  <a:cubicBezTo>
                    <a:pt x="67" y="37"/>
                    <a:pt x="55" y="31"/>
                    <a:pt x="43" y="31"/>
                  </a:cubicBezTo>
                  <a:cubicBezTo>
                    <a:pt x="35" y="31"/>
                    <a:pt x="27" y="34"/>
                    <a:pt x="20" y="40"/>
                  </a:cubicBezTo>
                  <a:cubicBezTo>
                    <a:pt x="3" y="54"/>
                    <a:pt x="0" y="79"/>
                    <a:pt x="14" y="96"/>
                  </a:cubicBezTo>
                  <a:cubicBezTo>
                    <a:pt x="131" y="249"/>
                    <a:pt x="357" y="553"/>
                    <a:pt x="382" y="592"/>
                  </a:cubicBezTo>
                  <a:cubicBezTo>
                    <a:pt x="391" y="600"/>
                    <a:pt x="407" y="612"/>
                    <a:pt x="421" y="612"/>
                  </a:cubicBezTo>
                  <a:cubicBezTo>
                    <a:pt x="446" y="612"/>
                    <a:pt x="497" y="612"/>
                    <a:pt x="829" y="56"/>
                  </a:cubicBezTo>
                  <a:cubicBezTo>
                    <a:pt x="840" y="40"/>
                    <a:pt x="831" y="15"/>
                    <a:pt x="815" y="6"/>
                  </a:cubicBezTo>
                  <a:cubicBezTo>
                    <a:pt x="809" y="2"/>
                    <a:pt x="802" y="1"/>
                    <a:pt x="7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" name="Google Shape;1824;p38">
              <a:extLst>
                <a:ext uri="{FF2B5EF4-FFF2-40B4-BE49-F238E27FC236}">
                  <a16:creationId xmlns:a16="http://schemas.microsoft.com/office/drawing/2014/main" id="{774B1BCB-1BA8-4BC5-A44C-C9EFB5EAD237}"/>
                </a:ext>
              </a:extLst>
            </p:cNvPr>
            <p:cNvSpPr/>
            <p:nvPr/>
          </p:nvSpPr>
          <p:spPr>
            <a:xfrm rot="-922284">
              <a:off x="937962" y="843225"/>
              <a:ext cx="86798" cy="45094"/>
            </a:xfrm>
            <a:custGeom>
              <a:avLst/>
              <a:gdLst/>
              <a:ahLst/>
              <a:cxnLst/>
              <a:rect l="l" t="t" r="r" b="b"/>
              <a:pathLst>
                <a:path w="1357" h="705" extrusionOk="0">
                  <a:moveTo>
                    <a:pt x="1310" y="1"/>
                  </a:moveTo>
                  <a:cubicBezTo>
                    <a:pt x="1298" y="1"/>
                    <a:pt x="1287" y="6"/>
                    <a:pt x="1279" y="15"/>
                  </a:cubicBezTo>
                  <a:cubicBezTo>
                    <a:pt x="1042" y="302"/>
                    <a:pt x="749" y="615"/>
                    <a:pt x="690" y="626"/>
                  </a:cubicBezTo>
                  <a:cubicBezTo>
                    <a:pt x="634" y="612"/>
                    <a:pt x="327" y="327"/>
                    <a:pt x="71" y="57"/>
                  </a:cubicBezTo>
                  <a:cubicBezTo>
                    <a:pt x="64" y="50"/>
                    <a:pt x="54" y="46"/>
                    <a:pt x="44" y="46"/>
                  </a:cubicBezTo>
                  <a:cubicBezTo>
                    <a:pt x="34" y="46"/>
                    <a:pt x="23" y="50"/>
                    <a:pt x="15" y="57"/>
                  </a:cubicBezTo>
                  <a:cubicBezTo>
                    <a:pt x="1" y="71"/>
                    <a:pt x="1" y="96"/>
                    <a:pt x="15" y="113"/>
                  </a:cubicBezTo>
                  <a:cubicBezTo>
                    <a:pt x="143" y="247"/>
                    <a:pt x="576" y="685"/>
                    <a:pt x="676" y="704"/>
                  </a:cubicBezTo>
                  <a:lnTo>
                    <a:pt x="684" y="704"/>
                  </a:lnTo>
                  <a:cubicBezTo>
                    <a:pt x="788" y="704"/>
                    <a:pt x="1097" y="358"/>
                    <a:pt x="1343" y="65"/>
                  </a:cubicBezTo>
                  <a:cubicBezTo>
                    <a:pt x="1357" y="49"/>
                    <a:pt x="1354" y="23"/>
                    <a:pt x="1334" y="9"/>
                  </a:cubicBezTo>
                  <a:cubicBezTo>
                    <a:pt x="1327" y="3"/>
                    <a:pt x="1318" y="1"/>
                    <a:pt x="1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" name="Google Shape;1825;p38">
              <a:extLst>
                <a:ext uri="{FF2B5EF4-FFF2-40B4-BE49-F238E27FC236}">
                  <a16:creationId xmlns:a16="http://schemas.microsoft.com/office/drawing/2014/main" id="{BC6DB9AB-F853-4EE5-858B-944BCEB81FA0}"/>
                </a:ext>
              </a:extLst>
            </p:cNvPr>
            <p:cNvSpPr/>
            <p:nvPr/>
          </p:nvSpPr>
          <p:spPr>
            <a:xfrm rot="-922284">
              <a:off x="1783095" y="788915"/>
              <a:ext cx="154087" cy="199245"/>
            </a:xfrm>
            <a:custGeom>
              <a:avLst/>
              <a:gdLst/>
              <a:ahLst/>
              <a:cxnLst/>
              <a:rect l="l" t="t" r="r" b="b"/>
              <a:pathLst>
                <a:path w="2409" h="3115" extrusionOk="0">
                  <a:moveTo>
                    <a:pt x="1139" y="0"/>
                  </a:moveTo>
                  <a:cubicBezTo>
                    <a:pt x="1133" y="0"/>
                    <a:pt x="1127" y="2"/>
                    <a:pt x="1122" y="5"/>
                  </a:cubicBezTo>
                  <a:cubicBezTo>
                    <a:pt x="899" y="153"/>
                    <a:pt x="1" y="2909"/>
                    <a:pt x="28" y="3015"/>
                  </a:cubicBezTo>
                  <a:cubicBezTo>
                    <a:pt x="46" y="3074"/>
                    <a:pt x="855" y="3114"/>
                    <a:pt x="1522" y="3114"/>
                  </a:cubicBezTo>
                  <a:cubicBezTo>
                    <a:pt x="2002" y="3114"/>
                    <a:pt x="2409" y="3093"/>
                    <a:pt x="2397" y="3043"/>
                  </a:cubicBezTo>
                  <a:cubicBezTo>
                    <a:pt x="2397" y="3043"/>
                    <a:pt x="1399" y="0"/>
                    <a:pt x="11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" name="Google Shape;1826;p38">
              <a:extLst>
                <a:ext uri="{FF2B5EF4-FFF2-40B4-BE49-F238E27FC236}">
                  <a16:creationId xmlns:a16="http://schemas.microsoft.com/office/drawing/2014/main" id="{54FB6D29-5BFF-407E-9B9E-794C2EC999B0}"/>
                </a:ext>
              </a:extLst>
            </p:cNvPr>
            <p:cNvSpPr/>
            <p:nvPr/>
          </p:nvSpPr>
          <p:spPr>
            <a:xfrm rot="-922284">
              <a:off x="1864109" y="838684"/>
              <a:ext cx="7036" cy="182423"/>
            </a:xfrm>
            <a:custGeom>
              <a:avLst/>
              <a:gdLst/>
              <a:ahLst/>
              <a:cxnLst/>
              <a:rect l="l" t="t" r="r" b="b"/>
              <a:pathLst>
                <a:path w="110" h="2852" extrusionOk="0">
                  <a:moveTo>
                    <a:pt x="39" y="0"/>
                  </a:moveTo>
                  <a:cubicBezTo>
                    <a:pt x="17" y="0"/>
                    <a:pt x="0" y="17"/>
                    <a:pt x="0" y="39"/>
                  </a:cubicBezTo>
                  <a:cubicBezTo>
                    <a:pt x="0" y="59"/>
                    <a:pt x="37" y="2319"/>
                    <a:pt x="17" y="2810"/>
                  </a:cubicBezTo>
                  <a:cubicBezTo>
                    <a:pt x="17" y="2832"/>
                    <a:pt x="31" y="2852"/>
                    <a:pt x="56" y="2852"/>
                  </a:cubicBezTo>
                  <a:cubicBezTo>
                    <a:pt x="78" y="2852"/>
                    <a:pt x="95" y="2835"/>
                    <a:pt x="95" y="2815"/>
                  </a:cubicBezTo>
                  <a:cubicBezTo>
                    <a:pt x="109" y="2322"/>
                    <a:pt x="76" y="62"/>
                    <a:pt x="76" y="39"/>
                  </a:cubicBezTo>
                  <a:cubicBezTo>
                    <a:pt x="76" y="17"/>
                    <a:pt x="59" y="0"/>
                    <a:pt x="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" name="Google Shape;1827;p38">
              <a:extLst>
                <a:ext uri="{FF2B5EF4-FFF2-40B4-BE49-F238E27FC236}">
                  <a16:creationId xmlns:a16="http://schemas.microsoft.com/office/drawing/2014/main" id="{1E5B8C29-BE3A-4E0C-B5DD-FD71365B299F}"/>
                </a:ext>
              </a:extLst>
            </p:cNvPr>
            <p:cNvSpPr/>
            <p:nvPr/>
          </p:nvSpPr>
          <p:spPr>
            <a:xfrm rot="-922284">
              <a:off x="1875033" y="1014543"/>
              <a:ext cx="35244" cy="6268"/>
            </a:xfrm>
            <a:custGeom>
              <a:avLst/>
              <a:gdLst/>
              <a:ahLst/>
              <a:cxnLst/>
              <a:rect l="l" t="t" r="r" b="b"/>
              <a:pathLst>
                <a:path w="551" h="98" extrusionOk="0">
                  <a:moveTo>
                    <a:pt x="43" y="0"/>
                  </a:moveTo>
                  <a:cubicBezTo>
                    <a:pt x="23" y="0"/>
                    <a:pt x="1" y="17"/>
                    <a:pt x="1" y="39"/>
                  </a:cubicBezTo>
                  <a:cubicBezTo>
                    <a:pt x="1" y="59"/>
                    <a:pt x="18" y="81"/>
                    <a:pt x="40" y="81"/>
                  </a:cubicBezTo>
                  <a:lnTo>
                    <a:pt x="509" y="98"/>
                  </a:lnTo>
                  <a:cubicBezTo>
                    <a:pt x="525" y="98"/>
                    <a:pt x="542" y="81"/>
                    <a:pt x="550" y="59"/>
                  </a:cubicBezTo>
                  <a:cubicBezTo>
                    <a:pt x="550" y="39"/>
                    <a:pt x="531" y="17"/>
                    <a:pt x="511" y="17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" name="Google Shape;1828;p38">
              <a:extLst>
                <a:ext uri="{FF2B5EF4-FFF2-40B4-BE49-F238E27FC236}">
                  <a16:creationId xmlns:a16="http://schemas.microsoft.com/office/drawing/2014/main" id="{73095E89-86AC-4E7C-83EC-18FCE0ADB045}"/>
                </a:ext>
              </a:extLst>
            </p:cNvPr>
            <p:cNvSpPr/>
            <p:nvPr/>
          </p:nvSpPr>
          <p:spPr>
            <a:xfrm rot="-922284">
              <a:off x="1830239" y="874868"/>
              <a:ext cx="53793" cy="39273"/>
            </a:xfrm>
            <a:custGeom>
              <a:avLst/>
              <a:gdLst/>
              <a:ahLst/>
              <a:cxnLst/>
              <a:rect l="l" t="t" r="r" b="b"/>
              <a:pathLst>
                <a:path w="841" h="614" extrusionOk="0">
                  <a:moveTo>
                    <a:pt x="799" y="0"/>
                  </a:moveTo>
                  <a:cubicBezTo>
                    <a:pt x="786" y="0"/>
                    <a:pt x="773" y="8"/>
                    <a:pt x="765" y="19"/>
                  </a:cubicBezTo>
                  <a:cubicBezTo>
                    <a:pt x="640" y="228"/>
                    <a:pt x="486" y="454"/>
                    <a:pt x="428" y="519"/>
                  </a:cubicBezTo>
                  <a:cubicBezTo>
                    <a:pt x="349" y="410"/>
                    <a:pt x="93" y="64"/>
                    <a:pt x="79" y="47"/>
                  </a:cubicBezTo>
                  <a:cubicBezTo>
                    <a:pt x="70" y="37"/>
                    <a:pt x="58" y="31"/>
                    <a:pt x="45" y="31"/>
                  </a:cubicBezTo>
                  <a:cubicBezTo>
                    <a:pt x="37" y="31"/>
                    <a:pt x="30" y="33"/>
                    <a:pt x="23" y="39"/>
                  </a:cubicBezTo>
                  <a:cubicBezTo>
                    <a:pt x="4" y="53"/>
                    <a:pt x="1" y="78"/>
                    <a:pt x="15" y="94"/>
                  </a:cubicBezTo>
                  <a:cubicBezTo>
                    <a:pt x="135" y="251"/>
                    <a:pt x="361" y="552"/>
                    <a:pt x="386" y="591"/>
                  </a:cubicBezTo>
                  <a:cubicBezTo>
                    <a:pt x="391" y="602"/>
                    <a:pt x="408" y="613"/>
                    <a:pt x="422" y="613"/>
                  </a:cubicBezTo>
                  <a:cubicBezTo>
                    <a:pt x="447" y="613"/>
                    <a:pt x="503" y="608"/>
                    <a:pt x="832" y="58"/>
                  </a:cubicBezTo>
                  <a:cubicBezTo>
                    <a:pt x="840" y="41"/>
                    <a:pt x="835" y="16"/>
                    <a:pt x="818" y="5"/>
                  </a:cubicBezTo>
                  <a:cubicBezTo>
                    <a:pt x="812" y="2"/>
                    <a:pt x="806" y="0"/>
                    <a:pt x="7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9" name="Google Shape;1829;p38">
              <a:extLst>
                <a:ext uri="{FF2B5EF4-FFF2-40B4-BE49-F238E27FC236}">
                  <a16:creationId xmlns:a16="http://schemas.microsoft.com/office/drawing/2014/main" id="{0FEA1D7A-7DE0-447F-B5BC-8A7AF9724AA0}"/>
                </a:ext>
              </a:extLst>
            </p:cNvPr>
            <p:cNvSpPr/>
            <p:nvPr/>
          </p:nvSpPr>
          <p:spPr>
            <a:xfrm rot="-922284">
              <a:off x="1826927" y="918249"/>
              <a:ext cx="86798" cy="45094"/>
            </a:xfrm>
            <a:custGeom>
              <a:avLst/>
              <a:gdLst/>
              <a:ahLst/>
              <a:cxnLst/>
              <a:rect l="l" t="t" r="r" b="b"/>
              <a:pathLst>
                <a:path w="1357" h="705" extrusionOk="0">
                  <a:moveTo>
                    <a:pt x="1311" y="1"/>
                  </a:moveTo>
                  <a:cubicBezTo>
                    <a:pt x="1300" y="1"/>
                    <a:pt x="1289" y="6"/>
                    <a:pt x="1281" y="15"/>
                  </a:cubicBezTo>
                  <a:cubicBezTo>
                    <a:pt x="1044" y="303"/>
                    <a:pt x="751" y="618"/>
                    <a:pt x="690" y="626"/>
                  </a:cubicBezTo>
                  <a:cubicBezTo>
                    <a:pt x="634" y="612"/>
                    <a:pt x="327" y="328"/>
                    <a:pt x="70" y="60"/>
                  </a:cubicBezTo>
                  <a:cubicBezTo>
                    <a:pt x="63" y="53"/>
                    <a:pt x="54" y="49"/>
                    <a:pt x="44" y="49"/>
                  </a:cubicBezTo>
                  <a:cubicBezTo>
                    <a:pt x="33" y="49"/>
                    <a:pt x="23" y="53"/>
                    <a:pt x="15" y="60"/>
                  </a:cubicBezTo>
                  <a:cubicBezTo>
                    <a:pt x="1" y="74"/>
                    <a:pt x="1" y="96"/>
                    <a:pt x="15" y="116"/>
                  </a:cubicBezTo>
                  <a:cubicBezTo>
                    <a:pt x="143" y="247"/>
                    <a:pt x="575" y="688"/>
                    <a:pt x="676" y="704"/>
                  </a:cubicBezTo>
                  <a:lnTo>
                    <a:pt x="684" y="704"/>
                  </a:lnTo>
                  <a:cubicBezTo>
                    <a:pt x="793" y="704"/>
                    <a:pt x="1100" y="358"/>
                    <a:pt x="1343" y="65"/>
                  </a:cubicBezTo>
                  <a:cubicBezTo>
                    <a:pt x="1356" y="49"/>
                    <a:pt x="1354" y="24"/>
                    <a:pt x="1337" y="10"/>
                  </a:cubicBezTo>
                  <a:cubicBezTo>
                    <a:pt x="1329" y="4"/>
                    <a:pt x="1320" y="1"/>
                    <a:pt x="1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0" name="Google Shape;1830;p38">
              <a:extLst>
                <a:ext uri="{FF2B5EF4-FFF2-40B4-BE49-F238E27FC236}">
                  <a16:creationId xmlns:a16="http://schemas.microsoft.com/office/drawing/2014/main" id="{6F7678C3-3131-4A2E-B046-C5850C1B4DED}"/>
                </a:ext>
              </a:extLst>
            </p:cNvPr>
            <p:cNvSpPr/>
            <p:nvPr/>
          </p:nvSpPr>
          <p:spPr>
            <a:xfrm rot="-922284">
              <a:off x="1384622" y="1344435"/>
              <a:ext cx="256428" cy="59933"/>
            </a:xfrm>
            <a:custGeom>
              <a:avLst/>
              <a:gdLst/>
              <a:ahLst/>
              <a:cxnLst/>
              <a:rect l="l" t="t" r="r" b="b"/>
              <a:pathLst>
                <a:path w="4009" h="937" extrusionOk="0">
                  <a:moveTo>
                    <a:pt x="2793" y="1"/>
                  </a:moveTo>
                  <a:cubicBezTo>
                    <a:pt x="2788" y="1"/>
                    <a:pt x="2784" y="2"/>
                    <a:pt x="2780" y="3"/>
                  </a:cubicBezTo>
                  <a:cubicBezTo>
                    <a:pt x="2646" y="42"/>
                    <a:pt x="2272" y="580"/>
                    <a:pt x="2272" y="580"/>
                  </a:cubicBezTo>
                  <a:cubicBezTo>
                    <a:pt x="2272" y="580"/>
                    <a:pt x="2106" y="45"/>
                    <a:pt x="1994" y="45"/>
                  </a:cubicBezTo>
                  <a:cubicBezTo>
                    <a:pt x="1990" y="45"/>
                    <a:pt x="1986" y="46"/>
                    <a:pt x="1982" y="48"/>
                  </a:cubicBezTo>
                  <a:cubicBezTo>
                    <a:pt x="1870" y="92"/>
                    <a:pt x="1494" y="603"/>
                    <a:pt x="1494" y="603"/>
                  </a:cubicBezTo>
                  <a:cubicBezTo>
                    <a:pt x="1494" y="603"/>
                    <a:pt x="1395" y="128"/>
                    <a:pt x="1218" y="128"/>
                  </a:cubicBezTo>
                  <a:cubicBezTo>
                    <a:pt x="1207" y="128"/>
                    <a:pt x="1196" y="130"/>
                    <a:pt x="1184" y="134"/>
                  </a:cubicBezTo>
                  <a:cubicBezTo>
                    <a:pt x="980" y="201"/>
                    <a:pt x="715" y="645"/>
                    <a:pt x="715" y="645"/>
                  </a:cubicBezTo>
                  <a:cubicBezTo>
                    <a:pt x="715" y="645"/>
                    <a:pt x="491" y="198"/>
                    <a:pt x="373" y="198"/>
                  </a:cubicBezTo>
                  <a:cubicBezTo>
                    <a:pt x="368" y="198"/>
                    <a:pt x="363" y="199"/>
                    <a:pt x="358" y="201"/>
                  </a:cubicBezTo>
                  <a:cubicBezTo>
                    <a:pt x="244" y="248"/>
                    <a:pt x="1" y="871"/>
                    <a:pt x="68" y="871"/>
                  </a:cubicBezTo>
                  <a:cubicBezTo>
                    <a:pt x="68" y="871"/>
                    <a:pt x="2117" y="937"/>
                    <a:pt x="3175" y="937"/>
                  </a:cubicBezTo>
                  <a:cubicBezTo>
                    <a:pt x="3493" y="937"/>
                    <a:pt x="3721" y="931"/>
                    <a:pt x="3778" y="915"/>
                  </a:cubicBezTo>
                  <a:cubicBezTo>
                    <a:pt x="4008" y="852"/>
                    <a:pt x="3582" y="152"/>
                    <a:pt x="3480" y="152"/>
                  </a:cubicBezTo>
                  <a:cubicBezTo>
                    <a:pt x="3474" y="152"/>
                    <a:pt x="3469" y="155"/>
                    <a:pt x="3466" y="159"/>
                  </a:cubicBezTo>
                  <a:cubicBezTo>
                    <a:pt x="3399" y="246"/>
                    <a:pt x="3089" y="580"/>
                    <a:pt x="3089" y="580"/>
                  </a:cubicBezTo>
                  <a:cubicBezTo>
                    <a:pt x="3089" y="580"/>
                    <a:pt x="2925" y="1"/>
                    <a:pt x="279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1" name="Google Shape;1831;p38">
              <a:extLst>
                <a:ext uri="{FF2B5EF4-FFF2-40B4-BE49-F238E27FC236}">
                  <a16:creationId xmlns:a16="http://schemas.microsoft.com/office/drawing/2014/main" id="{272A7D21-494A-4203-8425-98B03037833C}"/>
                </a:ext>
              </a:extLst>
            </p:cNvPr>
            <p:cNvSpPr/>
            <p:nvPr/>
          </p:nvSpPr>
          <p:spPr>
            <a:xfrm rot="-922284">
              <a:off x="1107888" y="1358168"/>
              <a:ext cx="256364" cy="60125"/>
            </a:xfrm>
            <a:custGeom>
              <a:avLst/>
              <a:gdLst/>
              <a:ahLst/>
              <a:cxnLst/>
              <a:rect l="l" t="t" r="r" b="b"/>
              <a:pathLst>
                <a:path w="4008" h="940" extrusionOk="0">
                  <a:moveTo>
                    <a:pt x="2792" y="1"/>
                  </a:moveTo>
                  <a:cubicBezTo>
                    <a:pt x="2788" y="1"/>
                    <a:pt x="2784" y="1"/>
                    <a:pt x="2779" y="3"/>
                  </a:cubicBezTo>
                  <a:cubicBezTo>
                    <a:pt x="2645" y="47"/>
                    <a:pt x="2269" y="583"/>
                    <a:pt x="2269" y="583"/>
                  </a:cubicBezTo>
                  <a:cubicBezTo>
                    <a:pt x="2269" y="583"/>
                    <a:pt x="2107" y="47"/>
                    <a:pt x="1995" y="47"/>
                  </a:cubicBezTo>
                  <a:cubicBezTo>
                    <a:pt x="1990" y="47"/>
                    <a:pt x="1986" y="48"/>
                    <a:pt x="1981" y="50"/>
                  </a:cubicBezTo>
                  <a:cubicBezTo>
                    <a:pt x="1870" y="95"/>
                    <a:pt x="1493" y="603"/>
                    <a:pt x="1493" y="603"/>
                  </a:cubicBezTo>
                  <a:cubicBezTo>
                    <a:pt x="1493" y="603"/>
                    <a:pt x="1394" y="131"/>
                    <a:pt x="1215" y="131"/>
                  </a:cubicBezTo>
                  <a:cubicBezTo>
                    <a:pt x="1204" y="131"/>
                    <a:pt x="1193" y="133"/>
                    <a:pt x="1181" y="137"/>
                  </a:cubicBezTo>
                  <a:cubicBezTo>
                    <a:pt x="980" y="201"/>
                    <a:pt x="715" y="644"/>
                    <a:pt x="715" y="644"/>
                  </a:cubicBezTo>
                  <a:cubicBezTo>
                    <a:pt x="715" y="644"/>
                    <a:pt x="490" y="198"/>
                    <a:pt x="373" y="198"/>
                  </a:cubicBezTo>
                  <a:cubicBezTo>
                    <a:pt x="368" y="198"/>
                    <a:pt x="363" y="199"/>
                    <a:pt x="358" y="201"/>
                  </a:cubicBezTo>
                  <a:cubicBezTo>
                    <a:pt x="243" y="251"/>
                    <a:pt x="1" y="873"/>
                    <a:pt x="65" y="873"/>
                  </a:cubicBezTo>
                  <a:cubicBezTo>
                    <a:pt x="65" y="873"/>
                    <a:pt x="2115" y="939"/>
                    <a:pt x="3173" y="939"/>
                  </a:cubicBezTo>
                  <a:cubicBezTo>
                    <a:pt x="3491" y="939"/>
                    <a:pt x="3719" y="933"/>
                    <a:pt x="3775" y="918"/>
                  </a:cubicBezTo>
                  <a:cubicBezTo>
                    <a:pt x="4008" y="854"/>
                    <a:pt x="3582" y="152"/>
                    <a:pt x="3479" y="152"/>
                  </a:cubicBezTo>
                  <a:cubicBezTo>
                    <a:pt x="3474" y="152"/>
                    <a:pt x="3469" y="154"/>
                    <a:pt x="3466" y="159"/>
                  </a:cubicBezTo>
                  <a:cubicBezTo>
                    <a:pt x="3399" y="248"/>
                    <a:pt x="3089" y="583"/>
                    <a:pt x="3089" y="583"/>
                  </a:cubicBezTo>
                  <a:cubicBezTo>
                    <a:pt x="3089" y="583"/>
                    <a:pt x="2922" y="1"/>
                    <a:pt x="27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" name="Google Shape;1832;p38">
              <a:extLst>
                <a:ext uri="{FF2B5EF4-FFF2-40B4-BE49-F238E27FC236}">
                  <a16:creationId xmlns:a16="http://schemas.microsoft.com/office/drawing/2014/main" id="{97819A7C-670D-4646-82F7-AE943FDF9FA5}"/>
                </a:ext>
              </a:extLst>
            </p:cNvPr>
            <p:cNvSpPr/>
            <p:nvPr/>
          </p:nvSpPr>
          <p:spPr>
            <a:xfrm rot="-922284">
              <a:off x="1646716" y="1207092"/>
              <a:ext cx="256556" cy="59997"/>
            </a:xfrm>
            <a:custGeom>
              <a:avLst/>
              <a:gdLst/>
              <a:ahLst/>
              <a:cxnLst/>
              <a:rect l="l" t="t" r="r" b="b"/>
              <a:pathLst>
                <a:path w="4011" h="938" extrusionOk="0">
                  <a:moveTo>
                    <a:pt x="2795" y="0"/>
                  </a:moveTo>
                  <a:cubicBezTo>
                    <a:pt x="2791" y="0"/>
                    <a:pt x="2786" y="1"/>
                    <a:pt x="2782" y="2"/>
                  </a:cubicBezTo>
                  <a:cubicBezTo>
                    <a:pt x="2651" y="47"/>
                    <a:pt x="2274" y="582"/>
                    <a:pt x="2274" y="582"/>
                  </a:cubicBezTo>
                  <a:cubicBezTo>
                    <a:pt x="2274" y="582"/>
                    <a:pt x="2109" y="44"/>
                    <a:pt x="1997" y="44"/>
                  </a:cubicBezTo>
                  <a:cubicBezTo>
                    <a:pt x="1992" y="44"/>
                    <a:pt x="1988" y="45"/>
                    <a:pt x="1984" y="47"/>
                  </a:cubicBezTo>
                  <a:cubicBezTo>
                    <a:pt x="1872" y="94"/>
                    <a:pt x="1496" y="602"/>
                    <a:pt x="1496" y="602"/>
                  </a:cubicBezTo>
                  <a:cubicBezTo>
                    <a:pt x="1496" y="602"/>
                    <a:pt x="1397" y="130"/>
                    <a:pt x="1220" y="130"/>
                  </a:cubicBezTo>
                  <a:cubicBezTo>
                    <a:pt x="1209" y="130"/>
                    <a:pt x="1198" y="132"/>
                    <a:pt x="1186" y="136"/>
                  </a:cubicBezTo>
                  <a:cubicBezTo>
                    <a:pt x="982" y="200"/>
                    <a:pt x="717" y="644"/>
                    <a:pt x="717" y="644"/>
                  </a:cubicBezTo>
                  <a:cubicBezTo>
                    <a:pt x="717" y="644"/>
                    <a:pt x="495" y="197"/>
                    <a:pt x="378" y="197"/>
                  </a:cubicBezTo>
                  <a:cubicBezTo>
                    <a:pt x="373" y="197"/>
                    <a:pt x="368" y="198"/>
                    <a:pt x="363" y="200"/>
                  </a:cubicBezTo>
                  <a:cubicBezTo>
                    <a:pt x="246" y="250"/>
                    <a:pt x="0" y="870"/>
                    <a:pt x="70" y="870"/>
                  </a:cubicBezTo>
                  <a:cubicBezTo>
                    <a:pt x="70" y="870"/>
                    <a:pt x="2159" y="937"/>
                    <a:pt x="3208" y="937"/>
                  </a:cubicBezTo>
                  <a:cubicBezTo>
                    <a:pt x="3509" y="937"/>
                    <a:pt x="3725" y="932"/>
                    <a:pt x="3781" y="917"/>
                  </a:cubicBezTo>
                  <a:cubicBezTo>
                    <a:pt x="4011" y="854"/>
                    <a:pt x="3584" y="152"/>
                    <a:pt x="3484" y="152"/>
                  </a:cubicBezTo>
                  <a:cubicBezTo>
                    <a:pt x="3479" y="152"/>
                    <a:pt x="3474" y="154"/>
                    <a:pt x="3471" y="158"/>
                  </a:cubicBezTo>
                  <a:cubicBezTo>
                    <a:pt x="3404" y="245"/>
                    <a:pt x="3094" y="582"/>
                    <a:pt x="3094" y="582"/>
                  </a:cubicBezTo>
                  <a:cubicBezTo>
                    <a:pt x="3094" y="582"/>
                    <a:pt x="2927" y="0"/>
                    <a:pt x="27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3" name="Google Shape;1833;p38">
              <a:extLst>
                <a:ext uri="{FF2B5EF4-FFF2-40B4-BE49-F238E27FC236}">
                  <a16:creationId xmlns:a16="http://schemas.microsoft.com/office/drawing/2014/main" id="{CD51D596-D37B-4A24-B549-E75BA400995B}"/>
                </a:ext>
              </a:extLst>
            </p:cNvPr>
            <p:cNvSpPr/>
            <p:nvPr/>
          </p:nvSpPr>
          <p:spPr>
            <a:xfrm rot="-922284">
              <a:off x="819834" y="1025534"/>
              <a:ext cx="188435" cy="107010"/>
            </a:xfrm>
            <a:custGeom>
              <a:avLst/>
              <a:gdLst/>
              <a:ahLst/>
              <a:cxnLst/>
              <a:rect l="l" t="t" r="r" b="b"/>
              <a:pathLst>
                <a:path w="2946" h="1673" extrusionOk="0">
                  <a:moveTo>
                    <a:pt x="1791" y="0"/>
                  </a:moveTo>
                  <a:cubicBezTo>
                    <a:pt x="1656" y="0"/>
                    <a:pt x="1535" y="76"/>
                    <a:pt x="1452" y="175"/>
                  </a:cubicBezTo>
                  <a:lnTo>
                    <a:pt x="1452" y="175"/>
                  </a:lnTo>
                  <a:cubicBezTo>
                    <a:pt x="1397" y="129"/>
                    <a:pt x="1324" y="89"/>
                    <a:pt x="1232" y="57"/>
                  </a:cubicBezTo>
                  <a:cubicBezTo>
                    <a:pt x="1154" y="31"/>
                    <a:pt x="1088" y="20"/>
                    <a:pt x="1033" y="20"/>
                  </a:cubicBezTo>
                  <a:cubicBezTo>
                    <a:pt x="686" y="20"/>
                    <a:pt x="744" y="456"/>
                    <a:pt x="744" y="456"/>
                  </a:cubicBezTo>
                  <a:cubicBezTo>
                    <a:pt x="708" y="434"/>
                    <a:pt x="669" y="424"/>
                    <a:pt x="629" y="424"/>
                  </a:cubicBezTo>
                  <a:cubicBezTo>
                    <a:pt x="336" y="424"/>
                    <a:pt x="0" y="974"/>
                    <a:pt x="378" y="1254"/>
                  </a:cubicBezTo>
                  <a:cubicBezTo>
                    <a:pt x="498" y="1343"/>
                    <a:pt x="611" y="1384"/>
                    <a:pt x="707" y="1392"/>
                  </a:cubicBezTo>
                  <a:lnTo>
                    <a:pt x="707" y="1392"/>
                  </a:lnTo>
                  <a:cubicBezTo>
                    <a:pt x="739" y="1540"/>
                    <a:pt x="844" y="1668"/>
                    <a:pt x="1067" y="1672"/>
                  </a:cubicBezTo>
                  <a:cubicBezTo>
                    <a:pt x="1077" y="1673"/>
                    <a:pt x="1086" y="1673"/>
                    <a:pt x="1096" y="1673"/>
                  </a:cubicBezTo>
                  <a:cubicBezTo>
                    <a:pt x="1402" y="1673"/>
                    <a:pt x="1607" y="1603"/>
                    <a:pt x="1722" y="1498"/>
                  </a:cubicBezTo>
                  <a:lnTo>
                    <a:pt x="1722" y="1498"/>
                  </a:lnTo>
                  <a:cubicBezTo>
                    <a:pt x="1747" y="1531"/>
                    <a:pt x="1777" y="1564"/>
                    <a:pt x="1815" y="1594"/>
                  </a:cubicBezTo>
                  <a:cubicBezTo>
                    <a:pt x="1866" y="1636"/>
                    <a:pt x="1929" y="1654"/>
                    <a:pt x="1997" y="1654"/>
                  </a:cubicBezTo>
                  <a:cubicBezTo>
                    <a:pt x="2383" y="1654"/>
                    <a:pt x="2946" y="1059"/>
                    <a:pt x="2616" y="710"/>
                  </a:cubicBezTo>
                  <a:cubicBezTo>
                    <a:pt x="2524" y="612"/>
                    <a:pt x="2425" y="574"/>
                    <a:pt x="2333" y="574"/>
                  </a:cubicBezTo>
                  <a:cubicBezTo>
                    <a:pt x="2325" y="574"/>
                    <a:pt x="2316" y="575"/>
                    <a:pt x="2308" y="575"/>
                  </a:cubicBezTo>
                  <a:lnTo>
                    <a:pt x="2308" y="575"/>
                  </a:lnTo>
                  <a:cubicBezTo>
                    <a:pt x="2312" y="405"/>
                    <a:pt x="2227" y="207"/>
                    <a:pt x="2016" y="71"/>
                  </a:cubicBezTo>
                  <a:cubicBezTo>
                    <a:pt x="1939" y="21"/>
                    <a:pt x="1863" y="0"/>
                    <a:pt x="179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4" name="Google Shape;1834;p38">
              <a:extLst>
                <a:ext uri="{FF2B5EF4-FFF2-40B4-BE49-F238E27FC236}">
                  <a16:creationId xmlns:a16="http://schemas.microsoft.com/office/drawing/2014/main" id="{846C6F81-11EE-486D-AEA7-1184CEFB4FDF}"/>
                </a:ext>
              </a:extLst>
            </p:cNvPr>
            <p:cNvSpPr/>
            <p:nvPr/>
          </p:nvSpPr>
          <p:spPr>
            <a:xfrm rot="-922284">
              <a:off x="828267" y="1023529"/>
              <a:ext cx="169950" cy="112127"/>
            </a:xfrm>
            <a:custGeom>
              <a:avLst/>
              <a:gdLst/>
              <a:ahLst/>
              <a:cxnLst/>
              <a:rect l="l" t="t" r="r" b="b"/>
              <a:pathLst>
                <a:path w="2657" h="1753" extrusionOk="0">
                  <a:moveTo>
                    <a:pt x="1328" y="268"/>
                  </a:moveTo>
                  <a:cubicBezTo>
                    <a:pt x="1434" y="371"/>
                    <a:pt x="1451" y="491"/>
                    <a:pt x="1423" y="566"/>
                  </a:cubicBezTo>
                  <a:cubicBezTo>
                    <a:pt x="1409" y="609"/>
                    <a:pt x="1383" y="632"/>
                    <a:pt x="1351" y="632"/>
                  </a:cubicBezTo>
                  <a:cubicBezTo>
                    <a:pt x="1332" y="632"/>
                    <a:pt x="1310" y="624"/>
                    <a:pt x="1289" y="605"/>
                  </a:cubicBezTo>
                  <a:cubicBezTo>
                    <a:pt x="1216" y="541"/>
                    <a:pt x="1233" y="396"/>
                    <a:pt x="1328" y="268"/>
                  </a:cubicBezTo>
                  <a:close/>
                  <a:moveTo>
                    <a:pt x="2134" y="661"/>
                  </a:moveTo>
                  <a:lnTo>
                    <a:pt x="2134" y="661"/>
                  </a:lnTo>
                  <a:cubicBezTo>
                    <a:pt x="2112" y="803"/>
                    <a:pt x="2026" y="909"/>
                    <a:pt x="1908" y="921"/>
                  </a:cubicBezTo>
                  <a:cubicBezTo>
                    <a:pt x="1900" y="926"/>
                    <a:pt x="1894" y="926"/>
                    <a:pt x="1886" y="926"/>
                  </a:cubicBezTo>
                  <a:cubicBezTo>
                    <a:pt x="1855" y="926"/>
                    <a:pt x="1855" y="915"/>
                    <a:pt x="1855" y="909"/>
                  </a:cubicBezTo>
                  <a:cubicBezTo>
                    <a:pt x="1855" y="848"/>
                    <a:pt x="1970" y="700"/>
                    <a:pt x="2134" y="661"/>
                  </a:cubicBezTo>
                  <a:close/>
                  <a:moveTo>
                    <a:pt x="739" y="1024"/>
                  </a:moveTo>
                  <a:cubicBezTo>
                    <a:pt x="756" y="1024"/>
                    <a:pt x="778" y="1041"/>
                    <a:pt x="792" y="1057"/>
                  </a:cubicBezTo>
                  <a:cubicBezTo>
                    <a:pt x="848" y="1133"/>
                    <a:pt x="862" y="1211"/>
                    <a:pt x="829" y="1278"/>
                  </a:cubicBezTo>
                  <a:cubicBezTo>
                    <a:pt x="795" y="1347"/>
                    <a:pt x="714" y="1389"/>
                    <a:pt x="614" y="1392"/>
                  </a:cubicBezTo>
                  <a:cubicBezTo>
                    <a:pt x="592" y="1261"/>
                    <a:pt x="631" y="1122"/>
                    <a:pt x="684" y="1057"/>
                  </a:cubicBezTo>
                  <a:cubicBezTo>
                    <a:pt x="703" y="1038"/>
                    <a:pt x="723" y="1024"/>
                    <a:pt x="739" y="1024"/>
                  </a:cubicBezTo>
                  <a:close/>
                  <a:moveTo>
                    <a:pt x="1618" y="1138"/>
                  </a:moveTo>
                  <a:cubicBezTo>
                    <a:pt x="1624" y="1138"/>
                    <a:pt x="1643" y="1152"/>
                    <a:pt x="1652" y="1194"/>
                  </a:cubicBezTo>
                  <a:cubicBezTo>
                    <a:pt x="1685" y="1300"/>
                    <a:pt x="1663" y="1400"/>
                    <a:pt x="1596" y="1476"/>
                  </a:cubicBezTo>
                  <a:cubicBezTo>
                    <a:pt x="1535" y="1370"/>
                    <a:pt x="1540" y="1250"/>
                    <a:pt x="1576" y="1180"/>
                  </a:cubicBezTo>
                  <a:cubicBezTo>
                    <a:pt x="1593" y="1152"/>
                    <a:pt x="1610" y="1138"/>
                    <a:pt x="1618" y="1138"/>
                  </a:cubicBezTo>
                  <a:close/>
                  <a:moveTo>
                    <a:pt x="1655" y="76"/>
                  </a:moveTo>
                  <a:cubicBezTo>
                    <a:pt x="1723" y="76"/>
                    <a:pt x="1792" y="95"/>
                    <a:pt x="1858" y="137"/>
                  </a:cubicBezTo>
                  <a:cubicBezTo>
                    <a:pt x="2026" y="246"/>
                    <a:pt x="2126" y="407"/>
                    <a:pt x="2134" y="578"/>
                  </a:cubicBezTo>
                  <a:cubicBezTo>
                    <a:pt x="1928" y="611"/>
                    <a:pt x="1769" y="798"/>
                    <a:pt x="1774" y="909"/>
                  </a:cubicBezTo>
                  <a:cubicBezTo>
                    <a:pt x="1777" y="954"/>
                    <a:pt x="1811" y="1002"/>
                    <a:pt x="1886" y="1002"/>
                  </a:cubicBezTo>
                  <a:cubicBezTo>
                    <a:pt x="1897" y="1002"/>
                    <a:pt x="1908" y="1002"/>
                    <a:pt x="1917" y="999"/>
                  </a:cubicBezTo>
                  <a:cubicBezTo>
                    <a:pt x="2079" y="979"/>
                    <a:pt x="2196" y="840"/>
                    <a:pt x="2215" y="650"/>
                  </a:cubicBezTo>
                  <a:cubicBezTo>
                    <a:pt x="2304" y="653"/>
                    <a:pt x="2385" y="695"/>
                    <a:pt x="2458" y="773"/>
                  </a:cubicBezTo>
                  <a:cubicBezTo>
                    <a:pt x="2583" y="909"/>
                    <a:pt x="2556" y="1066"/>
                    <a:pt x="2508" y="1175"/>
                  </a:cubicBezTo>
                  <a:cubicBezTo>
                    <a:pt x="2399" y="1426"/>
                    <a:pt x="2095" y="1654"/>
                    <a:pt x="1869" y="1654"/>
                  </a:cubicBezTo>
                  <a:cubicBezTo>
                    <a:pt x="1805" y="1654"/>
                    <a:pt x="1755" y="1638"/>
                    <a:pt x="1713" y="1601"/>
                  </a:cubicBezTo>
                  <a:cubicBezTo>
                    <a:pt x="1688" y="1585"/>
                    <a:pt x="1666" y="1565"/>
                    <a:pt x="1649" y="1543"/>
                  </a:cubicBezTo>
                  <a:cubicBezTo>
                    <a:pt x="1744" y="1442"/>
                    <a:pt x="1774" y="1308"/>
                    <a:pt x="1733" y="1175"/>
                  </a:cubicBezTo>
                  <a:cubicBezTo>
                    <a:pt x="1702" y="1074"/>
                    <a:pt x="1649" y="1060"/>
                    <a:pt x="1621" y="1060"/>
                  </a:cubicBezTo>
                  <a:cubicBezTo>
                    <a:pt x="1576" y="1060"/>
                    <a:pt x="1537" y="1088"/>
                    <a:pt x="1509" y="1144"/>
                  </a:cubicBezTo>
                  <a:cubicBezTo>
                    <a:pt x="1462" y="1239"/>
                    <a:pt x="1456" y="1392"/>
                    <a:pt x="1540" y="1532"/>
                  </a:cubicBezTo>
                  <a:cubicBezTo>
                    <a:pt x="1451" y="1599"/>
                    <a:pt x="1283" y="1671"/>
                    <a:pt x="977" y="1671"/>
                  </a:cubicBezTo>
                  <a:lnTo>
                    <a:pt x="940" y="1671"/>
                  </a:lnTo>
                  <a:cubicBezTo>
                    <a:pt x="751" y="1668"/>
                    <a:pt x="667" y="1571"/>
                    <a:pt x="631" y="1470"/>
                  </a:cubicBezTo>
                  <a:cubicBezTo>
                    <a:pt x="753" y="1462"/>
                    <a:pt x="854" y="1403"/>
                    <a:pt x="887" y="1308"/>
                  </a:cubicBezTo>
                  <a:cubicBezTo>
                    <a:pt x="935" y="1216"/>
                    <a:pt x="915" y="1108"/>
                    <a:pt x="840" y="1010"/>
                  </a:cubicBezTo>
                  <a:cubicBezTo>
                    <a:pt x="795" y="954"/>
                    <a:pt x="753" y="943"/>
                    <a:pt x="725" y="943"/>
                  </a:cubicBezTo>
                  <a:cubicBezTo>
                    <a:pt x="684" y="943"/>
                    <a:pt x="645" y="965"/>
                    <a:pt x="608" y="1007"/>
                  </a:cubicBezTo>
                  <a:cubicBezTo>
                    <a:pt x="547" y="1082"/>
                    <a:pt x="502" y="1233"/>
                    <a:pt x="519" y="1384"/>
                  </a:cubicBezTo>
                  <a:cubicBezTo>
                    <a:pt x="433" y="1370"/>
                    <a:pt x="343" y="1328"/>
                    <a:pt x="257" y="1261"/>
                  </a:cubicBezTo>
                  <a:cubicBezTo>
                    <a:pt x="59" y="1110"/>
                    <a:pt x="101" y="901"/>
                    <a:pt x="128" y="820"/>
                  </a:cubicBezTo>
                  <a:cubicBezTo>
                    <a:pt x="187" y="639"/>
                    <a:pt x="349" y="494"/>
                    <a:pt x="483" y="494"/>
                  </a:cubicBezTo>
                  <a:cubicBezTo>
                    <a:pt x="519" y="494"/>
                    <a:pt x="550" y="505"/>
                    <a:pt x="578" y="522"/>
                  </a:cubicBezTo>
                  <a:cubicBezTo>
                    <a:pt x="585" y="527"/>
                    <a:pt x="592" y="530"/>
                    <a:pt x="599" y="530"/>
                  </a:cubicBezTo>
                  <a:cubicBezTo>
                    <a:pt x="606" y="530"/>
                    <a:pt x="612" y="527"/>
                    <a:pt x="619" y="522"/>
                  </a:cubicBezTo>
                  <a:cubicBezTo>
                    <a:pt x="631" y="513"/>
                    <a:pt x="642" y="497"/>
                    <a:pt x="639" y="483"/>
                  </a:cubicBezTo>
                  <a:cubicBezTo>
                    <a:pt x="639" y="480"/>
                    <a:pt x="614" y="273"/>
                    <a:pt x="712" y="162"/>
                  </a:cubicBezTo>
                  <a:cubicBezTo>
                    <a:pt x="753" y="115"/>
                    <a:pt x="812" y="93"/>
                    <a:pt x="887" y="93"/>
                  </a:cubicBezTo>
                  <a:cubicBezTo>
                    <a:pt x="941" y="93"/>
                    <a:pt x="1005" y="105"/>
                    <a:pt x="1077" y="128"/>
                  </a:cubicBezTo>
                  <a:cubicBezTo>
                    <a:pt x="1147" y="148"/>
                    <a:pt x="1211" y="179"/>
                    <a:pt x="1258" y="215"/>
                  </a:cubicBezTo>
                  <a:cubicBezTo>
                    <a:pt x="1150" y="360"/>
                    <a:pt x="1113" y="561"/>
                    <a:pt x="1230" y="661"/>
                  </a:cubicBezTo>
                  <a:cubicBezTo>
                    <a:pt x="1269" y="692"/>
                    <a:pt x="1309" y="709"/>
                    <a:pt x="1345" y="709"/>
                  </a:cubicBezTo>
                  <a:cubicBezTo>
                    <a:pt x="1412" y="709"/>
                    <a:pt x="1465" y="664"/>
                    <a:pt x="1493" y="591"/>
                  </a:cubicBezTo>
                  <a:cubicBezTo>
                    <a:pt x="1526" y="485"/>
                    <a:pt x="1504" y="329"/>
                    <a:pt x="1370" y="204"/>
                  </a:cubicBezTo>
                  <a:cubicBezTo>
                    <a:pt x="1454" y="120"/>
                    <a:pt x="1553" y="76"/>
                    <a:pt x="1655" y="76"/>
                  </a:cubicBezTo>
                  <a:close/>
                  <a:moveTo>
                    <a:pt x="1660" y="0"/>
                  </a:moveTo>
                  <a:cubicBezTo>
                    <a:pt x="1535" y="0"/>
                    <a:pt x="1412" y="56"/>
                    <a:pt x="1314" y="162"/>
                  </a:cubicBezTo>
                  <a:cubicBezTo>
                    <a:pt x="1256" y="120"/>
                    <a:pt x="1186" y="89"/>
                    <a:pt x="1108" y="61"/>
                  </a:cubicBezTo>
                  <a:cubicBezTo>
                    <a:pt x="1029" y="34"/>
                    <a:pt x="958" y="20"/>
                    <a:pt x="894" y="20"/>
                  </a:cubicBezTo>
                  <a:cubicBezTo>
                    <a:pt x="797" y="20"/>
                    <a:pt x="719" y="53"/>
                    <a:pt x="661" y="117"/>
                  </a:cubicBezTo>
                  <a:cubicBezTo>
                    <a:pt x="583" y="212"/>
                    <a:pt x="569" y="352"/>
                    <a:pt x="569" y="430"/>
                  </a:cubicBezTo>
                  <a:cubicBezTo>
                    <a:pt x="547" y="424"/>
                    <a:pt x="522" y="421"/>
                    <a:pt x="500" y="421"/>
                  </a:cubicBezTo>
                  <a:cubicBezTo>
                    <a:pt x="327" y="421"/>
                    <a:pt x="140" y="586"/>
                    <a:pt x="70" y="801"/>
                  </a:cubicBezTo>
                  <a:cubicBezTo>
                    <a:pt x="0" y="1010"/>
                    <a:pt x="59" y="1200"/>
                    <a:pt x="226" y="1328"/>
                  </a:cubicBezTo>
                  <a:cubicBezTo>
                    <a:pt x="335" y="1406"/>
                    <a:pt x="446" y="1456"/>
                    <a:pt x="550" y="1470"/>
                  </a:cubicBezTo>
                  <a:cubicBezTo>
                    <a:pt x="600" y="1643"/>
                    <a:pt x="739" y="1749"/>
                    <a:pt x="940" y="1752"/>
                  </a:cubicBezTo>
                  <a:lnTo>
                    <a:pt x="977" y="1752"/>
                  </a:lnTo>
                  <a:cubicBezTo>
                    <a:pt x="1242" y="1752"/>
                    <a:pt x="1451" y="1696"/>
                    <a:pt x="1585" y="1599"/>
                  </a:cubicBezTo>
                  <a:cubicBezTo>
                    <a:pt x="1607" y="1624"/>
                    <a:pt x="1632" y="1646"/>
                    <a:pt x="1660" y="1668"/>
                  </a:cubicBezTo>
                  <a:cubicBezTo>
                    <a:pt x="1716" y="1710"/>
                    <a:pt x="1786" y="1735"/>
                    <a:pt x="1864" y="1735"/>
                  </a:cubicBezTo>
                  <a:cubicBezTo>
                    <a:pt x="2123" y="1735"/>
                    <a:pt x="2455" y="1490"/>
                    <a:pt x="2575" y="1208"/>
                  </a:cubicBezTo>
                  <a:cubicBezTo>
                    <a:pt x="2656" y="1024"/>
                    <a:pt x="2636" y="851"/>
                    <a:pt x="2514" y="723"/>
                  </a:cubicBezTo>
                  <a:cubicBezTo>
                    <a:pt x="2422" y="628"/>
                    <a:pt x="2327" y="580"/>
                    <a:pt x="2212" y="578"/>
                  </a:cubicBezTo>
                  <a:cubicBezTo>
                    <a:pt x="2204" y="382"/>
                    <a:pt x="2092" y="195"/>
                    <a:pt x="1903" y="78"/>
                  </a:cubicBezTo>
                  <a:cubicBezTo>
                    <a:pt x="1827" y="25"/>
                    <a:pt x="1744" y="0"/>
                    <a:pt x="16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5" name="Google Shape;1835;p38">
              <a:extLst>
                <a:ext uri="{FF2B5EF4-FFF2-40B4-BE49-F238E27FC236}">
                  <a16:creationId xmlns:a16="http://schemas.microsoft.com/office/drawing/2014/main" id="{A2A72256-4D3E-4918-B871-A6ACE45BEE88}"/>
                </a:ext>
              </a:extLst>
            </p:cNvPr>
            <p:cNvSpPr/>
            <p:nvPr/>
          </p:nvSpPr>
          <p:spPr>
            <a:xfrm rot="-922284">
              <a:off x="842077" y="922160"/>
              <a:ext cx="5245" cy="47141"/>
            </a:xfrm>
            <a:custGeom>
              <a:avLst/>
              <a:gdLst/>
              <a:ahLst/>
              <a:cxnLst/>
              <a:rect l="l" t="t" r="r" b="b"/>
              <a:pathLst>
                <a:path w="82" h="737" extrusionOk="0">
                  <a:moveTo>
                    <a:pt x="42" y="0"/>
                  </a:moveTo>
                  <a:cubicBezTo>
                    <a:pt x="20" y="0"/>
                    <a:pt x="3" y="17"/>
                    <a:pt x="3" y="39"/>
                  </a:cubicBezTo>
                  <a:lnTo>
                    <a:pt x="0" y="698"/>
                  </a:lnTo>
                  <a:cubicBezTo>
                    <a:pt x="0" y="717"/>
                    <a:pt x="17" y="737"/>
                    <a:pt x="39" y="737"/>
                  </a:cubicBezTo>
                  <a:cubicBezTo>
                    <a:pt x="62" y="737"/>
                    <a:pt x="81" y="723"/>
                    <a:pt x="75" y="698"/>
                  </a:cubicBezTo>
                  <a:lnTo>
                    <a:pt x="81" y="39"/>
                  </a:lnTo>
                  <a:cubicBezTo>
                    <a:pt x="81" y="17"/>
                    <a:pt x="62" y="0"/>
                    <a:pt x="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6" name="Google Shape;1836;p38">
              <a:extLst>
                <a:ext uri="{FF2B5EF4-FFF2-40B4-BE49-F238E27FC236}">
                  <a16:creationId xmlns:a16="http://schemas.microsoft.com/office/drawing/2014/main" id="{5406AC70-61D7-491F-BBCE-A9F52388F1A4}"/>
                </a:ext>
              </a:extLst>
            </p:cNvPr>
            <p:cNvSpPr/>
            <p:nvPr/>
          </p:nvSpPr>
          <p:spPr>
            <a:xfrm rot="-922284">
              <a:off x="824413" y="930407"/>
              <a:ext cx="40936" cy="29551"/>
            </a:xfrm>
            <a:custGeom>
              <a:avLst/>
              <a:gdLst/>
              <a:ahLst/>
              <a:cxnLst/>
              <a:rect l="l" t="t" r="r" b="b"/>
              <a:pathLst>
                <a:path w="640" h="462" extrusionOk="0">
                  <a:moveTo>
                    <a:pt x="594" y="1"/>
                  </a:moveTo>
                  <a:cubicBezTo>
                    <a:pt x="585" y="1"/>
                    <a:pt x="577" y="4"/>
                    <a:pt x="570" y="10"/>
                  </a:cubicBezTo>
                  <a:lnTo>
                    <a:pt x="26" y="389"/>
                  </a:lnTo>
                  <a:cubicBezTo>
                    <a:pt x="6" y="403"/>
                    <a:pt x="1" y="428"/>
                    <a:pt x="15" y="445"/>
                  </a:cubicBezTo>
                  <a:cubicBezTo>
                    <a:pt x="23" y="456"/>
                    <a:pt x="34" y="462"/>
                    <a:pt x="48" y="462"/>
                  </a:cubicBezTo>
                  <a:cubicBezTo>
                    <a:pt x="54" y="462"/>
                    <a:pt x="65" y="459"/>
                    <a:pt x="71" y="456"/>
                  </a:cubicBezTo>
                  <a:lnTo>
                    <a:pt x="615" y="74"/>
                  </a:lnTo>
                  <a:cubicBezTo>
                    <a:pt x="637" y="63"/>
                    <a:pt x="640" y="38"/>
                    <a:pt x="626" y="18"/>
                  </a:cubicBezTo>
                  <a:cubicBezTo>
                    <a:pt x="618" y="7"/>
                    <a:pt x="606" y="1"/>
                    <a:pt x="5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7" name="Google Shape;1837;p38">
              <a:extLst>
                <a:ext uri="{FF2B5EF4-FFF2-40B4-BE49-F238E27FC236}">
                  <a16:creationId xmlns:a16="http://schemas.microsoft.com/office/drawing/2014/main" id="{3FD1E771-349F-401F-AB80-FD04F9997D0B}"/>
                </a:ext>
              </a:extLst>
            </p:cNvPr>
            <p:cNvSpPr/>
            <p:nvPr/>
          </p:nvSpPr>
          <p:spPr>
            <a:xfrm rot="-922284">
              <a:off x="829281" y="928666"/>
              <a:ext cx="31790" cy="33005"/>
            </a:xfrm>
            <a:custGeom>
              <a:avLst/>
              <a:gdLst/>
              <a:ahLst/>
              <a:cxnLst/>
              <a:rect l="l" t="t" r="r" b="b"/>
              <a:pathLst>
                <a:path w="497" h="516" extrusionOk="0">
                  <a:moveTo>
                    <a:pt x="44" y="0"/>
                  </a:moveTo>
                  <a:cubicBezTo>
                    <a:pt x="35" y="0"/>
                    <a:pt x="25" y="4"/>
                    <a:pt x="17" y="11"/>
                  </a:cubicBezTo>
                  <a:cubicBezTo>
                    <a:pt x="0" y="25"/>
                    <a:pt x="0" y="50"/>
                    <a:pt x="14" y="66"/>
                  </a:cubicBezTo>
                  <a:lnTo>
                    <a:pt x="424" y="502"/>
                  </a:lnTo>
                  <a:cubicBezTo>
                    <a:pt x="433" y="513"/>
                    <a:pt x="441" y="516"/>
                    <a:pt x="452" y="516"/>
                  </a:cubicBezTo>
                  <a:cubicBezTo>
                    <a:pt x="460" y="516"/>
                    <a:pt x="469" y="513"/>
                    <a:pt x="480" y="507"/>
                  </a:cubicBezTo>
                  <a:cubicBezTo>
                    <a:pt x="497" y="493"/>
                    <a:pt x="497" y="468"/>
                    <a:pt x="483" y="449"/>
                  </a:cubicBezTo>
                  <a:lnTo>
                    <a:pt x="73" y="13"/>
                  </a:lnTo>
                  <a:cubicBezTo>
                    <a:pt x="65" y="5"/>
                    <a:pt x="55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8" name="Google Shape;1838;p38">
              <a:extLst>
                <a:ext uri="{FF2B5EF4-FFF2-40B4-BE49-F238E27FC236}">
                  <a16:creationId xmlns:a16="http://schemas.microsoft.com/office/drawing/2014/main" id="{8CF5FF43-B253-46CB-A86F-DC9C42D214CC}"/>
                </a:ext>
              </a:extLst>
            </p:cNvPr>
            <p:cNvSpPr/>
            <p:nvPr/>
          </p:nvSpPr>
          <p:spPr>
            <a:xfrm rot="-922284">
              <a:off x="820341" y="942721"/>
              <a:ext cx="45542" cy="5565"/>
            </a:xfrm>
            <a:custGeom>
              <a:avLst/>
              <a:gdLst/>
              <a:ahLst/>
              <a:cxnLst/>
              <a:rect l="l" t="t" r="r" b="b"/>
              <a:pathLst>
                <a:path w="712" h="87" extrusionOk="0">
                  <a:moveTo>
                    <a:pt x="673" y="0"/>
                  </a:moveTo>
                  <a:lnTo>
                    <a:pt x="37" y="9"/>
                  </a:lnTo>
                  <a:cubicBezTo>
                    <a:pt x="17" y="9"/>
                    <a:pt x="1" y="26"/>
                    <a:pt x="1" y="48"/>
                  </a:cubicBezTo>
                  <a:cubicBezTo>
                    <a:pt x="1" y="67"/>
                    <a:pt x="17" y="87"/>
                    <a:pt x="37" y="87"/>
                  </a:cubicBezTo>
                  <a:lnTo>
                    <a:pt x="673" y="79"/>
                  </a:lnTo>
                  <a:cubicBezTo>
                    <a:pt x="692" y="79"/>
                    <a:pt x="712" y="62"/>
                    <a:pt x="712" y="40"/>
                  </a:cubicBezTo>
                  <a:cubicBezTo>
                    <a:pt x="712" y="20"/>
                    <a:pt x="692" y="0"/>
                    <a:pt x="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9" name="Google Shape;1839;p38">
              <a:extLst>
                <a:ext uri="{FF2B5EF4-FFF2-40B4-BE49-F238E27FC236}">
                  <a16:creationId xmlns:a16="http://schemas.microsoft.com/office/drawing/2014/main" id="{E825CE73-8ABD-4902-B24B-14B658DC0E5D}"/>
                </a:ext>
              </a:extLst>
            </p:cNvPr>
            <p:cNvSpPr/>
            <p:nvPr/>
          </p:nvSpPr>
          <p:spPr>
            <a:xfrm rot="-922284">
              <a:off x="1892454" y="707450"/>
              <a:ext cx="5117" cy="47141"/>
            </a:xfrm>
            <a:custGeom>
              <a:avLst/>
              <a:gdLst/>
              <a:ahLst/>
              <a:cxnLst/>
              <a:rect l="l" t="t" r="r" b="b"/>
              <a:pathLst>
                <a:path w="80" h="737" extrusionOk="0">
                  <a:moveTo>
                    <a:pt x="43" y="0"/>
                  </a:moveTo>
                  <a:cubicBezTo>
                    <a:pt x="20" y="0"/>
                    <a:pt x="4" y="17"/>
                    <a:pt x="4" y="39"/>
                  </a:cubicBezTo>
                  <a:lnTo>
                    <a:pt x="1" y="698"/>
                  </a:lnTo>
                  <a:cubicBezTo>
                    <a:pt x="1" y="717"/>
                    <a:pt x="18" y="737"/>
                    <a:pt x="40" y="737"/>
                  </a:cubicBezTo>
                  <a:cubicBezTo>
                    <a:pt x="60" y="737"/>
                    <a:pt x="76" y="717"/>
                    <a:pt x="76" y="698"/>
                  </a:cubicBezTo>
                  <a:lnTo>
                    <a:pt x="79" y="39"/>
                  </a:lnTo>
                  <a:cubicBezTo>
                    <a:pt x="79" y="17"/>
                    <a:pt x="62" y="0"/>
                    <a:pt x="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" name="Google Shape;1840;p38">
              <a:extLst>
                <a:ext uri="{FF2B5EF4-FFF2-40B4-BE49-F238E27FC236}">
                  <a16:creationId xmlns:a16="http://schemas.microsoft.com/office/drawing/2014/main" id="{8FBC72E2-5F35-4D9C-A6D8-FE31DFEDA874}"/>
                </a:ext>
              </a:extLst>
            </p:cNvPr>
            <p:cNvSpPr/>
            <p:nvPr/>
          </p:nvSpPr>
          <p:spPr>
            <a:xfrm rot="-922284">
              <a:off x="1874664" y="715715"/>
              <a:ext cx="40936" cy="29551"/>
            </a:xfrm>
            <a:custGeom>
              <a:avLst/>
              <a:gdLst/>
              <a:ahLst/>
              <a:cxnLst/>
              <a:rect l="l" t="t" r="r" b="b"/>
              <a:pathLst>
                <a:path w="640" h="462" extrusionOk="0">
                  <a:moveTo>
                    <a:pt x="594" y="1"/>
                  </a:moveTo>
                  <a:cubicBezTo>
                    <a:pt x="585" y="1"/>
                    <a:pt x="577" y="4"/>
                    <a:pt x="570" y="10"/>
                  </a:cubicBezTo>
                  <a:lnTo>
                    <a:pt x="26" y="389"/>
                  </a:lnTo>
                  <a:cubicBezTo>
                    <a:pt x="4" y="403"/>
                    <a:pt x="1" y="428"/>
                    <a:pt x="15" y="445"/>
                  </a:cubicBezTo>
                  <a:cubicBezTo>
                    <a:pt x="23" y="456"/>
                    <a:pt x="31" y="462"/>
                    <a:pt x="45" y="462"/>
                  </a:cubicBezTo>
                  <a:cubicBezTo>
                    <a:pt x="57" y="462"/>
                    <a:pt x="65" y="456"/>
                    <a:pt x="71" y="456"/>
                  </a:cubicBezTo>
                  <a:lnTo>
                    <a:pt x="615" y="74"/>
                  </a:lnTo>
                  <a:cubicBezTo>
                    <a:pt x="634" y="63"/>
                    <a:pt x="640" y="38"/>
                    <a:pt x="626" y="18"/>
                  </a:cubicBezTo>
                  <a:cubicBezTo>
                    <a:pt x="618" y="7"/>
                    <a:pt x="606" y="1"/>
                    <a:pt x="5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" name="Google Shape;1841;p38">
              <a:extLst>
                <a:ext uri="{FF2B5EF4-FFF2-40B4-BE49-F238E27FC236}">
                  <a16:creationId xmlns:a16="http://schemas.microsoft.com/office/drawing/2014/main" id="{D96D074E-DDA0-4143-BAE9-A49B9C98212D}"/>
                </a:ext>
              </a:extLst>
            </p:cNvPr>
            <p:cNvSpPr/>
            <p:nvPr/>
          </p:nvSpPr>
          <p:spPr>
            <a:xfrm rot="-922284">
              <a:off x="1879108" y="713865"/>
              <a:ext cx="31982" cy="33005"/>
            </a:xfrm>
            <a:custGeom>
              <a:avLst/>
              <a:gdLst/>
              <a:ahLst/>
              <a:cxnLst/>
              <a:rect l="l" t="t" r="r" b="b"/>
              <a:pathLst>
                <a:path w="500" h="516" extrusionOk="0">
                  <a:moveTo>
                    <a:pt x="46" y="1"/>
                  </a:moveTo>
                  <a:cubicBezTo>
                    <a:pt x="37" y="1"/>
                    <a:pt x="27" y="4"/>
                    <a:pt x="17" y="11"/>
                  </a:cubicBezTo>
                  <a:cubicBezTo>
                    <a:pt x="1" y="25"/>
                    <a:pt x="1" y="50"/>
                    <a:pt x="14" y="67"/>
                  </a:cubicBezTo>
                  <a:lnTo>
                    <a:pt x="427" y="502"/>
                  </a:lnTo>
                  <a:cubicBezTo>
                    <a:pt x="433" y="513"/>
                    <a:pt x="444" y="516"/>
                    <a:pt x="455" y="516"/>
                  </a:cubicBezTo>
                  <a:cubicBezTo>
                    <a:pt x="464" y="516"/>
                    <a:pt x="475" y="513"/>
                    <a:pt x="483" y="504"/>
                  </a:cubicBezTo>
                  <a:cubicBezTo>
                    <a:pt x="500" y="491"/>
                    <a:pt x="500" y="468"/>
                    <a:pt x="486" y="449"/>
                  </a:cubicBezTo>
                  <a:lnTo>
                    <a:pt x="73" y="13"/>
                  </a:lnTo>
                  <a:cubicBezTo>
                    <a:pt x="66" y="5"/>
                    <a:pt x="56" y="1"/>
                    <a:pt x="4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" name="Google Shape;1842;p38">
              <a:extLst>
                <a:ext uri="{FF2B5EF4-FFF2-40B4-BE49-F238E27FC236}">
                  <a16:creationId xmlns:a16="http://schemas.microsoft.com/office/drawing/2014/main" id="{DB12BFCC-D569-44E4-ACB1-9F49B8B61493}"/>
                </a:ext>
              </a:extLst>
            </p:cNvPr>
            <p:cNvSpPr/>
            <p:nvPr/>
          </p:nvSpPr>
          <p:spPr>
            <a:xfrm rot="-922284">
              <a:off x="1870338" y="727888"/>
              <a:ext cx="45606" cy="5437"/>
            </a:xfrm>
            <a:custGeom>
              <a:avLst/>
              <a:gdLst/>
              <a:ahLst/>
              <a:cxnLst/>
              <a:rect l="l" t="t" r="r" b="b"/>
              <a:pathLst>
                <a:path w="713" h="85" extrusionOk="0">
                  <a:moveTo>
                    <a:pt x="676" y="1"/>
                  </a:moveTo>
                  <a:lnTo>
                    <a:pt x="40" y="9"/>
                  </a:lnTo>
                  <a:cubicBezTo>
                    <a:pt x="20" y="9"/>
                    <a:pt x="1" y="26"/>
                    <a:pt x="1" y="45"/>
                  </a:cubicBezTo>
                  <a:cubicBezTo>
                    <a:pt x="1" y="68"/>
                    <a:pt x="20" y="84"/>
                    <a:pt x="40" y="84"/>
                  </a:cubicBezTo>
                  <a:lnTo>
                    <a:pt x="676" y="79"/>
                  </a:lnTo>
                  <a:cubicBezTo>
                    <a:pt x="695" y="79"/>
                    <a:pt x="712" y="59"/>
                    <a:pt x="712" y="40"/>
                  </a:cubicBezTo>
                  <a:cubicBezTo>
                    <a:pt x="712" y="17"/>
                    <a:pt x="695" y="1"/>
                    <a:pt x="6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" name="Google Shape;1843;p38">
              <a:extLst>
                <a:ext uri="{FF2B5EF4-FFF2-40B4-BE49-F238E27FC236}">
                  <a16:creationId xmlns:a16="http://schemas.microsoft.com/office/drawing/2014/main" id="{81A61AC5-EC5A-4656-A455-DD4D7482F5FA}"/>
                </a:ext>
              </a:extLst>
            </p:cNvPr>
            <p:cNvSpPr/>
            <p:nvPr/>
          </p:nvSpPr>
          <p:spPr>
            <a:xfrm rot="-922284">
              <a:off x="1074314" y="699454"/>
              <a:ext cx="34860" cy="34860"/>
            </a:xfrm>
            <a:custGeom>
              <a:avLst/>
              <a:gdLst/>
              <a:ahLst/>
              <a:cxnLst/>
              <a:rect l="l" t="t" r="r" b="b"/>
              <a:pathLst>
                <a:path w="545" h="545" extrusionOk="0">
                  <a:moveTo>
                    <a:pt x="274" y="82"/>
                  </a:moveTo>
                  <a:cubicBezTo>
                    <a:pt x="327" y="82"/>
                    <a:pt x="374" y="101"/>
                    <a:pt x="405" y="140"/>
                  </a:cubicBezTo>
                  <a:cubicBezTo>
                    <a:pt x="441" y="174"/>
                    <a:pt x="461" y="224"/>
                    <a:pt x="461" y="277"/>
                  </a:cubicBezTo>
                  <a:cubicBezTo>
                    <a:pt x="461" y="383"/>
                    <a:pt x="374" y="467"/>
                    <a:pt x="271" y="467"/>
                  </a:cubicBezTo>
                  <a:cubicBezTo>
                    <a:pt x="162" y="464"/>
                    <a:pt x="79" y="380"/>
                    <a:pt x="79" y="271"/>
                  </a:cubicBezTo>
                  <a:cubicBezTo>
                    <a:pt x="81" y="163"/>
                    <a:pt x="165" y="82"/>
                    <a:pt x="274" y="82"/>
                  </a:cubicBezTo>
                  <a:close/>
                  <a:moveTo>
                    <a:pt x="274" y="1"/>
                  </a:moveTo>
                  <a:cubicBezTo>
                    <a:pt x="123" y="1"/>
                    <a:pt x="1" y="123"/>
                    <a:pt x="1" y="271"/>
                  </a:cubicBezTo>
                  <a:cubicBezTo>
                    <a:pt x="1" y="422"/>
                    <a:pt x="123" y="545"/>
                    <a:pt x="274" y="545"/>
                  </a:cubicBezTo>
                  <a:cubicBezTo>
                    <a:pt x="425" y="545"/>
                    <a:pt x="545" y="422"/>
                    <a:pt x="542" y="271"/>
                  </a:cubicBezTo>
                  <a:cubicBezTo>
                    <a:pt x="542" y="199"/>
                    <a:pt x="517" y="132"/>
                    <a:pt x="466" y="82"/>
                  </a:cubicBezTo>
                  <a:cubicBezTo>
                    <a:pt x="416" y="29"/>
                    <a:pt x="346" y="1"/>
                    <a:pt x="274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" name="Google Shape;1844;p38">
              <a:extLst>
                <a:ext uri="{FF2B5EF4-FFF2-40B4-BE49-F238E27FC236}">
                  <a16:creationId xmlns:a16="http://schemas.microsoft.com/office/drawing/2014/main" id="{9491444A-BFF0-43B0-ACB2-393BFBD74BDD}"/>
                </a:ext>
              </a:extLst>
            </p:cNvPr>
            <p:cNvSpPr/>
            <p:nvPr/>
          </p:nvSpPr>
          <p:spPr>
            <a:xfrm rot="-922284">
              <a:off x="1756445" y="677970"/>
              <a:ext cx="34860" cy="34860"/>
            </a:xfrm>
            <a:custGeom>
              <a:avLst/>
              <a:gdLst/>
              <a:ahLst/>
              <a:cxnLst/>
              <a:rect l="l" t="t" r="r" b="b"/>
              <a:pathLst>
                <a:path w="545" h="545" extrusionOk="0">
                  <a:moveTo>
                    <a:pt x="277" y="81"/>
                  </a:moveTo>
                  <a:cubicBezTo>
                    <a:pt x="327" y="81"/>
                    <a:pt x="375" y="101"/>
                    <a:pt x="408" y="140"/>
                  </a:cubicBezTo>
                  <a:cubicBezTo>
                    <a:pt x="445" y="176"/>
                    <a:pt x="464" y="223"/>
                    <a:pt x="464" y="276"/>
                  </a:cubicBezTo>
                  <a:cubicBezTo>
                    <a:pt x="464" y="385"/>
                    <a:pt x="378" y="469"/>
                    <a:pt x="272" y="469"/>
                  </a:cubicBezTo>
                  <a:cubicBezTo>
                    <a:pt x="166" y="466"/>
                    <a:pt x="82" y="382"/>
                    <a:pt x="82" y="274"/>
                  </a:cubicBezTo>
                  <a:cubicBezTo>
                    <a:pt x="85" y="165"/>
                    <a:pt x="168" y="81"/>
                    <a:pt x="277" y="81"/>
                  </a:cubicBezTo>
                  <a:close/>
                  <a:moveTo>
                    <a:pt x="272" y="0"/>
                  </a:moveTo>
                  <a:cubicBezTo>
                    <a:pt x="124" y="0"/>
                    <a:pt x="1" y="123"/>
                    <a:pt x="1" y="274"/>
                  </a:cubicBezTo>
                  <a:cubicBezTo>
                    <a:pt x="1" y="424"/>
                    <a:pt x="124" y="544"/>
                    <a:pt x="272" y="544"/>
                  </a:cubicBezTo>
                  <a:cubicBezTo>
                    <a:pt x="422" y="544"/>
                    <a:pt x="545" y="424"/>
                    <a:pt x="542" y="274"/>
                  </a:cubicBezTo>
                  <a:cubicBezTo>
                    <a:pt x="542" y="201"/>
                    <a:pt x="517" y="134"/>
                    <a:pt x="464" y="81"/>
                  </a:cubicBezTo>
                  <a:cubicBezTo>
                    <a:pt x="417" y="28"/>
                    <a:pt x="347" y="0"/>
                    <a:pt x="272" y="0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Google Shape;1845;p38">
              <a:extLst>
                <a:ext uri="{FF2B5EF4-FFF2-40B4-BE49-F238E27FC236}">
                  <a16:creationId xmlns:a16="http://schemas.microsoft.com/office/drawing/2014/main" id="{D5ED1C56-5B8C-41B4-B909-450BF8CE9E4E}"/>
                </a:ext>
              </a:extLst>
            </p:cNvPr>
            <p:cNvSpPr/>
            <p:nvPr/>
          </p:nvSpPr>
          <p:spPr>
            <a:xfrm rot="-922284">
              <a:off x="1285295" y="1441334"/>
              <a:ext cx="34860" cy="34860"/>
            </a:xfrm>
            <a:custGeom>
              <a:avLst/>
              <a:gdLst/>
              <a:ahLst/>
              <a:cxnLst/>
              <a:rect l="l" t="t" r="r" b="b"/>
              <a:pathLst>
                <a:path w="545" h="545" extrusionOk="0">
                  <a:moveTo>
                    <a:pt x="277" y="84"/>
                  </a:moveTo>
                  <a:cubicBezTo>
                    <a:pt x="324" y="84"/>
                    <a:pt x="374" y="103"/>
                    <a:pt x="408" y="145"/>
                  </a:cubicBezTo>
                  <a:cubicBezTo>
                    <a:pt x="444" y="179"/>
                    <a:pt x="464" y="229"/>
                    <a:pt x="464" y="279"/>
                  </a:cubicBezTo>
                  <a:cubicBezTo>
                    <a:pt x="464" y="388"/>
                    <a:pt x="377" y="472"/>
                    <a:pt x="271" y="472"/>
                  </a:cubicBezTo>
                  <a:cubicBezTo>
                    <a:pt x="165" y="469"/>
                    <a:pt x="81" y="385"/>
                    <a:pt x="81" y="276"/>
                  </a:cubicBezTo>
                  <a:cubicBezTo>
                    <a:pt x="84" y="168"/>
                    <a:pt x="168" y="84"/>
                    <a:pt x="277" y="84"/>
                  </a:cubicBezTo>
                  <a:close/>
                  <a:moveTo>
                    <a:pt x="271" y="0"/>
                  </a:moveTo>
                  <a:cubicBezTo>
                    <a:pt x="123" y="0"/>
                    <a:pt x="1" y="123"/>
                    <a:pt x="1" y="274"/>
                  </a:cubicBezTo>
                  <a:cubicBezTo>
                    <a:pt x="1" y="424"/>
                    <a:pt x="123" y="544"/>
                    <a:pt x="271" y="544"/>
                  </a:cubicBezTo>
                  <a:cubicBezTo>
                    <a:pt x="422" y="544"/>
                    <a:pt x="545" y="427"/>
                    <a:pt x="542" y="274"/>
                  </a:cubicBezTo>
                  <a:cubicBezTo>
                    <a:pt x="542" y="201"/>
                    <a:pt x="517" y="134"/>
                    <a:pt x="464" y="81"/>
                  </a:cubicBezTo>
                  <a:cubicBezTo>
                    <a:pt x="416" y="28"/>
                    <a:pt x="346" y="0"/>
                    <a:pt x="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" name="Google Shape;1846;p38">
              <a:extLst>
                <a:ext uri="{FF2B5EF4-FFF2-40B4-BE49-F238E27FC236}">
                  <a16:creationId xmlns:a16="http://schemas.microsoft.com/office/drawing/2014/main" id="{461DC237-6682-4B3B-92BC-6962CC4510C4}"/>
                </a:ext>
              </a:extLst>
            </p:cNvPr>
            <p:cNvSpPr/>
            <p:nvPr/>
          </p:nvSpPr>
          <p:spPr>
            <a:xfrm rot="-922284">
              <a:off x="1582232" y="310642"/>
              <a:ext cx="78547" cy="74837"/>
            </a:xfrm>
            <a:custGeom>
              <a:avLst/>
              <a:gdLst/>
              <a:ahLst/>
              <a:cxnLst/>
              <a:rect l="l" t="t" r="r" b="b"/>
              <a:pathLst>
                <a:path w="1228" h="1170" extrusionOk="0">
                  <a:moveTo>
                    <a:pt x="723" y="90"/>
                  </a:moveTo>
                  <a:cubicBezTo>
                    <a:pt x="737" y="138"/>
                    <a:pt x="759" y="246"/>
                    <a:pt x="784" y="375"/>
                  </a:cubicBezTo>
                  <a:cubicBezTo>
                    <a:pt x="698" y="350"/>
                    <a:pt x="603" y="330"/>
                    <a:pt x="514" y="308"/>
                  </a:cubicBezTo>
                  <a:cubicBezTo>
                    <a:pt x="642" y="149"/>
                    <a:pt x="698" y="98"/>
                    <a:pt x="723" y="90"/>
                  </a:cubicBezTo>
                  <a:close/>
                  <a:moveTo>
                    <a:pt x="131" y="330"/>
                  </a:moveTo>
                  <a:cubicBezTo>
                    <a:pt x="183" y="330"/>
                    <a:pt x="267" y="343"/>
                    <a:pt x="371" y="361"/>
                  </a:cubicBezTo>
                  <a:cubicBezTo>
                    <a:pt x="338" y="411"/>
                    <a:pt x="299" y="461"/>
                    <a:pt x="257" y="517"/>
                  </a:cubicBezTo>
                  <a:cubicBezTo>
                    <a:pt x="157" y="403"/>
                    <a:pt x="129" y="350"/>
                    <a:pt x="118" y="330"/>
                  </a:cubicBezTo>
                  <a:cubicBezTo>
                    <a:pt x="122" y="330"/>
                    <a:pt x="126" y="330"/>
                    <a:pt x="131" y="330"/>
                  </a:cubicBezTo>
                  <a:close/>
                  <a:moveTo>
                    <a:pt x="882" y="483"/>
                  </a:moveTo>
                  <a:lnTo>
                    <a:pt x="882" y="483"/>
                  </a:lnTo>
                  <a:cubicBezTo>
                    <a:pt x="1041" y="531"/>
                    <a:pt x="1108" y="567"/>
                    <a:pt x="1130" y="584"/>
                  </a:cubicBezTo>
                  <a:cubicBezTo>
                    <a:pt x="1102" y="598"/>
                    <a:pt x="1035" y="629"/>
                    <a:pt x="910" y="670"/>
                  </a:cubicBezTo>
                  <a:cubicBezTo>
                    <a:pt x="901" y="612"/>
                    <a:pt x="893" y="545"/>
                    <a:pt x="882" y="483"/>
                  </a:cubicBezTo>
                  <a:close/>
                  <a:moveTo>
                    <a:pt x="458" y="377"/>
                  </a:moveTo>
                  <a:cubicBezTo>
                    <a:pt x="569" y="400"/>
                    <a:pt x="687" y="428"/>
                    <a:pt x="795" y="458"/>
                  </a:cubicBezTo>
                  <a:cubicBezTo>
                    <a:pt x="809" y="539"/>
                    <a:pt x="823" y="623"/>
                    <a:pt x="832" y="695"/>
                  </a:cubicBezTo>
                  <a:cubicBezTo>
                    <a:pt x="734" y="726"/>
                    <a:pt x="628" y="760"/>
                    <a:pt x="522" y="788"/>
                  </a:cubicBezTo>
                  <a:cubicBezTo>
                    <a:pt x="447" y="712"/>
                    <a:pt x="371" y="640"/>
                    <a:pt x="310" y="573"/>
                  </a:cubicBezTo>
                  <a:cubicBezTo>
                    <a:pt x="366" y="500"/>
                    <a:pt x="413" y="433"/>
                    <a:pt x="458" y="377"/>
                  </a:cubicBezTo>
                  <a:close/>
                  <a:moveTo>
                    <a:pt x="265" y="640"/>
                  </a:moveTo>
                  <a:cubicBezTo>
                    <a:pt x="318" y="693"/>
                    <a:pt x="374" y="751"/>
                    <a:pt x="436" y="810"/>
                  </a:cubicBezTo>
                  <a:cubicBezTo>
                    <a:pt x="290" y="846"/>
                    <a:pt x="168" y="871"/>
                    <a:pt x="104" y="874"/>
                  </a:cubicBezTo>
                  <a:cubicBezTo>
                    <a:pt x="134" y="829"/>
                    <a:pt x="196" y="740"/>
                    <a:pt x="265" y="640"/>
                  </a:cubicBezTo>
                  <a:close/>
                  <a:moveTo>
                    <a:pt x="848" y="774"/>
                  </a:moveTo>
                  <a:cubicBezTo>
                    <a:pt x="871" y="958"/>
                    <a:pt x="871" y="1041"/>
                    <a:pt x="868" y="1075"/>
                  </a:cubicBezTo>
                  <a:cubicBezTo>
                    <a:pt x="821" y="1047"/>
                    <a:pt x="726" y="972"/>
                    <a:pt x="592" y="849"/>
                  </a:cubicBezTo>
                  <a:cubicBezTo>
                    <a:pt x="681" y="824"/>
                    <a:pt x="768" y="801"/>
                    <a:pt x="848" y="774"/>
                  </a:cubicBezTo>
                  <a:close/>
                  <a:moveTo>
                    <a:pt x="731" y="1"/>
                  </a:moveTo>
                  <a:cubicBezTo>
                    <a:pt x="689" y="1"/>
                    <a:pt x="622" y="40"/>
                    <a:pt x="424" y="291"/>
                  </a:cubicBezTo>
                  <a:cubicBezTo>
                    <a:pt x="284" y="265"/>
                    <a:pt x="174" y="252"/>
                    <a:pt x="113" y="252"/>
                  </a:cubicBezTo>
                  <a:cubicBezTo>
                    <a:pt x="108" y="252"/>
                    <a:pt x="103" y="252"/>
                    <a:pt x="98" y="252"/>
                  </a:cubicBezTo>
                  <a:cubicBezTo>
                    <a:pt x="56" y="257"/>
                    <a:pt x="42" y="280"/>
                    <a:pt x="37" y="291"/>
                  </a:cubicBezTo>
                  <a:cubicBezTo>
                    <a:pt x="23" y="333"/>
                    <a:pt x="34" y="391"/>
                    <a:pt x="210" y="584"/>
                  </a:cubicBezTo>
                  <a:cubicBezTo>
                    <a:pt x="98" y="737"/>
                    <a:pt x="9" y="866"/>
                    <a:pt x="6" y="874"/>
                  </a:cubicBezTo>
                  <a:cubicBezTo>
                    <a:pt x="0" y="888"/>
                    <a:pt x="0" y="907"/>
                    <a:pt x="9" y="921"/>
                  </a:cubicBezTo>
                  <a:cubicBezTo>
                    <a:pt x="23" y="949"/>
                    <a:pt x="59" y="955"/>
                    <a:pt x="87" y="955"/>
                  </a:cubicBezTo>
                  <a:cubicBezTo>
                    <a:pt x="184" y="955"/>
                    <a:pt x="380" y="907"/>
                    <a:pt x="503" y="877"/>
                  </a:cubicBezTo>
                  <a:cubicBezTo>
                    <a:pt x="578" y="947"/>
                    <a:pt x="812" y="1159"/>
                    <a:pt x="876" y="1170"/>
                  </a:cubicBezTo>
                  <a:lnTo>
                    <a:pt x="885" y="1170"/>
                  </a:lnTo>
                  <a:cubicBezTo>
                    <a:pt x="899" y="1170"/>
                    <a:pt x="913" y="1159"/>
                    <a:pt x="924" y="1145"/>
                  </a:cubicBezTo>
                  <a:cubicBezTo>
                    <a:pt x="938" y="1128"/>
                    <a:pt x="968" y="1094"/>
                    <a:pt x="924" y="746"/>
                  </a:cubicBezTo>
                  <a:cubicBezTo>
                    <a:pt x="1172" y="662"/>
                    <a:pt x="1200" y="629"/>
                    <a:pt x="1208" y="615"/>
                  </a:cubicBezTo>
                  <a:cubicBezTo>
                    <a:pt x="1222" y="601"/>
                    <a:pt x="1228" y="581"/>
                    <a:pt x="1219" y="564"/>
                  </a:cubicBezTo>
                  <a:cubicBezTo>
                    <a:pt x="1208" y="539"/>
                    <a:pt x="1194" y="489"/>
                    <a:pt x="868" y="391"/>
                  </a:cubicBezTo>
                  <a:cubicBezTo>
                    <a:pt x="843" y="257"/>
                    <a:pt x="809" y="98"/>
                    <a:pt x="787" y="40"/>
                  </a:cubicBezTo>
                  <a:cubicBezTo>
                    <a:pt x="776" y="15"/>
                    <a:pt x="756" y="1"/>
                    <a:pt x="7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" name="Google Shape;1847;p38">
              <a:extLst>
                <a:ext uri="{FF2B5EF4-FFF2-40B4-BE49-F238E27FC236}">
                  <a16:creationId xmlns:a16="http://schemas.microsoft.com/office/drawing/2014/main" id="{6196E633-E9B7-4723-B90E-D02EAA768EE7}"/>
                </a:ext>
              </a:extLst>
            </p:cNvPr>
            <p:cNvSpPr/>
            <p:nvPr/>
          </p:nvSpPr>
          <p:spPr>
            <a:xfrm rot="-922284">
              <a:off x="1083952" y="636974"/>
              <a:ext cx="671932" cy="671932"/>
            </a:xfrm>
            <a:custGeom>
              <a:avLst/>
              <a:gdLst/>
              <a:ahLst/>
              <a:cxnLst/>
              <a:rect l="l" t="t" r="r" b="b"/>
              <a:pathLst>
                <a:path w="10505" h="10505" extrusionOk="0">
                  <a:moveTo>
                    <a:pt x="5251" y="1"/>
                  </a:moveTo>
                  <a:cubicBezTo>
                    <a:pt x="2353" y="1"/>
                    <a:pt x="1" y="2352"/>
                    <a:pt x="1" y="5251"/>
                  </a:cubicBezTo>
                  <a:cubicBezTo>
                    <a:pt x="1" y="8152"/>
                    <a:pt x="2353" y="10504"/>
                    <a:pt x="5251" y="10504"/>
                  </a:cubicBezTo>
                  <a:cubicBezTo>
                    <a:pt x="8153" y="10504"/>
                    <a:pt x="10504" y="8152"/>
                    <a:pt x="10504" y="5251"/>
                  </a:cubicBezTo>
                  <a:cubicBezTo>
                    <a:pt x="10504" y="2352"/>
                    <a:pt x="8153" y="1"/>
                    <a:pt x="52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Google Shape;1848;p38">
              <a:extLst>
                <a:ext uri="{FF2B5EF4-FFF2-40B4-BE49-F238E27FC236}">
                  <a16:creationId xmlns:a16="http://schemas.microsoft.com/office/drawing/2014/main" id="{44083CBC-7D75-46A1-9A40-32ECE4F35C35}"/>
                </a:ext>
              </a:extLst>
            </p:cNvPr>
            <p:cNvSpPr/>
            <p:nvPr/>
          </p:nvSpPr>
          <p:spPr>
            <a:xfrm rot="-922284">
              <a:off x="1162951" y="712515"/>
              <a:ext cx="527887" cy="527696"/>
            </a:xfrm>
            <a:custGeom>
              <a:avLst/>
              <a:gdLst/>
              <a:ahLst/>
              <a:cxnLst/>
              <a:rect l="l" t="t" r="r" b="b"/>
              <a:pathLst>
                <a:path w="8253" h="8250" extrusionOk="0">
                  <a:moveTo>
                    <a:pt x="4126" y="1"/>
                  </a:moveTo>
                  <a:cubicBezTo>
                    <a:pt x="1847" y="1"/>
                    <a:pt x="0" y="1847"/>
                    <a:pt x="0" y="4124"/>
                  </a:cubicBezTo>
                  <a:cubicBezTo>
                    <a:pt x="0" y="6403"/>
                    <a:pt x="1847" y="8250"/>
                    <a:pt x="4126" y="8250"/>
                  </a:cubicBezTo>
                  <a:cubicBezTo>
                    <a:pt x="6403" y="8250"/>
                    <a:pt x="8252" y="6403"/>
                    <a:pt x="8252" y="4124"/>
                  </a:cubicBezTo>
                  <a:cubicBezTo>
                    <a:pt x="8252" y="1847"/>
                    <a:pt x="6403" y="1"/>
                    <a:pt x="41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Google Shape;1849;p38">
              <a:extLst>
                <a:ext uri="{FF2B5EF4-FFF2-40B4-BE49-F238E27FC236}">
                  <a16:creationId xmlns:a16="http://schemas.microsoft.com/office/drawing/2014/main" id="{78015802-586B-4BFC-AFB2-A6D3772BBA43}"/>
                </a:ext>
              </a:extLst>
            </p:cNvPr>
            <p:cNvSpPr/>
            <p:nvPr/>
          </p:nvSpPr>
          <p:spPr>
            <a:xfrm rot="-922284">
              <a:off x="1273637" y="824811"/>
              <a:ext cx="297300" cy="287194"/>
            </a:xfrm>
            <a:custGeom>
              <a:avLst/>
              <a:gdLst/>
              <a:ahLst/>
              <a:cxnLst/>
              <a:rect l="l" t="t" r="r" b="b"/>
              <a:pathLst>
                <a:path w="4648" h="4490" extrusionOk="0">
                  <a:moveTo>
                    <a:pt x="2324" y="76"/>
                  </a:moveTo>
                  <a:cubicBezTo>
                    <a:pt x="3320" y="76"/>
                    <a:pt x="4185" y="751"/>
                    <a:pt x="4425" y="1713"/>
                  </a:cubicBezTo>
                  <a:cubicBezTo>
                    <a:pt x="4567" y="2277"/>
                    <a:pt x="4481" y="2863"/>
                    <a:pt x="4185" y="3357"/>
                  </a:cubicBezTo>
                  <a:cubicBezTo>
                    <a:pt x="3886" y="3856"/>
                    <a:pt x="3412" y="4207"/>
                    <a:pt x="2851" y="4347"/>
                  </a:cubicBezTo>
                  <a:cubicBezTo>
                    <a:pt x="2676" y="4392"/>
                    <a:pt x="2500" y="4414"/>
                    <a:pt x="2321" y="4414"/>
                  </a:cubicBezTo>
                  <a:cubicBezTo>
                    <a:pt x="1328" y="4414"/>
                    <a:pt x="463" y="3742"/>
                    <a:pt x="221" y="2773"/>
                  </a:cubicBezTo>
                  <a:cubicBezTo>
                    <a:pt x="78" y="2213"/>
                    <a:pt x="165" y="1627"/>
                    <a:pt x="463" y="1133"/>
                  </a:cubicBezTo>
                  <a:cubicBezTo>
                    <a:pt x="759" y="634"/>
                    <a:pt x="1233" y="282"/>
                    <a:pt x="1794" y="143"/>
                  </a:cubicBezTo>
                  <a:cubicBezTo>
                    <a:pt x="1970" y="95"/>
                    <a:pt x="2148" y="76"/>
                    <a:pt x="2324" y="76"/>
                  </a:cubicBezTo>
                  <a:close/>
                  <a:moveTo>
                    <a:pt x="2324" y="0"/>
                  </a:moveTo>
                  <a:cubicBezTo>
                    <a:pt x="2143" y="0"/>
                    <a:pt x="1959" y="23"/>
                    <a:pt x="1777" y="67"/>
                  </a:cubicBezTo>
                  <a:cubicBezTo>
                    <a:pt x="1194" y="215"/>
                    <a:pt x="703" y="581"/>
                    <a:pt x="396" y="1094"/>
                  </a:cubicBezTo>
                  <a:cubicBezTo>
                    <a:pt x="89" y="1605"/>
                    <a:pt x="0" y="2210"/>
                    <a:pt x="145" y="2790"/>
                  </a:cubicBezTo>
                  <a:cubicBezTo>
                    <a:pt x="396" y="3792"/>
                    <a:pt x="1292" y="4489"/>
                    <a:pt x="2321" y="4489"/>
                  </a:cubicBezTo>
                  <a:cubicBezTo>
                    <a:pt x="2503" y="4489"/>
                    <a:pt x="2687" y="4467"/>
                    <a:pt x="2868" y="4425"/>
                  </a:cubicBezTo>
                  <a:cubicBezTo>
                    <a:pt x="3451" y="4277"/>
                    <a:pt x="3942" y="3912"/>
                    <a:pt x="4249" y="3398"/>
                  </a:cubicBezTo>
                  <a:cubicBezTo>
                    <a:pt x="4556" y="2885"/>
                    <a:pt x="4648" y="2282"/>
                    <a:pt x="4500" y="1699"/>
                  </a:cubicBezTo>
                  <a:cubicBezTo>
                    <a:pt x="4249" y="698"/>
                    <a:pt x="3354" y="0"/>
                    <a:pt x="23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" name="Google Shape;1850;p38">
              <a:extLst>
                <a:ext uri="{FF2B5EF4-FFF2-40B4-BE49-F238E27FC236}">
                  <a16:creationId xmlns:a16="http://schemas.microsoft.com/office/drawing/2014/main" id="{27138E21-3FCD-430B-A5DA-79F73663A6C8}"/>
                </a:ext>
              </a:extLst>
            </p:cNvPr>
            <p:cNvSpPr/>
            <p:nvPr/>
          </p:nvSpPr>
          <p:spPr>
            <a:xfrm rot="-922284">
              <a:off x="1161705" y="737415"/>
              <a:ext cx="532877" cy="483113"/>
            </a:xfrm>
            <a:custGeom>
              <a:avLst/>
              <a:gdLst/>
              <a:ahLst/>
              <a:cxnLst/>
              <a:rect l="l" t="t" r="r" b="b"/>
              <a:pathLst>
                <a:path w="8331" h="7553" extrusionOk="0">
                  <a:moveTo>
                    <a:pt x="4171" y="82"/>
                  </a:moveTo>
                  <a:cubicBezTo>
                    <a:pt x="5865" y="82"/>
                    <a:pt x="7338" y="1231"/>
                    <a:pt x="7753" y="2877"/>
                  </a:cubicBezTo>
                  <a:cubicBezTo>
                    <a:pt x="8247" y="4855"/>
                    <a:pt x="7045" y="6867"/>
                    <a:pt x="5067" y="7363"/>
                  </a:cubicBezTo>
                  <a:cubicBezTo>
                    <a:pt x="4771" y="7436"/>
                    <a:pt x="4467" y="7475"/>
                    <a:pt x="4163" y="7475"/>
                  </a:cubicBezTo>
                  <a:cubicBezTo>
                    <a:pt x="2470" y="7475"/>
                    <a:pt x="994" y="6323"/>
                    <a:pt x="584" y="4677"/>
                  </a:cubicBezTo>
                  <a:cubicBezTo>
                    <a:pt x="87" y="2699"/>
                    <a:pt x="1289" y="687"/>
                    <a:pt x="3267" y="193"/>
                  </a:cubicBezTo>
                  <a:cubicBezTo>
                    <a:pt x="3563" y="118"/>
                    <a:pt x="3867" y="82"/>
                    <a:pt x="4171" y="82"/>
                  </a:cubicBezTo>
                  <a:close/>
                  <a:moveTo>
                    <a:pt x="4169" y="1"/>
                  </a:moveTo>
                  <a:cubicBezTo>
                    <a:pt x="3862" y="1"/>
                    <a:pt x="3549" y="40"/>
                    <a:pt x="3248" y="115"/>
                  </a:cubicBezTo>
                  <a:cubicBezTo>
                    <a:pt x="1231" y="626"/>
                    <a:pt x="1" y="2679"/>
                    <a:pt x="506" y="4699"/>
                  </a:cubicBezTo>
                  <a:cubicBezTo>
                    <a:pt x="927" y="6378"/>
                    <a:pt x="2430" y="7553"/>
                    <a:pt x="4163" y="7553"/>
                  </a:cubicBezTo>
                  <a:cubicBezTo>
                    <a:pt x="4473" y="7553"/>
                    <a:pt x="4785" y="7517"/>
                    <a:pt x="5084" y="7439"/>
                  </a:cubicBezTo>
                  <a:cubicBezTo>
                    <a:pt x="7101" y="6931"/>
                    <a:pt x="8331" y="4875"/>
                    <a:pt x="7826" y="2858"/>
                  </a:cubicBezTo>
                  <a:cubicBezTo>
                    <a:pt x="7405" y="1175"/>
                    <a:pt x="5901" y="1"/>
                    <a:pt x="416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" name="Google Shape;1851;p38">
              <a:extLst>
                <a:ext uri="{FF2B5EF4-FFF2-40B4-BE49-F238E27FC236}">
                  <a16:creationId xmlns:a16="http://schemas.microsoft.com/office/drawing/2014/main" id="{673F4C0C-9CAE-4FA4-98C0-B2432B54212D}"/>
                </a:ext>
              </a:extLst>
            </p:cNvPr>
            <p:cNvSpPr/>
            <p:nvPr/>
          </p:nvSpPr>
          <p:spPr>
            <a:xfrm rot="-922284">
              <a:off x="1245505" y="870084"/>
              <a:ext cx="367468" cy="205961"/>
            </a:xfrm>
            <a:custGeom>
              <a:avLst/>
              <a:gdLst/>
              <a:ahLst/>
              <a:cxnLst/>
              <a:rect l="l" t="t" r="r" b="b"/>
              <a:pathLst>
                <a:path w="5745" h="3220" extrusionOk="0">
                  <a:moveTo>
                    <a:pt x="0" y="0"/>
                  </a:moveTo>
                  <a:lnTo>
                    <a:pt x="2366" y="2455"/>
                  </a:lnTo>
                  <a:lnTo>
                    <a:pt x="5744" y="3220"/>
                  </a:lnTo>
                  <a:lnTo>
                    <a:pt x="3426" y="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" name="Google Shape;1852;p38">
              <a:extLst>
                <a:ext uri="{FF2B5EF4-FFF2-40B4-BE49-F238E27FC236}">
                  <a16:creationId xmlns:a16="http://schemas.microsoft.com/office/drawing/2014/main" id="{2516998F-6D8C-42EA-ACDB-32DD91D3B6D9}"/>
                </a:ext>
              </a:extLst>
            </p:cNvPr>
            <p:cNvSpPr/>
            <p:nvPr/>
          </p:nvSpPr>
          <p:spPr>
            <a:xfrm rot="-922284">
              <a:off x="1242441" y="868364"/>
              <a:ext cx="365869" cy="206153"/>
            </a:xfrm>
            <a:custGeom>
              <a:avLst/>
              <a:gdLst/>
              <a:ahLst/>
              <a:cxnLst/>
              <a:rect l="l" t="t" r="r" b="b"/>
              <a:pathLst>
                <a:path w="5720" h="3223" extrusionOk="0">
                  <a:moveTo>
                    <a:pt x="42" y="1"/>
                  </a:moveTo>
                  <a:cubicBezTo>
                    <a:pt x="28" y="1"/>
                    <a:pt x="14" y="6"/>
                    <a:pt x="6" y="20"/>
                  </a:cubicBezTo>
                  <a:cubicBezTo>
                    <a:pt x="0" y="39"/>
                    <a:pt x="3" y="62"/>
                    <a:pt x="22" y="73"/>
                  </a:cubicBezTo>
                  <a:lnTo>
                    <a:pt x="5658" y="3214"/>
                  </a:lnTo>
                  <a:cubicBezTo>
                    <a:pt x="5666" y="3220"/>
                    <a:pt x="5672" y="3223"/>
                    <a:pt x="5680" y="3223"/>
                  </a:cubicBezTo>
                  <a:cubicBezTo>
                    <a:pt x="5688" y="3223"/>
                    <a:pt x="5705" y="3217"/>
                    <a:pt x="5711" y="3197"/>
                  </a:cubicBezTo>
                  <a:cubicBezTo>
                    <a:pt x="5719" y="3181"/>
                    <a:pt x="5714" y="3156"/>
                    <a:pt x="5694" y="3144"/>
                  </a:cubicBezTo>
                  <a:lnTo>
                    <a:pt x="59" y="3"/>
                  </a:lnTo>
                  <a:cubicBezTo>
                    <a:pt x="54" y="1"/>
                    <a:pt x="48" y="1"/>
                    <a:pt x="4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" name="Google Shape;1853;p38">
              <a:extLst>
                <a:ext uri="{FF2B5EF4-FFF2-40B4-BE49-F238E27FC236}">
                  <a16:creationId xmlns:a16="http://schemas.microsoft.com/office/drawing/2014/main" id="{3B11855A-EEA8-4BBB-ACE7-F57916ED405C}"/>
                </a:ext>
              </a:extLst>
            </p:cNvPr>
            <p:cNvSpPr/>
            <p:nvPr/>
          </p:nvSpPr>
          <p:spPr>
            <a:xfrm rot="-922284">
              <a:off x="1341181" y="785378"/>
              <a:ext cx="176730" cy="382435"/>
            </a:xfrm>
            <a:custGeom>
              <a:avLst/>
              <a:gdLst/>
              <a:ahLst/>
              <a:cxnLst/>
              <a:rect l="l" t="t" r="r" b="b"/>
              <a:pathLst>
                <a:path w="2763" h="5979" extrusionOk="0">
                  <a:moveTo>
                    <a:pt x="2762" y="0"/>
                  </a:moveTo>
                  <a:lnTo>
                    <a:pt x="522" y="2608"/>
                  </a:lnTo>
                  <a:lnTo>
                    <a:pt x="0" y="5979"/>
                  </a:lnTo>
                  <a:lnTo>
                    <a:pt x="2283" y="3292"/>
                  </a:lnTo>
                  <a:lnTo>
                    <a:pt x="276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4" name="Google Shape;1854;p38">
              <a:extLst>
                <a:ext uri="{FF2B5EF4-FFF2-40B4-BE49-F238E27FC236}">
                  <a16:creationId xmlns:a16="http://schemas.microsoft.com/office/drawing/2014/main" id="{40579AF4-A396-420C-B5DE-AA7BDD10E6ED}"/>
                </a:ext>
              </a:extLst>
            </p:cNvPr>
            <p:cNvSpPr/>
            <p:nvPr/>
          </p:nvSpPr>
          <p:spPr>
            <a:xfrm rot="-922284">
              <a:off x="1341897" y="782206"/>
              <a:ext cx="177817" cy="380325"/>
            </a:xfrm>
            <a:custGeom>
              <a:avLst/>
              <a:gdLst/>
              <a:ahLst/>
              <a:cxnLst/>
              <a:rect l="l" t="t" r="r" b="b"/>
              <a:pathLst>
                <a:path w="2780" h="5946" extrusionOk="0">
                  <a:moveTo>
                    <a:pt x="2736" y="1"/>
                  </a:moveTo>
                  <a:cubicBezTo>
                    <a:pt x="2720" y="1"/>
                    <a:pt x="2707" y="8"/>
                    <a:pt x="2698" y="25"/>
                  </a:cubicBezTo>
                  <a:lnTo>
                    <a:pt x="6" y="5889"/>
                  </a:lnTo>
                  <a:cubicBezTo>
                    <a:pt x="0" y="5912"/>
                    <a:pt x="6" y="5931"/>
                    <a:pt x="25" y="5942"/>
                  </a:cubicBezTo>
                  <a:cubicBezTo>
                    <a:pt x="34" y="5942"/>
                    <a:pt x="37" y="5945"/>
                    <a:pt x="45" y="5945"/>
                  </a:cubicBezTo>
                  <a:cubicBezTo>
                    <a:pt x="59" y="5945"/>
                    <a:pt x="73" y="5937"/>
                    <a:pt x="78" y="5920"/>
                  </a:cubicBezTo>
                  <a:lnTo>
                    <a:pt x="2771" y="56"/>
                  </a:lnTo>
                  <a:cubicBezTo>
                    <a:pt x="2779" y="34"/>
                    <a:pt x="2771" y="14"/>
                    <a:pt x="2751" y="3"/>
                  </a:cubicBezTo>
                  <a:cubicBezTo>
                    <a:pt x="2746" y="2"/>
                    <a:pt x="2741" y="1"/>
                    <a:pt x="27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" name="Google Shape;1855;p38">
              <a:extLst>
                <a:ext uri="{FF2B5EF4-FFF2-40B4-BE49-F238E27FC236}">
                  <a16:creationId xmlns:a16="http://schemas.microsoft.com/office/drawing/2014/main" id="{703949FA-A867-4FA4-98D4-7EC4D2BA7DCD}"/>
                </a:ext>
              </a:extLst>
            </p:cNvPr>
            <p:cNvSpPr/>
            <p:nvPr/>
          </p:nvSpPr>
          <p:spPr>
            <a:xfrm rot="-922284">
              <a:off x="1186473" y="603742"/>
              <a:ext cx="119099" cy="115389"/>
            </a:xfrm>
            <a:custGeom>
              <a:avLst/>
              <a:gdLst/>
              <a:ahLst/>
              <a:cxnLst/>
              <a:rect l="l" t="t" r="r" b="b"/>
              <a:pathLst>
                <a:path w="1862" h="1804" extrusionOk="0">
                  <a:moveTo>
                    <a:pt x="1423" y="1"/>
                  </a:moveTo>
                  <a:lnTo>
                    <a:pt x="1" y="405"/>
                  </a:lnTo>
                  <a:lnTo>
                    <a:pt x="355" y="1803"/>
                  </a:lnTo>
                  <a:lnTo>
                    <a:pt x="1861" y="1368"/>
                  </a:lnTo>
                  <a:lnTo>
                    <a:pt x="14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" name="Google Shape;1856;p38">
              <a:extLst>
                <a:ext uri="{FF2B5EF4-FFF2-40B4-BE49-F238E27FC236}">
                  <a16:creationId xmlns:a16="http://schemas.microsoft.com/office/drawing/2014/main" id="{64AE4281-8B0F-45DB-8DCB-BEB7F4711BFC}"/>
                </a:ext>
              </a:extLst>
            </p:cNvPr>
            <p:cNvSpPr/>
            <p:nvPr/>
          </p:nvSpPr>
          <p:spPr>
            <a:xfrm rot="-922284">
              <a:off x="1085710" y="483259"/>
              <a:ext cx="225086" cy="204042"/>
            </a:xfrm>
            <a:custGeom>
              <a:avLst/>
              <a:gdLst/>
              <a:ahLst/>
              <a:cxnLst/>
              <a:rect l="l" t="t" r="r" b="b"/>
              <a:pathLst>
                <a:path w="3519" h="3190" extrusionOk="0">
                  <a:moveTo>
                    <a:pt x="1758" y="474"/>
                  </a:moveTo>
                  <a:cubicBezTo>
                    <a:pt x="2260" y="474"/>
                    <a:pt x="2718" y="815"/>
                    <a:pt x="2846" y="1323"/>
                  </a:cubicBezTo>
                  <a:cubicBezTo>
                    <a:pt x="2991" y="1923"/>
                    <a:pt x="2628" y="2534"/>
                    <a:pt x="2029" y="2684"/>
                  </a:cubicBezTo>
                  <a:cubicBezTo>
                    <a:pt x="1939" y="2706"/>
                    <a:pt x="1850" y="2716"/>
                    <a:pt x="1762" y="2716"/>
                  </a:cubicBezTo>
                  <a:cubicBezTo>
                    <a:pt x="1257" y="2716"/>
                    <a:pt x="796" y="2378"/>
                    <a:pt x="670" y="1867"/>
                  </a:cubicBezTo>
                  <a:cubicBezTo>
                    <a:pt x="522" y="1267"/>
                    <a:pt x="885" y="659"/>
                    <a:pt x="1485" y="508"/>
                  </a:cubicBezTo>
                  <a:cubicBezTo>
                    <a:pt x="1576" y="485"/>
                    <a:pt x="1668" y="474"/>
                    <a:pt x="1758" y="474"/>
                  </a:cubicBezTo>
                  <a:close/>
                  <a:moveTo>
                    <a:pt x="1755" y="1"/>
                  </a:moveTo>
                  <a:cubicBezTo>
                    <a:pt x="1628" y="1"/>
                    <a:pt x="1499" y="16"/>
                    <a:pt x="1370" y="48"/>
                  </a:cubicBezTo>
                  <a:cubicBezTo>
                    <a:pt x="519" y="263"/>
                    <a:pt x="0" y="1133"/>
                    <a:pt x="213" y="1984"/>
                  </a:cubicBezTo>
                  <a:cubicBezTo>
                    <a:pt x="397" y="2706"/>
                    <a:pt x="1050" y="3189"/>
                    <a:pt x="1764" y="3189"/>
                  </a:cubicBezTo>
                  <a:cubicBezTo>
                    <a:pt x="1891" y="3189"/>
                    <a:pt x="2020" y="3174"/>
                    <a:pt x="2149" y="3142"/>
                  </a:cubicBezTo>
                  <a:cubicBezTo>
                    <a:pt x="3000" y="2927"/>
                    <a:pt x="3518" y="2059"/>
                    <a:pt x="3306" y="1206"/>
                  </a:cubicBezTo>
                  <a:cubicBezTo>
                    <a:pt x="3122" y="484"/>
                    <a:pt x="2469" y="1"/>
                    <a:pt x="17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7" name="Google Shape;1857;p38">
              <a:extLst>
                <a:ext uri="{FF2B5EF4-FFF2-40B4-BE49-F238E27FC236}">
                  <a16:creationId xmlns:a16="http://schemas.microsoft.com/office/drawing/2014/main" id="{91207A39-587A-4A30-AB21-AE6D69B4F9BE}"/>
                </a:ext>
              </a:extLst>
            </p:cNvPr>
            <p:cNvSpPr/>
            <p:nvPr/>
          </p:nvSpPr>
          <p:spPr>
            <a:xfrm rot="-922284">
              <a:off x="1233908" y="919619"/>
              <a:ext cx="406166" cy="119611"/>
            </a:xfrm>
            <a:custGeom>
              <a:avLst/>
              <a:gdLst/>
              <a:ahLst/>
              <a:cxnLst/>
              <a:rect l="l" t="t" r="r" b="b"/>
              <a:pathLst>
                <a:path w="6350" h="1870" extrusionOk="0">
                  <a:moveTo>
                    <a:pt x="2801" y="1"/>
                  </a:moveTo>
                  <a:lnTo>
                    <a:pt x="0" y="1772"/>
                  </a:lnTo>
                  <a:lnTo>
                    <a:pt x="3384" y="1870"/>
                  </a:lnTo>
                  <a:lnTo>
                    <a:pt x="6350" y="31"/>
                  </a:lnTo>
                  <a:lnTo>
                    <a:pt x="280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8" name="Google Shape;1858;p38">
              <a:extLst>
                <a:ext uri="{FF2B5EF4-FFF2-40B4-BE49-F238E27FC236}">
                  <a16:creationId xmlns:a16="http://schemas.microsoft.com/office/drawing/2014/main" id="{3EA7FA05-6A5E-4B5C-8977-773D8C7706E6}"/>
                </a:ext>
              </a:extLst>
            </p:cNvPr>
            <p:cNvSpPr/>
            <p:nvPr/>
          </p:nvSpPr>
          <p:spPr>
            <a:xfrm rot="-922284">
              <a:off x="1230722" y="921239"/>
              <a:ext cx="403543" cy="115261"/>
            </a:xfrm>
            <a:custGeom>
              <a:avLst/>
              <a:gdLst/>
              <a:ahLst/>
              <a:cxnLst/>
              <a:rect l="l" t="t" r="r" b="b"/>
              <a:pathLst>
                <a:path w="6309" h="1802" extrusionOk="0">
                  <a:moveTo>
                    <a:pt x="6262" y="1"/>
                  </a:moveTo>
                  <a:cubicBezTo>
                    <a:pt x="6259" y="1"/>
                    <a:pt x="6256" y="1"/>
                    <a:pt x="6252" y="2"/>
                  </a:cubicBezTo>
                  <a:lnTo>
                    <a:pt x="37" y="1726"/>
                  </a:lnTo>
                  <a:cubicBezTo>
                    <a:pt x="14" y="1732"/>
                    <a:pt x="0" y="1754"/>
                    <a:pt x="9" y="1773"/>
                  </a:cubicBezTo>
                  <a:cubicBezTo>
                    <a:pt x="12" y="1793"/>
                    <a:pt x="28" y="1801"/>
                    <a:pt x="45" y="1801"/>
                  </a:cubicBezTo>
                  <a:lnTo>
                    <a:pt x="56" y="1801"/>
                  </a:lnTo>
                  <a:lnTo>
                    <a:pt x="6275" y="80"/>
                  </a:lnTo>
                  <a:cubicBezTo>
                    <a:pt x="6294" y="72"/>
                    <a:pt x="6308" y="52"/>
                    <a:pt x="6303" y="30"/>
                  </a:cubicBezTo>
                  <a:cubicBezTo>
                    <a:pt x="6295" y="13"/>
                    <a:pt x="6280" y="1"/>
                    <a:pt x="6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9" name="Google Shape;1859;p38">
              <a:extLst>
                <a:ext uri="{FF2B5EF4-FFF2-40B4-BE49-F238E27FC236}">
                  <a16:creationId xmlns:a16="http://schemas.microsoft.com/office/drawing/2014/main" id="{3767E436-BE79-471A-B9ED-C2E37F49211F}"/>
                </a:ext>
              </a:extLst>
            </p:cNvPr>
            <p:cNvSpPr/>
            <p:nvPr/>
          </p:nvSpPr>
          <p:spPr>
            <a:xfrm rot="-922284">
              <a:off x="1375718" y="779043"/>
              <a:ext cx="102661" cy="404439"/>
            </a:xfrm>
            <a:custGeom>
              <a:avLst/>
              <a:gdLst/>
              <a:ahLst/>
              <a:cxnLst/>
              <a:rect l="l" t="t" r="r" b="b"/>
              <a:pathLst>
                <a:path w="1605" h="6323" extrusionOk="0">
                  <a:moveTo>
                    <a:pt x="0" y="0"/>
                  </a:moveTo>
                  <a:lnTo>
                    <a:pt x="106" y="3281"/>
                  </a:lnTo>
                  <a:lnTo>
                    <a:pt x="1604" y="6322"/>
                  </a:lnTo>
                  <a:lnTo>
                    <a:pt x="1518" y="2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0" name="Google Shape;1860;p38">
              <a:extLst>
                <a:ext uri="{FF2B5EF4-FFF2-40B4-BE49-F238E27FC236}">
                  <a16:creationId xmlns:a16="http://schemas.microsoft.com/office/drawing/2014/main" id="{9B039C22-C653-4EB5-870C-A0E5725F6257}"/>
                </a:ext>
              </a:extLst>
            </p:cNvPr>
            <p:cNvSpPr/>
            <p:nvPr/>
          </p:nvSpPr>
          <p:spPr>
            <a:xfrm rot="-922284">
              <a:off x="1408276" y="962964"/>
              <a:ext cx="96776" cy="223103"/>
            </a:xfrm>
            <a:custGeom>
              <a:avLst/>
              <a:gdLst/>
              <a:ahLst/>
              <a:cxnLst/>
              <a:rect l="l" t="t" r="r" b="b"/>
              <a:pathLst>
                <a:path w="1513" h="3488" extrusionOk="0">
                  <a:moveTo>
                    <a:pt x="1412" y="0"/>
                  </a:moveTo>
                  <a:lnTo>
                    <a:pt x="0" y="335"/>
                  </a:lnTo>
                  <a:lnTo>
                    <a:pt x="1512" y="3488"/>
                  </a:lnTo>
                  <a:lnTo>
                    <a:pt x="14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1" name="Google Shape;1861;p38">
              <a:extLst>
                <a:ext uri="{FF2B5EF4-FFF2-40B4-BE49-F238E27FC236}">
                  <a16:creationId xmlns:a16="http://schemas.microsoft.com/office/drawing/2014/main" id="{E5EC7DF7-DFD1-4ECA-B73A-B93251891B4A}"/>
                </a:ext>
              </a:extLst>
            </p:cNvPr>
            <p:cNvSpPr/>
            <p:nvPr/>
          </p:nvSpPr>
          <p:spPr>
            <a:xfrm rot="-922284">
              <a:off x="1405613" y="960641"/>
              <a:ext cx="102277" cy="227901"/>
            </a:xfrm>
            <a:custGeom>
              <a:avLst/>
              <a:gdLst/>
              <a:ahLst/>
              <a:cxnLst/>
              <a:rect l="l" t="t" r="r" b="b"/>
              <a:pathLst>
                <a:path w="1599" h="3563" extrusionOk="0">
                  <a:moveTo>
                    <a:pt x="1415" y="87"/>
                  </a:moveTo>
                  <a:lnTo>
                    <a:pt x="1510" y="3340"/>
                  </a:lnTo>
                  <a:lnTo>
                    <a:pt x="95" y="396"/>
                  </a:lnTo>
                  <a:lnTo>
                    <a:pt x="1415" y="87"/>
                  </a:lnTo>
                  <a:close/>
                  <a:moveTo>
                    <a:pt x="1457" y="1"/>
                  </a:moveTo>
                  <a:cubicBezTo>
                    <a:pt x="1453" y="1"/>
                    <a:pt x="1450" y="1"/>
                    <a:pt x="1445" y="3"/>
                  </a:cubicBezTo>
                  <a:lnTo>
                    <a:pt x="34" y="335"/>
                  </a:lnTo>
                  <a:cubicBezTo>
                    <a:pt x="20" y="338"/>
                    <a:pt x="14" y="343"/>
                    <a:pt x="6" y="354"/>
                  </a:cubicBezTo>
                  <a:cubicBezTo>
                    <a:pt x="0" y="366"/>
                    <a:pt x="0" y="380"/>
                    <a:pt x="6" y="391"/>
                  </a:cubicBezTo>
                  <a:lnTo>
                    <a:pt x="1521" y="3543"/>
                  </a:lnTo>
                  <a:cubicBezTo>
                    <a:pt x="1526" y="3552"/>
                    <a:pt x="1540" y="3563"/>
                    <a:pt x="1554" y="3563"/>
                  </a:cubicBezTo>
                  <a:cubicBezTo>
                    <a:pt x="1577" y="3563"/>
                    <a:pt x="1593" y="3546"/>
                    <a:pt x="1599" y="3529"/>
                  </a:cubicBezTo>
                  <a:cubicBezTo>
                    <a:pt x="1599" y="3521"/>
                    <a:pt x="1599" y="3518"/>
                    <a:pt x="1596" y="3515"/>
                  </a:cubicBezTo>
                  <a:lnTo>
                    <a:pt x="1496" y="42"/>
                  </a:lnTo>
                  <a:cubicBezTo>
                    <a:pt x="1493" y="28"/>
                    <a:pt x="1487" y="17"/>
                    <a:pt x="1479" y="9"/>
                  </a:cubicBezTo>
                  <a:cubicBezTo>
                    <a:pt x="1473" y="5"/>
                    <a:pt x="1466" y="1"/>
                    <a:pt x="1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2" name="Google Shape;1862;p38">
              <a:extLst>
                <a:ext uri="{FF2B5EF4-FFF2-40B4-BE49-F238E27FC236}">
                  <a16:creationId xmlns:a16="http://schemas.microsoft.com/office/drawing/2014/main" id="{A6A01E0D-B620-4834-A090-3FCF3BC18E6F}"/>
                </a:ext>
              </a:extLst>
            </p:cNvPr>
            <p:cNvSpPr/>
            <p:nvPr/>
          </p:nvSpPr>
          <p:spPr>
            <a:xfrm rot="-922284">
              <a:off x="1377164" y="785383"/>
              <a:ext cx="107074" cy="406997"/>
            </a:xfrm>
            <a:custGeom>
              <a:avLst/>
              <a:gdLst/>
              <a:ahLst/>
              <a:cxnLst/>
              <a:rect l="l" t="t" r="r" b="b"/>
              <a:pathLst>
                <a:path w="1674" h="6363" extrusionOk="0">
                  <a:moveTo>
                    <a:pt x="45" y="1"/>
                  </a:moveTo>
                  <a:cubicBezTo>
                    <a:pt x="42" y="1"/>
                    <a:pt x="39" y="1"/>
                    <a:pt x="36" y="2"/>
                  </a:cubicBezTo>
                  <a:cubicBezTo>
                    <a:pt x="14" y="8"/>
                    <a:pt x="0" y="30"/>
                    <a:pt x="8" y="52"/>
                  </a:cubicBezTo>
                  <a:lnTo>
                    <a:pt x="1590" y="6332"/>
                  </a:lnTo>
                  <a:cubicBezTo>
                    <a:pt x="1596" y="6349"/>
                    <a:pt x="1613" y="6363"/>
                    <a:pt x="1629" y="6363"/>
                  </a:cubicBezTo>
                  <a:cubicBezTo>
                    <a:pt x="1632" y="6363"/>
                    <a:pt x="1635" y="6363"/>
                    <a:pt x="1640" y="6360"/>
                  </a:cubicBezTo>
                  <a:cubicBezTo>
                    <a:pt x="1660" y="6352"/>
                    <a:pt x="1674" y="6332"/>
                    <a:pt x="1668" y="6310"/>
                  </a:cubicBezTo>
                  <a:lnTo>
                    <a:pt x="84" y="30"/>
                  </a:lnTo>
                  <a:cubicBezTo>
                    <a:pt x="79" y="13"/>
                    <a:pt x="62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3" name="Google Shape;1863;p38">
              <a:extLst>
                <a:ext uri="{FF2B5EF4-FFF2-40B4-BE49-F238E27FC236}">
                  <a16:creationId xmlns:a16="http://schemas.microsoft.com/office/drawing/2014/main" id="{8BE35300-6642-416B-9404-381B1223737D}"/>
                </a:ext>
              </a:extLst>
            </p:cNvPr>
            <p:cNvSpPr/>
            <p:nvPr/>
          </p:nvSpPr>
          <p:spPr>
            <a:xfrm rot="-922284">
              <a:off x="1382039" y="644094"/>
              <a:ext cx="215044" cy="142446"/>
            </a:xfrm>
            <a:custGeom>
              <a:avLst/>
              <a:gdLst/>
              <a:ahLst/>
              <a:cxnLst/>
              <a:rect l="l" t="t" r="r" b="b"/>
              <a:pathLst>
                <a:path w="3362" h="2227" extrusionOk="0">
                  <a:moveTo>
                    <a:pt x="42" y="1"/>
                  </a:moveTo>
                  <a:cubicBezTo>
                    <a:pt x="17" y="1"/>
                    <a:pt x="0" y="17"/>
                    <a:pt x="0" y="40"/>
                  </a:cubicBezTo>
                  <a:cubicBezTo>
                    <a:pt x="0" y="59"/>
                    <a:pt x="17" y="82"/>
                    <a:pt x="37" y="82"/>
                  </a:cubicBezTo>
                  <a:cubicBezTo>
                    <a:pt x="62" y="84"/>
                    <a:pt x="2402" y="193"/>
                    <a:pt x="3278" y="2202"/>
                  </a:cubicBezTo>
                  <a:cubicBezTo>
                    <a:pt x="3281" y="2216"/>
                    <a:pt x="3298" y="2227"/>
                    <a:pt x="3312" y="2227"/>
                  </a:cubicBezTo>
                  <a:cubicBezTo>
                    <a:pt x="3317" y="2227"/>
                    <a:pt x="3323" y="2221"/>
                    <a:pt x="3329" y="2219"/>
                  </a:cubicBezTo>
                  <a:cubicBezTo>
                    <a:pt x="3351" y="2207"/>
                    <a:pt x="3362" y="2188"/>
                    <a:pt x="3351" y="2166"/>
                  </a:cubicBezTo>
                  <a:cubicBezTo>
                    <a:pt x="2455" y="112"/>
                    <a:pt x="64" y="1"/>
                    <a:pt x="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4" name="Google Shape;1864;p38">
              <a:extLst>
                <a:ext uri="{FF2B5EF4-FFF2-40B4-BE49-F238E27FC236}">
                  <a16:creationId xmlns:a16="http://schemas.microsoft.com/office/drawing/2014/main" id="{8FFC98C9-4AAF-4EB7-BD3B-63926F6BAD6C}"/>
                </a:ext>
              </a:extLst>
            </p:cNvPr>
            <p:cNvSpPr/>
            <p:nvPr/>
          </p:nvSpPr>
          <p:spPr>
            <a:xfrm rot="-922284">
              <a:off x="1254989" y="701726"/>
              <a:ext cx="66074" cy="15799"/>
            </a:xfrm>
            <a:custGeom>
              <a:avLst/>
              <a:gdLst/>
              <a:ahLst/>
              <a:cxnLst/>
              <a:rect l="l" t="t" r="r" b="b"/>
              <a:pathLst>
                <a:path w="1033" h="247" extrusionOk="0">
                  <a:moveTo>
                    <a:pt x="959" y="0"/>
                  </a:moveTo>
                  <a:cubicBezTo>
                    <a:pt x="700" y="0"/>
                    <a:pt x="66" y="158"/>
                    <a:pt x="37" y="166"/>
                  </a:cubicBezTo>
                  <a:cubicBezTo>
                    <a:pt x="15" y="172"/>
                    <a:pt x="1" y="194"/>
                    <a:pt x="9" y="213"/>
                  </a:cubicBezTo>
                  <a:cubicBezTo>
                    <a:pt x="12" y="233"/>
                    <a:pt x="29" y="247"/>
                    <a:pt x="45" y="247"/>
                  </a:cubicBezTo>
                  <a:cubicBezTo>
                    <a:pt x="51" y="247"/>
                    <a:pt x="54" y="247"/>
                    <a:pt x="54" y="239"/>
                  </a:cubicBezTo>
                  <a:cubicBezTo>
                    <a:pt x="59" y="236"/>
                    <a:pt x="693" y="78"/>
                    <a:pt x="949" y="78"/>
                  </a:cubicBezTo>
                  <a:cubicBezTo>
                    <a:pt x="963" y="78"/>
                    <a:pt x="977" y="78"/>
                    <a:pt x="988" y="80"/>
                  </a:cubicBezTo>
                  <a:cubicBezTo>
                    <a:pt x="990" y="80"/>
                    <a:pt x="991" y="80"/>
                    <a:pt x="993" y="80"/>
                  </a:cubicBezTo>
                  <a:cubicBezTo>
                    <a:pt x="1011" y="80"/>
                    <a:pt x="1028" y="64"/>
                    <a:pt x="1030" y="43"/>
                  </a:cubicBezTo>
                  <a:cubicBezTo>
                    <a:pt x="1033" y="24"/>
                    <a:pt x="1016" y="4"/>
                    <a:pt x="994" y="1"/>
                  </a:cubicBezTo>
                  <a:cubicBezTo>
                    <a:pt x="983" y="1"/>
                    <a:pt x="972" y="0"/>
                    <a:pt x="9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5" name="Google Shape;1865;p38">
              <a:extLst>
                <a:ext uri="{FF2B5EF4-FFF2-40B4-BE49-F238E27FC236}">
                  <a16:creationId xmlns:a16="http://schemas.microsoft.com/office/drawing/2014/main" id="{C1018677-6CC3-4354-B45E-C358DA82A348}"/>
                </a:ext>
              </a:extLst>
            </p:cNvPr>
            <p:cNvSpPr/>
            <p:nvPr/>
          </p:nvSpPr>
          <p:spPr>
            <a:xfrm rot="-922284">
              <a:off x="1102996" y="880372"/>
              <a:ext cx="8827" cy="21300"/>
            </a:xfrm>
            <a:custGeom>
              <a:avLst/>
              <a:gdLst/>
              <a:ahLst/>
              <a:cxnLst/>
              <a:rect l="l" t="t" r="r" b="b"/>
              <a:pathLst>
                <a:path w="138" h="333" extrusionOk="0">
                  <a:moveTo>
                    <a:pt x="137" y="0"/>
                  </a:moveTo>
                  <a:lnTo>
                    <a:pt x="137" y="0"/>
                  </a:lnTo>
                  <a:cubicBezTo>
                    <a:pt x="137" y="0"/>
                    <a:pt x="40" y="120"/>
                    <a:pt x="1" y="332"/>
                  </a:cubicBezTo>
                  <a:lnTo>
                    <a:pt x="1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6" name="Google Shape;1866;p38">
              <a:extLst>
                <a:ext uri="{FF2B5EF4-FFF2-40B4-BE49-F238E27FC236}">
                  <a16:creationId xmlns:a16="http://schemas.microsoft.com/office/drawing/2014/main" id="{7810F0ED-B875-4706-8DCE-2827BA02352F}"/>
                </a:ext>
              </a:extLst>
            </p:cNvPr>
            <p:cNvSpPr/>
            <p:nvPr/>
          </p:nvSpPr>
          <p:spPr>
            <a:xfrm rot="-922284">
              <a:off x="1100223" y="878055"/>
              <a:ext cx="14520" cy="26225"/>
            </a:xfrm>
            <a:custGeom>
              <a:avLst/>
              <a:gdLst/>
              <a:ahLst/>
              <a:cxnLst/>
              <a:rect l="l" t="t" r="r" b="b"/>
              <a:pathLst>
                <a:path w="227" h="410" extrusionOk="0">
                  <a:moveTo>
                    <a:pt x="183" y="0"/>
                  </a:moveTo>
                  <a:cubicBezTo>
                    <a:pt x="171" y="0"/>
                    <a:pt x="159" y="6"/>
                    <a:pt x="151" y="17"/>
                  </a:cubicBezTo>
                  <a:cubicBezTo>
                    <a:pt x="142" y="19"/>
                    <a:pt x="45" y="142"/>
                    <a:pt x="3" y="365"/>
                  </a:cubicBezTo>
                  <a:cubicBezTo>
                    <a:pt x="0" y="385"/>
                    <a:pt x="14" y="407"/>
                    <a:pt x="34" y="410"/>
                  </a:cubicBezTo>
                  <a:lnTo>
                    <a:pt x="42" y="410"/>
                  </a:lnTo>
                  <a:cubicBezTo>
                    <a:pt x="59" y="410"/>
                    <a:pt x="81" y="396"/>
                    <a:pt x="84" y="379"/>
                  </a:cubicBezTo>
                  <a:cubicBezTo>
                    <a:pt x="117" y="181"/>
                    <a:pt x="209" y="70"/>
                    <a:pt x="212" y="64"/>
                  </a:cubicBezTo>
                  <a:cubicBezTo>
                    <a:pt x="226" y="47"/>
                    <a:pt x="223" y="22"/>
                    <a:pt x="207" y="8"/>
                  </a:cubicBezTo>
                  <a:cubicBezTo>
                    <a:pt x="199" y="3"/>
                    <a:pt x="191" y="0"/>
                    <a:pt x="1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7" name="Google Shape;1867;p38">
              <a:extLst>
                <a:ext uri="{FF2B5EF4-FFF2-40B4-BE49-F238E27FC236}">
                  <a16:creationId xmlns:a16="http://schemas.microsoft.com/office/drawing/2014/main" id="{4C9D978E-99C3-4158-869E-719AD93BB1C6}"/>
                </a:ext>
              </a:extLst>
            </p:cNvPr>
            <p:cNvSpPr/>
            <p:nvPr/>
          </p:nvSpPr>
          <p:spPr>
            <a:xfrm rot="-922284">
              <a:off x="1129924" y="865168"/>
              <a:ext cx="8635" cy="21300"/>
            </a:xfrm>
            <a:custGeom>
              <a:avLst/>
              <a:gdLst/>
              <a:ahLst/>
              <a:cxnLst/>
              <a:rect l="l" t="t" r="r" b="b"/>
              <a:pathLst>
                <a:path w="135" h="333" extrusionOk="0">
                  <a:moveTo>
                    <a:pt x="134" y="1"/>
                  </a:moveTo>
                  <a:cubicBezTo>
                    <a:pt x="134" y="1"/>
                    <a:pt x="37" y="118"/>
                    <a:pt x="0" y="333"/>
                  </a:cubicBezTo>
                  <a:lnTo>
                    <a:pt x="1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8" name="Google Shape;1868;p38">
              <a:extLst>
                <a:ext uri="{FF2B5EF4-FFF2-40B4-BE49-F238E27FC236}">
                  <a16:creationId xmlns:a16="http://schemas.microsoft.com/office/drawing/2014/main" id="{8D875392-2ED0-4740-9963-5F6AE431E570}"/>
                </a:ext>
              </a:extLst>
            </p:cNvPr>
            <p:cNvSpPr/>
            <p:nvPr/>
          </p:nvSpPr>
          <p:spPr>
            <a:xfrm rot="-922284">
              <a:off x="1127279" y="862790"/>
              <a:ext cx="14520" cy="26289"/>
            </a:xfrm>
            <a:custGeom>
              <a:avLst/>
              <a:gdLst/>
              <a:ahLst/>
              <a:cxnLst/>
              <a:rect l="l" t="t" r="r" b="b"/>
              <a:pathLst>
                <a:path w="227" h="411" extrusionOk="0">
                  <a:moveTo>
                    <a:pt x="179" y="0"/>
                  </a:moveTo>
                  <a:cubicBezTo>
                    <a:pt x="168" y="0"/>
                    <a:pt x="156" y="5"/>
                    <a:pt x="148" y="15"/>
                  </a:cubicBezTo>
                  <a:cubicBezTo>
                    <a:pt x="143" y="20"/>
                    <a:pt x="45" y="140"/>
                    <a:pt x="3" y="363"/>
                  </a:cubicBezTo>
                  <a:cubicBezTo>
                    <a:pt x="1" y="386"/>
                    <a:pt x="15" y="405"/>
                    <a:pt x="34" y="411"/>
                  </a:cubicBezTo>
                  <a:lnTo>
                    <a:pt x="42" y="411"/>
                  </a:lnTo>
                  <a:cubicBezTo>
                    <a:pt x="62" y="411"/>
                    <a:pt x="76" y="397"/>
                    <a:pt x="84" y="377"/>
                  </a:cubicBezTo>
                  <a:cubicBezTo>
                    <a:pt x="118" y="179"/>
                    <a:pt x="210" y="68"/>
                    <a:pt x="213" y="65"/>
                  </a:cubicBezTo>
                  <a:cubicBezTo>
                    <a:pt x="227" y="48"/>
                    <a:pt x="224" y="23"/>
                    <a:pt x="204" y="9"/>
                  </a:cubicBezTo>
                  <a:cubicBezTo>
                    <a:pt x="197" y="3"/>
                    <a:pt x="188" y="0"/>
                    <a:pt x="1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9" name="Google Shape;1869;p38">
              <a:extLst>
                <a:ext uri="{FF2B5EF4-FFF2-40B4-BE49-F238E27FC236}">
                  <a16:creationId xmlns:a16="http://schemas.microsoft.com/office/drawing/2014/main" id="{E1BB3ACA-4F69-49B3-A900-BFCC756C2275}"/>
                </a:ext>
              </a:extLst>
            </p:cNvPr>
            <p:cNvSpPr/>
            <p:nvPr/>
          </p:nvSpPr>
          <p:spPr>
            <a:xfrm rot="-922284">
              <a:off x="1118075" y="907479"/>
              <a:ext cx="8763" cy="21300"/>
            </a:xfrm>
            <a:custGeom>
              <a:avLst/>
              <a:gdLst/>
              <a:ahLst/>
              <a:cxnLst/>
              <a:rect l="l" t="t" r="r" b="b"/>
              <a:pathLst>
                <a:path w="137" h="333" extrusionOk="0">
                  <a:moveTo>
                    <a:pt x="137" y="1"/>
                  </a:moveTo>
                  <a:cubicBezTo>
                    <a:pt x="137" y="1"/>
                    <a:pt x="39" y="118"/>
                    <a:pt x="0" y="333"/>
                  </a:cubicBezTo>
                  <a:lnTo>
                    <a:pt x="1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0" name="Google Shape;1870;p38">
              <a:extLst>
                <a:ext uri="{FF2B5EF4-FFF2-40B4-BE49-F238E27FC236}">
                  <a16:creationId xmlns:a16="http://schemas.microsoft.com/office/drawing/2014/main" id="{94E9AEBC-BF9B-4665-8803-B1BF70C7F6AC}"/>
                </a:ext>
              </a:extLst>
            </p:cNvPr>
            <p:cNvSpPr/>
            <p:nvPr/>
          </p:nvSpPr>
          <p:spPr>
            <a:xfrm rot="-922284">
              <a:off x="1115370" y="904846"/>
              <a:ext cx="14712" cy="26353"/>
            </a:xfrm>
            <a:custGeom>
              <a:avLst/>
              <a:gdLst/>
              <a:ahLst/>
              <a:cxnLst/>
              <a:rect l="l" t="t" r="r" b="b"/>
              <a:pathLst>
                <a:path w="230" h="412" extrusionOk="0">
                  <a:moveTo>
                    <a:pt x="182" y="1"/>
                  </a:moveTo>
                  <a:cubicBezTo>
                    <a:pt x="170" y="1"/>
                    <a:pt x="159" y="6"/>
                    <a:pt x="151" y="15"/>
                  </a:cubicBezTo>
                  <a:cubicBezTo>
                    <a:pt x="145" y="21"/>
                    <a:pt x="48" y="141"/>
                    <a:pt x="6" y="364"/>
                  </a:cubicBezTo>
                  <a:cubicBezTo>
                    <a:pt x="0" y="387"/>
                    <a:pt x="14" y="406"/>
                    <a:pt x="37" y="412"/>
                  </a:cubicBezTo>
                  <a:lnTo>
                    <a:pt x="42" y="412"/>
                  </a:lnTo>
                  <a:cubicBezTo>
                    <a:pt x="64" y="412"/>
                    <a:pt x="78" y="400"/>
                    <a:pt x="84" y="378"/>
                  </a:cubicBezTo>
                  <a:cubicBezTo>
                    <a:pt x="120" y="180"/>
                    <a:pt x="210" y="68"/>
                    <a:pt x="215" y="66"/>
                  </a:cubicBezTo>
                  <a:cubicBezTo>
                    <a:pt x="229" y="49"/>
                    <a:pt x="223" y="24"/>
                    <a:pt x="207" y="10"/>
                  </a:cubicBezTo>
                  <a:cubicBezTo>
                    <a:pt x="199" y="4"/>
                    <a:pt x="191" y="1"/>
                    <a:pt x="1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1" name="Google Shape;1871;p38">
              <a:extLst>
                <a:ext uri="{FF2B5EF4-FFF2-40B4-BE49-F238E27FC236}">
                  <a16:creationId xmlns:a16="http://schemas.microsoft.com/office/drawing/2014/main" id="{44DD9F69-1DB2-432F-956B-36E3A8CE4790}"/>
                </a:ext>
              </a:extLst>
            </p:cNvPr>
            <p:cNvSpPr/>
            <p:nvPr/>
          </p:nvSpPr>
          <p:spPr>
            <a:xfrm rot="-922284">
              <a:off x="1094450" y="920475"/>
              <a:ext cx="8763" cy="21300"/>
            </a:xfrm>
            <a:custGeom>
              <a:avLst/>
              <a:gdLst/>
              <a:ahLst/>
              <a:cxnLst/>
              <a:rect l="l" t="t" r="r" b="b"/>
              <a:pathLst>
                <a:path w="137" h="333" extrusionOk="0">
                  <a:moveTo>
                    <a:pt x="137" y="0"/>
                  </a:moveTo>
                  <a:lnTo>
                    <a:pt x="137" y="0"/>
                  </a:lnTo>
                  <a:cubicBezTo>
                    <a:pt x="137" y="0"/>
                    <a:pt x="39" y="120"/>
                    <a:pt x="0" y="332"/>
                  </a:cubicBezTo>
                  <a:lnTo>
                    <a:pt x="1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2" name="Google Shape;1872;p38">
              <a:extLst>
                <a:ext uri="{FF2B5EF4-FFF2-40B4-BE49-F238E27FC236}">
                  <a16:creationId xmlns:a16="http://schemas.microsoft.com/office/drawing/2014/main" id="{4F32E9F4-3E51-4A0F-AD26-05C2DE624E14}"/>
                </a:ext>
              </a:extLst>
            </p:cNvPr>
            <p:cNvSpPr/>
            <p:nvPr/>
          </p:nvSpPr>
          <p:spPr>
            <a:xfrm rot="-922284">
              <a:off x="1091748" y="917867"/>
              <a:ext cx="14520" cy="26353"/>
            </a:xfrm>
            <a:custGeom>
              <a:avLst/>
              <a:gdLst/>
              <a:ahLst/>
              <a:cxnLst/>
              <a:rect l="l" t="t" r="r" b="b"/>
              <a:pathLst>
                <a:path w="227" h="412" extrusionOk="0">
                  <a:moveTo>
                    <a:pt x="181" y="1"/>
                  </a:moveTo>
                  <a:cubicBezTo>
                    <a:pt x="169" y="1"/>
                    <a:pt x="159" y="6"/>
                    <a:pt x="151" y="15"/>
                  </a:cubicBezTo>
                  <a:cubicBezTo>
                    <a:pt x="142" y="21"/>
                    <a:pt x="45" y="141"/>
                    <a:pt x="3" y="364"/>
                  </a:cubicBezTo>
                  <a:cubicBezTo>
                    <a:pt x="0" y="386"/>
                    <a:pt x="14" y="406"/>
                    <a:pt x="34" y="411"/>
                  </a:cubicBezTo>
                  <a:lnTo>
                    <a:pt x="42" y="411"/>
                  </a:lnTo>
                  <a:cubicBezTo>
                    <a:pt x="59" y="411"/>
                    <a:pt x="76" y="400"/>
                    <a:pt x="84" y="378"/>
                  </a:cubicBezTo>
                  <a:cubicBezTo>
                    <a:pt x="117" y="180"/>
                    <a:pt x="209" y="68"/>
                    <a:pt x="212" y="65"/>
                  </a:cubicBezTo>
                  <a:cubicBezTo>
                    <a:pt x="226" y="49"/>
                    <a:pt x="223" y="23"/>
                    <a:pt x="207" y="10"/>
                  </a:cubicBezTo>
                  <a:cubicBezTo>
                    <a:pt x="198" y="3"/>
                    <a:pt x="189" y="1"/>
                    <a:pt x="18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3" name="Google Shape;1873;p38">
              <a:extLst>
                <a:ext uri="{FF2B5EF4-FFF2-40B4-BE49-F238E27FC236}">
                  <a16:creationId xmlns:a16="http://schemas.microsoft.com/office/drawing/2014/main" id="{6D341695-509E-4589-BC50-AAEF36D9565E}"/>
                </a:ext>
              </a:extLst>
            </p:cNvPr>
            <p:cNvSpPr/>
            <p:nvPr/>
          </p:nvSpPr>
          <p:spPr>
            <a:xfrm rot="-922284">
              <a:off x="1112240" y="945147"/>
              <a:ext cx="3838" cy="22899"/>
            </a:xfrm>
            <a:custGeom>
              <a:avLst/>
              <a:gdLst/>
              <a:ahLst/>
              <a:cxnLst/>
              <a:rect l="l" t="t" r="r" b="b"/>
              <a:pathLst>
                <a:path w="60" h="358" extrusionOk="0">
                  <a:moveTo>
                    <a:pt x="59" y="0"/>
                  </a:moveTo>
                  <a:cubicBezTo>
                    <a:pt x="59" y="0"/>
                    <a:pt x="1" y="140"/>
                    <a:pt x="20" y="358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4" name="Google Shape;1874;p38">
              <a:extLst>
                <a:ext uri="{FF2B5EF4-FFF2-40B4-BE49-F238E27FC236}">
                  <a16:creationId xmlns:a16="http://schemas.microsoft.com/office/drawing/2014/main" id="{89DCE5AC-8CB6-4A41-A406-67A722D8CC21}"/>
                </a:ext>
              </a:extLst>
            </p:cNvPr>
            <p:cNvSpPr/>
            <p:nvPr/>
          </p:nvSpPr>
          <p:spPr>
            <a:xfrm rot="-922284">
              <a:off x="1109779" y="942707"/>
              <a:ext cx="9339" cy="27952"/>
            </a:xfrm>
            <a:custGeom>
              <a:avLst/>
              <a:gdLst/>
              <a:ahLst/>
              <a:cxnLst/>
              <a:rect l="l" t="t" r="r" b="b"/>
              <a:pathLst>
                <a:path w="146" h="437" extrusionOk="0">
                  <a:moveTo>
                    <a:pt x="102" y="1"/>
                  </a:moveTo>
                  <a:cubicBezTo>
                    <a:pt x="87" y="1"/>
                    <a:pt x="74" y="9"/>
                    <a:pt x="68" y="23"/>
                  </a:cubicBezTo>
                  <a:cubicBezTo>
                    <a:pt x="62" y="26"/>
                    <a:pt x="1" y="174"/>
                    <a:pt x="26" y="400"/>
                  </a:cubicBezTo>
                  <a:cubicBezTo>
                    <a:pt x="26" y="422"/>
                    <a:pt x="42" y="436"/>
                    <a:pt x="62" y="436"/>
                  </a:cubicBezTo>
                  <a:lnTo>
                    <a:pt x="70" y="436"/>
                  </a:lnTo>
                  <a:cubicBezTo>
                    <a:pt x="90" y="436"/>
                    <a:pt x="109" y="414"/>
                    <a:pt x="104" y="395"/>
                  </a:cubicBezTo>
                  <a:cubicBezTo>
                    <a:pt x="84" y="191"/>
                    <a:pt x="140" y="60"/>
                    <a:pt x="140" y="57"/>
                  </a:cubicBezTo>
                  <a:cubicBezTo>
                    <a:pt x="146" y="35"/>
                    <a:pt x="140" y="10"/>
                    <a:pt x="118" y="4"/>
                  </a:cubicBezTo>
                  <a:cubicBezTo>
                    <a:pt x="113" y="2"/>
                    <a:pt x="107" y="1"/>
                    <a:pt x="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5" name="Google Shape;1875;p38">
              <a:extLst>
                <a:ext uri="{FF2B5EF4-FFF2-40B4-BE49-F238E27FC236}">
                  <a16:creationId xmlns:a16="http://schemas.microsoft.com/office/drawing/2014/main" id="{6EDD55A8-7B07-4E53-8CA0-4317D16B26AE}"/>
                </a:ext>
              </a:extLst>
            </p:cNvPr>
            <p:cNvSpPr/>
            <p:nvPr/>
          </p:nvSpPr>
          <p:spPr>
            <a:xfrm rot="-922284">
              <a:off x="1115056" y="845066"/>
              <a:ext cx="13432" cy="18805"/>
            </a:xfrm>
            <a:custGeom>
              <a:avLst/>
              <a:gdLst/>
              <a:ahLst/>
              <a:cxnLst/>
              <a:rect l="l" t="t" r="r" b="b"/>
              <a:pathLst>
                <a:path w="210" h="294" extrusionOk="0">
                  <a:moveTo>
                    <a:pt x="210" y="1"/>
                  </a:moveTo>
                  <a:cubicBezTo>
                    <a:pt x="210" y="1"/>
                    <a:pt x="87" y="96"/>
                    <a:pt x="1" y="294"/>
                  </a:cubicBezTo>
                  <a:lnTo>
                    <a:pt x="2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6" name="Google Shape;1876;p38">
              <a:extLst>
                <a:ext uri="{FF2B5EF4-FFF2-40B4-BE49-F238E27FC236}">
                  <a16:creationId xmlns:a16="http://schemas.microsoft.com/office/drawing/2014/main" id="{8D522EF6-1E0C-42EE-BB4C-1A07617A325D}"/>
                </a:ext>
              </a:extLst>
            </p:cNvPr>
            <p:cNvSpPr/>
            <p:nvPr/>
          </p:nvSpPr>
          <p:spPr>
            <a:xfrm rot="-922284">
              <a:off x="1112426" y="842602"/>
              <a:ext cx="18997" cy="24114"/>
            </a:xfrm>
            <a:custGeom>
              <a:avLst/>
              <a:gdLst/>
              <a:ahLst/>
              <a:cxnLst/>
              <a:rect l="l" t="t" r="r" b="b"/>
              <a:pathLst>
                <a:path w="297" h="377" extrusionOk="0">
                  <a:moveTo>
                    <a:pt x="249" y="0"/>
                  </a:moveTo>
                  <a:cubicBezTo>
                    <a:pt x="241" y="0"/>
                    <a:pt x="233" y="3"/>
                    <a:pt x="227" y="8"/>
                  </a:cubicBezTo>
                  <a:cubicBezTo>
                    <a:pt x="224" y="14"/>
                    <a:pt x="96" y="108"/>
                    <a:pt x="6" y="318"/>
                  </a:cubicBezTo>
                  <a:cubicBezTo>
                    <a:pt x="1" y="340"/>
                    <a:pt x="6" y="362"/>
                    <a:pt x="29" y="371"/>
                  </a:cubicBezTo>
                  <a:cubicBezTo>
                    <a:pt x="34" y="371"/>
                    <a:pt x="40" y="376"/>
                    <a:pt x="46" y="376"/>
                  </a:cubicBezTo>
                  <a:cubicBezTo>
                    <a:pt x="59" y="376"/>
                    <a:pt x="73" y="365"/>
                    <a:pt x="82" y="351"/>
                  </a:cubicBezTo>
                  <a:cubicBezTo>
                    <a:pt x="160" y="161"/>
                    <a:pt x="271" y="72"/>
                    <a:pt x="277" y="72"/>
                  </a:cubicBezTo>
                  <a:cubicBezTo>
                    <a:pt x="294" y="58"/>
                    <a:pt x="297" y="33"/>
                    <a:pt x="283" y="16"/>
                  </a:cubicBezTo>
                  <a:cubicBezTo>
                    <a:pt x="274" y="6"/>
                    <a:pt x="261" y="0"/>
                    <a:pt x="2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7" name="Google Shape;1877;p38">
              <a:extLst>
                <a:ext uri="{FF2B5EF4-FFF2-40B4-BE49-F238E27FC236}">
                  <a16:creationId xmlns:a16="http://schemas.microsoft.com/office/drawing/2014/main" id="{4488DD43-DBDC-4DC8-87B5-EEFD57BBFDAF}"/>
                </a:ext>
              </a:extLst>
            </p:cNvPr>
            <p:cNvSpPr/>
            <p:nvPr/>
          </p:nvSpPr>
          <p:spPr>
            <a:xfrm rot="-922284">
              <a:off x="1359708" y="1280106"/>
              <a:ext cx="21300" cy="9147"/>
            </a:xfrm>
            <a:custGeom>
              <a:avLst/>
              <a:gdLst/>
              <a:ahLst/>
              <a:cxnLst/>
              <a:rect l="l" t="t" r="r" b="b"/>
              <a:pathLst>
                <a:path w="333" h="143" extrusionOk="0">
                  <a:moveTo>
                    <a:pt x="0" y="1"/>
                  </a:moveTo>
                  <a:cubicBezTo>
                    <a:pt x="0" y="1"/>
                    <a:pt x="118" y="101"/>
                    <a:pt x="332" y="14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8" name="Google Shape;1878;p38">
              <a:extLst>
                <a:ext uri="{FF2B5EF4-FFF2-40B4-BE49-F238E27FC236}">
                  <a16:creationId xmlns:a16="http://schemas.microsoft.com/office/drawing/2014/main" id="{149F0F44-1421-4E32-B11C-862A074637AE}"/>
                </a:ext>
              </a:extLst>
            </p:cNvPr>
            <p:cNvSpPr/>
            <p:nvPr/>
          </p:nvSpPr>
          <p:spPr>
            <a:xfrm rot="-922284">
              <a:off x="1357020" y="1277594"/>
              <a:ext cx="26801" cy="14136"/>
            </a:xfrm>
            <a:custGeom>
              <a:avLst/>
              <a:gdLst/>
              <a:ahLst/>
              <a:cxnLst/>
              <a:rect l="l" t="t" r="r" b="b"/>
              <a:pathLst>
                <a:path w="419" h="221" extrusionOk="0">
                  <a:moveTo>
                    <a:pt x="47" y="1"/>
                  </a:moveTo>
                  <a:cubicBezTo>
                    <a:pt x="35" y="1"/>
                    <a:pt x="23" y="5"/>
                    <a:pt x="14" y="14"/>
                  </a:cubicBezTo>
                  <a:cubicBezTo>
                    <a:pt x="1" y="31"/>
                    <a:pt x="1" y="56"/>
                    <a:pt x="20" y="70"/>
                  </a:cubicBezTo>
                  <a:cubicBezTo>
                    <a:pt x="26" y="73"/>
                    <a:pt x="143" y="179"/>
                    <a:pt x="369" y="221"/>
                  </a:cubicBezTo>
                  <a:lnTo>
                    <a:pt x="374" y="221"/>
                  </a:lnTo>
                  <a:cubicBezTo>
                    <a:pt x="391" y="221"/>
                    <a:pt x="405" y="207"/>
                    <a:pt x="416" y="185"/>
                  </a:cubicBezTo>
                  <a:cubicBezTo>
                    <a:pt x="419" y="165"/>
                    <a:pt x="405" y="143"/>
                    <a:pt x="386" y="140"/>
                  </a:cubicBezTo>
                  <a:cubicBezTo>
                    <a:pt x="182" y="101"/>
                    <a:pt x="73" y="12"/>
                    <a:pt x="70" y="6"/>
                  </a:cubicBezTo>
                  <a:cubicBezTo>
                    <a:pt x="63" y="3"/>
                    <a:pt x="55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9" name="Google Shape;1879;p38">
              <a:extLst>
                <a:ext uri="{FF2B5EF4-FFF2-40B4-BE49-F238E27FC236}">
                  <a16:creationId xmlns:a16="http://schemas.microsoft.com/office/drawing/2014/main" id="{FE0B8480-5451-4EF5-A0DD-D1B8E0CC7696}"/>
                </a:ext>
              </a:extLst>
            </p:cNvPr>
            <p:cNvSpPr/>
            <p:nvPr/>
          </p:nvSpPr>
          <p:spPr>
            <a:xfrm rot="-922284">
              <a:off x="1344815" y="1252956"/>
              <a:ext cx="21300" cy="9147"/>
            </a:xfrm>
            <a:custGeom>
              <a:avLst/>
              <a:gdLst/>
              <a:ahLst/>
              <a:cxnLst/>
              <a:rect l="l" t="t" r="r" b="b"/>
              <a:pathLst>
                <a:path w="333" h="143" extrusionOk="0">
                  <a:moveTo>
                    <a:pt x="1" y="0"/>
                  </a:moveTo>
                  <a:cubicBezTo>
                    <a:pt x="1" y="0"/>
                    <a:pt x="118" y="101"/>
                    <a:pt x="333" y="14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0" name="Google Shape;1880;p38">
              <a:extLst>
                <a:ext uri="{FF2B5EF4-FFF2-40B4-BE49-F238E27FC236}">
                  <a16:creationId xmlns:a16="http://schemas.microsoft.com/office/drawing/2014/main" id="{7B8464F3-EF32-46FE-B99E-1951BF8D4817}"/>
                </a:ext>
              </a:extLst>
            </p:cNvPr>
            <p:cNvSpPr/>
            <p:nvPr/>
          </p:nvSpPr>
          <p:spPr>
            <a:xfrm rot="-922284">
              <a:off x="1342125" y="1250436"/>
              <a:ext cx="26865" cy="14136"/>
            </a:xfrm>
            <a:custGeom>
              <a:avLst/>
              <a:gdLst/>
              <a:ahLst/>
              <a:cxnLst/>
              <a:rect l="l" t="t" r="r" b="b"/>
              <a:pathLst>
                <a:path w="420" h="221" extrusionOk="0">
                  <a:moveTo>
                    <a:pt x="45" y="1"/>
                  </a:moveTo>
                  <a:cubicBezTo>
                    <a:pt x="34" y="1"/>
                    <a:pt x="23" y="5"/>
                    <a:pt x="15" y="14"/>
                  </a:cubicBezTo>
                  <a:cubicBezTo>
                    <a:pt x="1" y="31"/>
                    <a:pt x="1" y="56"/>
                    <a:pt x="20" y="70"/>
                  </a:cubicBezTo>
                  <a:cubicBezTo>
                    <a:pt x="26" y="73"/>
                    <a:pt x="143" y="176"/>
                    <a:pt x="369" y="220"/>
                  </a:cubicBezTo>
                  <a:lnTo>
                    <a:pt x="375" y="220"/>
                  </a:lnTo>
                  <a:cubicBezTo>
                    <a:pt x="392" y="220"/>
                    <a:pt x="411" y="207"/>
                    <a:pt x="417" y="184"/>
                  </a:cubicBezTo>
                  <a:cubicBezTo>
                    <a:pt x="419" y="165"/>
                    <a:pt x="405" y="142"/>
                    <a:pt x="386" y="140"/>
                  </a:cubicBezTo>
                  <a:cubicBezTo>
                    <a:pt x="182" y="101"/>
                    <a:pt x="73" y="11"/>
                    <a:pt x="71" y="8"/>
                  </a:cubicBezTo>
                  <a:cubicBezTo>
                    <a:pt x="63" y="3"/>
                    <a:pt x="54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1" name="Google Shape;1881;p38">
              <a:extLst>
                <a:ext uri="{FF2B5EF4-FFF2-40B4-BE49-F238E27FC236}">
                  <a16:creationId xmlns:a16="http://schemas.microsoft.com/office/drawing/2014/main" id="{E4358D3A-F0C3-4D8A-8B47-204438655046}"/>
                </a:ext>
              </a:extLst>
            </p:cNvPr>
            <p:cNvSpPr/>
            <p:nvPr/>
          </p:nvSpPr>
          <p:spPr>
            <a:xfrm rot="-922284">
              <a:off x="1386875" y="1265274"/>
              <a:ext cx="21300" cy="9147"/>
            </a:xfrm>
            <a:custGeom>
              <a:avLst/>
              <a:gdLst/>
              <a:ahLst/>
              <a:cxnLst/>
              <a:rect l="l" t="t" r="r" b="b"/>
              <a:pathLst>
                <a:path w="333" h="143" extrusionOk="0">
                  <a:moveTo>
                    <a:pt x="1" y="0"/>
                  </a:moveTo>
                  <a:cubicBezTo>
                    <a:pt x="1" y="0"/>
                    <a:pt x="115" y="100"/>
                    <a:pt x="333" y="14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2" name="Google Shape;1882;p38">
              <a:extLst>
                <a:ext uri="{FF2B5EF4-FFF2-40B4-BE49-F238E27FC236}">
                  <a16:creationId xmlns:a16="http://schemas.microsoft.com/office/drawing/2014/main" id="{903579D4-2E63-40BA-B388-B9D70DB40306}"/>
                </a:ext>
              </a:extLst>
            </p:cNvPr>
            <p:cNvSpPr/>
            <p:nvPr/>
          </p:nvSpPr>
          <p:spPr>
            <a:xfrm rot="-922284">
              <a:off x="1384185" y="1262754"/>
              <a:ext cx="26865" cy="14136"/>
            </a:xfrm>
            <a:custGeom>
              <a:avLst/>
              <a:gdLst/>
              <a:ahLst/>
              <a:cxnLst/>
              <a:rect l="l" t="t" r="r" b="b"/>
              <a:pathLst>
                <a:path w="420" h="221" extrusionOk="0">
                  <a:moveTo>
                    <a:pt x="47" y="0"/>
                  </a:moveTo>
                  <a:cubicBezTo>
                    <a:pt x="35" y="0"/>
                    <a:pt x="23" y="4"/>
                    <a:pt x="15" y="14"/>
                  </a:cubicBezTo>
                  <a:cubicBezTo>
                    <a:pt x="1" y="31"/>
                    <a:pt x="1" y="56"/>
                    <a:pt x="18" y="70"/>
                  </a:cubicBezTo>
                  <a:cubicBezTo>
                    <a:pt x="26" y="72"/>
                    <a:pt x="143" y="179"/>
                    <a:pt x="366" y="220"/>
                  </a:cubicBezTo>
                  <a:lnTo>
                    <a:pt x="375" y="220"/>
                  </a:lnTo>
                  <a:cubicBezTo>
                    <a:pt x="392" y="220"/>
                    <a:pt x="408" y="209"/>
                    <a:pt x="417" y="184"/>
                  </a:cubicBezTo>
                  <a:cubicBezTo>
                    <a:pt x="419" y="165"/>
                    <a:pt x="406" y="142"/>
                    <a:pt x="386" y="139"/>
                  </a:cubicBezTo>
                  <a:cubicBezTo>
                    <a:pt x="182" y="100"/>
                    <a:pt x="74" y="11"/>
                    <a:pt x="71" y="6"/>
                  </a:cubicBezTo>
                  <a:cubicBezTo>
                    <a:pt x="64" y="2"/>
                    <a:pt x="55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3" name="Google Shape;1883;p38">
              <a:extLst>
                <a:ext uri="{FF2B5EF4-FFF2-40B4-BE49-F238E27FC236}">
                  <a16:creationId xmlns:a16="http://schemas.microsoft.com/office/drawing/2014/main" id="{BD407B5A-162B-4ABE-BDF0-1DB3180F02B7}"/>
                </a:ext>
              </a:extLst>
            </p:cNvPr>
            <p:cNvSpPr/>
            <p:nvPr/>
          </p:nvSpPr>
          <p:spPr>
            <a:xfrm rot="-922284">
              <a:off x="1399503" y="1289018"/>
              <a:ext cx="21172" cy="9147"/>
            </a:xfrm>
            <a:custGeom>
              <a:avLst/>
              <a:gdLst/>
              <a:ahLst/>
              <a:cxnLst/>
              <a:rect l="l" t="t" r="r" b="b"/>
              <a:pathLst>
                <a:path w="331" h="14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15" y="101"/>
                    <a:pt x="330" y="14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4" name="Google Shape;1884;p38">
              <a:extLst>
                <a:ext uri="{FF2B5EF4-FFF2-40B4-BE49-F238E27FC236}">
                  <a16:creationId xmlns:a16="http://schemas.microsoft.com/office/drawing/2014/main" id="{3D957164-7F05-4FCD-806F-2A47BFA41A50}"/>
                </a:ext>
              </a:extLst>
            </p:cNvPr>
            <p:cNvSpPr/>
            <p:nvPr/>
          </p:nvSpPr>
          <p:spPr>
            <a:xfrm rot="-922284">
              <a:off x="1396689" y="1286524"/>
              <a:ext cx="26801" cy="14136"/>
            </a:xfrm>
            <a:custGeom>
              <a:avLst/>
              <a:gdLst/>
              <a:ahLst/>
              <a:cxnLst/>
              <a:rect l="l" t="t" r="r" b="b"/>
              <a:pathLst>
                <a:path w="419" h="221" extrusionOk="0">
                  <a:moveTo>
                    <a:pt x="45" y="1"/>
                  </a:moveTo>
                  <a:cubicBezTo>
                    <a:pt x="35" y="1"/>
                    <a:pt x="25" y="5"/>
                    <a:pt x="17" y="14"/>
                  </a:cubicBezTo>
                  <a:cubicBezTo>
                    <a:pt x="0" y="34"/>
                    <a:pt x="0" y="56"/>
                    <a:pt x="20" y="70"/>
                  </a:cubicBezTo>
                  <a:cubicBezTo>
                    <a:pt x="25" y="75"/>
                    <a:pt x="145" y="176"/>
                    <a:pt x="369" y="220"/>
                  </a:cubicBezTo>
                  <a:lnTo>
                    <a:pt x="374" y="220"/>
                  </a:lnTo>
                  <a:cubicBezTo>
                    <a:pt x="394" y="220"/>
                    <a:pt x="410" y="209"/>
                    <a:pt x="416" y="187"/>
                  </a:cubicBezTo>
                  <a:cubicBezTo>
                    <a:pt x="419" y="165"/>
                    <a:pt x="405" y="145"/>
                    <a:pt x="385" y="140"/>
                  </a:cubicBezTo>
                  <a:cubicBezTo>
                    <a:pt x="184" y="103"/>
                    <a:pt x="76" y="11"/>
                    <a:pt x="70" y="8"/>
                  </a:cubicBezTo>
                  <a:cubicBezTo>
                    <a:pt x="62" y="3"/>
                    <a:pt x="54" y="1"/>
                    <a:pt x="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5" name="Google Shape;1885;p38">
              <a:extLst>
                <a:ext uri="{FF2B5EF4-FFF2-40B4-BE49-F238E27FC236}">
                  <a16:creationId xmlns:a16="http://schemas.microsoft.com/office/drawing/2014/main" id="{1640168E-42A8-4847-B7BB-3A493490B4F1}"/>
                </a:ext>
              </a:extLst>
            </p:cNvPr>
            <p:cNvSpPr/>
            <p:nvPr/>
          </p:nvSpPr>
          <p:spPr>
            <a:xfrm rot="-922284">
              <a:off x="1424333" y="1276472"/>
              <a:ext cx="22899" cy="3262"/>
            </a:xfrm>
            <a:custGeom>
              <a:avLst/>
              <a:gdLst/>
              <a:ahLst/>
              <a:cxnLst/>
              <a:rect l="l" t="t" r="r" b="b"/>
              <a:pathLst>
                <a:path w="358" h="51" extrusionOk="0">
                  <a:moveTo>
                    <a:pt x="1" y="0"/>
                  </a:moveTo>
                  <a:cubicBezTo>
                    <a:pt x="1" y="0"/>
                    <a:pt x="110" y="50"/>
                    <a:pt x="286" y="50"/>
                  </a:cubicBezTo>
                  <a:cubicBezTo>
                    <a:pt x="309" y="50"/>
                    <a:pt x="333" y="50"/>
                    <a:pt x="358" y="48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6" name="Google Shape;1886;p38">
              <a:extLst>
                <a:ext uri="{FF2B5EF4-FFF2-40B4-BE49-F238E27FC236}">
                  <a16:creationId xmlns:a16="http://schemas.microsoft.com/office/drawing/2014/main" id="{A9934824-7CE6-4C17-AD3D-A592E0AEE1D8}"/>
                </a:ext>
              </a:extLst>
            </p:cNvPr>
            <p:cNvSpPr/>
            <p:nvPr/>
          </p:nvSpPr>
          <p:spPr>
            <a:xfrm rot="-922284">
              <a:off x="1421697" y="1273881"/>
              <a:ext cx="28400" cy="8315"/>
            </a:xfrm>
            <a:custGeom>
              <a:avLst/>
              <a:gdLst/>
              <a:ahLst/>
              <a:cxnLst/>
              <a:rect l="l" t="t" r="r" b="b"/>
              <a:pathLst>
                <a:path w="444" h="130" extrusionOk="0">
                  <a:moveTo>
                    <a:pt x="43" y="1"/>
                  </a:moveTo>
                  <a:cubicBezTo>
                    <a:pt x="28" y="1"/>
                    <a:pt x="15" y="9"/>
                    <a:pt x="8" y="23"/>
                  </a:cubicBezTo>
                  <a:cubicBezTo>
                    <a:pt x="0" y="46"/>
                    <a:pt x="8" y="65"/>
                    <a:pt x="28" y="76"/>
                  </a:cubicBezTo>
                  <a:cubicBezTo>
                    <a:pt x="31" y="79"/>
                    <a:pt x="142" y="129"/>
                    <a:pt x="318" y="129"/>
                  </a:cubicBezTo>
                  <a:cubicBezTo>
                    <a:pt x="346" y="129"/>
                    <a:pt x="374" y="124"/>
                    <a:pt x="405" y="121"/>
                  </a:cubicBezTo>
                  <a:cubicBezTo>
                    <a:pt x="427" y="121"/>
                    <a:pt x="444" y="102"/>
                    <a:pt x="441" y="79"/>
                  </a:cubicBezTo>
                  <a:cubicBezTo>
                    <a:pt x="441" y="62"/>
                    <a:pt x="423" y="45"/>
                    <a:pt x="406" y="45"/>
                  </a:cubicBezTo>
                  <a:cubicBezTo>
                    <a:pt x="404" y="45"/>
                    <a:pt x="401" y="45"/>
                    <a:pt x="399" y="46"/>
                  </a:cubicBezTo>
                  <a:cubicBezTo>
                    <a:pt x="373" y="48"/>
                    <a:pt x="349" y="49"/>
                    <a:pt x="325" y="49"/>
                  </a:cubicBezTo>
                  <a:cubicBezTo>
                    <a:pt x="162" y="49"/>
                    <a:pt x="64" y="4"/>
                    <a:pt x="59" y="4"/>
                  </a:cubicBezTo>
                  <a:cubicBezTo>
                    <a:pt x="54" y="2"/>
                    <a:pt x="48" y="1"/>
                    <a:pt x="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7" name="Google Shape;1887;p38">
              <a:extLst>
                <a:ext uri="{FF2B5EF4-FFF2-40B4-BE49-F238E27FC236}">
                  <a16:creationId xmlns:a16="http://schemas.microsoft.com/office/drawing/2014/main" id="{5567BE6C-5393-41A9-8032-323C537908E1}"/>
                </a:ext>
              </a:extLst>
            </p:cNvPr>
            <p:cNvSpPr/>
            <p:nvPr/>
          </p:nvSpPr>
          <p:spPr>
            <a:xfrm rot="-922284">
              <a:off x="1324552" y="1262601"/>
              <a:ext cx="18805" cy="13624"/>
            </a:xfrm>
            <a:custGeom>
              <a:avLst/>
              <a:gdLst/>
              <a:ahLst/>
              <a:cxnLst/>
              <a:rect l="l" t="t" r="r" b="b"/>
              <a:pathLst>
                <a:path w="294" h="213" extrusionOk="0">
                  <a:moveTo>
                    <a:pt x="0" y="1"/>
                  </a:moveTo>
                  <a:cubicBezTo>
                    <a:pt x="0" y="1"/>
                    <a:pt x="90" y="124"/>
                    <a:pt x="293" y="21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8" name="Google Shape;1888;p38">
              <a:extLst>
                <a:ext uri="{FF2B5EF4-FFF2-40B4-BE49-F238E27FC236}">
                  <a16:creationId xmlns:a16="http://schemas.microsoft.com/office/drawing/2014/main" id="{AB13F6F9-68F8-44A6-A69F-0F2FDBDFE4BD}"/>
                </a:ext>
              </a:extLst>
            </p:cNvPr>
            <p:cNvSpPr/>
            <p:nvPr/>
          </p:nvSpPr>
          <p:spPr>
            <a:xfrm rot="-922284">
              <a:off x="1321683" y="1260105"/>
              <a:ext cx="24562" cy="18677"/>
            </a:xfrm>
            <a:custGeom>
              <a:avLst/>
              <a:gdLst/>
              <a:ahLst/>
              <a:cxnLst/>
              <a:rect l="l" t="t" r="r" b="b"/>
              <a:pathLst>
                <a:path w="384" h="292" extrusionOk="0">
                  <a:moveTo>
                    <a:pt x="49" y="0"/>
                  </a:moveTo>
                  <a:cubicBezTo>
                    <a:pt x="41" y="0"/>
                    <a:pt x="32" y="3"/>
                    <a:pt x="23" y="9"/>
                  </a:cubicBezTo>
                  <a:cubicBezTo>
                    <a:pt x="4" y="23"/>
                    <a:pt x="1" y="46"/>
                    <a:pt x="15" y="65"/>
                  </a:cubicBezTo>
                  <a:cubicBezTo>
                    <a:pt x="18" y="68"/>
                    <a:pt x="112" y="193"/>
                    <a:pt x="322" y="288"/>
                  </a:cubicBezTo>
                  <a:cubicBezTo>
                    <a:pt x="327" y="288"/>
                    <a:pt x="330" y="291"/>
                    <a:pt x="338" y="291"/>
                  </a:cubicBezTo>
                  <a:cubicBezTo>
                    <a:pt x="352" y="291"/>
                    <a:pt x="369" y="283"/>
                    <a:pt x="377" y="266"/>
                  </a:cubicBezTo>
                  <a:cubicBezTo>
                    <a:pt x="383" y="246"/>
                    <a:pt x="377" y="224"/>
                    <a:pt x="355" y="213"/>
                  </a:cubicBezTo>
                  <a:cubicBezTo>
                    <a:pt x="168" y="129"/>
                    <a:pt x="82" y="18"/>
                    <a:pt x="79" y="15"/>
                  </a:cubicBezTo>
                  <a:cubicBezTo>
                    <a:pt x="71" y="5"/>
                    <a:pt x="60" y="0"/>
                    <a:pt x="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9" name="Google Shape;1889;p38">
              <a:extLst>
                <a:ext uri="{FF2B5EF4-FFF2-40B4-BE49-F238E27FC236}">
                  <a16:creationId xmlns:a16="http://schemas.microsoft.com/office/drawing/2014/main" id="{31FC1ACB-2BB1-4EA2-BA11-87F477C00F5A}"/>
                </a:ext>
              </a:extLst>
            </p:cNvPr>
            <p:cNvSpPr/>
            <p:nvPr/>
          </p:nvSpPr>
          <p:spPr>
            <a:xfrm rot="-922284">
              <a:off x="847160" y="416953"/>
              <a:ext cx="377638" cy="189587"/>
            </a:xfrm>
            <a:custGeom>
              <a:avLst/>
              <a:gdLst/>
              <a:ahLst/>
              <a:cxnLst/>
              <a:rect l="l" t="t" r="r" b="b"/>
              <a:pathLst>
                <a:path w="5904" h="2964" extrusionOk="0">
                  <a:moveTo>
                    <a:pt x="4481" y="0"/>
                  </a:moveTo>
                  <a:cubicBezTo>
                    <a:pt x="4428" y="0"/>
                    <a:pt x="4372" y="3"/>
                    <a:pt x="4322" y="12"/>
                  </a:cubicBezTo>
                  <a:cubicBezTo>
                    <a:pt x="4300" y="14"/>
                    <a:pt x="4283" y="34"/>
                    <a:pt x="4286" y="56"/>
                  </a:cubicBezTo>
                  <a:cubicBezTo>
                    <a:pt x="4286" y="76"/>
                    <a:pt x="4303" y="90"/>
                    <a:pt x="4325" y="90"/>
                  </a:cubicBezTo>
                  <a:cubicBezTo>
                    <a:pt x="4325" y="90"/>
                    <a:pt x="4328" y="90"/>
                    <a:pt x="4330" y="87"/>
                  </a:cubicBezTo>
                  <a:cubicBezTo>
                    <a:pt x="4381" y="81"/>
                    <a:pt x="4428" y="76"/>
                    <a:pt x="4481" y="76"/>
                  </a:cubicBezTo>
                  <a:cubicBezTo>
                    <a:pt x="4501" y="76"/>
                    <a:pt x="4520" y="59"/>
                    <a:pt x="4520" y="39"/>
                  </a:cubicBezTo>
                  <a:cubicBezTo>
                    <a:pt x="4520" y="17"/>
                    <a:pt x="4501" y="0"/>
                    <a:pt x="4481" y="0"/>
                  </a:cubicBezTo>
                  <a:close/>
                  <a:moveTo>
                    <a:pt x="4635" y="11"/>
                  </a:moveTo>
                  <a:cubicBezTo>
                    <a:pt x="4617" y="11"/>
                    <a:pt x="4604" y="28"/>
                    <a:pt x="4601" y="45"/>
                  </a:cubicBezTo>
                  <a:cubicBezTo>
                    <a:pt x="4595" y="67"/>
                    <a:pt x="4615" y="84"/>
                    <a:pt x="4635" y="87"/>
                  </a:cubicBezTo>
                  <a:cubicBezTo>
                    <a:pt x="4682" y="95"/>
                    <a:pt x="4732" y="101"/>
                    <a:pt x="4785" y="112"/>
                  </a:cubicBezTo>
                  <a:lnTo>
                    <a:pt x="4791" y="112"/>
                  </a:lnTo>
                  <a:cubicBezTo>
                    <a:pt x="4810" y="112"/>
                    <a:pt x="4827" y="98"/>
                    <a:pt x="4830" y="81"/>
                  </a:cubicBezTo>
                  <a:cubicBezTo>
                    <a:pt x="4833" y="59"/>
                    <a:pt x="4819" y="39"/>
                    <a:pt x="4799" y="34"/>
                  </a:cubicBezTo>
                  <a:cubicBezTo>
                    <a:pt x="4746" y="25"/>
                    <a:pt x="4693" y="17"/>
                    <a:pt x="4643" y="12"/>
                  </a:cubicBezTo>
                  <a:cubicBezTo>
                    <a:pt x="4640" y="11"/>
                    <a:pt x="4638" y="11"/>
                    <a:pt x="4635" y="11"/>
                  </a:cubicBezTo>
                  <a:close/>
                  <a:moveTo>
                    <a:pt x="4170" y="44"/>
                  </a:moveTo>
                  <a:cubicBezTo>
                    <a:pt x="4167" y="44"/>
                    <a:pt x="4164" y="44"/>
                    <a:pt x="4160" y="45"/>
                  </a:cubicBezTo>
                  <a:cubicBezTo>
                    <a:pt x="4107" y="59"/>
                    <a:pt x="4057" y="73"/>
                    <a:pt x="4007" y="95"/>
                  </a:cubicBezTo>
                  <a:cubicBezTo>
                    <a:pt x="3987" y="101"/>
                    <a:pt x="3976" y="123"/>
                    <a:pt x="3982" y="143"/>
                  </a:cubicBezTo>
                  <a:cubicBezTo>
                    <a:pt x="3990" y="157"/>
                    <a:pt x="4004" y="168"/>
                    <a:pt x="4021" y="168"/>
                  </a:cubicBezTo>
                  <a:cubicBezTo>
                    <a:pt x="4023" y="168"/>
                    <a:pt x="4027" y="166"/>
                    <a:pt x="4031" y="166"/>
                  </a:cubicBezTo>
                  <a:cubicBezTo>
                    <a:pt x="4033" y="166"/>
                    <a:pt x="4036" y="167"/>
                    <a:pt x="4038" y="168"/>
                  </a:cubicBezTo>
                  <a:cubicBezTo>
                    <a:pt x="4085" y="151"/>
                    <a:pt x="4132" y="137"/>
                    <a:pt x="4183" y="123"/>
                  </a:cubicBezTo>
                  <a:cubicBezTo>
                    <a:pt x="4202" y="115"/>
                    <a:pt x="4216" y="95"/>
                    <a:pt x="4210" y="73"/>
                  </a:cubicBezTo>
                  <a:cubicBezTo>
                    <a:pt x="4203" y="56"/>
                    <a:pt x="4188" y="44"/>
                    <a:pt x="4170" y="44"/>
                  </a:cubicBezTo>
                  <a:close/>
                  <a:moveTo>
                    <a:pt x="4940" y="65"/>
                  </a:moveTo>
                  <a:cubicBezTo>
                    <a:pt x="4923" y="65"/>
                    <a:pt x="4909" y="77"/>
                    <a:pt x="4902" y="95"/>
                  </a:cubicBezTo>
                  <a:cubicBezTo>
                    <a:pt x="4897" y="115"/>
                    <a:pt x="4911" y="137"/>
                    <a:pt x="4930" y="143"/>
                  </a:cubicBezTo>
                  <a:cubicBezTo>
                    <a:pt x="4980" y="157"/>
                    <a:pt x="5031" y="171"/>
                    <a:pt x="5078" y="187"/>
                  </a:cubicBezTo>
                  <a:cubicBezTo>
                    <a:pt x="5081" y="193"/>
                    <a:pt x="5089" y="193"/>
                    <a:pt x="5092" y="193"/>
                  </a:cubicBezTo>
                  <a:cubicBezTo>
                    <a:pt x="5109" y="193"/>
                    <a:pt x="5126" y="182"/>
                    <a:pt x="5131" y="159"/>
                  </a:cubicBezTo>
                  <a:cubicBezTo>
                    <a:pt x="5137" y="140"/>
                    <a:pt x="5126" y="118"/>
                    <a:pt x="5106" y="112"/>
                  </a:cubicBezTo>
                  <a:cubicBezTo>
                    <a:pt x="5056" y="95"/>
                    <a:pt x="5003" y="81"/>
                    <a:pt x="4953" y="67"/>
                  </a:cubicBezTo>
                  <a:cubicBezTo>
                    <a:pt x="4948" y="66"/>
                    <a:pt x="4944" y="65"/>
                    <a:pt x="4940" y="65"/>
                  </a:cubicBezTo>
                  <a:close/>
                  <a:moveTo>
                    <a:pt x="3880" y="149"/>
                  </a:moveTo>
                  <a:cubicBezTo>
                    <a:pt x="3874" y="149"/>
                    <a:pt x="3868" y="150"/>
                    <a:pt x="3862" y="154"/>
                  </a:cubicBezTo>
                  <a:cubicBezTo>
                    <a:pt x="3814" y="179"/>
                    <a:pt x="3770" y="207"/>
                    <a:pt x="3725" y="237"/>
                  </a:cubicBezTo>
                  <a:cubicBezTo>
                    <a:pt x="3703" y="251"/>
                    <a:pt x="3700" y="277"/>
                    <a:pt x="3714" y="293"/>
                  </a:cubicBezTo>
                  <a:cubicBezTo>
                    <a:pt x="3722" y="304"/>
                    <a:pt x="3731" y="310"/>
                    <a:pt x="3745" y="310"/>
                  </a:cubicBezTo>
                  <a:cubicBezTo>
                    <a:pt x="3753" y="310"/>
                    <a:pt x="3759" y="310"/>
                    <a:pt x="3767" y="304"/>
                  </a:cubicBezTo>
                  <a:cubicBezTo>
                    <a:pt x="3809" y="271"/>
                    <a:pt x="3851" y="249"/>
                    <a:pt x="3895" y="224"/>
                  </a:cubicBezTo>
                  <a:cubicBezTo>
                    <a:pt x="3915" y="212"/>
                    <a:pt x="3923" y="193"/>
                    <a:pt x="3912" y="171"/>
                  </a:cubicBezTo>
                  <a:cubicBezTo>
                    <a:pt x="3906" y="157"/>
                    <a:pt x="3894" y="149"/>
                    <a:pt x="3880" y="149"/>
                  </a:cubicBezTo>
                  <a:close/>
                  <a:moveTo>
                    <a:pt x="5241" y="169"/>
                  </a:moveTo>
                  <a:cubicBezTo>
                    <a:pt x="5226" y="169"/>
                    <a:pt x="5212" y="176"/>
                    <a:pt x="5204" y="193"/>
                  </a:cubicBezTo>
                  <a:cubicBezTo>
                    <a:pt x="5195" y="212"/>
                    <a:pt x="5204" y="235"/>
                    <a:pt x="5223" y="243"/>
                  </a:cubicBezTo>
                  <a:cubicBezTo>
                    <a:pt x="5273" y="263"/>
                    <a:pt x="5318" y="285"/>
                    <a:pt x="5360" y="310"/>
                  </a:cubicBezTo>
                  <a:cubicBezTo>
                    <a:pt x="5368" y="313"/>
                    <a:pt x="5374" y="318"/>
                    <a:pt x="5382" y="318"/>
                  </a:cubicBezTo>
                  <a:cubicBezTo>
                    <a:pt x="5391" y="318"/>
                    <a:pt x="5405" y="310"/>
                    <a:pt x="5413" y="293"/>
                  </a:cubicBezTo>
                  <a:cubicBezTo>
                    <a:pt x="5424" y="277"/>
                    <a:pt x="5418" y="251"/>
                    <a:pt x="5399" y="240"/>
                  </a:cubicBezTo>
                  <a:cubicBezTo>
                    <a:pt x="5354" y="215"/>
                    <a:pt x="5304" y="193"/>
                    <a:pt x="5257" y="171"/>
                  </a:cubicBezTo>
                  <a:cubicBezTo>
                    <a:pt x="5251" y="169"/>
                    <a:pt x="5246" y="169"/>
                    <a:pt x="5241" y="169"/>
                  </a:cubicBezTo>
                  <a:close/>
                  <a:moveTo>
                    <a:pt x="5510" y="323"/>
                  </a:moveTo>
                  <a:cubicBezTo>
                    <a:pt x="5498" y="323"/>
                    <a:pt x="5488" y="328"/>
                    <a:pt x="5480" y="338"/>
                  </a:cubicBezTo>
                  <a:cubicBezTo>
                    <a:pt x="5466" y="355"/>
                    <a:pt x="5469" y="380"/>
                    <a:pt x="5485" y="394"/>
                  </a:cubicBezTo>
                  <a:cubicBezTo>
                    <a:pt x="5527" y="424"/>
                    <a:pt x="5564" y="461"/>
                    <a:pt x="5597" y="494"/>
                  </a:cubicBezTo>
                  <a:cubicBezTo>
                    <a:pt x="5605" y="505"/>
                    <a:pt x="5614" y="508"/>
                    <a:pt x="5625" y="508"/>
                  </a:cubicBezTo>
                  <a:cubicBezTo>
                    <a:pt x="5636" y="508"/>
                    <a:pt x="5647" y="505"/>
                    <a:pt x="5653" y="494"/>
                  </a:cubicBezTo>
                  <a:cubicBezTo>
                    <a:pt x="5670" y="480"/>
                    <a:pt x="5670" y="458"/>
                    <a:pt x="5656" y="438"/>
                  </a:cubicBezTo>
                  <a:cubicBezTo>
                    <a:pt x="5619" y="402"/>
                    <a:pt x="5580" y="366"/>
                    <a:pt x="5536" y="332"/>
                  </a:cubicBezTo>
                  <a:cubicBezTo>
                    <a:pt x="5527" y="326"/>
                    <a:pt x="5518" y="323"/>
                    <a:pt x="5510" y="323"/>
                  </a:cubicBezTo>
                  <a:close/>
                  <a:moveTo>
                    <a:pt x="3624" y="328"/>
                  </a:moveTo>
                  <a:cubicBezTo>
                    <a:pt x="3615" y="328"/>
                    <a:pt x="3605" y="331"/>
                    <a:pt x="3597" y="338"/>
                  </a:cubicBezTo>
                  <a:cubicBezTo>
                    <a:pt x="3555" y="377"/>
                    <a:pt x="3516" y="413"/>
                    <a:pt x="3480" y="452"/>
                  </a:cubicBezTo>
                  <a:cubicBezTo>
                    <a:pt x="3466" y="472"/>
                    <a:pt x="3466" y="494"/>
                    <a:pt x="3485" y="508"/>
                  </a:cubicBezTo>
                  <a:cubicBezTo>
                    <a:pt x="3491" y="516"/>
                    <a:pt x="3502" y="519"/>
                    <a:pt x="3513" y="519"/>
                  </a:cubicBezTo>
                  <a:cubicBezTo>
                    <a:pt x="3521" y="519"/>
                    <a:pt x="3533" y="516"/>
                    <a:pt x="3538" y="505"/>
                  </a:cubicBezTo>
                  <a:cubicBezTo>
                    <a:pt x="3574" y="466"/>
                    <a:pt x="3608" y="433"/>
                    <a:pt x="3647" y="397"/>
                  </a:cubicBezTo>
                  <a:cubicBezTo>
                    <a:pt x="3666" y="383"/>
                    <a:pt x="3666" y="360"/>
                    <a:pt x="3653" y="341"/>
                  </a:cubicBezTo>
                  <a:cubicBezTo>
                    <a:pt x="3645" y="332"/>
                    <a:pt x="3635" y="328"/>
                    <a:pt x="3624" y="328"/>
                  </a:cubicBezTo>
                  <a:close/>
                  <a:moveTo>
                    <a:pt x="3409" y="563"/>
                  </a:moveTo>
                  <a:cubicBezTo>
                    <a:pt x="3397" y="563"/>
                    <a:pt x="3385" y="568"/>
                    <a:pt x="3376" y="578"/>
                  </a:cubicBezTo>
                  <a:cubicBezTo>
                    <a:pt x="3346" y="620"/>
                    <a:pt x="3318" y="667"/>
                    <a:pt x="3290" y="712"/>
                  </a:cubicBezTo>
                  <a:cubicBezTo>
                    <a:pt x="3279" y="728"/>
                    <a:pt x="3284" y="754"/>
                    <a:pt x="3304" y="765"/>
                  </a:cubicBezTo>
                  <a:cubicBezTo>
                    <a:pt x="3309" y="768"/>
                    <a:pt x="3318" y="770"/>
                    <a:pt x="3323" y="770"/>
                  </a:cubicBezTo>
                  <a:cubicBezTo>
                    <a:pt x="3337" y="770"/>
                    <a:pt x="3351" y="765"/>
                    <a:pt x="3360" y="754"/>
                  </a:cubicBezTo>
                  <a:cubicBezTo>
                    <a:pt x="3382" y="709"/>
                    <a:pt x="3410" y="667"/>
                    <a:pt x="3443" y="625"/>
                  </a:cubicBezTo>
                  <a:cubicBezTo>
                    <a:pt x="3452" y="606"/>
                    <a:pt x="3449" y="581"/>
                    <a:pt x="3432" y="569"/>
                  </a:cubicBezTo>
                  <a:cubicBezTo>
                    <a:pt x="3425" y="565"/>
                    <a:pt x="3417" y="563"/>
                    <a:pt x="3409" y="563"/>
                  </a:cubicBezTo>
                  <a:close/>
                  <a:moveTo>
                    <a:pt x="5724" y="551"/>
                  </a:moveTo>
                  <a:cubicBezTo>
                    <a:pt x="5716" y="551"/>
                    <a:pt x="5708" y="553"/>
                    <a:pt x="5700" y="558"/>
                  </a:cubicBezTo>
                  <a:cubicBezTo>
                    <a:pt x="5683" y="572"/>
                    <a:pt x="5678" y="597"/>
                    <a:pt x="5692" y="614"/>
                  </a:cubicBezTo>
                  <a:cubicBezTo>
                    <a:pt x="5720" y="656"/>
                    <a:pt x="5739" y="701"/>
                    <a:pt x="5762" y="745"/>
                  </a:cubicBezTo>
                  <a:cubicBezTo>
                    <a:pt x="5764" y="759"/>
                    <a:pt x="5778" y="770"/>
                    <a:pt x="5795" y="770"/>
                  </a:cubicBezTo>
                  <a:cubicBezTo>
                    <a:pt x="5803" y="770"/>
                    <a:pt x="5806" y="768"/>
                    <a:pt x="5815" y="765"/>
                  </a:cubicBezTo>
                  <a:cubicBezTo>
                    <a:pt x="5831" y="754"/>
                    <a:pt x="5845" y="731"/>
                    <a:pt x="5834" y="712"/>
                  </a:cubicBezTo>
                  <a:cubicBezTo>
                    <a:pt x="5812" y="662"/>
                    <a:pt x="5790" y="614"/>
                    <a:pt x="5756" y="569"/>
                  </a:cubicBezTo>
                  <a:cubicBezTo>
                    <a:pt x="5749" y="557"/>
                    <a:pt x="5737" y="551"/>
                    <a:pt x="5724" y="551"/>
                  </a:cubicBezTo>
                  <a:close/>
                  <a:moveTo>
                    <a:pt x="2347" y="687"/>
                  </a:moveTo>
                  <a:cubicBezTo>
                    <a:pt x="2333" y="687"/>
                    <a:pt x="2319" y="689"/>
                    <a:pt x="2305" y="689"/>
                  </a:cubicBezTo>
                  <a:cubicBezTo>
                    <a:pt x="2263" y="695"/>
                    <a:pt x="2221" y="698"/>
                    <a:pt x="2182" y="703"/>
                  </a:cubicBezTo>
                  <a:cubicBezTo>
                    <a:pt x="2163" y="709"/>
                    <a:pt x="2149" y="728"/>
                    <a:pt x="2152" y="751"/>
                  </a:cubicBezTo>
                  <a:cubicBezTo>
                    <a:pt x="2154" y="770"/>
                    <a:pt x="2168" y="784"/>
                    <a:pt x="2191" y="784"/>
                  </a:cubicBezTo>
                  <a:cubicBezTo>
                    <a:pt x="2193" y="784"/>
                    <a:pt x="2196" y="781"/>
                    <a:pt x="2196" y="779"/>
                  </a:cubicBezTo>
                  <a:cubicBezTo>
                    <a:pt x="2233" y="773"/>
                    <a:pt x="2272" y="770"/>
                    <a:pt x="2308" y="768"/>
                  </a:cubicBezTo>
                  <a:cubicBezTo>
                    <a:pt x="2322" y="765"/>
                    <a:pt x="2333" y="765"/>
                    <a:pt x="2347" y="765"/>
                  </a:cubicBezTo>
                  <a:cubicBezTo>
                    <a:pt x="2369" y="765"/>
                    <a:pt x="2386" y="745"/>
                    <a:pt x="2386" y="726"/>
                  </a:cubicBezTo>
                  <a:cubicBezTo>
                    <a:pt x="2386" y="703"/>
                    <a:pt x="2369" y="687"/>
                    <a:pt x="2347" y="687"/>
                  </a:cubicBezTo>
                  <a:close/>
                  <a:moveTo>
                    <a:pt x="2506" y="700"/>
                  </a:moveTo>
                  <a:cubicBezTo>
                    <a:pt x="2486" y="700"/>
                    <a:pt x="2469" y="713"/>
                    <a:pt x="2467" y="731"/>
                  </a:cubicBezTo>
                  <a:cubicBezTo>
                    <a:pt x="2461" y="754"/>
                    <a:pt x="2475" y="773"/>
                    <a:pt x="2498" y="779"/>
                  </a:cubicBezTo>
                  <a:cubicBezTo>
                    <a:pt x="2542" y="784"/>
                    <a:pt x="2595" y="798"/>
                    <a:pt x="2643" y="812"/>
                  </a:cubicBezTo>
                  <a:cubicBezTo>
                    <a:pt x="2648" y="815"/>
                    <a:pt x="2651" y="815"/>
                    <a:pt x="2654" y="815"/>
                  </a:cubicBezTo>
                  <a:cubicBezTo>
                    <a:pt x="2671" y="815"/>
                    <a:pt x="2690" y="807"/>
                    <a:pt x="2696" y="784"/>
                  </a:cubicBezTo>
                  <a:cubicBezTo>
                    <a:pt x="2698" y="765"/>
                    <a:pt x="2690" y="742"/>
                    <a:pt x="2668" y="737"/>
                  </a:cubicBezTo>
                  <a:cubicBezTo>
                    <a:pt x="2615" y="723"/>
                    <a:pt x="2565" y="712"/>
                    <a:pt x="2511" y="701"/>
                  </a:cubicBezTo>
                  <a:cubicBezTo>
                    <a:pt x="2510" y="700"/>
                    <a:pt x="2508" y="700"/>
                    <a:pt x="2506" y="700"/>
                  </a:cubicBezTo>
                  <a:close/>
                  <a:moveTo>
                    <a:pt x="2039" y="741"/>
                  </a:moveTo>
                  <a:cubicBezTo>
                    <a:pt x="2035" y="741"/>
                    <a:pt x="2031" y="741"/>
                    <a:pt x="2026" y="742"/>
                  </a:cubicBezTo>
                  <a:cubicBezTo>
                    <a:pt x="1973" y="759"/>
                    <a:pt x="1923" y="781"/>
                    <a:pt x="1875" y="809"/>
                  </a:cubicBezTo>
                  <a:cubicBezTo>
                    <a:pt x="1856" y="821"/>
                    <a:pt x="1853" y="840"/>
                    <a:pt x="1861" y="860"/>
                  </a:cubicBezTo>
                  <a:cubicBezTo>
                    <a:pt x="1870" y="876"/>
                    <a:pt x="1884" y="882"/>
                    <a:pt x="1898" y="882"/>
                  </a:cubicBezTo>
                  <a:cubicBezTo>
                    <a:pt x="1903" y="882"/>
                    <a:pt x="1912" y="882"/>
                    <a:pt x="1914" y="874"/>
                  </a:cubicBezTo>
                  <a:cubicBezTo>
                    <a:pt x="1956" y="854"/>
                    <a:pt x="2001" y="832"/>
                    <a:pt x="2051" y="815"/>
                  </a:cubicBezTo>
                  <a:cubicBezTo>
                    <a:pt x="2071" y="809"/>
                    <a:pt x="2082" y="787"/>
                    <a:pt x="2074" y="768"/>
                  </a:cubicBezTo>
                  <a:cubicBezTo>
                    <a:pt x="2069" y="750"/>
                    <a:pt x="2056" y="741"/>
                    <a:pt x="2039" y="741"/>
                  </a:cubicBezTo>
                  <a:close/>
                  <a:moveTo>
                    <a:pt x="2801" y="788"/>
                  </a:moveTo>
                  <a:cubicBezTo>
                    <a:pt x="2786" y="788"/>
                    <a:pt x="2773" y="798"/>
                    <a:pt x="2765" y="812"/>
                  </a:cubicBezTo>
                  <a:cubicBezTo>
                    <a:pt x="2754" y="834"/>
                    <a:pt x="2765" y="854"/>
                    <a:pt x="2788" y="865"/>
                  </a:cubicBezTo>
                  <a:cubicBezTo>
                    <a:pt x="2832" y="885"/>
                    <a:pt x="2880" y="907"/>
                    <a:pt x="2927" y="932"/>
                  </a:cubicBezTo>
                  <a:cubicBezTo>
                    <a:pt x="2930" y="935"/>
                    <a:pt x="2936" y="938"/>
                    <a:pt x="2944" y="938"/>
                  </a:cubicBezTo>
                  <a:cubicBezTo>
                    <a:pt x="2961" y="938"/>
                    <a:pt x="2972" y="932"/>
                    <a:pt x="2977" y="913"/>
                  </a:cubicBezTo>
                  <a:cubicBezTo>
                    <a:pt x="2989" y="896"/>
                    <a:pt x="2983" y="871"/>
                    <a:pt x="2961" y="862"/>
                  </a:cubicBezTo>
                  <a:cubicBezTo>
                    <a:pt x="2916" y="837"/>
                    <a:pt x="2866" y="812"/>
                    <a:pt x="2818" y="793"/>
                  </a:cubicBezTo>
                  <a:cubicBezTo>
                    <a:pt x="2812" y="790"/>
                    <a:pt x="2806" y="788"/>
                    <a:pt x="2801" y="788"/>
                  </a:cubicBezTo>
                  <a:close/>
                  <a:moveTo>
                    <a:pt x="5843" y="840"/>
                  </a:moveTo>
                  <a:cubicBezTo>
                    <a:pt x="5841" y="840"/>
                    <a:pt x="5839" y="840"/>
                    <a:pt x="5837" y="840"/>
                  </a:cubicBezTo>
                  <a:cubicBezTo>
                    <a:pt x="5817" y="843"/>
                    <a:pt x="5803" y="865"/>
                    <a:pt x="5806" y="885"/>
                  </a:cubicBezTo>
                  <a:cubicBezTo>
                    <a:pt x="5817" y="935"/>
                    <a:pt x="5820" y="982"/>
                    <a:pt x="5823" y="1035"/>
                  </a:cubicBezTo>
                  <a:cubicBezTo>
                    <a:pt x="5823" y="1058"/>
                    <a:pt x="5843" y="1074"/>
                    <a:pt x="5862" y="1074"/>
                  </a:cubicBezTo>
                  <a:cubicBezTo>
                    <a:pt x="5884" y="1074"/>
                    <a:pt x="5901" y="1058"/>
                    <a:pt x="5904" y="1033"/>
                  </a:cubicBezTo>
                  <a:cubicBezTo>
                    <a:pt x="5901" y="980"/>
                    <a:pt x="5893" y="924"/>
                    <a:pt x="5884" y="871"/>
                  </a:cubicBezTo>
                  <a:cubicBezTo>
                    <a:pt x="5879" y="853"/>
                    <a:pt x="5862" y="840"/>
                    <a:pt x="5843" y="840"/>
                  </a:cubicBezTo>
                  <a:close/>
                  <a:moveTo>
                    <a:pt x="1772" y="897"/>
                  </a:moveTo>
                  <a:cubicBezTo>
                    <a:pt x="1762" y="897"/>
                    <a:pt x="1752" y="900"/>
                    <a:pt x="1744" y="907"/>
                  </a:cubicBezTo>
                  <a:cubicBezTo>
                    <a:pt x="1702" y="946"/>
                    <a:pt x="1666" y="982"/>
                    <a:pt x="1633" y="1030"/>
                  </a:cubicBezTo>
                  <a:cubicBezTo>
                    <a:pt x="1622" y="1047"/>
                    <a:pt x="1624" y="1072"/>
                    <a:pt x="1644" y="1086"/>
                  </a:cubicBezTo>
                  <a:cubicBezTo>
                    <a:pt x="1649" y="1088"/>
                    <a:pt x="1658" y="1091"/>
                    <a:pt x="1666" y="1091"/>
                  </a:cubicBezTo>
                  <a:cubicBezTo>
                    <a:pt x="1677" y="1091"/>
                    <a:pt x="1689" y="1086"/>
                    <a:pt x="1694" y="1077"/>
                  </a:cubicBezTo>
                  <a:cubicBezTo>
                    <a:pt x="1728" y="1035"/>
                    <a:pt x="1761" y="996"/>
                    <a:pt x="1797" y="966"/>
                  </a:cubicBezTo>
                  <a:cubicBezTo>
                    <a:pt x="1814" y="952"/>
                    <a:pt x="1814" y="927"/>
                    <a:pt x="1800" y="910"/>
                  </a:cubicBezTo>
                  <a:cubicBezTo>
                    <a:pt x="1793" y="901"/>
                    <a:pt x="1782" y="897"/>
                    <a:pt x="1772" y="897"/>
                  </a:cubicBezTo>
                  <a:close/>
                  <a:moveTo>
                    <a:pt x="3248" y="832"/>
                  </a:moveTo>
                  <a:cubicBezTo>
                    <a:pt x="3234" y="832"/>
                    <a:pt x="3222" y="839"/>
                    <a:pt x="3215" y="854"/>
                  </a:cubicBezTo>
                  <a:cubicBezTo>
                    <a:pt x="3195" y="899"/>
                    <a:pt x="3178" y="941"/>
                    <a:pt x="3159" y="985"/>
                  </a:cubicBezTo>
                  <a:cubicBezTo>
                    <a:pt x="3142" y="971"/>
                    <a:pt x="3125" y="957"/>
                    <a:pt x="3103" y="943"/>
                  </a:cubicBezTo>
                  <a:cubicBezTo>
                    <a:pt x="3096" y="938"/>
                    <a:pt x="3089" y="936"/>
                    <a:pt x="3082" y="936"/>
                  </a:cubicBezTo>
                  <a:cubicBezTo>
                    <a:pt x="3069" y="936"/>
                    <a:pt x="3056" y="944"/>
                    <a:pt x="3047" y="954"/>
                  </a:cubicBezTo>
                  <a:cubicBezTo>
                    <a:pt x="3033" y="977"/>
                    <a:pt x="3042" y="996"/>
                    <a:pt x="3058" y="1010"/>
                  </a:cubicBezTo>
                  <a:cubicBezTo>
                    <a:pt x="3103" y="1038"/>
                    <a:pt x="3142" y="1072"/>
                    <a:pt x="3181" y="1102"/>
                  </a:cubicBezTo>
                  <a:cubicBezTo>
                    <a:pt x="3187" y="1108"/>
                    <a:pt x="3195" y="1113"/>
                    <a:pt x="3206" y="1113"/>
                  </a:cubicBezTo>
                  <a:cubicBezTo>
                    <a:pt x="3215" y="1113"/>
                    <a:pt x="3228" y="1105"/>
                    <a:pt x="3237" y="1102"/>
                  </a:cubicBezTo>
                  <a:cubicBezTo>
                    <a:pt x="3251" y="1083"/>
                    <a:pt x="3248" y="1060"/>
                    <a:pt x="3228" y="1047"/>
                  </a:cubicBezTo>
                  <a:cubicBezTo>
                    <a:pt x="3228" y="1041"/>
                    <a:pt x="3226" y="1041"/>
                    <a:pt x="3223" y="1038"/>
                  </a:cubicBezTo>
                  <a:cubicBezTo>
                    <a:pt x="3223" y="1035"/>
                    <a:pt x="3223" y="1033"/>
                    <a:pt x="3226" y="1027"/>
                  </a:cubicBezTo>
                  <a:cubicBezTo>
                    <a:pt x="3242" y="982"/>
                    <a:pt x="3265" y="935"/>
                    <a:pt x="3284" y="888"/>
                  </a:cubicBezTo>
                  <a:cubicBezTo>
                    <a:pt x="3295" y="868"/>
                    <a:pt x="3290" y="846"/>
                    <a:pt x="3268" y="837"/>
                  </a:cubicBezTo>
                  <a:cubicBezTo>
                    <a:pt x="3261" y="834"/>
                    <a:pt x="3254" y="832"/>
                    <a:pt x="3248" y="832"/>
                  </a:cubicBezTo>
                  <a:close/>
                  <a:moveTo>
                    <a:pt x="3320" y="1137"/>
                  </a:moveTo>
                  <a:cubicBezTo>
                    <a:pt x="3311" y="1137"/>
                    <a:pt x="3301" y="1140"/>
                    <a:pt x="3293" y="1147"/>
                  </a:cubicBezTo>
                  <a:cubicBezTo>
                    <a:pt x="3276" y="1161"/>
                    <a:pt x="3276" y="1186"/>
                    <a:pt x="3290" y="1203"/>
                  </a:cubicBezTo>
                  <a:cubicBezTo>
                    <a:pt x="3326" y="1245"/>
                    <a:pt x="3354" y="1284"/>
                    <a:pt x="3379" y="1323"/>
                  </a:cubicBezTo>
                  <a:cubicBezTo>
                    <a:pt x="3387" y="1337"/>
                    <a:pt x="3401" y="1342"/>
                    <a:pt x="3415" y="1342"/>
                  </a:cubicBezTo>
                  <a:cubicBezTo>
                    <a:pt x="3421" y="1342"/>
                    <a:pt x="3429" y="1342"/>
                    <a:pt x="3435" y="1331"/>
                  </a:cubicBezTo>
                  <a:cubicBezTo>
                    <a:pt x="3457" y="1323"/>
                    <a:pt x="3460" y="1298"/>
                    <a:pt x="3449" y="1281"/>
                  </a:cubicBezTo>
                  <a:cubicBezTo>
                    <a:pt x="3421" y="1239"/>
                    <a:pt x="3390" y="1197"/>
                    <a:pt x="3348" y="1150"/>
                  </a:cubicBezTo>
                  <a:cubicBezTo>
                    <a:pt x="3341" y="1141"/>
                    <a:pt x="3331" y="1137"/>
                    <a:pt x="3320" y="1137"/>
                  </a:cubicBezTo>
                  <a:close/>
                  <a:moveTo>
                    <a:pt x="3143" y="1128"/>
                  </a:moveTo>
                  <a:cubicBezTo>
                    <a:pt x="3126" y="1128"/>
                    <a:pt x="3113" y="1140"/>
                    <a:pt x="3109" y="1158"/>
                  </a:cubicBezTo>
                  <a:cubicBezTo>
                    <a:pt x="3095" y="1214"/>
                    <a:pt x="3083" y="1270"/>
                    <a:pt x="3081" y="1317"/>
                  </a:cubicBezTo>
                  <a:cubicBezTo>
                    <a:pt x="3075" y="1339"/>
                    <a:pt x="3095" y="1356"/>
                    <a:pt x="3114" y="1359"/>
                  </a:cubicBezTo>
                  <a:lnTo>
                    <a:pt x="3117" y="1359"/>
                  </a:lnTo>
                  <a:cubicBezTo>
                    <a:pt x="3139" y="1359"/>
                    <a:pt x="3156" y="1342"/>
                    <a:pt x="3159" y="1325"/>
                  </a:cubicBezTo>
                  <a:cubicBezTo>
                    <a:pt x="3162" y="1281"/>
                    <a:pt x="3170" y="1228"/>
                    <a:pt x="3184" y="1175"/>
                  </a:cubicBezTo>
                  <a:cubicBezTo>
                    <a:pt x="3189" y="1158"/>
                    <a:pt x="3178" y="1136"/>
                    <a:pt x="3156" y="1130"/>
                  </a:cubicBezTo>
                  <a:cubicBezTo>
                    <a:pt x="3151" y="1129"/>
                    <a:pt x="3147" y="1128"/>
                    <a:pt x="3143" y="1128"/>
                  </a:cubicBezTo>
                  <a:close/>
                  <a:moveTo>
                    <a:pt x="1587" y="1145"/>
                  </a:moveTo>
                  <a:cubicBezTo>
                    <a:pt x="1573" y="1145"/>
                    <a:pt x="1560" y="1154"/>
                    <a:pt x="1552" y="1169"/>
                  </a:cubicBezTo>
                  <a:cubicBezTo>
                    <a:pt x="1527" y="1214"/>
                    <a:pt x="1507" y="1267"/>
                    <a:pt x="1490" y="1317"/>
                  </a:cubicBezTo>
                  <a:cubicBezTo>
                    <a:pt x="1482" y="1339"/>
                    <a:pt x="1493" y="1359"/>
                    <a:pt x="1513" y="1367"/>
                  </a:cubicBezTo>
                  <a:cubicBezTo>
                    <a:pt x="1518" y="1370"/>
                    <a:pt x="1524" y="1370"/>
                    <a:pt x="1527" y="1370"/>
                  </a:cubicBezTo>
                  <a:cubicBezTo>
                    <a:pt x="1541" y="1370"/>
                    <a:pt x="1555" y="1359"/>
                    <a:pt x="1566" y="1342"/>
                  </a:cubicBezTo>
                  <a:cubicBezTo>
                    <a:pt x="1580" y="1295"/>
                    <a:pt x="1599" y="1245"/>
                    <a:pt x="1622" y="1203"/>
                  </a:cubicBezTo>
                  <a:cubicBezTo>
                    <a:pt x="1633" y="1186"/>
                    <a:pt x="1624" y="1161"/>
                    <a:pt x="1605" y="1150"/>
                  </a:cubicBezTo>
                  <a:cubicBezTo>
                    <a:pt x="1599" y="1146"/>
                    <a:pt x="1593" y="1145"/>
                    <a:pt x="1587" y="1145"/>
                  </a:cubicBezTo>
                  <a:close/>
                  <a:moveTo>
                    <a:pt x="5854" y="1147"/>
                  </a:moveTo>
                  <a:cubicBezTo>
                    <a:pt x="5835" y="1147"/>
                    <a:pt x="5820" y="1163"/>
                    <a:pt x="5817" y="1183"/>
                  </a:cubicBezTo>
                  <a:cubicBezTo>
                    <a:pt x="5809" y="1231"/>
                    <a:pt x="5803" y="1284"/>
                    <a:pt x="5790" y="1331"/>
                  </a:cubicBezTo>
                  <a:cubicBezTo>
                    <a:pt x="5781" y="1353"/>
                    <a:pt x="5795" y="1373"/>
                    <a:pt x="5817" y="1381"/>
                  </a:cubicBezTo>
                  <a:cubicBezTo>
                    <a:pt x="5820" y="1384"/>
                    <a:pt x="5823" y="1384"/>
                    <a:pt x="5829" y="1384"/>
                  </a:cubicBezTo>
                  <a:cubicBezTo>
                    <a:pt x="5845" y="1384"/>
                    <a:pt x="5859" y="1370"/>
                    <a:pt x="5865" y="1345"/>
                  </a:cubicBezTo>
                  <a:cubicBezTo>
                    <a:pt x="5876" y="1298"/>
                    <a:pt x="5887" y="1242"/>
                    <a:pt x="5893" y="1189"/>
                  </a:cubicBezTo>
                  <a:cubicBezTo>
                    <a:pt x="5898" y="1169"/>
                    <a:pt x="5879" y="1150"/>
                    <a:pt x="5859" y="1147"/>
                  </a:cubicBezTo>
                  <a:cubicBezTo>
                    <a:pt x="5858" y="1147"/>
                    <a:pt x="5856" y="1147"/>
                    <a:pt x="5854" y="1147"/>
                  </a:cubicBezTo>
                  <a:close/>
                  <a:moveTo>
                    <a:pt x="5780" y="1456"/>
                  </a:moveTo>
                  <a:cubicBezTo>
                    <a:pt x="5765" y="1456"/>
                    <a:pt x="5751" y="1465"/>
                    <a:pt x="5745" y="1482"/>
                  </a:cubicBezTo>
                  <a:cubicBezTo>
                    <a:pt x="5739" y="1496"/>
                    <a:pt x="5736" y="1501"/>
                    <a:pt x="5734" y="1507"/>
                  </a:cubicBezTo>
                  <a:cubicBezTo>
                    <a:pt x="5725" y="1521"/>
                    <a:pt x="5725" y="1538"/>
                    <a:pt x="5739" y="1551"/>
                  </a:cubicBezTo>
                  <a:cubicBezTo>
                    <a:pt x="5748" y="1557"/>
                    <a:pt x="5759" y="1563"/>
                    <a:pt x="5767" y="1563"/>
                  </a:cubicBezTo>
                  <a:cubicBezTo>
                    <a:pt x="5778" y="1563"/>
                    <a:pt x="5787" y="1554"/>
                    <a:pt x="5795" y="1554"/>
                  </a:cubicBezTo>
                  <a:cubicBezTo>
                    <a:pt x="5798" y="1549"/>
                    <a:pt x="5803" y="1549"/>
                    <a:pt x="5817" y="1512"/>
                  </a:cubicBezTo>
                  <a:cubicBezTo>
                    <a:pt x="5829" y="1493"/>
                    <a:pt x="5817" y="1471"/>
                    <a:pt x="5795" y="1459"/>
                  </a:cubicBezTo>
                  <a:cubicBezTo>
                    <a:pt x="5790" y="1457"/>
                    <a:pt x="5785" y="1456"/>
                    <a:pt x="5780" y="1456"/>
                  </a:cubicBezTo>
                  <a:close/>
                  <a:moveTo>
                    <a:pt x="3466" y="1412"/>
                  </a:moveTo>
                  <a:cubicBezTo>
                    <a:pt x="3446" y="1412"/>
                    <a:pt x="3424" y="1429"/>
                    <a:pt x="3424" y="1451"/>
                  </a:cubicBezTo>
                  <a:cubicBezTo>
                    <a:pt x="3421" y="1471"/>
                    <a:pt x="3415" y="1507"/>
                    <a:pt x="3360" y="1532"/>
                  </a:cubicBezTo>
                  <a:cubicBezTo>
                    <a:pt x="3340" y="1540"/>
                    <a:pt x="3326" y="1563"/>
                    <a:pt x="3337" y="1582"/>
                  </a:cubicBezTo>
                  <a:cubicBezTo>
                    <a:pt x="3340" y="1596"/>
                    <a:pt x="3354" y="1607"/>
                    <a:pt x="3374" y="1607"/>
                  </a:cubicBezTo>
                  <a:cubicBezTo>
                    <a:pt x="3376" y="1607"/>
                    <a:pt x="3382" y="1607"/>
                    <a:pt x="3390" y="1604"/>
                  </a:cubicBezTo>
                  <a:cubicBezTo>
                    <a:pt x="3480" y="1568"/>
                    <a:pt x="3502" y="1501"/>
                    <a:pt x="3505" y="1454"/>
                  </a:cubicBezTo>
                  <a:cubicBezTo>
                    <a:pt x="3505" y="1434"/>
                    <a:pt x="3488" y="1412"/>
                    <a:pt x="3466" y="1412"/>
                  </a:cubicBezTo>
                  <a:close/>
                  <a:moveTo>
                    <a:pt x="3128" y="1435"/>
                  </a:moveTo>
                  <a:cubicBezTo>
                    <a:pt x="3124" y="1435"/>
                    <a:pt x="3121" y="1436"/>
                    <a:pt x="3117" y="1437"/>
                  </a:cubicBezTo>
                  <a:cubicBezTo>
                    <a:pt x="3097" y="1440"/>
                    <a:pt x="3081" y="1462"/>
                    <a:pt x="3086" y="1482"/>
                  </a:cubicBezTo>
                  <a:cubicBezTo>
                    <a:pt x="3103" y="1565"/>
                    <a:pt x="3150" y="1616"/>
                    <a:pt x="3209" y="1630"/>
                  </a:cubicBezTo>
                  <a:lnTo>
                    <a:pt x="3220" y="1630"/>
                  </a:lnTo>
                  <a:cubicBezTo>
                    <a:pt x="3237" y="1630"/>
                    <a:pt x="3254" y="1618"/>
                    <a:pt x="3256" y="1596"/>
                  </a:cubicBezTo>
                  <a:cubicBezTo>
                    <a:pt x="3259" y="1577"/>
                    <a:pt x="3248" y="1557"/>
                    <a:pt x="3226" y="1551"/>
                  </a:cubicBezTo>
                  <a:cubicBezTo>
                    <a:pt x="3187" y="1546"/>
                    <a:pt x="3173" y="1504"/>
                    <a:pt x="3164" y="1468"/>
                  </a:cubicBezTo>
                  <a:cubicBezTo>
                    <a:pt x="3160" y="1451"/>
                    <a:pt x="3145" y="1435"/>
                    <a:pt x="3128" y="1435"/>
                  </a:cubicBezTo>
                  <a:close/>
                  <a:moveTo>
                    <a:pt x="1483" y="1447"/>
                  </a:moveTo>
                  <a:cubicBezTo>
                    <a:pt x="1465" y="1447"/>
                    <a:pt x="1451" y="1460"/>
                    <a:pt x="1449" y="1479"/>
                  </a:cubicBezTo>
                  <a:cubicBezTo>
                    <a:pt x="1437" y="1526"/>
                    <a:pt x="1429" y="1582"/>
                    <a:pt x="1423" y="1635"/>
                  </a:cubicBezTo>
                  <a:cubicBezTo>
                    <a:pt x="1421" y="1657"/>
                    <a:pt x="1437" y="1674"/>
                    <a:pt x="1457" y="1677"/>
                  </a:cubicBezTo>
                  <a:lnTo>
                    <a:pt x="1463" y="1677"/>
                  </a:lnTo>
                  <a:cubicBezTo>
                    <a:pt x="1482" y="1677"/>
                    <a:pt x="1499" y="1660"/>
                    <a:pt x="1499" y="1644"/>
                  </a:cubicBezTo>
                  <a:cubicBezTo>
                    <a:pt x="1507" y="1593"/>
                    <a:pt x="1513" y="1540"/>
                    <a:pt x="1524" y="1493"/>
                  </a:cubicBezTo>
                  <a:cubicBezTo>
                    <a:pt x="1527" y="1471"/>
                    <a:pt x="1513" y="1451"/>
                    <a:pt x="1493" y="1448"/>
                  </a:cubicBezTo>
                  <a:cubicBezTo>
                    <a:pt x="1490" y="1447"/>
                    <a:pt x="1487" y="1447"/>
                    <a:pt x="1483" y="1447"/>
                  </a:cubicBezTo>
                  <a:close/>
                  <a:moveTo>
                    <a:pt x="919" y="1816"/>
                  </a:moveTo>
                  <a:cubicBezTo>
                    <a:pt x="896" y="1816"/>
                    <a:pt x="879" y="1833"/>
                    <a:pt x="879" y="1856"/>
                  </a:cubicBezTo>
                  <a:cubicBezTo>
                    <a:pt x="879" y="1875"/>
                    <a:pt x="896" y="1895"/>
                    <a:pt x="919" y="1895"/>
                  </a:cubicBezTo>
                  <a:cubicBezTo>
                    <a:pt x="966" y="1895"/>
                    <a:pt x="1019" y="1900"/>
                    <a:pt x="1066" y="1909"/>
                  </a:cubicBezTo>
                  <a:lnTo>
                    <a:pt x="1075" y="1909"/>
                  </a:lnTo>
                  <a:cubicBezTo>
                    <a:pt x="1091" y="1909"/>
                    <a:pt x="1108" y="1895"/>
                    <a:pt x="1108" y="1875"/>
                  </a:cubicBezTo>
                  <a:cubicBezTo>
                    <a:pt x="1114" y="1856"/>
                    <a:pt x="1100" y="1833"/>
                    <a:pt x="1078" y="1830"/>
                  </a:cubicBezTo>
                  <a:cubicBezTo>
                    <a:pt x="1025" y="1825"/>
                    <a:pt x="969" y="1816"/>
                    <a:pt x="919" y="1816"/>
                  </a:cubicBezTo>
                  <a:close/>
                  <a:moveTo>
                    <a:pt x="758" y="1827"/>
                  </a:moveTo>
                  <a:cubicBezTo>
                    <a:pt x="757" y="1827"/>
                    <a:pt x="755" y="1827"/>
                    <a:pt x="754" y="1828"/>
                  </a:cubicBezTo>
                  <a:cubicBezTo>
                    <a:pt x="701" y="1833"/>
                    <a:pt x="648" y="1844"/>
                    <a:pt x="598" y="1861"/>
                  </a:cubicBezTo>
                  <a:cubicBezTo>
                    <a:pt x="575" y="1870"/>
                    <a:pt x="561" y="1889"/>
                    <a:pt x="570" y="1911"/>
                  </a:cubicBezTo>
                  <a:cubicBezTo>
                    <a:pt x="575" y="1928"/>
                    <a:pt x="589" y="1939"/>
                    <a:pt x="606" y="1939"/>
                  </a:cubicBezTo>
                  <a:lnTo>
                    <a:pt x="617" y="1939"/>
                  </a:lnTo>
                  <a:cubicBezTo>
                    <a:pt x="667" y="1925"/>
                    <a:pt x="715" y="1914"/>
                    <a:pt x="762" y="1909"/>
                  </a:cubicBezTo>
                  <a:cubicBezTo>
                    <a:pt x="785" y="1903"/>
                    <a:pt x="801" y="1883"/>
                    <a:pt x="799" y="1861"/>
                  </a:cubicBezTo>
                  <a:cubicBezTo>
                    <a:pt x="796" y="1843"/>
                    <a:pt x="777" y="1827"/>
                    <a:pt x="758" y="1827"/>
                  </a:cubicBezTo>
                  <a:close/>
                  <a:moveTo>
                    <a:pt x="1444" y="1754"/>
                  </a:moveTo>
                  <a:cubicBezTo>
                    <a:pt x="1426" y="1754"/>
                    <a:pt x="1412" y="1774"/>
                    <a:pt x="1412" y="1791"/>
                  </a:cubicBezTo>
                  <a:lnTo>
                    <a:pt x="1412" y="1814"/>
                  </a:lnTo>
                  <a:cubicBezTo>
                    <a:pt x="1412" y="1858"/>
                    <a:pt x="1415" y="1909"/>
                    <a:pt x="1421" y="1953"/>
                  </a:cubicBezTo>
                  <a:cubicBezTo>
                    <a:pt x="1421" y="1970"/>
                    <a:pt x="1437" y="1987"/>
                    <a:pt x="1457" y="1987"/>
                  </a:cubicBezTo>
                  <a:lnTo>
                    <a:pt x="1463" y="1987"/>
                  </a:lnTo>
                  <a:cubicBezTo>
                    <a:pt x="1482" y="1987"/>
                    <a:pt x="1499" y="1967"/>
                    <a:pt x="1496" y="1945"/>
                  </a:cubicBezTo>
                  <a:cubicBezTo>
                    <a:pt x="1493" y="1903"/>
                    <a:pt x="1490" y="1858"/>
                    <a:pt x="1490" y="1814"/>
                  </a:cubicBezTo>
                  <a:lnTo>
                    <a:pt x="1490" y="1791"/>
                  </a:lnTo>
                  <a:cubicBezTo>
                    <a:pt x="1490" y="1772"/>
                    <a:pt x="1471" y="1755"/>
                    <a:pt x="1451" y="1755"/>
                  </a:cubicBezTo>
                  <a:cubicBezTo>
                    <a:pt x="1449" y="1755"/>
                    <a:pt x="1447" y="1754"/>
                    <a:pt x="1444" y="1754"/>
                  </a:cubicBezTo>
                  <a:close/>
                  <a:moveTo>
                    <a:pt x="1223" y="1867"/>
                  </a:moveTo>
                  <a:cubicBezTo>
                    <a:pt x="1208" y="1867"/>
                    <a:pt x="1193" y="1877"/>
                    <a:pt x="1189" y="1895"/>
                  </a:cubicBezTo>
                  <a:cubicBezTo>
                    <a:pt x="1184" y="1914"/>
                    <a:pt x="1192" y="1936"/>
                    <a:pt x="1214" y="1942"/>
                  </a:cubicBezTo>
                  <a:cubicBezTo>
                    <a:pt x="1259" y="1956"/>
                    <a:pt x="1309" y="1973"/>
                    <a:pt x="1354" y="1998"/>
                  </a:cubicBezTo>
                  <a:cubicBezTo>
                    <a:pt x="1357" y="1998"/>
                    <a:pt x="1365" y="2001"/>
                    <a:pt x="1370" y="2001"/>
                  </a:cubicBezTo>
                  <a:cubicBezTo>
                    <a:pt x="1384" y="2001"/>
                    <a:pt x="1398" y="1995"/>
                    <a:pt x="1404" y="1981"/>
                  </a:cubicBezTo>
                  <a:cubicBezTo>
                    <a:pt x="1415" y="1964"/>
                    <a:pt x="1410" y="1939"/>
                    <a:pt x="1387" y="1928"/>
                  </a:cubicBezTo>
                  <a:cubicBezTo>
                    <a:pt x="1340" y="1909"/>
                    <a:pt x="1290" y="1886"/>
                    <a:pt x="1237" y="1870"/>
                  </a:cubicBezTo>
                  <a:cubicBezTo>
                    <a:pt x="1232" y="1868"/>
                    <a:pt x="1228" y="1867"/>
                    <a:pt x="1223" y="1867"/>
                  </a:cubicBezTo>
                  <a:close/>
                  <a:moveTo>
                    <a:pt x="465" y="1916"/>
                  </a:moveTo>
                  <a:cubicBezTo>
                    <a:pt x="458" y="1916"/>
                    <a:pt x="450" y="1918"/>
                    <a:pt x="444" y="1923"/>
                  </a:cubicBezTo>
                  <a:cubicBezTo>
                    <a:pt x="394" y="1950"/>
                    <a:pt x="352" y="1984"/>
                    <a:pt x="310" y="2023"/>
                  </a:cubicBezTo>
                  <a:cubicBezTo>
                    <a:pt x="294" y="2037"/>
                    <a:pt x="294" y="2062"/>
                    <a:pt x="310" y="2079"/>
                  </a:cubicBezTo>
                  <a:cubicBezTo>
                    <a:pt x="319" y="2090"/>
                    <a:pt x="327" y="2093"/>
                    <a:pt x="338" y="2093"/>
                  </a:cubicBezTo>
                  <a:cubicBezTo>
                    <a:pt x="352" y="2093"/>
                    <a:pt x="361" y="2090"/>
                    <a:pt x="366" y="2076"/>
                  </a:cubicBezTo>
                  <a:cubicBezTo>
                    <a:pt x="402" y="2040"/>
                    <a:pt x="439" y="2012"/>
                    <a:pt x="481" y="1987"/>
                  </a:cubicBezTo>
                  <a:cubicBezTo>
                    <a:pt x="503" y="1978"/>
                    <a:pt x="506" y="1956"/>
                    <a:pt x="494" y="1936"/>
                  </a:cubicBezTo>
                  <a:cubicBezTo>
                    <a:pt x="489" y="1922"/>
                    <a:pt x="477" y="1916"/>
                    <a:pt x="465" y="1916"/>
                  </a:cubicBezTo>
                  <a:close/>
                  <a:moveTo>
                    <a:pt x="1502" y="2001"/>
                  </a:moveTo>
                  <a:cubicBezTo>
                    <a:pt x="1490" y="2001"/>
                    <a:pt x="1477" y="2008"/>
                    <a:pt x="1468" y="2020"/>
                  </a:cubicBezTo>
                  <a:cubicBezTo>
                    <a:pt x="1463" y="2034"/>
                    <a:pt x="1463" y="2051"/>
                    <a:pt x="1471" y="2065"/>
                  </a:cubicBezTo>
                  <a:lnTo>
                    <a:pt x="1468" y="2065"/>
                  </a:lnTo>
                  <a:cubicBezTo>
                    <a:pt x="1446" y="2068"/>
                    <a:pt x="1435" y="2090"/>
                    <a:pt x="1437" y="2109"/>
                  </a:cubicBezTo>
                  <a:cubicBezTo>
                    <a:pt x="1443" y="2162"/>
                    <a:pt x="1454" y="2218"/>
                    <a:pt x="1468" y="2266"/>
                  </a:cubicBezTo>
                  <a:cubicBezTo>
                    <a:pt x="1471" y="2285"/>
                    <a:pt x="1490" y="2299"/>
                    <a:pt x="1507" y="2299"/>
                  </a:cubicBezTo>
                  <a:cubicBezTo>
                    <a:pt x="1510" y="2299"/>
                    <a:pt x="1513" y="2299"/>
                    <a:pt x="1518" y="2302"/>
                  </a:cubicBezTo>
                  <a:cubicBezTo>
                    <a:pt x="1538" y="2294"/>
                    <a:pt x="1552" y="2274"/>
                    <a:pt x="1546" y="2252"/>
                  </a:cubicBezTo>
                  <a:cubicBezTo>
                    <a:pt x="1532" y="2207"/>
                    <a:pt x="1524" y="2154"/>
                    <a:pt x="1513" y="2104"/>
                  </a:cubicBezTo>
                  <a:lnTo>
                    <a:pt x="1513" y="2098"/>
                  </a:lnTo>
                  <a:cubicBezTo>
                    <a:pt x="1541" y="2121"/>
                    <a:pt x="1569" y="2146"/>
                    <a:pt x="1596" y="2168"/>
                  </a:cubicBezTo>
                  <a:cubicBezTo>
                    <a:pt x="1606" y="2175"/>
                    <a:pt x="1616" y="2178"/>
                    <a:pt x="1625" y="2178"/>
                  </a:cubicBezTo>
                  <a:cubicBezTo>
                    <a:pt x="1635" y="2178"/>
                    <a:pt x="1645" y="2174"/>
                    <a:pt x="1652" y="2165"/>
                  </a:cubicBezTo>
                  <a:cubicBezTo>
                    <a:pt x="1666" y="2148"/>
                    <a:pt x="1666" y="2123"/>
                    <a:pt x="1649" y="2109"/>
                  </a:cubicBezTo>
                  <a:cubicBezTo>
                    <a:pt x="1610" y="2076"/>
                    <a:pt x="1569" y="2040"/>
                    <a:pt x="1524" y="2009"/>
                  </a:cubicBezTo>
                  <a:cubicBezTo>
                    <a:pt x="1518" y="2004"/>
                    <a:pt x="1510" y="2001"/>
                    <a:pt x="1502" y="2001"/>
                  </a:cubicBezTo>
                  <a:close/>
                  <a:moveTo>
                    <a:pt x="238" y="2138"/>
                  </a:moveTo>
                  <a:cubicBezTo>
                    <a:pt x="226" y="2138"/>
                    <a:pt x="216" y="2144"/>
                    <a:pt x="207" y="2154"/>
                  </a:cubicBezTo>
                  <a:cubicBezTo>
                    <a:pt x="179" y="2196"/>
                    <a:pt x="154" y="2246"/>
                    <a:pt x="129" y="2299"/>
                  </a:cubicBezTo>
                  <a:cubicBezTo>
                    <a:pt x="123" y="2319"/>
                    <a:pt x="129" y="2341"/>
                    <a:pt x="151" y="2349"/>
                  </a:cubicBezTo>
                  <a:cubicBezTo>
                    <a:pt x="157" y="2349"/>
                    <a:pt x="160" y="2355"/>
                    <a:pt x="168" y="2355"/>
                  </a:cubicBezTo>
                  <a:cubicBezTo>
                    <a:pt x="182" y="2355"/>
                    <a:pt x="196" y="2344"/>
                    <a:pt x="202" y="2330"/>
                  </a:cubicBezTo>
                  <a:cubicBezTo>
                    <a:pt x="224" y="2280"/>
                    <a:pt x="243" y="2235"/>
                    <a:pt x="271" y="2196"/>
                  </a:cubicBezTo>
                  <a:cubicBezTo>
                    <a:pt x="285" y="2179"/>
                    <a:pt x="280" y="2157"/>
                    <a:pt x="263" y="2146"/>
                  </a:cubicBezTo>
                  <a:cubicBezTo>
                    <a:pt x="254" y="2140"/>
                    <a:pt x="246" y="2138"/>
                    <a:pt x="238" y="2138"/>
                  </a:cubicBezTo>
                  <a:close/>
                  <a:moveTo>
                    <a:pt x="1734" y="2212"/>
                  </a:moveTo>
                  <a:cubicBezTo>
                    <a:pt x="1725" y="2212"/>
                    <a:pt x="1716" y="2215"/>
                    <a:pt x="1708" y="2221"/>
                  </a:cubicBezTo>
                  <a:cubicBezTo>
                    <a:pt x="1691" y="2235"/>
                    <a:pt x="1689" y="2260"/>
                    <a:pt x="1702" y="2277"/>
                  </a:cubicBezTo>
                  <a:cubicBezTo>
                    <a:pt x="1733" y="2319"/>
                    <a:pt x="1758" y="2361"/>
                    <a:pt x="1778" y="2402"/>
                  </a:cubicBezTo>
                  <a:cubicBezTo>
                    <a:pt x="1786" y="2416"/>
                    <a:pt x="1800" y="2427"/>
                    <a:pt x="1814" y="2427"/>
                  </a:cubicBezTo>
                  <a:cubicBezTo>
                    <a:pt x="1820" y="2427"/>
                    <a:pt x="1825" y="2427"/>
                    <a:pt x="1831" y="2419"/>
                  </a:cubicBezTo>
                  <a:cubicBezTo>
                    <a:pt x="1853" y="2408"/>
                    <a:pt x="1861" y="2388"/>
                    <a:pt x="1853" y="2366"/>
                  </a:cubicBezTo>
                  <a:cubicBezTo>
                    <a:pt x="1831" y="2321"/>
                    <a:pt x="1800" y="2277"/>
                    <a:pt x="1764" y="2227"/>
                  </a:cubicBezTo>
                  <a:cubicBezTo>
                    <a:pt x="1756" y="2217"/>
                    <a:pt x="1745" y="2212"/>
                    <a:pt x="1734" y="2212"/>
                  </a:cubicBezTo>
                  <a:close/>
                  <a:moveTo>
                    <a:pt x="1558" y="2373"/>
                  </a:moveTo>
                  <a:cubicBezTo>
                    <a:pt x="1554" y="2373"/>
                    <a:pt x="1550" y="2373"/>
                    <a:pt x="1546" y="2374"/>
                  </a:cubicBezTo>
                  <a:cubicBezTo>
                    <a:pt x="1524" y="2383"/>
                    <a:pt x="1513" y="2402"/>
                    <a:pt x="1521" y="2425"/>
                  </a:cubicBezTo>
                  <a:cubicBezTo>
                    <a:pt x="1541" y="2483"/>
                    <a:pt x="1566" y="2531"/>
                    <a:pt x="1594" y="2570"/>
                  </a:cubicBezTo>
                  <a:cubicBezTo>
                    <a:pt x="1602" y="2581"/>
                    <a:pt x="1610" y="2586"/>
                    <a:pt x="1624" y="2586"/>
                  </a:cubicBezTo>
                  <a:lnTo>
                    <a:pt x="1649" y="2586"/>
                  </a:lnTo>
                  <a:cubicBezTo>
                    <a:pt x="1666" y="2573"/>
                    <a:pt x="1675" y="2550"/>
                    <a:pt x="1661" y="2531"/>
                  </a:cubicBezTo>
                  <a:cubicBezTo>
                    <a:pt x="1636" y="2497"/>
                    <a:pt x="1616" y="2453"/>
                    <a:pt x="1594" y="2400"/>
                  </a:cubicBezTo>
                  <a:cubicBezTo>
                    <a:pt x="1589" y="2382"/>
                    <a:pt x="1574" y="2373"/>
                    <a:pt x="1558" y="2373"/>
                  </a:cubicBezTo>
                  <a:close/>
                  <a:moveTo>
                    <a:pt x="112" y="2423"/>
                  </a:moveTo>
                  <a:cubicBezTo>
                    <a:pt x="95" y="2423"/>
                    <a:pt x="80" y="2434"/>
                    <a:pt x="73" y="2453"/>
                  </a:cubicBezTo>
                  <a:cubicBezTo>
                    <a:pt x="59" y="2500"/>
                    <a:pt x="45" y="2556"/>
                    <a:pt x="34" y="2609"/>
                  </a:cubicBezTo>
                  <a:cubicBezTo>
                    <a:pt x="31" y="2628"/>
                    <a:pt x="45" y="2651"/>
                    <a:pt x="68" y="2653"/>
                  </a:cubicBezTo>
                  <a:lnTo>
                    <a:pt x="73" y="2653"/>
                  </a:lnTo>
                  <a:cubicBezTo>
                    <a:pt x="90" y="2653"/>
                    <a:pt x="109" y="2639"/>
                    <a:pt x="112" y="2617"/>
                  </a:cubicBezTo>
                  <a:cubicBezTo>
                    <a:pt x="123" y="2570"/>
                    <a:pt x="137" y="2517"/>
                    <a:pt x="151" y="2472"/>
                  </a:cubicBezTo>
                  <a:cubicBezTo>
                    <a:pt x="154" y="2453"/>
                    <a:pt x="143" y="2430"/>
                    <a:pt x="123" y="2425"/>
                  </a:cubicBezTo>
                  <a:cubicBezTo>
                    <a:pt x="120" y="2424"/>
                    <a:pt x="116" y="2423"/>
                    <a:pt x="112" y="2423"/>
                  </a:cubicBezTo>
                  <a:close/>
                  <a:moveTo>
                    <a:pt x="1848" y="2500"/>
                  </a:moveTo>
                  <a:cubicBezTo>
                    <a:pt x="1828" y="2500"/>
                    <a:pt x="1814" y="2515"/>
                    <a:pt x="1811" y="2533"/>
                  </a:cubicBezTo>
                  <a:cubicBezTo>
                    <a:pt x="1806" y="2570"/>
                    <a:pt x="1789" y="2586"/>
                    <a:pt x="1758" y="2598"/>
                  </a:cubicBezTo>
                  <a:cubicBezTo>
                    <a:pt x="1755" y="2600"/>
                    <a:pt x="1750" y="2600"/>
                    <a:pt x="1747" y="2600"/>
                  </a:cubicBezTo>
                  <a:lnTo>
                    <a:pt x="1744" y="2639"/>
                  </a:lnTo>
                  <a:lnTo>
                    <a:pt x="1747" y="2679"/>
                  </a:lnTo>
                  <a:cubicBezTo>
                    <a:pt x="1755" y="2679"/>
                    <a:pt x="1764" y="2679"/>
                    <a:pt x="1775" y="2670"/>
                  </a:cubicBezTo>
                  <a:cubicBezTo>
                    <a:pt x="1839" y="2656"/>
                    <a:pt x="1881" y="2609"/>
                    <a:pt x="1887" y="2542"/>
                  </a:cubicBezTo>
                  <a:cubicBezTo>
                    <a:pt x="1889" y="2520"/>
                    <a:pt x="1873" y="2503"/>
                    <a:pt x="1853" y="2500"/>
                  </a:cubicBezTo>
                  <a:cubicBezTo>
                    <a:pt x="1851" y="2500"/>
                    <a:pt x="1850" y="2500"/>
                    <a:pt x="1848" y="2500"/>
                  </a:cubicBezTo>
                  <a:close/>
                  <a:moveTo>
                    <a:pt x="48" y="2730"/>
                  </a:moveTo>
                  <a:cubicBezTo>
                    <a:pt x="30" y="2730"/>
                    <a:pt x="17" y="2746"/>
                    <a:pt x="15" y="2765"/>
                  </a:cubicBezTo>
                  <a:cubicBezTo>
                    <a:pt x="1" y="2860"/>
                    <a:pt x="1" y="2921"/>
                    <a:pt x="1" y="2927"/>
                  </a:cubicBezTo>
                  <a:cubicBezTo>
                    <a:pt x="1" y="2946"/>
                    <a:pt x="17" y="2963"/>
                    <a:pt x="40" y="2963"/>
                  </a:cubicBezTo>
                  <a:cubicBezTo>
                    <a:pt x="59" y="2963"/>
                    <a:pt x="76" y="2946"/>
                    <a:pt x="82" y="2924"/>
                  </a:cubicBezTo>
                  <a:cubicBezTo>
                    <a:pt x="82" y="2921"/>
                    <a:pt x="82" y="2863"/>
                    <a:pt x="90" y="2773"/>
                  </a:cubicBezTo>
                  <a:cubicBezTo>
                    <a:pt x="96" y="2751"/>
                    <a:pt x="76" y="2734"/>
                    <a:pt x="56" y="2732"/>
                  </a:cubicBezTo>
                  <a:cubicBezTo>
                    <a:pt x="54" y="2731"/>
                    <a:pt x="51" y="2730"/>
                    <a:pt x="48" y="27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0" name="Google Shape;1890;p38">
              <a:extLst>
                <a:ext uri="{FF2B5EF4-FFF2-40B4-BE49-F238E27FC236}">
                  <a16:creationId xmlns:a16="http://schemas.microsoft.com/office/drawing/2014/main" id="{8D7C776A-B8B6-451C-BF0B-FE549C23D9DD}"/>
                </a:ext>
              </a:extLst>
            </p:cNvPr>
            <p:cNvSpPr/>
            <p:nvPr/>
          </p:nvSpPr>
          <p:spPr>
            <a:xfrm rot="-922284">
              <a:off x="1691611" y="1229668"/>
              <a:ext cx="307854" cy="166112"/>
            </a:xfrm>
            <a:custGeom>
              <a:avLst/>
              <a:gdLst/>
              <a:ahLst/>
              <a:cxnLst/>
              <a:rect l="l" t="t" r="r" b="b"/>
              <a:pathLst>
                <a:path w="4813" h="2597" extrusionOk="0">
                  <a:moveTo>
                    <a:pt x="4701" y="0"/>
                  </a:moveTo>
                  <a:cubicBezTo>
                    <a:pt x="4698" y="0"/>
                    <a:pt x="4694" y="1"/>
                    <a:pt x="4690" y="2"/>
                  </a:cubicBezTo>
                  <a:cubicBezTo>
                    <a:pt x="4670" y="10"/>
                    <a:pt x="4659" y="30"/>
                    <a:pt x="4665" y="52"/>
                  </a:cubicBezTo>
                  <a:cubicBezTo>
                    <a:pt x="4665" y="52"/>
                    <a:pt x="4687" y="111"/>
                    <a:pt x="4704" y="197"/>
                  </a:cubicBezTo>
                  <a:cubicBezTo>
                    <a:pt x="4707" y="217"/>
                    <a:pt x="4726" y="230"/>
                    <a:pt x="4743" y="230"/>
                  </a:cubicBezTo>
                  <a:lnTo>
                    <a:pt x="4746" y="230"/>
                  </a:lnTo>
                  <a:cubicBezTo>
                    <a:pt x="4768" y="225"/>
                    <a:pt x="4782" y="205"/>
                    <a:pt x="4776" y="183"/>
                  </a:cubicBezTo>
                  <a:cubicBezTo>
                    <a:pt x="4760" y="91"/>
                    <a:pt x="4740" y="30"/>
                    <a:pt x="4740" y="27"/>
                  </a:cubicBezTo>
                  <a:cubicBezTo>
                    <a:pt x="4733" y="11"/>
                    <a:pt x="4719" y="0"/>
                    <a:pt x="4701" y="0"/>
                  </a:cubicBezTo>
                  <a:close/>
                  <a:moveTo>
                    <a:pt x="4767" y="308"/>
                  </a:moveTo>
                  <a:cubicBezTo>
                    <a:pt x="4766" y="308"/>
                    <a:pt x="4764" y="308"/>
                    <a:pt x="4762" y="309"/>
                  </a:cubicBezTo>
                  <a:cubicBezTo>
                    <a:pt x="4743" y="309"/>
                    <a:pt x="4726" y="331"/>
                    <a:pt x="4729" y="350"/>
                  </a:cubicBezTo>
                  <a:cubicBezTo>
                    <a:pt x="4732" y="401"/>
                    <a:pt x="4734" y="448"/>
                    <a:pt x="4734" y="496"/>
                  </a:cubicBezTo>
                  <a:lnTo>
                    <a:pt x="4734" y="501"/>
                  </a:lnTo>
                  <a:cubicBezTo>
                    <a:pt x="4734" y="523"/>
                    <a:pt x="4754" y="540"/>
                    <a:pt x="4774" y="540"/>
                  </a:cubicBezTo>
                  <a:cubicBezTo>
                    <a:pt x="4796" y="540"/>
                    <a:pt x="4813" y="526"/>
                    <a:pt x="4813" y="504"/>
                  </a:cubicBezTo>
                  <a:lnTo>
                    <a:pt x="4813" y="493"/>
                  </a:lnTo>
                  <a:cubicBezTo>
                    <a:pt x="4813" y="448"/>
                    <a:pt x="4813" y="398"/>
                    <a:pt x="4804" y="345"/>
                  </a:cubicBezTo>
                  <a:cubicBezTo>
                    <a:pt x="4804" y="324"/>
                    <a:pt x="4787" y="308"/>
                    <a:pt x="4767" y="308"/>
                  </a:cubicBezTo>
                  <a:close/>
                  <a:moveTo>
                    <a:pt x="4761" y="615"/>
                  </a:moveTo>
                  <a:cubicBezTo>
                    <a:pt x="4742" y="615"/>
                    <a:pt x="4723" y="631"/>
                    <a:pt x="4721" y="652"/>
                  </a:cubicBezTo>
                  <a:cubicBezTo>
                    <a:pt x="4715" y="705"/>
                    <a:pt x="4704" y="752"/>
                    <a:pt x="4687" y="797"/>
                  </a:cubicBezTo>
                  <a:cubicBezTo>
                    <a:pt x="4679" y="819"/>
                    <a:pt x="4690" y="839"/>
                    <a:pt x="4712" y="847"/>
                  </a:cubicBezTo>
                  <a:cubicBezTo>
                    <a:pt x="4715" y="850"/>
                    <a:pt x="4721" y="850"/>
                    <a:pt x="4726" y="850"/>
                  </a:cubicBezTo>
                  <a:cubicBezTo>
                    <a:pt x="4743" y="850"/>
                    <a:pt x="4760" y="839"/>
                    <a:pt x="4762" y="822"/>
                  </a:cubicBezTo>
                  <a:cubicBezTo>
                    <a:pt x="4782" y="774"/>
                    <a:pt x="4790" y="719"/>
                    <a:pt x="4801" y="663"/>
                  </a:cubicBezTo>
                  <a:cubicBezTo>
                    <a:pt x="4801" y="641"/>
                    <a:pt x="4787" y="621"/>
                    <a:pt x="4765" y="615"/>
                  </a:cubicBezTo>
                  <a:cubicBezTo>
                    <a:pt x="4764" y="615"/>
                    <a:pt x="4762" y="615"/>
                    <a:pt x="4761" y="615"/>
                  </a:cubicBezTo>
                  <a:close/>
                  <a:moveTo>
                    <a:pt x="3479" y="766"/>
                  </a:moveTo>
                  <a:cubicBezTo>
                    <a:pt x="3401" y="766"/>
                    <a:pt x="3367" y="808"/>
                    <a:pt x="3359" y="836"/>
                  </a:cubicBezTo>
                  <a:cubicBezTo>
                    <a:pt x="3348" y="858"/>
                    <a:pt x="3359" y="878"/>
                    <a:pt x="3379" y="889"/>
                  </a:cubicBezTo>
                  <a:cubicBezTo>
                    <a:pt x="3387" y="889"/>
                    <a:pt x="3390" y="892"/>
                    <a:pt x="3395" y="892"/>
                  </a:cubicBezTo>
                  <a:cubicBezTo>
                    <a:pt x="3409" y="892"/>
                    <a:pt x="3423" y="881"/>
                    <a:pt x="3429" y="864"/>
                  </a:cubicBezTo>
                  <a:cubicBezTo>
                    <a:pt x="3434" y="847"/>
                    <a:pt x="3460" y="841"/>
                    <a:pt x="3479" y="841"/>
                  </a:cubicBezTo>
                  <a:cubicBezTo>
                    <a:pt x="3493" y="841"/>
                    <a:pt x="3507" y="847"/>
                    <a:pt x="3526" y="850"/>
                  </a:cubicBezTo>
                  <a:cubicBezTo>
                    <a:pt x="3528" y="850"/>
                    <a:pt x="3530" y="850"/>
                    <a:pt x="3532" y="850"/>
                  </a:cubicBezTo>
                  <a:cubicBezTo>
                    <a:pt x="3550" y="850"/>
                    <a:pt x="3569" y="837"/>
                    <a:pt x="3571" y="819"/>
                  </a:cubicBezTo>
                  <a:cubicBezTo>
                    <a:pt x="3574" y="797"/>
                    <a:pt x="3560" y="777"/>
                    <a:pt x="3540" y="774"/>
                  </a:cubicBezTo>
                  <a:cubicBezTo>
                    <a:pt x="3518" y="769"/>
                    <a:pt x="3499" y="766"/>
                    <a:pt x="3479" y="766"/>
                  </a:cubicBezTo>
                  <a:close/>
                  <a:moveTo>
                    <a:pt x="3674" y="831"/>
                  </a:moveTo>
                  <a:cubicBezTo>
                    <a:pt x="3660" y="831"/>
                    <a:pt x="3647" y="838"/>
                    <a:pt x="3641" y="850"/>
                  </a:cubicBezTo>
                  <a:cubicBezTo>
                    <a:pt x="3630" y="867"/>
                    <a:pt x="3638" y="889"/>
                    <a:pt x="3655" y="903"/>
                  </a:cubicBezTo>
                  <a:cubicBezTo>
                    <a:pt x="3691" y="931"/>
                    <a:pt x="3730" y="961"/>
                    <a:pt x="3761" y="1000"/>
                  </a:cubicBezTo>
                  <a:cubicBezTo>
                    <a:pt x="3772" y="1006"/>
                    <a:pt x="3783" y="1014"/>
                    <a:pt x="3794" y="1014"/>
                  </a:cubicBezTo>
                  <a:cubicBezTo>
                    <a:pt x="3803" y="1014"/>
                    <a:pt x="3811" y="1012"/>
                    <a:pt x="3811" y="1003"/>
                  </a:cubicBezTo>
                  <a:cubicBezTo>
                    <a:pt x="3831" y="989"/>
                    <a:pt x="3831" y="964"/>
                    <a:pt x="3817" y="947"/>
                  </a:cubicBezTo>
                  <a:cubicBezTo>
                    <a:pt x="3780" y="903"/>
                    <a:pt x="3739" y="867"/>
                    <a:pt x="3691" y="836"/>
                  </a:cubicBezTo>
                  <a:cubicBezTo>
                    <a:pt x="3686" y="832"/>
                    <a:pt x="3680" y="831"/>
                    <a:pt x="3674" y="831"/>
                  </a:cubicBezTo>
                  <a:close/>
                  <a:moveTo>
                    <a:pt x="4665" y="912"/>
                  </a:moveTo>
                  <a:cubicBezTo>
                    <a:pt x="4652" y="912"/>
                    <a:pt x="4639" y="919"/>
                    <a:pt x="4631" y="931"/>
                  </a:cubicBezTo>
                  <a:cubicBezTo>
                    <a:pt x="4603" y="973"/>
                    <a:pt x="4573" y="1012"/>
                    <a:pt x="4536" y="1042"/>
                  </a:cubicBezTo>
                  <a:cubicBezTo>
                    <a:pt x="4520" y="1056"/>
                    <a:pt x="4520" y="1081"/>
                    <a:pt x="4534" y="1098"/>
                  </a:cubicBezTo>
                  <a:cubicBezTo>
                    <a:pt x="4539" y="1109"/>
                    <a:pt x="4550" y="1112"/>
                    <a:pt x="4561" y="1112"/>
                  </a:cubicBezTo>
                  <a:cubicBezTo>
                    <a:pt x="4573" y="1112"/>
                    <a:pt x="4578" y="1109"/>
                    <a:pt x="4589" y="1098"/>
                  </a:cubicBezTo>
                  <a:cubicBezTo>
                    <a:pt x="4631" y="1059"/>
                    <a:pt x="4665" y="1017"/>
                    <a:pt x="4698" y="970"/>
                  </a:cubicBezTo>
                  <a:cubicBezTo>
                    <a:pt x="4707" y="950"/>
                    <a:pt x="4701" y="928"/>
                    <a:pt x="4684" y="917"/>
                  </a:cubicBezTo>
                  <a:cubicBezTo>
                    <a:pt x="4678" y="913"/>
                    <a:pt x="4672" y="912"/>
                    <a:pt x="4665" y="912"/>
                  </a:cubicBezTo>
                  <a:close/>
                  <a:moveTo>
                    <a:pt x="3426" y="954"/>
                  </a:moveTo>
                  <a:cubicBezTo>
                    <a:pt x="3419" y="954"/>
                    <a:pt x="3412" y="957"/>
                    <a:pt x="3407" y="961"/>
                  </a:cubicBezTo>
                  <a:cubicBezTo>
                    <a:pt x="3390" y="975"/>
                    <a:pt x="3381" y="1000"/>
                    <a:pt x="3395" y="1017"/>
                  </a:cubicBezTo>
                  <a:cubicBezTo>
                    <a:pt x="3429" y="1062"/>
                    <a:pt x="3465" y="1101"/>
                    <a:pt x="3515" y="1140"/>
                  </a:cubicBezTo>
                  <a:cubicBezTo>
                    <a:pt x="3521" y="1146"/>
                    <a:pt x="3529" y="1151"/>
                    <a:pt x="3540" y="1151"/>
                  </a:cubicBezTo>
                  <a:cubicBezTo>
                    <a:pt x="3549" y="1151"/>
                    <a:pt x="3563" y="1146"/>
                    <a:pt x="3571" y="1132"/>
                  </a:cubicBezTo>
                  <a:cubicBezTo>
                    <a:pt x="3585" y="1115"/>
                    <a:pt x="3579" y="1090"/>
                    <a:pt x="3563" y="1076"/>
                  </a:cubicBezTo>
                  <a:cubicBezTo>
                    <a:pt x="3521" y="1042"/>
                    <a:pt x="3487" y="1006"/>
                    <a:pt x="3462" y="973"/>
                  </a:cubicBezTo>
                  <a:cubicBezTo>
                    <a:pt x="3453" y="962"/>
                    <a:pt x="3440" y="954"/>
                    <a:pt x="3426" y="954"/>
                  </a:cubicBezTo>
                  <a:close/>
                  <a:moveTo>
                    <a:pt x="320" y="1055"/>
                  </a:moveTo>
                  <a:cubicBezTo>
                    <a:pt x="313" y="1055"/>
                    <a:pt x="306" y="1057"/>
                    <a:pt x="299" y="1062"/>
                  </a:cubicBezTo>
                  <a:cubicBezTo>
                    <a:pt x="279" y="1076"/>
                    <a:pt x="254" y="1095"/>
                    <a:pt x="235" y="1115"/>
                  </a:cubicBezTo>
                  <a:cubicBezTo>
                    <a:pt x="215" y="1129"/>
                    <a:pt x="215" y="1154"/>
                    <a:pt x="229" y="1171"/>
                  </a:cubicBezTo>
                  <a:cubicBezTo>
                    <a:pt x="237" y="1182"/>
                    <a:pt x="248" y="1185"/>
                    <a:pt x="257" y="1185"/>
                  </a:cubicBezTo>
                  <a:cubicBezTo>
                    <a:pt x="265" y="1185"/>
                    <a:pt x="276" y="1182"/>
                    <a:pt x="285" y="1176"/>
                  </a:cubicBezTo>
                  <a:cubicBezTo>
                    <a:pt x="304" y="1159"/>
                    <a:pt x="324" y="1143"/>
                    <a:pt x="346" y="1129"/>
                  </a:cubicBezTo>
                  <a:cubicBezTo>
                    <a:pt x="363" y="1115"/>
                    <a:pt x="368" y="1090"/>
                    <a:pt x="354" y="1073"/>
                  </a:cubicBezTo>
                  <a:cubicBezTo>
                    <a:pt x="345" y="1062"/>
                    <a:pt x="333" y="1055"/>
                    <a:pt x="320" y="1055"/>
                  </a:cubicBezTo>
                  <a:close/>
                  <a:moveTo>
                    <a:pt x="4433" y="1121"/>
                  </a:moveTo>
                  <a:cubicBezTo>
                    <a:pt x="4427" y="1121"/>
                    <a:pt x="4420" y="1123"/>
                    <a:pt x="4414" y="1126"/>
                  </a:cubicBezTo>
                  <a:cubicBezTo>
                    <a:pt x="4377" y="1151"/>
                    <a:pt x="4327" y="1168"/>
                    <a:pt x="4280" y="1182"/>
                  </a:cubicBezTo>
                  <a:cubicBezTo>
                    <a:pt x="4257" y="1187"/>
                    <a:pt x="4243" y="1210"/>
                    <a:pt x="4252" y="1229"/>
                  </a:cubicBezTo>
                  <a:cubicBezTo>
                    <a:pt x="4257" y="1249"/>
                    <a:pt x="4271" y="1257"/>
                    <a:pt x="4288" y="1257"/>
                  </a:cubicBezTo>
                  <a:cubicBezTo>
                    <a:pt x="4291" y="1257"/>
                    <a:pt x="4296" y="1257"/>
                    <a:pt x="4296" y="1254"/>
                  </a:cubicBezTo>
                  <a:cubicBezTo>
                    <a:pt x="4352" y="1240"/>
                    <a:pt x="4405" y="1221"/>
                    <a:pt x="4450" y="1196"/>
                  </a:cubicBezTo>
                  <a:cubicBezTo>
                    <a:pt x="4469" y="1185"/>
                    <a:pt x="4478" y="1165"/>
                    <a:pt x="4467" y="1143"/>
                  </a:cubicBezTo>
                  <a:cubicBezTo>
                    <a:pt x="4459" y="1129"/>
                    <a:pt x="4447" y="1121"/>
                    <a:pt x="4433" y="1121"/>
                  </a:cubicBezTo>
                  <a:close/>
                  <a:moveTo>
                    <a:pt x="3670" y="1148"/>
                  </a:moveTo>
                  <a:cubicBezTo>
                    <a:pt x="3655" y="1148"/>
                    <a:pt x="3641" y="1156"/>
                    <a:pt x="3632" y="1171"/>
                  </a:cubicBezTo>
                  <a:cubicBezTo>
                    <a:pt x="3627" y="1193"/>
                    <a:pt x="3632" y="1212"/>
                    <a:pt x="3655" y="1224"/>
                  </a:cubicBezTo>
                  <a:cubicBezTo>
                    <a:pt x="3702" y="1249"/>
                    <a:pt x="3755" y="1263"/>
                    <a:pt x="3811" y="1277"/>
                  </a:cubicBezTo>
                  <a:cubicBezTo>
                    <a:pt x="3814" y="1279"/>
                    <a:pt x="3819" y="1279"/>
                    <a:pt x="3822" y="1279"/>
                  </a:cubicBezTo>
                  <a:cubicBezTo>
                    <a:pt x="3842" y="1279"/>
                    <a:pt x="3856" y="1266"/>
                    <a:pt x="3856" y="1240"/>
                  </a:cubicBezTo>
                  <a:cubicBezTo>
                    <a:pt x="3861" y="1221"/>
                    <a:pt x="3847" y="1201"/>
                    <a:pt x="3825" y="1196"/>
                  </a:cubicBezTo>
                  <a:cubicBezTo>
                    <a:pt x="3780" y="1185"/>
                    <a:pt x="3730" y="1171"/>
                    <a:pt x="3685" y="1151"/>
                  </a:cubicBezTo>
                  <a:cubicBezTo>
                    <a:pt x="3680" y="1149"/>
                    <a:pt x="3675" y="1148"/>
                    <a:pt x="3670" y="1148"/>
                  </a:cubicBezTo>
                  <a:close/>
                  <a:moveTo>
                    <a:pt x="3877" y="1069"/>
                  </a:moveTo>
                  <a:cubicBezTo>
                    <a:pt x="3872" y="1069"/>
                    <a:pt x="3866" y="1070"/>
                    <a:pt x="3861" y="1073"/>
                  </a:cubicBezTo>
                  <a:cubicBezTo>
                    <a:pt x="3839" y="1084"/>
                    <a:pt x="3828" y="1104"/>
                    <a:pt x="3839" y="1126"/>
                  </a:cubicBezTo>
                  <a:cubicBezTo>
                    <a:pt x="3861" y="1168"/>
                    <a:pt x="3875" y="1215"/>
                    <a:pt x="3881" y="1266"/>
                  </a:cubicBezTo>
                  <a:cubicBezTo>
                    <a:pt x="3883" y="1283"/>
                    <a:pt x="3902" y="1297"/>
                    <a:pt x="3920" y="1297"/>
                  </a:cubicBezTo>
                  <a:cubicBezTo>
                    <a:pt x="3922" y="1297"/>
                    <a:pt x="3924" y="1296"/>
                    <a:pt x="3925" y="1296"/>
                  </a:cubicBezTo>
                  <a:cubicBezTo>
                    <a:pt x="3934" y="1296"/>
                    <a:pt x="3939" y="1293"/>
                    <a:pt x="3948" y="1285"/>
                  </a:cubicBezTo>
                  <a:cubicBezTo>
                    <a:pt x="3953" y="1293"/>
                    <a:pt x="3964" y="1299"/>
                    <a:pt x="3976" y="1299"/>
                  </a:cubicBezTo>
                  <a:lnTo>
                    <a:pt x="4009" y="1299"/>
                  </a:lnTo>
                  <a:cubicBezTo>
                    <a:pt x="4048" y="1299"/>
                    <a:pt x="4082" y="1296"/>
                    <a:pt x="4121" y="1293"/>
                  </a:cubicBezTo>
                  <a:lnTo>
                    <a:pt x="4140" y="1288"/>
                  </a:lnTo>
                  <a:cubicBezTo>
                    <a:pt x="4160" y="1285"/>
                    <a:pt x="4176" y="1266"/>
                    <a:pt x="4174" y="1243"/>
                  </a:cubicBezTo>
                  <a:cubicBezTo>
                    <a:pt x="4171" y="1226"/>
                    <a:pt x="4154" y="1209"/>
                    <a:pt x="4136" y="1209"/>
                  </a:cubicBezTo>
                  <a:cubicBezTo>
                    <a:pt x="4134" y="1209"/>
                    <a:pt x="4131" y="1209"/>
                    <a:pt x="4129" y="1210"/>
                  </a:cubicBezTo>
                  <a:lnTo>
                    <a:pt x="4112" y="1212"/>
                  </a:lnTo>
                  <a:cubicBezTo>
                    <a:pt x="4077" y="1219"/>
                    <a:pt x="4043" y="1222"/>
                    <a:pt x="4010" y="1222"/>
                  </a:cubicBezTo>
                  <a:cubicBezTo>
                    <a:pt x="4000" y="1222"/>
                    <a:pt x="3989" y="1222"/>
                    <a:pt x="3978" y="1221"/>
                  </a:cubicBezTo>
                  <a:cubicBezTo>
                    <a:pt x="3967" y="1221"/>
                    <a:pt x="3962" y="1224"/>
                    <a:pt x="3953" y="1226"/>
                  </a:cubicBezTo>
                  <a:cubicBezTo>
                    <a:pt x="3948" y="1182"/>
                    <a:pt x="3934" y="1137"/>
                    <a:pt x="3911" y="1095"/>
                  </a:cubicBezTo>
                  <a:cubicBezTo>
                    <a:pt x="3905" y="1079"/>
                    <a:pt x="3892" y="1069"/>
                    <a:pt x="3877" y="1069"/>
                  </a:cubicBezTo>
                  <a:close/>
                  <a:moveTo>
                    <a:pt x="152" y="1230"/>
                  </a:moveTo>
                  <a:cubicBezTo>
                    <a:pt x="140" y="1230"/>
                    <a:pt x="129" y="1236"/>
                    <a:pt x="120" y="1246"/>
                  </a:cubicBezTo>
                  <a:cubicBezTo>
                    <a:pt x="92" y="1291"/>
                    <a:pt x="70" y="1341"/>
                    <a:pt x="48" y="1394"/>
                  </a:cubicBezTo>
                  <a:cubicBezTo>
                    <a:pt x="42" y="1411"/>
                    <a:pt x="53" y="1436"/>
                    <a:pt x="73" y="1444"/>
                  </a:cubicBezTo>
                  <a:cubicBezTo>
                    <a:pt x="76" y="1447"/>
                    <a:pt x="84" y="1447"/>
                    <a:pt x="87" y="1447"/>
                  </a:cubicBezTo>
                  <a:cubicBezTo>
                    <a:pt x="101" y="1447"/>
                    <a:pt x="115" y="1436"/>
                    <a:pt x="117" y="1422"/>
                  </a:cubicBezTo>
                  <a:cubicBezTo>
                    <a:pt x="134" y="1374"/>
                    <a:pt x="156" y="1332"/>
                    <a:pt x="184" y="1291"/>
                  </a:cubicBezTo>
                  <a:cubicBezTo>
                    <a:pt x="198" y="1271"/>
                    <a:pt x="190" y="1252"/>
                    <a:pt x="173" y="1238"/>
                  </a:cubicBezTo>
                  <a:cubicBezTo>
                    <a:pt x="167" y="1232"/>
                    <a:pt x="159" y="1230"/>
                    <a:pt x="152" y="1230"/>
                  </a:cubicBezTo>
                  <a:close/>
                  <a:moveTo>
                    <a:pt x="2099" y="1506"/>
                  </a:moveTo>
                  <a:cubicBezTo>
                    <a:pt x="2064" y="1506"/>
                    <a:pt x="2026" y="1513"/>
                    <a:pt x="1987" y="1528"/>
                  </a:cubicBezTo>
                  <a:cubicBezTo>
                    <a:pt x="1967" y="1533"/>
                    <a:pt x="1956" y="1556"/>
                    <a:pt x="1964" y="1575"/>
                  </a:cubicBezTo>
                  <a:cubicBezTo>
                    <a:pt x="1970" y="1589"/>
                    <a:pt x="1984" y="1600"/>
                    <a:pt x="2000" y="1600"/>
                  </a:cubicBezTo>
                  <a:lnTo>
                    <a:pt x="2020" y="1600"/>
                  </a:lnTo>
                  <a:cubicBezTo>
                    <a:pt x="2048" y="1587"/>
                    <a:pt x="2076" y="1581"/>
                    <a:pt x="2100" y="1581"/>
                  </a:cubicBezTo>
                  <a:cubicBezTo>
                    <a:pt x="2117" y="1581"/>
                    <a:pt x="2132" y="1583"/>
                    <a:pt x="2146" y="1589"/>
                  </a:cubicBezTo>
                  <a:cubicBezTo>
                    <a:pt x="2149" y="1591"/>
                    <a:pt x="2153" y="1592"/>
                    <a:pt x="2157" y="1592"/>
                  </a:cubicBezTo>
                  <a:cubicBezTo>
                    <a:pt x="2172" y="1592"/>
                    <a:pt x="2189" y="1580"/>
                    <a:pt x="2193" y="1564"/>
                  </a:cubicBezTo>
                  <a:cubicBezTo>
                    <a:pt x="2201" y="1547"/>
                    <a:pt x="2190" y="1522"/>
                    <a:pt x="2168" y="1517"/>
                  </a:cubicBezTo>
                  <a:cubicBezTo>
                    <a:pt x="2147" y="1510"/>
                    <a:pt x="2124" y="1506"/>
                    <a:pt x="2099" y="1506"/>
                  </a:cubicBezTo>
                  <a:close/>
                  <a:moveTo>
                    <a:pt x="3925" y="1374"/>
                  </a:moveTo>
                  <a:cubicBezTo>
                    <a:pt x="3906" y="1374"/>
                    <a:pt x="3886" y="1385"/>
                    <a:pt x="3884" y="1408"/>
                  </a:cubicBezTo>
                  <a:cubicBezTo>
                    <a:pt x="3881" y="1452"/>
                    <a:pt x="3870" y="1503"/>
                    <a:pt x="3853" y="1550"/>
                  </a:cubicBezTo>
                  <a:cubicBezTo>
                    <a:pt x="3845" y="1572"/>
                    <a:pt x="3856" y="1592"/>
                    <a:pt x="3878" y="1600"/>
                  </a:cubicBezTo>
                  <a:cubicBezTo>
                    <a:pt x="3881" y="1603"/>
                    <a:pt x="3889" y="1603"/>
                    <a:pt x="3892" y="1603"/>
                  </a:cubicBezTo>
                  <a:cubicBezTo>
                    <a:pt x="3909" y="1603"/>
                    <a:pt x="3925" y="1597"/>
                    <a:pt x="3925" y="1575"/>
                  </a:cubicBezTo>
                  <a:cubicBezTo>
                    <a:pt x="3942" y="1522"/>
                    <a:pt x="3953" y="1466"/>
                    <a:pt x="3962" y="1416"/>
                  </a:cubicBezTo>
                  <a:cubicBezTo>
                    <a:pt x="3964" y="1394"/>
                    <a:pt x="3948" y="1377"/>
                    <a:pt x="3925" y="1374"/>
                  </a:cubicBezTo>
                  <a:close/>
                  <a:moveTo>
                    <a:pt x="48" y="1516"/>
                  </a:moveTo>
                  <a:cubicBezTo>
                    <a:pt x="28" y="1516"/>
                    <a:pt x="11" y="1532"/>
                    <a:pt x="6" y="1550"/>
                  </a:cubicBezTo>
                  <a:cubicBezTo>
                    <a:pt x="3" y="1589"/>
                    <a:pt x="0" y="1628"/>
                    <a:pt x="0" y="1667"/>
                  </a:cubicBezTo>
                  <a:cubicBezTo>
                    <a:pt x="0" y="1681"/>
                    <a:pt x="0" y="1698"/>
                    <a:pt x="3" y="1715"/>
                  </a:cubicBezTo>
                  <a:cubicBezTo>
                    <a:pt x="3" y="1737"/>
                    <a:pt x="20" y="1754"/>
                    <a:pt x="42" y="1754"/>
                  </a:cubicBezTo>
                  <a:cubicBezTo>
                    <a:pt x="67" y="1754"/>
                    <a:pt x="84" y="1731"/>
                    <a:pt x="84" y="1712"/>
                  </a:cubicBezTo>
                  <a:cubicBezTo>
                    <a:pt x="81" y="1698"/>
                    <a:pt x="81" y="1681"/>
                    <a:pt x="81" y="1667"/>
                  </a:cubicBezTo>
                  <a:cubicBezTo>
                    <a:pt x="81" y="1631"/>
                    <a:pt x="81" y="1597"/>
                    <a:pt x="87" y="1561"/>
                  </a:cubicBezTo>
                  <a:cubicBezTo>
                    <a:pt x="87" y="1542"/>
                    <a:pt x="73" y="1519"/>
                    <a:pt x="53" y="1517"/>
                  </a:cubicBezTo>
                  <a:cubicBezTo>
                    <a:pt x="52" y="1516"/>
                    <a:pt x="50" y="1516"/>
                    <a:pt x="48" y="1516"/>
                  </a:cubicBezTo>
                  <a:close/>
                  <a:moveTo>
                    <a:pt x="2247" y="1633"/>
                  </a:moveTo>
                  <a:cubicBezTo>
                    <a:pt x="2244" y="1633"/>
                    <a:pt x="2241" y="1633"/>
                    <a:pt x="2238" y="1634"/>
                  </a:cubicBezTo>
                  <a:cubicBezTo>
                    <a:pt x="2218" y="1642"/>
                    <a:pt x="2204" y="1662"/>
                    <a:pt x="2210" y="1684"/>
                  </a:cubicBezTo>
                  <a:cubicBezTo>
                    <a:pt x="2215" y="1701"/>
                    <a:pt x="2218" y="1723"/>
                    <a:pt x="2218" y="1745"/>
                  </a:cubicBezTo>
                  <a:cubicBezTo>
                    <a:pt x="2218" y="1768"/>
                    <a:pt x="2218" y="1793"/>
                    <a:pt x="2210" y="1821"/>
                  </a:cubicBezTo>
                  <a:cubicBezTo>
                    <a:pt x="2207" y="1840"/>
                    <a:pt x="2221" y="1863"/>
                    <a:pt x="2243" y="1865"/>
                  </a:cubicBezTo>
                  <a:lnTo>
                    <a:pt x="2249" y="1865"/>
                  </a:lnTo>
                  <a:cubicBezTo>
                    <a:pt x="2265" y="1865"/>
                    <a:pt x="2285" y="1851"/>
                    <a:pt x="2288" y="1835"/>
                  </a:cubicBezTo>
                  <a:cubicBezTo>
                    <a:pt x="2293" y="1807"/>
                    <a:pt x="2296" y="1773"/>
                    <a:pt x="2296" y="1745"/>
                  </a:cubicBezTo>
                  <a:cubicBezTo>
                    <a:pt x="2296" y="1715"/>
                    <a:pt x="2293" y="1687"/>
                    <a:pt x="2288" y="1662"/>
                  </a:cubicBezTo>
                  <a:cubicBezTo>
                    <a:pt x="2281" y="1645"/>
                    <a:pt x="2266" y="1633"/>
                    <a:pt x="2247" y="1633"/>
                  </a:cubicBezTo>
                  <a:close/>
                  <a:moveTo>
                    <a:pt x="1898" y="1637"/>
                  </a:moveTo>
                  <a:cubicBezTo>
                    <a:pt x="1882" y="1637"/>
                    <a:pt x="1868" y="1649"/>
                    <a:pt x="1861" y="1667"/>
                  </a:cubicBezTo>
                  <a:cubicBezTo>
                    <a:pt x="1855" y="1690"/>
                    <a:pt x="1853" y="1715"/>
                    <a:pt x="1853" y="1745"/>
                  </a:cubicBezTo>
                  <a:cubicBezTo>
                    <a:pt x="1853" y="1773"/>
                    <a:pt x="1855" y="1807"/>
                    <a:pt x="1861" y="1837"/>
                  </a:cubicBezTo>
                  <a:cubicBezTo>
                    <a:pt x="1867" y="1854"/>
                    <a:pt x="1883" y="1868"/>
                    <a:pt x="1900" y="1868"/>
                  </a:cubicBezTo>
                  <a:lnTo>
                    <a:pt x="1908" y="1868"/>
                  </a:lnTo>
                  <a:cubicBezTo>
                    <a:pt x="1928" y="1865"/>
                    <a:pt x="1942" y="1843"/>
                    <a:pt x="1939" y="1823"/>
                  </a:cubicBezTo>
                  <a:cubicBezTo>
                    <a:pt x="1936" y="1798"/>
                    <a:pt x="1931" y="1773"/>
                    <a:pt x="1931" y="1751"/>
                  </a:cubicBezTo>
                  <a:cubicBezTo>
                    <a:pt x="1931" y="1726"/>
                    <a:pt x="1931" y="1703"/>
                    <a:pt x="1939" y="1687"/>
                  </a:cubicBezTo>
                  <a:cubicBezTo>
                    <a:pt x="1945" y="1667"/>
                    <a:pt x="1931" y="1645"/>
                    <a:pt x="1911" y="1639"/>
                  </a:cubicBezTo>
                  <a:cubicBezTo>
                    <a:pt x="1907" y="1638"/>
                    <a:pt x="1902" y="1637"/>
                    <a:pt x="1898" y="1637"/>
                  </a:cubicBezTo>
                  <a:close/>
                  <a:moveTo>
                    <a:pt x="3831" y="1667"/>
                  </a:moveTo>
                  <a:cubicBezTo>
                    <a:pt x="3818" y="1667"/>
                    <a:pt x="3804" y="1674"/>
                    <a:pt x="3797" y="1687"/>
                  </a:cubicBezTo>
                  <a:cubicBezTo>
                    <a:pt x="3772" y="1729"/>
                    <a:pt x="3744" y="1770"/>
                    <a:pt x="3713" y="1812"/>
                  </a:cubicBezTo>
                  <a:cubicBezTo>
                    <a:pt x="3699" y="1829"/>
                    <a:pt x="3702" y="1854"/>
                    <a:pt x="3722" y="1868"/>
                  </a:cubicBezTo>
                  <a:cubicBezTo>
                    <a:pt x="3727" y="1876"/>
                    <a:pt x="3736" y="1879"/>
                    <a:pt x="3744" y="1879"/>
                  </a:cubicBezTo>
                  <a:cubicBezTo>
                    <a:pt x="3755" y="1879"/>
                    <a:pt x="3766" y="1871"/>
                    <a:pt x="3772" y="1863"/>
                  </a:cubicBezTo>
                  <a:cubicBezTo>
                    <a:pt x="3808" y="1815"/>
                    <a:pt x="3839" y="1770"/>
                    <a:pt x="3864" y="1726"/>
                  </a:cubicBezTo>
                  <a:cubicBezTo>
                    <a:pt x="3875" y="1709"/>
                    <a:pt x="3870" y="1684"/>
                    <a:pt x="3850" y="1673"/>
                  </a:cubicBezTo>
                  <a:cubicBezTo>
                    <a:pt x="3844" y="1669"/>
                    <a:pt x="3838" y="1667"/>
                    <a:pt x="3831" y="1667"/>
                  </a:cubicBezTo>
                  <a:close/>
                  <a:moveTo>
                    <a:pt x="65" y="1828"/>
                  </a:moveTo>
                  <a:cubicBezTo>
                    <a:pt x="62" y="1828"/>
                    <a:pt x="59" y="1828"/>
                    <a:pt x="56" y="1829"/>
                  </a:cubicBezTo>
                  <a:cubicBezTo>
                    <a:pt x="34" y="1837"/>
                    <a:pt x="20" y="1857"/>
                    <a:pt x="28" y="1879"/>
                  </a:cubicBezTo>
                  <a:cubicBezTo>
                    <a:pt x="42" y="1932"/>
                    <a:pt x="59" y="1982"/>
                    <a:pt x="84" y="2033"/>
                  </a:cubicBezTo>
                  <a:cubicBezTo>
                    <a:pt x="89" y="2047"/>
                    <a:pt x="103" y="2058"/>
                    <a:pt x="117" y="2058"/>
                  </a:cubicBezTo>
                  <a:cubicBezTo>
                    <a:pt x="123" y="2058"/>
                    <a:pt x="129" y="2052"/>
                    <a:pt x="131" y="2049"/>
                  </a:cubicBezTo>
                  <a:cubicBezTo>
                    <a:pt x="154" y="2038"/>
                    <a:pt x="165" y="2019"/>
                    <a:pt x="154" y="1996"/>
                  </a:cubicBezTo>
                  <a:cubicBezTo>
                    <a:pt x="131" y="1955"/>
                    <a:pt x="117" y="1907"/>
                    <a:pt x="103" y="1857"/>
                  </a:cubicBezTo>
                  <a:cubicBezTo>
                    <a:pt x="99" y="1840"/>
                    <a:pt x="82" y="1828"/>
                    <a:pt x="65" y="1828"/>
                  </a:cubicBezTo>
                  <a:close/>
                  <a:moveTo>
                    <a:pt x="3642" y="1911"/>
                  </a:moveTo>
                  <a:cubicBezTo>
                    <a:pt x="3632" y="1911"/>
                    <a:pt x="3621" y="1916"/>
                    <a:pt x="3613" y="1924"/>
                  </a:cubicBezTo>
                  <a:cubicBezTo>
                    <a:pt x="3577" y="1960"/>
                    <a:pt x="3543" y="1994"/>
                    <a:pt x="3501" y="2030"/>
                  </a:cubicBezTo>
                  <a:cubicBezTo>
                    <a:pt x="3479" y="2044"/>
                    <a:pt x="3479" y="2066"/>
                    <a:pt x="3493" y="2086"/>
                  </a:cubicBezTo>
                  <a:cubicBezTo>
                    <a:pt x="3501" y="2091"/>
                    <a:pt x="3515" y="2100"/>
                    <a:pt x="3524" y="2100"/>
                  </a:cubicBezTo>
                  <a:cubicBezTo>
                    <a:pt x="3532" y="2100"/>
                    <a:pt x="3543" y="2100"/>
                    <a:pt x="3549" y="2088"/>
                  </a:cubicBezTo>
                  <a:cubicBezTo>
                    <a:pt x="3591" y="2052"/>
                    <a:pt x="3632" y="2019"/>
                    <a:pt x="3669" y="1980"/>
                  </a:cubicBezTo>
                  <a:cubicBezTo>
                    <a:pt x="3685" y="1963"/>
                    <a:pt x="3685" y="1941"/>
                    <a:pt x="3669" y="1924"/>
                  </a:cubicBezTo>
                  <a:cubicBezTo>
                    <a:pt x="3662" y="1916"/>
                    <a:pt x="3652" y="1911"/>
                    <a:pt x="3642" y="1911"/>
                  </a:cubicBezTo>
                  <a:close/>
                  <a:moveTo>
                    <a:pt x="2194" y="1932"/>
                  </a:moveTo>
                  <a:cubicBezTo>
                    <a:pt x="2179" y="1932"/>
                    <a:pt x="2165" y="1940"/>
                    <a:pt x="2157" y="1955"/>
                  </a:cubicBezTo>
                  <a:cubicBezTo>
                    <a:pt x="2140" y="2002"/>
                    <a:pt x="2118" y="2041"/>
                    <a:pt x="2084" y="2083"/>
                  </a:cubicBezTo>
                  <a:cubicBezTo>
                    <a:pt x="2076" y="2102"/>
                    <a:pt x="2079" y="2128"/>
                    <a:pt x="2095" y="2141"/>
                  </a:cubicBezTo>
                  <a:cubicBezTo>
                    <a:pt x="2104" y="2144"/>
                    <a:pt x="2112" y="2147"/>
                    <a:pt x="2120" y="2147"/>
                  </a:cubicBezTo>
                  <a:cubicBezTo>
                    <a:pt x="2134" y="2147"/>
                    <a:pt x="2148" y="2141"/>
                    <a:pt x="2151" y="2130"/>
                  </a:cubicBezTo>
                  <a:cubicBezTo>
                    <a:pt x="2182" y="2083"/>
                    <a:pt x="2210" y="2035"/>
                    <a:pt x="2232" y="1985"/>
                  </a:cubicBezTo>
                  <a:cubicBezTo>
                    <a:pt x="2238" y="1966"/>
                    <a:pt x="2232" y="1943"/>
                    <a:pt x="2210" y="1935"/>
                  </a:cubicBezTo>
                  <a:cubicBezTo>
                    <a:pt x="2205" y="1933"/>
                    <a:pt x="2199" y="1932"/>
                    <a:pt x="2194" y="1932"/>
                  </a:cubicBezTo>
                  <a:close/>
                  <a:moveTo>
                    <a:pt x="1951" y="1933"/>
                  </a:moveTo>
                  <a:cubicBezTo>
                    <a:pt x="1945" y="1933"/>
                    <a:pt x="1939" y="1935"/>
                    <a:pt x="1934" y="1938"/>
                  </a:cubicBezTo>
                  <a:cubicBezTo>
                    <a:pt x="1914" y="1949"/>
                    <a:pt x="1903" y="1969"/>
                    <a:pt x="1914" y="1991"/>
                  </a:cubicBezTo>
                  <a:cubicBezTo>
                    <a:pt x="1934" y="2038"/>
                    <a:pt x="1961" y="2088"/>
                    <a:pt x="1995" y="2133"/>
                  </a:cubicBezTo>
                  <a:cubicBezTo>
                    <a:pt x="2000" y="2144"/>
                    <a:pt x="2012" y="2150"/>
                    <a:pt x="2026" y="2150"/>
                  </a:cubicBezTo>
                  <a:cubicBezTo>
                    <a:pt x="2034" y="2150"/>
                    <a:pt x="2042" y="2150"/>
                    <a:pt x="2051" y="2144"/>
                  </a:cubicBezTo>
                  <a:cubicBezTo>
                    <a:pt x="2070" y="2130"/>
                    <a:pt x="2073" y="2105"/>
                    <a:pt x="2059" y="2088"/>
                  </a:cubicBezTo>
                  <a:cubicBezTo>
                    <a:pt x="2031" y="2047"/>
                    <a:pt x="2009" y="2005"/>
                    <a:pt x="1987" y="1960"/>
                  </a:cubicBezTo>
                  <a:cubicBezTo>
                    <a:pt x="1978" y="1944"/>
                    <a:pt x="1966" y="1933"/>
                    <a:pt x="1951" y="1933"/>
                  </a:cubicBezTo>
                  <a:close/>
                  <a:moveTo>
                    <a:pt x="3402" y="2122"/>
                  </a:moveTo>
                  <a:cubicBezTo>
                    <a:pt x="3393" y="2122"/>
                    <a:pt x="3385" y="2125"/>
                    <a:pt x="3379" y="2130"/>
                  </a:cubicBezTo>
                  <a:cubicBezTo>
                    <a:pt x="3337" y="2158"/>
                    <a:pt x="3295" y="2186"/>
                    <a:pt x="3250" y="2214"/>
                  </a:cubicBezTo>
                  <a:cubicBezTo>
                    <a:pt x="3228" y="2222"/>
                    <a:pt x="3225" y="2248"/>
                    <a:pt x="3236" y="2267"/>
                  </a:cubicBezTo>
                  <a:cubicBezTo>
                    <a:pt x="3242" y="2275"/>
                    <a:pt x="3256" y="2284"/>
                    <a:pt x="3270" y="2284"/>
                  </a:cubicBezTo>
                  <a:lnTo>
                    <a:pt x="3292" y="2284"/>
                  </a:lnTo>
                  <a:cubicBezTo>
                    <a:pt x="3340" y="2256"/>
                    <a:pt x="3381" y="2228"/>
                    <a:pt x="3423" y="2197"/>
                  </a:cubicBezTo>
                  <a:cubicBezTo>
                    <a:pt x="3446" y="2183"/>
                    <a:pt x="3448" y="2158"/>
                    <a:pt x="3434" y="2141"/>
                  </a:cubicBezTo>
                  <a:cubicBezTo>
                    <a:pt x="3426" y="2128"/>
                    <a:pt x="3414" y="2122"/>
                    <a:pt x="3402" y="2122"/>
                  </a:cubicBezTo>
                  <a:close/>
                  <a:moveTo>
                    <a:pt x="197" y="2111"/>
                  </a:moveTo>
                  <a:cubicBezTo>
                    <a:pt x="189" y="2111"/>
                    <a:pt x="181" y="2114"/>
                    <a:pt x="173" y="2119"/>
                  </a:cubicBezTo>
                  <a:cubicBezTo>
                    <a:pt x="154" y="2133"/>
                    <a:pt x="151" y="2158"/>
                    <a:pt x="165" y="2175"/>
                  </a:cubicBezTo>
                  <a:cubicBezTo>
                    <a:pt x="198" y="2220"/>
                    <a:pt x="235" y="2261"/>
                    <a:pt x="271" y="2301"/>
                  </a:cubicBezTo>
                  <a:cubicBezTo>
                    <a:pt x="279" y="2309"/>
                    <a:pt x="290" y="2312"/>
                    <a:pt x="299" y="2312"/>
                  </a:cubicBezTo>
                  <a:cubicBezTo>
                    <a:pt x="310" y="2312"/>
                    <a:pt x="315" y="2303"/>
                    <a:pt x="327" y="2301"/>
                  </a:cubicBezTo>
                  <a:cubicBezTo>
                    <a:pt x="343" y="2284"/>
                    <a:pt x="343" y="2259"/>
                    <a:pt x="327" y="2245"/>
                  </a:cubicBezTo>
                  <a:cubicBezTo>
                    <a:pt x="293" y="2206"/>
                    <a:pt x="257" y="2172"/>
                    <a:pt x="229" y="2130"/>
                  </a:cubicBezTo>
                  <a:cubicBezTo>
                    <a:pt x="221" y="2117"/>
                    <a:pt x="209" y="2111"/>
                    <a:pt x="197" y="2111"/>
                  </a:cubicBezTo>
                  <a:close/>
                  <a:moveTo>
                    <a:pt x="2027" y="2183"/>
                  </a:moveTo>
                  <a:cubicBezTo>
                    <a:pt x="2017" y="2183"/>
                    <a:pt x="2006" y="2188"/>
                    <a:pt x="1998" y="2197"/>
                  </a:cubicBezTo>
                  <a:cubicBezTo>
                    <a:pt x="1961" y="2231"/>
                    <a:pt x="1925" y="2261"/>
                    <a:pt x="1883" y="2295"/>
                  </a:cubicBezTo>
                  <a:cubicBezTo>
                    <a:pt x="1861" y="2309"/>
                    <a:pt x="1858" y="2331"/>
                    <a:pt x="1872" y="2351"/>
                  </a:cubicBezTo>
                  <a:cubicBezTo>
                    <a:pt x="1878" y="2359"/>
                    <a:pt x="1889" y="2367"/>
                    <a:pt x="1903" y="2367"/>
                  </a:cubicBezTo>
                  <a:cubicBezTo>
                    <a:pt x="1911" y="2367"/>
                    <a:pt x="1917" y="2365"/>
                    <a:pt x="1931" y="2356"/>
                  </a:cubicBezTo>
                  <a:cubicBezTo>
                    <a:pt x="1973" y="2326"/>
                    <a:pt x="2014" y="2289"/>
                    <a:pt x="2053" y="2253"/>
                  </a:cubicBezTo>
                  <a:cubicBezTo>
                    <a:pt x="2070" y="2239"/>
                    <a:pt x="2070" y="2214"/>
                    <a:pt x="2053" y="2197"/>
                  </a:cubicBezTo>
                  <a:cubicBezTo>
                    <a:pt x="2046" y="2188"/>
                    <a:pt x="2037" y="2183"/>
                    <a:pt x="2027" y="2183"/>
                  </a:cubicBezTo>
                  <a:close/>
                  <a:moveTo>
                    <a:pt x="2133" y="2193"/>
                  </a:moveTo>
                  <a:cubicBezTo>
                    <a:pt x="2123" y="2193"/>
                    <a:pt x="2112" y="2197"/>
                    <a:pt x="2104" y="2206"/>
                  </a:cubicBezTo>
                  <a:cubicBezTo>
                    <a:pt x="2084" y="2220"/>
                    <a:pt x="2084" y="2245"/>
                    <a:pt x="2104" y="2261"/>
                  </a:cubicBezTo>
                  <a:cubicBezTo>
                    <a:pt x="2140" y="2301"/>
                    <a:pt x="2182" y="2337"/>
                    <a:pt x="2229" y="2367"/>
                  </a:cubicBezTo>
                  <a:cubicBezTo>
                    <a:pt x="2232" y="2370"/>
                    <a:pt x="2243" y="2373"/>
                    <a:pt x="2249" y="2373"/>
                  </a:cubicBezTo>
                  <a:cubicBezTo>
                    <a:pt x="2260" y="2373"/>
                    <a:pt x="2274" y="2365"/>
                    <a:pt x="2285" y="2359"/>
                  </a:cubicBezTo>
                  <a:cubicBezTo>
                    <a:pt x="2299" y="2342"/>
                    <a:pt x="2291" y="2317"/>
                    <a:pt x="2274" y="2303"/>
                  </a:cubicBezTo>
                  <a:cubicBezTo>
                    <a:pt x="2232" y="2273"/>
                    <a:pt x="2193" y="2242"/>
                    <a:pt x="2159" y="2206"/>
                  </a:cubicBezTo>
                  <a:cubicBezTo>
                    <a:pt x="2153" y="2197"/>
                    <a:pt x="2143" y="2193"/>
                    <a:pt x="2133" y="2193"/>
                  </a:cubicBezTo>
                  <a:close/>
                  <a:moveTo>
                    <a:pt x="3136" y="2286"/>
                  </a:moveTo>
                  <a:cubicBezTo>
                    <a:pt x="3130" y="2286"/>
                    <a:pt x="3123" y="2287"/>
                    <a:pt x="3116" y="2289"/>
                  </a:cubicBezTo>
                  <a:cubicBezTo>
                    <a:pt x="3100" y="2298"/>
                    <a:pt x="3086" y="2303"/>
                    <a:pt x="3069" y="2314"/>
                  </a:cubicBezTo>
                  <a:cubicBezTo>
                    <a:pt x="3041" y="2328"/>
                    <a:pt x="3010" y="2342"/>
                    <a:pt x="2982" y="2356"/>
                  </a:cubicBezTo>
                  <a:cubicBezTo>
                    <a:pt x="2963" y="2367"/>
                    <a:pt x="2949" y="2387"/>
                    <a:pt x="2960" y="2409"/>
                  </a:cubicBezTo>
                  <a:cubicBezTo>
                    <a:pt x="2963" y="2423"/>
                    <a:pt x="2977" y="2434"/>
                    <a:pt x="2996" y="2434"/>
                  </a:cubicBezTo>
                  <a:cubicBezTo>
                    <a:pt x="2999" y="2434"/>
                    <a:pt x="3003" y="2431"/>
                    <a:pt x="3007" y="2431"/>
                  </a:cubicBezTo>
                  <a:cubicBezTo>
                    <a:pt x="3008" y="2431"/>
                    <a:pt x="3009" y="2431"/>
                    <a:pt x="3010" y="2432"/>
                  </a:cubicBezTo>
                  <a:cubicBezTo>
                    <a:pt x="3041" y="2418"/>
                    <a:pt x="3072" y="2404"/>
                    <a:pt x="3102" y="2387"/>
                  </a:cubicBezTo>
                  <a:cubicBezTo>
                    <a:pt x="3122" y="2376"/>
                    <a:pt x="3136" y="2370"/>
                    <a:pt x="3153" y="2359"/>
                  </a:cubicBezTo>
                  <a:cubicBezTo>
                    <a:pt x="3172" y="2351"/>
                    <a:pt x="3181" y="2328"/>
                    <a:pt x="3169" y="2306"/>
                  </a:cubicBezTo>
                  <a:cubicBezTo>
                    <a:pt x="3162" y="2292"/>
                    <a:pt x="3150" y="2286"/>
                    <a:pt x="3136" y="2286"/>
                  </a:cubicBezTo>
                  <a:close/>
                  <a:moveTo>
                    <a:pt x="420" y="2329"/>
                  </a:moveTo>
                  <a:cubicBezTo>
                    <a:pt x="408" y="2329"/>
                    <a:pt x="396" y="2335"/>
                    <a:pt x="388" y="2345"/>
                  </a:cubicBezTo>
                  <a:cubicBezTo>
                    <a:pt x="374" y="2365"/>
                    <a:pt x="380" y="2387"/>
                    <a:pt x="396" y="2401"/>
                  </a:cubicBezTo>
                  <a:cubicBezTo>
                    <a:pt x="444" y="2434"/>
                    <a:pt x="491" y="2457"/>
                    <a:pt x="541" y="2482"/>
                  </a:cubicBezTo>
                  <a:cubicBezTo>
                    <a:pt x="547" y="2482"/>
                    <a:pt x="550" y="2485"/>
                    <a:pt x="558" y="2485"/>
                  </a:cubicBezTo>
                  <a:cubicBezTo>
                    <a:pt x="572" y="2485"/>
                    <a:pt x="586" y="2479"/>
                    <a:pt x="592" y="2462"/>
                  </a:cubicBezTo>
                  <a:cubicBezTo>
                    <a:pt x="600" y="2440"/>
                    <a:pt x="592" y="2420"/>
                    <a:pt x="572" y="2409"/>
                  </a:cubicBezTo>
                  <a:cubicBezTo>
                    <a:pt x="527" y="2387"/>
                    <a:pt x="486" y="2365"/>
                    <a:pt x="444" y="2337"/>
                  </a:cubicBezTo>
                  <a:cubicBezTo>
                    <a:pt x="436" y="2331"/>
                    <a:pt x="428" y="2329"/>
                    <a:pt x="420" y="2329"/>
                  </a:cubicBezTo>
                  <a:close/>
                  <a:moveTo>
                    <a:pt x="2387" y="2370"/>
                  </a:moveTo>
                  <a:cubicBezTo>
                    <a:pt x="2372" y="2370"/>
                    <a:pt x="2357" y="2379"/>
                    <a:pt x="2349" y="2395"/>
                  </a:cubicBezTo>
                  <a:cubicBezTo>
                    <a:pt x="2338" y="2415"/>
                    <a:pt x="2349" y="2437"/>
                    <a:pt x="2372" y="2448"/>
                  </a:cubicBezTo>
                  <a:cubicBezTo>
                    <a:pt x="2419" y="2468"/>
                    <a:pt x="2475" y="2482"/>
                    <a:pt x="2528" y="2493"/>
                  </a:cubicBezTo>
                  <a:lnTo>
                    <a:pt x="2536" y="2493"/>
                  </a:lnTo>
                  <a:cubicBezTo>
                    <a:pt x="2553" y="2493"/>
                    <a:pt x="2570" y="2479"/>
                    <a:pt x="2578" y="2462"/>
                  </a:cubicBezTo>
                  <a:cubicBezTo>
                    <a:pt x="2581" y="2440"/>
                    <a:pt x="2567" y="2420"/>
                    <a:pt x="2544" y="2415"/>
                  </a:cubicBezTo>
                  <a:cubicBezTo>
                    <a:pt x="2497" y="2409"/>
                    <a:pt x="2447" y="2395"/>
                    <a:pt x="2402" y="2373"/>
                  </a:cubicBezTo>
                  <a:cubicBezTo>
                    <a:pt x="2397" y="2371"/>
                    <a:pt x="2392" y="2370"/>
                    <a:pt x="2387" y="2370"/>
                  </a:cubicBezTo>
                  <a:close/>
                  <a:moveTo>
                    <a:pt x="2846" y="2400"/>
                  </a:moveTo>
                  <a:cubicBezTo>
                    <a:pt x="2843" y="2400"/>
                    <a:pt x="2840" y="2400"/>
                    <a:pt x="2837" y="2401"/>
                  </a:cubicBezTo>
                  <a:cubicBezTo>
                    <a:pt x="2790" y="2412"/>
                    <a:pt x="2740" y="2420"/>
                    <a:pt x="2692" y="2423"/>
                  </a:cubicBezTo>
                  <a:cubicBezTo>
                    <a:pt x="2670" y="2426"/>
                    <a:pt x="2653" y="2443"/>
                    <a:pt x="2653" y="2465"/>
                  </a:cubicBezTo>
                  <a:cubicBezTo>
                    <a:pt x="2653" y="2485"/>
                    <a:pt x="2670" y="2504"/>
                    <a:pt x="2692" y="2504"/>
                  </a:cubicBezTo>
                  <a:cubicBezTo>
                    <a:pt x="2745" y="2499"/>
                    <a:pt x="2801" y="2493"/>
                    <a:pt x="2860" y="2479"/>
                  </a:cubicBezTo>
                  <a:cubicBezTo>
                    <a:pt x="2876" y="2471"/>
                    <a:pt x="2893" y="2451"/>
                    <a:pt x="2888" y="2429"/>
                  </a:cubicBezTo>
                  <a:cubicBezTo>
                    <a:pt x="2880" y="2414"/>
                    <a:pt x="2865" y="2400"/>
                    <a:pt x="2846" y="2400"/>
                  </a:cubicBezTo>
                  <a:close/>
                  <a:moveTo>
                    <a:pt x="1775" y="2373"/>
                  </a:moveTo>
                  <a:cubicBezTo>
                    <a:pt x="1768" y="2373"/>
                    <a:pt x="1761" y="2375"/>
                    <a:pt x="1755" y="2379"/>
                  </a:cubicBezTo>
                  <a:cubicBezTo>
                    <a:pt x="1708" y="2401"/>
                    <a:pt x="1663" y="2423"/>
                    <a:pt x="1615" y="2440"/>
                  </a:cubicBezTo>
                  <a:cubicBezTo>
                    <a:pt x="1593" y="2446"/>
                    <a:pt x="1582" y="2468"/>
                    <a:pt x="1590" y="2490"/>
                  </a:cubicBezTo>
                  <a:cubicBezTo>
                    <a:pt x="1596" y="2504"/>
                    <a:pt x="1610" y="2513"/>
                    <a:pt x="1629" y="2513"/>
                  </a:cubicBezTo>
                  <a:lnTo>
                    <a:pt x="1643" y="2513"/>
                  </a:lnTo>
                  <a:cubicBezTo>
                    <a:pt x="1691" y="2493"/>
                    <a:pt x="1744" y="2471"/>
                    <a:pt x="1788" y="2448"/>
                  </a:cubicBezTo>
                  <a:cubicBezTo>
                    <a:pt x="1811" y="2437"/>
                    <a:pt x="1816" y="2415"/>
                    <a:pt x="1805" y="2395"/>
                  </a:cubicBezTo>
                  <a:cubicBezTo>
                    <a:pt x="1800" y="2380"/>
                    <a:pt x="1788" y="2373"/>
                    <a:pt x="1775" y="2373"/>
                  </a:cubicBezTo>
                  <a:close/>
                  <a:moveTo>
                    <a:pt x="700" y="2461"/>
                  </a:moveTo>
                  <a:cubicBezTo>
                    <a:pt x="683" y="2461"/>
                    <a:pt x="668" y="2472"/>
                    <a:pt x="661" y="2490"/>
                  </a:cubicBezTo>
                  <a:cubicBezTo>
                    <a:pt x="659" y="2510"/>
                    <a:pt x="670" y="2532"/>
                    <a:pt x="689" y="2538"/>
                  </a:cubicBezTo>
                  <a:cubicBezTo>
                    <a:pt x="739" y="2554"/>
                    <a:pt x="795" y="2566"/>
                    <a:pt x="848" y="2577"/>
                  </a:cubicBezTo>
                  <a:lnTo>
                    <a:pt x="854" y="2577"/>
                  </a:lnTo>
                  <a:cubicBezTo>
                    <a:pt x="873" y="2577"/>
                    <a:pt x="890" y="2563"/>
                    <a:pt x="890" y="2540"/>
                  </a:cubicBezTo>
                  <a:cubicBezTo>
                    <a:pt x="893" y="2521"/>
                    <a:pt x="879" y="2499"/>
                    <a:pt x="857" y="2496"/>
                  </a:cubicBezTo>
                  <a:cubicBezTo>
                    <a:pt x="809" y="2490"/>
                    <a:pt x="759" y="2476"/>
                    <a:pt x="712" y="2462"/>
                  </a:cubicBezTo>
                  <a:cubicBezTo>
                    <a:pt x="708" y="2461"/>
                    <a:pt x="704" y="2461"/>
                    <a:pt x="700" y="2461"/>
                  </a:cubicBezTo>
                  <a:close/>
                  <a:moveTo>
                    <a:pt x="1481" y="2477"/>
                  </a:moveTo>
                  <a:cubicBezTo>
                    <a:pt x="1478" y="2477"/>
                    <a:pt x="1474" y="2478"/>
                    <a:pt x="1470" y="2479"/>
                  </a:cubicBezTo>
                  <a:cubicBezTo>
                    <a:pt x="1423" y="2493"/>
                    <a:pt x="1373" y="2499"/>
                    <a:pt x="1323" y="2507"/>
                  </a:cubicBezTo>
                  <a:cubicBezTo>
                    <a:pt x="1300" y="2510"/>
                    <a:pt x="1283" y="2532"/>
                    <a:pt x="1286" y="2552"/>
                  </a:cubicBezTo>
                  <a:cubicBezTo>
                    <a:pt x="1289" y="2574"/>
                    <a:pt x="1303" y="2588"/>
                    <a:pt x="1325" y="2588"/>
                  </a:cubicBezTo>
                  <a:lnTo>
                    <a:pt x="1331" y="2582"/>
                  </a:lnTo>
                  <a:cubicBezTo>
                    <a:pt x="1384" y="2577"/>
                    <a:pt x="1437" y="2568"/>
                    <a:pt x="1490" y="2554"/>
                  </a:cubicBezTo>
                  <a:cubicBezTo>
                    <a:pt x="1507" y="2549"/>
                    <a:pt x="1523" y="2526"/>
                    <a:pt x="1518" y="2507"/>
                  </a:cubicBezTo>
                  <a:cubicBezTo>
                    <a:pt x="1513" y="2493"/>
                    <a:pt x="1499" y="2477"/>
                    <a:pt x="1481" y="2477"/>
                  </a:cubicBezTo>
                  <a:close/>
                  <a:moveTo>
                    <a:pt x="1010" y="2510"/>
                  </a:moveTo>
                  <a:cubicBezTo>
                    <a:pt x="991" y="2510"/>
                    <a:pt x="971" y="2526"/>
                    <a:pt x="968" y="2549"/>
                  </a:cubicBezTo>
                  <a:cubicBezTo>
                    <a:pt x="968" y="2568"/>
                    <a:pt x="988" y="2585"/>
                    <a:pt x="1007" y="2591"/>
                  </a:cubicBezTo>
                  <a:cubicBezTo>
                    <a:pt x="1021" y="2591"/>
                    <a:pt x="1035" y="2593"/>
                    <a:pt x="1049" y="2593"/>
                  </a:cubicBezTo>
                  <a:cubicBezTo>
                    <a:pt x="1074" y="2596"/>
                    <a:pt x="1102" y="2596"/>
                    <a:pt x="1127" y="2596"/>
                  </a:cubicBezTo>
                  <a:lnTo>
                    <a:pt x="1166" y="2596"/>
                  </a:lnTo>
                  <a:cubicBezTo>
                    <a:pt x="1189" y="2593"/>
                    <a:pt x="1205" y="2577"/>
                    <a:pt x="1205" y="2554"/>
                  </a:cubicBezTo>
                  <a:cubicBezTo>
                    <a:pt x="1205" y="2535"/>
                    <a:pt x="1189" y="2515"/>
                    <a:pt x="1166" y="2515"/>
                  </a:cubicBezTo>
                  <a:lnTo>
                    <a:pt x="1164" y="2515"/>
                  </a:lnTo>
                  <a:cubicBezTo>
                    <a:pt x="1127" y="2515"/>
                    <a:pt x="1088" y="2515"/>
                    <a:pt x="1049" y="2513"/>
                  </a:cubicBezTo>
                  <a:cubicBezTo>
                    <a:pt x="1038" y="2513"/>
                    <a:pt x="1024" y="2513"/>
                    <a:pt x="1010" y="25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761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640080" y="-2430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CO" sz="4800" b="1" dirty="0">
                <a:solidFill>
                  <a:srgbClr val="EF1D54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Iniciar por reconocer el contexto</a:t>
            </a:r>
          </a:p>
        </p:txBody>
      </p:sp>
      <p:sp>
        <p:nvSpPr>
          <p:cNvPr id="8" name="Marcador de contenido 7"/>
          <p:cNvSpPr>
            <a:spLocks noGrp="1"/>
          </p:cNvSpPr>
          <p:nvPr>
            <p:ph sz="half" idx="1"/>
          </p:nvPr>
        </p:nvSpPr>
        <p:spPr>
          <a:xfrm>
            <a:off x="472440" y="2036605"/>
            <a:ext cx="5425440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CO" sz="4000" b="1" dirty="0">
                <a:latin typeface="Dosis" pitchFamily="2" charset="0"/>
                <a:cs typeface="Amatic SC" panose="00000500000000000000" pitchFamily="2" charset="-79"/>
              </a:rPr>
              <a:t>Lo básico: situación entre dos partes </a:t>
            </a:r>
            <a:r>
              <a:rPr lang="es-CO" sz="4000" b="1" dirty="0">
                <a:solidFill>
                  <a:srgbClr val="EF1D54"/>
                </a:solidFill>
                <a:latin typeface="Dosis" pitchFamily="2" charset="0"/>
                <a:cs typeface="Amatic SC" panose="00000500000000000000" pitchFamily="2" charset="-79"/>
              </a:rPr>
              <a:t>victima(s)</a:t>
            </a:r>
            <a:r>
              <a:rPr lang="es-CO" sz="4000" b="1" dirty="0">
                <a:latin typeface="Dosis" pitchFamily="2" charset="0"/>
                <a:cs typeface="Amatic SC" panose="00000500000000000000" pitchFamily="2" charset="-79"/>
              </a:rPr>
              <a:t> y </a:t>
            </a:r>
            <a:r>
              <a:rPr lang="es-CO" sz="4000" b="1" dirty="0">
                <a:solidFill>
                  <a:srgbClr val="EF1D54"/>
                </a:solidFill>
                <a:latin typeface="Dosis" pitchFamily="2" charset="0"/>
                <a:cs typeface="Amatic SC" panose="00000500000000000000" pitchFamily="2" charset="-79"/>
              </a:rPr>
              <a:t>ofensor(es)</a:t>
            </a:r>
            <a:r>
              <a:rPr lang="es-CO" sz="4000" b="1" dirty="0">
                <a:latin typeface="Dosis" pitchFamily="2" charset="0"/>
                <a:cs typeface="Amatic SC" panose="00000500000000000000" pitchFamily="2" charset="-79"/>
              </a:rPr>
              <a:t> en la cual una de ellas ha sido ofendido o dañado </a:t>
            </a:r>
          </a:p>
        </p:txBody>
      </p:sp>
      <p:pic>
        <p:nvPicPr>
          <p:cNvPr id="10" name="Marcador de contenido 9" descr="skaters_by_superartistboy-d22bst4.jpg">
            <a:extLst>
              <a:ext uri="{FF2B5EF4-FFF2-40B4-BE49-F238E27FC236}">
                <a16:creationId xmlns:a16="http://schemas.microsoft.com/office/drawing/2014/main" id="{4F7989C7-DC64-4157-9C21-7EE8E7FBF63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81175" y="1690688"/>
            <a:ext cx="5671467" cy="3866050"/>
          </a:xfrm>
          <a:prstGeom prst="rect">
            <a:avLst/>
          </a:prstGeom>
          <a:noFill/>
          <a:ln w="38100" cap="sq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007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674076" y="177557"/>
            <a:ext cx="10515600" cy="760290"/>
          </a:xfrm>
        </p:spPr>
        <p:txBody>
          <a:bodyPr>
            <a:normAutofit fontScale="90000"/>
          </a:bodyPr>
          <a:lstStyle/>
          <a:p>
            <a:pPr algn="ctr"/>
            <a:r>
              <a:rPr lang="es-CO" sz="5400" b="1" dirty="0">
                <a:solidFill>
                  <a:srgbClr val="EF1D54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¿Por qué la participación de las victimas?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167640" y="1125416"/>
            <a:ext cx="7589520" cy="5392615"/>
          </a:xfrm>
        </p:spPr>
        <p:txBody>
          <a:bodyPr>
            <a:noAutofit/>
          </a:bodyPr>
          <a:lstStyle/>
          <a:p>
            <a:pPr algn="just"/>
            <a:r>
              <a:rPr lang="es-CO" sz="2400" b="1" dirty="0">
                <a:latin typeface="Dosis" pitchFamily="2" charset="0"/>
                <a:cs typeface="Amatic SC" panose="00000500000000000000" pitchFamily="2" charset="-79"/>
              </a:rPr>
              <a:t>Con frecuencia se sienten ignoradas, abandonadas e, incluso, atropelladas por los procesos disciplinarios y/o Judiciales.</a:t>
            </a:r>
          </a:p>
          <a:p>
            <a:pPr algn="just"/>
            <a:r>
              <a:rPr lang="es-CO" sz="2400" b="1" dirty="0">
                <a:latin typeface="Dosis" pitchFamily="2" charset="0"/>
                <a:cs typeface="Amatic SC" panose="00000500000000000000" pitchFamily="2" charset="-79"/>
              </a:rPr>
              <a:t>Tienen necesidades que por lo general no son atendidas:</a:t>
            </a:r>
          </a:p>
          <a:p>
            <a:pPr algn="just"/>
            <a:r>
              <a:rPr lang="es-ES" sz="2400" b="1" dirty="0">
                <a:latin typeface="Dosis" pitchFamily="2" charset="0"/>
                <a:cs typeface="Amatic SC" panose="00000500000000000000" pitchFamily="2" charset="-79"/>
              </a:rPr>
              <a:t>Información: </a:t>
            </a:r>
            <a:r>
              <a:rPr lang="es-CO" sz="2400" b="1" dirty="0">
                <a:latin typeface="Dosis" pitchFamily="2" charset="0"/>
                <a:cs typeface="Amatic SC" panose="00000500000000000000" pitchFamily="2" charset="-79"/>
              </a:rPr>
              <a:t>necesitan que sus preguntas acerca del delito sean respondidas</a:t>
            </a:r>
            <a:endParaRPr lang="es-ES" sz="2400" b="1" dirty="0">
              <a:latin typeface="Dosis" pitchFamily="2" charset="0"/>
              <a:cs typeface="Amatic SC" panose="00000500000000000000" pitchFamily="2" charset="-79"/>
            </a:endParaRPr>
          </a:p>
          <a:p>
            <a:pPr algn="just"/>
            <a:r>
              <a:rPr lang="es-ES" sz="2400" b="1" dirty="0">
                <a:latin typeface="Dosis" pitchFamily="2" charset="0"/>
                <a:cs typeface="Amatic SC" panose="00000500000000000000" pitchFamily="2" charset="-79"/>
              </a:rPr>
              <a:t>Ser escuchadas: Narración de los hechos</a:t>
            </a:r>
          </a:p>
          <a:p>
            <a:pPr algn="just"/>
            <a:r>
              <a:rPr lang="es-ES" sz="2400" b="1" dirty="0">
                <a:latin typeface="Dosis" pitchFamily="2" charset="0"/>
                <a:cs typeface="Amatic SC" panose="00000500000000000000" pitchFamily="2" charset="-79"/>
              </a:rPr>
              <a:t>Recuperar el sentido de Control</a:t>
            </a:r>
          </a:p>
          <a:p>
            <a:pPr algn="just"/>
            <a:r>
              <a:rPr lang="es-ES" sz="2400" b="1" dirty="0">
                <a:latin typeface="Dosis" pitchFamily="2" charset="0"/>
                <a:cs typeface="Amatic SC" panose="00000500000000000000" pitchFamily="2" charset="-79"/>
              </a:rPr>
              <a:t>Restitución / reivindicación / reparación del daño:</a:t>
            </a:r>
          </a:p>
          <a:p>
            <a:pPr lvl="1" algn="just"/>
            <a:r>
              <a:rPr lang="es-ES" b="1" dirty="0">
                <a:latin typeface="Dosis" pitchFamily="2" charset="0"/>
                <a:cs typeface="Amatic SC" panose="00000500000000000000" pitchFamily="2" charset="-79"/>
              </a:rPr>
              <a:t>El reconocimiento simbólico representado en la restitución / reparación es importante. </a:t>
            </a:r>
          </a:p>
          <a:p>
            <a:pPr lvl="1" algn="just"/>
            <a:r>
              <a:rPr lang="es-ES" b="1" dirty="0">
                <a:latin typeface="Dosis" pitchFamily="2" charset="0"/>
                <a:cs typeface="Amatic SC" panose="00000500000000000000" pitchFamily="2" charset="-79"/>
              </a:rPr>
              <a:t>Reivindicación: El acto de pedir perdón también puede aportar a satisfacer esta necesidad de que se reconozca el daño sufrido por la víctima</a:t>
            </a:r>
          </a:p>
          <a:p>
            <a:endParaRPr lang="es-CO" sz="2400" b="1" dirty="0">
              <a:latin typeface="Dosis" pitchFamily="2" charset="0"/>
              <a:cs typeface="Amatic SC" panose="00000500000000000000" pitchFamily="2" charset="-79"/>
            </a:endParaRPr>
          </a:p>
        </p:txBody>
      </p:sp>
      <p:pic>
        <p:nvPicPr>
          <p:cNvPr id="1026" name="Picture 2" descr="22.800+ Adolescente Triste Ilustraciones de Stock, gráficos ...">
            <a:extLst>
              <a:ext uri="{FF2B5EF4-FFF2-40B4-BE49-F238E27FC236}">
                <a16:creationId xmlns:a16="http://schemas.microsoft.com/office/drawing/2014/main" id="{A13057E3-8107-4E0D-75FE-0CA2A8E8F8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9" t="4395" r="6340" b="8406"/>
          <a:stretch>
            <a:fillRect/>
          </a:stretch>
        </p:blipFill>
        <p:spPr bwMode="auto">
          <a:xfrm>
            <a:off x="8031998" y="1722120"/>
            <a:ext cx="3992362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217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1080" y="-48267"/>
            <a:ext cx="8122920" cy="1325563"/>
          </a:xfrm>
        </p:spPr>
        <p:txBody>
          <a:bodyPr/>
          <a:lstStyle/>
          <a:p>
            <a:r>
              <a:rPr lang="es-CO" b="1" dirty="0">
                <a:solidFill>
                  <a:srgbClr val="EF1D54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En la participación de los ofensores se busca…</a:t>
            </a:r>
            <a:endParaRPr lang="es-CO" dirty="0">
              <a:solidFill>
                <a:srgbClr val="EF1D54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13360" y="1343818"/>
            <a:ext cx="7711440" cy="435133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s-CO" sz="3200" b="1" dirty="0">
                <a:latin typeface="Dosis" pitchFamily="2" charset="0"/>
                <a:cs typeface="Arial" panose="020B0604020202020204" pitchFamily="34" charset="0"/>
              </a:rPr>
              <a:t>Asuman la responsabilidad activa frente al daño causado</a:t>
            </a:r>
          </a:p>
          <a:p>
            <a:pPr algn="just"/>
            <a:r>
              <a:rPr lang="es-CO" sz="3200" b="1" dirty="0">
                <a:latin typeface="Dosis" pitchFamily="2" charset="0"/>
                <a:cs typeface="Arial" panose="020B0604020202020204" pitchFamily="34" charset="0"/>
              </a:rPr>
              <a:t>Comprendan el impacto de sus acciones -empatía</a:t>
            </a:r>
          </a:p>
          <a:p>
            <a:pPr algn="just"/>
            <a:r>
              <a:rPr lang="es-CO" sz="3200" b="1" dirty="0">
                <a:latin typeface="Dosis" pitchFamily="2" charset="0"/>
                <a:cs typeface="Arial" panose="020B0604020202020204" pitchFamily="34" charset="0"/>
              </a:rPr>
              <a:t>De pasos concretos para reparar el daño.</a:t>
            </a:r>
          </a:p>
          <a:p>
            <a:pPr algn="just"/>
            <a:r>
              <a:rPr lang="es-CO" sz="3200" b="1" dirty="0">
                <a:latin typeface="Dosis" pitchFamily="2" charset="0"/>
                <a:cs typeface="Arial" panose="020B0604020202020204" pitchFamily="34" charset="0"/>
              </a:rPr>
              <a:t>Enfrenten las estrategias neutralizantes, es decir, los estereotipos y racionalizaciones que los ofensores suelen usar para distanciarse de las personas a quienes lastimaron</a:t>
            </a:r>
          </a:p>
          <a:p>
            <a:pPr marL="0" indent="0" algn="just">
              <a:buNone/>
            </a:pPr>
            <a:endParaRPr lang="es-CO" sz="3200" b="1" dirty="0">
              <a:latin typeface="Dosis" pitchFamily="2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CO" sz="4000" b="1" dirty="0">
                <a:solidFill>
                  <a:srgbClr val="EF1D54"/>
                </a:solidFill>
                <a:latin typeface="Dosis" pitchFamily="2" charset="0"/>
              </a:rPr>
              <a:t>“El hecho de sufrir un castigo no implica una responsabilidad activa real”</a:t>
            </a:r>
          </a:p>
          <a:p>
            <a:pPr algn="just"/>
            <a:endParaRPr lang="es-CO" b="1" dirty="0">
              <a:latin typeface="Dosis" pitchFamily="2" charset="0"/>
            </a:endParaRPr>
          </a:p>
        </p:txBody>
      </p:sp>
      <p:pic>
        <p:nvPicPr>
          <p:cNvPr id="2050" name="Picture 2" descr="Ayudar mano, apoyo, trabajar como voluntario concepto. Tres tipo joven  personas dibujos animados caracteres curación y reanimando roto dañado  corazón juntos vector ilustración 26117993 Vector en Vecteezy">
            <a:extLst>
              <a:ext uri="{FF2B5EF4-FFF2-40B4-BE49-F238E27FC236}">
                <a16:creationId xmlns:a16="http://schemas.microsoft.com/office/drawing/2014/main" id="{DFBBAE0F-26FD-C4D8-5D38-59CD39665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1118107"/>
            <a:ext cx="3466339" cy="231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yuda Voluntaria. La Comunidad Benéfica Apoya A Las Personas, Dona Ropa.  Ilustraciones svg, vectoriales, clip art vectorizado libre de derechos.  Image 154712568">
            <a:extLst>
              <a:ext uri="{FF2B5EF4-FFF2-40B4-BE49-F238E27FC236}">
                <a16:creationId xmlns:a16="http://schemas.microsoft.com/office/drawing/2014/main" id="{E0BF6882-B7F3-5110-1864-404E3772D4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5" t="24519" r="12937" b="5835"/>
          <a:stretch>
            <a:fillRect/>
          </a:stretch>
        </p:blipFill>
        <p:spPr bwMode="auto">
          <a:xfrm>
            <a:off x="8219707" y="3795252"/>
            <a:ext cx="3628631" cy="244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344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3D10CAF-3552-1DD3-69DB-89D3AB32EB92}"/>
              </a:ext>
            </a:extLst>
          </p:cNvPr>
          <p:cNvSpPr txBox="1"/>
          <p:nvPr/>
        </p:nvSpPr>
        <p:spPr>
          <a:xfrm>
            <a:off x="2681241" y="187077"/>
            <a:ext cx="6966961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4900" b="1" dirty="0">
                <a:solidFill>
                  <a:srgbClr val="EF1D54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La participación de la comunidad…</a:t>
            </a:r>
            <a:endParaRPr lang="es-CO" sz="4900" dirty="0"/>
          </a:p>
        </p:txBody>
      </p:sp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01DF5FC3-96D5-9DD0-5AF9-DE91BBD0F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3930" y="1341133"/>
            <a:ext cx="7337434" cy="435133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s-CO" sz="4100" b="1" dirty="0">
                <a:solidFill>
                  <a:srgbClr val="EF1D54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¿quién es la comunidad en las practicas restaurativas?</a:t>
            </a:r>
          </a:p>
          <a:p>
            <a:pPr marL="0" indent="0" algn="just">
              <a:buNone/>
            </a:pPr>
            <a:endParaRPr lang="es-CO" b="1" dirty="0">
              <a:latin typeface="Dosis" pitchFamily="2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CO" b="1" dirty="0">
                <a:latin typeface="Dosis" pitchFamily="2" charset="0"/>
                <a:cs typeface="Arial" panose="020B0604020202020204" pitchFamily="34" charset="0"/>
              </a:rPr>
              <a:t>Son las personas afectadas indirectamente, o que hacen parte de la red de apoyo y vincular.</a:t>
            </a:r>
          </a:p>
          <a:p>
            <a:pPr marL="0" indent="0" algn="just">
              <a:buNone/>
            </a:pPr>
            <a:endParaRPr lang="es-CO" b="1" dirty="0">
              <a:latin typeface="Dosis" pitchFamily="2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CO" sz="4100" b="1" dirty="0">
                <a:solidFill>
                  <a:srgbClr val="EF1D54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su rol en la participación es:</a:t>
            </a:r>
          </a:p>
          <a:p>
            <a:pPr marL="0" indent="0" algn="just">
              <a:buNone/>
            </a:pPr>
            <a:endParaRPr lang="es-CO" sz="3200" b="1" dirty="0">
              <a:latin typeface="Dosis" pitchFamily="2" charset="0"/>
              <a:cs typeface="Arial" panose="020B0604020202020204" pitchFamily="34" charset="0"/>
            </a:endParaRPr>
          </a:p>
          <a:p>
            <a:pPr algn="just"/>
            <a:r>
              <a:rPr lang="es-CO" b="1" dirty="0">
                <a:latin typeface="Dosis" pitchFamily="2" charset="0"/>
              </a:rPr>
              <a:t>Participar en la resolución de los conflictos u ofensas</a:t>
            </a:r>
          </a:p>
          <a:p>
            <a:pPr algn="just"/>
            <a:r>
              <a:rPr lang="es-CO" b="1" dirty="0">
                <a:latin typeface="Dosis" pitchFamily="2" charset="0"/>
              </a:rPr>
              <a:t>Apoyar la integración social y seguridad de las partes (concreción de acuerdos, decisiones y acciones de reparación)</a:t>
            </a:r>
          </a:p>
          <a:p>
            <a:pPr algn="just"/>
            <a:r>
              <a:rPr lang="es-CO" b="1" dirty="0">
                <a:latin typeface="Dosis" pitchFamily="2" charset="0"/>
              </a:rPr>
              <a:t>Motivar toma de conciencia frente  impactos de las acciones y a la influencia de estas en los espacios escolar, familia y social </a:t>
            </a:r>
          </a:p>
          <a:p>
            <a:pPr algn="just"/>
            <a:endParaRPr lang="es-CO" b="1" dirty="0">
              <a:latin typeface="Dosis" pitchFamily="2" charset="0"/>
            </a:endParaRPr>
          </a:p>
          <a:p>
            <a:pPr algn="just"/>
            <a:endParaRPr lang="es-CO" b="1" dirty="0">
              <a:latin typeface="Dosis" pitchFamily="2" charset="0"/>
            </a:endParaRPr>
          </a:p>
        </p:txBody>
      </p:sp>
      <p:pic>
        <p:nvPicPr>
          <p:cNvPr id="1026" name="Picture 2" descr="Miembros de la comunidad educativa: Más de 2,657 ilustraciones y dibujos de  stock con licencia libres de regalías | Shutterstock">
            <a:extLst>
              <a:ext uri="{FF2B5EF4-FFF2-40B4-BE49-F238E27FC236}">
                <a16:creationId xmlns:a16="http://schemas.microsoft.com/office/drawing/2014/main" id="{317472D9-82FD-12B1-1D99-8D466FFB49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" t="13959" r="4946" b="17470"/>
          <a:stretch>
            <a:fillRect/>
          </a:stretch>
        </p:blipFill>
        <p:spPr bwMode="auto">
          <a:xfrm>
            <a:off x="366630" y="2516777"/>
            <a:ext cx="3608833" cy="229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145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máforo Para Vehículos. Coche Solo Icono En Estilo De Dibujos Animados  Vector Símbolo Stock Ilustración Web. Ilustraciones Svg, Vectoriales, Clip  Art Vectorizado Libre De Derechos. Image 79550709.">
            <a:extLst>
              <a:ext uri="{FF2B5EF4-FFF2-40B4-BE49-F238E27FC236}">
                <a16:creationId xmlns:a16="http://schemas.microsoft.com/office/drawing/2014/main" id="{AD866001-9149-48F8-B54C-110871C816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6" t="6770" r="35578" b="7873"/>
          <a:stretch/>
        </p:blipFill>
        <p:spPr bwMode="auto">
          <a:xfrm>
            <a:off x="1158555" y="1107970"/>
            <a:ext cx="2455541" cy="542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" name="Google Shape;4395;p47">
            <a:extLst>
              <a:ext uri="{FF2B5EF4-FFF2-40B4-BE49-F238E27FC236}">
                <a16:creationId xmlns:a16="http://schemas.microsoft.com/office/drawing/2014/main" id="{D80E97C4-C02E-4920-B013-081ED349F732}"/>
              </a:ext>
            </a:extLst>
          </p:cNvPr>
          <p:cNvSpPr txBox="1"/>
          <p:nvPr/>
        </p:nvSpPr>
        <p:spPr>
          <a:xfrm>
            <a:off x="4125723" y="1466017"/>
            <a:ext cx="6422067" cy="1118269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ctr"/>
            <a:r>
              <a:rPr lang="es-CO" sz="4267" b="1" dirty="0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Reactivas: </a:t>
            </a:r>
            <a:r>
              <a:rPr lang="es-MX" sz="2400" dirty="0">
                <a:solidFill>
                  <a:schemeClr val="dk1"/>
                </a:solidFill>
                <a:latin typeface="Dosis"/>
                <a:sym typeface="Dosis"/>
              </a:rPr>
              <a:t>para atender el delito, una ofensa o un daño </a:t>
            </a:r>
            <a:endParaRPr sz="2400" dirty="0">
              <a:solidFill>
                <a:schemeClr val="dk1"/>
              </a:solidFill>
              <a:latin typeface="Dosis"/>
              <a:sym typeface="Amatic SC"/>
            </a:endParaRPr>
          </a:p>
        </p:txBody>
      </p:sp>
      <p:sp>
        <p:nvSpPr>
          <p:cNvPr id="147" name="Google Shape;4395;p47">
            <a:extLst>
              <a:ext uri="{FF2B5EF4-FFF2-40B4-BE49-F238E27FC236}">
                <a16:creationId xmlns:a16="http://schemas.microsoft.com/office/drawing/2014/main" id="{317DBBE9-4DFC-4655-B2EA-CF37F687A19B}"/>
              </a:ext>
            </a:extLst>
          </p:cNvPr>
          <p:cNvSpPr txBox="1"/>
          <p:nvPr/>
        </p:nvSpPr>
        <p:spPr>
          <a:xfrm>
            <a:off x="4125723" y="2902515"/>
            <a:ext cx="6443335" cy="1118269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ctr"/>
            <a:r>
              <a:rPr lang="es-CO" sz="4267" b="1" dirty="0">
                <a:solidFill>
                  <a:srgbClr val="FFC000"/>
                </a:solidFill>
                <a:latin typeface="Amatic SC"/>
                <a:ea typeface="Amatic SC"/>
                <a:cs typeface="Amatic SC"/>
                <a:sym typeface="Amatic SC"/>
              </a:rPr>
              <a:t>proactiva</a:t>
            </a:r>
            <a:r>
              <a:rPr lang="es-CO" sz="4267" b="1" dirty="0">
                <a:solidFill>
                  <a:srgbClr val="FFC000"/>
                </a:solidFill>
                <a:latin typeface="Amatic SC"/>
                <a:cs typeface="Amatic SC"/>
                <a:sym typeface="Amatic SC"/>
              </a:rPr>
              <a:t>s: </a:t>
            </a:r>
            <a:r>
              <a:rPr lang="es-MX" sz="2400" dirty="0">
                <a:solidFill>
                  <a:schemeClr val="dk1"/>
                </a:solidFill>
                <a:latin typeface="Dosis"/>
              </a:rPr>
              <a:t>para mejorar algo o fortalecer las relaciones </a:t>
            </a:r>
            <a:endParaRPr sz="2400" dirty="0">
              <a:solidFill>
                <a:schemeClr val="dk1"/>
              </a:solidFill>
              <a:latin typeface="Dosis"/>
              <a:sym typeface="Amatic SC"/>
            </a:endParaRPr>
          </a:p>
        </p:txBody>
      </p:sp>
      <p:sp>
        <p:nvSpPr>
          <p:cNvPr id="148" name="Google Shape;4395;p47">
            <a:extLst>
              <a:ext uri="{FF2B5EF4-FFF2-40B4-BE49-F238E27FC236}">
                <a16:creationId xmlns:a16="http://schemas.microsoft.com/office/drawing/2014/main" id="{08A8A220-10AA-404A-A41E-253EA7971B49}"/>
              </a:ext>
            </a:extLst>
          </p:cNvPr>
          <p:cNvSpPr txBox="1"/>
          <p:nvPr/>
        </p:nvSpPr>
        <p:spPr>
          <a:xfrm>
            <a:off x="4046489" y="4339013"/>
            <a:ext cx="6595153" cy="1118269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ctr"/>
            <a:r>
              <a:rPr lang="es-CO" sz="4267" b="1" dirty="0">
                <a:solidFill>
                  <a:srgbClr val="92D050"/>
                </a:solidFill>
                <a:latin typeface="Amatic SC"/>
                <a:ea typeface="Amatic SC"/>
                <a:cs typeface="Amatic SC"/>
                <a:sym typeface="Amatic SC"/>
              </a:rPr>
              <a:t>preventivas</a:t>
            </a:r>
            <a:r>
              <a:rPr lang="es-CO" sz="4267" b="1" dirty="0">
                <a:solidFill>
                  <a:srgbClr val="92D050"/>
                </a:solidFill>
                <a:latin typeface="Amatic SC"/>
                <a:cs typeface="Amatic SC"/>
                <a:sym typeface="Amatic SC"/>
              </a:rPr>
              <a:t>:</a:t>
            </a:r>
            <a:r>
              <a:rPr lang="es-CO" sz="4267" b="1" dirty="0">
                <a:solidFill>
                  <a:srgbClr val="FF0000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lang="es-MX" sz="2400" dirty="0">
                <a:solidFill>
                  <a:schemeClr val="dk1"/>
                </a:solidFill>
                <a:latin typeface="Dosis"/>
              </a:rPr>
              <a:t>para prevenir o evitar un riesgo mayor </a:t>
            </a:r>
            <a:endParaRPr sz="2400" dirty="0">
              <a:solidFill>
                <a:schemeClr val="dk1"/>
              </a:solidFill>
              <a:latin typeface="Dosis"/>
              <a:sym typeface="Amatic SC"/>
            </a:endParaRPr>
          </a:p>
        </p:txBody>
      </p:sp>
      <p:grpSp>
        <p:nvGrpSpPr>
          <p:cNvPr id="149" name="Google Shape;6000;p56">
            <a:extLst>
              <a:ext uri="{FF2B5EF4-FFF2-40B4-BE49-F238E27FC236}">
                <a16:creationId xmlns:a16="http://schemas.microsoft.com/office/drawing/2014/main" id="{EA01F58D-1A2B-440A-A3A0-EDE675C4AAC9}"/>
              </a:ext>
            </a:extLst>
          </p:cNvPr>
          <p:cNvGrpSpPr/>
          <p:nvPr/>
        </p:nvGrpSpPr>
        <p:grpSpPr>
          <a:xfrm>
            <a:off x="10604204" y="5339907"/>
            <a:ext cx="1134139" cy="1118269"/>
            <a:chOff x="169072" y="1935400"/>
            <a:chExt cx="1667186" cy="1744445"/>
          </a:xfrm>
        </p:grpSpPr>
        <p:sp>
          <p:nvSpPr>
            <p:cNvPr id="150" name="Google Shape;6001;p56">
              <a:extLst>
                <a:ext uri="{FF2B5EF4-FFF2-40B4-BE49-F238E27FC236}">
                  <a16:creationId xmlns:a16="http://schemas.microsoft.com/office/drawing/2014/main" id="{2447888D-6162-495E-A662-C7CEA5367BDF}"/>
                </a:ext>
              </a:extLst>
            </p:cNvPr>
            <p:cNvSpPr/>
            <p:nvPr/>
          </p:nvSpPr>
          <p:spPr>
            <a:xfrm rot="-339373">
              <a:off x="244364" y="2006235"/>
              <a:ext cx="1516602" cy="1602774"/>
            </a:xfrm>
            <a:custGeom>
              <a:avLst/>
              <a:gdLst/>
              <a:ahLst/>
              <a:cxnLst/>
              <a:rect l="l" t="t" r="r" b="b"/>
              <a:pathLst>
                <a:path w="20891" h="22078" extrusionOk="0">
                  <a:moveTo>
                    <a:pt x="12063" y="0"/>
                  </a:moveTo>
                  <a:cubicBezTo>
                    <a:pt x="11617" y="0"/>
                    <a:pt x="11187" y="134"/>
                    <a:pt x="10827" y="382"/>
                  </a:cubicBezTo>
                  <a:cubicBezTo>
                    <a:pt x="10548" y="240"/>
                    <a:pt x="10242" y="165"/>
                    <a:pt x="9929" y="165"/>
                  </a:cubicBezTo>
                  <a:cubicBezTo>
                    <a:pt x="9243" y="165"/>
                    <a:pt x="8805" y="500"/>
                    <a:pt x="8336" y="946"/>
                  </a:cubicBezTo>
                  <a:cubicBezTo>
                    <a:pt x="7735" y="395"/>
                    <a:pt x="6921" y="111"/>
                    <a:pt x="6109" y="111"/>
                  </a:cubicBezTo>
                  <a:cubicBezTo>
                    <a:pt x="5465" y="111"/>
                    <a:pt x="4824" y="289"/>
                    <a:pt x="4291" y="653"/>
                  </a:cubicBezTo>
                  <a:cubicBezTo>
                    <a:pt x="3992" y="854"/>
                    <a:pt x="3736" y="1102"/>
                    <a:pt x="3440" y="1300"/>
                  </a:cubicBezTo>
                  <a:cubicBezTo>
                    <a:pt x="3222" y="1443"/>
                    <a:pt x="2991" y="1560"/>
                    <a:pt x="2787" y="1716"/>
                  </a:cubicBezTo>
                  <a:cubicBezTo>
                    <a:pt x="2386" y="2020"/>
                    <a:pt x="2104" y="2472"/>
                    <a:pt x="2009" y="2963"/>
                  </a:cubicBezTo>
                  <a:cubicBezTo>
                    <a:pt x="1936" y="3334"/>
                    <a:pt x="1970" y="3747"/>
                    <a:pt x="1842" y="4104"/>
                  </a:cubicBezTo>
                  <a:cubicBezTo>
                    <a:pt x="1699" y="4497"/>
                    <a:pt x="1443" y="4712"/>
                    <a:pt x="1392" y="5153"/>
                  </a:cubicBezTo>
                  <a:cubicBezTo>
                    <a:pt x="1387" y="5167"/>
                    <a:pt x="1381" y="5178"/>
                    <a:pt x="1378" y="5192"/>
                  </a:cubicBezTo>
                  <a:lnTo>
                    <a:pt x="1378" y="5195"/>
                  </a:lnTo>
                  <a:cubicBezTo>
                    <a:pt x="1367" y="5228"/>
                    <a:pt x="1359" y="5256"/>
                    <a:pt x="1353" y="5284"/>
                  </a:cubicBezTo>
                  <a:cubicBezTo>
                    <a:pt x="1348" y="5290"/>
                    <a:pt x="1339" y="5298"/>
                    <a:pt x="1337" y="5304"/>
                  </a:cubicBezTo>
                  <a:cubicBezTo>
                    <a:pt x="795" y="6023"/>
                    <a:pt x="279" y="6531"/>
                    <a:pt x="631" y="7533"/>
                  </a:cubicBezTo>
                  <a:cubicBezTo>
                    <a:pt x="809" y="8035"/>
                    <a:pt x="1175" y="8456"/>
                    <a:pt x="1610" y="8760"/>
                  </a:cubicBezTo>
                  <a:cubicBezTo>
                    <a:pt x="1649" y="8785"/>
                    <a:pt x="1688" y="8813"/>
                    <a:pt x="1702" y="8858"/>
                  </a:cubicBezTo>
                  <a:cubicBezTo>
                    <a:pt x="1716" y="8902"/>
                    <a:pt x="1699" y="8953"/>
                    <a:pt x="1680" y="8994"/>
                  </a:cubicBezTo>
                  <a:cubicBezTo>
                    <a:pt x="1409" y="9658"/>
                    <a:pt x="999" y="10328"/>
                    <a:pt x="784" y="11017"/>
                  </a:cubicBezTo>
                  <a:cubicBezTo>
                    <a:pt x="600" y="11622"/>
                    <a:pt x="793" y="12233"/>
                    <a:pt x="865" y="12858"/>
                  </a:cubicBezTo>
                  <a:cubicBezTo>
                    <a:pt x="1060" y="14532"/>
                    <a:pt x="0" y="16783"/>
                    <a:pt x="1342" y="18203"/>
                  </a:cubicBezTo>
                  <a:cubicBezTo>
                    <a:pt x="1775" y="18661"/>
                    <a:pt x="2397" y="18876"/>
                    <a:pt x="2994" y="19079"/>
                  </a:cubicBezTo>
                  <a:cubicBezTo>
                    <a:pt x="3421" y="19225"/>
                    <a:pt x="6456" y="19875"/>
                    <a:pt x="6456" y="20530"/>
                  </a:cubicBezTo>
                  <a:cubicBezTo>
                    <a:pt x="6885" y="20940"/>
                    <a:pt x="7310" y="21261"/>
                    <a:pt x="7920" y="21345"/>
                  </a:cubicBezTo>
                  <a:cubicBezTo>
                    <a:pt x="8024" y="21359"/>
                    <a:pt x="8135" y="21370"/>
                    <a:pt x="8233" y="21412"/>
                  </a:cubicBezTo>
                  <a:cubicBezTo>
                    <a:pt x="8336" y="21454"/>
                    <a:pt x="8414" y="21529"/>
                    <a:pt x="8498" y="21596"/>
                  </a:cubicBezTo>
                  <a:cubicBezTo>
                    <a:pt x="8827" y="21858"/>
                    <a:pt x="9237" y="22014"/>
                    <a:pt x="9656" y="22039"/>
                  </a:cubicBezTo>
                  <a:cubicBezTo>
                    <a:pt x="9967" y="22057"/>
                    <a:pt x="10308" y="22078"/>
                    <a:pt x="10655" y="22078"/>
                  </a:cubicBezTo>
                  <a:cubicBezTo>
                    <a:pt x="11470" y="22078"/>
                    <a:pt x="12316" y="21962"/>
                    <a:pt x="12878" y="21415"/>
                  </a:cubicBezTo>
                  <a:cubicBezTo>
                    <a:pt x="12914" y="21381"/>
                    <a:pt x="12948" y="21345"/>
                    <a:pt x="12984" y="21306"/>
                  </a:cubicBezTo>
                  <a:cubicBezTo>
                    <a:pt x="13110" y="21331"/>
                    <a:pt x="13238" y="21345"/>
                    <a:pt x="13372" y="21345"/>
                  </a:cubicBezTo>
                  <a:lnTo>
                    <a:pt x="14546" y="20963"/>
                  </a:lnTo>
                  <a:cubicBezTo>
                    <a:pt x="14649" y="20884"/>
                    <a:pt x="14744" y="20801"/>
                    <a:pt x="14836" y="20703"/>
                  </a:cubicBezTo>
                  <a:cubicBezTo>
                    <a:pt x="15185" y="20525"/>
                    <a:pt x="15478" y="20240"/>
                    <a:pt x="15668" y="19891"/>
                  </a:cubicBezTo>
                  <a:cubicBezTo>
                    <a:pt x="15743" y="19880"/>
                    <a:pt x="15813" y="19866"/>
                    <a:pt x="15885" y="19849"/>
                  </a:cubicBezTo>
                  <a:cubicBezTo>
                    <a:pt x="16611" y="19682"/>
                    <a:pt x="17183" y="19177"/>
                    <a:pt x="17462" y="18477"/>
                  </a:cubicBezTo>
                  <a:cubicBezTo>
                    <a:pt x="17492" y="18399"/>
                    <a:pt x="18234" y="18123"/>
                    <a:pt x="18360" y="18011"/>
                  </a:cubicBezTo>
                  <a:cubicBezTo>
                    <a:pt x="18603" y="17802"/>
                    <a:pt x="18776" y="17545"/>
                    <a:pt x="18918" y="17261"/>
                  </a:cubicBezTo>
                  <a:cubicBezTo>
                    <a:pt x="19239" y="16611"/>
                    <a:pt x="19317" y="15866"/>
                    <a:pt x="19654" y="15218"/>
                  </a:cubicBezTo>
                  <a:cubicBezTo>
                    <a:pt x="19783" y="14973"/>
                    <a:pt x="19947" y="14747"/>
                    <a:pt x="20053" y="14490"/>
                  </a:cubicBezTo>
                  <a:cubicBezTo>
                    <a:pt x="20290" y="13907"/>
                    <a:pt x="19942" y="13391"/>
                    <a:pt x="19663" y="12889"/>
                  </a:cubicBezTo>
                  <a:cubicBezTo>
                    <a:pt x="19624" y="12814"/>
                    <a:pt x="19585" y="12738"/>
                    <a:pt x="19585" y="12657"/>
                  </a:cubicBezTo>
                  <a:cubicBezTo>
                    <a:pt x="19585" y="12607"/>
                    <a:pt x="19607" y="12554"/>
                    <a:pt x="19626" y="12501"/>
                  </a:cubicBezTo>
                  <a:cubicBezTo>
                    <a:pt x="19783" y="12122"/>
                    <a:pt x="19956" y="11756"/>
                    <a:pt x="19956" y="11332"/>
                  </a:cubicBezTo>
                  <a:cubicBezTo>
                    <a:pt x="19958" y="11288"/>
                    <a:pt x="19958" y="11243"/>
                    <a:pt x="19958" y="11198"/>
                  </a:cubicBezTo>
                  <a:cubicBezTo>
                    <a:pt x="19958" y="10774"/>
                    <a:pt x="19819" y="10406"/>
                    <a:pt x="19693" y="10007"/>
                  </a:cubicBezTo>
                  <a:cubicBezTo>
                    <a:pt x="20243" y="9709"/>
                    <a:pt x="20648" y="9159"/>
                    <a:pt x="20767" y="8542"/>
                  </a:cubicBezTo>
                  <a:cubicBezTo>
                    <a:pt x="20890" y="7929"/>
                    <a:pt x="20723" y="7265"/>
                    <a:pt x="20327" y="6779"/>
                  </a:cubicBezTo>
                  <a:cubicBezTo>
                    <a:pt x="20221" y="6645"/>
                    <a:pt x="20095" y="6525"/>
                    <a:pt x="20020" y="6372"/>
                  </a:cubicBezTo>
                  <a:cubicBezTo>
                    <a:pt x="19880" y="6082"/>
                    <a:pt x="19947" y="5730"/>
                    <a:pt x="19830" y="5429"/>
                  </a:cubicBezTo>
                  <a:cubicBezTo>
                    <a:pt x="19769" y="5284"/>
                    <a:pt x="19671" y="5158"/>
                    <a:pt x="19624" y="5008"/>
                  </a:cubicBezTo>
                  <a:cubicBezTo>
                    <a:pt x="19554" y="4793"/>
                    <a:pt x="19601" y="4559"/>
                    <a:pt x="19629" y="4336"/>
                  </a:cubicBezTo>
                  <a:cubicBezTo>
                    <a:pt x="19777" y="3010"/>
                    <a:pt x="19027" y="1448"/>
                    <a:pt x="17534" y="1448"/>
                  </a:cubicBezTo>
                  <a:cubicBezTo>
                    <a:pt x="17453" y="1448"/>
                    <a:pt x="17378" y="1454"/>
                    <a:pt x="17305" y="1462"/>
                  </a:cubicBezTo>
                  <a:cubicBezTo>
                    <a:pt x="17294" y="1456"/>
                    <a:pt x="17283" y="1454"/>
                    <a:pt x="17272" y="1454"/>
                  </a:cubicBezTo>
                  <a:lnTo>
                    <a:pt x="17264" y="1451"/>
                  </a:lnTo>
                  <a:cubicBezTo>
                    <a:pt x="17188" y="1434"/>
                    <a:pt x="17116" y="1420"/>
                    <a:pt x="17040" y="1412"/>
                  </a:cubicBezTo>
                  <a:cubicBezTo>
                    <a:pt x="16870" y="1150"/>
                    <a:pt x="16655" y="912"/>
                    <a:pt x="16396" y="723"/>
                  </a:cubicBezTo>
                  <a:cubicBezTo>
                    <a:pt x="15975" y="405"/>
                    <a:pt x="15475" y="237"/>
                    <a:pt x="14956" y="237"/>
                  </a:cubicBezTo>
                  <a:cubicBezTo>
                    <a:pt x="14861" y="237"/>
                    <a:pt x="14772" y="243"/>
                    <a:pt x="14680" y="254"/>
                  </a:cubicBezTo>
                  <a:cubicBezTo>
                    <a:pt x="14507" y="215"/>
                    <a:pt x="14331" y="195"/>
                    <a:pt x="14158" y="195"/>
                  </a:cubicBezTo>
                  <a:cubicBezTo>
                    <a:pt x="13849" y="195"/>
                    <a:pt x="13550" y="254"/>
                    <a:pt x="13280" y="368"/>
                  </a:cubicBezTo>
                  <a:cubicBezTo>
                    <a:pt x="12937" y="140"/>
                    <a:pt x="12532" y="14"/>
                    <a:pt x="121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" name="Google Shape;6002;p56">
              <a:extLst>
                <a:ext uri="{FF2B5EF4-FFF2-40B4-BE49-F238E27FC236}">
                  <a16:creationId xmlns:a16="http://schemas.microsoft.com/office/drawing/2014/main" id="{58EAD768-1429-44C4-9667-7B4AD21EBE4D}"/>
                </a:ext>
              </a:extLst>
            </p:cNvPr>
            <p:cNvSpPr/>
            <p:nvPr/>
          </p:nvSpPr>
          <p:spPr>
            <a:xfrm rot="-339373">
              <a:off x="1287543" y="2795000"/>
              <a:ext cx="27586" cy="43848"/>
            </a:xfrm>
            <a:custGeom>
              <a:avLst/>
              <a:gdLst/>
              <a:ahLst/>
              <a:cxnLst/>
              <a:rect l="l" t="t" r="r" b="b"/>
              <a:pathLst>
                <a:path w="380" h="604" extrusionOk="0">
                  <a:moveTo>
                    <a:pt x="74" y="1"/>
                  </a:moveTo>
                  <a:cubicBezTo>
                    <a:pt x="18" y="1"/>
                    <a:pt x="0" y="603"/>
                    <a:pt x="0" y="603"/>
                  </a:cubicBezTo>
                  <a:lnTo>
                    <a:pt x="379" y="489"/>
                  </a:lnTo>
                  <a:cubicBezTo>
                    <a:pt x="379" y="489"/>
                    <a:pt x="140" y="57"/>
                    <a:pt x="81" y="4"/>
                  </a:cubicBezTo>
                  <a:cubicBezTo>
                    <a:pt x="79" y="2"/>
                    <a:pt x="76" y="1"/>
                    <a:pt x="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" name="Google Shape;6003;p56">
              <a:extLst>
                <a:ext uri="{FF2B5EF4-FFF2-40B4-BE49-F238E27FC236}">
                  <a16:creationId xmlns:a16="http://schemas.microsoft.com/office/drawing/2014/main" id="{FF215B96-D6EE-465A-BE72-973C870DB217}"/>
                </a:ext>
              </a:extLst>
            </p:cNvPr>
            <p:cNvSpPr/>
            <p:nvPr/>
          </p:nvSpPr>
          <p:spPr>
            <a:xfrm rot="-339373">
              <a:off x="1364269" y="3033805"/>
              <a:ext cx="65482" cy="234267"/>
            </a:xfrm>
            <a:custGeom>
              <a:avLst/>
              <a:gdLst/>
              <a:ahLst/>
              <a:cxnLst/>
              <a:rect l="l" t="t" r="r" b="b"/>
              <a:pathLst>
                <a:path w="902" h="3227" extrusionOk="0">
                  <a:moveTo>
                    <a:pt x="122" y="0"/>
                  </a:moveTo>
                  <a:cubicBezTo>
                    <a:pt x="118" y="0"/>
                    <a:pt x="115" y="1"/>
                    <a:pt x="112" y="2"/>
                  </a:cubicBezTo>
                  <a:cubicBezTo>
                    <a:pt x="89" y="5"/>
                    <a:pt x="75" y="27"/>
                    <a:pt x="84" y="49"/>
                  </a:cubicBezTo>
                  <a:cubicBezTo>
                    <a:pt x="368" y="1137"/>
                    <a:pt x="745" y="2923"/>
                    <a:pt x="538" y="3082"/>
                  </a:cubicBezTo>
                  <a:cubicBezTo>
                    <a:pt x="486" y="3123"/>
                    <a:pt x="435" y="3143"/>
                    <a:pt x="385" y="3143"/>
                  </a:cubicBezTo>
                  <a:cubicBezTo>
                    <a:pt x="351" y="3143"/>
                    <a:pt x="317" y="3133"/>
                    <a:pt x="285" y="3112"/>
                  </a:cubicBezTo>
                  <a:cubicBezTo>
                    <a:pt x="159" y="3032"/>
                    <a:pt x="87" y="2811"/>
                    <a:pt x="128" y="2644"/>
                  </a:cubicBezTo>
                  <a:cubicBezTo>
                    <a:pt x="131" y="2624"/>
                    <a:pt x="117" y="2602"/>
                    <a:pt x="98" y="2596"/>
                  </a:cubicBezTo>
                  <a:cubicBezTo>
                    <a:pt x="94" y="2595"/>
                    <a:pt x="91" y="2595"/>
                    <a:pt x="88" y="2595"/>
                  </a:cubicBezTo>
                  <a:cubicBezTo>
                    <a:pt x="70" y="2595"/>
                    <a:pt x="55" y="2608"/>
                    <a:pt x="47" y="2627"/>
                  </a:cubicBezTo>
                  <a:cubicBezTo>
                    <a:pt x="0" y="2825"/>
                    <a:pt x="87" y="3079"/>
                    <a:pt x="240" y="3182"/>
                  </a:cubicBezTo>
                  <a:cubicBezTo>
                    <a:pt x="285" y="3210"/>
                    <a:pt x="335" y="3227"/>
                    <a:pt x="385" y="3227"/>
                  </a:cubicBezTo>
                  <a:cubicBezTo>
                    <a:pt x="455" y="3227"/>
                    <a:pt x="522" y="3202"/>
                    <a:pt x="589" y="3149"/>
                  </a:cubicBezTo>
                  <a:cubicBezTo>
                    <a:pt x="901" y="2906"/>
                    <a:pt x="237" y="323"/>
                    <a:pt x="159" y="30"/>
                  </a:cubicBezTo>
                  <a:cubicBezTo>
                    <a:pt x="157" y="11"/>
                    <a:pt x="139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" name="Google Shape;6004;p56">
              <a:extLst>
                <a:ext uri="{FF2B5EF4-FFF2-40B4-BE49-F238E27FC236}">
                  <a16:creationId xmlns:a16="http://schemas.microsoft.com/office/drawing/2014/main" id="{BDD6F289-F8AC-42C5-B831-44393D2B5979}"/>
                </a:ext>
              </a:extLst>
            </p:cNvPr>
            <p:cNvSpPr/>
            <p:nvPr/>
          </p:nvSpPr>
          <p:spPr>
            <a:xfrm rot="-339373">
              <a:off x="1096799" y="2813556"/>
              <a:ext cx="500477" cy="324141"/>
            </a:xfrm>
            <a:custGeom>
              <a:avLst/>
              <a:gdLst/>
              <a:ahLst/>
              <a:cxnLst/>
              <a:rect l="l" t="t" r="r" b="b"/>
              <a:pathLst>
                <a:path w="6894" h="4465" extrusionOk="0">
                  <a:moveTo>
                    <a:pt x="3647" y="1"/>
                  </a:moveTo>
                  <a:cubicBezTo>
                    <a:pt x="3432" y="1"/>
                    <a:pt x="3206" y="30"/>
                    <a:pt x="2969" y="96"/>
                  </a:cubicBezTo>
                  <a:cubicBezTo>
                    <a:pt x="0" y="907"/>
                    <a:pt x="31" y="4381"/>
                    <a:pt x="31" y="4381"/>
                  </a:cubicBezTo>
                  <a:cubicBezTo>
                    <a:pt x="260" y="4154"/>
                    <a:pt x="494" y="4076"/>
                    <a:pt x="708" y="4076"/>
                  </a:cubicBezTo>
                  <a:cubicBezTo>
                    <a:pt x="1185" y="4076"/>
                    <a:pt x="1563" y="4464"/>
                    <a:pt x="1563" y="4464"/>
                  </a:cubicBezTo>
                  <a:cubicBezTo>
                    <a:pt x="1693" y="4190"/>
                    <a:pt x="1997" y="4117"/>
                    <a:pt x="2283" y="4117"/>
                  </a:cubicBezTo>
                  <a:cubicBezTo>
                    <a:pt x="2607" y="4117"/>
                    <a:pt x="2907" y="4211"/>
                    <a:pt x="2907" y="4211"/>
                  </a:cubicBezTo>
                  <a:cubicBezTo>
                    <a:pt x="3029" y="4002"/>
                    <a:pt x="3325" y="3946"/>
                    <a:pt x="3608" y="3946"/>
                  </a:cubicBezTo>
                  <a:cubicBezTo>
                    <a:pt x="3935" y="3946"/>
                    <a:pt x="4244" y="4021"/>
                    <a:pt x="4244" y="4021"/>
                  </a:cubicBezTo>
                  <a:cubicBezTo>
                    <a:pt x="4416" y="3569"/>
                    <a:pt x="4689" y="3442"/>
                    <a:pt x="4941" y="3442"/>
                  </a:cubicBezTo>
                  <a:cubicBezTo>
                    <a:pt x="5266" y="3442"/>
                    <a:pt x="5558" y="3653"/>
                    <a:pt x="5558" y="3653"/>
                  </a:cubicBezTo>
                  <a:cubicBezTo>
                    <a:pt x="5898" y="3189"/>
                    <a:pt x="6894" y="3125"/>
                    <a:pt x="6894" y="3125"/>
                  </a:cubicBezTo>
                  <a:cubicBezTo>
                    <a:pt x="6894" y="3125"/>
                    <a:pt x="5852" y="1"/>
                    <a:pt x="36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" name="Google Shape;6005;p56">
              <a:extLst>
                <a:ext uri="{FF2B5EF4-FFF2-40B4-BE49-F238E27FC236}">
                  <a16:creationId xmlns:a16="http://schemas.microsoft.com/office/drawing/2014/main" id="{07891038-A3A4-458F-B2AC-5854FA1BEBF5}"/>
                </a:ext>
              </a:extLst>
            </p:cNvPr>
            <p:cNvSpPr/>
            <p:nvPr/>
          </p:nvSpPr>
          <p:spPr>
            <a:xfrm rot="-339373">
              <a:off x="1306020" y="2811905"/>
              <a:ext cx="194920" cy="264394"/>
            </a:xfrm>
            <a:custGeom>
              <a:avLst/>
              <a:gdLst/>
              <a:ahLst/>
              <a:cxnLst/>
              <a:rect l="l" t="t" r="r" b="b"/>
              <a:pathLst>
                <a:path w="2685" h="3642" extrusionOk="0">
                  <a:moveTo>
                    <a:pt x="44" y="0"/>
                  </a:moveTo>
                  <a:cubicBezTo>
                    <a:pt x="23" y="0"/>
                    <a:pt x="8" y="14"/>
                    <a:pt x="6" y="37"/>
                  </a:cubicBezTo>
                  <a:cubicBezTo>
                    <a:pt x="0" y="56"/>
                    <a:pt x="14" y="79"/>
                    <a:pt x="39" y="81"/>
                  </a:cubicBezTo>
                  <a:cubicBezTo>
                    <a:pt x="2140" y="305"/>
                    <a:pt x="2592" y="3569"/>
                    <a:pt x="2595" y="3602"/>
                  </a:cubicBezTo>
                  <a:cubicBezTo>
                    <a:pt x="2600" y="3624"/>
                    <a:pt x="2617" y="3638"/>
                    <a:pt x="2637" y="3638"/>
                  </a:cubicBezTo>
                  <a:cubicBezTo>
                    <a:pt x="2642" y="3638"/>
                    <a:pt x="2642" y="3638"/>
                    <a:pt x="2645" y="3641"/>
                  </a:cubicBezTo>
                  <a:cubicBezTo>
                    <a:pt x="2665" y="3638"/>
                    <a:pt x="2684" y="3622"/>
                    <a:pt x="2679" y="3597"/>
                  </a:cubicBezTo>
                  <a:cubicBezTo>
                    <a:pt x="2676" y="3560"/>
                    <a:pt x="2215" y="227"/>
                    <a:pt x="51" y="1"/>
                  </a:cubicBezTo>
                  <a:cubicBezTo>
                    <a:pt x="48" y="0"/>
                    <a:pt x="46" y="0"/>
                    <a:pt x="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" name="Google Shape;6006;p56">
              <a:extLst>
                <a:ext uri="{FF2B5EF4-FFF2-40B4-BE49-F238E27FC236}">
                  <a16:creationId xmlns:a16="http://schemas.microsoft.com/office/drawing/2014/main" id="{43D86BDB-0851-48D3-A6DA-BA849A8B53DC}"/>
                </a:ext>
              </a:extLst>
            </p:cNvPr>
            <p:cNvSpPr/>
            <p:nvPr/>
          </p:nvSpPr>
          <p:spPr>
            <a:xfrm rot="-339373">
              <a:off x="1304411" y="2821247"/>
              <a:ext cx="100110" cy="279785"/>
            </a:xfrm>
            <a:custGeom>
              <a:avLst/>
              <a:gdLst/>
              <a:ahLst/>
              <a:cxnLst/>
              <a:rect l="l" t="t" r="r" b="b"/>
              <a:pathLst>
                <a:path w="1379" h="3854" extrusionOk="0">
                  <a:moveTo>
                    <a:pt x="46" y="0"/>
                  </a:moveTo>
                  <a:cubicBezTo>
                    <a:pt x="32" y="0"/>
                    <a:pt x="19" y="6"/>
                    <a:pt x="12" y="20"/>
                  </a:cubicBezTo>
                  <a:cubicBezTo>
                    <a:pt x="0" y="37"/>
                    <a:pt x="6" y="62"/>
                    <a:pt x="26" y="76"/>
                  </a:cubicBezTo>
                  <a:cubicBezTo>
                    <a:pt x="1167" y="754"/>
                    <a:pt x="1292" y="3784"/>
                    <a:pt x="1295" y="3815"/>
                  </a:cubicBezTo>
                  <a:cubicBezTo>
                    <a:pt x="1295" y="3834"/>
                    <a:pt x="1317" y="3854"/>
                    <a:pt x="1337" y="3854"/>
                  </a:cubicBezTo>
                  <a:cubicBezTo>
                    <a:pt x="1362" y="3848"/>
                    <a:pt x="1379" y="3831"/>
                    <a:pt x="1376" y="3815"/>
                  </a:cubicBezTo>
                  <a:cubicBezTo>
                    <a:pt x="1376" y="3806"/>
                    <a:pt x="1345" y="3033"/>
                    <a:pt x="1169" y="2183"/>
                  </a:cubicBezTo>
                  <a:cubicBezTo>
                    <a:pt x="932" y="1033"/>
                    <a:pt x="561" y="302"/>
                    <a:pt x="67" y="7"/>
                  </a:cubicBezTo>
                  <a:cubicBezTo>
                    <a:pt x="61" y="2"/>
                    <a:pt x="53" y="0"/>
                    <a:pt x="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" name="Google Shape;6007;p56">
              <a:extLst>
                <a:ext uri="{FF2B5EF4-FFF2-40B4-BE49-F238E27FC236}">
                  <a16:creationId xmlns:a16="http://schemas.microsoft.com/office/drawing/2014/main" id="{E5E2E7E1-46C8-411D-8601-DBCA3C47128B}"/>
                </a:ext>
              </a:extLst>
            </p:cNvPr>
            <p:cNvSpPr/>
            <p:nvPr/>
          </p:nvSpPr>
          <p:spPr>
            <a:xfrm rot="-339373">
              <a:off x="1270650" y="2827360"/>
              <a:ext cx="42251" cy="300184"/>
            </a:xfrm>
            <a:custGeom>
              <a:avLst/>
              <a:gdLst/>
              <a:ahLst/>
              <a:cxnLst/>
              <a:rect l="l" t="t" r="r" b="b"/>
              <a:pathLst>
                <a:path w="582" h="4135" extrusionOk="0">
                  <a:moveTo>
                    <a:pt x="533" y="0"/>
                  </a:moveTo>
                  <a:cubicBezTo>
                    <a:pt x="519" y="0"/>
                    <a:pt x="505" y="8"/>
                    <a:pt x="497" y="22"/>
                  </a:cubicBezTo>
                  <a:cubicBezTo>
                    <a:pt x="1" y="991"/>
                    <a:pt x="450" y="3973"/>
                    <a:pt x="470" y="4098"/>
                  </a:cubicBezTo>
                  <a:cubicBezTo>
                    <a:pt x="475" y="4121"/>
                    <a:pt x="492" y="4135"/>
                    <a:pt x="511" y="4135"/>
                  </a:cubicBezTo>
                  <a:lnTo>
                    <a:pt x="520" y="4135"/>
                  </a:lnTo>
                  <a:cubicBezTo>
                    <a:pt x="539" y="4129"/>
                    <a:pt x="559" y="4112"/>
                    <a:pt x="553" y="4087"/>
                  </a:cubicBezTo>
                  <a:cubicBezTo>
                    <a:pt x="548" y="4056"/>
                    <a:pt x="87" y="1010"/>
                    <a:pt x="573" y="62"/>
                  </a:cubicBezTo>
                  <a:cubicBezTo>
                    <a:pt x="581" y="39"/>
                    <a:pt x="576" y="14"/>
                    <a:pt x="553" y="6"/>
                  </a:cubicBezTo>
                  <a:cubicBezTo>
                    <a:pt x="547" y="2"/>
                    <a:pt x="540" y="0"/>
                    <a:pt x="5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" name="Google Shape;6008;p56">
              <a:extLst>
                <a:ext uri="{FF2B5EF4-FFF2-40B4-BE49-F238E27FC236}">
                  <a16:creationId xmlns:a16="http://schemas.microsoft.com/office/drawing/2014/main" id="{8B6EC508-B93E-45A2-B721-9CEF7469ADBD}"/>
                </a:ext>
              </a:extLst>
            </p:cNvPr>
            <p:cNvSpPr/>
            <p:nvPr/>
          </p:nvSpPr>
          <p:spPr>
            <a:xfrm rot="-339373">
              <a:off x="1202428" y="2826715"/>
              <a:ext cx="109475" cy="305266"/>
            </a:xfrm>
            <a:custGeom>
              <a:avLst/>
              <a:gdLst/>
              <a:ahLst/>
              <a:cxnLst/>
              <a:rect l="l" t="t" r="r" b="b"/>
              <a:pathLst>
                <a:path w="1508" h="4205" extrusionOk="0">
                  <a:moveTo>
                    <a:pt x="1463" y="0"/>
                  </a:moveTo>
                  <a:cubicBezTo>
                    <a:pt x="1456" y="0"/>
                    <a:pt x="1449" y="2"/>
                    <a:pt x="1443" y="6"/>
                  </a:cubicBezTo>
                  <a:cubicBezTo>
                    <a:pt x="810" y="307"/>
                    <a:pt x="377" y="1100"/>
                    <a:pt x="163" y="2363"/>
                  </a:cubicBezTo>
                  <a:cubicBezTo>
                    <a:pt x="1" y="3301"/>
                    <a:pt x="26" y="4154"/>
                    <a:pt x="26" y="4165"/>
                  </a:cubicBezTo>
                  <a:cubicBezTo>
                    <a:pt x="26" y="4185"/>
                    <a:pt x="48" y="4205"/>
                    <a:pt x="68" y="4205"/>
                  </a:cubicBezTo>
                  <a:cubicBezTo>
                    <a:pt x="93" y="4205"/>
                    <a:pt x="109" y="4185"/>
                    <a:pt x="107" y="4163"/>
                  </a:cubicBezTo>
                  <a:cubicBezTo>
                    <a:pt x="107" y="4129"/>
                    <a:pt x="23" y="776"/>
                    <a:pt x="1476" y="81"/>
                  </a:cubicBezTo>
                  <a:cubicBezTo>
                    <a:pt x="1502" y="70"/>
                    <a:pt x="1507" y="48"/>
                    <a:pt x="1499" y="25"/>
                  </a:cubicBezTo>
                  <a:cubicBezTo>
                    <a:pt x="1491" y="8"/>
                    <a:pt x="1477" y="0"/>
                    <a:pt x="14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" name="Google Shape;6009;p56">
              <a:extLst>
                <a:ext uri="{FF2B5EF4-FFF2-40B4-BE49-F238E27FC236}">
                  <a16:creationId xmlns:a16="http://schemas.microsoft.com/office/drawing/2014/main" id="{EE061AB9-0DCB-4C31-9AF9-8B065561577F}"/>
                </a:ext>
              </a:extLst>
            </p:cNvPr>
            <p:cNvSpPr/>
            <p:nvPr/>
          </p:nvSpPr>
          <p:spPr>
            <a:xfrm rot="-339373">
              <a:off x="1366153" y="3197164"/>
              <a:ext cx="75645" cy="77678"/>
            </a:xfrm>
            <a:custGeom>
              <a:avLst/>
              <a:gdLst/>
              <a:ahLst/>
              <a:cxnLst/>
              <a:rect l="l" t="t" r="r" b="b"/>
              <a:pathLst>
                <a:path w="1042" h="1070" extrusionOk="0">
                  <a:moveTo>
                    <a:pt x="764" y="0"/>
                  </a:moveTo>
                  <a:cubicBezTo>
                    <a:pt x="691" y="0"/>
                    <a:pt x="556" y="22"/>
                    <a:pt x="556" y="22"/>
                  </a:cubicBezTo>
                  <a:cubicBezTo>
                    <a:pt x="556" y="21"/>
                    <a:pt x="555" y="21"/>
                    <a:pt x="555" y="21"/>
                  </a:cubicBezTo>
                  <a:cubicBezTo>
                    <a:pt x="515" y="21"/>
                    <a:pt x="724" y="714"/>
                    <a:pt x="522" y="789"/>
                  </a:cubicBezTo>
                  <a:cubicBezTo>
                    <a:pt x="506" y="794"/>
                    <a:pt x="491" y="797"/>
                    <a:pt x="477" y="797"/>
                  </a:cubicBezTo>
                  <a:cubicBezTo>
                    <a:pt x="313" y="797"/>
                    <a:pt x="279" y="437"/>
                    <a:pt x="274" y="370"/>
                  </a:cubicBezTo>
                  <a:cubicBezTo>
                    <a:pt x="268" y="318"/>
                    <a:pt x="244" y="287"/>
                    <a:pt x="194" y="287"/>
                  </a:cubicBezTo>
                  <a:cubicBezTo>
                    <a:pt x="172" y="287"/>
                    <a:pt x="145" y="293"/>
                    <a:pt x="112" y="306"/>
                  </a:cubicBezTo>
                  <a:cubicBezTo>
                    <a:pt x="17" y="345"/>
                    <a:pt x="0" y="1069"/>
                    <a:pt x="480" y="1069"/>
                  </a:cubicBezTo>
                  <a:cubicBezTo>
                    <a:pt x="520" y="1069"/>
                    <a:pt x="562" y="1064"/>
                    <a:pt x="609" y="1054"/>
                  </a:cubicBezTo>
                  <a:cubicBezTo>
                    <a:pt x="1041" y="950"/>
                    <a:pt x="832" y="30"/>
                    <a:pt x="807" y="8"/>
                  </a:cubicBezTo>
                  <a:cubicBezTo>
                    <a:pt x="802" y="2"/>
                    <a:pt x="786" y="0"/>
                    <a:pt x="7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" name="Google Shape;6010;p56">
              <a:extLst>
                <a:ext uri="{FF2B5EF4-FFF2-40B4-BE49-F238E27FC236}">
                  <a16:creationId xmlns:a16="http://schemas.microsoft.com/office/drawing/2014/main" id="{E0CA6CB7-5AEE-4CCA-9C25-0CCC9C30C4EE}"/>
                </a:ext>
              </a:extLst>
            </p:cNvPr>
            <p:cNvSpPr/>
            <p:nvPr/>
          </p:nvSpPr>
          <p:spPr>
            <a:xfrm rot="-339373">
              <a:off x="755977" y="2864017"/>
              <a:ext cx="28385" cy="41888"/>
            </a:xfrm>
            <a:custGeom>
              <a:avLst/>
              <a:gdLst/>
              <a:ahLst/>
              <a:cxnLst/>
              <a:rect l="l" t="t" r="r" b="b"/>
              <a:pathLst>
                <a:path w="391" h="577" extrusionOk="0">
                  <a:moveTo>
                    <a:pt x="351" y="1"/>
                  </a:moveTo>
                  <a:cubicBezTo>
                    <a:pt x="292" y="1"/>
                    <a:pt x="0" y="496"/>
                    <a:pt x="0" y="496"/>
                  </a:cubicBezTo>
                  <a:lnTo>
                    <a:pt x="391" y="577"/>
                  </a:lnTo>
                  <a:cubicBezTo>
                    <a:pt x="391" y="577"/>
                    <a:pt x="388" y="80"/>
                    <a:pt x="360" y="7"/>
                  </a:cubicBezTo>
                  <a:cubicBezTo>
                    <a:pt x="358" y="3"/>
                    <a:pt x="355" y="1"/>
                    <a:pt x="35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" name="Google Shape;6011;p56">
              <a:extLst>
                <a:ext uri="{FF2B5EF4-FFF2-40B4-BE49-F238E27FC236}">
                  <a16:creationId xmlns:a16="http://schemas.microsoft.com/office/drawing/2014/main" id="{E27F722C-4936-44D0-B1CE-95E98559F3A2}"/>
                </a:ext>
              </a:extLst>
            </p:cNvPr>
            <p:cNvSpPr/>
            <p:nvPr/>
          </p:nvSpPr>
          <p:spPr>
            <a:xfrm rot="-339373">
              <a:off x="627050" y="3112487"/>
              <a:ext cx="112306" cy="218006"/>
            </a:xfrm>
            <a:custGeom>
              <a:avLst/>
              <a:gdLst/>
              <a:ahLst/>
              <a:cxnLst/>
              <a:rect l="l" t="t" r="r" b="b"/>
              <a:pathLst>
                <a:path w="1547" h="3003" extrusionOk="0">
                  <a:moveTo>
                    <a:pt x="1507" y="0"/>
                  </a:moveTo>
                  <a:cubicBezTo>
                    <a:pt x="1487" y="0"/>
                    <a:pt x="1470" y="14"/>
                    <a:pt x="1463" y="34"/>
                  </a:cubicBezTo>
                  <a:cubicBezTo>
                    <a:pt x="1192" y="1125"/>
                    <a:pt x="656" y="2871"/>
                    <a:pt x="402" y="2913"/>
                  </a:cubicBezTo>
                  <a:cubicBezTo>
                    <a:pt x="384" y="2916"/>
                    <a:pt x="366" y="2917"/>
                    <a:pt x="349" y="2917"/>
                  </a:cubicBezTo>
                  <a:cubicBezTo>
                    <a:pt x="265" y="2917"/>
                    <a:pt x="203" y="2883"/>
                    <a:pt x="165" y="2816"/>
                  </a:cubicBezTo>
                  <a:cubicBezTo>
                    <a:pt x="96" y="2684"/>
                    <a:pt x="135" y="2456"/>
                    <a:pt x="252" y="2330"/>
                  </a:cubicBezTo>
                  <a:cubicBezTo>
                    <a:pt x="266" y="2313"/>
                    <a:pt x="266" y="2288"/>
                    <a:pt x="249" y="2272"/>
                  </a:cubicBezTo>
                  <a:cubicBezTo>
                    <a:pt x="241" y="2265"/>
                    <a:pt x="231" y="2261"/>
                    <a:pt x="221" y="2261"/>
                  </a:cubicBezTo>
                  <a:cubicBezTo>
                    <a:pt x="210" y="2261"/>
                    <a:pt x="199" y="2266"/>
                    <a:pt x="190" y="2274"/>
                  </a:cubicBezTo>
                  <a:cubicBezTo>
                    <a:pt x="48" y="2431"/>
                    <a:pt x="1" y="2693"/>
                    <a:pt x="90" y="2855"/>
                  </a:cubicBezTo>
                  <a:cubicBezTo>
                    <a:pt x="137" y="2952"/>
                    <a:pt x="224" y="3002"/>
                    <a:pt x="341" y="3002"/>
                  </a:cubicBezTo>
                  <a:cubicBezTo>
                    <a:pt x="361" y="3002"/>
                    <a:pt x="386" y="2997"/>
                    <a:pt x="416" y="2994"/>
                  </a:cubicBezTo>
                  <a:cubicBezTo>
                    <a:pt x="810" y="2930"/>
                    <a:pt x="1471" y="347"/>
                    <a:pt x="1544" y="51"/>
                  </a:cubicBezTo>
                  <a:cubicBezTo>
                    <a:pt x="1546" y="29"/>
                    <a:pt x="1532" y="9"/>
                    <a:pt x="1513" y="1"/>
                  </a:cubicBezTo>
                  <a:cubicBezTo>
                    <a:pt x="1511" y="0"/>
                    <a:pt x="1509" y="0"/>
                    <a:pt x="1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" name="Google Shape;6012;p56">
              <a:extLst>
                <a:ext uri="{FF2B5EF4-FFF2-40B4-BE49-F238E27FC236}">
                  <a16:creationId xmlns:a16="http://schemas.microsoft.com/office/drawing/2014/main" id="{D6DDD8CD-AB2A-4836-8540-924DF7DBF4D3}"/>
                </a:ext>
              </a:extLst>
            </p:cNvPr>
            <p:cNvSpPr/>
            <p:nvPr/>
          </p:nvSpPr>
          <p:spPr>
            <a:xfrm rot="-339373">
              <a:off x="451150" y="2889453"/>
              <a:ext cx="532346" cy="338079"/>
            </a:xfrm>
            <a:custGeom>
              <a:avLst/>
              <a:gdLst/>
              <a:ahLst/>
              <a:cxnLst/>
              <a:rect l="l" t="t" r="r" b="b"/>
              <a:pathLst>
                <a:path w="7333" h="4657" extrusionOk="0">
                  <a:moveTo>
                    <a:pt x="3743" y="1"/>
                  </a:moveTo>
                  <a:cubicBezTo>
                    <a:pt x="1318" y="1"/>
                    <a:pt x="1" y="2452"/>
                    <a:pt x="1" y="2452"/>
                  </a:cubicBezTo>
                  <a:cubicBezTo>
                    <a:pt x="116" y="2419"/>
                    <a:pt x="222" y="2405"/>
                    <a:pt x="319" y="2405"/>
                  </a:cubicBezTo>
                  <a:cubicBezTo>
                    <a:pt x="1064" y="2405"/>
                    <a:pt x="1299" y="3261"/>
                    <a:pt x="1304" y="3261"/>
                  </a:cubicBezTo>
                  <a:cubicBezTo>
                    <a:pt x="1405" y="3189"/>
                    <a:pt x="1514" y="3160"/>
                    <a:pt x="1626" y="3160"/>
                  </a:cubicBezTo>
                  <a:cubicBezTo>
                    <a:pt x="2100" y="3160"/>
                    <a:pt x="2606" y="3685"/>
                    <a:pt x="2606" y="3685"/>
                  </a:cubicBezTo>
                  <a:cubicBezTo>
                    <a:pt x="2674" y="3645"/>
                    <a:pt x="2750" y="3627"/>
                    <a:pt x="2831" y="3627"/>
                  </a:cubicBezTo>
                  <a:cubicBezTo>
                    <a:pt x="3282" y="3627"/>
                    <a:pt x="3870" y="4168"/>
                    <a:pt x="3870" y="4168"/>
                  </a:cubicBezTo>
                  <a:cubicBezTo>
                    <a:pt x="4088" y="3983"/>
                    <a:pt x="4282" y="3914"/>
                    <a:pt x="4450" y="3914"/>
                  </a:cubicBezTo>
                  <a:cubicBezTo>
                    <a:pt x="4930" y="3914"/>
                    <a:pt x="5198" y="4475"/>
                    <a:pt x="5198" y="4475"/>
                  </a:cubicBezTo>
                  <a:cubicBezTo>
                    <a:pt x="5314" y="4421"/>
                    <a:pt x="5448" y="4400"/>
                    <a:pt x="5588" y="4400"/>
                  </a:cubicBezTo>
                  <a:cubicBezTo>
                    <a:pt x="6075" y="4400"/>
                    <a:pt x="6621" y="4656"/>
                    <a:pt x="6621" y="4656"/>
                  </a:cubicBezTo>
                  <a:cubicBezTo>
                    <a:pt x="6621" y="4656"/>
                    <a:pt x="7332" y="753"/>
                    <a:pt x="4637" y="109"/>
                  </a:cubicBezTo>
                  <a:cubicBezTo>
                    <a:pt x="4324" y="34"/>
                    <a:pt x="4026" y="1"/>
                    <a:pt x="37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" name="Google Shape;6013;p56">
              <a:extLst>
                <a:ext uri="{FF2B5EF4-FFF2-40B4-BE49-F238E27FC236}">
                  <a16:creationId xmlns:a16="http://schemas.microsoft.com/office/drawing/2014/main" id="{3904D40A-D0B9-42C8-ACEF-8C452BCFBBC8}"/>
                </a:ext>
              </a:extLst>
            </p:cNvPr>
            <p:cNvSpPr/>
            <p:nvPr/>
          </p:nvSpPr>
          <p:spPr>
            <a:xfrm rot="-339373">
              <a:off x="783244" y="2881311"/>
              <a:ext cx="134956" cy="322834"/>
            </a:xfrm>
            <a:custGeom>
              <a:avLst/>
              <a:gdLst/>
              <a:ahLst/>
              <a:cxnLst/>
              <a:rect l="l" t="t" r="r" b="b"/>
              <a:pathLst>
                <a:path w="1859" h="4447" extrusionOk="0">
                  <a:moveTo>
                    <a:pt x="48" y="0"/>
                  </a:moveTo>
                  <a:cubicBezTo>
                    <a:pt x="35" y="0"/>
                    <a:pt x="23" y="6"/>
                    <a:pt x="14" y="16"/>
                  </a:cubicBezTo>
                  <a:cubicBezTo>
                    <a:pt x="0" y="36"/>
                    <a:pt x="9" y="58"/>
                    <a:pt x="25" y="72"/>
                  </a:cubicBezTo>
                  <a:cubicBezTo>
                    <a:pt x="1761" y="1277"/>
                    <a:pt x="586" y="4360"/>
                    <a:pt x="572" y="4391"/>
                  </a:cubicBezTo>
                  <a:cubicBezTo>
                    <a:pt x="564" y="4413"/>
                    <a:pt x="575" y="4433"/>
                    <a:pt x="597" y="4444"/>
                  </a:cubicBezTo>
                  <a:cubicBezTo>
                    <a:pt x="600" y="4447"/>
                    <a:pt x="603" y="4447"/>
                    <a:pt x="611" y="4447"/>
                  </a:cubicBezTo>
                  <a:cubicBezTo>
                    <a:pt x="625" y="4447"/>
                    <a:pt x="639" y="4435"/>
                    <a:pt x="645" y="4421"/>
                  </a:cubicBezTo>
                  <a:cubicBezTo>
                    <a:pt x="656" y="4391"/>
                    <a:pt x="1858" y="1249"/>
                    <a:pt x="70" y="8"/>
                  </a:cubicBezTo>
                  <a:cubicBezTo>
                    <a:pt x="63" y="3"/>
                    <a:pt x="56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" name="Google Shape;6014;p56">
              <a:extLst>
                <a:ext uri="{FF2B5EF4-FFF2-40B4-BE49-F238E27FC236}">
                  <a16:creationId xmlns:a16="http://schemas.microsoft.com/office/drawing/2014/main" id="{34C70BC3-E289-49FA-A9D7-3D97434AA243}"/>
                </a:ext>
              </a:extLst>
            </p:cNvPr>
            <p:cNvSpPr/>
            <p:nvPr/>
          </p:nvSpPr>
          <p:spPr>
            <a:xfrm rot="-339373">
              <a:off x="728178" y="2890776"/>
              <a:ext cx="99529" cy="291182"/>
            </a:xfrm>
            <a:custGeom>
              <a:avLst/>
              <a:gdLst/>
              <a:ahLst/>
              <a:cxnLst/>
              <a:rect l="l" t="t" r="r" b="b"/>
              <a:pathLst>
                <a:path w="1371" h="4011" extrusionOk="0">
                  <a:moveTo>
                    <a:pt x="735" y="0"/>
                  </a:moveTo>
                  <a:cubicBezTo>
                    <a:pt x="727" y="0"/>
                    <a:pt x="719" y="3"/>
                    <a:pt x="712" y="7"/>
                  </a:cubicBezTo>
                  <a:cubicBezTo>
                    <a:pt x="689" y="18"/>
                    <a:pt x="687" y="40"/>
                    <a:pt x="698" y="62"/>
                  </a:cubicBezTo>
                  <a:cubicBezTo>
                    <a:pt x="1370" y="1206"/>
                    <a:pt x="23" y="3924"/>
                    <a:pt x="9" y="3951"/>
                  </a:cubicBezTo>
                  <a:cubicBezTo>
                    <a:pt x="0" y="3971"/>
                    <a:pt x="6" y="3996"/>
                    <a:pt x="28" y="4007"/>
                  </a:cubicBezTo>
                  <a:cubicBezTo>
                    <a:pt x="31" y="4007"/>
                    <a:pt x="37" y="4010"/>
                    <a:pt x="45" y="4010"/>
                  </a:cubicBezTo>
                  <a:cubicBezTo>
                    <a:pt x="59" y="4010"/>
                    <a:pt x="76" y="3999"/>
                    <a:pt x="81" y="3985"/>
                  </a:cubicBezTo>
                  <a:cubicBezTo>
                    <a:pt x="87" y="3979"/>
                    <a:pt x="430" y="3287"/>
                    <a:pt x="687" y="2459"/>
                  </a:cubicBezTo>
                  <a:cubicBezTo>
                    <a:pt x="1030" y="1337"/>
                    <a:pt x="1060" y="520"/>
                    <a:pt x="768" y="21"/>
                  </a:cubicBezTo>
                  <a:cubicBezTo>
                    <a:pt x="761" y="7"/>
                    <a:pt x="748" y="0"/>
                    <a:pt x="73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" name="Google Shape;6015;p56">
              <a:extLst>
                <a:ext uri="{FF2B5EF4-FFF2-40B4-BE49-F238E27FC236}">
                  <a16:creationId xmlns:a16="http://schemas.microsoft.com/office/drawing/2014/main" id="{A84B924C-E720-41EE-A100-51E0375080CF}"/>
                </a:ext>
              </a:extLst>
            </p:cNvPr>
            <p:cNvSpPr/>
            <p:nvPr/>
          </p:nvSpPr>
          <p:spPr>
            <a:xfrm rot="-339373">
              <a:off x="633974" y="2897418"/>
              <a:ext cx="149475" cy="263160"/>
            </a:xfrm>
            <a:custGeom>
              <a:avLst/>
              <a:gdLst/>
              <a:ahLst/>
              <a:cxnLst/>
              <a:rect l="l" t="t" r="r" b="b"/>
              <a:pathLst>
                <a:path w="2059" h="3625" extrusionOk="0">
                  <a:moveTo>
                    <a:pt x="2015" y="1"/>
                  </a:moveTo>
                  <a:cubicBezTo>
                    <a:pt x="2006" y="1"/>
                    <a:pt x="1998" y="3"/>
                    <a:pt x="1989" y="9"/>
                  </a:cubicBezTo>
                  <a:cubicBezTo>
                    <a:pt x="1088" y="622"/>
                    <a:pt x="50" y="3446"/>
                    <a:pt x="6" y="3568"/>
                  </a:cubicBezTo>
                  <a:cubicBezTo>
                    <a:pt x="0" y="3591"/>
                    <a:pt x="8" y="3616"/>
                    <a:pt x="31" y="3621"/>
                  </a:cubicBezTo>
                  <a:cubicBezTo>
                    <a:pt x="34" y="3624"/>
                    <a:pt x="36" y="3624"/>
                    <a:pt x="45" y="3624"/>
                  </a:cubicBezTo>
                  <a:cubicBezTo>
                    <a:pt x="61" y="3624"/>
                    <a:pt x="78" y="3616"/>
                    <a:pt x="84" y="3596"/>
                  </a:cubicBezTo>
                  <a:cubicBezTo>
                    <a:pt x="92" y="3568"/>
                    <a:pt x="1152" y="675"/>
                    <a:pt x="2037" y="76"/>
                  </a:cubicBezTo>
                  <a:cubicBezTo>
                    <a:pt x="2053" y="64"/>
                    <a:pt x="2059" y="39"/>
                    <a:pt x="2045" y="20"/>
                  </a:cubicBezTo>
                  <a:cubicBezTo>
                    <a:pt x="2040" y="8"/>
                    <a:pt x="2028" y="1"/>
                    <a:pt x="20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" name="Google Shape;6016;p56">
              <a:extLst>
                <a:ext uri="{FF2B5EF4-FFF2-40B4-BE49-F238E27FC236}">
                  <a16:creationId xmlns:a16="http://schemas.microsoft.com/office/drawing/2014/main" id="{F5BA311D-7DEF-4A01-8436-258E45B9E0A1}"/>
                </a:ext>
              </a:extLst>
            </p:cNvPr>
            <p:cNvSpPr/>
            <p:nvPr/>
          </p:nvSpPr>
          <p:spPr>
            <a:xfrm rot="-339373">
              <a:off x="542954" y="2897879"/>
              <a:ext cx="239058" cy="219966"/>
            </a:xfrm>
            <a:custGeom>
              <a:avLst/>
              <a:gdLst/>
              <a:ahLst/>
              <a:cxnLst/>
              <a:rect l="l" t="t" r="r" b="b"/>
              <a:pathLst>
                <a:path w="3293" h="3030" extrusionOk="0">
                  <a:moveTo>
                    <a:pt x="3175" y="0"/>
                  </a:moveTo>
                  <a:cubicBezTo>
                    <a:pt x="2496" y="0"/>
                    <a:pt x="1764" y="486"/>
                    <a:pt x="999" y="1453"/>
                  </a:cubicBezTo>
                  <a:cubicBezTo>
                    <a:pt x="407" y="2195"/>
                    <a:pt x="14" y="2959"/>
                    <a:pt x="11" y="2965"/>
                  </a:cubicBezTo>
                  <a:cubicBezTo>
                    <a:pt x="0" y="2987"/>
                    <a:pt x="9" y="3010"/>
                    <a:pt x="28" y="3021"/>
                  </a:cubicBezTo>
                  <a:cubicBezTo>
                    <a:pt x="31" y="3024"/>
                    <a:pt x="39" y="3029"/>
                    <a:pt x="45" y="3029"/>
                  </a:cubicBezTo>
                  <a:cubicBezTo>
                    <a:pt x="59" y="3029"/>
                    <a:pt x="73" y="3021"/>
                    <a:pt x="84" y="3001"/>
                  </a:cubicBezTo>
                  <a:cubicBezTo>
                    <a:pt x="100" y="2968"/>
                    <a:pt x="1602" y="79"/>
                    <a:pt x="3181" y="79"/>
                  </a:cubicBezTo>
                  <a:cubicBezTo>
                    <a:pt x="3204" y="79"/>
                    <a:pt x="3227" y="79"/>
                    <a:pt x="3250" y="80"/>
                  </a:cubicBezTo>
                  <a:cubicBezTo>
                    <a:pt x="3252" y="81"/>
                    <a:pt x="3254" y="81"/>
                    <a:pt x="3256" y="81"/>
                  </a:cubicBezTo>
                  <a:cubicBezTo>
                    <a:pt x="3277" y="81"/>
                    <a:pt x="3290" y="65"/>
                    <a:pt x="3292" y="44"/>
                  </a:cubicBezTo>
                  <a:cubicBezTo>
                    <a:pt x="3292" y="22"/>
                    <a:pt x="3278" y="5"/>
                    <a:pt x="3253" y="2"/>
                  </a:cubicBezTo>
                  <a:cubicBezTo>
                    <a:pt x="3227" y="1"/>
                    <a:pt x="3201" y="0"/>
                    <a:pt x="3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" name="Google Shape;6017;p56">
              <a:extLst>
                <a:ext uri="{FF2B5EF4-FFF2-40B4-BE49-F238E27FC236}">
                  <a16:creationId xmlns:a16="http://schemas.microsoft.com/office/drawing/2014/main" id="{48B719EE-95FD-4BFD-A61B-0DE0B71F45FF}"/>
                </a:ext>
              </a:extLst>
            </p:cNvPr>
            <p:cNvSpPr/>
            <p:nvPr/>
          </p:nvSpPr>
          <p:spPr>
            <a:xfrm rot="-339373">
              <a:off x="611478" y="3272687"/>
              <a:ext cx="93358" cy="68748"/>
            </a:xfrm>
            <a:custGeom>
              <a:avLst/>
              <a:gdLst/>
              <a:ahLst/>
              <a:cxnLst/>
              <a:rect l="l" t="t" r="r" b="b"/>
              <a:pathLst>
                <a:path w="1286" h="947" extrusionOk="0">
                  <a:moveTo>
                    <a:pt x="1047" y="0"/>
                  </a:moveTo>
                  <a:cubicBezTo>
                    <a:pt x="1013" y="0"/>
                    <a:pt x="870" y="661"/>
                    <a:pt x="669" y="661"/>
                  </a:cubicBezTo>
                  <a:cubicBezTo>
                    <a:pt x="665" y="661"/>
                    <a:pt x="661" y="660"/>
                    <a:pt x="656" y="660"/>
                  </a:cubicBezTo>
                  <a:cubicBezTo>
                    <a:pt x="441" y="629"/>
                    <a:pt x="606" y="241"/>
                    <a:pt x="637" y="174"/>
                  </a:cubicBezTo>
                  <a:cubicBezTo>
                    <a:pt x="665" y="107"/>
                    <a:pt x="637" y="57"/>
                    <a:pt x="525" y="43"/>
                  </a:cubicBezTo>
                  <a:cubicBezTo>
                    <a:pt x="524" y="43"/>
                    <a:pt x="523" y="43"/>
                    <a:pt x="522" y="43"/>
                  </a:cubicBezTo>
                  <a:cubicBezTo>
                    <a:pt x="406" y="43"/>
                    <a:pt x="1" y="767"/>
                    <a:pt x="600" y="936"/>
                  </a:cubicBezTo>
                  <a:cubicBezTo>
                    <a:pt x="626" y="943"/>
                    <a:pt x="651" y="946"/>
                    <a:pt x="676" y="946"/>
                  </a:cubicBezTo>
                  <a:cubicBezTo>
                    <a:pt x="1058" y="946"/>
                    <a:pt x="1286" y="142"/>
                    <a:pt x="1275" y="113"/>
                  </a:cubicBezTo>
                  <a:cubicBezTo>
                    <a:pt x="1264" y="77"/>
                    <a:pt x="1050" y="1"/>
                    <a:pt x="1050" y="1"/>
                  </a:cubicBezTo>
                  <a:cubicBezTo>
                    <a:pt x="1049" y="1"/>
                    <a:pt x="1048" y="0"/>
                    <a:pt x="10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7" name="Google Shape;6018;p56">
              <a:extLst>
                <a:ext uri="{FF2B5EF4-FFF2-40B4-BE49-F238E27FC236}">
                  <a16:creationId xmlns:a16="http://schemas.microsoft.com/office/drawing/2014/main" id="{AFE505C8-7254-48D4-8D11-8B20740B1B98}"/>
                </a:ext>
              </a:extLst>
            </p:cNvPr>
            <p:cNvSpPr/>
            <p:nvPr/>
          </p:nvSpPr>
          <p:spPr>
            <a:xfrm rot="-339373">
              <a:off x="1132775" y="2135949"/>
              <a:ext cx="222289" cy="130310"/>
            </a:xfrm>
            <a:custGeom>
              <a:avLst/>
              <a:gdLst/>
              <a:ahLst/>
              <a:cxnLst/>
              <a:rect l="l" t="t" r="r" b="b"/>
              <a:pathLst>
                <a:path w="3062" h="1795" extrusionOk="0">
                  <a:moveTo>
                    <a:pt x="1119" y="0"/>
                  </a:moveTo>
                  <a:cubicBezTo>
                    <a:pt x="790" y="0"/>
                    <a:pt x="815" y="434"/>
                    <a:pt x="815" y="434"/>
                  </a:cubicBezTo>
                  <a:cubicBezTo>
                    <a:pt x="773" y="404"/>
                    <a:pt x="726" y="390"/>
                    <a:pt x="678" y="390"/>
                  </a:cubicBezTo>
                  <a:cubicBezTo>
                    <a:pt x="373" y="390"/>
                    <a:pt x="0" y="926"/>
                    <a:pt x="369" y="1246"/>
                  </a:cubicBezTo>
                  <a:cubicBezTo>
                    <a:pt x="485" y="1349"/>
                    <a:pt x="600" y="1401"/>
                    <a:pt x="701" y="1416"/>
                  </a:cubicBezTo>
                  <a:lnTo>
                    <a:pt x="701" y="1416"/>
                  </a:lnTo>
                  <a:cubicBezTo>
                    <a:pt x="723" y="1573"/>
                    <a:pt x="823" y="1715"/>
                    <a:pt x="1058" y="1737"/>
                  </a:cubicBezTo>
                  <a:cubicBezTo>
                    <a:pt x="1124" y="1744"/>
                    <a:pt x="1185" y="1747"/>
                    <a:pt x="1243" y="1747"/>
                  </a:cubicBezTo>
                  <a:cubicBezTo>
                    <a:pt x="1478" y="1747"/>
                    <a:pt x="1647" y="1695"/>
                    <a:pt x="1755" y="1612"/>
                  </a:cubicBezTo>
                  <a:lnTo>
                    <a:pt x="1755" y="1612"/>
                  </a:lnTo>
                  <a:cubicBezTo>
                    <a:pt x="1777" y="1648"/>
                    <a:pt x="1806" y="1683"/>
                    <a:pt x="1842" y="1717"/>
                  </a:cubicBezTo>
                  <a:cubicBezTo>
                    <a:pt x="1900" y="1771"/>
                    <a:pt x="1976" y="1795"/>
                    <a:pt x="2059" y="1795"/>
                  </a:cubicBezTo>
                  <a:cubicBezTo>
                    <a:pt x="2466" y="1795"/>
                    <a:pt x="3061" y="1237"/>
                    <a:pt x="2754" y="853"/>
                  </a:cubicBezTo>
                  <a:cubicBezTo>
                    <a:pt x="2657" y="732"/>
                    <a:pt x="2547" y="688"/>
                    <a:pt x="2443" y="688"/>
                  </a:cubicBezTo>
                  <a:cubicBezTo>
                    <a:pt x="2443" y="688"/>
                    <a:pt x="2442" y="688"/>
                    <a:pt x="2442" y="688"/>
                  </a:cubicBezTo>
                  <a:lnTo>
                    <a:pt x="2442" y="688"/>
                  </a:lnTo>
                  <a:cubicBezTo>
                    <a:pt x="2460" y="507"/>
                    <a:pt x="2387" y="292"/>
                    <a:pt x="2176" y="133"/>
                  </a:cubicBezTo>
                  <a:cubicBezTo>
                    <a:pt x="2090" y="68"/>
                    <a:pt x="2002" y="41"/>
                    <a:pt x="1919" y="41"/>
                  </a:cubicBezTo>
                  <a:cubicBezTo>
                    <a:pt x="1789" y="41"/>
                    <a:pt x="1668" y="106"/>
                    <a:pt x="1580" y="196"/>
                  </a:cubicBezTo>
                  <a:lnTo>
                    <a:pt x="1580" y="196"/>
                  </a:lnTo>
                  <a:cubicBezTo>
                    <a:pt x="1526" y="145"/>
                    <a:pt x="1453" y="97"/>
                    <a:pt x="1359" y="57"/>
                  </a:cubicBezTo>
                  <a:cubicBezTo>
                    <a:pt x="1263" y="17"/>
                    <a:pt x="1184" y="0"/>
                    <a:pt x="11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" name="Google Shape;6019;p56">
              <a:extLst>
                <a:ext uri="{FF2B5EF4-FFF2-40B4-BE49-F238E27FC236}">
                  <a16:creationId xmlns:a16="http://schemas.microsoft.com/office/drawing/2014/main" id="{2FB45973-04B9-4332-96C8-E7937058973C}"/>
                </a:ext>
              </a:extLst>
            </p:cNvPr>
            <p:cNvSpPr/>
            <p:nvPr/>
          </p:nvSpPr>
          <p:spPr>
            <a:xfrm rot="-339373">
              <a:off x="1142721" y="2133056"/>
              <a:ext cx="202180" cy="136117"/>
            </a:xfrm>
            <a:custGeom>
              <a:avLst/>
              <a:gdLst/>
              <a:ahLst/>
              <a:cxnLst/>
              <a:rect l="l" t="t" r="r" b="b"/>
              <a:pathLst>
                <a:path w="2785" h="1875" extrusionOk="0">
                  <a:moveTo>
                    <a:pt x="1445" y="298"/>
                  </a:moveTo>
                  <a:cubicBezTo>
                    <a:pt x="1543" y="410"/>
                    <a:pt x="1557" y="533"/>
                    <a:pt x="1523" y="616"/>
                  </a:cubicBezTo>
                  <a:cubicBezTo>
                    <a:pt x="1507" y="660"/>
                    <a:pt x="1478" y="683"/>
                    <a:pt x="1446" y="683"/>
                  </a:cubicBezTo>
                  <a:cubicBezTo>
                    <a:pt x="1424" y="683"/>
                    <a:pt x="1401" y="672"/>
                    <a:pt x="1378" y="650"/>
                  </a:cubicBezTo>
                  <a:cubicBezTo>
                    <a:pt x="1308" y="580"/>
                    <a:pt x="1336" y="427"/>
                    <a:pt x="1445" y="298"/>
                  </a:cubicBezTo>
                  <a:close/>
                  <a:moveTo>
                    <a:pt x="2260" y="770"/>
                  </a:moveTo>
                  <a:lnTo>
                    <a:pt x="2260" y="770"/>
                  </a:lnTo>
                  <a:cubicBezTo>
                    <a:pt x="2229" y="920"/>
                    <a:pt x="2129" y="1024"/>
                    <a:pt x="2003" y="1032"/>
                  </a:cubicBezTo>
                  <a:lnTo>
                    <a:pt x="1992" y="1032"/>
                  </a:lnTo>
                  <a:cubicBezTo>
                    <a:pt x="1950" y="1032"/>
                    <a:pt x="1950" y="1018"/>
                    <a:pt x="1950" y="1010"/>
                  </a:cubicBezTo>
                  <a:cubicBezTo>
                    <a:pt x="1950" y="948"/>
                    <a:pt x="2087" y="795"/>
                    <a:pt x="2260" y="770"/>
                  </a:cubicBezTo>
                  <a:close/>
                  <a:moveTo>
                    <a:pt x="764" y="1038"/>
                  </a:moveTo>
                  <a:cubicBezTo>
                    <a:pt x="790" y="1038"/>
                    <a:pt x="806" y="1063"/>
                    <a:pt x="820" y="1079"/>
                  </a:cubicBezTo>
                  <a:cubicBezTo>
                    <a:pt x="873" y="1160"/>
                    <a:pt x="882" y="1241"/>
                    <a:pt x="848" y="1305"/>
                  </a:cubicBezTo>
                  <a:cubicBezTo>
                    <a:pt x="810" y="1377"/>
                    <a:pt x="734" y="1418"/>
                    <a:pt x="636" y="1418"/>
                  </a:cubicBezTo>
                  <a:cubicBezTo>
                    <a:pt x="627" y="1418"/>
                    <a:pt x="618" y="1418"/>
                    <a:pt x="608" y="1417"/>
                  </a:cubicBezTo>
                  <a:cubicBezTo>
                    <a:pt x="597" y="1283"/>
                    <a:pt x="644" y="1146"/>
                    <a:pt x="700" y="1077"/>
                  </a:cubicBezTo>
                  <a:cubicBezTo>
                    <a:pt x="723" y="1052"/>
                    <a:pt x="748" y="1038"/>
                    <a:pt x="764" y="1038"/>
                  </a:cubicBezTo>
                  <a:close/>
                  <a:moveTo>
                    <a:pt x="1682" y="1233"/>
                  </a:moveTo>
                  <a:cubicBezTo>
                    <a:pt x="1688" y="1233"/>
                    <a:pt x="1705" y="1247"/>
                    <a:pt x="1716" y="1297"/>
                  </a:cubicBezTo>
                  <a:cubicBezTo>
                    <a:pt x="1741" y="1409"/>
                    <a:pt x="1713" y="1512"/>
                    <a:pt x="1635" y="1590"/>
                  </a:cubicBezTo>
                  <a:cubicBezTo>
                    <a:pt x="1579" y="1473"/>
                    <a:pt x="1593" y="1353"/>
                    <a:pt x="1632" y="1283"/>
                  </a:cubicBezTo>
                  <a:cubicBezTo>
                    <a:pt x="1649" y="1247"/>
                    <a:pt x="1671" y="1233"/>
                    <a:pt x="1682" y="1233"/>
                  </a:cubicBezTo>
                  <a:close/>
                  <a:moveTo>
                    <a:pt x="990" y="82"/>
                  </a:moveTo>
                  <a:cubicBezTo>
                    <a:pt x="1052" y="82"/>
                    <a:pt x="1126" y="99"/>
                    <a:pt x="1211" y="134"/>
                  </a:cubicBezTo>
                  <a:cubicBezTo>
                    <a:pt x="1281" y="167"/>
                    <a:pt x="1342" y="201"/>
                    <a:pt x="1392" y="243"/>
                  </a:cubicBezTo>
                  <a:cubicBezTo>
                    <a:pt x="1269" y="390"/>
                    <a:pt x="1214" y="594"/>
                    <a:pt x="1328" y="711"/>
                  </a:cubicBezTo>
                  <a:cubicBezTo>
                    <a:pt x="1378" y="759"/>
                    <a:pt x="1423" y="770"/>
                    <a:pt x="1454" y="770"/>
                  </a:cubicBezTo>
                  <a:cubicBezTo>
                    <a:pt x="1520" y="770"/>
                    <a:pt x="1576" y="725"/>
                    <a:pt x="1607" y="647"/>
                  </a:cubicBezTo>
                  <a:cubicBezTo>
                    <a:pt x="1646" y="549"/>
                    <a:pt x="1640" y="385"/>
                    <a:pt x="1507" y="240"/>
                  </a:cubicBezTo>
                  <a:cubicBezTo>
                    <a:pt x="1590" y="162"/>
                    <a:pt x="1691" y="120"/>
                    <a:pt x="1788" y="120"/>
                  </a:cubicBezTo>
                  <a:cubicBezTo>
                    <a:pt x="1869" y="120"/>
                    <a:pt x="1950" y="148"/>
                    <a:pt x="2023" y="203"/>
                  </a:cubicBezTo>
                  <a:cubicBezTo>
                    <a:pt x="2187" y="329"/>
                    <a:pt x="2282" y="505"/>
                    <a:pt x="2274" y="686"/>
                  </a:cubicBezTo>
                  <a:cubicBezTo>
                    <a:pt x="2059" y="706"/>
                    <a:pt x="1872" y="895"/>
                    <a:pt x="1872" y="1010"/>
                  </a:cubicBezTo>
                  <a:cubicBezTo>
                    <a:pt x="1872" y="1060"/>
                    <a:pt x="1905" y="1110"/>
                    <a:pt x="1998" y="1110"/>
                  </a:cubicBezTo>
                  <a:lnTo>
                    <a:pt x="2011" y="1110"/>
                  </a:lnTo>
                  <a:cubicBezTo>
                    <a:pt x="2179" y="1105"/>
                    <a:pt x="2313" y="965"/>
                    <a:pt x="2346" y="770"/>
                  </a:cubicBezTo>
                  <a:cubicBezTo>
                    <a:pt x="2438" y="775"/>
                    <a:pt x="2522" y="828"/>
                    <a:pt x="2592" y="915"/>
                  </a:cubicBezTo>
                  <a:cubicBezTo>
                    <a:pt x="2703" y="1063"/>
                    <a:pt x="2667" y="1216"/>
                    <a:pt x="2620" y="1319"/>
                  </a:cubicBezTo>
                  <a:cubicBezTo>
                    <a:pt x="2497" y="1570"/>
                    <a:pt x="2176" y="1794"/>
                    <a:pt x="1928" y="1794"/>
                  </a:cubicBezTo>
                  <a:cubicBezTo>
                    <a:pt x="1852" y="1794"/>
                    <a:pt x="1788" y="1774"/>
                    <a:pt x="1741" y="1730"/>
                  </a:cubicBezTo>
                  <a:cubicBezTo>
                    <a:pt x="1716" y="1707"/>
                    <a:pt x="1696" y="1682"/>
                    <a:pt x="1677" y="1660"/>
                  </a:cubicBezTo>
                  <a:cubicBezTo>
                    <a:pt x="1783" y="1562"/>
                    <a:pt x="1827" y="1423"/>
                    <a:pt x="1808" y="1278"/>
                  </a:cubicBezTo>
                  <a:cubicBezTo>
                    <a:pt x="1780" y="1172"/>
                    <a:pt x="1724" y="1152"/>
                    <a:pt x="1691" y="1152"/>
                  </a:cubicBezTo>
                  <a:cubicBezTo>
                    <a:pt x="1646" y="1152"/>
                    <a:pt x="1601" y="1188"/>
                    <a:pt x="1571" y="1244"/>
                  </a:cubicBezTo>
                  <a:cubicBezTo>
                    <a:pt x="1523" y="1331"/>
                    <a:pt x="1501" y="1484"/>
                    <a:pt x="1579" y="1640"/>
                  </a:cubicBezTo>
                  <a:cubicBezTo>
                    <a:pt x="1467" y="1713"/>
                    <a:pt x="1307" y="1752"/>
                    <a:pt x="1108" y="1752"/>
                  </a:cubicBezTo>
                  <a:cubicBezTo>
                    <a:pt x="1054" y="1752"/>
                    <a:pt x="997" y="1749"/>
                    <a:pt x="937" y="1743"/>
                  </a:cubicBezTo>
                  <a:cubicBezTo>
                    <a:pt x="737" y="1721"/>
                    <a:pt x="656" y="1612"/>
                    <a:pt x="628" y="1506"/>
                  </a:cubicBezTo>
                  <a:lnTo>
                    <a:pt x="639" y="1506"/>
                  </a:lnTo>
                  <a:cubicBezTo>
                    <a:pt x="767" y="1506"/>
                    <a:pt x="876" y="1451"/>
                    <a:pt x="929" y="1353"/>
                  </a:cubicBezTo>
                  <a:cubicBezTo>
                    <a:pt x="976" y="1258"/>
                    <a:pt x="965" y="1146"/>
                    <a:pt x="896" y="1040"/>
                  </a:cubicBezTo>
                  <a:cubicBezTo>
                    <a:pt x="854" y="979"/>
                    <a:pt x="806" y="965"/>
                    <a:pt x="776" y="965"/>
                  </a:cubicBezTo>
                  <a:cubicBezTo>
                    <a:pt x="728" y="965"/>
                    <a:pt x="686" y="985"/>
                    <a:pt x="650" y="1032"/>
                  </a:cubicBezTo>
                  <a:cubicBezTo>
                    <a:pt x="572" y="1119"/>
                    <a:pt x="525" y="1272"/>
                    <a:pt x="530" y="1411"/>
                  </a:cubicBezTo>
                  <a:cubicBezTo>
                    <a:pt x="444" y="1386"/>
                    <a:pt x="357" y="1333"/>
                    <a:pt x="268" y="1261"/>
                  </a:cubicBezTo>
                  <a:cubicBezTo>
                    <a:pt x="87" y="1102"/>
                    <a:pt x="123" y="909"/>
                    <a:pt x="162" y="809"/>
                  </a:cubicBezTo>
                  <a:cubicBezTo>
                    <a:pt x="232" y="622"/>
                    <a:pt x="405" y="474"/>
                    <a:pt x="552" y="474"/>
                  </a:cubicBezTo>
                  <a:cubicBezTo>
                    <a:pt x="594" y="474"/>
                    <a:pt x="631" y="482"/>
                    <a:pt x="664" y="508"/>
                  </a:cubicBezTo>
                  <a:cubicBezTo>
                    <a:pt x="668" y="514"/>
                    <a:pt x="676" y="516"/>
                    <a:pt x="685" y="516"/>
                  </a:cubicBezTo>
                  <a:cubicBezTo>
                    <a:pt x="692" y="516"/>
                    <a:pt x="699" y="514"/>
                    <a:pt x="706" y="510"/>
                  </a:cubicBezTo>
                  <a:cubicBezTo>
                    <a:pt x="720" y="505"/>
                    <a:pt x="725" y="491"/>
                    <a:pt x="725" y="474"/>
                  </a:cubicBezTo>
                  <a:cubicBezTo>
                    <a:pt x="725" y="469"/>
                    <a:pt x="714" y="259"/>
                    <a:pt x="820" y="148"/>
                  </a:cubicBezTo>
                  <a:cubicBezTo>
                    <a:pt x="863" y="104"/>
                    <a:pt x="919" y="82"/>
                    <a:pt x="990" y="82"/>
                  </a:cubicBezTo>
                  <a:close/>
                  <a:moveTo>
                    <a:pt x="984" y="0"/>
                  </a:moveTo>
                  <a:cubicBezTo>
                    <a:pt x="891" y="0"/>
                    <a:pt x="815" y="30"/>
                    <a:pt x="756" y="92"/>
                  </a:cubicBezTo>
                  <a:cubicBezTo>
                    <a:pt x="670" y="184"/>
                    <a:pt x="650" y="323"/>
                    <a:pt x="642" y="407"/>
                  </a:cubicBezTo>
                  <a:cubicBezTo>
                    <a:pt x="611" y="396"/>
                    <a:pt x="580" y="390"/>
                    <a:pt x="544" y="390"/>
                  </a:cubicBezTo>
                  <a:cubicBezTo>
                    <a:pt x="363" y="390"/>
                    <a:pt x="156" y="561"/>
                    <a:pt x="75" y="775"/>
                  </a:cubicBezTo>
                  <a:cubicBezTo>
                    <a:pt x="0" y="982"/>
                    <a:pt x="50" y="1180"/>
                    <a:pt x="209" y="1319"/>
                  </a:cubicBezTo>
                  <a:cubicBezTo>
                    <a:pt x="315" y="1414"/>
                    <a:pt x="427" y="1470"/>
                    <a:pt x="538" y="1495"/>
                  </a:cubicBezTo>
                  <a:cubicBezTo>
                    <a:pt x="575" y="1682"/>
                    <a:pt x="714" y="1802"/>
                    <a:pt x="923" y="1822"/>
                  </a:cubicBezTo>
                  <a:cubicBezTo>
                    <a:pt x="988" y="1828"/>
                    <a:pt x="1050" y="1831"/>
                    <a:pt x="1109" y="1831"/>
                  </a:cubicBezTo>
                  <a:cubicBezTo>
                    <a:pt x="1322" y="1831"/>
                    <a:pt x="1495" y="1791"/>
                    <a:pt x="1615" y="1710"/>
                  </a:cubicBezTo>
                  <a:cubicBezTo>
                    <a:pt x="1635" y="1735"/>
                    <a:pt x="1657" y="1763"/>
                    <a:pt x="1685" y="1788"/>
                  </a:cubicBezTo>
                  <a:cubicBezTo>
                    <a:pt x="1746" y="1844"/>
                    <a:pt x="1827" y="1875"/>
                    <a:pt x="1928" y="1875"/>
                  </a:cubicBezTo>
                  <a:cubicBezTo>
                    <a:pt x="2207" y="1875"/>
                    <a:pt x="2555" y="1637"/>
                    <a:pt x="2695" y="1353"/>
                  </a:cubicBezTo>
                  <a:cubicBezTo>
                    <a:pt x="2784" y="1174"/>
                    <a:pt x="2770" y="999"/>
                    <a:pt x="2659" y="865"/>
                  </a:cubicBezTo>
                  <a:cubicBezTo>
                    <a:pt x="2569" y="759"/>
                    <a:pt x="2469" y="700"/>
                    <a:pt x="2355" y="686"/>
                  </a:cubicBezTo>
                  <a:cubicBezTo>
                    <a:pt x="2357" y="480"/>
                    <a:pt x="2257" y="279"/>
                    <a:pt x="2067" y="139"/>
                  </a:cubicBezTo>
                  <a:cubicBezTo>
                    <a:pt x="1980" y="72"/>
                    <a:pt x="1883" y="40"/>
                    <a:pt x="1786" y="40"/>
                  </a:cubicBezTo>
                  <a:cubicBezTo>
                    <a:pt x="1666" y="40"/>
                    <a:pt x="1547" y="89"/>
                    <a:pt x="1445" y="181"/>
                  </a:cubicBezTo>
                  <a:cubicBezTo>
                    <a:pt x="1389" y="131"/>
                    <a:pt x="1320" y="92"/>
                    <a:pt x="1239" y="58"/>
                  </a:cubicBezTo>
                  <a:cubicBezTo>
                    <a:pt x="1144" y="20"/>
                    <a:pt x="1059" y="0"/>
                    <a:pt x="9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" name="Google Shape;6020;p56">
              <a:extLst>
                <a:ext uri="{FF2B5EF4-FFF2-40B4-BE49-F238E27FC236}">
                  <a16:creationId xmlns:a16="http://schemas.microsoft.com/office/drawing/2014/main" id="{8809EA35-BBA9-4CD9-84D3-1F7F2765C20A}"/>
                </a:ext>
              </a:extLst>
            </p:cNvPr>
            <p:cNvSpPr/>
            <p:nvPr/>
          </p:nvSpPr>
          <p:spPr>
            <a:xfrm rot="-339373">
              <a:off x="523126" y="2190421"/>
              <a:ext cx="222289" cy="130455"/>
            </a:xfrm>
            <a:custGeom>
              <a:avLst/>
              <a:gdLst/>
              <a:ahLst/>
              <a:cxnLst/>
              <a:rect l="l" t="t" r="r" b="b"/>
              <a:pathLst>
                <a:path w="3062" h="1797" extrusionOk="0">
                  <a:moveTo>
                    <a:pt x="1118" y="0"/>
                  </a:moveTo>
                  <a:cubicBezTo>
                    <a:pt x="789" y="0"/>
                    <a:pt x="812" y="434"/>
                    <a:pt x="812" y="434"/>
                  </a:cubicBezTo>
                  <a:cubicBezTo>
                    <a:pt x="771" y="404"/>
                    <a:pt x="725" y="390"/>
                    <a:pt x="677" y="390"/>
                  </a:cubicBezTo>
                  <a:cubicBezTo>
                    <a:pt x="376" y="390"/>
                    <a:pt x="0" y="928"/>
                    <a:pt x="366" y="1246"/>
                  </a:cubicBezTo>
                  <a:cubicBezTo>
                    <a:pt x="484" y="1349"/>
                    <a:pt x="600" y="1402"/>
                    <a:pt x="701" y="1417"/>
                  </a:cubicBezTo>
                  <a:lnTo>
                    <a:pt x="701" y="1417"/>
                  </a:lnTo>
                  <a:cubicBezTo>
                    <a:pt x="723" y="1573"/>
                    <a:pt x="823" y="1716"/>
                    <a:pt x="1058" y="1737"/>
                  </a:cubicBezTo>
                  <a:cubicBezTo>
                    <a:pt x="1124" y="1744"/>
                    <a:pt x="1185" y="1747"/>
                    <a:pt x="1243" y="1747"/>
                  </a:cubicBezTo>
                  <a:cubicBezTo>
                    <a:pt x="1478" y="1747"/>
                    <a:pt x="1647" y="1694"/>
                    <a:pt x="1755" y="1612"/>
                  </a:cubicBezTo>
                  <a:lnTo>
                    <a:pt x="1755" y="1612"/>
                  </a:lnTo>
                  <a:cubicBezTo>
                    <a:pt x="1777" y="1648"/>
                    <a:pt x="1806" y="1683"/>
                    <a:pt x="1842" y="1717"/>
                  </a:cubicBezTo>
                  <a:cubicBezTo>
                    <a:pt x="1900" y="1772"/>
                    <a:pt x="1976" y="1796"/>
                    <a:pt x="2060" y="1796"/>
                  </a:cubicBezTo>
                  <a:cubicBezTo>
                    <a:pt x="2465" y="1796"/>
                    <a:pt x="3061" y="1236"/>
                    <a:pt x="2751" y="853"/>
                  </a:cubicBezTo>
                  <a:cubicBezTo>
                    <a:pt x="2656" y="733"/>
                    <a:pt x="2546" y="689"/>
                    <a:pt x="2443" y="689"/>
                  </a:cubicBezTo>
                  <a:cubicBezTo>
                    <a:pt x="2442" y="689"/>
                    <a:pt x="2441" y="689"/>
                    <a:pt x="2441" y="689"/>
                  </a:cubicBezTo>
                  <a:lnTo>
                    <a:pt x="2441" y="689"/>
                  </a:lnTo>
                  <a:cubicBezTo>
                    <a:pt x="2460" y="509"/>
                    <a:pt x="2387" y="293"/>
                    <a:pt x="2177" y="133"/>
                  </a:cubicBezTo>
                  <a:cubicBezTo>
                    <a:pt x="2091" y="68"/>
                    <a:pt x="2003" y="41"/>
                    <a:pt x="1920" y="41"/>
                  </a:cubicBezTo>
                  <a:cubicBezTo>
                    <a:pt x="1789" y="41"/>
                    <a:pt x="1668" y="107"/>
                    <a:pt x="1580" y="197"/>
                  </a:cubicBezTo>
                  <a:lnTo>
                    <a:pt x="1580" y="197"/>
                  </a:lnTo>
                  <a:cubicBezTo>
                    <a:pt x="1525" y="146"/>
                    <a:pt x="1452" y="97"/>
                    <a:pt x="1356" y="58"/>
                  </a:cubicBezTo>
                  <a:cubicBezTo>
                    <a:pt x="1261" y="17"/>
                    <a:pt x="1183" y="0"/>
                    <a:pt x="11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0" name="Google Shape;6021;p56">
              <a:extLst>
                <a:ext uri="{FF2B5EF4-FFF2-40B4-BE49-F238E27FC236}">
                  <a16:creationId xmlns:a16="http://schemas.microsoft.com/office/drawing/2014/main" id="{268A1653-E1C8-4075-9D32-53C2A6B0B5DA}"/>
                </a:ext>
              </a:extLst>
            </p:cNvPr>
            <p:cNvSpPr/>
            <p:nvPr/>
          </p:nvSpPr>
          <p:spPr>
            <a:xfrm rot="-339373">
              <a:off x="532827" y="2187343"/>
              <a:ext cx="201962" cy="136117"/>
            </a:xfrm>
            <a:custGeom>
              <a:avLst/>
              <a:gdLst/>
              <a:ahLst/>
              <a:cxnLst/>
              <a:rect l="l" t="t" r="r" b="b"/>
              <a:pathLst>
                <a:path w="2782" h="1875" extrusionOk="0">
                  <a:moveTo>
                    <a:pt x="1446" y="299"/>
                  </a:moveTo>
                  <a:cubicBezTo>
                    <a:pt x="1543" y="410"/>
                    <a:pt x="1557" y="536"/>
                    <a:pt x="1527" y="617"/>
                  </a:cubicBezTo>
                  <a:cubicBezTo>
                    <a:pt x="1510" y="660"/>
                    <a:pt x="1480" y="683"/>
                    <a:pt x="1447" y="683"/>
                  </a:cubicBezTo>
                  <a:cubicBezTo>
                    <a:pt x="1425" y="683"/>
                    <a:pt x="1401" y="673"/>
                    <a:pt x="1379" y="650"/>
                  </a:cubicBezTo>
                  <a:cubicBezTo>
                    <a:pt x="1309" y="580"/>
                    <a:pt x="1337" y="427"/>
                    <a:pt x="1446" y="299"/>
                  </a:cubicBezTo>
                  <a:close/>
                  <a:moveTo>
                    <a:pt x="2263" y="773"/>
                  </a:moveTo>
                  <a:lnTo>
                    <a:pt x="2263" y="773"/>
                  </a:lnTo>
                  <a:cubicBezTo>
                    <a:pt x="2230" y="924"/>
                    <a:pt x="2129" y="1027"/>
                    <a:pt x="2004" y="1035"/>
                  </a:cubicBezTo>
                  <a:lnTo>
                    <a:pt x="1992" y="1035"/>
                  </a:lnTo>
                  <a:cubicBezTo>
                    <a:pt x="1951" y="1035"/>
                    <a:pt x="1951" y="1021"/>
                    <a:pt x="1951" y="1013"/>
                  </a:cubicBezTo>
                  <a:cubicBezTo>
                    <a:pt x="1951" y="951"/>
                    <a:pt x="2087" y="798"/>
                    <a:pt x="2263" y="773"/>
                  </a:cubicBezTo>
                  <a:close/>
                  <a:moveTo>
                    <a:pt x="765" y="1041"/>
                  </a:moveTo>
                  <a:cubicBezTo>
                    <a:pt x="790" y="1041"/>
                    <a:pt x="807" y="1066"/>
                    <a:pt x="821" y="1083"/>
                  </a:cubicBezTo>
                  <a:cubicBezTo>
                    <a:pt x="874" y="1163"/>
                    <a:pt x="885" y="1244"/>
                    <a:pt x="849" y="1311"/>
                  </a:cubicBezTo>
                  <a:cubicBezTo>
                    <a:pt x="809" y="1382"/>
                    <a:pt x="730" y="1423"/>
                    <a:pt x="628" y="1423"/>
                  </a:cubicBezTo>
                  <a:cubicBezTo>
                    <a:pt x="622" y="1423"/>
                    <a:pt x="615" y="1423"/>
                    <a:pt x="609" y="1423"/>
                  </a:cubicBezTo>
                  <a:cubicBezTo>
                    <a:pt x="598" y="1286"/>
                    <a:pt x="648" y="1147"/>
                    <a:pt x="704" y="1080"/>
                  </a:cubicBezTo>
                  <a:cubicBezTo>
                    <a:pt x="723" y="1055"/>
                    <a:pt x="748" y="1041"/>
                    <a:pt x="765" y="1041"/>
                  </a:cubicBezTo>
                  <a:close/>
                  <a:moveTo>
                    <a:pt x="1683" y="1233"/>
                  </a:moveTo>
                  <a:cubicBezTo>
                    <a:pt x="1691" y="1233"/>
                    <a:pt x="1705" y="1250"/>
                    <a:pt x="1719" y="1297"/>
                  </a:cubicBezTo>
                  <a:cubicBezTo>
                    <a:pt x="1741" y="1409"/>
                    <a:pt x="1713" y="1512"/>
                    <a:pt x="1638" y="1590"/>
                  </a:cubicBezTo>
                  <a:cubicBezTo>
                    <a:pt x="1582" y="1473"/>
                    <a:pt x="1596" y="1353"/>
                    <a:pt x="1635" y="1283"/>
                  </a:cubicBezTo>
                  <a:cubicBezTo>
                    <a:pt x="1655" y="1247"/>
                    <a:pt x="1672" y="1233"/>
                    <a:pt x="1683" y="1233"/>
                  </a:cubicBezTo>
                  <a:close/>
                  <a:moveTo>
                    <a:pt x="991" y="82"/>
                  </a:moveTo>
                  <a:cubicBezTo>
                    <a:pt x="1054" y="82"/>
                    <a:pt x="1128" y="100"/>
                    <a:pt x="1211" y="134"/>
                  </a:cubicBezTo>
                  <a:cubicBezTo>
                    <a:pt x="1281" y="168"/>
                    <a:pt x="1345" y="201"/>
                    <a:pt x="1393" y="243"/>
                  </a:cubicBezTo>
                  <a:cubicBezTo>
                    <a:pt x="1273" y="391"/>
                    <a:pt x="1217" y="594"/>
                    <a:pt x="1331" y="712"/>
                  </a:cubicBezTo>
                  <a:cubicBezTo>
                    <a:pt x="1379" y="759"/>
                    <a:pt x="1426" y="770"/>
                    <a:pt x="1457" y="770"/>
                  </a:cubicBezTo>
                  <a:cubicBezTo>
                    <a:pt x="1524" y="770"/>
                    <a:pt x="1580" y="723"/>
                    <a:pt x="1610" y="647"/>
                  </a:cubicBezTo>
                  <a:cubicBezTo>
                    <a:pt x="1649" y="550"/>
                    <a:pt x="1641" y="385"/>
                    <a:pt x="1510" y="240"/>
                  </a:cubicBezTo>
                  <a:cubicBezTo>
                    <a:pt x="1593" y="162"/>
                    <a:pt x="1694" y="120"/>
                    <a:pt x="1792" y="120"/>
                  </a:cubicBezTo>
                  <a:cubicBezTo>
                    <a:pt x="1872" y="120"/>
                    <a:pt x="1951" y="148"/>
                    <a:pt x="2026" y="204"/>
                  </a:cubicBezTo>
                  <a:cubicBezTo>
                    <a:pt x="2188" y="329"/>
                    <a:pt x="2283" y="505"/>
                    <a:pt x="2277" y="686"/>
                  </a:cubicBezTo>
                  <a:cubicBezTo>
                    <a:pt x="2059" y="706"/>
                    <a:pt x="1875" y="896"/>
                    <a:pt x="1875" y="1010"/>
                  </a:cubicBezTo>
                  <a:cubicBezTo>
                    <a:pt x="1875" y="1060"/>
                    <a:pt x="1906" y="1110"/>
                    <a:pt x="2001" y="1110"/>
                  </a:cubicBezTo>
                  <a:lnTo>
                    <a:pt x="2015" y="1110"/>
                  </a:lnTo>
                  <a:cubicBezTo>
                    <a:pt x="2182" y="1105"/>
                    <a:pt x="2313" y="965"/>
                    <a:pt x="2350" y="770"/>
                  </a:cubicBezTo>
                  <a:cubicBezTo>
                    <a:pt x="2439" y="776"/>
                    <a:pt x="2522" y="829"/>
                    <a:pt x="2592" y="915"/>
                  </a:cubicBezTo>
                  <a:cubicBezTo>
                    <a:pt x="2704" y="1063"/>
                    <a:pt x="2670" y="1216"/>
                    <a:pt x="2620" y="1320"/>
                  </a:cubicBezTo>
                  <a:cubicBezTo>
                    <a:pt x="2500" y="1571"/>
                    <a:pt x="2179" y="1794"/>
                    <a:pt x="1931" y="1794"/>
                  </a:cubicBezTo>
                  <a:cubicBezTo>
                    <a:pt x="1853" y="1794"/>
                    <a:pt x="1792" y="1774"/>
                    <a:pt x="1741" y="1730"/>
                  </a:cubicBezTo>
                  <a:cubicBezTo>
                    <a:pt x="1719" y="1707"/>
                    <a:pt x="1697" y="1682"/>
                    <a:pt x="1680" y="1660"/>
                  </a:cubicBezTo>
                  <a:cubicBezTo>
                    <a:pt x="1783" y="1562"/>
                    <a:pt x="1831" y="1426"/>
                    <a:pt x="1808" y="1278"/>
                  </a:cubicBezTo>
                  <a:cubicBezTo>
                    <a:pt x="1780" y="1172"/>
                    <a:pt x="1725" y="1152"/>
                    <a:pt x="1694" y="1152"/>
                  </a:cubicBezTo>
                  <a:cubicBezTo>
                    <a:pt x="1649" y="1152"/>
                    <a:pt x="1602" y="1189"/>
                    <a:pt x="1571" y="1244"/>
                  </a:cubicBezTo>
                  <a:cubicBezTo>
                    <a:pt x="1527" y="1331"/>
                    <a:pt x="1501" y="1484"/>
                    <a:pt x="1582" y="1641"/>
                  </a:cubicBezTo>
                  <a:cubicBezTo>
                    <a:pt x="1470" y="1713"/>
                    <a:pt x="1310" y="1753"/>
                    <a:pt x="1111" y="1753"/>
                  </a:cubicBezTo>
                  <a:cubicBezTo>
                    <a:pt x="1057" y="1753"/>
                    <a:pt x="1000" y="1750"/>
                    <a:pt x="941" y="1744"/>
                  </a:cubicBezTo>
                  <a:cubicBezTo>
                    <a:pt x="737" y="1721"/>
                    <a:pt x="659" y="1613"/>
                    <a:pt x="631" y="1507"/>
                  </a:cubicBezTo>
                  <a:lnTo>
                    <a:pt x="631" y="1507"/>
                  </a:lnTo>
                  <a:cubicBezTo>
                    <a:pt x="634" y="1507"/>
                    <a:pt x="638" y="1507"/>
                    <a:pt x="641" y="1507"/>
                  </a:cubicBezTo>
                  <a:cubicBezTo>
                    <a:pt x="776" y="1507"/>
                    <a:pt x="878" y="1451"/>
                    <a:pt x="929" y="1353"/>
                  </a:cubicBezTo>
                  <a:cubicBezTo>
                    <a:pt x="980" y="1258"/>
                    <a:pt x="969" y="1147"/>
                    <a:pt x="899" y="1041"/>
                  </a:cubicBezTo>
                  <a:cubicBezTo>
                    <a:pt x="857" y="979"/>
                    <a:pt x="807" y="965"/>
                    <a:pt x="776" y="965"/>
                  </a:cubicBezTo>
                  <a:cubicBezTo>
                    <a:pt x="731" y="965"/>
                    <a:pt x="690" y="985"/>
                    <a:pt x="651" y="1032"/>
                  </a:cubicBezTo>
                  <a:cubicBezTo>
                    <a:pt x="575" y="1119"/>
                    <a:pt x="525" y="1272"/>
                    <a:pt x="533" y="1412"/>
                  </a:cubicBezTo>
                  <a:cubicBezTo>
                    <a:pt x="444" y="1387"/>
                    <a:pt x="358" y="1334"/>
                    <a:pt x="271" y="1261"/>
                  </a:cubicBezTo>
                  <a:cubicBezTo>
                    <a:pt x="90" y="1102"/>
                    <a:pt x="123" y="910"/>
                    <a:pt x="162" y="809"/>
                  </a:cubicBezTo>
                  <a:cubicBezTo>
                    <a:pt x="232" y="622"/>
                    <a:pt x="408" y="474"/>
                    <a:pt x="553" y="474"/>
                  </a:cubicBezTo>
                  <a:cubicBezTo>
                    <a:pt x="595" y="474"/>
                    <a:pt x="634" y="483"/>
                    <a:pt x="664" y="508"/>
                  </a:cubicBezTo>
                  <a:cubicBezTo>
                    <a:pt x="670" y="514"/>
                    <a:pt x="678" y="517"/>
                    <a:pt x="686" y="517"/>
                  </a:cubicBezTo>
                  <a:cubicBezTo>
                    <a:pt x="693" y="517"/>
                    <a:pt x="700" y="515"/>
                    <a:pt x="706" y="511"/>
                  </a:cubicBezTo>
                  <a:cubicBezTo>
                    <a:pt x="720" y="505"/>
                    <a:pt x="731" y="491"/>
                    <a:pt x="729" y="474"/>
                  </a:cubicBezTo>
                  <a:cubicBezTo>
                    <a:pt x="729" y="469"/>
                    <a:pt x="717" y="260"/>
                    <a:pt x="821" y="148"/>
                  </a:cubicBezTo>
                  <a:cubicBezTo>
                    <a:pt x="863" y="104"/>
                    <a:pt x="921" y="82"/>
                    <a:pt x="991" y="82"/>
                  </a:cubicBezTo>
                  <a:close/>
                  <a:moveTo>
                    <a:pt x="984" y="0"/>
                  </a:moveTo>
                  <a:cubicBezTo>
                    <a:pt x="892" y="0"/>
                    <a:pt x="816" y="31"/>
                    <a:pt x="759" y="92"/>
                  </a:cubicBezTo>
                  <a:cubicBezTo>
                    <a:pt x="673" y="184"/>
                    <a:pt x="651" y="324"/>
                    <a:pt x="645" y="407"/>
                  </a:cubicBezTo>
                  <a:cubicBezTo>
                    <a:pt x="611" y="396"/>
                    <a:pt x="581" y="391"/>
                    <a:pt x="545" y="391"/>
                  </a:cubicBezTo>
                  <a:cubicBezTo>
                    <a:pt x="363" y="391"/>
                    <a:pt x="160" y="561"/>
                    <a:pt x="79" y="776"/>
                  </a:cubicBezTo>
                  <a:cubicBezTo>
                    <a:pt x="0" y="982"/>
                    <a:pt x="51" y="1180"/>
                    <a:pt x="210" y="1320"/>
                  </a:cubicBezTo>
                  <a:cubicBezTo>
                    <a:pt x="316" y="1415"/>
                    <a:pt x="427" y="1470"/>
                    <a:pt x="539" y="1495"/>
                  </a:cubicBezTo>
                  <a:cubicBezTo>
                    <a:pt x="578" y="1682"/>
                    <a:pt x="717" y="1802"/>
                    <a:pt x="927" y="1822"/>
                  </a:cubicBezTo>
                  <a:cubicBezTo>
                    <a:pt x="991" y="1828"/>
                    <a:pt x="1052" y="1831"/>
                    <a:pt x="1111" y="1831"/>
                  </a:cubicBezTo>
                  <a:cubicBezTo>
                    <a:pt x="1322" y="1831"/>
                    <a:pt x="1496" y="1791"/>
                    <a:pt x="1616" y="1710"/>
                  </a:cubicBezTo>
                  <a:cubicBezTo>
                    <a:pt x="1638" y="1735"/>
                    <a:pt x="1658" y="1763"/>
                    <a:pt x="1686" y="1788"/>
                  </a:cubicBezTo>
                  <a:cubicBezTo>
                    <a:pt x="1750" y="1844"/>
                    <a:pt x="1831" y="1875"/>
                    <a:pt x="1931" y="1875"/>
                  </a:cubicBezTo>
                  <a:cubicBezTo>
                    <a:pt x="2210" y="1875"/>
                    <a:pt x="2559" y="1638"/>
                    <a:pt x="2695" y="1353"/>
                  </a:cubicBezTo>
                  <a:cubicBezTo>
                    <a:pt x="2782" y="1175"/>
                    <a:pt x="2768" y="999"/>
                    <a:pt x="2656" y="865"/>
                  </a:cubicBezTo>
                  <a:cubicBezTo>
                    <a:pt x="2573" y="759"/>
                    <a:pt x="2472" y="700"/>
                    <a:pt x="2355" y="686"/>
                  </a:cubicBezTo>
                  <a:cubicBezTo>
                    <a:pt x="2361" y="480"/>
                    <a:pt x="2257" y="279"/>
                    <a:pt x="2071" y="140"/>
                  </a:cubicBezTo>
                  <a:cubicBezTo>
                    <a:pt x="1983" y="72"/>
                    <a:pt x="1886" y="40"/>
                    <a:pt x="1788" y="40"/>
                  </a:cubicBezTo>
                  <a:cubicBezTo>
                    <a:pt x="1668" y="40"/>
                    <a:pt x="1547" y="89"/>
                    <a:pt x="1446" y="181"/>
                  </a:cubicBezTo>
                  <a:cubicBezTo>
                    <a:pt x="1390" y="131"/>
                    <a:pt x="1320" y="92"/>
                    <a:pt x="1239" y="59"/>
                  </a:cubicBezTo>
                  <a:cubicBezTo>
                    <a:pt x="1144" y="20"/>
                    <a:pt x="1059" y="0"/>
                    <a:pt x="9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" name="Google Shape;6022;p56">
              <a:extLst>
                <a:ext uri="{FF2B5EF4-FFF2-40B4-BE49-F238E27FC236}">
                  <a16:creationId xmlns:a16="http://schemas.microsoft.com/office/drawing/2014/main" id="{73AF5F8A-CC1E-45B9-A703-0280772582BC}"/>
                </a:ext>
              </a:extLst>
            </p:cNvPr>
            <p:cNvSpPr/>
            <p:nvPr/>
          </p:nvSpPr>
          <p:spPr>
            <a:xfrm rot="-339373">
              <a:off x="473124" y="3203756"/>
              <a:ext cx="97279" cy="96625"/>
            </a:xfrm>
            <a:custGeom>
              <a:avLst/>
              <a:gdLst/>
              <a:ahLst/>
              <a:cxnLst/>
              <a:rect l="l" t="t" r="r" b="b"/>
              <a:pathLst>
                <a:path w="1340" h="1331" extrusionOk="0">
                  <a:moveTo>
                    <a:pt x="1008" y="139"/>
                  </a:moveTo>
                  <a:lnTo>
                    <a:pt x="1008" y="139"/>
                  </a:lnTo>
                  <a:cubicBezTo>
                    <a:pt x="994" y="187"/>
                    <a:pt x="963" y="279"/>
                    <a:pt x="924" y="382"/>
                  </a:cubicBezTo>
                  <a:cubicBezTo>
                    <a:pt x="874" y="337"/>
                    <a:pt x="813" y="295"/>
                    <a:pt x="757" y="254"/>
                  </a:cubicBezTo>
                  <a:cubicBezTo>
                    <a:pt x="888" y="181"/>
                    <a:pt x="966" y="145"/>
                    <a:pt x="1008" y="139"/>
                  </a:cubicBezTo>
                  <a:close/>
                  <a:moveTo>
                    <a:pt x="375" y="92"/>
                  </a:moveTo>
                  <a:lnTo>
                    <a:pt x="375" y="92"/>
                  </a:lnTo>
                  <a:cubicBezTo>
                    <a:pt x="417" y="114"/>
                    <a:pt x="492" y="167"/>
                    <a:pt x="609" y="251"/>
                  </a:cubicBezTo>
                  <a:cubicBezTo>
                    <a:pt x="539" y="293"/>
                    <a:pt x="470" y="337"/>
                    <a:pt x="400" y="385"/>
                  </a:cubicBezTo>
                  <a:cubicBezTo>
                    <a:pt x="377" y="212"/>
                    <a:pt x="372" y="131"/>
                    <a:pt x="375" y="92"/>
                  </a:cubicBezTo>
                  <a:close/>
                  <a:moveTo>
                    <a:pt x="338" y="532"/>
                  </a:moveTo>
                  <a:cubicBezTo>
                    <a:pt x="350" y="608"/>
                    <a:pt x="364" y="697"/>
                    <a:pt x="380" y="789"/>
                  </a:cubicBezTo>
                  <a:cubicBezTo>
                    <a:pt x="168" y="781"/>
                    <a:pt x="110" y="753"/>
                    <a:pt x="96" y="742"/>
                  </a:cubicBezTo>
                  <a:cubicBezTo>
                    <a:pt x="126" y="700"/>
                    <a:pt x="218" y="619"/>
                    <a:pt x="338" y="532"/>
                  </a:cubicBezTo>
                  <a:close/>
                  <a:moveTo>
                    <a:pt x="963" y="516"/>
                  </a:moveTo>
                  <a:cubicBezTo>
                    <a:pt x="1128" y="647"/>
                    <a:pt x="1203" y="725"/>
                    <a:pt x="1228" y="761"/>
                  </a:cubicBezTo>
                  <a:cubicBezTo>
                    <a:pt x="1159" y="772"/>
                    <a:pt x="1016" y="784"/>
                    <a:pt x="852" y="789"/>
                  </a:cubicBezTo>
                  <a:cubicBezTo>
                    <a:pt x="891" y="703"/>
                    <a:pt x="930" y="608"/>
                    <a:pt x="963" y="516"/>
                  </a:cubicBezTo>
                  <a:close/>
                  <a:moveTo>
                    <a:pt x="679" y="307"/>
                  </a:moveTo>
                  <a:cubicBezTo>
                    <a:pt x="754" y="357"/>
                    <a:pt x="827" y="413"/>
                    <a:pt x="894" y="466"/>
                  </a:cubicBezTo>
                  <a:cubicBezTo>
                    <a:pt x="852" y="577"/>
                    <a:pt x="807" y="692"/>
                    <a:pt x="762" y="795"/>
                  </a:cubicBezTo>
                  <a:cubicBezTo>
                    <a:pt x="714" y="796"/>
                    <a:pt x="663" y="797"/>
                    <a:pt x="613" y="797"/>
                  </a:cubicBezTo>
                  <a:cubicBezTo>
                    <a:pt x="563" y="797"/>
                    <a:pt x="513" y="796"/>
                    <a:pt x="464" y="795"/>
                  </a:cubicBezTo>
                  <a:cubicBezTo>
                    <a:pt x="444" y="675"/>
                    <a:pt x="428" y="566"/>
                    <a:pt x="408" y="479"/>
                  </a:cubicBezTo>
                  <a:cubicBezTo>
                    <a:pt x="497" y="421"/>
                    <a:pt x="589" y="357"/>
                    <a:pt x="679" y="307"/>
                  </a:cubicBezTo>
                  <a:close/>
                  <a:moveTo>
                    <a:pt x="726" y="873"/>
                  </a:moveTo>
                  <a:lnTo>
                    <a:pt x="726" y="873"/>
                  </a:lnTo>
                  <a:cubicBezTo>
                    <a:pt x="629" y="1085"/>
                    <a:pt x="576" y="1180"/>
                    <a:pt x="545" y="1219"/>
                  </a:cubicBezTo>
                  <a:cubicBezTo>
                    <a:pt x="531" y="1152"/>
                    <a:pt x="506" y="1021"/>
                    <a:pt x="478" y="873"/>
                  </a:cubicBezTo>
                  <a:lnTo>
                    <a:pt x="478" y="873"/>
                  </a:lnTo>
                  <a:cubicBezTo>
                    <a:pt x="518" y="876"/>
                    <a:pt x="559" y="877"/>
                    <a:pt x="601" y="877"/>
                  </a:cubicBezTo>
                  <a:cubicBezTo>
                    <a:pt x="642" y="877"/>
                    <a:pt x="684" y="876"/>
                    <a:pt x="726" y="873"/>
                  </a:cubicBezTo>
                  <a:close/>
                  <a:moveTo>
                    <a:pt x="355" y="1"/>
                  </a:moveTo>
                  <a:cubicBezTo>
                    <a:pt x="340" y="1"/>
                    <a:pt x="324" y="8"/>
                    <a:pt x="313" y="19"/>
                  </a:cubicBezTo>
                  <a:cubicBezTo>
                    <a:pt x="297" y="36"/>
                    <a:pt x="271" y="67"/>
                    <a:pt x="324" y="440"/>
                  </a:cubicBezTo>
                  <a:cubicBezTo>
                    <a:pt x="224" y="513"/>
                    <a:pt x="71" y="633"/>
                    <a:pt x="26" y="703"/>
                  </a:cubicBezTo>
                  <a:cubicBezTo>
                    <a:pt x="1" y="733"/>
                    <a:pt x="12" y="761"/>
                    <a:pt x="18" y="775"/>
                  </a:cubicBezTo>
                  <a:cubicBezTo>
                    <a:pt x="43" y="817"/>
                    <a:pt x="101" y="859"/>
                    <a:pt x="394" y="873"/>
                  </a:cubicBezTo>
                  <a:cubicBezTo>
                    <a:pt x="436" y="1104"/>
                    <a:pt x="475" y="1297"/>
                    <a:pt x="475" y="1297"/>
                  </a:cubicBezTo>
                  <a:cubicBezTo>
                    <a:pt x="478" y="1302"/>
                    <a:pt x="481" y="1314"/>
                    <a:pt x="492" y="1319"/>
                  </a:cubicBezTo>
                  <a:cubicBezTo>
                    <a:pt x="500" y="1328"/>
                    <a:pt x="514" y="1330"/>
                    <a:pt x="525" y="1330"/>
                  </a:cubicBezTo>
                  <a:cubicBezTo>
                    <a:pt x="559" y="1330"/>
                    <a:pt x="615" y="1330"/>
                    <a:pt x="815" y="876"/>
                  </a:cubicBezTo>
                  <a:cubicBezTo>
                    <a:pt x="1033" y="870"/>
                    <a:pt x="1214" y="853"/>
                    <a:pt x="1273" y="842"/>
                  </a:cubicBezTo>
                  <a:cubicBezTo>
                    <a:pt x="1298" y="839"/>
                    <a:pt x="1315" y="825"/>
                    <a:pt x="1323" y="800"/>
                  </a:cubicBezTo>
                  <a:cubicBezTo>
                    <a:pt x="1329" y="764"/>
                    <a:pt x="1340" y="717"/>
                    <a:pt x="994" y="438"/>
                  </a:cubicBezTo>
                  <a:cubicBezTo>
                    <a:pt x="1044" y="304"/>
                    <a:pt x="1080" y="192"/>
                    <a:pt x="1094" y="142"/>
                  </a:cubicBezTo>
                  <a:cubicBezTo>
                    <a:pt x="1103" y="108"/>
                    <a:pt x="1094" y="89"/>
                    <a:pt x="1086" y="78"/>
                  </a:cubicBezTo>
                  <a:cubicBezTo>
                    <a:pt x="1078" y="67"/>
                    <a:pt x="1061" y="53"/>
                    <a:pt x="1030" y="53"/>
                  </a:cubicBezTo>
                  <a:cubicBezTo>
                    <a:pt x="974" y="53"/>
                    <a:pt x="855" y="103"/>
                    <a:pt x="687" y="203"/>
                  </a:cubicBezTo>
                  <a:cubicBezTo>
                    <a:pt x="603" y="145"/>
                    <a:pt x="419" y="16"/>
                    <a:pt x="366" y="2"/>
                  </a:cubicBezTo>
                  <a:cubicBezTo>
                    <a:pt x="363" y="1"/>
                    <a:pt x="359" y="1"/>
                    <a:pt x="3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" name="Google Shape;6023;p56">
              <a:extLst>
                <a:ext uri="{FF2B5EF4-FFF2-40B4-BE49-F238E27FC236}">
                  <a16:creationId xmlns:a16="http://schemas.microsoft.com/office/drawing/2014/main" id="{78088DCA-3E4E-49D6-859A-BBEF7E786406}"/>
                </a:ext>
              </a:extLst>
            </p:cNvPr>
            <p:cNvSpPr/>
            <p:nvPr/>
          </p:nvSpPr>
          <p:spPr>
            <a:xfrm rot="-339373">
              <a:off x="1214012" y="3301039"/>
              <a:ext cx="102360" cy="91761"/>
            </a:xfrm>
            <a:custGeom>
              <a:avLst/>
              <a:gdLst/>
              <a:ahLst/>
              <a:cxnLst/>
              <a:rect l="l" t="t" r="r" b="b"/>
              <a:pathLst>
                <a:path w="1410" h="1264" extrusionOk="0">
                  <a:moveTo>
                    <a:pt x="430" y="89"/>
                  </a:moveTo>
                  <a:cubicBezTo>
                    <a:pt x="475" y="100"/>
                    <a:pt x="578" y="162"/>
                    <a:pt x="703" y="254"/>
                  </a:cubicBezTo>
                  <a:cubicBezTo>
                    <a:pt x="634" y="287"/>
                    <a:pt x="558" y="329"/>
                    <a:pt x="475" y="377"/>
                  </a:cubicBezTo>
                  <a:cubicBezTo>
                    <a:pt x="419" y="170"/>
                    <a:pt x="422" y="106"/>
                    <a:pt x="430" y="89"/>
                  </a:cubicBezTo>
                  <a:close/>
                  <a:moveTo>
                    <a:pt x="1130" y="142"/>
                  </a:moveTo>
                  <a:lnTo>
                    <a:pt x="1130" y="142"/>
                  </a:lnTo>
                  <a:cubicBezTo>
                    <a:pt x="1122" y="187"/>
                    <a:pt x="1102" y="279"/>
                    <a:pt x="1060" y="413"/>
                  </a:cubicBezTo>
                  <a:cubicBezTo>
                    <a:pt x="996" y="366"/>
                    <a:pt x="927" y="310"/>
                    <a:pt x="862" y="260"/>
                  </a:cubicBezTo>
                  <a:cubicBezTo>
                    <a:pt x="1019" y="184"/>
                    <a:pt x="1094" y="156"/>
                    <a:pt x="1130" y="142"/>
                  </a:cubicBezTo>
                  <a:close/>
                  <a:moveTo>
                    <a:pt x="422" y="491"/>
                  </a:moveTo>
                  <a:cubicBezTo>
                    <a:pt x="447" y="564"/>
                    <a:pt x="472" y="642"/>
                    <a:pt x="503" y="725"/>
                  </a:cubicBezTo>
                  <a:cubicBezTo>
                    <a:pt x="265" y="703"/>
                    <a:pt x="159" y="684"/>
                    <a:pt x="115" y="664"/>
                  </a:cubicBezTo>
                  <a:cubicBezTo>
                    <a:pt x="179" y="631"/>
                    <a:pt x="293" y="566"/>
                    <a:pt x="422" y="491"/>
                  </a:cubicBezTo>
                  <a:close/>
                  <a:moveTo>
                    <a:pt x="781" y="301"/>
                  </a:moveTo>
                  <a:cubicBezTo>
                    <a:pt x="865" y="366"/>
                    <a:pt x="954" y="435"/>
                    <a:pt x="1033" y="502"/>
                  </a:cubicBezTo>
                  <a:cubicBezTo>
                    <a:pt x="1005" y="589"/>
                    <a:pt x="977" y="675"/>
                    <a:pt x="949" y="756"/>
                  </a:cubicBezTo>
                  <a:cubicBezTo>
                    <a:pt x="826" y="753"/>
                    <a:pt x="703" y="745"/>
                    <a:pt x="592" y="734"/>
                  </a:cubicBezTo>
                  <a:cubicBezTo>
                    <a:pt x="556" y="633"/>
                    <a:pt x="522" y="536"/>
                    <a:pt x="500" y="452"/>
                  </a:cubicBezTo>
                  <a:cubicBezTo>
                    <a:pt x="603" y="396"/>
                    <a:pt x="698" y="343"/>
                    <a:pt x="781" y="301"/>
                  </a:cubicBezTo>
                  <a:close/>
                  <a:moveTo>
                    <a:pt x="1100" y="561"/>
                  </a:moveTo>
                  <a:cubicBezTo>
                    <a:pt x="1219" y="664"/>
                    <a:pt x="1275" y="731"/>
                    <a:pt x="1295" y="762"/>
                  </a:cubicBezTo>
                  <a:cubicBezTo>
                    <a:pt x="1245" y="762"/>
                    <a:pt x="1150" y="762"/>
                    <a:pt x="1035" y="759"/>
                  </a:cubicBezTo>
                  <a:lnTo>
                    <a:pt x="1100" y="561"/>
                  </a:lnTo>
                  <a:close/>
                  <a:moveTo>
                    <a:pt x="625" y="817"/>
                  </a:moveTo>
                  <a:cubicBezTo>
                    <a:pt x="717" y="826"/>
                    <a:pt x="821" y="831"/>
                    <a:pt x="921" y="837"/>
                  </a:cubicBezTo>
                  <a:cubicBezTo>
                    <a:pt x="846" y="1035"/>
                    <a:pt x="798" y="1127"/>
                    <a:pt x="770" y="1166"/>
                  </a:cubicBezTo>
                  <a:cubicBezTo>
                    <a:pt x="740" y="1105"/>
                    <a:pt x="684" y="971"/>
                    <a:pt x="625" y="817"/>
                  </a:cubicBezTo>
                  <a:close/>
                  <a:moveTo>
                    <a:pt x="421" y="0"/>
                  </a:moveTo>
                  <a:cubicBezTo>
                    <a:pt x="399" y="0"/>
                    <a:pt x="379" y="11"/>
                    <a:pt x="366" y="31"/>
                  </a:cubicBezTo>
                  <a:cubicBezTo>
                    <a:pt x="341" y="64"/>
                    <a:pt x="324" y="140"/>
                    <a:pt x="402" y="410"/>
                  </a:cubicBezTo>
                  <a:cubicBezTo>
                    <a:pt x="193" y="525"/>
                    <a:pt x="23" y="622"/>
                    <a:pt x="23" y="622"/>
                  </a:cubicBezTo>
                  <a:cubicBezTo>
                    <a:pt x="14" y="628"/>
                    <a:pt x="6" y="636"/>
                    <a:pt x="3" y="647"/>
                  </a:cubicBezTo>
                  <a:cubicBezTo>
                    <a:pt x="0" y="664"/>
                    <a:pt x="3" y="684"/>
                    <a:pt x="14" y="698"/>
                  </a:cubicBezTo>
                  <a:cubicBezTo>
                    <a:pt x="28" y="717"/>
                    <a:pt x="62" y="770"/>
                    <a:pt x="533" y="812"/>
                  </a:cubicBezTo>
                  <a:cubicBezTo>
                    <a:pt x="611" y="1013"/>
                    <a:pt x="684" y="1180"/>
                    <a:pt x="712" y="1233"/>
                  </a:cubicBezTo>
                  <a:cubicBezTo>
                    <a:pt x="726" y="1250"/>
                    <a:pt x="742" y="1264"/>
                    <a:pt x="765" y="1264"/>
                  </a:cubicBezTo>
                  <a:cubicBezTo>
                    <a:pt x="795" y="1264"/>
                    <a:pt x="851" y="1264"/>
                    <a:pt x="999" y="831"/>
                  </a:cubicBezTo>
                  <a:cubicBezTo>
                    <a:pt x="1093" y="837"/>
                    <a:pt x="1173" y="839"/>
                    <a:pt x="1233" y="839"/>
                  </a:cubicBezTo>
                  <a:cubicBezTo>
                    <a:pt x="1267" y="839"/>
                    <a:pt x="1295" y="838"/>
                    <a:pt x="1314" y="837"/>
                  </a:cubicBezTo>
                  <a:cubicBezTo>
                    <a:pt x="1359" y="837"/>
                    <a:pt x="1373" y="809"/>
                    <a:pt x="1376" y="795"/>
                  </a:cubicBezTo>
                  <a:cubicBezTo>
                    <a:pt x="1387" y="770"/>
                    <a:pt x="1409" y="709"/>
                    <a:pt x="1125" y="469"/>
                  </a:cubicBezTo>
                  <a:cubicBezTo>
                    <a:pt x="1158" y="371"/>
                    <a:pt x="1219" y="151"/>
                    <a:pt x="1217" y="100"/>
                  </a:cubicBezTo>
                  <a:cubicBezTo>
                    <a:pt x="1214" y="75"/>
                    <a:pt x="1194" y="50"/>
                    <a:pt x="1158" y="50"/>
                  </a:cubicBezTo>
                  <a:cubicBezTo>
                    <a:pt x="1122" y="50"/>
                    <a:pt x="1047" y="70"/>
                    <a:pt x="784" y="201"/>
                  </a:cubicBezTo>
                  <a:cubicBezTo>
                    <a:pt x="687" y="131"/>
                    <a:pt x="522" y="22"/>
                    <a:pt x="441" y="3"/>
                  </a:cubicBezTo>
                  <a:cubicBezTo>
                    <a:pt x="434" y="1"/>
                    <a:pt x="428" y="0"/>
                    <a:pt x="4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" name="Google Shape;6024;p56">
              <a:extLst>
                <a:ext uri="{FF2B5EF4-FFF2-40B4-BE49-F238E27FC236}">
                  <a16:creationId xmlns:a16="http://schemas.microsoft.com/office/drawing/2014/main" id="{E27028F3-A363-4E07-9677-06F064F0F9ED}"/>
                </a:ext>
              </a:extLst>
            </p:cNvPr>
            <p:cNvSpPr/>
            <p:nvPr/>
          </p:nvSpPr>
          <p:spPr>
            <a:xfrm rot="-339373">
              <a:off x="1380320" y="2201830"/>
              <a:ext cx="102288" cy="91834"/>
            </a:xfrm>
            <a:custGeom>
              <a:avLst/>
              <a:gdLst/>
              <a:ahLst/>
              <a:cxnLst/>
              <a:rect l="l" t="t" r="r" b="b"/>
              <a:pathLst>
                <a:path w="1409" h="1265" extrusionOk="0">
                  <a:moveTo>
                    <a:pt x="430" y="87"/>
                  </a:moveTo>
                  <a:lnTo>
                    <a:pt x="430" y="87"/>
                  </a:lnTo>
                  <a:cubicBezTo>
                    <a:pt x="474" y="101"/>
                    <a:pt x="580" y="159"/>
                    <a:pt x="706" y="252"/>
                  </a:cubicBezTo>
                  <a:cubicBezTo>
                    <a:pt x="636" y="285"/>
                    <a:pt x="558" y="327"/>
                    <a:pt x="474" y="371"/>
                  </a:cubicBezTo>
                  <a:cubicBezTo>
                    <a:pt x="419" y="168"/>
                    <a:pt x="424" y="104"/>
                    <a:pt x="430" y="87"/>
                  </a:cubicBezTo>
                  <a:close/>
                  <a:moveTo>
                    <a:pt x="1130" y="143"/>
                  </a:moveTo>
                  <a:lnTo>
                    <a:pt x="1130" y="143"/>
                  </a:lnTo>
                  <a:cubicBezTo>
                    <a:pt x="1124" y="187"/>
                    <a:pt x="1102" y="279"/>
                    <a:pt x="1060" y="413"/>
                  </a:cubicBezTo>
                  <a:cubicBezTo>
                    <a:pt x="999" y="366"/>
                    <a:pt x="929" y="310"/>
                    <a:pt x="862" y="260"/>
                  </a:cubicBezTo>
                  <a:cubicBezTo>
                    <a:pt x="1018" y="185"/>
                    <a:pt x="1094" y="154"/>
                    <a:pt x="1130" y="143"/>
                  </a:cubicBezTo>
                  <a:close/>
                  <a:moveTo>
                    <a:pt x="421" y="491"/>
                  </a:moveTo>
                  <a:cubicBezTo>
                    <a:pt x="447" y="564"/>
                    <a:pt x="472" y="642"/>
                    <a:pt x="502" y="726"/>
                  </a:cubicBezTo>
                  <a:cubicBezTo>
                    <a:pt x="265" y="703"/>
                    <a:pt x="162" y="684"/>
                    <a:pt x="117" y="664"/>
                  </a:cubicBezTo>
                  <a:cubicBezTo>
                    <a:pt x="179" y="631"/>
                    <a:pt x="290" y="564"/>
                    <a:pt x="421" y="491"/>
                  </a:cubicBezTo>
                  <a:close/>
                  <a:moveTo>
                    <a:pt x="781" y="302"/>
                  </a:moveTo>
                  <a:cubicBezTo>
                    <a:pt x="865" y="366"/>
                    <a:pt x="957" y="436"/>
                    <a:pt x="1032" y="503"/>
                  </a:cubicBezTo>
                  <a:cubicBezTo>
                    <a:pt x="1004" y="589"/>
                    <a:pt x="977" y="676"/>
                    <a:pt x="949" y="756"/>
                  </a:cubicBezTo>
                  <a:cubicBezTo>
                    <a:pt x="829" y="754"/>
                    <a:pt x="706" y="745"/>
                    <a:pt x="594" y="734"/>
                  </a:cubicBezTo>
                  <a:cubicBezTo>
                    <a:pt x="555" y="634"/>
                    <a:pt x="525" y="536"/>
                    <a:pt x="500" y="452"/>
                  </a:cubicBezTo>
                  <a:cubicBezTo>
                    <a:pt x="606" y="397"/>
                    <a:pt x="698" y="344"/>
                    <a:pt x="781" y="302"/>
                  </a:cubicBezTo>
                  <a:close/>
                  <a:moveTo>
                    <a:pt x="1097" y="556"/>
                  </a:moveTo>
                  <a:cubicBezTo>
                    <a:pt x="1219" y="662"/>
                    <a:pt x="1275" y="729"/>
                    <a:pt x="1292" y="759"/>
                  </a:cubicBezTo>
                  <a:cubicBezTo>
                    <a:pt x="1242" y="759"/>
                    <a:pt x="1150" y="759"/>
                    <a:pt x="1032" y="756"/>
                  </a:cubicBezTo>
                  <a:cubicBezTo>
                    <a:pt x="1057" y="692"/>
                    <a:pt x="1080" y="628"/>
                    <a:pt x="1097" y="556"/>
                  </a:cubicBezTo>
                  <a:close/>
                  <a:moveTo>
                    <a:pt x="625" y="818"/>
                  </a:moveTo>
                  <a:lnTo>
                    <a:pt x="625" y="818"/>
                  </a:lnTo>
                  <a:cubicBezTo>
                    <a:pt x="720" y="826"/>
                    <a:pt x="820" y="829"/>
                    <a:pt x="921" y="837"/>
                  </a:cubicBezTo>
                  <a:cubicBezTo>
                    <a:pt x="848" y="1035"/>
                    <a:pt x="801" y="1130"/>
                    <a:pt x="773" y="1167"/>
                  </a:cubicBezTo>
                  <a:cubicBezTo>
                    <a:pt x="739" y="1105"/>
                    <a:pt x="684" y="971"/>
                    <a:pt x="625" y="818"/>
                  </a:cubicBezTo>
                  <a:close/>
                  <a:moveTo>
                    <a:pt x="424" y="0"/>
                  </a:moveTo>
                  <a:cubicBezTo>
                    <a:pt x="401" y="0"/>
                    <a:pt x="381" y="12"/>
                    <a:pt x="368" y="31"/>
                  </a:cubicBezTo>
                  <a:cubicBezTo>
                    <a:pt x="343" y="65"/>
                    <a:pt x="327" y="137"/>
                    <a:pt x="402" y="411"/>
                  </a:cubicBezTo>
                  <a:cubicBezTo>
                    <a:pt x="193" y="525"/>
                    <a:pt x="25" y="623"/>
                    <a:pt x="25" y="623"/>
                  </a:cubicBezTo>
                  <a:cubicBezTo>
                    <a:pt x="14" y="625"/>
                    <a:pt x="9" y="637"/>
                    <a:pt x="6" y="648"/>
                  </a:cubicBezTo>
                  <a:cubicBezTo>
                    <a:pt x="0" y="664"/>
                    <a:pt x="6" y="681"/>
                    <a:pt x="14" y="695"/>
                  </a:cubicBezTo>
                  <a:cubicBezTo>
                    <a:pt x="28" y="717"/>
                    <a:pt x="64" y="770"/>
                    <a:pt x="536" y="812"/>
                  </a:cubicBezTo>
                  <a:cubicBezTo>
                    <a:pt x="611" y="1013"/>
                    <a:pt x="684" y="1181"/>
                    <a:pt x="712" y="1234"/>
                  </a:cubicBezTo>
                  <a:cubicBezTo>
                    <a:pt x="725" y="1250"/>
                    <a:pt x="745" y="1264"/>
                    <a:pt x="765" y="1264"/>
                  </a:cubicBezTo>
                  <a:cubicBezTo>
                    <a:pt x="795" y="1264"/>
                    <a:pt x="851" y="1264"/>
                    <a:pt x="1002" y="832"/>
                  </a:cubicBezTo>
                  <a:cubicBezTo>
                    <a:pt x="1082" y="836"/>
                    <a:pt x="1153" y="838"/>
                    <a:pt x="1209" y="838"/>
                  </a:cubicBezTo>
                  <a:cubicBezTo>
                    <a:pt x="1255" y="838"/>
                    <a:pt x="1292" y="837"/>
                    <a:pt x="1314" y="835"/>
                  </a:cubicBezTo>
                  <a:cubicBezTo>
                    <a:pt x="1362" y="835"/>
                    <a:pt x="1376" y="807"/>
                    <a:pt x="1378" y="793"/>
                  </a:cubicBezTo>
                  <a:cubicBezTo>
                    <a:pt x="1389" y="770"/>
                    <a:pt x="1409" y="709"/>
                    <a:pt x="1127" y="469"/>
                  </a:cubicBezTo>
                  <a:cubicBezTo>
                    <a:pt x="1158" y="371"/>
                    <a:pt x="1222" y="151"/>
                    <a:pt x="1219" y="101"/>
                  </a:cubicBezTo>
                  <a:cubicBezTo>
                    <a:pt x="1214" y="76"/>
                    <a:pt x="1197" y="51"/>
                    <a:pt x="1158" y="51"/>
                  </a:cubicBezTo>
                  <a:cubicBezTo>
                    <a:pt x="1124" y="51"/>
                    <a:pt x="1046" y="67"/>
                    <a:pt x="787" y="201"/>
                  </a:cubicBezTo>
                  <a:cubicBezTo>
                    <a:pt x="689" y="132"/>
                    <a:pt x="525" y="23"/>
                    <a:pt x="444" y="3"/>
                  </a:cubicBezTo>
                  <a:cubicBezTo>
                    <a:pt x="437" y="1"/>
                    <a:pt x="430" y="0"/>
                    <a:pt x="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" name="Google Shape;6025;p56">
              <a:extLst>
                <a:ext uri="{FF2B5EF4-FFF2-40B4-BE49-F238E27FC236}">
                  <a16:creationId xmlns:a16="http://schemas.microsoft.com/office/drawing/2014/main" id="{EA55591D-F469-4C9D-A48D-D005B651E588}"/>
                </a:ext>
              </a:extLst>
            </p:cNvPr>
            <p:cNvSpPr/>
            <p:nvPr/>
          </p:nvSpPr>
          <p:spPr>
            <a:xfrm rot="-339373">
              <a:off x="865175" y="3376960"/>
              <a:ext cx="53140" cy="53140"/>
            </a:xfrm>
            <a:custGeom>
              <a:avLst/>
              <a:gdLst/>
              <a:ahLst/>
              <a:cxnLst/>
              <a:rect l="l" t="t" r="r" b="b"/>
              <a:pathLst>
                <a:path w="732" h="732" extrusionOk="0">
                  <a:moveTo>
                    <a:pt x="385" y="126"/>
                  </a:moveTo>
                  <a:cubicBezTo>
                    <a:pt x="394" y="151"/>
                    <a:pt x="396" y="179"/>
                    <a:pt x="402" y="199"/>
                  </a:cubicBezTo>
                  <a:cubicBezTo>
                    <a:pt x="422" y="277"/>
                    <a:pt x="424" y="291"/>
                    <a:pt x="436" y="305"/>
                  </a:cubicBezTo>
                  <a:cubicBezTo>
                    <a:pt x="449" y="322"/>
                    <a:pt x="466" y="324"/>
                    <a:pt x="533" y="352"/>
                  </a:cubicBezTo>
                  <a:cubicBezTo>
                    <a:pt x="553" y="361"/>
                    <a:pt x="578" y="369"/>
                    <a:pt x="603" y="380"/>
                  </a:cubicBezTo>
                  <a:cubicBezTo>
                    <a:pt x="564" y="394"/>
                    <a:pt x="511" y="411"/>
                    <a:pt x="463" y="430"/>
                  </a:cubicBezTo>
                  <a:cubicBezTo>
                    <a:pt x="452" y="433"/>
                    <a:pt x="447" y="439"/>
                    <a:pt x="438" y="450"/>
                  </a:cubicBezTo>
                  <a:cubicBezTo>
                    <a:pt x="413" y="506"/>
                    <a:pt x="385" y="570"/>
                    <a:pt x="363" y="612"/>
                  </a:cubicBezTo>
                  <a:cubicBezTo>
                    <a:pt x="349" y="567"/>
                    <a:pt x="330" y="500"/>
                    <a:pt x="316" y="441"/>
                  </a:cubicBezTo>
                  <a:cubicBezTo>
                    <a:pt x="313" y="428"/>
                    <a:pt x="302" y="414"/>
                    <a:pt x="285" y="408"/>
                  </a:cubicBezTo>
                  <a:cubicBezTo>
                    <a:pt x="229" y="400"/>
                    <a:pt x="168" y="380"/>
                    <a:pt x="126" y="372"/>
                  </a:cubicBezTo>
                  <a:cubicBezTo>
                    <a:pt x="170" y="349"/>
                    <a:pt x="243" y="319"/>
                    <a:pt x="299" y="294"/>
                  </a:cubicBezTo>
                  <a:cubicBezTo>
                    <a:pt x="310" y="291"/>
                    <a:pt x="318" y="280"/>
                    <a:pt x="324" y="269"/>
                  </a:cubicBezTo>
                  <a:cubicBezTo>
                    <a:pt x="341" y="221"/>
                    <a:pt x="366" y="165"/>
                    <a:pt x="385" y="126"/>
                  </a:cubicBezTo>
                  <a:close/>
                  <a:moveTo>
                    <a:pt x="399" y="1"/>
                  </a:moveTo>
                  <a:cubicBezTo>
                    <a:pt x="380" y="1"/>
                    <a:pt x="349" y="1"/>
                    <a:pt x="257" y="224"/>
                  </a:cubicBezTo>
                  <a:cubicBezTo>
                    <a:pt x="17" y="313"/>
                    <a:pt x="9" y="347"/>
                    <a:pt x="3" y="363"/>
                  </a:cubicBezTo>
                  <a:cubicBezTo>
                    <a:pt x="0" y="377"/>
                    <a:pt x="3" y="394"/>
                    <a:pt x="9" y="405"/>
                  </a:cubicBezTo>
                  <a:cubicBezTo>
                    <a:pt x="17" y="416"/>
                    <a:pt x="34" y="439"/>
                    <a:pt x="240" y="486"/>
                  </a:cubicBezTo>
                  <a:cubicBezTo>
                    <a:pt x="299" y="732"/>
                    <a:pt x="321" y="732"/>
                    <a:pt x="352" y="732"/>
                  </a:cubicBezTo>
                  <a:cubicBezTo>
                    <a:pt x="380" y="732"/>
                    <a:pt x="399" y="732"/>
                    <a:pt x="505" y="503"/>
                  </a:cubicBezTo>
                  <a:cubicBezTo>
                    <a:pt x="578" y="478"/>
                    <a:pt x="687" y="441"/>
                    <a:pt x="712" y="419"/>
                  </a:cubicBezTo>
                  <a:cubicBezTo>
                    <a:pt x="720" y="414"/>
                    <a:pt x="731" y="391"/>
                    <a:pt x="728" y="377"/>
                  </a:cubicBezTo>
                  <a:cubicBezTo>
                    <a:pt x="720" y="344"/>
                    <a:pt x="684" y="324"/>
                    <a:pt x="564" y="280"/>
                  </a:cubicBezTo>
                  <a:cubicBezTo>
                    <a:pt x="544" y="274"/>
                    <a:pt x="519" y="263"/>
                    <a:pt x="505" y="255"/>
                  </a:cubicBezTo>
                  <a:cubicBezTo>
                    <a:pt x="502" y="238"/>
                    <a:pt x="494" y="210"/>
                    <a:pt x="489" y="185"/>
                  </a:cubicBezTo>
                  <a:cubicBezTo>
                    <a:pt x="466" y="93"/>
                    <a:pt x="455" y="43"/>
                    <a:pt x="438" y="23"/>
                  </a:cubicBezTo>
                  <a:cubicBezTo>
                    <a:pt x="433" y="12"/>
                    <a:pt x="413" y="1"/>
                    <a:pt x="3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" name="Google Shape;6026;p56">
              <a:extLst>
                <a:ext uri="{FF2B5EF4-FFF2-40B4-BE49-F238E27FC236}">
                  <a16:creationId xmlns:a16="http://schemas.microsoft.com/office/drawing/2014/main" id="{B24D3B2D-9A33-4AEF-9517-127E20B33777}"/>
                </a:ext>
              </a:extLst>
            </p:cNvPr>
            <p:cNvSpPr/>
            <p:nvPr/>
          </p:nvSpPr>
          <p:spPr>
            <a:xfrm rot="-339373">
              <a:off x="394580" y="2536033"/>
              <a:ext cx="53358" cy="52922"/>
            </a:xfrm>
            <a:custGeom>
              <a:avLst/>
              <a:gdLst/>
              <a:ahLst/>
              <a:cxnLst/>
              <a:rect l="l" t="t" r="r" b="b"/>
              <a:pathLst>
                <a:path w="735" h="729" extrusionOk="0">
                  <a:moveTo>
                    <a:pt x="391" y="120"/>
                  </a:moveTo>
                  <a:cubicBezTo>
                    <a:pt x="399" y="146"/>
                    <a:pt x="402" y="173"/>
                    <a:pt x="408" y="196"/>
                  </a:cubicBezTo>
                  <a:cubicBezTo>
                    <a:pt x="427" y="271"/>
                    <a:pt x="430" y="285"/>
                    <a:pt x="441" y="299"/>
                  </a:cubicBezTo>
                  <a:cubicBezTo>
                    <a:pt x="455" y="316"/>
                    <a:pt x="472" y="321"/>
                    <a:pt x="539" y="349"/>
                  </a:cubicBezTo>
                  <a:cubicBezTo>
                    <a:pt x="558" y="355"/>
                    <a:pt x="583" y="366"/>
                    <a:pt x="609" y="377"/>
                  </a:cubicBezTo>
                  <a:cubicBezTo>
                    <a:pt x="569" y="391"/>
                    <a:pt x="516" y="408"/>
                    <a:pt x="469" y="425"/>
                  </a:cubicBezTo>
                  <a:cubicBezTo>
                    <a:pt x="458" y="427"/>
                    <a:pt x="449" y="436"/>
                    <a:pt x="444" y="447"/>
                  </a:cubicBezTo>
                  <a:cubicBezTo>
                    <a:pt x="416" y="503"/>
                    <a:pt x="388" y="564"/>
                    <a:pt x="363" y="606"/>
                  </a:cubicBezTo>
                  <a:cubicBezTo>
                    <a:pt x="349" y="561"/>
                    <a:pt x="332" y="494"/>
                    <a:pt x="318" y="436"/>
                  </a:cubicBezTo>
                  <a:cubicBezTo>
                    <a:pt x="316" y="422"/>
                    <a:pt x="304" y="408"/>
                    <a:pt x="288" y="405"/>
                  </a:cubicBezTo>
                  <a:cubicBezTo>
                    <a:pt x="232" y="394"/>
                    <a:pt x="168" y="377"/>
                    <a:pt x="126" y="366"/>
                  </a:cubicBezTo>
                  <a:cubicBezTo>
                    <a:pt x="171" y="341"/>
                    <a:pt x="240" y="313"/>
                    <a:pt x="304" y="288"/>
                  </a:cubicBezTo>
                  <a:cubicBezTo>
                    <a:pt x="316" y="285"/>
                    <a:pt x="324" y="274"/>
                    <a:pt x="330" y="266"/>
                  </a:cubicBezTo>
                  <a:cubicBezTo>
                    <a:pt x="346" y="215"/>
                    <a:pt x="371" y="159"/>
                    <a:pt x="391" y="120"/>
                  </a:cubicBezTo>
                  <a:close/>
                  <a:moveTo>
                    <a:pt x="402" y="0"/>
                  </a:moveTo>
                  <a:cubicBezTo>
                    <a:pt x="380" y="0"/>
                    <a:pt x="349" y="0"/>
                    <a:pt x="260" y="224"/>
                  </a:cubicBezTo>
                  <a:cubicBezTo>
                    <a:pt x="17" y="313"/>
                    <a:pt x="11" y="344"/>
                    <a:pt x="3" y="363"/>
                  </a:cubicBezTo>
                  <a:cubicBezTo>
                    <a:pt x="0" y="372"/>
                    <a:pt x="3" y="391"/>
                    <a:pt x="11" y="399"/>
                  </a:cubicBezTo>
                  <a:cubicBezTo>
                    <a:pt x="17" y="411"/>
                    <a:pt x="37" y="436"/>
                    <a:pt x="240" y="480"/>
                  </a:cubicBezTo>
                  <a:cubicBezTo>
                    <a:pt x="302" y="729"/>
                    <a:pt x="321" y="729"/>
                    <a:pt x="352" y="729"/>
                  </a:cubicBezTo>
                  <a:cubicBezTo>
                    <a:pt x="380" y="729"/>
                    <a:pt x="402" y="726"/>
                    <a:pt x="505" y="503"/>
                  </a:cubicBezTo>
                  <a:cubicBezTo>
                    <a:pt x="581" y="478"/>
                    <a:pt x="687" y="438"/>
                    <a:pt x="712" y="419"/>
                  </a:cubicBezTo>
                  <a:cubicBezTo>
                    <a:pt x="723" y="411"/>
                    <a:pt x="734" y="391"/>
                    <a:pt x="728" y="377"/>
                  </a:cubicBezTo>
                  <a:cubicBezTo>
                    <a:pt x="723" y="341"/>
                    <a:pt x="684" y="324"/>
                    <a:pt x="567" y="279"/>
                  </a:cubicBezTo>
                  <a:cubicBezTo>
                    <a:pt x="544" y="271"/>
                    <a:pt x="519" y="260"/>
                    <a:pt x="505" y="254"/>
                  </a:cubicBezTo>
                  <a:cubicBezTo>
                    <a:pt x="503" y="238"/>
                    <a:pt x="497" y="210"/>
                    <a:pt x="489" y="185"/>
                  </a:cubicBezTo>
                  <a:cubicBezTo>
                    <a:pt x="469" y="87"/>
                    <a:pt x="455" y="42"/>
                    <a:pt x="441" y="20"/>
                  </a:cubicBezTo>
                  <a:cubicBezTo>
                    <a:pt x="433" y="9"/>
                    <a:pt x="416" y="0"/>
                    <a:pt x="4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6" name="Google Shape;6027;p56">
              <a:extLst>
                <a:ext uri="{FF2B5EF4-FFF2-40B4-BE49-F238E27FC236}">
                  <a16:creationId xmlns:a16="http://schemas.microsoft.com/office/drawing/2014/main" id="{2DC16549-126B-46F1-88E0-137F25766701}"/>
                </a:ext>
              </a:extLst>
            </p:cNvPr>
            <p:cNvSpPr/>
            <p:nvPr/>
          </p:nvSpPr>
          <p:spPr>
            <a:xfrm rot="-339373">
              <a:off x="879782" y="2163828"/>
              <a:ext cx="52487" cy="53503"/>
            </a:xfrm>
            <a:custGeom>
              <a:avLst/>
              <a:gdLst/>
              <a:ahLst/>
              <a:cxnLst/>
              <a:rect l="l" t="t" r="r" b="b"/>
              <a:pathLst>
                <a:path w="723" h="737" extrusionOk="0">
                  <a:moveTo>
                    <a:pt x="335" y="134"/>
                  </a:moveTo>
                  <a:cubicBezTo>
                    <a:pt x="346" y="157"/>
                    <a:pt x="354" y="182"/>
                    <a:pt x="366" y="204"/>
                  </a:cubicBezTo>
                  <a:cubicBezTo>
                    <a:pt x="399" y="274"/>
                    <a:pt x="405" y="291"/>
                    <a:pt x="416" y="302"/>
                  </a:cubicBezTo>
                  <a:cubicBezTo>
                    <a:pt x="433" y="316"/>
                    <a:pt x="449" y="318"/>
                    <a:pt x="519" y="332"/>
                  </a:cubicBezTo>
                  <a:cubicBezTo>
                    <a:pt x="541" y="335"/>
                    <a:pt x="569" y="341"/>
                    <a:pt x="592" y="346"/>
                  </a:cubicBezTo>
                  <a:cubicBezTo>
                    <a:pt x="558" y="369"/>
                    <a:pt x="511" y="397"/>
                    <a:pt x="463" y="419"/>
                  </a:cubicBezTo>
                  <a:cubicBezTo>
                    <a:pt x="455" y="424"/>
                    <a:pt x="447" y="433"/>
                    <a:pt x="444" y="444"/>
                  </a:cubicBezTo>
                  <a:cubicBezTo>
                    <a:pt x="430" y="503"/>
                    <a:pt x="413" y="569"/>
                    <a:pt x="394" y="614"/>
                  </a:cubicBezTo>
                  <a:cubicBezTo>
                    <a:pt x="374" y="572"/>
                    <a:pt x="346" y="511"/>
                    <a:pt x="321" y="455"/>
                  </a:cubicBezTo>
                  <a:cubicBezTo>
                    <a:pt x="315" y="441"/>
                    <a:pt x="301" y="430"/>
                    <a:pt x="282" y="430"/>
                  </a:cubicBezTo>
                  <a:cubicBezTo>
                    <a:pt x="226" y="427"/>
                    <a:pt x="162" y="424"/>
                    <a:pt x="120" y="419"/>
                  </a:cubicBezTo>
                  <a:cubicBezTo>
                    <a:pt x="162" y="388"/>
                    <a:pt x="226" y="346"/>
                    <a:pt x="276" y="316"/>
                  </a:cubicBezTo>
                  <a:cubicBezTo>
                    <a:pt x="285" y="307"/>
                    <a:pt x="293" y="299"/>
                    <a:pt x="296" y="288"/>
                  </a:cubicBezTo>
                  <a:cubicBezTo>
                    <a:pt x="307" y="235"/>
                    <a:pt x="321" y="176"/>
                    <a:pt x="335" y="134"/>
                  </a:cubicBezTo>
                  <a:close/>
                  <a:moveTo>
                    <a:pt x="338" y="0"/>
                  </a:moveTo>
                  <a:cubicBezTo>
                    <a:pt x="307" y="0"/>
                    <a:pt x="279" y="0"/>
                    <a:pt x="226" y="246"/>
                  </a:cubicBezTo>
                  <a:cubicBezTo>
                    <a:pt x="9" y="383"/>
                    <a:pt x="3" y="413"/>
                    <a:pt x="0" y="430"/>
                  </a:cubicBezTo>
                  <a:cubicBezTo>
                    <a:pt x="0" y="444"/>
                    <a:pt x="3" y="458"/>
                    <a:pt x="14" y="469"/>
                  </a:cubicBezTo>
                  <a:cubicBezTo>
                    <a:pt x="22" y="480"/>
                    <a:pt x="45" y="500"/>
                    <a:pt x="254" y="508"/>
                  </a:cubicBezTo>
                  <a:cubicBezTo>
                    <a:pt x="352" y="734"/>
                    <a:pt x="374" y="734"/>
                    <a:pt x="402" y="734"/>
                  </a:cubicBezTo>
                  <a:cubicBezTo>
                    <a:pt x="405" y="734"/>
                    <a:pt x="407" y="734"/>
                    <a:pt x="413" y="737"/>
                  </a:cubicBezTo>
                  <a:cubicBezTo>
                    <a:pt x="435" y="731"/>
                    <a:pt x="458" y="726"/>
                    <a:pt x="519" y="483"/>
                  </a:cubicBezTo>
                  <a:cubicBezTo>
                    <a:pt x="586" y="444"/>
                    <a:pt x="686" y="388"/>
                    <a:pt x="709" y="360"/>
                  </a:cubicBezTo>
                  <a:cubicBezTo>
                    <a:pt x="717" y="349"/>
                    <a:pt x="723" y="330"/>
                    <a:pt x="714" y="316"/>
                  </a:cubicBezTo>
                  <a:cubicBezTo>
                    <a:pt x="700" y="285"/>
                    <a:pt x="659" y="274"/>
                    <a:pt x="533" y="249"/>
                  </a:cubicBezTo>
                  <a:cubicBezTo>
                    <a:pt x="516" y="246"/>
                    <a:pt x="488" y="237"/>
                    <a:pt x="474" y="235"/>
                  </a:cubicBezTo>
                  <a:cubicBezTo>
                    <a:pt x="469" y="218"/>
                    <a:pt x="458" y="190"/>
                    <a:pt x="447" y="168"/>
                  </a:cubicBezTo>
                  <a:cubicBezTo>
                    <a:pt x="407" y="76"/>
                    <a:pt x="388" y="34"/>
                    <a:pt x="371" y="14"/>
                  </a:cubicBezTo>
                  <a:cubicBezTo>
                    <a:pt x="363" y="9"/>
                    <a:pt x="349" y="0"/>
                    <a:pt x="3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7" name="Google Shape;6028;p56">
              <a:extLst>
                <a:ext uri="{FF2B5EF4-FFF2-40B4-BE49-F238E27FC236}">
                  <a16:creationId xmlns:a16="http://schemas.microsoft.com/office/drawing/2014/main" id="{083F3A87-F86A-45EA-93EE-3D31AD532516}"/>
                </a:ext>
              </a:extLst>
            </p:cNvPr>
            <p:cNvSpPr/>
            <p:nvPr/>
          </p:nvSpPr>
          <p:spPr>
            <a:xfrm rot="-339373">
              <a:off x="439737" y="2886284"/>
              <a:ext cx="40218" cy="39565"/>
            </a:xfrm>
            <a:custGeom>
              <a:avLst/>
              <a:gdLst/>
              <a:ahLst/>
              <a:cxnLst/>
              <a:rect l="l" t="t" r="r" b="b"/>
              <a:pathLst>
                <a:path w="554" h="545" extrusionOk="0">
                  <a:moveTo>
                    <a:pt x="280" y="84"/>
                  </a:moveTo>
                  <a:cubicBezTo>
                    <a:pt x="386" y="87"/>
                    <a:pt x="469" y="174"/>
                    <a:pt x="464" y="280"/>
                  </a:cubicBezTo>
                  <a:cubicBezTo>
                    <a:pt x="464" y="383"/>
                    <a:pt x="377" y="464"/>
                    <a:pt x="277" y="464"/>
                  </a:cubicBezTo>
                  <a:lnTo>
                    <a:pt x="277" y="506"/>
                  </a:lnTo>
                  <a:lnTo>
                    <a:pt x="269" y="464"/>
                  </a:lnTo>
                  <a:cubicBezTo>
                    <a:pt x="218" y="461"/>
                    <a:pt x="171" y="439"/>
                    <a:pt x="137" y="405"/>
                  </a:cubicBezTo>
                  <a:cubicBezTo>
                    <a:pt x="101" y="366"/>
                    <a:pt x="82" y="319"/>
                    <a:pt x="84" y="269"/>
                  </a:cubicBezTo>
                  <a:cubicBezTo>
                    <a:pt x="87" y="165"/>
                    <a:pt x="171" y="84"/>
                    <a:pt x="280" y="84"/>
                  </a:cubicBezTo>
                  <a:close/>
                  <a:moveTo>
                    <a:pt x="277" y="1"/>
                  </a:moveTo>
                  <a:cubicBezTo>
                    <a:pt x="129" y="1"/>
                    <a:pt x="9" y="118"/>
                    <a:pt x="4" y="266"/>
                  </a:cubicBezTo>
                  <a:cubicBezTo>
                    <a:pt x="1" y="338"/>
                    <a:pt x="29" y="408"/>
                    <a:pt x="79" y="461"/>
                  </a:cubicBezTo>
                  <a:cubicBezTo>
                    <a:pt x="126" y="514"/>
                    <a:pt x="193" y="542"/>
                    <a:pt x="266" y="545"/>
                  </a:cubicBezTo>
                  <a:lnTo>
                    <a:pt x="274" y="545"/>
                  </a:lnTo>
                  <a:cubicBezTo>
                    <a:pt x="419" y="545"/>
                    <a:pt x="542" y="425"/>
                    <a:pt x="548" y="280"/>
                  </a:cubicBezTo>
                  <a:cubicBezTo>
                    <a:pt x="553" y="129"/>
                    <a:pt x="433" y="3"/>
                    <a:pt x="2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8" name="Google Shape;6029;p56">
              <a:extLst>
                <a:ext uri="{FF2B5EF4-FFF2-40B4-BE49-F238E27FC236}">
                  <a16:creationId xmlns:a16="http://schemas.microsoft.com/office/drawing/2014/main" id="{59BC721C-FC9F-4D80-896A-E62783CBA909}"/>
                </a:ext>
              </a:extLst>
            </p:cNvPr>
            <p:cNvSpPr/>
            <p:nvPr/>
          </p:nvSpPr>
          <p:spPr>
            <a:xfrm rot="-339373">
              <a:off x="472153" y="2282550"/>
              <a:ext cx="40000" cy="39565"/>
            </a:xfrm>
            <a:custGeom>
              <a:avLst/>
              <a:gdLst/>
              <a:ahLst/>
              <a:cxnLst/>
              <a:rect l="l" t="t" r="r" b="b"/>
              <a:pathLst>
                <a:path w="551" h="545" extrusionOk="0">
                  <a:moveTo>
                    <a:pt x="280" y="87"/>
                  </a:moveTo>
                  <a:cubicBezTo>
                    <a:pt x="380" y="87"/>
                    <a:pt x="464" y="173"/>
                    <a:pt x="464" y="282"/>
                  </a:cubicBezTo>
                  <a:cubicBezTo>
                    <a:pt x="464" y="385"/>
                    <a:pt x="377" y="466"/>
                    <a:pt x="274" y="466"/>
                  </a:cubicBezTo>
                  <a:lnTo>
                    <a:pt x="274" y="508"/>
                  </a:lnTo>
                  <a:lnTo>
                    <a:pt x="268" y="466"/>
                  </a:lnTo>
                  <a:cubicBezTo>
                    <a:pt x="215" y="463"/>
                    <a:pt x="171" y="441"/>
                    <a:pt x="134" y="407"/>
                  </a:cubicBezTo>
                  <a:cubicBezTo>
                    <a:pt x="101" y="368"/>
                    <a:pt x="79" y="321"/>
                    <a:pt x="84" y="271"/>
                  </a:cubicBezTo>
                  <a:cubicBezTo>
                    <a:pt x="87" y="167"/>
                    <a:pt x="171" y="87"/>
                    <a:pt x="280" y="87"/>
                  </a:cubicBezTo>
                  <a:close/>
                  <a:moveTo>
                    <a:pt x="274" y="0"/>
                  </a:moveTo>
                  <a:cubicBezTo>
                    <a:pt x="129" y="0"/>
                    <a:pt x="6" y="117"/>
                    <a:pt x="3" y="265"/>
                  </a:cubicBezTo>
                  <a:cubicBezTo>
                    <a:pt x="1" y="338"/>
                    <a:pt x="28" y="407"/>
                    <a:pt x="76" y="460"/>
                  </a:cubicBezTo>
                  <a:cubicBezTo>
                    <a:pt x="126" y="511"/>
                    <a:pt x="190" y="538"/>
                    <a:pt x="266" y="544"/>
                  </a:cubicBezTo>
                  <a:lnTo>
                    <a:pt x="271" y="544"/>
                  </a:lnTo>
                  <a:cubicBezTo>
                    <a:pt x="419" y="544"/>
                    <a:pt x="539" y="424"/>
                    <a:pt x="547" y="279"/>
                  </a:cubicBezTo>
                  <a:cubicBezTo>
                    <a:pt x="550" y="128"/>
                    <a:pt x="433" y="3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9" name="Google Shape;6030;p56">
              <a:extLst>
                <a:ext uri="{FF2B5EF4-FFF2-40B4-BE49-F238E27FC236}">
                  <a16:creationId xmlns:a16="http://schemas.microsoft.com/office/drawing/2014/main" id="{4E39D006-6315-4C13-9D47-1F30C1562FEF}"/>
                </a:ext>
              </a:extLst>
            </p:cNvPr>
            <p:cNvSpPr/>
            <p:nvPr/>
          </p:nvSpPr>
          <p:spPr>
            <a:xfrm rot="-339373">
              <a:off x="1036972" y="2137029"/>
              <a:ext cx="39928" cy="39565"/>
            </a:xfrm>
            <a:custGeom>
              <a:avLst/>
              <a:gdLst/>
              <a:ahLst/>
              <a:cxnLst/>
              <a:rect l="l" t="t" r="r" b="b"/>
              <a:pathLst>
                <a:path w="550" h="545" extrusionOk="0">
                  <a:moveTo>
                    <a:pt x="276" y="84"/>
                  </a:moveTo>
                  <a:cubicBezTo>
                    <a:pt x="380" y="87"/>
                    <a:pt x="463" y="174"/>
                    <a:pt x="461" y="280"/>
                  </a:cubicBezTo>
                  <a:cubicBezTo>
                    <a:pt x="461" y="383"/>
                    <a:pt x="374" y="464"/>
                    <a:pt x="271" y="464"/>
                  </a:cubicBezTo>
                  <a:lnTo>
                    <a:pt x="271" y="506"/>
                  </a:lnTo>
                  <a:lnTo>
                    <a:pt x="265" y="464"/>
                  </a:lnTo>
                  <a:cubicBezTo>
                    <a:pt x="212" y="461"/>
                    <a:pt x="168" y="439"/>
                    <a:pt x="131" y="405"/>
                  </a:cubicBezTo>
                  <a:cubicBezTo>
                    <a:pt x="98" y="366"/>
                    <a:pt x="76" y="316"/>
                    <a:pt x="81" y="268"/>
                  </a:cubicBezTo>
                  <a:cubicBezTo>
                    <a:pt x="84" y="162"/>
                    <a:pt x="168" y="84"/>
                    <a:pt x="276" y="84"/>
                  </a:cubicBezTo>
                  <a:close/>
                  <a:moveTo>
                    <a:pt x="276" y="1"/>
                  </a:moveTo>
                  <a:cubicBezTo>
                    <a:pt x="129" y="1"/>
                    <a:pt x="6" y="118"/>
                    <a:pt x="3" y="266"/>
                  </a:cubicBezTo>
                  <a:cubicBezTo>
                    <a:pt x="0" y="338"/>
                    <a:pt x="28" y="408"/>
                    <a:pt x="76" y="461"/>
                  </a:cubicBezTo>
                  <a:cubicBezTo>
                    <a:pt x="126" y="511"/>
                    <a:pt x="193" y="539"/>
                    <a:pt x="265" y="545"/>
                  </a:cubicBezTo>
                  <a:lnTo>
                    <a:pt x="271" y="545"/>
                  </a:lnTo>
                  <a:cubicBezTo>
                    <a:pt x="419" y="545"/>
                    <a:pt x="542" y="425"/>
                    <a:pt x="547" y="280"/>
                  </a:cubicBezTo>
                  <a:cubicBezTo>
                    <a:pt x="550" y="129"/>
                    <a:pt x="433" y="3"/>
                    <a:pt x="2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0" name="Google Shape;6031;p56">
              <a:extLst>
                <a:ext uri="{FF2B5EF4-FFF2-40B4-BE49-F238E27FC236}">
                  <a16:creationId xmlns:a16="http://schemas.microsoft.com/office/drawing/2014/main" id="{F971A104-10F4-4E98-885F-84324DB13BF5}"/>
                </a:ext>
              </a:extLst>
            </p:cNvPr>
            <p:cNvSpPr/>
            <p:nvPr/>
          </p:nvSpPr>
          <p:spPr>
            <a:xfrm rot="-339373">
              <a:off x="1489892" y="3124437"/>
              <a:ext cx="39783" cy="39565"/>
            </a:xfrm>
            <a:custGeom>
              <a:avLst/>
              <a:gdLst/>
              <a:ahLst/>
              <a:cxnLst/>
              <a:rect l="l" t="t" r="r" b="b"/>
              <a:pathLst>
                <a:path w="548" h="545" extrusionOk="0">
                  <a:moveTo>
                    <a:pt x="277" y="84"/>
                  </a:moveTo>
                  <a:cubicBezTo>
                    <a:pt x="380" y="87"/>
                    <a:pt x="464" y="170"/>
                    <a:pt x="461" y="279"/>
                  </a:cubicBezTo>
                  <a:cubicBezTo>
                    <a:pt x="461" y="385"/>
                    <a:pt x="374" y="463"/>
                    <a:pt x="271" y="463"/>
                  </a:cubicBezTo>
                  <a:lnTo>
                    <a:pt x="271" y="505"/>
                  </a:lnTo>
                  <a:lnTo>
                    <a:pt x="266" y="463"/>
                  </a:lnTo>
                  <a:cubicBezTo>
                    <a:pt x="160" y="461"/>
                    <a:pt x="76" y="374"/>
                    <a:pt x="81" y="268"/>
                  </a:cubicBezTo>
                  <a:cubicBezTo>
                    <a:pt x="84" y="165"/>
                    <a:pt x="168" y="84"/>
                    <a:pt x="277" y="84"/>
                  </a:cubicBezTo>
                  <a:close/>
                  <a:moveTo>
                    <a:pt x="271" y="0"/>
                  </a:moveTo>
                  <a:cubicBezTo>
                    <a:pt x="126" y="0"/>
                    <a:pt x="3" y="120"/>
                    <a:pt x="0" y="265"/>
                  </a:cubicBezTo>
                  <a:cubicBezTo>
                    <a:pt x="0" y="416"/>
                    <a:pt x="115" y="542"/>
                    <a:pt x="266" y="544"/>
                  </a:cubicBezTo>
                  <a:lnTo>
                    <a:pt x="271" y="544"/>
                  </a:lnTo>
                  <a:cubicBezTo>
                    <a:pt x="419" y="544"/>
                    <a:pt x="536" y="424"/>
                    <a:pt x="544" y="279"/>
                  </a:cubicBezTo>
                  <a:cubicBezTo>
                    <a:pt x="547" y="129"/>
                    <a:pt x="430" y="3"/>
                    <a:pt x="2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1" name="Google Shape;6032;p56">
              <a:extLst>
                <a:ext uri="{FF2B5EF4-FFF2-40B4-BE49-F238E27FC236}">
                  <a16:creationId xmlns:a16="http://schemas.microsoft.com/office/drawing/2014/main" id="{B8C02E94-60FB-4662-B5F0-786533A09807}"/>
                </a:ext>
              </a:extLst>
            </p:cNvPr>
            <p:cNvSpPr/>
            <p:nvPr/>
          </p:nvSpPr>
          <p:spPr>
            <a:xfrm rot="-339373">
              <a:off x="1111251" y="3417351"/>
              <a:ext cx="39565" cy="39565"/>
            </a:xfrm>
            <a:custGeom>
              <a:avLst/>
              <a:gdLst/>
              <a:ahLst/>
              <a:cxnLst/>
              <a:rect l="l" t="t" r="r" b="b"/>
              <a:pathLst>
                <a:path w="545" h="545" extrusionOk="0">
                  <a:moveTo>
                    <a:pt x="277" y="84"/>
                  </a:moveTo>
                  <a:cubicBezTo>
                    <a:pt x="330" y="87"/>
                    <a:pt x="374" y="109"/>
                    <a:pt x="411" y="143"/>
                  </a:cubicBezTo>
                  <a:cubicBezTo>
                    <a:pt x="444" y="182"/>
                    <a:pt x="466" y="232"/>
                    <a:pt x="461" y="279"/>
                  </a:cubicBezTo>
                  <a:cubicBezTo>
                    <a:pt x="461" y="385"/>
                    <a:pt x="374" y="464"/>
                    <a:pt x="274" y="464"/>
                  </a:cubicBezTo>
                  <a:lnTo>
                    <a:pt x="274" y="505"/>
                  </a:lnTo>
                  <a:lnTo>
                    <a:pt x="266" y="464"/>
                  </a:lnTo>
                  <a:cubicBezTo>
                    <a:pt x="162" y="461"/>
                    <a:pt x="79" y="374"/>
                    <a:pt x="81" y="268"/>
                  </a:cubicBezTo>
                  <a:cubicBezTo>
                    <a:pt x="84" y="165"/>
                    <a:pt x="168" y="84"/>
                    <a:pt x="277" y="84"/>
                  </a:cubicBezTo>
                  <a:close/>
                  <a:moveTo>
                    <a:pt x="274" y="0"/>
                  </a:moveTo>
                  <a:cubicBezTo>
                    <a:pt x="126" y="0"/>
                    <a:pt x="6" y="120"/>
                    <a:pt x="1" y="266"/>
                  </a:cubicBezTo>
                  <a:cubicBezTo>
                    <a:pt x="1" y="416"/>
                    <a:pt x="118" y="542"/>
                    <a:pt x="266" y="544"/>
                  </a:cubicBezTo>
                  <a:lnTo>
                    <a:pt x="274" y="544"/>
                  </a:lnTo>
                  <a:cubicBezTo>
                    <a:pt x="419" y="544"/>
                    <a:pt x="539" y="427"/>
                    <a:pt x="542" y="279"/>
                  </a:cubicBezTo>
                  <a:cubicBezTo>
                    <a:pt x="545" y="207"/>
                    <a:pt x="517" y="137"/>
                    <a:pt x="469" y="84"/>
                  </a:cubicBezTo>
                  <a:cubicBezTo>
                    <a:pt x="419" y="31"/>
                    <a:pt x="349" y="3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2" name="Google Shape;6033;p56">
              <a:extLst>
                <a:ext uri="{FF2B5EF4-FFF2-40B4-BE49-F238E27FC236}">
                  <a16:creationId xmlns:a16="http://schemas.microsoft.com/office/drawing/2014/main" id="{00D0F5BB-98D6-4BA7-980D-A1A920321B26}"/>
                </a:ext>
              </a:extLst>
            </p:cNvPr>
            <p:cNvSpPr/>
            <p:nvPr/>
          </p:nvSpPr>
          <p:spPr>
            <a:xfrm rot="-339373">
              <a:off x="738962" y="3318450"/>
              <a:ext cx="39783" cy="39565"/>
            </a:xfrm>
            <a:custGeom>
              <a:avLst/>
              <a:gdLst/>
              <a:ahLst/>
              <a:cxnLst/>
              <a:rect l="l" t="t" r="r" b="b"/>
              <a:pathLst>
                <a:path w="548" h="545" extrusionOk="0">
                  <a:moveTo>
                    <a:pt x="280" y="84"/>
                  </a:moveTo>
                  <a:cubicBezTo>
                    <a:pt x="330" y="87"/>
                    <a:pt x="378" y="104"/>
                    <a:pt x="414" y="143"/>
                  </a:cubicBezTo>
                  <a:cubicBezTo>
                    <a:pt x="447" y="182"/>
                    <a:pt x="470" y="229"/>
                    <a:pt x="464" y="280"/>
                  </a:cubicBezTo>
                  <a:cubicBezTo>
                    <a:pt x="464" y="383"/>
                    <a:pt x="378" y="464"/>
                    <a:pt x="277" y="464"/>
                  </a:cubicBezTo>
                  <a:lnTo>
                    <a:pt x="277" y="506"/>
                  </a:lnTo>
                  <a:lnTo>
                    <a:pt x="269" y="464"/>
                  </a:lnTo>
                  <a:cubicBezTo>
                    <a:pt x="166" y="461"/>
                    <a:pt x="82" y="372"/>
                    <a:pt x="85" y="269"/>
                  </a:cubicBezTo>
                  <a:cubicBezTo>
                    <a:pt x="87" y="162"/>
                    <a:pt x="171" y="84"/>
                    <a:pt x="280" y="84"/>
                  </a:cubicBezTo>
                  <a:close/>
                  <a:moveTo>
                    <a:pt x="277" y="1"/>
                  </a:moveTo>
                  <a:cubicBezTo>
                    <a:pt x="129" y="1"/>
                    <a:pt x="9" y="118"/>
                    <a:pt x="4" y="266"/>
                  </a:cubicBezTo>
                  <a:cubicBezTo>
                    <a:pt x="1" y="414"/>
                    <a:pt x="121" y="539"/>
                    <a:pt x="269" y="545"/>
                  </a:cubicBezTo>
                  <a:lnTo>
                    <a:pt x="277" y="545"/>
                  </a:lnTo>
                  <a:cubicBezTo>
                    <a:pt x="419" y="545"/>
                    <a:pt x="542" y="425"/>
                    <a:pt x="545" y="280"/>
                  </a:cubicBezTo>
                  <a:cubicBezTo>
                    <a:pt x="548" y="204"/>
                    <a:pt x="520" y="135"/>
                    <a:pt x="472" y="82"/>
                  </a:cubicBezTo>
                  <a:cubicBezTo>
                    <a:pt x="422" y="31"/>
                    <a:pt x="352" y="3"/>
                    <a:pt x="2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3" name="Google Shape;6034;p56">
              <a:extLst>
                <a:ext uri="{FF2B5EF4-FFF2-40B4-BE49-F238E27FC236}">
                  <a16:creationId xmlns:a16="http://schemas.microsoft.com/office/drawing/2014/main" id="{D8C81D04-89B4-45F8-A3DF-478D5F21870C}"/>
                </a:ext>
              </a:extLst>
            </p:cNvPr>
            <p:cNvSpPr/>
            <p:nvPr/>
          </p:nvSpPr>
          <p:spPr>
            <a:xfrm rot="-339373">
              <a:off x="994519" y="2904373"/>
              <a:ext cx="33031" cy="47696"/>
            </a:xfrm>
            <a:custGeom>
              <a:avLst/>
              <a:gdLst/>
              <a:ahLst/>
              <a:cxnLst/>
              <a:rect l="l" t="t" r="r" b="b"/>
              <a:pathLst>
                <a:path w="455" h="657" extrusionOk="0">
                  <a:moveTo>
                    <a:pt x="228" y="1"/>
                  </a:moveTo>
                  <a:cubicBezTo>
                    <a:pt x="164" y="1"/>
                    <a:pt x="0" y="656"/>
                    <a:pt x="0" y="656"/>
                  </a:cubicBezTo>
                  <a:lnTo>
                    <a:pt x="455" y="623"/>
                  </a:lnTo>
                  <a:cubicBezTo>
                    <a:pt x="455" y="623"/>
                    <a:pt x="293" y="79"/>
                    <a:pt x="237" y="6"/>
                  </a:cubicBezTo>
                  <a:cubicBezTo>
                    <a:pt x="234" y="3"/>
                    <a:pt x="231" y="1"/>
                    <a:pt x="2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4" name="Google Shape;6035;p56">
              <a:extLst>
                <a:ext uri="{FF2B5EF4-FFF2-40B4-BE49-F238E27FC236}">
                  <a16:creationId xmlns:a16="http://schemas.microsoft.com/office/drawing/2014/main" id="{31DDD633-F71E-4704-9019-5D518042F5CC}"/>
                </a:ext>
              </a:extLst>
            </p:cNvPr>
            <p:cNvSpPr/>
            <p:nvPr/>
          </p:nvSpPr>
          <p:spPr>
            <a:xfrm rot="-339373">
              <a:off x="982918" y="3192973"/>
              <a:ext cx="71362" cy="267008"/>
            </a:xfrm>
            <a:custGeom>
              <a:avLst/>
              <a:gdLst/>
              <a:ahLst/>
              <a:cxnLst/>
              <a:rect l="l" t="t" r="r" b="b"/>
              <a:pathLst>
                <a:path w="983" h="3678" extrusionOk="0">
                  <a:moveTo>
                    <a:pt x="817" y="0"/>
                  </a:moveTo>
                  <a:cubicBezTo>
                    <a:pt x="816" y="0"/>
                    <a:pt x="814" y="0"/>
                    <a:pt x="813" y="0"/>
                  </a:cubicBezTo>
                  <a:cubicBezTo>
                    <a:pt x="793" y="0"/>
                    <a:pt x="774" y="17"/>
                    <a:pt x="774" y="42"/>
                  </a:cubicBezTo>
                  <a:cubicBezTo>
                    <a:pt x="829" y="1334"/>
                    <a:pt x="813" y="3429"/>
                    <a:pt x="542" y="3557"/>
                  </a:cubicBezTo>
                  <a:cubicBezTo>
                    <a:pt x="492" y="3581"/>
                    <a:pt x="444" y="3592"/>
                    <a:pt x="400" y="3592"/>
                  </a:cubicBezTo>
                  <a:cubicBezTo>
                    <a:pt x="340" y="3592"/>
                    <a:pt x="286" y="3570"/>
                    <a:pt x="241" y="3527"/>
                  </a:cubicBezTo>
                  <a:cubicBezTo>
                    <a:pt x="118" y="3401"/>
                    <a:pt x="90" y="3136"/>
                    <a:pt x="179" y="2957"/>
                  </a:cubicBezTo>
                  <a:cubicBezTo>
                    <a:pt x="188" y="2938"/>
                    <a:pt x="182" y="2913"/>
                    <a:pt x="160" y="2902"/>
                  </a:cubicBezTo>
                  <a:cubicBezTo>
                    <a:pt x="154" y="2898"/>
                    <a:pt x="147" y="2897"/>
                    <a:pt x="141" y="2897"/>
                  </a:cubicBezTo>
                  <a:cubicBezTo>
                    <a:pt x="126" y="2897"/>
                    <a:pt x="112" y="2905"/>
                    <a:pt x="104" y="2918"/>
                  </a:cubicBezTo>
                  <a:cubicBezTo>
                    <a:pt x="1" y="3128"/>
                    <a:pt x="34" y="3432"/>
                    <a:pt x="182" y="3582"/>
                  </a:cubicBezTo>
                  <a:cubicBezTo>
                    <a:pt x="244" y="3644"/>
                    <a:pt x="319" y="3677"/>
                    <a:pt x="397" y="3677"/>
                  </a:cubicBezTo>
                  <a:cubicBezTo>
                    <a:pt x="453" y="3677"/>
                    <a:pt x="514" y="3663"/>
                    <a:pt x="573" y="3630"/>
                  </a:cubicBezTo>
                  <a:cubicBezTo>
                    <a:pt x="983" y="3435"/>
                    <a:pt x="868" y="385"/>
                    <a:pt x="855" y="39"/>
                  </a:cubicBezTo>
                  <a:cubicBezTo>
                    <a:pt x="855" y="19"/>
                    <a:pt x="837" y="0"/>
                    <a:pt x="8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5" name="Google Shape;6036;p56">
              <a:extLst>
                <a:ext uri="{FF2B5EF4-FFF2-40B4-BE49-F238E27FC236}">
                  <a16:creationId xmlns:a16="http://schemas.microsoft.com/office/drawing/2014/main" id="{D0E2CF92-FF91-4818-9A03-DB8C8096E612}"/>
                </a:ext>
              </a:extLst>
            </p:cNvPr>
            <p:cNvSpPr/>
            <p:nvPr/>
          </p:nvSpPr>
          <p:spPr>
            <a:xfrm rot="-339373">
              <a:off x="711407" y="2938869"/>
              <a:ext cx="580114" cy="342290"/>
            </a:xfrm>
            <a:custGeom>
              <a:avLst/>
              <a:gdLst/>
              <a:ahLst/>
              <a:cxnLst/>
              <a:rect l="l" t="t" r="r" b="b"/>
              <a:pathLst>
                <a:path w="7991" h="4715" extrusionOk="0">
                  <a:moveTo>
                    <a:pt x="4503" y="1"/>
                  </a:moveTo>
                  <a:cubicBezTo>
                    <a:pt x="4448" y="1"/>
                    <a:pt x="4392" y="2"/>
                    <a:pt x="4336" y="5"/>
                  </a:cubicBezTo>
                  <a:cubicBezTo>
                    <a:pt x="815" y="189"/>
                    <a:pt x="0" y="4084"/>
                    <a:pt x="0" y="4084"/>
                  </a:cubicBezTo>
                  <a:cubicBezTo>
                    <a:pt x="225" y="3942"/>
                    <a:pt x="433" y="3887"/>
                    <a:pt x="621" y="3887"/>
                  </a:cubicBezTo>
                  <a:cubicBezTo>
                    <a:pt x="1276" y="3887"/>
                    <a:pt x="1690" y="4553"/>
                    <a:pt x="1691" y="4553"/>
                  </a:cubicBezTo>
                  <a:cubicBezTo>
                    <a:pt x="1691" y="4553"/>
                    <a:pt x="1691" y="4553"/>
                    <a:pt x="1691" y="4553"/>
                  </a:cubicBezTo>
                  <a:cubicBezTo>
                    <a:pt x="1836" y="4366"/>
                    <a:pt x="2047" y="4302"/>
                    <a:pt x="2268" y="4302"/>
                  </a:cubicBezTo>
                  <a:cubicBezTo>
                    <a:pt x="2743" y="4302"/>
                    <a:pt x="3262" y="4597"/>
                    <a:pt x="3262" y="4597"/>
                  </a:cubicBezTo>
                  <a:cubicBezTo>
                    <a:pt x="3375" y="4473"/>
                    <a:pt x="3547" y="4428"/>
                    <a:pt x="3736" y="4428"/>
                  </a:cubicBezTo>
                  <a:cubicBezTo>
                    <a:pt x="4215" y="4428"/>
                    <a:pt x="4802" y="4715"/>
                    <a:pt x="4802" y="4715"/>
                  </a:cubicBezTo>
                  <a:cubicBezTo>
                    <a:pt x="5047" y="4340"/>
                    <a:pt x="5315" y="4219"/>
                    <a:pt x="5558" y="4219"/>
                  </a:cubicBezTo>
                  <a:cubicBezTo>
                    <a:pt x="6002" y="4219"/>
                    <a:pt x="6364" y="4622"/>
                    <a:pt x="6364" y="4622"/>
                  </a:cubicBezTo>
                  <a:cubicBezTo>
                    <a:pt x="6641" y="4380"/>
                    <a:pt x="7114" y="4326"/>
                    <a:pt x="7479" y="4326"/>
                  </a:cubicBezTo>
                  <a:cubicBezTo>
                    <a:pt x="7769" y="4326"/>
                    <a:pt x="7990" y="4360"/>
                    <a:pt x="7990" y="4360"/>
                  </a:cubicBezTo>
                  <a:cubicBezTo>
                    <a:pt x="7990" y="4360"/>
                    <a:pt x="7522" y="1"/>
                    <a:pt x="45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6" name="Google Shape;6037;p56">
              <a:extLst>
                <a:ext uri="{FF2B5EF4-FFF2-40B4-BE49-F238E27FC236}">
                  <a16:creationId xmlns:a16="http://schemas.microsoft.com/office/drawing/2014/main" id="{7756E6F1-CFD6-4E6A-BEE7-D508CB88E0F8}"/>
                </a:ext>
              </a:extLst>
            </p:cNvPr>
            <p:cNvSpPr/>
            <p:nvPr/>
          </p:nvSpPr>
          <p:spPr>
            <a:xfrm rot="-339373">
              <a:off x="1021653" y="2925523"/>
              <a:ext cx="176045" cy="341491"/>
            </a:xfrm>
            <a:custGeom>
              <a:avLst/>
              <a:gdLst/>
              <a:ahLst/>
              <a:cxnLst/>
              <a:rect l="l" t="t" r="r" b="b"/>
              <a:pathLst>
                <a:path w="2425" h="4704" extrusionOk="0">
                  <a:moveTo>
                    <a:pt x="49" y="1"/>
                  </a:moveTo>
                  <a:cubicBezTo>
                    <a:pt x="32" y="1"/>
                    <a:pt x="14" y="12"/>
                    <a:pt x="9" y="30"/>
                  </a:cubicBezTo>
                  <a:cubicBezTo>
                    <a:pt x="1" y="53"/>
                    <a:pt x="15" y="75"/>
                    <a:pt x="37" y="83"/>
                  </a:cubicBezTo>
                  <a:cubicBezTo>
                    <a:pt x="2338" y="845"/>
                    <a:pt x="2040" y="4619"/>
                    <a:pt x="2037" y="4658"/>
                  </a:cubicBezTo>
                  <a:cubicBezTo>
                    <a:pt x="2037" y="4681"/>
                    <a:pt x="2051" y="4700"/>
                    <a:pt x="2076" y="4703"/>
                  </a:cubicBezTo>
                  <a:lnTo>
                    <a:pt x="2079" y="4703"/>
                  </a:lnTo>
                  <a:cubicBezTo>
                    <a:pt x="2101" y="4703"/>
                    <a:pt x="2118" y="4686"/>
                    <a:pt x="2118" y="4661"/>
                  </a:cubicBezTo>
                  <a:cubicBezTo>
                    <a:pt x="2121" y="4622"/>
                    <a:pt x="2425" y="786"/>
                    <a:pt x="59" y="2"/>
                  </a:cubicBezTo>
                  <a:cubicBezTo>
                    <a:pt x="56" y="1"/>
                    <a:pt x="52" y="1"/>
                    <a:pt x="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7" name="Google Shape;6038;p56">
              <a:extLst>
                <a:ext uri="{FF2B5EF4-FFF2-40B4-BE49-F238E27FC236}">
                  <a16:creationId xmlns:a16="http://schemas.microsoft.com/office/drawing/2014/main" id="{E861F700-0D09-41C6-AD90-71762951D043}"/>
                </a:ext>
              </a:extLst>
            </p:cNvPr>
            <p:cNvSpPr/>
            <p:nvPr/>
          </p:nvSpPr>
          <p:spPr>
            <a:xfrm rot="-339373">
              <a:off x="1017965" y="2934841"/>
              <a:ext cx="81888" cy="335539"/>
            </a:xfrm>
            <a:custGeom>
              <a:avLst/>
              <a:gdLst/>
              <a:ahLst/>
              <a:cxnLst/>
              <a:rect l="l" t="t" r="r" b="b"/>
              <a:pathLst>
                <a:path w="1128" h="4622" extrusionOk="0">
                  <a:moveTo>
                    <a:pt x="45" y="0"/>
                  </a:moveTo>
                  <a:cubicBezTo>
                    <a:pt x="34" y="0"/>
                    <a:pt x="23" y="4"/>
                    <a:pt x="15" y="13"/>
                  </a:cubicBezTo>
                  <a:cubicBezTo>
                    <a:pt x="1" y="30"/>
                    <a:pt x="1" y="55"/>
                    <a:pt x="17" y="72"/>
                  </a:cubicBezTo>
                  <a:cubicBezTo>
                    <a:pt x="1128" y="1115"/>
                    <a:pt x="531" y="4541"/>
                    <a:pt x="525" y="4574"/>
                  </a:cubicBezTo>
                  <a:cubicBezTo>
                    <a:pt x="520" y="4599"/>
                    <a:pt x="534" y="4619"/>
                    <a:pt x="559" y="4622"/>
                  </a:cubicBezTo>
                  <a:lnTo>
                    <a:pt x="567" y="4622"/>
                  </a:lnTo>
                  <a:cubicBezTo>
                    <a:pt x="584" y="4622"/>
                    <a:pt x="603" y="4605"/>
                    <a:pt x="603" y="4586"/>
                  </a:cubicBezTo>
                  <a:cubicBezTo>
                    <a:pt x="603" y="4577"/>
                    <a:pt x="757" y="3707"/>
                    <a:pt x="771" y="2711"/>
                  </a:cubicBezTo>
                  <a:cubicBezTo>
                    <a:pt x="790" y="1369"/>
                    <a:pt x="556" y="462"/>
                    <a:pt x="73" y="10"/>
                  </a:cubicBezTo>
                  <a:cubicBezTo>
                    <a:pt x="65" y="4"/>
                    <a:pt x="55" y="0"/>
                    <a:pt x="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8" name="Google Shape;6039;p56">
              <a:extLst>
                <a:ext uri="{FF2B5EF4-FFF2-40B4-BE49-F238E27FC236}">
                  <a16:creationId xmlns:a16="http://schemas.microsoft.com/office/drawing/2014/main" id="{5AF7EC7E-541B-4F00-A7D8-9A7A515106CC}"/>
                </a:ext>
              </a:extLst>
            </p:cNvPr>
            <p:cNvSpPr/>
            <p:nvPr/>
          </p:nvSpPr>
          <p:spPr>
            <a:xfrm rot="-339373">
              <a:off x="945001" y="2942448"/>
              <a:ext cx="80073" cy="334885"/>
            </a:xfrm>
            <a:custGeom>
              <a:avLst/>
              <a:gdLst/>
              <a:ahLst/>
              <a:cxnLst/>
              <a:rect l="l" t="t" r="r" b="b"/>
              <a:pathLst>
                <a:path w="1103" h="4613" extrusionOk="0">
                  <a:moveTo>
                    <a:pt x="1057" y="0"/>
                  </a:moveTo>
                  <a:cubicBezTo>
                    <a:pt x="1045" y="0"/>
                    <a:pt x="1033" y="5"/>
                    <a:pt x="1025" y="15"/>
                  </a:cubicBezTo>
                  <a:cubicBezTo>
                    <a:pt x="232" y="980"/>
                    <a:pt x="9" y="4425"/>
                    <a:pt x="1" y="4570"/>
                  </a:cubicBezTo>
                  <a:cubicBezTo>
                    <a:pt x="1" y="4590"/>
                    <a:pt x="18" y="4609"/>
                    <a:pt x="43" y="4612"/>
                  </a:cubicBezTo>
                  <a:cubicBezTo>
                    <a:pt x="62" y="4612"/>
                    <a:pt x="79" y="4595"/>
                    <a:pt x="79" y="4573"/>
                  </a:cubicBezTo>
                  <a:cubicBezTo>
                    <a:pt x="85" y="4537"/>
                    <a:pt x="313" y="1011"/>
                    <a:pt x="1089" y="65"/>
                  </a:cubicBezTo>
                  <a:cubicBezTo>
                    <a:pt x="1103" y="51"/>
                    <a:pt x="1097" y="23"/>
                    <a:pt x="1081" y="9"/>
                  </a:cubicBezTo>
                  <a:cubicBezTo>
                    <a:pt x="1074" y="3"/>
                    <a:pt x="1066" y="0"/>
                    <a:pt x="10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89" name="Google Shape;6040;p56">
              <a:extLst>
                <a:ext uri="{FF2B5EF4-FFF2-40B4-BE49-F238E27FC236}">
                  <a16:creationId xmlns:a16="http://schemas.microsoft.com/office/drawing/2014/main" id="{5B66F0B3-BB2F-4F88-A00C-6D903847BED6}"/>
                </a:ext>
              </a:extLst>
            </p:cNvPr>
            <p:cNvSpPr/>
            <p:nvPr/>
          </p:nvSpPr>
          <p:spPr>
            <a:xfrm rot="-339373">
              <a:off x="830957" y="2943787"/>
              <a:ext cx="193250" cy="315865"/>
            </a:xfrm>
            <a:custGeom>
              <a:avLst/>
              <a:gdLst/>
              <a:ahLst/>
              <a:cxnLst/>
              <a:rect l="l" t="t" r="r" b="b"/>
              <a:pathLst>
                <a:path w="2662" h="4351" extrusionOk="0">
                  <a:moveTo>
                    <a:pt x="2615" y="0"/>
                  </a:moveTo>
                  <a:cubicBezTo>
                    <a:pt x="2612" y="0"/>
                    <a:pt x="2609" y="0"/>
                    <a:pt x="2606" y="1"/>
                  </a:cubicBezTo>
                  <a:cubicBezTo>
                    <a:pt x="1825" y="182"/>
                    <a:pt x="1152" y="961"/>
                    <a:pt x="600" y="2322"/>
                  </a:cubicBezTo>
                  <a:cubicBezTo>
                    <a:pt x="195" y="3329"/>
                    <a:pt x="11" y="4292"/>
                    <a:pt x="9" y="4303"/>
                  </a:cubicBezTo>
                  <a:cubicBezTo>
                    <a:pt x="0" y="4325"/>
                    <a:pt x="17" y="4348"/>
                    <a:pt x="39" y="4350"/>
                  </a:cubicBezTo>
                  <a:lnTo>
                    <a:pt x="45" y="4350"/>
                  </a:lnTo>
                  <a:cubicBezTo>
                    <a:pt x="64" y="4350"/>
                    <a:pt x="81" y="4336"/>
                    <a:pt x="84" y="4320"/>
                  </a:cubicBezTo>
                  <a:cubicBezTo>
                    <a:pt x="92" y="4281"/>
                    <a:pt x="823" y="500"/>
                    <a:pt x="2623" y="82"/>
                  </a:cubicBezTo>
                  <a:cubicBezTo>
                    <a:pt x="2645" y="79"/>
                    <a:pt x="2662" y="54"/>
                    <a:pt x="2653" y="35"/>
                  </a:cubicBezTo>
                  <a:cubicBezTo>
                    <a:pt x="2651" y="15"/>
                    <a:pt x="2636" y="0"/>
                    <a:pt x="2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0" name="Google Shape;6041;p56">
              <a:extLst>
                <a:ext uri="{FF2B5EF4-FFF2-40B4-BE49-F238E27FC236}">
                  <a16:creationId xmlns:a16="http://schemas.microsoft.com/office/drawing/2014/main" id="{0F67FF15-8684-4D4F-9D57-B1225314CF43}"/>
                </a:ext>
              </a:extLst>
            </p:cNvPr>
            <p:cNvSpPr/>
            <p:nvPr/>
          </p:nvSpPr>
          <p:spPr>
            <a:xfrm rot="-339373">
              <a:off x="973912" y="3384033"/>
              <a:ext cx="89220" cy="85155"/>
            </a:xfrm>
            <a:custGeom>
              <a:avLst/>
              <a:gdLst/>
              <a:ahLst/>
              <a:cxnLst/>
              <a:rect l="l" t="t" r="r" b="b"/>
              <a:pathLst>
                <a:path w="1229" h="1173" extrusionOk="0">
                  <a:moveTo>
                    <a:pt x="912" y="0"/>
                  </a:moveTo>
                  <a:cubicBezTo>
                    <a:pt x="868" y="0"/>
                    <a:pt x="933" y="821"/>
                    <a:pt x="690" y="854"/>
                  </a:cubicBezTo>
                  <a:cubicBezTo>
                    <a:pt x="682" y="855"/>
                    <a:pt x="674" y="856"/>
                    <a:pt x="667" y="856"/>
                  </a:cubicBezTo>
                  <a:cubicBezTo>
                    <a:pt x="449" y="856"/>
                    <a:pt x="504" y="405"/>
                    <a:pt x="515" y="324"/>
                  </a:cubicBezTo>
                  <a:cubicBezTo>
                    <a:pt x="524" y="256"/>
                    <a:pt x="490" y="210"/>
                    <a:pt x="405" y="210"/>
                  </a:cubicBezTo>
                  <a:cubicBezTo>
                    <a:pt x="389" y="210"/>
                    <a:pt x="370" y="212"/>
                    <a:pt x="350" y="215"/>
                  </a:cubicBezTo>
                  <a:cubicBezTo>
                    <a:pt x="222" y="235"/>
                    <a:pt x="1" y="1172"/>
                    <a:pt x="712" y="1172"/>
                  </a:cubicBezTo>
                  <a:cubicBezTo>
                    <a:pt x="715" y="1172"/>
                    <a:pt x="718" y="1172"/>
                    <a:pt x="721" y="1172"/>
                  </a:cubicBezTo>
                  <a:cubicBezTo>
                    <a:pt x="1229" y="1167"/>
                    <a:pt x="1221" y="81"/>
                    <a:pt x="1198" y="51"/>
                  </a:cubicBezTo>
                  <a:cubicBezTo>
                    <a:pt x="1179" y="20"/>
                    <a:pt x="914" y="1"/>
                    <a:pt x="914" y="1"/>
                  </a:cubicBezTo>
                  <a:cubicBezTo>
                    <a:pt x="913" y="0"/>
                    <a:pt x="913" y="0"/>
                    <a:pt x="9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1" name="Google Shape;6042;p56">
              <a:extLst>
                <a:ext uri="{FF2B5EF4-FFF2-40B4-BE49-F238E27FC236}">
                  <a16:creationId xmlns:a16="http://schemas.microsoft.com/office/drawing/2014/main" id="{4D3B2F76-3F4D-412A-B45F-4BDF6993B688}"/>
                </a:ext>
              </a:extLst>
            </p:cNvPr>
            <p:cNvSpPr/>
            <p:nvPr/>
          </p:nvSpPr>
          <p:spPr>
            <a:xfrm rot="-339373">
              <a:off x="631624" y="2276034"/>
              <a:ext cx="693074" cy="412200"/>
            </a:xfrm>
            <a:custGeom>
              <a:avLst/>
              <a:gdLst/>
              <a:ahLst/>
              <a:cxnLst/>
              <a:rect l="l" t="t" r="r" b="b"/>
              <a:pathLst>
                <a:path w="9547" h="5678" extrusionOk="0">
                  <a:moveTo>
                    <a:pt x="3046" y="0"/>
                  </a:moveTo>
                  <a:cubicBezTo>
                    <a:pt x="2327" y="0"/>
                    <a:pt x="2108" y="757"/>
                    <a:pt x="2045" y="1125"/>
                  </a:cubicBezTo>
                  <a:lnTo>
                    <a:pt x="2045" y="1125"/>
                  </a:lnTo>
                  <a:cubicBezTo>
                    <a:pt x="1925" y="1004"/>
                    <a:pt x="1753" y="905"/>
                    <a:pt x="1539" y="905"/>
                  </a:cubicBezTo>
                  <a:cubicBezTo>
                    <a:pt x="1303" y="905"/>
                    <a:pt x="1016" y="1025"/>
                    <a:pt x="692" y="1373"/>
                  </a:cubicBezTo>
                  <a:cubicBezTo>
                    <a:pt x="1" y="2111"/>
                    <a:pt x="530" y="2769"/>
                    <a:pt x="876" y="2965"/>
                  </a:cubicBezTo>
                  <a:lnTo>
                    <a:pt x="876" y="2965"/>
                  </a:lnTo>
                  <a:cubicBezTo>
                    <a:pt x="483" y="3355"/>
                    <a:pt x="358" y="4299"/>
                    <a:pt x="1336" y="4665"/>
                  </a:cubicBezTo>
                  <a:cubicBezTo>
                    <a:pt x="1458" y="4710"/>
                    <a:pt x="1568" y="4730"/>
                    <a:pt x="1665" y="4730"/>
                  </a:cubicBezTo>
                  <a:cubicBezTo>
                    <a:pt x="1766" y="4730"/>
                    <a:pt x="1854" y="4709"/>
                    <a:pt x="1929" y="4674"/>
                  </a:cubicBezTo>
                  <a:lnTo>
                    <a:pt x="1929" y="4674"/>
                  </a:lnTo>
                  <a:cubicBezTo>
                    <a:pt x="2032" y="4995"/>
                    <a:pt x="2296" y="5313"/>
                    <a:pt x="2773" y="5381"/>
                  </a:cubicBezTo>
                  <a:cubicBezTo>
                    <a:pt x="2848" y="5392"/>
                    <a:pt x="2919" y="5397"/>
                    <a:pt x="2987" y="5397"/>
                  </a:cubicBezTo>
                  <a:cubicBezTo>
                    <a:pt x="3425" y="5397"/>
                    <a:pt x="3720" y="5190"/>
                    <a:pt x="3881" y="4971"/>
                  </a:cubicBezTo>
                  <a:lnTo>
                    <a:pt x="3881" y="4971"/>
                  </a:lnTo>
                  <a:cubicBezTo>
                    <a:pt x="4028" y="5303"/>
                    <a:pt x="4399" y="5677"/>
                    <a:pt x="5032" y="5677"/>
                  </a:cubicBezTo>
                  <a:cubicBezTo>
                    <a:pt x="5076" y="5677"/>
                    <a:pt x="5121" y="5675"/>
                    <a:pt x="5167" y="5672"/>
                  </a:cubicBezTo>
                  <a:cubicBezTo>
                    <a:pt x="5652" y="5633"/>
                    <a:pt x="5928" y="5406"/>
                    <a:pt x="6061" y="5166"/>
                  </a:cubicBezTo>
                  <a:lnTo>
                    <a:pt x="6061" y="5166"/>
                  </a:lnTo>
                  <a:cubicBezTo>
                    <a:pt x="6237" y="5318"/>
                    <a:pt x="6498" y="5436"/>
                    <a:pt x="6795" y="5436"/>
                  </a:cubicBezTo>
                  <a:cubicBezTo>
                    <a:pt x="6981" y="5436"/>
                    <a:pt x="7182" y="5390"/>
                    <a:pt x="7385" y="5275"/>
                  </a:cubicBezTo>
                  <a:cubicBezTo>
                    <a:pt x="7760" y="5062"/>
                    <a:pt x="7927" y="4814"/>
                    <a:pt x="7976" y="4607"/>
                  </a:cubicBezTo>
                  <a:lnTo>
                    <a:pt x="7976" y="4607"/>
                  </a:lnTo>
                  <a:cubicBezTo>
                    <a:pt x="8075" y="4643"/>
                    <a:pt x="8188" y="4666"/>
                    <a:pt x="8302" y="4666"/>
                  </a:cubicBezTo>
                  <a:cubicBezTo>
                    <a:pt x="8440" y="4666"/>
                    <a:pt x="8579" y="4632"/>
                    <a:pt x="8696" y="4550"/>
                  </a:cubicBezTo>
                  <a:cubicBezTo>
                    <a:pt x="9150" y="4224"/>
                    <a:pt x="9547" y="3716"/>
                    <a:pt x="8997" y="2966"/>
                  </a:cubicBezTo>
                  <a:cubicBezTo>
                    <a:pt x="8890" y="2819"/>
                    <a:pt x="8785" y="2721"/>
                    <a:pt x="8688" y="2660"/>
                  </a:cubicBezTo>
                  <a:lnTo>
                    <a:pt x="8688" y="2660"/>
                  </a:lnTo>
                  <a:cubicBezTo>
                    <a:pt x="8868" y="2357"/>
                    <a:pt x="8912" y="1824"/>
                    <a:pt x="8475" y="1428"/>
                  </a:cubicBezTo>
                  <a:cubicBezTo>
                    <a:pt x="8281" y="1252"/>
                    <a:pt x="8091" y="1188"/>
                    <a:pt x="7926" y="1188"/>
                  </a:cubicBezTo>
                  <a:cubicBezTo>
                    <a:pt x="7855" y="1188"/>
                    <a:pt x="7788" y="1200"/>
                    <a:pt x="7727" y="1221"/>
                  </a:cubicBezTo>
                  <a:lnTo>
                    <a:pt x="7727" y="1221"/>
                  </a:lnTo>
                  <a:cubicBezTo>
                    <a:pt x="7709" y="899"/>
                    <a:pt x="7545" y="484"/>
                    <a:pt x="7142" y="226"/>
                  </a:cubicBezTo>
                  <a:cubicBezTo>
                    <a:pt x="7008" y="140"/>
                    <a:pt x="6873" y="104"/>
                    <a:pt x="6743" y="104"/>
                  </a:cubicBezTo>
                  <a:cubicBezTo>
                    <a:pt x="6405" y="104"/>
                    <a:pt x="6099" y="346"/>
                    <a:pt x="5929" y="581"/>
                  </a:cubicBezTo>
                  <a:lnTo>
                    <a:pt x="5929" y="581"/>
                  </a:lnTo>
                  <a:cubicBezTo>
                    <a:pt x="5815" y="360"/>
                    <a:pt x="5550" y="122"/>
                    <a:pt x="5049" y="45"/>
                  </a:cubicBezTo>
                  <a:cubicBezTo>
                    <a:pt x="4980" y="33"/>
                    <a:pt x="4913" y="28"/>
                    <a:pt x="4850" y="28"/>
                  </a:cubicBezTo>
                  <a:cubicBezTo>
                    <a:pt x="4435" y="28"/>
                    <a:pt x="4151" y="252"/>
                    <a:pt x="3992" y="495"/>
                  </a:cubicBezTo>
                  <a:lnTo>
                    <a:pt x="3992" y="495"/>
                  </a:lnTo>
                  <a:cubicBezTo>
                    <a:pt x="3855" y="257"/>
                    <a:pt x="3578" y="33"/>
                    <a:pt x="3119" y="3"/>
                  </a:cubicBezTo>
                  <a:cubicBezTo>
                    <a:pt x="3094" y="1"/>
                    <a:pt x="3070" y="0"/>
                    <a:pt x="30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2" name="Google Shape;6043;p56">
              <a:extLst>
                <a:ext uri="{FF2B5EF4-FFF2-40B4-BE49-F238E27FC236}">
                  <a16:creationId xmlns:a16="http://schemas.microsoft.com/office/drawing/2014/main" id="{BF10D56B-A0A2-49A1-9BE1-4ECBF3027066}"/>
                </a:ext>
              </a:extLst>
            </p:cNvPr>
            <p:cNvSpPr/>
            <p:nvPr/>
          </p:nvSpPr>
          <p:spPr>
            <a:xfrm rot="-339373">
              <a:off x="651657" y="2272766"/>
              <a:ext cx="657429" cy="418443"/>
            </a:xfrm>
            <a:custGeom>
              <a:avLst/>
              <a:gdLst/>
              <a:ahLst/>
              <a:cxnLst/>
              <a:rect l="l" t="t" r="r" b="b"/>
              <a:pathLst>
                <a:path w="9056" h="5764" extrusionOk="0">
                  <a:moveTo>
                    <a:pt x="5644" y="712"/>
                  </a:moveTo>
                  <a:cubicBezTo>
                    <a:pt x="5689" y="832"/>
                    <a:pt x="5689" y="940"/>
                    <a:pt x="5661" y="993"/>
                  </a:cubicBezTo>
                  <a:cubicBezTo>
                    <a:pt x="5644" y="1021"/>
                    <a:pt x="5622" y="1021"/>
                    <a:pt x="5616" y="1021"/>
                  </a:cubicBezTo>
                  <a:cubicBezTo>
                    <a:pt x="5605" y="1021"/>
                    <a:pt x="5594" y="1021"/>
                    <a:pt x="5582" y="1013"/>
                  </a:cubicBezTo>
                  <a:cubicBezTo>
                    <a:pt x="5569" y="1010"/>
                    <a:pt x="5563" y="999"/>
                    <a:pt x="5555" y="982"/>
                  </a:cubicBezTo>
                  <a:cubicBezTo>
                    <a:pt x="5541" y="935"/>
                    <a:pt x="5566" y="837"/>
                    <a:pt x="5644" y="712"/>
                  </a:cubicBezTo>
                  <a:close/>
                  <a:moveTo>
                    <a:pt x="3713" y="622"/>
                  </a:moveTo>
                  <a:cubicBezTo>
                    <a:pt x="3794" y="798"/>
                    <a:pt x="3797" y="965"/>
                    <a:pt x="3750" y="1052"/>
                  </a:cubicBezTo>
                  <a:cubicBezTo>
                    <a:pt x="3733" y="1091"/>
                    <a:pt x="3705" y="1108"/>
                    <a:pt x="3666" y="1110"/>
                  </a:cubicBezTo>
                  <a:cubicBezTo>
                    <a:pt x="3652" y="1110"/>
                    <a:pt x="3635" y="1108"/>
                    <a:pt x="3621" y="1080"/>
                  </a:cubicBezTo>
                  <a:cubicBezTo>
                    <a:pt x="3579" y="1004"/>
                    <a:pt x="3607" y="815"/>
                    <a:pt x="3713" y="622"/>
                  </a:cubicBezTo>
                  <a:close/>
                  <a:moveTo>
                    <a:pt x="1797" y="1261"/>
                  </a:moveTo>
                  <a:cubicBezTo>
                    <a:pt x="1906" y="1395"/>
                    <a:pt x="1933" y="1521"/>
                    <a:pt x="1919" y="1537"/>
                  </a:cubicBezTo>
                  <a:cubicBezTo>
                    <a:pt x="1906" y="1543"/>
                    <a:pt x="1894" y="1548"/>
                    <a:pt x="1883" y="1548"/>
                  </a:cubicBezTo>
                  <a:cubicBezTo>
                    <a:pt x="1816" y="1548"/>
                    <a:pt x="1788" y="1412"/>
                    <a:pt x="1786" y="1370"/>
                  </a:cubicBezTo>
                  <a:cubicBezTo>
                    <a:pt x="1786" y="1370"/>
                    <a:pt x="1786" y="1328"/>
                    <a:pt x="1797" y="1261"/>
                  </a:cubicBezTo>
                  <a:close/>
                  <a:moveTo>
                    <a:pt x="7415" y="1320"/>
                  </a:moveTo>
                  <a:cubicBezTo>
                    <a:pt x="7415" y="1468"/>
                    <a:pt x="7379" y="1593"/>
                    <a:pt x="7323" y="1649"/>
                  </a:cubicBezTo>
                  <a:cubicBezTo>
                    <a:pt x="7301" y="1673"/>
                    <a:pt x="7276" y="1684"/>
                    <a:pt x="7250" y="1684"/>
                  </a:cubicBezTo>
                  <a:cubicBezTo>
                    <a:pt x="7240" y="1684"/>
                    <a:pt x="7230" y="1683"/>
                    <a:pt x="7220" y="1680"/>
                  </a:cubicBezTo>
                  <a:cubicBezTo>
                    <a:pt x="7181" y="1668"/>
                    <a:pt x="7159" y="1646"/>
                    <a:pt x="7159" y="1610"/>
                  </a:cubicBezTo>
                  <a:cubicBezTo>
                    <a:pt x="7159" y="1523"/>
                    <a:pt x="7262" y="1389"/>
                    <a:pt x="7415" y="1320"/>
                  </a:cubicBezTo>
                  <a:close/>
                  <a:moveTo>
                    <a:pt x="8144" y="2653"/>
                  </a:moveTo>
                  <a:cubicBezTo>
                    <a:pt x="8210" y="2653"/>
                    <a:pt x="8280" y="2673"/>
                    <a:pt x="8353" y="2712"/>
                  </a:cubicBezTo>
                  <a:cubicBezTo>
                    <a:pt x="8278" y="2825"/>
                    <a:pt x="8184" y="2893"/>
                    <a:pt x="8099" y="2893"/>
                  </a:cubicBezTo>
                  <a:cubicBezTo>
                    <a:pt x="8080" y="2893"/>
                    <a:pt x="8061" y="2889"/>
                    <a:pt x="8043" y="2882"/>
                  </a:cubicBezTo>
                  <a:cubicBezTo>
                    <a:pt x="7976" y="2860"/>
                    <a:pt x="7940" y="2818"/>
                    <a:pt x="7951" y="2768"/>
                  </a:cubicBezTo>
                  <a:cubicBezTo>
                    <a:pt x="7962" y="2712"/>
                    <a:pt x="8032" y="2653"/>
                    <a:pt x="8144" y="2653"/>
                  </a:cubicBezTo>
                  <a:close/>
                  <a:moveTo>
                    <a:pt x="994" y="2868"/>
                  </a:moveTo>
                  <a:cubicBezTo>
                    <a:pt x="997" y="2868"/>
                    <a:pt x="1001" y="2868"/>
                    <a:pt x="1004" y="2868"/>
                  </a:cubicBezTo>
                  <a:cubicBezTo>
                    <a:pt x="1077" y="2879"/>
                    <a:pt x="1102" y="2896"/>
                    <a:pt x="1102" y="2907"/>
                  </a:cubicBezTo>
                  <a:cubicBezTo>
                    <a:pt x="1100" y="2942"/>
                    <a:pt x="986" y="3025"/>
                    <a:pt x="820" y="3025"/>
                  </a:cubicBezTo>
                  <a:cubicBezTo>
                    <a:pt x="801" y="3025"/>
                    <a:pt x="782" y="3024"/>
                    <a:pt x="762" y="3021"/>
                  </a:cubicBezTo>
                  <a:cubicBezTo>
                    <a:pt x="734" y="3021"/>
                    <a:pt x="700" y="3013"/>
                    <a:pt x="667" y="2994"/>
                  </a:cubicBezTo>
                  <a:cubicBezTo>
                    <a:pt x="772" y="2910"/>
                    <a:pt x="886" y="2868"/>
                    <a:pt x="994" y="2868"/>
                  </a:cubicBezTo>
                  <a:close/>
                  <a:moveTo>
                    <a:pt x="7519" y="4249"/>
                  </a:moveTo>
                  <a:cubicBezTo>
                    <a:pt x="7549" y="4249"/>
                    <a:pt x="7586" y="4269"/>
                    <a:pt x="7613" y="4302"/>
                  </a:cubicBezTo>
                  <a:cubicBezTo>
                    <a:pt x="7655" y="4358"/>
                    <a:pt x="7689" y="4458"/>
                    <a:pt x="7669" y="4592"/>
                  </a:cubicBezTo>
                  <a:cubicBezTo>
                    <a:pt x="7530" y="4531"/>
                    <a:pt x="7424" y="4441"/>
                    <a:pt x="7410" y="4369"/>
                  </a:cubicBezTo>
                  <a:cubicBezTo>
                    <a:pt x="7404" y="4338"/>
                    <a:pt x="7415" y="4310"/>
                    <a:pt x="7446" y="4282"/>
                  </a:cubicBezTo>
                  <a:cubicBezTo>
                    <a:pt x="7471" y="4260"/>
                    <a:pt x="7493" y="4249"/>
                    <a:pt x="7519" y="4249"/>
                  </a:cubicBezTo>
                  <a:close/>
                  <a:moveTo>
                    <a:pt x="1850" y="4017"/>
                  </a:moveTo>
                  <a:cubicBezTo>
                    <a:pt x="1911" y="4017"/>
                    <a:pt x="1939" y="4068"/>
                    <a:pt x="1950" y="4118"/>
                  </a:cubicBezTo>
                  <a:cubicBezTo>
                    <a:pt x="1981" y="4260"/>
                    <a:pt x="1900" y="4525"/>
                    <a:pt x="1677" y="4654"/>
                  </a:cubicBezTo>
                  <a:cubicBezTo>
                    <a:pt x="1621" y="4450"/>
                    <a:pt x="1632" y="4232"/>
                    <a:pt x="1705" y="4110"/>
                  </a:cubicBezTo>
                  <a:cubicBezTo>
                    <a:pt x="1741" y="4059"/>
                    <a:pt x="1780" y="4031"/>
                    <a:pt x="1825" y="4020"/>
                  </a:cubicBezTo>
                  <a:cubicBezTo>
                    <a:pt x="1830" y="4017"/>
                    <a:pt x="1841" y="4017"/>
                    <a:pt x="1850" y="4017"/>
                  </a:cubicBezTo>
                  <a:close/>
                  <a:moveTo>
                    <a:pt x="3658" y="4556"/>
                  </a:moveTo>
                  <a:cubicBezTo>
                    <a:pt x="3677" y="4556"/>
                    <a:pt x="3691" y="4564"/>
                    <a:pt x="3697" y="4581"/>
                  </a:cubicBezTo>
                  <a:cubicBezTo>
                    <a:pt x="3727" y="4640"/>
                    <a:pt x="3699" y="4776"/>
                    <a:pt x="3613" y="4924"/>
                  </a:cubicBezTo>
                  <a:cubicBezTo>
                    <a:pt x="3557" y="4771"/>
                    <a:pt x="3560" y="4651"/>
                    <a:pt x="3593" y="4595"/>
                  </a:cubicBezTo>
                  <a:cubicBezTo>
                    <a:pt x="3607" y="4575"/>
                    <a:pt x="3624" y="4561"/>
                    <a:pt x="3644" y="4556"/>
                  </a:cubicBezTo>
                  <a:close/>
                  <a:moveTo>
                    <a:pt x="5742" y="4623"/>
                  </a:moveTo>
                  <a:cubicBezTo>
                    <a:pt x="5764" y="4623"/>
                    <a:pt x="5789" y="4637"/>
                    <a:pt x="5814" y="4670"/>
                  </a:cubicBezTo>
                  <a:cubicBezTo>
                    <a:pt x="5867" y="4760"/>
                    <a:pt x="5870" y="4949"/>
                    <a:pt x="5778" y="5142"/>
                  </a:cubicBezTo>
                  <a:cubicBezTo>
                    <a:pt x="5661" y="5030"/>
                    <a:pt x="5591" y="4902"/>
                    <a:pt x="5594" y="4799"/>
                  </a:cubicBezTo>
                  <a:cubicBezTo>
                    <a:pt x="5594" y="4737"/>
                    <a:pt x="5619" y="4693"/>
                    <a:pt x="5663" y="4659"/>
                  </a:cubicBezTo>
                  <a:cubicBezTo>
                    <a:pt x="5691" y="4637"/>
                    <a:pt x="5716" y="4623"/>
                    <a:pt x="5742" y="4623"/>
                  </a:cubicBezTo>
                  <a:close/>
                  <a:moveTo>
                    <a:pt x="2760" y="82"/>
                  </a:moveTo>
                  <a:cubicBezTo>
                    <a:pt x="2783" y="82"/>
                    <a:pt x="2806" y="82"/>
                    <a:pt x="2829" y="84"/>
                  </a:cubicBezTo>
                  <a:cubicBezTo>
                    <a:pt x="3320" y="117"/>
                    <a:pt x="3554" y="371"/>
                    <a:pt x="3655" y="536"/>
                  </a:cubicBezTo>
                  <a:cubicBezTo>
                    <a:pt x="3521" y="748"/>
                    <a:pt x="3473" y="993"/>
                    <a:pt x="3535" y="1113"/>
                  </a:cubicBezTo>
                  <a:cubicBezTo>
                    <a:pt x="3560" y="1164"/>
                    <a:pt x="3602" y="1189"/>
                    <a:pt x="3655" y="1189"/>
                  </a:cubicBezTo>
                  <a:lnTo>
                    <a:pt x="3666" y="1189"/>
                  </a:lnTo>
                  <a:cubicBezTo>
                    <a:pt x="3727" y="1183"/>
                    <a:pt x="3780" y="1150"/>
                    <a:pt x="3817" y="1085"/>
                  </a:cubicBezTo>
                  <a:cubicBezTo>
                    <a:pt x="3886" y="954"/>
                    <a:pt x="3861" y="731"/>
                    <a:pt x="3755" y="536"/>
                  </a:cubicBezTo>
                  <a:cubicBezTo>
                    <a:pt x="3875" y="368"/>
                    <a:pt x="4126" y="109"/>
                    <a:pt x="4570" y="109"/>
                  </a:cubicBezTo>
                  <a:cubicBezTo>
                    <a:pt x="4631" y="109"/>
                    <a:pt x="4698" y="117"/>
                    <a:pt x="4760" y="128"/>
                  </a:cubicBezTo>
                  <a:cubicBezTo>
                    <a:pt x="5287" y="212"/>
                    <a:pt x="5510" y="466"/>
                    <a:pt x="5596" y="622"/>
                  </a:cubicBezTo>
                  <a:cubicBezTo>
                    <a:pt x="5496" y="773"/>
                    <a:pt x="5449" y="915"/>
                    <a:pt x="5471" y="1002"/>
                  </a:cubicBezTo>
                  <a:cubicBezTo>
                    <a:pt x="5482" y="1041"/>
                    <a:pt x="5507" y="1069"/>
                    <a:pt x="5546" y="1085"/>
                  </a:cubicBezTo>
                  <a:cubicBezTo>
                    <a:pt x="5567" y="1094"/>
                    <a:pt x="5588" y="1098"/>
                    <a:pt x="5607" y="1098"/>
                  </a:cubicBezTo>
                  <a:cubicBezTo>
                    <a:pt x="5654" y="1098"/>
                    <a:pt x="5696" y="1075"/>
                    <a:pt x="5722" y="1030"/>
                  </a:cubicBezTo>
                  <a:cubicBezTo>
                    <a:pt x="5778" y="938"/>
                    <a:pt x="5764" y="781"/>
                    <a:pt x="5694" y="625"/>
                  </a:cubicBezTo>
                  <a:cubicBezTo>
                    <a:pt x="5856" y="421"/>
                    <a:pt x="6146" y="187"/>
                    <a:pt x="6467" y="187"/>
                  </a:cubicBezTo>
                  <a:cubicBezTo>
                    <a:pt x="6598" y="187"/>
                    <a:pt x="6724" y="226"/>
                    <a:pt x="6843" y="301"/>
                  </a:cubicBezTo>
                  <a:cubicBezTo>
                    <a:pt x="7307" y="600"/>
                    <a:pt x="7393" y="1060"/>
                    <a:pt x="7407" y="1233"/>
                  </a:cubicBezTo>
                  <a:cubicBezTo>
                    <a:pt x="7198" y="1317"/>
                    <a:pt x="7072" y="1493"/>
                    <a:pt x="7075" y="1613"/>
                  </a:cubicBezTo>
                  <a:cubicBezTo>
                    <a:pt x="7075" y="1688"/>
                    <a:pt x="7122" y="1738"/>
                    <a:pt x="7195" y="1761"/>
                  </a:cubicBezTo>
                  <a:cubicBezTo>
                    <a:pt x="7212" y="1765"/>
                    <a:pt x="7229" y="1768"/>
                    <a:pt x="7245" y="1768"/>
                  </a:cubicBezTo>
                  <a:cubicBezTo>
                    <a:pt x="7294" y="1768"/>
                    <a:pt x="7340" y="1747"/>
                    <a:pt x="7379" y="1708"/>
                  </a:cubicBezTo>
                  <a:cubicBezTo>
                    <a:pt x="7452" y="1627"/>
                    <a:pt x="7499" y="1473"/>
                    <a:pt x="7491" y="1292"/>
                  </a:cubicBezTo>
                  <a:cubicBezTo>
                    <a:pt x="7544" y="1278"/>
                    <a:pt x="7597" y="1272"/>
                    <a:pt x="7647" y="1272"/>
                  </a:cubicBezTo>
                  <a:cubicBezTo>
                    <a:pt x="7825" y="1272"/>
                    <a:pt x="8001" y="1353"/>
                    <a:pt x="8169" y="1501"/>
                  </a:cubicBezTo>
                  <a:cubicBezTo>
                    <a:pt x="8559" y="1855"/>
                    <a:pt x="8559" y="2332"/>
                    <a:pt x="8395" y="2645"/>
                  </a:cubicBezTo>
                  <a:cubicBezTo>
                    <a:pt x="8311" y="2600"/>
                    <a:pt x="8224" y="2575"/>
                    <a:pt x="8144" y="2575"/>
                  </a:cubicBezTo>
                  <a:cubicBezTo>
                    <a:pt x="7987" y="2575"/>
                    <a:pt x="7890" y="2667"/>
                    <a:pt x="7870" y="2756"/>
                  </a:cubicBezTo>
                  <a:cubicBezTo>
                    <a:pt x="7856" y="2826"/>
                    <a:pt x="7890" y="2918"/>
                    <a:pt x="8010" y="2966"/>
                  </a:cubicBezTo>
                  <a:cubicBezTo>
                    <a:pt x="8036" y="2976"/>
                    <a:pt x="8063" y="2980"/>
                    <a:pt x="8091" y="2980"/>
                  </a:cubicBezTo>
                  <a:cubicBezTo>
                    <a:pt x="8205" y="2980"/>
                    <a:pt x="8326" y="2901"/>
                    <a:pt x="8423" y="2762"/>
                  </a:cubicBezTo>
                  <a:cubicBezTo>
                    <a:pt x="8512" y="2826"/>
                    <a:pt x="8604" y="2918"/>
                    <a:pt x="8688" y="3035"/>
                  </a:cubicBezTo>
                  <a:cubicBezTo>
                    <a:pt x="8894" y="3320"/>
                    <a:pt x="8978" y="3585"/>
                    <a:pt x="8936" y="3831"/>
                  </a:cubicBezTo>
                  <a:cubicBezTo>
                    <a:pt x="8894" y="4090"/>
                    <a:pt x="8713" y="4338"/>
                    <a:pt x="8395" y="4561"/>
                  </a:cubicBezTo>
                  <a:cubicBezTo>
                    <a:pt x="8297" y="4631"/>
                    <a:pt x="8169" y="4667"/>
                    <a:pt x="8024" y="4667"/>
                  </a:cubicBezTo>
                  <a:cubicBezTo>
                    <a:pt x="7934" y="4667"/>
                    <a:pt x="7837" y="4651"/>
                    <a:pt x="7745" y="4623"/>
                  </a:cubicBezTo>
                  <a:cubicBezTo>
                    <a:pt x="7772" y="4475"/>
                    <a:pt x="7745" y="4341"/>
                    <a:pt x="7675" y="4252"/>
                  </a:cubicBezTo>
                  <a:cubicBezTo>
                    <a:pt x="7632" y="4200"/>
                    <a:pt x="7574" y="4173"/>
                    <a:pt x="7516" y="4173"/>
                  </a:cubicBezTo>
                  <a:cubicBezTo>
                    <a:pt x="7472" y="4173"/>
                    <a:pt x="7428" y="4188"/>
                    <a:pt x="7390" y="4221"/>
                  </a:cubicBezTo>
                  <a:cubicBezTo>
                    <a:pt x="7323" y="4282"/>
                    <a:pt x="7318" y="4344"/>
                    <a:pt x="7326" y="4386"/>
                  </a:cubicBezTo>
                  <a:cubicBezTo>
                    <a:pt x="7346" y="4492"/>
                    <a:pt x="7474" y="4606"/>
                    <a:pt x="7647" y="4676"/>
                  </a:cubicBezTo>
                  <a:cubicBezTo>
                    <a:pt x="7602" y="4818"/>
                    <a:pt x="7474" y="5061"/>
                    <a:pt x="7083" y="5281"/>
                  </a:cubicBezTo>
                  <a:cubicBezTo>
                    <a:pt x="6902" y="5387"/>
                    <a:pt x="6710" y="5437"/>
                    <a:pt x="6514" y="5437"/>
                  </a:cubicBezTo>
                  <a:cubicBezTo>
                    <a:pt x="6266" y="5437"/>
                    <a:pt x="6023" y="5351"/>
                    <a:pt x="5834" y="5198"/>
                  </a:cubicBezTo>
                  <a:cubicBezTo>
                    <a:pt x="5948" y="4972"/>
                    <a:pt x="5942" y="4746"/>
                    <a:pt x="5875" y="4631"/>
                  </a:cubicBezTo>
                  <a:cubicBezTo>
                    <a:pt x="5842" y="4572"/>
                    <a:pt x="5792" y="4542"/>
                    <a:pt x="5736" y="4542"/>
                  </a:cubicBezTo>
                  <a:cubicBezTo>
                    <a:pt x="5695" y="4542"/>
                    <a:pt x="5650" y="4559"/>
                    <a:pt x="5608" y="4592"/>
                  </a:cubicBezTo>
                  <a:cubicBezTo>
                    <a:pt x="5546" y="4642"/>
                    <a:pt x="5510" y="4712"/>
                    <a:pt x="5507" y="4793"/>
                  </a:cubicBezTo>
                  <a:cubicBezTo>
                    <a:pt x="5504" y="4927"/>
                    <a:pt x="5588" y="5083"/>
                    <a:pt x="5733" y="5217"/>
                  </a:cubicBezTo>
                  <a:cubicBezTo>
                    <a:pt x="5633" y="5379"/>
                    <a:pt x="5398" y="5630"/>
                    <a:pt x="4885" y="5672"/>
                  </a:cubicBezTo>
                  <a:cubicBezTo>
                    <a:pt x="4840" y="5677"/>
                    <a:pt x="4796" y="5680"/>
                    <a:pt x="4757" y="5680"/>
                  </a:cubicBezTo>
                  <a:cubicBezTo>
                    <a:pt x="4171" y="5680"/>
                    <a:pt x="3805" y="5343"/>
                    <a:pt x="3652" y="5016"/>
                  </a:cubicBezTo>
                  <a:cubicBezTo>
                    <a:pt x="3775" y="4840"/>
                    <a:pt x="3825" y="4648"/>
                    <a:pt x="3758" y="4550"/>
                  </a:cubicBezTo>
                  <a:cubicBezTo>
                    <a:pt x="3739" y="4507"/>
                    <a:pt x="3700" y="4481"/>
                    <a:pt x="3650" y="4481"/>
                  </a:cubicBezTo>
                  <a:cubicBezTo>
                    <a:pt x="3642" y="4481"/>
                    <a:pt x="3633" y="4482"/>
                    <a:pt x="3624" y="4483"/>
                  </a:cubicBezTo>
                  <a:cubicBezTo>
                    <a:pt x="3574" y="4492"/>
                    <a:pt x="3535" y="4520"/>
                    <a:pt x="3512" y="4564"/>
                  </a:cubicBezTo>
                  <a:cubicBezTo>
                    <a:pt x="3459" y="4662"/>
                    <a:pt x="3471" y="4832"/>
                    <a:pt x="3546" y="5013"/>
                  </a:cubicBezTo>
                  <a:cubicBezTo>
                    <a:pt x="3446" y="5147"/>
                    <a:pt x="3180" y="5404"/>
                    <a:pt x="2698" y="5404"/>
                  </a:cubicBezTo>
                  <a:cubicBezTo>
                    <a:pt x="2634" y="5404"/>
                    <a:pt x="2558" y="5398"/>
                    <a:pt x="2489" y="5387"/>
                  </a:cubicBezTo>
                  <a:cubicBezTo>
                    <a:pt x="1964" y="5309"/>
                    <a:pt x="1760" y="4930"/>
                    <a:pt x="1691" y="4737"/>
                  </a:cubicBezTo>
                  <a:cubicBezTo>
                    <a:pt x="1964" y="4592"/>
                    <a:pt x="2053" y="4277"/>
                    <a:pt x="2014" y="4104"/>
                  </a:cubicBezTo>
                  <a:cubicBezTo>
                    <a:pt x="1990" y="4003"/>
                    <a:pt x="1926" y="3939"/>
                    <a:pt x="1834" y="3939"/>
                  </a:cubicBezTo>
                  <a:cubicBezTo>
                    <a:pt x="1822" y="3939"/>
                    <a:pt x="1810" y="3940"/>
                    <a:pt x="1797" y="3942"/>
                  </a:cubicBezTo>
                  <a:cubicBezTo>
                    <a:pt x="1727" y="3953"/>
                    <a:pt x="1666" y="3998"/>
                    <a:pt x="1621" y="4073"/>
                  </a:cubicBezTo>
                  <a:cubicBezTo>
                    <a:pt x="1532" y="4216"/>
                    <a:pt x="1521" y="4458"/>
                    <a:pt x="1588" y="4693"/>
                  </a:cubicBezTo>
                  <a:cubicBezTo>
                    <a:pt x="1522" y="4717"/>
                    <a:pt x="1451" y="4730"/>
                    <a:pt x="1374" y="4730"/>
                  </a:cubicBezTo>
                  <a:cubicBezTo>
                    <a:pt x="1276" y="4730"/>
                    <a:pt x="1171" y="4710"/>
                    <a:pt x="1060" y="4667"/>
                  </a:cubicBezTo>
                  <a:cubicBezTo>
                    <a:pt x="569" y="4483"/>
                    <a:pt x="405" y="4165"/>
                    <a:pt x="354" y="3937"/>
                  </a:cubicBezTo>
                  <a:cubicBezTo>
                    <a:pt x="279" y="3585"/>
                    <a:pt x="419" y="3247"/>
                    <a:pt x="594" y="3061"/>
                  </a:cubicBezTo>
                  <a:cubicBezTo>
                    <a:pt x="645" y="3088"/>
                    <a:pt x="698" y="3105"/>
                    <a:pt x="739" y="3108"/>
                  </a:cubicBezTo>
                  <a:cubicBezTo>
                    <a:pt x="761" y="3110"/>
                    <a:pt x="782" y="3111"/>
                    <a:pt x="802" y="3111"/>
                  </a:cubicBezTo>
                  <a:cubicBezTo>
                    <a:pt x="995" y="3111"/>
                    <a:pt x="1161" y="3022"/>
                    <a:pt x="1169" y="2918"/>
                  </a:cubicBezTo>
                  <a:cubicBezTo>
                    <a:pt x="1169" y="2888"/>
                    <a:pt x="1155" y="2812"/>
                    <a:pt x="996" y="2796"/>
                  </a:cubicBezTo>
                  <a:cubicBezTo>
                    <a:pt x="982" y="2794"/>
                    <a:pt x="967" y="2793"/>
                    <a:pt x="952" y="2793"/>
                  </a:cubicBezTo>
                  <a:cubicBezTo>
                    <a:pt x="822" y="2793"/>
                    <a:pt x="690" y="2849"/>
                    <a:pt x="575" y="2957"/>
                  </a:cubicBezTo>
                  <a:cubicBezTo>
                    <a:pt x="374" y="2826"/>
                    <a:pt x="156" y="2572"/>
                    <a:pt x="112" y="2268"/>
                  </a:cubicBezTo>
                  <a:cubicBezTo>
                    <a:pt x="70" y="1986"/>
                    <a:pt x="179" y="1708"/>
                    <a:pt x="430" y="1440"/>
                  </a:cubicBezTo>
                  <a:cubicBezTo>
                    <a:pt x="714" y="1136"/>
                    <a:pt x="990" y="982"/>
                    <a:pt x="1247" y="982"/>
                  </a:cubicBezTo>
                  <a:cubicBezTo>
                    <a:pt x="1462" y="982"/>
                    <a:pt x="1615" y="1083"/>
                    <a:pt x="1713" y="1177"/>
                  </a:cubicBezTo>
                  <a:cubicBezTo>
                    <a:pt x="1694" y="1286"/>
                    <a:pt x="1691" y="1353"/>
                    <a:pt x="1691" y="1362"/>
                  </a:cubicBezTo>
                  <a:cubicBezTo>
                    <a:pt x="1702" y="1456"/>
                    <a:pt x="1747" y="1621"/>
                    <a:pt x="1872" y="1621"/>
                  </a:cubicBezTo>
                  <a:cubicBezTo>
                    <a:pt x="1894" y="1621"/>
                    <a:pt x="1914" y="1618"/>
                    <a:pt x="1939" y="1607"/>
                  </a:cubicBezTo>
                  <a:cubicBezTo>
                    <a:pt x="1964" y="1596"/>
                    <a:pt x="1981" y="1576"/>
                    <a:pt x="1989" y="1543"/>
                  </a:cubicBezTo>
                  <a:cubicBezTo>
                    <a:pt x="2006" y="1454"/>
                    <a:pt x="1925" y="1283"/>
                    <a:pt x="1802" y="1150"/>
                  </a:cubicBezTo>
                  <a:cubicBezTo>
                    <a:pt x="1878" y="742"/>
                    <a:pt x="2102" y="82"/>
                    <a:pt x="2760" y="82"/>
                  </a:cubicBezTo>
                  <a:close/>
                  <a:moveTo>
                    <a:pt x="2773" y="1"/>
                  </a:moveTo>
                  <a:cubicBezTo>
                    <a:pt x="2062" y="1"/>
                    <a:pt x="1822" y="710"/>
                    <a:pt x="1744" y="1088"/>
                  </a:cubicBezTo>
                  <a:cubicBezTo>
                    <a:pt x="1635" y="993"/>
                    <a:pt x="1476" y="901"/>
                    <a:pt x="1264" y="901"/>
                  </a:cubicBezTo>
                  <a:cubicBezTo>
                    <a:pt x="979" y="901"/>
                    <a:pt x="684" y="1063"/>
                    <a:pt x="385" y="1384"/>
                  </a:cubicBezTo>
                  <a:cubicBezTo>
                    <a:pt x="112" y="1674"/>
                    <a:pt x="0" y="1973"/>
                    <a:pt x="45" y="2279"/>
                  </a:cubicBezTo>
                  <a:cubicBezTo>
                    <a:pt x="95" y="2600"/>
                    <a:pt x="318" y="2874"/>
                    <a:pt x="533" y="3013"/>
                  </a:cubicBezTo>
                  <a:cubicBezTo>
                    <a:pt x="318" y="3256"/>
                    <a:pt x="221" y="3627"/>
                    <a:pt x="290" y="3950"/>
                  </a:cubicBezTo>
                  <a:cubicBezTo>
                    <a:pt x="343" y="4202"/>
                    <a:pt x="519" y="4542"/>
                    <a:pt x="1046" y="4743"/>
                  </a:cubicBezTo>
                  <a:cubicBezTo>
                    <a:pt x="1167" y="4786"/>
                    <a:pt x="1281" y="4808"/>
                    <a:pt x="1388" y="4808"/>
                  </a:cubicBezTo>
                  <a:cubicBezTo>
                    <a:pt x="1474" y="4808"/>
                    <a:pt x="1555" y="4794"/>
                    <a:pt x="1629" y="4765"/>
                  </a:cubicBezTo>
                  <a:cubicBezTo>
                    <a:pt x="1705" y="4974"/>
                    <a:pt x="1925" y="5379"/>
                    <a:pt x="2491" y="5460"/>
                  </a:cubicBezTo>
                  <a:cubicBezTo>
                    <a:pt x="2564" y="5470"/>
                    <a:pt x="2636" y="5475"/>
                    <a:pt x="2706" y="5475"/>
                  </a:cubicBezTo>
                  <a:cubicBezTo>
                    <a:pt x="3068" y="5475"/>
                    <a:pt x="3386" y="5338"/>
                    <a:pt x="3596" y="5086"/>
                  </a:cubicBezTo>
                  <a:cubicBezTo>
                    <a:pt x="3769" y="5426"/>
                    <a:pt x="4157" y="5761"/>
                    <a:pt x="4757" y="5761"/>
                  </a:cubicBezTo>
                  <a:cubicBezTo>
                    <a:pt x="4801" y="5761"/>
                    <a:pt x="4849" y="5761"/>
                    <a:pt x="4891" y="5764"/>
                  </a:cubicBezTo>
                  <a:cubicBezTo>
                    <a:pt x="5426" y="5722"/>
                    <a:pt x="5680" y="5457"/>
                    <a:pt x="5792" y="5278"/>
                  </a:cubicBezTo>
                  <a:cubicBezTo>
                    <a:pt x="5995" y="5435"/>
                    <a:pt x="6258" y="5527"/>
                    <a:pt x="6514" y="5527"/>
                  </a:cubicBezTo>
                  <a:cubicBezTo>
                    <a:pt x="6724" y="5527"/>
                    <a:pt x="6930" y="5471"/>
                    <a:pt x="7125" y="5359"/>
                  </a:cubicBezTo>
                  <a:cubicBezTo>
                    <a:pt x="7438" y="5181"/>
                    <a:pt x="7653" y="4952"/>
                    <a:pt x="7725" y="4707"/>
                  </a:cubicBezTo>
                  <a:cubicBezTo>
                    <a:pt x="7823" y="4734"/>
                    <a:pt x="7923" y="4751"/>
                    <a:pt x="8021" y="4751"/>
                  </a:cubicBezTo>
                  <a:cubicBezTo>
                    <a:pt x="8177" y="4751"/>
                    <a:pt x="8322" y="4709"/>
                    <a:pt x="8436" y="4631"/>
                  </a:cubicBezTo>
                  <a:cubicBezTo>
                    <a:pt x="8771" y="4394"/>
                    <a:pt x="8967" y="4132"/>
                    <a:pt x="9011" y="3850"/>
                  </a:cubicBezTo>
                  <a:cubicBezTo>
                    <a:pt x="9056" y="3579"/>
                    <a:pt x="8969" y="3292"/>
                    <a:pt x="8749" y="2991"/>
                  </a:cubicBezTo>
                  <a:cubicBezTo>
                    <a:pt x="8657" y="2862"/>
                    <a:pt x="8562" y="2765"/>
                    <a:pt x="8462" y="2695"/>
                  </a:cubicBezTo>
                  <a:cubicBezTo>
                    <a:pt x="8643" y="2358"/>
                    <a:pt x="8646" y="1830"/>
                    <a:pt x="8219" y="1445"/>
                  </a:cubicBezTo>
                  <a:cubicBezTo>
                    <a:pt x="8037" y="1281"/>
                    <a:pt x="7837" y="1198"/>
                    <a:pt x="7643" y="1198"/>
                  </a:cubicBezTo>
                  <a:cubicBezTo>
                    <a:pt x="7589" y="1198"/>
                    <a:pt x="7537" y="1204"/>
                    <a:pt x="7485" y="1217"/>
                  </a:cubicBezTo>
                  <a:cubicBezTo>
                    <a:pt x="7463" y="1013"/>
                    <a:pt x="7365" y="547"/>
                    <a:pt x="6885" y="240"/>
                  </a:cubicBezTo>
                  <a:cubicBezTo>
                    <a:pt x="6754" y="154"/>
                    <a:pt x="6612" y="112"/>
                    <a:pt x="6467" y="112"/>
                  </a:cubicBezTo>
                  <a:cubicBezTo>
                    <a:pt x="6127" y="112"/>
                    <a:pt x="5834" y="329"/>
                    <a:pt x="5652" y="553"/>
                  </a:cubicBezTo>
                  <a:cubicBezTo>
                    <a:pt x="5549" y="380"/>
                    <a:pt x="5304" y="131"/>
                    <a:pt x="4779" y="48"/>
                  </a:cubicBezTo>
                  <a:cubicBezTo>
                    <a:pt x="4709" y="36"/>
                    <a:pt x="4642" y="31"/>
                    <a:pt x="4575" y="31"/>
                  </a:cubicBezTo>
                  <a:cubicBezTo>
                    <a:pt x="4118" y="31"/>
                    <a:pt x="3850" y="282"/>
                    <a:pt x="3719" y="463"/>
                  </a:cubicBezTo>
                  <a:cubicBezTo>
                    <a:pt x="3599" y="285"/>
                    <a:pt x="3345" y="36"/>
                    <a:pt x="2846" y="3"/>
                  </a:cubicBezTo>
                  <a:cubicBezTo>
                    <a:pt x="2821" y="1"/>
                    <a:pt x="2797" y="1"/>
                    <a:pt x="27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3" name="Google Shape;6044;p56">
              <a:extLst>
                <a:ext uri="{FF2B5EF4-FFF2-40B4-BE49-F238E27FC236}">
                  <a16:creationId xmlns:a16="http://schemas.microsoft.com/office/drawing/2014/main" id="{75165804-B6AF-4520-A360-5FCDF8A96365}"/>
                </a:ext>
              </a:extLst>
            </p:cNvPr>
            <p:cNvSpPr/>
            <p:nvPr/>
          </p:nvSpPr>
          <p:spPr>
            <a:xfrm rot="-339373">
              <a:off x="953173" y="2471497"/>
              <a:ext cx="63013" cy="60835"/>
            </a:xfrm>
            <a:custGeom>
              <a:avLst/>
              <a:gdLst/>
              <a:ahLst/>
              <a:cxnLst/>
              <a:rect l="l" t="t" r="r" b="b"/>
              <a:pathLst>
                <a:path w="868" h="838" extrusionOk="0">
                  <a:moveTo>
                    <a:pt x="0" y="1"/>
                  </a:moveTo>
                  <a:cubicBezTo>
                    <a:pt x="0" y="1"/>
                    <a:pt x="143" y="726"/>
                    <a:pt x="463" y="829"/>
                  </a:cubicBezTo>
                  <a:cubicBezTo>
                    <a:pt x="480" y="834"/>
                    <a:pt x="497" y="837"/>
                    <a:pt x="513" y="837"/>
                  </a:cubicBezTo>
                  <a:cubicBezTo>
                    <a:pt x="790" y="837"/>
                    <a:pt x="868" y="48"/>
                    <a:pt x="868" y="48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4" name="Google Shape;6045;p56">
              <a:extLst>
                <a:ext uri="{FF2B5EF4-FFF2-40B4-BE49-F238E27FC236}">
                  <a16:creationId xmlns:a16="http://schemas.microsoft.com/office/drawing/2014/main" id="{F5D012CF-099B-4EAB-B94D-4F8596D5097A}"/>
                </a:ext>
              </a:extLst>
            </p:cNvPr>
            <p:cNvSpPr/>
            <p:nvPr/>
          </p:nvSpPr>
          <p:spPr>
            <a:xfrm rot="-339373">
              <a:off x="949530" y="2468404"/>
              <a:ext cx="69692" cy="66788"/>
            </a:xfrm>
            <a:custGeom>
              <a:avLst/>
              <a:gdLst/>
              <a:ahLst/>
              <a:cxnLst/>
              <a:rect l="l" t="t" r="r" b="b"/>
              <a:pathLst>
                <a:path w="960" h="920" extrusionOk="0">
                  <a:moveTo>
                    <a:pt x="48" y="1"/>
                  </a:moveTo>
                  <a:cubicBezTo>
                    <a:pt x="45" y="1"/>
                    <a:pt x="42" y="1"/>
                    <a:pt x="39" y="2"/>
                  </a:cubicBezTo>
                  <a:cubicBezTo>
                    <a:pt x="20" y="4"/>
                    <a:pt x="0" y="30"/>
                    <a:pt x="8" y="52"/>
                  </a:cubicBezTo>
                  <a:cubicBezTo>
                    <a:pt x="14" y="83"/>
                    <a:pt x="162" y="800"/>
                    <a:pt x="499" y="908"/>
                  </a:cubicBezTo>
                  <a:cubicBezTo>
                    <a:pt x="522" y="917"/>
                    <a:pt x="541" y="920"/>
                    <a:pt x="564" y="920"/>
                  </a:cubicBezTo>
                  <a:cubicBezTo>
                    <a:pt x="597" y="920"/>
                    <a:pt x="636" y="906"/>
                    <a:pt x="670" y="880"/>
                  </a:cubicBezTo>
                  <a:cubicBezTo>
                    <a:pt x="893" y="738"/>
                    <a:pt x="957" y="119"/>
                    <a:pt x="960" y="88"/>
                  </a:cubicBezTo>
                  <a:cubicBezTo>
                    <a:pt x="960" y="66"/>
                    <a:pt x="946" y="49"/>
                    <a:pt x="921" y="44"/>
                  </a:cubicBezTo>
                  <a:cubicBezTo>
                    <a:pt x="901" y="44"/>
                    <a:pt x="879" y="57"/>
                    <a:pt x="876" y="83"/>
                  </a:cubicBezTo>
                  <a:cubicBezTo>
                    <a:pt x="862" y="250"/>
                    <a:pt x="781" y="710"/>
                    <a:pt x="625" y="816"/>
                  </a:cubicBezTo>
                  <a:cubicBezTo>
                    <a:pt x="604" y="828"/>
                    <a:pt x="583" y="835"/>
                    <a:pt x="562" y="835"/>
                  </a:cubicBezTo>
                  <a:cubicBezTo>
                    <a:pt x="550" y="835"/>
                    <a:pt x="537" y="833"/>
                    <a:pt x="524" y="827"/>
                  </a:cubicBezTo>
                  <a:cubicBezTo>
                    <a:pt x="232" y="735"/>
                    <a:pt x="92" y="41"/>
                    <a:pt x="89" y="32"/>
                  </a:cubicBezTo>
                  <a:cubicBezTo>
                    <a:pt x="84" y="15"/>
                    <a:pt x="67" y="1"/>
                    <a:pt x="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5" name="Google Shape;6046;p56">
              <a:extLst>
                <a:ext uri="{FF2B5EF4-FFF2-40B4-BE49-F238E27FC236}">
                  <a16:creationId xmlns:a16="http://schemas.microsoft.com/office/drawing/2014/main" id="{356E60DC-2AF5-4AF0-BCD4-E692DEF0630F}"/>
                </a:ext>
              </a:extLst>
            </p:cNvPr>
            <p:cNvSpPr/>
            <p:nvPr/>
          </p:nvSpPr>
          <p:spPr>
            <a:xfrm rot="-339373">
              <a:off x="834534" y="2438241"/>
              <a:ext cx="59819" cy="57859"/>
            </a:xfrm>
            <a:custGeom>
              <a:avLst/>
              <a:gdLst/>
              <a:ahLst/>
              <a:cxnLst/>
              <a:rect l="l" t="t" r="r" b="b"/>
              <a:pathLst>
                <a:path w="824" h="797" extrusionOk="0">
                  <a:moveTo>
                    <a:pt x="720" y="0"/>
                  </a:moveTo>
                  <a:lnTo>
                    <a:pt x="0" y="304"/>
                  </a:lnTo>
                  <a:cubicBezTo>
                    <a:pt x="0" y="304"/>
                    <a:pt x="397" y="796"/>
                    <a:pt x="603" y="796"/>
                  </a:cubicBezTo>
                  <a:cubicBezTo>
                    <a:pt x="609" y="796"/>
                    <a:pt x="614" y="796"/>
                    <a:pt x="620" y="795"/>
                  </a:cubicBezTo>
                  <a:cubicBezTo>
                    <a:pt x="823" y="767"/>
                    <a:pt x="720" y="0"/>
                    <a:pt x="7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6" name="Google Shape;6047;p56">
              <a:extLst>
                <a:ext uri="{FF2B5EF4-FFF2-40B4-BE49-F238E27FC236}">
                  <a16:creationId xmlns:a16="http://schemas.microsoft.com/office/drawing/2014/main" id="{6DB8EA83-104F-4690-9D12-D854E99C5FC9}"/>
                </a:ext>
              </a:extLst>
            </p:cNvPr>
            <p:cNvSpPr/>
            <p:nvPr/>
          </p:nvSpPr>
          <p:spPr>
            <a:xfrm rot="-339373">
              <a:off x="830846" y="2435412"/>
              <a:ext cx="65699" cy="63884"/>
            </a:xfrm>
            <a:custGeom>
              <a:avLst/>
              <a:gdLst/>
              <a:ahLst/>
              <a:cxnLst/>
              <a:rect l="l" t="t" r="r" b="b"/>
              <a:pathLst>
                <a:path w="905" h="880" extrusionOk="0">
                  <a:moveTo>
                    <a:pt x="770" y="1"/>
                  </a:moveTo>
                  <a:cubicBezTo>
                    <a:pt x="768" y="1"/>
                    <a:pt x="767" y="1"/>
                    <a:pt x="765" y="1"/>
                  </a:cubicBezTo>
                  <a:cubicBezTo>
                    <a:pt x="743" y="4"/>
                    <a:pt x="726" y="21"/>
                    <a:pt x="729" y="46"/>
                  </a:cubicBezTo>
                  <a:cubicBezTo>
                    <a:pt x="774" y="394"/>
                    <a:pt x="765" y="782"/>
                    <a:pt x="662" y="796"/>
                  </a:cubicBezTo>
                  <a:cubicBezTo>
                    <a:pt x="659" y="797"/>
                    <a:pt x="655" y="797"/>
                    <a:pt x="651" y="797"/>
                  </a:cubicBezTo>
                  <a:cubicBezTo>
                    <a:pt x="515" y="797"/>
                    <a:pt x="231" y="509"/>
                    <a:pt x="76" y="319"/>
                  </a:cubicBezTo>
                  <a:cubicBezTo>
                    <a:pt x="68" y="308"/>
                    <a:pt x="57" y="302"/>
                    <a:pt x="46" y="302"/>
                  </a:cubicBezTo>
                  <a:cubicBezTo>
                    <a:pt x="37" y="302"/>
                    <a:pt x="29" y="305"/>
                    <a:pt x="21" y="311"/>
                  </a:cubicBezTo>
                  <a:cubicBezTo>
                    <a:pt x="4" y="325"/>
                    <a:pt x="1" y="350"/>
                    <a:pt x="15" y="367"/>
                  </a:cubicBezTo>
                  <a:cubicBezTo>
                    <a:pt x="60" y="420"/>
                    <a:pt x="433" y="877"/>
                    <a:pt x="657" y="877"/>
                  </a:cubicBezTo>
                  <a:cubicBezTo>
                    <a:pt x="665" y="877"/>
                    <a:pt x="671" y="877"/>
                    <a:pt x="673" y="880"/>
                  </a:cubicBezTo>
                  <a:cubicBezTo>
                    <a:pt x="905" y="844"/>
                    <a:pt x="827" y="171"/>
                    <a:pt x="810" y="35"/>
                  </a:cubicBezTo>
                  <a:cubicBezTo>
                    <a:pt x="807" y="17"/>
                    <a:pt x="788" y="1"/>
                    <a:pt x="7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7" name="Google Shape;6048;p56">
              <a:extLst>
                <a:ext uri="{FF2B5EF4-FFF2-40B4-BE49-F238E27FC236}">
                  <a16:creationId xmlns:a16="http://schemas.microsoft.com/office/drawing/2014/main" id="{253E9104-FBEB-43E1-9500-6202DF76C32E}"/>
                </a:ext>
              </a:extLst>
            </p:cNvPr>
            <p:cNvSpPr/>
            <p:nvPr/>
          </p:nvSpPr>
          <p:spPr>
            <a:xfrm rot="-339373">
              <a:off x="1063355" y="2410111"/>
              <a:ext cx="55754" cy="66643"/>
            </a:xfrm>
            <a:custGeom>
              <a:avLst/>
              <a:gdLst/>
              <a:ahLst/>
              <a:cxnLst/>
              <a:rect l="l" t="t" r="r" b="b"/>
              <a:pathLst>
                <a:path w="768" h="918" extrusionOk="0">
                  <a:moveTo>
                    <a:pt x="59" y="0"/>
                  </a:moveTo>
                  <a:cubicBezTo>
                    <a:pt x="59" y="0"/>
                    <a:pt x="0" y="857"/>
                    <a:pt x="187" y="915"/>
                  </a:cubicBezTo>
                  <a:cubicBezTo>
                    <a:pt x="193" y="917"/>
                    <a:pt x="199" y="918"/>
                    <a:pt x="206" y="918"/>
                  </a:cubicBezTo>
                  <a:cubicBezTo>
                    <a:pt x="401" y="918"/>
                    <a:pt x="768" y="75"/>
                    <a:pt x="768" y="75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8" name="Google Shape;6049;p56">
              <a:extLst>
                <a:ext uri="{FF2B5EF4-FFF2-40B4-BE49-F238E27FC236}">
                  <a16:creationId xmlns:a16="http://schemas.microsoft.com/office/drawing/2014/main" id="{DA78B276-8312-4D78-B389-3A5611F41B9D}"/>
                </a:ext>
              </a:extLst>
            </p:cNvPr>
            <p:cNvSpPr/>
            <p:nvPr/>
          </p:nvSpPr>
          <p:spPr>
            <a:xfrm rot="-339373">
              <a:off x="1061525" y="2406962"/>
              <a:ext cx="61416" cy="72523"/>
            </a:xfrm>
            <a:custGeom>
              <a:avLst/>
              <a:gdLst/>
              <a:ahLst/>
              <a:cxnLst/>
              <a:rect l="l" t="t" r="r" b="b"/>
              <a:pathLst>
                <a:path w="846" h="999" extrusionOk="0">
                  <a:moveTo>
                    <a:pt x="92" y="0"/>
                  </a:moveTo>
                  <a:cubicBezTo>
                    <a:pt x="67" y="0"/>
                    <a:pt x="51" y="14"/>
                    <a:pt x="45" y="39"/>
                  </a:cubicBezTo>
                  <a:cubicBezTo>
                    <a:pt x="31" y="249"/>
                    <a:pt x="0" y="932"/>
                    <a:pt x="204" y="993"/>
                  </a:cubicBezTo>
                  <a:cubicBezTo>
                    <a:pt x="207" y="993"/>
                    <a:pt x="212" y="999"/>
                    <a:pt x="223" y="999"/>
                  </a:cubicBezTo>
                  <a:cubicBezTo>
                    <a:pt x="302" y="999"/>
                    <a:pt x="497" y="904"/>
                    <a:pt x="834" y="129"/>
                  </a:cubicBezTo>
                  <a:cubicBezTo>
                    <a:pt x="846" y="112"/>
                    <a:pt x="834" y="87"/>
                    <a:pt x="812" y="78"/>
                  </a:cubicBezTo>
                  <a:cubicBezTo>
                    <a:pt x="808" y="75"/>
                    <a:pt x="802" y="74"/>
                    <a:pt x="797" y="74"/>
                  </a:cubicBezTo>
                  <a:cubicBezTo>
                    <a:pt x="783" y="74"/>
                    <a:pt x="768" y="84"/>
                    <a:pt x="762" y="98"/>
                  </a:cubicBezTo>
                  <a:cubicBezTo>
                    <a:pt x="586" y="503"/>
                    <a:pt x="340" y="919"/>
                    <a:pt x="241" y="919"/>
                  </a:cubicBezTo>
                  <a:cubicBezTo>
                    <a:pt x="238" y="919"/>
                    <a:pt x="235" y="919"/>
                    <a:pt x="232" y="918"/>
                  </a:cubicBezTo>
                  <a:cubicBezTo>
                    <a:pt x="134" y="887"/>
                    <a:pt x="101" y="441"/>
                    <a:pt x="129" y="48"/>
                  </a:cubicBezTo>
                  <a:cubicBezTo>
                    <a:pt x="129" y="23"/>
                    <a:pt x="115" y="6"/>
                    <a:pt x="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99" name="Google Shape;6050;p56">
              <a:extLst>
                <a:ext uri="{FF2B5EF4-FFF2-40B4-BE49-F238E27FC236}">
                  <a16:creationId xmlns:a16="http://schemas.microsoft.com/office/drawing/2014/main" id="{0881A614-0FF6-4625-A9F6-4C7167260FA0}"/>
                </a:ext>
              </a:extLst>
            </p:cNvPr>
            <p:cNvSpPr/>
            <p:nvPr/>
          </p:nvSpPr>
          <p:spPr>
            <a:xfrm rot="-339373">
              <a:off x="809375" y="2501387"/>
              <a:ext cx="68531" cy="68313"/>
            </a:xfrm>
            <a:custGeom>
              <a:avLst/>
              <a:gdLst/>
              <a:ahLst/>
              <a:cxnLst/>
              <a:rect l="l" t="t" r="r" b="b"/>
              <a:pathLst>
                <a:path w="944" h="941" extrusionOk="0">
                  <a:moveTo>
                    <a:pt x="472" y="0"/>
                  </a:moveTo>
                  <a:cubicBezTo>
                    <a:pt x="212" y="0"/>
                    <a:pt x="0" y="209"/>
                    <a:pt x="0" y="469"/>
                  </a:cubicBezTo>
                  <a:cubicBezTo>
                    <a:pt x="0" y="731"/>
                    <a:pt x="212" y="940"/>
                    <a:pt x="472" y="940"/>
                  </a:cubicBezTo>
                  <a:cubicBezTo>
                    <a:pt x="731" y="940"/>
                    <a:pt x="943" y="731"/>
                    <a:pt x="943" y="469"/>
                  </a:cubicBezTo>
                  <a:cubicBezTo>
                    <a:pt x="943" y="209"/>
                    <a:pt x="731" y="0"/>
                    <a:pt x="4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0" name="Google Shape;6051;p56">
              <a:extLst>
                <a:ext uri="{FF2B5EF4-FFF2-40B4-BE49-F238E27FC236}">
                  <a16:creationId xmlns:a16="http://schemas.microsoft.com/office/drawing/2014/main" id="{14E77A69-A236-4A96-B289-060B956F4365}"/>
                </a:ext>
              </a:extLst>
            </p:cNvPr>
            <p:cNvSpPr/>
            <p:nvPr/>
          </p:nvSpPr>
          <p:spPr>
            <a:xfrm rot="-339373">
              <a:off x="1109803" y="2463243"/>
              <a:ext cx="68531" cy="68313"/>
            </a:xfrm>
            <a:custGeom>
              <a:avLst/>
              <a:gdLst/>
              <a:ahLst/>
              <a:cxnLst/>
              <a:rect l="l" t="t" r="r" b="b"/>
              <a:pathLst>
                <a:path w="944" h="941" extrusionOk="0">
                  <a:moveTo>
                    <a:pt x="472" y="1"/>
                  </a:moveTo>
                  <a:cubicBezTo>
                    <a:pt x="213" y="1"/>
                    <a:pt x="1" y="210"/>
                    <a:pt x="1" y="469"/>
                  </a:cubicBezTo>
                  <a:cubicBezTo>
                    <a:pt x="1" y="729"/>
                    <a:pt x="213" y="941"/>
                    <a:pt x="472" y="941"/>
                  </a:cubicBezTo>
                  <a:cubicBezTo>
                    <a:pt x="732" y="941"/>
                    <a:pt x="944" y="729"/>
                    <a:pt x="944" y="469"/>
                  </a:cubicBezTo>
                  <a:cubicBezTo>
                    <a:pt x="944" y="210"/>
                    <a:pt x="732" y="1"/>
                    <a:pt x="4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1" name="Google Shape;6052;p56">
              <a:extLst>
                <a:ext uri="{FF2B5EF4-FFF2-40B4-BE49-F238E27FC236}">
                  <a16:creationId xmlns:a16="http://schemas.microsoft.com/office/drawing/2014/main" id="{DD15DBA1-3B59-4493-B29C-0BD60E6B52CF}"/>
                </a:ext>
              </a:extLst>
            </p:cNvPr>
            <p:cNvSpPr/>
            <p:nvPr/>
          </p:nvSpPr>
          <p:spPr>
            <a:xfrm rot="-339373">
              <a:off x="990032" y="2731548"/>
              <a:ext cx="46316" cy="44284"/>
            </a:xfrm>
            <a:custGeom>
              <a:avLst/>
              <a:gdLst/>
              <a:ahLst/>
              <a:cxnLst/>
              <a:rect l="l" t="t" r="r" b="b"/>
              <a:pathLst>
                <a:path w="638" h="610" extrusionOk="0">
                  <a:moveTo>
                    <a:pt x="401" y="0"/>
                  </a:moveTo>
                  <a:cubicBezTo>
                    <a:pt x="394" y="0"/>
                    <a:pt x="387" y="3"/>
                    <a:pt x="380" y="9"/>
                  </a:cubicBezTo>
                  <a:cubicBezTo>
                    <a:pt x="380" y="9"/>
                    <a:pt x="1" y="486"/>
                    <a:pt x="338" y="598"/>
                  </a:cubicBezTo>
                  <a:cubicBezTo>
                    <a:pt x="361" y="606"/>
                    <a:pt x="381" y="609"/>
                    <a:pt x="399" y="609"/>
                  </a:cubicBezTo>
                  <a:cubicBezTo>
                    <a:pt x="637" y="609"/>
                    <a:pt x="502" y="0"/>
                    <a:pt x="4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2" name="Google Shape;6053;p56">
              <a:extLst>
                <a:ext uri="{FF2B5EF4-FFF2-40B4-BE49-F238E27FC236}">
                  <a16:creationId xmlns:a16="http://schemas.microsoft.com/office/drawing/2014/main" id="{4EFA5D41-050C-43C7-9CC1-2598BE18D8A3}"/>
                </a:ext>
              </a:extLst>
            </p:cNvPr>
            <p:cNvSpPr/>
            <p:nvPr/>
          </p:nvSpPr>
          <p:spPr>
            <a:xfrm rot="-339373">
              <a:off x="949734" y="2824102"/>
              <a:ext cx="46316" cy="44211"/>
            </a:xfrm>
            <a:custGeom>
              <a:avLst/>
              <a:gdLst/>
              <a:ahLst/>
              <a:cxnLst/>
              <a:rect l="l" t="t" r="r" b="b"/>
              <a:pathLst>
                <a:path w="638" h="609" extrusionOk="0">
                  <a:moveTo>
                    <a:pt x="400" y="0"/>
                  </a:moveTo>
                  <a:cubicBezTo>
                    <a:pt x="393" y="0"/>
                    <a:pt x="387" y="3"/>
                    <a:pt x="380" y="9"/>
                  </a:cubicBezTo>
                  <a:cubicBezTo>
                    <a:pt x="380" y="9"/>
                    <a:pt x="1" y="489"/>
                    <a:pt x="338" y="597"/>
                  </a:cubicBezTo>
                  <a:cubicBezTo>
                    <a:pt x="361" y="605"/>
                    <a:pt x="382" y="609"/>
                    <a:pt x="400" y="609"/>
                  </a:cubicBezTo>
                  <a:cubicBezTo>
                    <a:pt x="637" y="609"/>
                    <a:pt x="500" y="0"/>
                    <a:pt x="4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3" name="Google Shape;6054;p56">
              <a:extLst>
                <a:ext uri="{FF2B5EF4-FFF2-40B4-BE49-F238E27FC236}">
                  <a16:creationId xmlns:a16="http://schemas.microsoft.com/office/drawing/2014/main" id="{DE6B7BE4-8D86-4B2F-83A1-0363F36298B5}"/>
                </a:ext>
              </a:extLst>
            </p:cNvPr>
            <p:cNvSpPr/>
            <p:nvPr/>
          </p:nvSpPr>
          <p:spPr>
            <a:xfrm rot="-339373">
              <a:off x="855580" y="2853055"/>
              <a:ext cx="46244" cy="44284"/>
            </a:xfrm>
            <a:custGeom>
              <a:avLst/>
              <a:gdLst/>
              <a:ahLst/>
              <a:cxnLst/>
              <a:rect l="l" t="t" r="r" b="b"/>
              <a:pathLst>
                <a:path w="637" h="610" extrusionOk="0">
                  <a:moveTo>
                    <a:pt x="401" y="1"/>
                  </a:moveTo>
                  <a:cubicBezTo>
                    <a:pt x="393" y="1"/>
                    <a:pt x="386" y="4"/>
                    <a:pt x="380" y="10"/>
                  </a:cubicBezTo>
                  <a:cubicBezTo>
                    <a:pt x="380" y="10"/>
                    <a:pt x="0" y="487"/>
                    <a:pt x="338" y="599"/>
                  </a:cubicBezTo>
                  <a:cubicBezTo>
                    <a:pt x="360" y="606"/>
                    <a:pt x="380" y="610"/>
                    <a:pt x="398" y="610"/>
                  </a:cubicBezTo>
                  <a:cubicBezTo>
                    <a:pt x="637" y="610"/>
                    <a:pt x="502" y="1"/>
                    <a:pt x="4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4" name="Google Shape;6055;p56">
              <a:extLst>
                <a:ext uri="{FF2B5EF4-FFF2-40B4-BE49-F238E27FC236}">
                  <a16:creationId xmlns:a16="http://schemas.microsoft.com/office/drawing/2014/main" id="{ADAE46FC-D1F7-4928-91C2-274565B9A187}"/>
                </a:ext>
              </a:extLst>
            </p:cNvPr>
            <p:cNvSpPr/>
            <p:nvPr/>
          </p:nvSpPr>
          <p:spPr>
            <a:xfrm rot="-339373">
              <a:off x="1040969" y="2811937"/>
              <a:ext cx="46171" cy="44429"/>
            </a:xfrm>
            <a:custGeom>
              <a:avLst/>
              <a:gdLst/>
              <a:ahLst/>
              <a:cxnLst/>
              <a:rect l="l" t="t" r="r" b="b"/>
              <a:pathLst>
                <a:path w="636" h="612" extrusionOk="0">
                  <a:moveTo>
                    <a:pt x="400" y="1"/>
                  </a:moveTo>
                  <a:cubicBezTo>
                    <a:pt x="393" y="1"/>
                    <a:pt x="386" y="4"/>
                    <a:pt x="380" y="10"/>
                  </a:cubicBezTo>
                  <a:cubicBezTo>
                    <a:pt x="380" y="10"/>
                    <a:pt x="0" y="490"/>
                    <a:pt x="338" y="601"/>
                  </a:cubicBezTo>
                  <a:cubicBezTo>
                    <a:pt x="360" y="608"/>
                    <a:pt x="379" y="612"/>
                    <a:pt x="396" y="612"/>
                  </a:cubicBezTo>
                  <a:cubicBezTo>
                    <a:pt x="635" y="612"/>
                    <a:pt x="500" y="1"/>
                    <a:pt x="4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5" name="Google Shape;6056;p56">
              <a:extLst>
                <a:ext uri="{FF2B5EF4-FFF2-40B4-BE49-F238E27FC236}">
                  <a16:creationId xmlns:a16="http://schemas.microsoft.com/office/drawing/2014/main" id="{2D396CC7-A26D-4528-85A9-48F8B92FB537}"/>
                </a:ext>
              </a:extLst>
            </p:cNvPr>
            <p:cNvSpPr/>
            <p:nvPr/>
          </p:nvSpPr>
          <p:spPr>
            <a:xfrm rot="-339373">
              <a:off x="1113767" y="2839954"/>
              <a:ext cx="46316" cy="44211"/>
            </a:xfrm>
            <a:custGeom>
              <a:avLst/>
              <a:gdLst/>
              <a:ahLst/>
              <a:cxnLst/>
              <a:rect l="l" t="t" r="r" b="b"/>
              <a:pathLst>
                <a:path w="638" h="609" extrusionOk="0">
                  <a:moveTo>
                    <a:pt x="400" y="1"/>
                  </a:moveTo>
                  <a:cubicBezTo>
                    <a:pt x="393" y="1"/>
                    <a:pt x="386" y="4"/>
                    <a:pt x="380" y="10"/>
                  </a:cubicBezTo>
                  <a:cubicBezTo>
                    <a:pt x="380" y="10"/>
                    <a:pt x="0" y="487"/>
                    <a:pt x="338" y="598"/>
                  </a:cubicBezTo>
                  <a:cubicBezTo>
                    <a:pt x="360" y="606"/>
                    <a:pt x="380" y="609"/>
                    <a:pt x="398" y="609"/>
                  </a:cubicBezTo>
                  <a:cubicBezTo>
                    <a:pt x="638" y="609"/>
                    <a:pt x="504" y="1"/>
                    <a:pt x="4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6" name="Google Shape;6057;p56">
              <a:extLst>
                <a:ext uri="{FF2B5EF4-FFF2-40B4-BE49-F238E27FC236}">
                  <a16:creationId xmlns:a16="http://schemas.microsoft.com/office/drawing/2014/main" id="{D0BE1CEB-1FFB-4D57-AE80-89FF516CCA76}"/>
                </a:ext>
              </a:extLst>
            </p:cNvPr>
            <p:cNvSpPr/>
            <p:nvPr/>
          </p:nvSpPr>
          <p:spPr>
            <a:xfrm rot="-339373">
              <a:off x="879839" y="2732676"/>
              <a:ext cx="46534" cy="44211"/>
            </a:xfrm>
            <a:custGeom>
              <a:avLst/>
              <a:gdLst/>
              <a:ahLst/>
              <a:cxnLst/>
              <a:rect l="l" t="t" r="r" b="b"/>
              <a:pathLst>
                <a:path w="641" h="609" extrusionOk="0">
                  <a:moveTo>
                    <a:pt x="403" y="0"/>
                  </a:moveTo>
                  <a:cubicBezTo>
                    <a:pt x="396" y="0"/>
                    <a:pt x="389" y="3"/>
                    <a:pt x="383" y="9"/>
                  </a:cubicBezTo>
                  <a:cubicBezTo>
                    <a:pt x="383" y="9"/>
                    <a:pt x="1" y="486"/>
                    <a:pt x="341" y="598"/>
                  </a:cubicBezTo>
                  <a:cubicBezTo>
                    <a:pt x="363" y="605"/>
                    <a:pt x="383" y="609"/>
                    <a:pt x="401" y="609"/>
                  </a:cubicBezTo>
                  <a:cubicBezTo>
                    <a:pt x="640" y="609"/>
                    <a:pt x="503" y="0"/>
                    <a:pt x="40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7" name="Google Shape;6058;p56">
              <a:extLst>
                <a:ext uri="{FF2B5EF4-FFF2-40B4-BE49-F238E27FC236}">
                  <a16:creationId xmlns:a16="http://schemas.microsoft.com/office/drawing/2014/main" id="{2F88EB8E-CAD9-4FC7-947F-A86222883996}"/>
                </a:ext>
              </a:extLst>
            </p:cNvPr>
            <p:cNvSpPr/>
            <p:nvPr/>
          </p:nvSpPr>
          <p:spPr>
            <a:xfrm rot="-339373">
              <a:off x="1102132" y="2718761"/>
              <a:ext cx="46461" cy="44284"/>
            </a:xfrm>
            <a:custGeom>
              <a:avLst/>
              <a:gdLst/>
              <a:ahLst/>
              <a:cxnLst/>
              <a:rect l="l" t="t" r="r" b="b"/>
              <a:pathLst>
                <a:path w="640" h="610" extrusionOk="0">
                  <a:moveTo>
                    <a:pt x="401" y="1"/>
                  </a:moveTo>
                  <a:cubicBezTo>
                    <a:pt x="394" y="1"/>
                    <a:pt x="387" y="4"/>
                    <a:pt x="380" y="10"/>
                  </a:cubicBezTo>
                  <a:cubicBezTo>
                    <a:pt x="380" y="10"/>
                    <a:pt x="1" y="487"/>
                    <a:pt x="338" y="599"/>
                  </a:cubicBezTo>
                  <a:cubicBezTo>
                    <a:pt x="361" y="606"/>
                    <a:pt x="381" y="609"/>
                    <a:pt x="399" y="609"/>
                  </a:cubicBezTo>
                  <a:cubicBezTo>
                    <a:pt x="640" y="609"/>
                    <a:pt x="503" y="1"/>
                    <a:pt x="40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8" name="Google Shape;6059;p56">
              <a:extLst>
                <a:ext uri="{FF2B5EF4-FFF2-40B4-BE49-F238E27FC236}">
                  <a16:creationId xmlns:a16="http://schemas.microsoft.com/office/drawing/2014/main" id="{F556A6D8-8297-4057-A1B4-DF52EAFA9CB4}"/>
                </a:ext>
              </a:extLst>
            </p:cNvPr>
            <p:cNvSpPr/>
            <p:nvPr/>
          </p:nvSpPr>
          <p:spPr>
            <a:xfrm rot="-339373">
              <a:off x="1212826" y="2673372"/>
              <a:ext cx="46316" cy="44284"/>
            </a:xfrm>
            <a:custGeom>
              <a:avLst/>
              <a:gdLst/>
              <a:ahLst/>
              <a:cxnLst/>
              <a:rect l="l" t="t" r="r" b="b"/>
              <a:pathLst>
                <a:path w="638" h="610" extrusionOk="0">
                  <a:moveTo>
                    <a:pt x="403" y="1"/>
                  </a:moveTo>
                  <a:cubicBezTo>
                    <a:pt x="396" y="1"/>
                    <a:pt x="389" y="4"/>
                    <a:pt x="383" y="10"/>
                  </a:cubicBezTo>
                  <a:cubicBezTo>
                    <a:pt x="383" y="10"/>
                    <a:pt x="1" y="488"/>
                    <a:pt x="341" y="599"/>
                  </a:cubicBezTo>
                  <a:cubicBezTo>
                    <a:pt x="363" y="606"/>
                    <a:pt x="383" y="610"/>
                    <a:pt x="400" y="610"/>
                  </a:cubicBezTo>
                  <a:cubicBezTo>
                    <a:pt x="637" y="610"/>
                    <a:pt x="501" y="1"/>
                    <a:pt x="40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09" name="Google Shape;6060;p56">
              <a:extLst>
                <a:ext uri="{FF2B5EF4-FFF2-40B4-BE49-F238E27FC236}">
                  <a16:creationId xmlns:a16="http://schemas.microsoft.com/office/drawing/2014/main" id="{DDEFF4CD-FD33-48E8-97A9-6C606F129761}"/>
                </a:ext>
              </a:extLst>
            </p:cNvPr>
            <p:cNvSpPr/>
            <p:nvPr/>
          </p:nvSpPr>
          <p:spPr>
            <a:xfrm rot="-339373">
              <a:off x="1287327" y="2628004"/>
              <a:ext cx="47405" cy="43993"/>
            </a:xfrm>
            <a:custGeom>
              <a:avLst/>
              <a:gdLst/>
              <a:ahLst/>
              <a:cxnLst/>
              <a:rect l="l" t="t" r="r" b="b"/>
              <a:pathLst>
                <a:path w="653" h="606" extrusionOk="0">
                  <a:moveTo>
                    <a:pt x="349" y="0"/>
                  </a:moveTo>
                  <a:cubicBezTo>
                    <a:pt x="341" y="0"/>
                    <a:pt x="333" y="4"/>
                    <a:pt x="327" y="12"/>
                  </a:cubicBezTo>
                  <a:cubicBezTo>
                    <a:pt x="327" y="12"/>
                    <a:pt x="0" y="522"/>
                    <a:pt x="349" y="600"/>
                  </a:cubicBezTo>
                  <a:cubicBezTo>
                    <a:pt x="365" y="604"/>
                    <a:pt x="380" y="605"/>
                    <a:pt x="393" y="605"/>
                  </a:cubicBezTo>
                  <a:cubicBezTo>
                    <a:pt x="653" y="605"/>
                    <a:pt x="453" y="0"/>
                    <a:pt x="34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0" name="Google Shape;6061;p56">
              <a:extLst>
                <a:ext uri="{FF2B5EF4-FFF2-40B4-BE49-F238E27FC236}">
                  <a16:creationId xmlns:a16="http://schemas.microsoft.com/office/drawing/2014/main" id="{8E57F310-717C-4582-AA56-23E48E832ABE}"/>
                </a:ext>
              </a:extLst>
            </p:cNvPr>
            <p:cNvSpPr/>
            <p:nvPr/>
          </p:nvSpPr>
          <p:spPr>
            <a:xfrm rot="-339373">
              <a:off x="762625" y="2691625"/>
              <a:ext cx="46316" cy="44211"/>
            </a:xfrm>
            <a:custGeom>
              <a:avLst/>
              <a:gdLst/>
              <a:ahLst/>
              <a:cxnLst/>
              <a:rect l="l" t="t" r="r" b="b"/>
              <a:pathLst>
                <a:path w="638" h="609" extrusionOk="0">
                  <a:moveTo>
                    <a:pt x="400" y="0"/>
                  </a:moveTo>
                  <a:cubicBezTo>
                    <a:pt x="393" y="0"/>
                    <a:pt x="386" y="3"/>
                    <a:pt x="380" y="9"/>
                  </a:cubicBezTo>
                  <a:cubicBezTo>
                    <a:pt x="380" y="9"/>
                    <a:pt x="1" y="486"/>
                    <a:pt x="338" y="597"/>
                  </a:cubicBezTo>
                  <a:cubicBezTo>
                    <a:pt x="360" y="605"/>
                    <a:pt x="380" y="608"/>
                    <a:pt x="398" y="608"/>
                  </a:cubicBezTo>
                  <a:cubicBezTo>
                    <a:pt x="638" y="608"/>
                    <a:pt x="500" y="0"/>
                    <a:pt x="4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1" name="Google Shape;6062;p56">
              <a:extLst>
                <a:ext uri="{FF2B5EF4-FFF2-40B4-BE49-F238E27FC236}">
                  <a16:creationId xmlns:a16="http://schemas.microsoft.com/office/drawing/2014/main" id="{6D78E269-ADFC-46CC-8A3C-7975F5E4A37A}"/>
                </a:ext>
              </a:extLst>
            </p:cNvPr>
            <p:cNvSpPr/>
            <p:nvPr/>
          </p:nvSpPr>
          <p:spPr>
            <a:xfrm rot="-339373">
              <a:off x="675599" y="2676170"/>
              <a:ext cx="46316" cy="44284"/>
            </a:xfrm>
            <a:custGeom>
              <a:avLst/>
              <a:gdLst/>
              <a:ahLst/>
              <a:cxnLst/>
              <a:rect l="l" t="t" r="r" b="b"/>
              <a:pathLst>
                <a:path w="638" h="610" extrusionOk="0">
                  <a:moveTo>
                    <a:pt x="400" y="1"/>
                  </a:moveTo>
                  <a:cubicBezTo>
                    <a:pt x="393" y="1"/>
                    <a:pt x="387" y="4"/>
                    <a:pt x="380" y="10"/>
                  </a:cubicBezTo>
                  <a:cubicBezTo>
                    <a:pt x="380" y="10"/>
                    <a:pt x="1" y="487"/>
                    <a:pt x="338" y="598"/>
                  </a:cubicBezTo>
                  <a:cubicBezTo>
                    <a:pt x="361" y="606"/>
                    <a:pt x="382" y="609"/>
                    <a:pt x="400" y="609"/>
                  </a:cubicBezTo>
                  <a:cubicBezTo>
                    <a:pt x="637" y="609"/>
                    <a:pt x="500" y="1"/>
                    <a:pt x="4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2" name="Google Shape;6063;p56">
              <a:extLst>
                <a:ext uri="{FF2B5EF4-FFF2-40B4-BE49-F238E27FC236}">
                  <a16:creationId xmlns:a16="http://schemas.microsoft.com/office/drawing/2014/main" id="{8C91B9D8-9A9B-4728-AF79-0AF3E2585663}"/>
                </a:ext>
              </a:extLst>
            </p:cNvPr>
            <p:cNvSpPr/>
            <p:nvPr/>
          </p:nvSpPr>
          <p:spPr>
            <a:xfrm rot="-339373">
              <a:off x="798376" y="2785109"/>
              <a:ext cx="46316" cy="44429"/>
            </a:xfrm>
            <a:custGeom>
              <a:avLst/>
              <a:gdLst/>
              <a:ahLst/>
              <a:cxnLst/>
              <a:rect l="l" t="t" r="r" b="b"/>
              <a:pathLst>
                <a:path w="638" h="612" extrusionOk="0">
                  <a:moveTo>
                    <a:pt x="400" y="0"/>
                  </a:moveTo>
                  <a:cubicBezTo>
                    <a:pt x="393" y="0"/>
                    <a:pt x="386" y="3"/>
                    <a:pt x="380" y="10"/>
                  </a:cubicBezTo>
                  <a:cubicBezTo>
                    <a:pt x="380" y="10"/>
                    <a:pt x="0" y="489"/>
                    <a:pt x="338" y="601"/>
                  </a:cubicBezTo>
                  <a:cubicBezTo>
                    <a:pt x="360" y="608"/>
                    <a:pt x="379" y="611"/>
                    <a:pt x="397" y="611"/>
                  </a:cubicBezTo>
                  <a:cubicBezTo>
                    <a:pt x="637" y="611"/>
                    <a:pt x="500" y="0"/>
                    <a:pt x="4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3" name="Google Shape;6064;p56">
              <a:extLst>
                <a:ext uri="{FF2B5EF4-FFF2-40B4-BE49-F238E27FC236}">
                  <a16:creationId xmlns:a16="http://schemas.microsoft.com/office/drawing/2014/main" id="{C401AB2F-8E8B-4FC8-992E-3D0BF49193C6}"/>
                </a:ext>
              </a:extLst>
            </p:cNvPr>
            <p:cNvSpPr/>
            <p:nvPr/>
          </p:nvSpPr>
          <p:spPr>
            <a:xfrm rot="-339373">
              <a:off x="686579" y="2787062"/>
              <a:ext cx="46316" cy="44211"/>
            </a:xfrm>
            <a:custGeom>
              <a:avLst/>
              <a:gdLst/>
              <a:ahLst/>
              <a:cxnLst/>
              <a:rect l="l" t="t" r="r" b="b"/>
              <a:pathLst>
                <a:path w="638" h="609" extrusionOk="0">
                  <a:moveTo>
                    <a:pt x="400" y="0"/>
                  </a:moveTo>
                  <a:cubicBezTo>
                    <a:pt x="393" y="0"/>
                    <a:pt x="387" y="3"/>
                    <a:pt x="380" y="9"/>
                  </a:cubicBezTo>
                  <a:cubicBezTo>
                    <a:pt x="380" y="9"/>
                    <a:pt x="1" y="486"/>
                    <a:pt x="338" y="598"/>
                  </a:cubicBezTo>
                  <a:cubicBezTo>
                    <a:pt x="361" y="605"/>
                    <a:pt x="382" y="609"/>
                    <a:pt x="400" y="609"/>
                  </a:cubicBezTo>
                  <a:cubicBezTo>
                    <a:pt x="637" y="609"/>
                    <a:pt x="500" y="0"/>
                    <a:pt x="40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4" name="Google Shape;6065;p56">
              <a:extLst>
                <a:ext uri="{FF2B5EF4-FFF2-40B4-BE49-F238E27FC236}">
                  <a16:creationId xmlns:a16="http://schemas.microsoft.com/office/drawing/2014/main" id="{82C47137-D449-4CC1-9C43-017EA9132D55}"/>
                </a:ext>
              </a:extLst>
            </p:cNvPr>
            <p:cNvSpPr/>
            <p:nvPr/>
          </p:nvSpPr>
          <p:spPr>
            <a:xfrm rot="-339373">
              <a:off x="611104" y="2748294"/>
              <a:ext cx="46171" cy="44284"/>
            </a:xfrm>
            <a:custGeom>
              <a:avLst/>
              <a:gdLst/>
              <a:ahLst/>
              <a:cxnLst/>
              <a:rect l="l" t="t" r="r" b="b"/>
              <a:pathLst>
                <a:path w="636" h="610" extrusionOk="0">
                  <a:moveTo>
                    <a:pt x="400" y="1"/>
                  </a:moveTo>
                  <a:cubicBezTo>
                    <a:pt x="393" y="1"/>
                    <a:pt x="387" y="4"/>
                    <a:pt x="380" y="10"/>
                  </a:cubicBezTo>
                  <a:cubicBezTo>
                    <a:pt x="380" y="10"/>
                    <a:pt x="1" y="487"/>
                    <a:pt x="338" y="598"/>
                  </a:cubicBezTo>
                  <a:cubicBezTo>
                    <a:pt x="361" y="606"/>
                    <a:pt x="380" y="609"/>
                    <a:pt x="398" y="609"/>
                  </a:cubicBezTo>
                  <a:cubicBezTo>
                    <a:pt x="636" y="609"/>
                    <a:pt x="502" y="1"/>
                    <a:pt x="4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5" name="Google Shape;6066;p56">
              <a:extLst>
                <a:ext uri="{FF2B5EF4-FFF2-40B4-BE49-F238E27FC236}">
                  <a16:creationId xmlns:a16="http://schemas.microsoft.com/office/drawing/2014/main" id="{C5435335-5A5D-47A1-A4B7-E377360F3E7B}"/>
                </a:ext>
              </a:extLst>
            </p:cNvPr>
            <p:cNvSpPr/>
            <p:nvPr/>
          </p:nvSpPr>
          <p:spPr>
            <a:xfrm rot="-339373">
              <a:off x="563399" y="2839670"/>
              <a:ext cx="46461" cy="44284"/>
            </a:xfrm>
            <a:custGeom>
              <a:avLst/>
              <a:gdLst/>
              <a:ahLst/>
              <a:cxnLst/>
              <a:rect l="l" t="t" r="r" b="b"/>
              <a:pathLst>
                <a:path w="640" h="610" extrusionOk="0">
                  <a:moveTo>
                    <a:pt x="400" y="1"/>
                  </a:moveTo>
                  <a:cubicBezTo>
                    <a:pt x="393" y="1"/>
                    <a:pt x="386" y="4"/>
                    <a:pt x="380" y="10"/>
                  </a:cubicBezTo>
                  <a:cubicBezTo>
                    <a:pt x="380" y="10"/>
                    <a:pt x="1" y="487"/>
                    <a:pt x="338" y="599"/>
                  </a:cubicBezTo>
                  <a:cubicBezTo>
                    <a:pt x="360" y="606"/>
                    <a:pt x="381" y="609"/>
                    <a:pt x="399" y="609"/>
                  </a:cubicBezTo>
                  <a:cubicBezTo>
                    <a:pt x="639" y="609"/>
                    <a:pt x="500" y="1"/>
                    <a:pt x="4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6" name="Google Shape;6067;p56">
              <a:extLst>
                <a:ext uri="{FF2B5EF4-FFF2-40B4-BE49-F238E27FC236}">
                  <a16:creationId xmlns:a16="http://schemas.microsoft.com/office/drawing/2014/main" id="{55A26BF3-D287-4A57-A2FA-939C95B14025}"/>
                </a:ext>
              </a:extLst>
            </p:cNvPr>
            <p:cNvSpPr/>
            <p:nvPr/>
          </p:nvSpPr>
          <p:spPr>
            <a:xfrm rot="-339373">
              <a:off x="1179730" y="2781393"/>
              <a:ext cx="48059" cy="43703"/>
            </a:xfrm>
            <a:custGeom>
              <a:avLst/>
              <a:gdLst/>
              <a:ahLst/>
              <a:cxnLst/>
              <a:rect l="l" t="t" r="r" b="b"/>
              <a:pathLst>
                <a:path w="662" h="602" extrusionOk="0">
                  <a:moveTo>
                    <a:pt x="317" y="0"/>
                  </a:moveTo>
                  <a:cubicBezTo>
                    <a:pt x="308" y="0"/>
                    <a:pt x="300" y="4"/>
                    <a:pt x="294" y="13"/>
                  </a:cubicBezTo>
                  <a:cubicBezTo>
                    <a:pt x="294" y="13"/>
                    <a:pt x="1" y="546"/>
                    <a:pt x="355" y="599"/>
                  </a:cubicBezTo>
                  <a:cubicBezTo>
                    <a:pt x="368" y="601"/>
                    <a:pt x="379" y="602"/>
                    <a:pt x="390" y="602"/>
                  </a:cubicBezTo>
                  <a:cubicBezTo>
                    <a:pt x="662" y="602"/>
                    <a:pt x="423" y="0"/>
                    <a:pt x="31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7" name="Google Shape;6068;p56">
              <a:extLst>
                <a:ext uri="{FF2B5EF4-FFF2-40B4-BE49-F238E27FC236}">
                  <a16:creationId xmlns:a16="http://schemas.microsoft.com/office/drawing/2014/main" id="{0A86FB2E-0D30-43F0-96DC-91718C857A16}"/>
                </a:ext>
              </a:extLst>
            </p:cNvPr>
            <p:cNvSpPr/>
            <p:nvPr/>
          </p:nvSpPr>
          <p:spPr>
            <a:xfrm rot="-339373">
              <a:off x="1325239" y="2729546"/>
              <a:ext cx="48276" cy="43703"/>
            </a:xfrm>
            <a:custGeom>
              <a:avLst/>
              <a:gdLst/>
              <a:ahLst/>
              <a:cxnLst/>
              <a:rect l="l" t="t" r="r" b="b"/>
              <a:pathLst>
                <a:path w="665" h="602" extrusionOk="0">
                  <a:moveTo>
                    <a:pt x="316" y="0"/>
                  </a:moveTo>
                  <a:cubicBezTo>
                    <a:pt x="308" y="0"/>
                    <a:pt x="300" y="4"/>
                    <a:pt x="293" y="13"/>
                  </a:cubicBezTo>
                  <a:cubicBezTo>
                    <a:pt x="293" y="13"/>
                    <a:pt x="0" y="548"/>
                    <a:pt x="355" y="599"/>
                  </a:cubicBezTo>
                  <a:cubicBezTo>
                    <a:pt x="367" y="601"/>
                    <a:pt x="379" y="601"/>
                    <a:pt x="390" y="601"/>
                  </a:cubicBezTo>
                  <a:cubicBezTo>
                    <a:pt x="664" y="601"/>
                    <a:pt x="424" y="0"/>
                    <a:pt x="3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8" name="Google Shape;6069;p56">
              <a:extLst>
                <a:ext uri="{FF2B5EF4-FFF2-40B4-BE49-F238E27FC236}">
                  <a16:creationId xmlns:a16="http://schemas.microsoft.com/office/drawing/2014/main" id="{779F2174-DE14-4FB7-AEEF-F1200F2B7473}"/>
                </a:ext>
              </a:extLst>
            </p:cNvPr>
            <p:cNvSpPr/>
            <p:nvPr/>
          </p:nvSpPr>
          <p:spPr>
            <a:xfrm rot="-339373">
              <a:off x="443196" y="2460889"/>
              <a:ext cx="80291" cy="59601"/>
            </a:xfrm>
            <a:custGeom>
              <a:avLst/>
              <a:gdLst/>
              <a:ahLst/>
              <a:cxnLst/>
              <a:rect l="l" t="t" r="r" b="b"/>
              <a:pathLst>
                <a:path w="1106" h="821" extrusionOk="0">
                  <a:moveTo>
                    <a:pt x="368" y="0"/>
                  </a:moveTo>
                  <a:cubicBezTo>
                    <a:pt x="237" y="0"/>
                    <a:pt x="102" y="41"/>
                    <a:pt x="55" y="193"/>
                  </a:cubicBezTo>
                  <a:cubicBezTo>
                    <a:pt x="1" y="363"/>
                    <a:pt x="197" y="429"/>
                    <a:pt x="372" y="429"/>
                  </a:cubicBezTo>
                  <a:cubicBezTo>
                    <a:pt x="387" y="429"/>
                    <a:pt x="401" y="429"/>
                    <a:pt x="415" y="428"/>
                  </a:cubicBezTo>
                  <a:lnTo>
                    <a:pt x="415" y="428"/>
                  </a:lnTo>
                  <a:cubicBezTo>
                    <a:pt x="341" y="547"/>
                    <a:pt x="296" y="710"/>
                    <a:pt x="398" y="796"/>
                  </a:cubicBezTo>
                  <a:cubicBezTo>
                    <a:pt x="418" y="813"/>
                    <a:pt x="441" y="820"/>
                    <a:pt x="468" y="820"/>
                  </a:cubicBezTo>
                  <a:cubicBezTo>
                    <a:pt x="696" y="820"/>
                    <a:pt x="1106" y="234"/>
                    <a:pt x="663" y="54"/>
                  </a:cubicBezTo>
                  <a:cubicBezTo>
                    <a:pt x="663" y="54"/>
                    <a:pt x="518" y="0"/>
                    <a:pt x="36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19" name="Google Shape;6070;p56">
              <a:extLst>
                <a:ext uri="{FF2B5EF4-FFF2-40B4-BE49-F238E27FC236}">
                  <a16:creationId xmlns:a16="http://schemas.microsoft.com/office/drawing/2014/main" id="{6804E421-1A18-497D-8D63-D80E41772D67}"/>
                </a:ext>
              </a:extLst>
            </p:cNvPr>
            <p:cNvSpPr/>
            <p:nvPr/>
          </p:nvSpPr>
          <p:spPr>
            <a:xfrm rot="-339373">
              <a:off x="442515" y="2458748"/>
              <a:ext cx="67732" cy="65482"/>
            </a:xfrm>
            <a:custGeom>
              <a:avLst/>
              <a:gdLst/>
              <a:ahLst/>
              <a:cxnLst/>
              <a:rect l="l" t="t" r="r" b="b"/>
              <a:pathLst>
                <a:path w="933" h="902" extrusionOk="0">
                  <a:moveTo>
                    <a:pt x="570" y="363"/>
                  </a:moveTo>
                  <a:cubicBezTo>
                    <a:pt x="581" y="372"/>
                    <a:pt x="581" y="377"/>
                    <a:pt x="584" y="383"/>
                  </a:cubicBezTo>
                  <a:cubicBezTo>
                    <a:pt x="581" y="388"/>
                    <a:pt x="559" y="402"/>
                    <a:pt x="514" y="416"/>
                  </a:cubicBezTo>
                  <a:cubicBezTo>
                    <a:pt x="542" y="383"/>
                    <a:pt x="567" y="369"/>
                    <a:pt x="570" y="363"/>
                  </a:cubicBezTo>
                  <a:close/>
                  <a:moveTo>
                    <a:pt x="377" y="82"/>
                  </a:moveTo>
                  <a:cubicBezTo>
                    <a:pt x="517" y="82"/>
                    <a:pt x="656" y="132"/>
                    <a:pt x="656" y="132"/>
                  </a:cubicBezTo>
                  <a:cubicBezTo>
                    <a:pt x="793" y="188"/>
                    <a:pt x="849" y="285"/>
                    <a:pt x="821" y="425"/>
                  </a:cubicBezTo>
                  <a:cubicBezTo>
                    <a:pt x="785" y="623"/>
                    <a:pt x="589" y="821"/>
                    <a:pt x="475" y="821"/>
                  </a:cubicBezTo>
                  <a:cubicBezTo>
                    <a:pt x="458" y="821"/>
                    <a:pt x="444" y="818"/>
                    <a:pt x="433" y="807"/>
                  </a:cubicBezTo>
                  <a:cubicBezTo>
                    <a:pt x="352" y="740"/>
                    <a:pt x="388" y="609"/>
                    <a:pt x="444" y="508"/>
                  </a:cubicBezTo>
                  <a:cubicBezTo>
                    <a:pt x="514" y="500"/>
                    <a:pt x="628" y="481"/>
                    <a:pt x="656" y="414"/>
                  </a:cubicBezTo>
                  <a:cubicBezTo>
                    <a:pt x="665" y="391"/>
                    <a:pt x="670" y="355"/>
                    <a:pt x="625" y="308"/>
                  </a:cubicBezTo>
                  <a:cubicBezTo>
                    <a:pt x="612" y="294"/>
                    <a:pt x="595" y="288"/>
                    <a:pt x="572" y="288"/>
                  </a:cubicBezTo>
                  <a:cubicBezTo>
                    <a:pt x="514" y="288"/>
                    <a:pt x="444" y="358"/>
                    <a:pt x="394" y="430"/>
                  </a:cubicBezTo>
                  <a:cubicBezTo>
                    <a:pt x="389" y="430"/>
                    <a:pt x="384" y="430"/>
                    <a:pt x="379" y="430"/>
                  </a:cubicBezTo>
                  <a:cubicBezTo>
                    <a:pt x="254" y="430"/>
                    <a:pt x="150" y="397"/>
                    <a:pt x="109" y="344"/>
                  </a:cubicBezTo>
                  <a:cubicBezTo>
                    <a:pt x="87" y="316"/>
                    <a:pt x="84" y="285"/>
                    <a:pt x="98" y="246"/>
                  </a:cubicBezTo>
                  <a:cubicBezTo>
                    <a:pt x="134" y="137"/>
                    <a:pt x="227" y="82"/>
                    <a:pt x="377" y="82"/>
                  </a:cubicBezTo>
                  <a:close/>
                  <a:moveTo>
                    <a:pt x="374" y="1"/>
                  </a:moveTo>
                  <a:cubicBezTo>
                    <a:pt x="185" y="1"/>
                    <a:pt x="65" y="79"/>
                    <a:pt x="17" y="224"/>
                  </a:cubicBezTo>
                  <a:cubicBezTo>
                    <a:pt x="1" y="285"/>
                    <a:pt x="9" y="344"/>
                    <a:pt x="42" y="391"/>
                  </a:cubicBezTo>
                  <a:cubicBezTo>
                    <a:pt x="115" y="489"/>
                    <a:pt x="274" y="508"/>
                    <a:pt x="349" y="511"/>
                  </a:cubicBezTo>
                  <a:cubicBezTo>
                    <a:pt x="294" y="634"/>
                    <a:pt x="277" y="782"/>
                    <a:pt x="380" y="871"/>
                  </a:cubicBezTo>
                  <a:cubicBezTo>
                    <a:pt x="408" y="891"/>
                    <a:pt x="441" y="902"/>
                    <a:pt x="475" y="902"/>
                  </a:cubicBezTo>
                  <a:cubicBezTo>
                    <a:pt x="639" y="902"/>
                    <a:pt x="860" y="665"/>
                    <a:pt x="896" y="444"/>
                  </a:cubicBezTo>
                  <a:cubicBezTo>
                    <a:pt x="932" y="266"/>
                    <a:pt x="854" y="126"/>
                    <a:pt x="681" y="56"/>
                  </a:cubicBezTo>
                  <a:cubicBezTo>
                    <a:pt x="679" y="54"/>
                    <a:pt x="528" y="1"/>
                    <a:pt x="37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0" name="Google Shape;6071;p56">
              <a:extLst>
                <a:ext uri="{FF2B5EF4-FFF2-40B4-BE49-F238E27FC236}">
                  <a16:creationId xmlns:a16="http://schemas.microsoft.com/office/drawing/2014/main" id="{CCDAB98C-35A3-47CD-B5EE-4CB93C55CCF6}"/>
                </a:ext>
              </a:extLst>
            </p:cNvPr>
            <p:cNvSpPr/>
            <p:nvPr/>
          </p:nvSpPr>
          <p:spPr>
            <a:xfrm rot="-339373">
              <a:off x="495769" y="2401479"/>
              <a:ext cx="65554" cy="59311"/>
            </a:xfrm>
            <a:custGeom>
              <a:avLst/>
              <a:gdLst/>
              <a:ahLst/>
              <a:cxnLst/>
              <a:rect l="l" t="t" r="r" b="b"/>
              <a:pathLst>
                <a:path w="903" h="817" extrusionOk="0">
                  <a:moveTo>
                    <a:pt x="350" y="0"/>
                  </a:moveTo>
                  <a:cubicBezTo>
                    <a:pt x="349" y="0"/>
                    <a:pt x="348" y="0"/>
                    <a:pt x="346" y="1"/>
                  </a:cubicBezTo>
                  <a:cubicBezTo>
                    <a:pt x="0" y="9"/>
                    <a:pt x="39" y="542"/>
                    <a:pt x="39" y="542"/>
                  </a:cubicBezTo>
                  <a:cubicBezTo>
                    <a:pt x="62" y="744"/>
                    <a:pt x="203" y="817"/>
                    <a:pt x="362" y="817"/>
                  </a:cubicBezTo>
                  <a:cubicBezTo>
                    <a:pt x="611" y="817"/>
                    <a:pt x="902" y="636"/>
                    <a:pt x="837" y="500"/>
                  </a:cubicBezTo>
                  <a:cubicBezTo>
                    <a:pt x="800" y="418"/>
                    <a:pt x="712" y="389"/>
                    <a:pt x="617" y="389"/>
                  </a:cubicBezTo>
                  <a:cubicBezTo>
                    <a:pt x="570" y="389"/>
                    <a:pt x="521" y="396"/>
                    <a:pt x="475" y="408"/>
                  </a:cubicBezTo>
                  <a:lnTo>
                    <a:pt x="475" y="408"/>
                  </a:lnTo>
                  <a:cubicBezTo>
                    <a:pt x="537" y="238"/>
                    <a:pt x="542" y="0"/>
                    <a:pt x="3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1" name="Google Shape;6072;p56">
              <a:extLst>
                <a:ext uri="{FF2B5EF4-FFF2-40B4-BE49-F238E27FC236}">
                  <a16:creationId xmlns:a16="http://schemas.microsoft.com/office/drawing/2014/main" id="{8C1B2AF2-1CD9-4912-AC64-616A538074C8}"/>
                </a:ext>
              </a:extLst>
            </p:cNvPr>
            <p:cNvSpPr/>
            <p:nvPr/>
          </p:nvSpPr>
          <p:spPr>
            <a:xfrm rot="-339373">
              <a:off x="494143" y="2398151"/>
              <a:ext cx="67079" cy="65482"/>
            </a:xfrm>
            <a:custGeom>
              <a:avLst/>
              <a:gdLst/>
              <a:ahLst/>
              <a:cxnLst/>
              <a:rect l="l" t="t" r="r" b="b"/>
              <a:pathLst>
                <a:path w="924" h="902" extrusionOk="0">
                  <a:moveTo>
                    <a:pt x="421" y="522"/>
                  </a:moveTo>
                  <a:cubicBezTo>
                    <a:pt x="399" y="561"/>
                    <a:pt x="380" y="578"/>
                    <a:pt x="368" y="578"/>
                  </a:cubicBezTo>
                  <a:cubicBezTo>
                    <a:pt x="368" y="578"/>
                    <a:pt x="366" y="578"/>
                    <a:pt x="357" y="566"/>
                  </a:cubicBezTo>
                  <a:cubicBezTo>
                    <a:pt x="366" y="558"/>
                    <a:pt x="385" y="539"/>
                    <a:pt x="421" y="522"/>
                  </a:cubicBezTo>
                  <a:close/>
                  <a:moveTo>
                    <a:pt x="371" y="87"/>
                  </a:moveTo>
                  <a:cubicBezTo>
                    <a:pt x="419" y="87"/>
                    <a:pt x="446" y="101"/>
                    <a:pt x="463" y="126"/>
                  </a:cubicBezTo>
                  <a:cubicBezTo>
                    <a:pt x="505" y="181"/>
                    <a:pt x="505" y="296"/>
                    <a:pt x="466" y="413"/>
                  </a:cubicBezTo>
                  <a:cubicBezTo>
                    <a:pt x="385" y="438"/>
                    <a:pt x="301" y="480"/>
                    <a:pt x="279" y="536"/>
                  </a:cubicBezTo>
                  <a:cubicBezTo>
                    <a:pt x="268" y="558"/>
                    <a:pt x="271" y="578"/>
                    <a:pt x="282" y="600"/>
                  </a:cubicBezTo>
                  <a:cubicBezTo>
                    <a:pt x="307" y="645"/>
                    <a:pt x="340" y="656"/>
                    <a:pt x="366" y="656"/>
                  </a:cubicBezTo>
                  <a:cubicBezTo>
                    <a:pt x="446" y="656"/>
                    <a:pt x="502" y="539"/>
                    <a:pt x="525" y="480"/>
                  </a:cubicBezTo>
                  <a:cubicBezTo>
                    <a:pt x="566" y="474"/>
                    <a:pt x="605" y="466"/>
                    <a:pt x="642" y="466"/>
                  </a:cubicBezTo>
                  <a:cubicBezTo>
                    <a:pt x="706" y="466"/>
                    <a:pt x="790" y="483"/>
                    <a:pt x="823" y="552"/>
                  </a:cubicBezTo>
                  <a:cubicBezTo>
                    <a:pt x="829" y="575"/>
                    <a:pt x="826" y="600"/>
                    <a:pt x="809" y="628"/>
                  </a:cubicBezTo>
                  <a:cubicBezTo>
                    <a:pt x="753" y="717"/>
                    <a:pt x="561" y="817"/>
                    <a:pt x="380" y="817"/>
                  </a:cubicBezTo>
                  <a:cubicBezTo>
                    <a:pt x="265" y="817"/>
                    <a:pt x="120" y="776"/>
                    <a:pt x="101" y="580"/>
                  </a:cubicBezTo>
                  <a:cubicBezTo>
                    <a:pt x="101" y="580"/>
                    <a:pt x="84" y="293"/>
                    <a:pt x="209" y="156"/>
                  </a:cubicBezTo>
                  <a:cubicBezTo>
                    <a:pt x="251" y="112"/>
                    <a:pt x="301" y="89"/>
                    <a:pt x="371" y="87"/>
                  </a:cubicBezTo>
                  <a:close/>
                  <a:moveTo>
                    <a:pt x="368" y="0"/>
                  </a:moveTo>
                  <a:cubicBezTo>
                    <a:pt x="282" y="3"/>
                    <a:pt x="204" y="34"/>
                    <a:pt x="148" y="98"/>
                  </a:cubicBezTo>
                  <a:cubicBezTo>
                    <a:pt x="0" y="260"/>
                    <a:pt x="17" y="575"/>
                    <a:pt x="20" y="589"/>
                  </a:cubicBezTo>
                  <a:cubicBezTo>
                    <a:pt x="45" y="787"/>
                    <a:pt x="173" y="901"/>
                    <a:pt x="382" y="901"/>
                  </a:cubicBezTo>
                  <a:cubicBezTo>
                    <a:pt x="575" y="901"/>
                    <a:pt x="801" y="801"/>
                    <a:pt x="882" y="672"/>
                  </a:cubicBezTo>
                  <a:cubicBezTo>
                    <a:pt x="924" y="605"/>
                    <a:pt x="912" y="552"/>
                    <a:pt x="898" y="522"/>
                  </a:cubicBezTo>
                  <a:cubicBezTo>
                    <a:pt x="860" y="433"/>
                    <a:pt x="765" y="387"/>
                    <a:pt x="641" y="387"/>
                  </a:cubicBezTo>
                  <a:cubicBezTo>
                    <a:pt x="614" y="387"/>
                    <a:pt x="585" y="389"/>
                    <a:pt x="555" y="393"/>
                  </a:cubicBezTo>
                  <a:cubicBezTo>
                    <a:pt x="586" y="285"/>
                    <a:pt x="589" y="156"/>
                    <a:pt x="533" y="75"/>
                  </a:cubicBezTo>
                  <a:cubicBezTo>
                    <a:pt x="497" y="28"/>
                    <a:pt x="441" y="0"/>
                    <a:pt x="3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2" name="Google Shape;6073;p56">
              <a:extLst>
                <a:ext uri="{FF2B5EF4-FFF2-40B4-BE49-F238E27FC236}">
                  <a16:creationId xmlns:a16="http://schemas.microsoft.com/office/drawing/2014/main" id="{D4CC0DB8-A49C-4F51-A79C-179C0A654EE9}"/>
                </a:ext>
              </a:extLst>
            </p:cNvPr>
            <p:cNvSpPr/>
            <p:nvPr/>
          </p:nvSpPr>
          <p:spPr>
            <a:xfrm rot="-339373">
              <a:off x="508144" y="2467643"/>
              <a:ext cx="62650" cy="53285"/>
            </a:xfrm>
            <a:custGeom>
              <a:avLst/>
              <a:gdLst/>
              <a:ahLst/>
              <a:cxnLst/>
              <a:rect l="l" t="t" r="r" b="b"/>
              <a:pathLst>
                <a:path w="863" h="734" extrusionOk="0">
                  <a:moveTo>
                    <a:pt x="374" y="0"/>
                  </a:moveTo>
                  <a:cubicBezTo>
                    <a:pt x="220" y="0"/>
                    <a:pt x="105" y="80"/>
                    <a:pt x="95" y="144"/>
                  </a:cubicBezTo>
                  <a:cubicBezTo>
                    <a:pt x="95" y="144"/>
                    <a:pt x="0" y="443"/>
                    <a:pt x="218" y="593"/>
                  </a:cubicBezTo>
                  <a:cubicBezTo>
                    <a:pt x="340" y="678"/>
                    <a:pt x="486" y="734"/>
                    <a:pt x="601" y="734"/>
                  </a:cubicBezTo>
                  <a:cubicBezTo>
                    <a:pt x="688" y="734"/>
                    <a:pt x="758" y="702"/>
                    <a:pt x="790" y="627"/>
                  </a:cubicBezTo>
                  <a:cubicBezTo>
                    <a:pt x="862" y="454"/>
                    <a:pt x="820" y="153"/>
                    <a:pt x="572" y="44"/>
                  </a:cubicBezTo>
                  <a:cubicBezTo>
                    <a:pt x="502" y="13"/>
                    <a:pt x="435" y="0"/>
                    <a:pt x="3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3" name="Google Shape;6074;p56">
              <a:extLst>
                <a:ext uri="{FF2B5EF4-FFF2-40B4-BE49-F238E27FC236}">
                  <a16:creationId xmlns:a16="http://schemas.microsoft.com/office/drawing/2014/main" id="{E3A5961B-4413-4441-9113-83F4000C2215}"/>
                </a:ext>
              </a:extLst>
            </p:cNvPr>
            <p:cNvSpPr/>
            <p:nvPr/>
          </p:nvSpPr>
          <p:spPr>
            <a:xfrm rot="-339373">
              <a:off x="513799" y="2469855"/>
              <a:ext cx="27586" cy="29256"/>
            </a:xfrm>
            <a:custGeom>
              <a:avLst/>
              <a:gdLst/>
              <a:ahLst/>
              <a:cxnLst/>
              <a:rect l="l" t="t" r="r" b="b"/>
              <a:pathLst>
                <a:path w="380" h="403" extrusionOk="0">
                  <a:moveTo>
                    <a:pt x="380" y="1"/>
                  </a:moveTo>
                  <a:lnTo>
                    <a:pt x="0" y="403"/>
                  </a:lnTo>
                  <a:cubicBezTo>
                    <a:pt x="0" y="403"/>
                    <a:pt x="363" y="85"/>
                    <a:pt x="3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4" name="Google Shape;6075;p56">
              <a:extLst>
                <a:ext uri="{FF2B5EF4-FFF2-40B4-BE49-F238E27FC236}">
                  <a16:creationId xmlns:a16="http://schemas.microsoft.com/office/drawing/2014/main" id="{6D6AF2AF-45C0-48B1-A5CD-B2E5019CAE93}"/>
                </a:ext>
              </a:extLst>
            </p:cNvPr>
            <p:cNvSpPr/>
            <p:nvPr/>
          </p:nvSpPr>
          <p:spPr>
            <a:xfrm rot="-339373">
              <a:off x="510521" y="2466807"/>
              <a:ext cx="34120" cy="35136"/>
            </a:xfrm>
            <a:custGeom>
              <a:avLst/>
              <a:gdLst/>
              <a:ahLst/>
              <a:cxnLst/>
              <a:rect l="l" t="t" r="r" b="b"/>
              <a:pathLst>
                <a:path w="470" h="484" extrusionOk="0">
                  <a:moveTo>
                    <a:pt x="430" y="1"/>
                  </a:moveTo>
                  <a:cubicBezTo>
                    <a:pt x="410" y="1"/>
                    <a:pt x="393" y="14"/>
                    <a:pt x="386" y="34"/>
                  </a:cubicBezTo>
                  <a:cubicBezTo>
                    <a:pt x="372" y="79"/>
                    <a:pt x="185" y="266"/>
                    <a:pt x="17" y="414"/>
                  </a:cubicBezTo>
                  <a:cubicBezTo>
                    <a:pt x="1" y="428"/>
                    <a:pt x="1" y="453"/>
                    <a:pt x="14" y="470"/>
                  </a:cubicBezTo>
                  <a:cubicBezTo>
                    <a:pt x="20" y="475"/>
                    <a:pt x="34" y="484"/>
                    <a:pt x="45" y="484"/>
                  </a:cubicBezTo>
                  <a:cubicBezTo>
                    <a:pt x="56" y="484"/>
                    <a:pt x="62" y="481"/>
                    <a:pt x="73" y="472"/>
                  </a:cubicBezTo>
                  <a:cubicBezTo>
                    <a:pt x="160" y="397"/>
                    <a:pt x="447" y="141"/>
                    <a:pt x="466" y="51"/>
                  </a:cubicBezTo>
                  <a:cubicBezTo>
                    <a:pt x="469" y="29"/>
                    <a:pt x="455" y="9"/>
                    <a:pt x="436" y="1"/>
                  </a:cubicBezTo>
                  <a:cubicBezTo>
                    <a:pt x="434" y="1"/>
                    <a:pt x="432" y="1"/>
                    <a:pt x="4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5" name="Google Shape;6076;p56">
              <a:extLst>
                <a:ext uri="{FF2B5EF4-FFF2-40B4-BE49-F238E27FC236}">
                  <a16:creationId xmlns:a16="http://schemas.microsoft.com/office/drawing/2014/main" id="{560C1C8A-642C-4B46-9734-C6A730981F20}"/>
                </a:ext>
              </a:extLst>
            </p:cNvPr>
            <p:cNvSpPr/>
            <p:nvPr/>
          </p:nvSpPr>
          <p:spPr>
            <a:xfrm rot="-339373">
              <a:off x="525602" y="2475219"/>
              <a:ext cx="31507" cy="35717"/>
            </a:xfrm>
            <a:custGeom>
              <a:avLst/>
              <a:gdLst/>
              <a:ahLst/>
              <a:cxnLst/>
              <a:rect l="l" t="t" r="r" b="b"/>
              <a:pathLst>
                <a:path w="434" h="492" extrusionOk="0">
                  <a:moveTo>
                    <a:pt x="433" y="1"/>
                  </a:moveTo>
                  <a:lnTo>
                    <a:pt x="1" y="492"/>
                  </a:lnTo>
                  <a:cubicBezTo>
                    <a:pt x="1" y="492"/>
                    <a:pt x="411" y="107"/>
                    <a:pt x="4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6" name="Google Shape;6077;p56">
              <a:extLst>
                <a:ext uri="{FF2B5EF4-FFF2-40B4-BE49-F238E27FC236}">
                  <a16:creationId xmlns:a16="http://schemas.microsoft.com/office/drawing/2014/main" id="{0C882ECF-8054-482F-B72D-E65D18CC3C6E}"/>
                </a:ext>
              </a:extLst>
            </p:cNvPr>
            <p:cNvSpPr/>
            <p:nvPr/>
          </p:nvSpPr>
          <p:spPr>
            <a:xfrm rot="-339373">
              <a:off x="521974" y="2472192"/>
              <a:ext cx="38331" cy="41815"/>
            </a:xfrm>
            <a:custGeom>
              <a:avLst/>
              <a:gdLst/>
              <a:ahLst/>
              <a:cxnLst/>
              <a:rect l="l" t="t" r="r" b="b"/>
              <a:pathLst>
                <a:path w="528" h="576" extrusionOk="0">
                  <a:moveTo>
                    <a:pt x="487" y="1"/>
                  </a:moveTo>
                  <a:cubicBezTo>
                    <a:pt x="468" y="1"/>
                    <a:pt x="449" y="14"/>
                    <a:pt x="444" y="32"/>
                  </a:cubicBezTo>
                  <a:cubicBezTo>
                    <a:pt x="430" y="99"/>
                    <a:pt x="190" y="350"/>
                    <a:pt x="23" y="503"/>
                  </a:cubicBezTo>
                  <a:cubicBezTo>
                    <a:pt x="3" y="520"/>
                    <a:pt x="1" y="545"/>
                    <a:pt x="17" y="562"/>
                  </a:cubicBezTo>
                  <a:cubicBezTo>
                    <a:pt x="28" y="573"/>
                    <a:pt x="40" y="576"/>
                    <a:pt x="51" y="576"/>
                  </a:cubicBezTo>
                  <a:cubicBezTo>
                    <a:pt x="59" y="576"/>
                    <a:pt x="68" y="573"/>
                    <a:pt x="79" y="562"/>
                  </a:cubicBezTo>
                  <a:cubicBezTo>
                    <a:pt x="148" y="495"/>
                    <a:pt x="500" y="166"/>
                    <a:pt x="525" y="49"/>
                  </a:cubicBezTo>
                  <a:cubicBezTo>
                    <a:pt x="528" y="29"/>
                    <a:pt x="514" y="7"/>
                    <a:pt x="492" y="1"/>
                  </a:cubicBezTo>
                  <a:cubicBezTo>
                    <a:pt x="490" y="1"/>
                    <a:pt x="488" y="1"/>
                    <a:pt x="4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7" name="Google Shape;6078;p56">
              <a:extLst>
                <a:ext uri="{FF2B5EF4-FFF2-40B4-BE49-F238E27FC236}">
                  <a16:creationId xmlns:a16="http://schemas.microsoft.com/office/drawing/2014/main" id="{EA2390DF-3CA4-4B62-BAC9-35DD6DB34D7B}"/>
                </a:ext>
              </a:extLst>
            </p:cNvPr>
            <p:cNvSpPr/>
            <p:nvPr/>
          </p:nvSpPr>
          <p:spPr>
            <a:xfrm rot="-339373">
              <a:off x="445792" y="2442068"/>
              <a:ext cx="45009" cy="17350"/>
            </a:xfrm>
            <a:custGeom>
              <a:avLst/>
              <a:gdLst/>
              <a:ahLst/>
              <a:cxnLst/>
              <a:rect l="l" t="t" r="r" b="b"/>
              <a:pathLst>
                <a:path w="620" h="239" extrusionOk="0">
                  <a:moveTo>
                    <a:pt x="226" y="0"/>
                  </a:moveTo>
                  <a:cubicBezTo>
                    <a:pt x="168" y="0"/>
                    <a:pt x="104" y="11"/>
                    <a:pt x="36" y="38"/>
                  </a:cubicBezTo>
                  <a:cubicBezTo>
                    <a:pt x="14" y="43"/>
                    <a:pt x="0" y="69"/>
                    <a:pt x="11" y="91"/>
                  </a:cubicBezTo>
                  <a:cubicBezTo>
                    <a:pt x="17" y="106"/>
                    <a:pt x="32" y="117"/>
                    <a:pt x="48" y="117"/>
                  </a:cubicBezTo>
                  <a:cubicBezTo>
                    <a:pt x="53" y="117"/>
                    <a:pt x="59" y="116"/>
                    <a:pt x="64" y="113"/>
                  </a:cubicBezTo>
                  <a:cubicBezTo>
                    <a:pt x="121" y="92"/>
                    <a:pt x="174" y="83"/>
                    <a:pt x="222" y="83"/>
                  </a:cubicBezTo>
                  <a:cubicBezTo>
                    <a:pt x="413" y="83"/>
                    <a:pt x="532" y="218"/>
                    <a:pt x="538" y="225"/>
                  </a:cubicBezTo>
                  <a:cubicBezTo>
                    <a:pt x="544" y="233"/>
                    <a:pt x="555" y="239"/>
                    <a:pt x="569" y="239"/>
                  </a:cubicBezTo>
                  <a:cubicBezTo>
                    <a:pt x="580" y="239"/>
                    <a:pt x="591" y="236"/>
                    <a:pt x="597" y="225"/>
                  </a:cubicBezTo>
                  <a:cubicBezTo>
                    <a:pt x="619" y="211"/>
                    <a:pt x="619" y="188"/>
                    <a:pt x="605" y="169"/>
                  </a:cubicBezTo>
                  <a:cubicBezTo>
                    <a:pt x="601" y="169"/>
                    <a:pt x="456" y="0"/>
                    <a:pt x="2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8" name="Google Shape;6079;p56">
              <a:extLst>
                <a:ext uri="{FF2B5EF4-FFF2-40B4-BE49-F238E27FC236}">
                  <a16:creationId xmlns:a16="http://schemas.microsoft.com/office/drawing/2014/main" id="{5520FED9-1C89-4D48-A498-42C4D3B6C7A0}"/>
                </a:ext>
              </a:extLst>
            </p:cNvPr>
            <p:cNvSpPr/>
            <p:nvPr/>
          </p:nvSpPr>
          <p:spPr>
            <a:xfrm rot="-339373">
              <a:off x="540990" y="2486475"/>
              <a:ext cx="24973" cy="28167"/>
            </a:xfrm>
            <a:custGeom>
              <a:avLst/>
              <a:gdLst/>
              <a:ahLst/>
              <a:cxnLst/>
              <a:rect l="l" t="t" r="r" b="b"/>
              <a:pathLst>
                <a:path w="344" h="388" extrusionOk="0">
                  <a:moveTo>
                    <a:pt x="344" y="0"/>
                  </a:moveTo>
                  <a:lnTo>
                    <a:pt x="1" y="388"/>
                  </a:lnTo>
                  <a:cubicBezTo>
                    <a:pt x="1" y="388"/>
                    <a:pt x="322" y="134"/>
                    <a:pt x="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29" name="Google Shape;6080;p56">
              <a:extLst>
                <a:ext uri="{FF2B5EF4-FFF2-40B4-BE49-F238E27FC236}">
                  <a16:creationId xmlns:a16="http://schemas.microsoft.com/office/drawing/2014/main" id="{3175D08F-344A-4764-9748-5F316E60FC7C}"/>
                </a:ext>
              </a:extLst>
            </p:cNvPr>
            <p:cNvSpPr/>
            <p:nvPr/>
          </p:nvSpPr>
          <p:spPr>
            <a:xfrm rot="-339373">
              <a:off x="537792" y="2483350"/>
              <a:ext cx="31434" cy="34338"/>
            </a:xfrm>
            <a:custGeom>
              <a:avLst/>
              <a:gdLst/>
              <a:ahLst/>
              <a:cxnLst/>
              <a:rect l="l" t="t" r="r" b="b"/>
              <a:pathLst>
                <a:path w="433" h="473" extrusionOk="0">
                  <a:moveTo>
                    <a:pt x="388" y="1"/>
                  </a:moveTo>
                  <a:cubicBezTo>
                    <a:pt x="368" y="1"/>
                    <a:pt x="351" y="15"/>
                    <a:pt x="349" y="38"/>
                  </a:cubicBezTo>
                  <a:cubicBezTo>
                    <a:pt x="335" y="118"/>
                    <a:pt x="140" y="300"/>
                    <a:pt x="20" y="397"/>
                  </a:cubicBezTo>
                  <a:cubicBezTo>
                    <a:pt x="3" y="414"/>
                    <a:pt x="0" y="436"/>
                    <a:pt x="14" y="456"/>
                  </a:cubicBezTo>
                  <a:cubicBezTo>
                    <a:pt x="20" y="464"/>
                    <a:pt x="31" y="473"/>
                    <a:pt x="45" y="473"/>
                  </a:cubicBezTo>
                  <a:cubicBezTo>
                    <a:pt x="56" y="473"/>
                    <a:pt x="67" y="473"/>
                    <a:pt x="73" y="459"/>
                  </a:cubicBezTo>
                  <a:cubicBezTo>
                    <a:pt x="103" y="434"/>
                    <a:pt x="405" y="191"/>
                    <a:pt x="430" y="46"/>
                  </a:cubicBezTo>
                  <a:cubicBezTo>
                    <a:pt x="432" y="26"/>
                    <a:pt x="419" y="4"/>
                    <a:pt x="393" y="1"/>
                  </a:cubicBezTo>
                  <a:cubicBezTo>
                    <a:pt x="392" y="1"/>
                    <a:pt x="390" y="1"/>
                    <a:pt x="3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0" name="Google Shape;6081;p56">
              <a:extLst>
                <a:ext uri="{FF2B5EF4-FFF2-40B4-BE49-F238E27FC236}">
                  <a16:creationId xmlns:a16="http://schemas.microsoft.com/office/drawing/2014/main" id="{2979DDB3-E103-4FD1-9713-E0EA5B962A53}"/>
                </a:ext>
              </a:extLst>
            </p:cNvPr>
            <p:cNvSpPr/>
            <p:nvPr/>
          </p:nvSpPr>
          <p:spPr>
            <a:xfrm rot="-339373">
              <a:off x="466275" y="2410432"/>
              <a:ext cx="28458" cy="44284"/>
            </a:xfrm>
            <a:custGeom>
              <a:avLst/>
              <a:gdLst/>
              <a:ahLst/>
              <a:cxnLst/>
              <a:rect l="l" t="t" r="r" b="b"/>
              <a:pathLst>
                <a:path w="392" h="610" extrusionOk="0">
                  <a:moveTo>
                    <a:pt x="203" y="0"/>
                  </a:moveTo>
                  <a:cubicBezTo>
                    <a:pt x="188" y="0"/>
                    <a:pt x="173" y="8"/>
                    <a:pt x="165" y="23"/>
                  </a:cubicBezTo>
                  <a:cubicBezTo>
                    <a:pt x="163" y="26"/>
                    <a:pt x="1" y="316"/>
                    <a:pt x="316" y="598"/>
                  </a:cubicBezTo>
                  <a:cubicBezTo>
                    <a:pt x="322" y="604"/>
                    <a:pt x="333" y="609"/>
                    <a:pt x="344" y="609"/>
                  </a:cubicBezTo>
                  <a:cubicBezTo>
                    <a:pt x="358" y="609"/>
                    <a:pt x="369" y="606"/>
                    <a:pt x="378" y="590"/>
                  </a:cubicBezTo>
                  <a:cubicBezTo>
                    <a:pt x="391" y="576"/>
                    <a:pt x="391" y="553"/>
                    <a:pt x="375" y="534"/>
                  </a:cubicBezTo>
                  <a:cubicBezTo>
                    <a:pt x="110" y="297"/>
                    <a:pt x="232" y="71"/>
                    <a:pt x="238" y="60"/>
                  </a:cubicBezTo>
                  <a:cubicBezTo>
                    <a:pt x="249" y="40"/>
                    <a:pt x="241" y="15"/>
                    <a:pt x="221" y="4"/>
                  </a:cubicBezTo>
                  <a:cubicBezTo>
                    <a:pt x="216" y="1"/>
                    <a:pt x="209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1" name="Google Shape;6082;p56">
              <a:extLst>
                <a:ext uri="{FF2B5EF4-FFF2-40B4-BE49-F238E27FC236}">
                  <a16:creationId xmlns:a16="http://schemas.microsoft.com/office/drawing/2014/main" id="{4E533093-A5A1-4F06-9A1D-71590F5BFF0F}"/>
                </a:ext>
              </a:extLst>
            </p:cNvPr>
            <p:cNvSpPr/>
            <p:nvPr/>
          </p:nvSpPr>
          <p:spPr>
            <a:xfrm rot="-339373">
              <a:off x="1382009" y="2354363"/>
              <a:ext cx="62142" cy="60037"/>
            </a:xfrm>
            <a:custGeom>
              <a:avLst/>
              <a:gdLst/>
              <a:ahLst/>
              <a:cxnLst/>
              <a:rect l="l" t="t" r="r" b="b"/>
              <a:pathLst>
                <a:path w="856" h="827" extrusionOk="0">
                  <a:moveTo>
                    <a:pt x="528" y="1"/>
                  </a:moveTo>
                  <a:cubicBezTo>
                    <a:pt x="525" y="1"/>
                    <a:pt x="522" y="1"/>
                    <a:pt x="518" y="1"/>
                  </a:cubicBezTo>
                  <a:cubicBezTo>
                    <a:pt x="325" y="7"/>
                    <a:pt x="340" y="247"/>
                    <a:pt x="409" y="416"/>
                  </a:cubicBezTo>
                  <a:lnTo>
                    <a:pt x="409" y="416"/>
                  </a:lnTo>
                  <a:cubicBezTo>
                    <a:pt x="369" y="407"/>
                    <a:pt x="327" y="402"/>
                    <a:pt x="285" y="402"/>
                  </a:cubicBezTo>
                  <a:cubicBezTo>
                    <a:pt x="185" y="402"/>
                    <a:pt x="90" y="433"/>
                    <a:pt x="55" y="522"/>
                  </a:cubicBezTo>
                  <a:cubicBezTo>
                    <a:pt x="0" y="660"/>
                    <a:pt x="279" y="827"/>
                    <a:pt x="521" y="827"/>
                  </a:cubicBezTo>
                  <a:cubicBezTo>
                    <a:pt x="685" y="827"/>
                    <a:pt x="832" y="749"/>
                    <a:pt x="845" y="534"/>
                  </a:cubicBezTo>
                  <a:cubicBezTo>
                    <a:pt x="845" y="534"/>
                    <a:pt x="856" y="1"/>
                    <a:pt x="5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2" name="Google Shape;6083;p56">
              <a:extLst>
                <a:ext uri="{FF2B5EF4-FFF2-40B4-BE49-F238E27FC236}">
                  <a16:creationId xmlns:a16="http://schemas.microsoft.com/office/drawing/2014/main" id="{E8878793-927D-4992-8845-FC34AA82B2E0}"/>
                </a:ext>
              </a:extLst>
            </p:cNvPr>
            <p:cNvSpPr/>
            <p:nvPr/>
          </p:nvSpPr>
          <p:spPr>
            <a:xfrm rot="-339373">
              <a:off x="1381901" y="2350817"/>
              <a:ext cx="65046" cy="66280"/>
            </a:xfrm>
            <a:custGeom>
              <a:avLst/>
              <a:gdLst/>
              <a:ahLst/>
              <a:cxnLst/>
              <a:rect l="l" t="t" r="r" b="b"/>
              <a:pathLst>
                <a:path w="896" h="913" extrusionOk="0">
                  <a:moveTo>
                    <a:pt x="491" y="533"/>
                  </a:moveTo>
                  <a:cubicBezTo>
                    <a:pt x="533" y="550"/>
                    <a:pt x="553" y="567"/>
                    <a:pt x="561" y="567"/>
                  </a:cubicBezTo>
                  <a:cubicBezTo>
                    <a:pt x="553" y="578"/>
                    <a:pt x="550" y="583"/>
                    <a:pt x="547" y="583"/>
                  </a:cubicBezTo>
                  <a:cubicBezTo>
                    <a:pt x="536" y="583"/>
                    <a:pt x="516" y="569"/>
                    <a:pt x="491" y="533"/>
                  </a:cubicBezTo>
                  <a:close/>
                  <a:moveTo>
                    <a:pt x="530" y="90"/>
                  </a:moveTo>
                  <a:cubicBezTo>
                    <a:pt x="589" y="90"/>
                    <a:pt x="642" y="109"/>
                    <a:pt x="684" y="151"/>
                  </a:cubicBezTo>
                  <a:cubicBezTo>
                    <a:pt x="812" y="285"/>
                    <a:pt x="809" y="572"/>
                    <a:pt x="809" y="578"/>
                  </a:cubicBezTo>
                  <a:cubicBezTo>
                    <a:pt x="798" y="787"/>
                    <a:pt x="648" y="832"/>
                    <a:pt x="525" y="832"/>
                  </a:cubicBezTo>
                  <a:cubicBezTo>
                    <a:pt x="349" y="832"/>
                    <a:pt x="171" y="740"/>
                    <a:pt x="112" y="659"/>
                  </a:cubicBezTo>
                  <a:cubicBezTo>
                    <a:pt x="90" y="628"/>
                    <a:pt x="84" y="606"/>
                    <a:pt x="92" y="583"/>
                  </a:cubicBezTo>
                  <a:cubicBezTo>
                    <a:pt x="126" y="508"/>
                    <a:pt x="215" y="488"/>
                    <a:pt x="285" y="488"/>
                  </a:cubicBezTo>
                  <a:cubicBezTo>
                    <a:pt x="316" y="488"/>
                    <a:pt x="349" y="488"/>
                    <a:pt x="385" y="505"/>
                  </a:cubicBezTo>
                  <a:cubicBezTo>
                    <a:pt x="413" y="564"/>
                    <a:pt x="475" y="673"/>
                    <a:pt x="550" y="673"/>
                  </a:cubicBezTo>
                  <a:cubicBezTo>
                    <a:pt x="572" y="673"/>
                    <a:pt x="606" y="661"/>
                    <a:pt x="634" y="608"/>
                  </a:cubicBezTo>
                  <a:cubicBezTo>
                    <a:pt x="645" y="592"/>
                    <a:pt x="645" y="567"/>
                    <a:pt x="634" y="547"/>
                  </a:cubicBezTo>
                  <a:cubicBezTo>
                    <a:pt x="606" y="488"/>
                    <a:pt x="519" y="452"/>
                    <a:pt x="441" y="430"/>
                  </a:cubicBezTo>
                  <a:cubicBezTo>
                    <a:pt x="399" y="313"/>
                    <a:pt x="394" y="190"/>
                    <a:pt x="433" y="134"/>
                  </a:cubicBezTo>
                  <a:cubicBezTo>
                    <a:pt x="452" y="106"/>
                    <a:pt x="480" y="92"/>
                    <a:pt x="530" y="90"/>
                  </a:cubicBezTo>
                  <a:close/>
                  <a:moveTo>
                    <a:pt x="519" y="0"/>
                  </a:moveTo>
                  <a:cubicBezTo>
                    <a:pt x="449" y="0"/>
                    <a:pt x="396" y="28"/>
                    <a:pt x="363" y="81"/>
                  </a:cubicBezTo>
                  <a:cubicBezTo>
                    <a:pt x="307" y="165"/>
                    <a:pt x="316" y="299"/>
                    <a:pt x="349" y="405"/>
                  </a:cubicBezTo>
                  <a:cubicBezTo>
                    <a:pt x="328" y="403"/>
                    <a:pt x="308" y="402"/>
                    <a:pt x="289" y="402"/>
                  </a:cubicBezTo>
                  <a:cubicBezTo>
                    <a:pt x="151" y="402"/>
                    <a:pt x="54" y="454"/>
                    <a:pt x="17" y="550"/>
                  </a:cubicBezTo>
                  <a:cubicBezTo>
                    <a:pt x="3" y="583"/>
                    <a:pt x="0" y="636"/>
                    <a:pt x="39" y="698"/>
                  </a:cubicBezTo>
                  <a:cubicBezTo>
                    <a:pt x="120" y="818"/>
                    <a:pt x="338" y="913"/>
                    <a:pt x="522" y="913"/>
                  </a:cubicBezTo>
                  <a:cubicBezTo>
                    <a:pt x="742" y="913"/>
                    <a:pt x="874" y="793"/>
                    <a:pt x="893" y="578"/>
                  </a:cubicBezTo>
                  <a:cubicBezTo>
                    <a:pt x="893" y="564"/>
                    <a:pt x="896" y="246"/>
                    <a:pt x="742" y="90"/>
                  </a:cubicBezTo>
                  <a:cubicBezTo>
                    <a:pt x="684" y="34"/>
                    <a:pt x="614" y="0"/>
                    <a:pt x="5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3" name="Google Shape;6084;p56">
              <a:extLst>
                <a:ext uri="{FF2B5EF4-FFF2-40B4-BE49-F238E27FC236}">
                  <a16:creationId xmlns:a16="http://schemas.microsoft.com/office/drawing/2014/main" id="{F66B2AA8-AFEE-42FC-9808-3606692BF685}"/>
                </a:ext>
              </a:extLst>
            </p:cNvPr>
            <p:cNvSpPr/>
            <p:nvPr/>
          </p:nvSpPr>
          <p:spPr>
            <a:xfrm rot="-339373">
              <a:off x="1438609" y="2388147"/>
              <a:ext cx="79928" cy="60618"/>
            </a:xfrm>
            <a:custGeom>
              <a:avLst/>
              <a:gdLst/>
              <a:ahLst/>
              <a:cxnLst/>
              <a:rect l="l" t="t" r="r" b="b"/>
              <a:pathLst>
                <a:path w="1101" h="835" extrusionOk="0">
                  <a:moveTo>
                    <a:pt x="740" y="0"/>
                  </a:moveTo>
                  <a:cubicBezTo>
                    <a:pt x="583" y="0"/>
                    <a:pt x="428" y="65"/>
                    <a:pt x="428" y="65"/>
                  </a:cubicBezTo>
                  <a:cubicBezTo>
                    <a:pt x="1" y="264"/>
                    <a:pt x="428" y="835"/>
                    <a:pt x="654" y="835"/>
                  </a:cubicBezTo>
                  <a:cubicBezTo>
                    <a:pt x="682" y="835"/>
                    <a:pt x="707" y="826"/>
                    <a:pt x="727" y="807"/>
                  </a:cubicBezTo>
                  <a:cubicBezTo>
                    <a:pt x="825" y="715"/>
                    <a:pt x="775" y="553"/>
                    <a:pt x="697" y="436"/>
                  </a:cubicBezTo>
                  <a:lnTo>
                    <a:pt x="697" y="436"/>
                  </a:lnTo>
                  <a:cubicBezTo>
                    <a:pt x="701" y="436"/>
                    <a:pt x="705" y="436"/>
                    <a:pt x="709" y="436"/>
                  </a:cubicBezTo>
                  <a:cubicBezTo>
                    <a:pt x="887" y="436"/>
                    <a:pt x="1101" y="362"/>
                    <a:pt x="1036" y="182"/>
                  </a:cubicBezTo>
                  <a:cubicBezTo>
                    <a:pt x="986" y="40"/>
                    <a:pt x="862" y="0"/>
                    <a:pt x="7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4" name="Google Shape;6085;p56">
              <a:extLst>
                <a:ext uri="{FF2B5EF4-FFF2-40B4-BE49-F238E27FC236}">
                  <a16:creationId xmlns:a16="http://schemas.microsoft.com/office/drawing/2014/main" id="{FAB5940A-0843-4C33-9E52-AA6C05811CE0}"/>
                </a:ext>
              </a:extLst>
            </p:cNvPr>
            <p:cNvSpPr/>
            <p:nvPr/>
          </p:nvSpPr>
          <p:spPr>
            <a:xfrm rot="-339373">
              <a:off x="1451422" y="2384298"/>
              <a:ext cx="67514" cy="66933"/>
            </a:xfrm>
            <a:custGeom>
              <a:avLst/>
              <a:gdLst/>
              <a:ahLst/>
              <a:cxnLst/>
              <a:rect l="l" t="t" r="r" b="b"/>
              <a:pathLst>
                <a:path w="930" h="922" extrusionOk="0">
                  <a:moveTo>
                    <a:pt x="363" y="385"/>
                  </a:moveTo>
                  <a:cubicBezTo>
                    <a:pt x="377" y="388"/>
                    <a:pt x="396" y="402"/>
                    <a:pt x="424" y="430"/>
                  </a:cubicBezTo>
                  <a:cubicBezTo>
                    <a:pt x="379" y="419"/>
                    <a:pt x="357" y="405"/>
                    <a:pt x="354" y="399"/>
                  </a:cubicBezTo>
                  <a:cubicBezTo>
                    <a:pt x="354" y="399"/>
                    <a:pt x="354" y="391"/>
                    <a:pt x="363" y="385"/>
                  </a:cubicBezTo>
                  <a:close/>
                  <a:moveTo>
                    <a:pt x="564" y="84"/>
                  </a:moveTo>
                  <a:cubicBezTo>
                    <a:pt x="700" y="84"/>
                    <a:pt x="784" y="137"/>
                    <a:pt x="831" y="235"/>
                  </a:cubicBezTo>
                  <a:cubicBezTo>
                    <a:pt x="845" y="277"/>
                    <a:pt x="843" y="313"/>
                    <a:pt x="823" y="341"/>
                  </a:cubicBezTo>
                  <a:cubicBezTo>
                    <a:pt x="776" y="405"/>
                    <a:pt x="650" y="433"/>
                    <a:pt x="547" y="438"/>
                  </a:cubicBezTo>
                  <a:cubicBezTo>
                    <a:pt x="494" y="369"/>
                    <a:pt x="424" y="299"/>
                    <a:pt x="365" y="299"/>
                  </a:cubicBezTo>
                  <a:cubicBezTo>
                    <a:pt x="343" y="299"/>
                    <a:pt x="326" y="307"/>
                    <a:pt x="312" y="321"/>
                  </a:cubicBezTo>
                  <a:cubicBezTo>
                    <a:pt x="271" y="369"/>
                    <a:pt x="279" y="405"/>
                    <a:pt x="287" y="427"/>
                  </a:cubicBezTo>
                  <a:cubicBezTo>
                    <a:pt x="315" y="497"/>
                    <a:pt x="435" y="514"/>
                    <a:pt x="502" y="517"/>
                  </a:cubicBezTo>
                  <a:cubicBezTo>
                    <a:pt x="561" y="620"/>
                    <a:pt x="603" y="751"/>
                    <a:pt x="524" y="821"/>
                  </a:cubicBezTo>
                  <a:cubicBezTo>
                    <a:pt x="516" y="832"/>
                    <a:pt x="502" y="837"/>
                    <a:pt x="483" y="837"/>
                  </a:cubicBezTo>
                  <a:cubicBezTo>
                    <a:pt x="365" y="837"/>
                    <a:pt x="162" y="639"/>
                    <a:pt x="120" y="444"/>
                  </a:cubicBezTo>
                  <a:cubicBezTo>
                    <a:pt x="89" y="307"/>
                    <a:pt x="140" y="207"/>
                    <a:pt x="268" y="148"/>
                  </a:cubicBezTo>
                  <a:cubicBezTo>
                    <a:pt x="268" y="143"/>
                    <a:pt x="418" y="84"/>
                    <a:pt x="564" y="84"/>
                  </a:cubicBezTo>
                  <a:close/>
                  <a:moveTo>
                    <a:pt x="564" y="0"/>
                  </a:moveTo>
                  <a:cubicBezTo>
                    <a:pt x="399" y="0"/>
                    <a:pt x="243" y="67"/>
                    <a:pt x="232" y="70"/>
                  </a:cubicBezTo>
                  <a:cubicBezTo>
                    <a:pt x="70" y="148"/>
                    <a:pt x="0" y="288"/>
                    <a:pt x="36" y="461"/>
                  </a:cubicBezTo>
                  <a:cubicBezTo>
                    <a:pt x="86" y="689"/>
                    <a:pt x="312" y="921"/>
                    <a:pt x="477" y="921"/>
                  </a:cubicBezTo>
                  <a:cubicBezTo>
                    <a:pt x="516" y="921"/>
                    <a:pt x="550" y="907"/>
                    <a:pt x="575" y="885"/>
                  </a:cubicBezTo>
                  <a:cubicBezTo>
                    <a:pt x="675" y="790"/>
                    <a:pt x="650" y="642"/>
                    <a:pt x="589" y="517"/>
                  </a:cubicBezTo>
                  <a:cubicBezTo>
                    <a:pt x="700" y="508"/>
                    <a:pt x="826" y="469"/>
                    <a:pt x="882" y="388"/>
                  </a:cubicBezTo>
                  <a:cubicBezTo>
                    <a:pt x="907" y="355"/>
                    <a:pt x="929" y="293"/>
                    <a:pt x="898" y="210"/>
                  </a:cubicBezTo>
                  <a:cubicBezTo>
                    <a:pt x="854" y="76"/>
                    <a:pt x="734" y="0"/>
                    <a:pt x="56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5" name="Google Shape;6086;p56">
              <a:extLst>
                <a:ext uri="{FF2B5EF4-FFF2-40B4-BE49-F238E27FC236}">
                  <a16:creationId xmlns:a16="http://schemas.microsoft.com/office/drawing/2014/main" id="{2C639F87-755C-42A1-BD67-DD4F2E08519D}"/>
                </a:ext>
              </a:extLst>
            </p:cNvPr>
            <p:cNvSpPr/>
            <p:nvPr/>
          </p:nvSpPr>
          <p:spPr>
            <a:xfrm rot="-339373">
              <a:off x="1406033" y="2419349"/>
              <a:ext cx="52632" cy="59166"/>
            </a:xfrm>
            <a:custGeom>
              <a:avLst/>
              <a:gdLst/>
              <a:ahLst/>
              <a:cxnLst/>
              <a:rect l="l" t="t" r="r" b="b"/>
              <a:pathLst>
                <a:path w="725" h="815" extrusionOk="0">
                  <a:moveTo>
                    <a:pt x="467" y="1"/>
                  </a:moveTo>
                  <a:cubicBezTo>
                    <a:pt x="463" y="1"/>
                    <a:pt x="460" y="1"/>
                    <a:pt x="458" y="2"/>
                  </a:cubicBezTo>
                  <a:cubicBezTo>
                    <a:pt x="458" y="2"/>
                    <a:pt x="148" y="7"/>
                    <a:pt x="73" y="258"/>
                  </a:cubicBezTo>
                  <a:cubicBezTo>
                    <a:pt x="0" y="509"/>
                    <a:pt x="36" y="799"/>
                    <a:pt x="223" y="813"/>
                  </a:cubicBezTo>
                  <a:cubicBezTo>
                    <a:pt x="232" y="814"/>
                    <a:pt x="241" y="814"/>
                    <a:pt x="250" y="814"/>
                  </a:cubicBezTo>
                  <a:cubicBezTo>
                    <a:pt x="437" y="814"/>
                    <a:pt x="685" y="676"/>
                    <a:pt x="706" y="423"/>
                  </a:cubicBezTo>
                  <a:cubicBezTo>
                    <a:pt x="725" y="161"/>
                    <a:pt x="558" y="1"/>
                    <a:pt x="46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6" name="Google Shape;6087;p56">
              <a:extLst>
                <a:ext uri="{FF2B5EF4-FFF2-40B4-BE49-F238E27FC236}">
                  <a16:creationId xmlns:a16="http://schemas.microsoft.com/office/drawing/2014/main" id="{8C7A813A-531D-47CE-B62D-52A138348728}"/>
                </a:ext>
              </a:extLst>
            </p:cNvPr>
            <p:cNvSpPr/>
            <p:nvPr/>
          </p:nvSpPr>
          <p:spPr>
            <a:xfrm rot="-339373">
              <a:off x="1418881" y="2424753"/>
              <a:ext cx="36516" cy="16915"/>
            </a:xfrm>
            <a:custGeom>
              <a:avLst/>
              <a:gdLst/>
              <a:ahLst/>
              <a:cxnLst/>
              <a:rect l="l" t="t" r="r" b="b"/>
              <a:pathLst>
                <a:path w="503" h="233" extrusionOk="0">
                  <a:moveTo>
                    <a:pt x="0" y="0"/>
                  </a:moveTo>
                  <a:cubicBezTo>
                    <a:pt x="0" y="1"/>
                    <a:pt x="397" y="232"/>
                    <a:pt x="496" y="232"/>
                  </a:cubicBezTo>
                  <a:cubicBezTo>
                    <a:pt x="498" y="232"/>
                    <a:pt x="500" y="232"/>
                    <a:pt x="502" y="2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7" name="Google Shape;6088;p56">
              <a:extLst>
                <a:ext uri="{FF2B5EF4-FFF2-40B4-BE49-F238E27FC236}">
                  <a16:creationId xmlns:a16="http://schemas.microsoft.com/office/drawing/2014/main" id="{D851A760-8E64-4F4D-A6DA-C3FD6ADF3D64}"/>
                </a:ext>
              </a:extLst>
            </p:cNvPr>
            <p:cNvSpPr/>
            <p:nvPr/>
          </p:nvSpPr>
          <p:spPr>
            <a:xfrm rot="-339373">
              <a:off x="1415624" y="2421758"/>
              <a:ext cx="43412" cy="23086"/>
            </a:xfrm>
            <a:custGeom>
              <a:avLst/>
              <a:gdLst/>
              <a:ahLst/>
              <a:cxnLst/>
              <a:rect l="l" t="t" r="r" b="b"/>
              <a:pathLst>
                <a:path w="598" h="318" extrusionOk="0">
                  <a:moveTo>
                    <a:pt x="47" y="0"/>
                  </a:moveTo>
                  <a:cubicBezTo>
                    <a:pt x="34" y="0"/>
                    <a:pt x="21" y="8"/>
                    <a:pt x="14" y="22"/>
                  </a:cubicBezTo>
                  <a:cubicBezTo>
                    <a:pt x="0" y="41"/>
                    <a:pt x="9" y="67"/>
                    <a:pt x="28" y="78"/>
                  </a:cubicBezTo>
                  <a:cubicBezTo>
                    <a:pt x="126" y="133"/>
                    <a:pt x="447" y="315"/>
                    <a:pt x="547" y="315"/>
                  </a:cubicBezTo>
                  <a:cubicBezTo>
                    <a:pt x="547" y="315"/>
                    <a:pt x="553" y="315"/>
                    <a:pt x="558" y="318"/>
                  </a:cubicBezTo>
                  <a:cubicBezTo>
                    <a:pt x="581" y="315"/>
                    <a:pt x="597" y="298"/>
                    <a:pt x="595" y="273"/>
                  </a:cubicBezTo>
                  <a:cubicBezTo>
                    <a:pt x="590" y="250"/>
                    <a:pt x="575" y="234"/>
                    <a:pt x="553" y="234"/>
                  </a:cubicBezTo>
                  <a:cubicBezTo>
                    <a:pt x="551" y="234"/>
                    <a:pt x="549" y="234"/>
                    <a:pt x="547" y="234"/>
                  </a:cubicBezTo>
                  <a:cubicBezTo>
                    <a:pt x="546" y="234"/>
                    <a:pt x="545" y="234"/>
                    <a:pt x="544" y="234"/>
                  </a:cubicBezTo>
                  <a:cubicBezTo>
                    <a:pt x="492" y="234"/>
                    <a:pt x="261" y="117"/>
                    <a:pt x="70" y="8"/>
                  </a:cubicBezTo>
                  <a:cubicBezTo>
                    <a:pt x="63" y="3"/>
                    <a:pt x="55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8" name="Google Shape;6089;p56">
              <a:extLst>
                <a:ext uri="{FF2B5EF4-FFF2-40B4-BE49-F238E27FC236}">
                  <a16:creationId xmlns:a16="http://schemas.microsoft.com/office/drawing/2014/main" id="{D259E39E-8832-48FE-8532-13625C946655}"/>
                </a:ext>
              </a:extLst>
            </p:cNvPr>
            <p:cNvSpPr/>
            <p:nvPr/>
          </p:nvSpPr>
          <p:spPr>
            <a:xfrm rot="-339373">
              <a:off x="1411266" y="2439804"/>
              <a:ext cx="43993" cy="18294"/>
            </a:xfrm>
            <a:custGeom>
              <a:avLst/>
              <a:gdLst/>
              <a:ahLst/>
              <a:cxnLst/>
              <a:rect l="l" t="t" r="r" b="b"/>
              <a:pathLst>
                <a:path w="606" h="252" extrusionOk="0">
                  <a:moveTo>
                    <a:pt x="1" y="0"/>
                  </a:moveTo>
                  <a:cubicBezTo>
                    <a:pt x="1" y="0"/>
                    <a:pt x="472" y="252"/>
                    <a:pt x="597" y="252"/>
                  </a:cubicBezTo>
                  <a:cubicBezTo>
                    <a:pt x="600" y="252"/>
                    <a:pt x="603" y="252"/>
                    <a:pt x="606" y="25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39" name="Google Shape;6090;p56">
              <a:extLst>
                <a:ext uri="{FF2B5EF4-FFF2-40B4-BE49-F238E27FC236}">
                  <a16:creationId xmlns:a16="http://schemas.microsoft.com/office/drawing/2014/main" id="{839377A1-14A3-4CF3-8DF4-A258E0BBC212}"/>
                </a:ext>
              </a:extLst>
            </p:cNvPr>
            <p:cNvSpPr/>
            <p:nvPr/>
          </p:nvSpPr>
          <p:spPr>
            <a:xfrm rot="-339373">
              <a:off x="1408014" y="2436899"/>
              <a:ext cx="50527" cy="24392"/>
            </a:xfrm>
            <a:custGeom>
              <a:avLst/>
              <a:gdLst/>
              <a:ahLst/>
              <a:cxnLst/>
              <a:rect l="l" t="t" r="r" b="b"/>
              <a:pathLst>
                <a:path w="696" h="336" extrusionOk="0">
                  <a:moveTo>
                    <a:pt x="49" y="0"/>
                  </a:moveTo>
                  <a:cubicBezTo>
                    <a:pt x="34" y="0"/>
                    <a:pt x="20" y="8"/>
                    <a:pt x="12" y="24"/>
                  </a:cubicBezTo>
                  <a:cubicBezTo>
                    <a:pt x="1" y="43"/>
                    <a:pt x="9" y="68"/>
                    <a:pt x="29" y="79"/>
                  </a:cubicBezTo>
                  <a:cubicBezTo>
                    <a:pt x="113" y="121"/>
                    <a:pt x="517" y="336"/>
                    <a:pt x="645" y="336"/>
                  </a:cubicBezTo>
                  <a:cubicBezTo>
                    <a:pt x="651" y="336"/>
                    <a:pt x="654" y="336"/>
                    <a:pt x="657" y="333"/>
                  </a:cubicBezTo>
                  <a:cubicBezTo>
                    <a:pt x="679" y="330"/>
                    <a:pt x="696" y="311"/>
                    <a:pt x="693" y="289"/>
                  </a:cubicBezTo>
                  <a:cubicBezTo>
                    <a:pt x="688" y="268"/>
                    <a:pt x="670" y="252"/>
                    <a:pt x="650" y="252"/>
                  </a:cubicBezTo>
                  <a:cubicBezTo>
                    <a:pt x="649" y="252"/>
                    <a:pt x="647" y="252"/>
                    <a:pt x="645" y="252"/>
                  </a:cubicBezTo>
                  <a:cubicBezTo>
                    <a:pt x="644" y="253"/>
                    <a:pt x="642" y="253"/>
                    <a:pt x="640" y="253"/>
                  </a:cubicBezTo>
                  <a:cubicBezTo>
                    <a:pt x="564" y="253"/>
                    <a:pt x="263" y="110"/>
                    <a:pt x="68" y="4"/>
                  </a:cubicBezTo>
                  <a:cubicBezTo>
                    <a:pt x="61" y="2"/>
                    <a:pt x="55" y="0"/>
                    <a:pt x="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0" name="Google Shape;6091;p56">
              <a:extLst>
                <a:ext uri="{FF2B5EF4-FFF2-40B4-BE49-F238E27FC236}">
                  <a16:creationId xmlns:a16="http://schemas.microsoft.com/office/drawing/2014/main" id="{1A2C8E0A-81B4-4DE1-8DEF-789BE0F3B349}"/>
                </a:ext>
              </a:extLst>
            </p:cNvPr>
            <p:cNvSpPr/>
            <p:nvPr/>
          </p:nvSpPr>
          <p:spPr>
            <a:xfrm rot="-339373">
              <a:off x="1443532" y="2344209"/>
              <a:ext cx="22577" cy="44501"/>
            </a:xfrm>
            <a:custGeom>
              <a:avLst/>
              <a:gdLst/>
              <a:ahLst/>
              <a:cxnLst/>
              <a:rect l="l" t="t" r="r" b="b"/>
              <a:pathLst>
                <a:path w="311" h="613" extrusionOk="0">
                  <a:moveTo>
                    <a:pt x="48" y="0"/>
                  </a:moveTo>
                  <a:cubicBezTo>
                    <a:pt x="40" y="0"/>
                    <a:pt x="31" y="4"/>
                    <a:pt x="23" y="10"/>
                  </a:cubicBezTo>
                  <a:cubicBezTo>
                    <a:pt x="1" y="24"/>
                    <a:pt x="1" y="46"/>
                    <a:pt x="15" y="66"/>
                  </a:cubicBezTo>
                  <a:cubicBezTo>
                    <a:pt x="210" y="297"/>
                    <a:pt x="70" y="537"/>
                    <a:pt x="65" y="549"/>
                  </a:cubicBezTo>
                  <a:cubicBezTo>
                    <a:pt x="54" y="565"/>
                    <a:pt x="57" y="590"/>
                    <a:pt x="79" y="604"/>
                  </a:cubicBezTo>
                  <a:cubicBezTo>
                    <a:pt x="84" y="607"/>
                    <a:pt x="93" y="613"/>
                    <a:pt x="98" y="613"/>
                  </a:cubicBezTo>
                  <a:cubicBezTo>
                    <a:pt x="112" y="613"/>
                    <a:pt x="126" y="604"/>
                    <a:pt x="132" y="593"/>
                  </a:cubicBezTo>
                  <a:cubicBezTo>
                    <a:pt x="132" y="590"/>
                    <a:pt x="310" y="295"/>
                    <a:pt x="76" y="16"/>
                  </a:cubicBezTo>
                  <a:cubicBezTo>
                    <a:pt x="69" y="5"/>
                    <a:pt x="58" y="0"/>
                    <a:pt x="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1" name="Google Shape;6092;p56">
              <a:extLst>
                <a:ext uri="{FF2B5EF4-FFF2-40B4-BE49-F238E27FC236}">
                  <a16:creationId xmlns:a16="http://schemas.microsoft.com/office/drawing/2014/main" id="{0D12ACC9-B66A-4AB7-93A6-B5917BF6FD63}"/>
                </a:ext>
              </a:extLst>
            </p:cNvPr>
            <p:cNvSpPr/>
            <p:nvPr/>
          </p:nvSpPr>
          <p:spPr>
            <a:xfrm rot="-339373">
              <a:off x="1413111" y="2455903"/>
              <a:ext cx="34701" cy="14955"/>
            </a:xfrm>
            <a:custGeom>
              <a:avLst/>
              <a:gdLst/>
              <a:ahLst/>
              <a:cxnLst/>
              <a:rect l="l" t="t" r="r" b="b"/>
              <a:pathLst>
                <a:path w="478" h="206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315" y="206"/>
                    <a:pt x="459" y="206"/>
                  </a:cubicBezTo>
                  <a:cubicBezTo>
                    <a:pt x="466" y="206"/>
                    <a:pt x="472" y="205"/>
                    <a:pt x="477" y="20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2" name="Google Shape;6093;p56">
              <a:extLst>
                <a:ext uri="{FF2B5EF4-FFF2-40B4-BE49-F238E27FC236}">
                  <a16:creationId xmlns:a16="http://schemas.microsoft.com/office/drawing/2014/main" id="{36E8CEBC-081A-4D2D-82BE-ACD8989E86D8}"/>
                </a:ext>
              </a:extLst>
            </p:cNvPr>
            <p:cNvSpPr/>
            <p:nvPr/>
          </p:nvSpPr>
          <p:spPr>
            <a:xfrm rot="-339373">
              <a:off x="1409400" y="2452970"/>
              <a:ext cx="41235" cy="20690"/>
            </a:xfrm>
            <a:custGeom>
              <a:avLst/>
              <a:gdLst/>
              <a:ahLst/>
              <a:cxnLst/>
              <a:rect l="l" t="t" r="r" b="b"/>
              <a:pathLst>
                <a:path w="568" h="285" extrusionOk="0">
                  <a:moveTo>
                    <a:pt x="48" y="1"/>
                  </a:moveTo>
                  <a:cubicBezTo>
                    <a:pt x="33" y="1"/>
                    <a:pt x="18" y="8"/>
                    <a:pt x="12" y="20"/>
                  </a:cubicBezTo>
                  <a:cubicBezTo>
                    <a:pt x="1" y="36"/>
                    <a:pt x="4" y="61"/>
                    <a:pt x="26" y="75"/>
                  </a:cubicBezTo>
                  <a:cubicBezTo>
                    <a:pt x="60" y="100"/>
                    <a:pt x="352" y="285"/>
                    <a:pt x="506" y="285"/>
                  </a:cubicBezTo>
                  <a:lnTo>
                    <a:pt x="528" y="285"/>
                  </a:lnTo>
                  <a:cubicBezTo>
                    <a:pt x="553" y="276"/>
                    <a:pt x="567" y="259"/>
                    <a:pt x="562" y="234"/>
                  </a:cubicBezTo>
                  <a:cubicBezTo>
                    <a:pt x="557" y="214"/>
                    <a:pt x="537" y="201"/>
                    <a:pt x="519" y="201"/>
                  </a:cubicBezTo>
                  <a:cubicBezTo>
                    <a:pt x="518" y="201"/>
                    <a:pt x="516" y="201"/>
                    <a:pt x="514" y="201"/>
                  </a:cubicBezTo>
                  <a:cubicBezTo>
                    <a:pt x="510" y="202"/>
                    <a:pt x="505" y="202"/>
                    <a:pt x="500" y="202"/>
                  </a:cubicBezTo>
                  <a:cubicBezTo>
                    <a:pt x="407" y="202"/>
                    <a:pt x="190" y="82"/>
                    <a:pt x="68" y="6"/>
                  </a:cubicBezTo>
                  <a:cubicBezTo>
                    <a:pt x="62" y="2"/>
                    <a:pt x="55" y="1"/>
                    <a:pt x="48" y="1"/>
                  </a:cubicBezTo>
                  <a:close/>
                </a:path>
              </a:pathLst>
            </a:custGeom>
            <a:solidFill>
              <a:srgbClr val="24172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3" name="Google Shape;6094;p56">
              <a:extLst>
                <a:ext uri="{FF2B5EF4-FFF2-40B4-BE49-F238E27FC236}">
                  <a16:creationId xmlns:a16="http://schemas.microsoft.com/office/drawing/2014/main" id="{C9CDE160-866D-4657-B6DB-F09082547881}"/>
                </a:ext>
              </a:extLst>
            </p:cNvPr>
            <p:cNvSpPr/>
            <p:nvPr/>
          </p:nvSpPr>
          <p:spPr>
            <a:xfrm rot="-339373">
              <a:off x="1453628" y="2363338"/>
              <a:ext cx="39565" cy="28095"/>
            </a:xfrm>
            <a:custGeom>
              <a:avLst/>
              <a:gdLst/>
              <a:ahLst/>
              <a:cxnLst/>
              <a:rect l="l" t="t" r="r" b="b"/>
              <a:pathLst>
                <a:path w="545" h="387" extrusionOk="0">
                  <a:moveTo>
                    <a:pt x="454" y="0"/>
                  </a:moveTo>
                  <a:cubicBezTo>
                    <a:pt x="356" y="0"/>
                    <a:pt x="139" y="36"/>
                    <a:pt x="12" y="330"/>
                  </a:cubicBezTo>
                  <a:cubicBezTo>
                    <a:pt x="0" y="347"/>
                    <a:pt x="12" y="372"/>
                    <a:pt x="31" y="383"/>
                  </a:cubicBezTo>
                  <a:cubicBezTo>
                    <a:pt x="40" y="383"/>
                    <a:pt x="42" y="386"/>
                    <a:pt x="48" y="386"/>
                  </a:cubicBezTo>
                  <a:cubicBezTo>
                    <a:pt x="62" y="386"/>
                    <a:pt x="81" y="375"/>
                    <a:pt x="84" y="361"/>
                  </a:cubicBezTo>
                  <a:cubicBezTo>
                    <a:pt x="192" y="110"/>
                    <a:pt x="370" y="79"/>
                    <a:pt x="449" y="79"/>
                  </a:cubicBezTo>
                  <a:cubicBezTo>
                    <a:pt x="472" y="79"/>
                    <a:pt x="486" y="81"/>
                    <a:pt x="489" y="82"/>
                  </a:cubicBezTo>
                  <a:cubicBezTo>
                    <a:pt x="492" y="83"/>
                    <a:pt x="496" y="83"/>
                    <a:pt x="500" y="83"/>
                  </a:cubicBezTo>
                  <a:cubicBezTo>
                    <a:pt x="519" y="83"/>
                    <a:pt x="534" y="70"/>
                    <a:pt x="536" y="51"/>
                  </a:cubicBezTo>
                  <a:cubicBezTo>
                    <a:pt x="545" y="32"/>
                    <a:pt x="528" y="7"/>
                    <a:pt x="505" y="4"/>
                  </a:cubicBezTo>
                  <a:cubicBezTo>
                    <a:pt x="505" y="4"/>
                    <a:pt x="486" y="0"/>
                    <a:pt x="4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4" name="Google Shape;6095;p56">
              <a:extLst>
                <a:ext uri="{FF2B5EF4-FFF2-40B4-BE49-F238E27FC236}">
                  <a16:creationId xmlns:a16="http://schemas.microsoft.com/office/drawing/2014/main" id="{5EFC2C06-1AB7-4899-B79B-C8DA9F076F98}"/>
                </a:ext>
              </a:extLst>
            </p:cNvPr>
            <p:cNvSpPr/>
            <p:nvPr/>
          </p:nvSpPr>
          <p:spPr>
            <a:xfrm rot="-339373">
              <a:off x="464878" y="2540776"/>
              <a:ext cx="158041" cy="336773"/>
            </a:xfrm>
            <a:custGeom>
              <a:avLst/>
              <a:gdLst/>
              <a:ahLst/>
              <a:cxnLst/>
              <a:rect l="l" t="t" r="r" b="b"/>
              <a:pathLst>
                <a:path w="2177" h="4639" extrusionOk="0">
                  <a:moveTo>
                    <a:pt x="1708" y="0"/>
                  </a:moveTo>
                  <a:cubicBezTo>
                    <a:pt x="1695" y="0"/>
                    <a:pt x="1681" y="8"/>
                    <a:pt x="1672" y="18"/>
                  </a:cubicBezTo>
                  <a:cubicBezTo>
                    <a:pt x="1661" y="35"/>
                    <a:pt x="1666" y="60"/>
                    <a:pt x="1683" y="74"/>
                  </a:cubicBezTo>
                  <a:cubicBezTo>
                    <a:pt x="1683" y="74"/>
                    <a:pt x="1736" y="113"/>
                    <a:pt x="1803" y="180"/>
                  </a:cubicBezTo>
                  <a:cubicBezTo>
                    <a:pt x="1809" y="189"/>
                    <a:pt x="1820" y="191"/>
                    <a:pt x="1831" y="191"/>
                  </a:cubicBezTo>
                  <a:cubicBezTo>
                    <a:pt x="1842" y="191"/>
                    <a:pt x="1851" y="186"/>
                    <a:pt x="1859" y="177"/>
                  </a:cubicBezTo>
                  <a:cubicBezTo>
                    <a:pt x="1876" y="161"/>
                    <a:pt x="1876" y="136"/>
                    <a:pt x="1859" y="119"/>
                  </a:cubicBezTo>
                  <a:cubicBezTo>
                    <a:pt x="1784" y="49"/>
                    <a:pt x="1733" y="13"/>
                    <a:pt x="1728" y="7"/>
                  </a:cubicBezTo>
                  <a:cubicBezTo>
                    <a:pt x="1722" y="2"/>
                    <a:pt x="1715" y="0"/>
                    <a:pt x="1708" y="0"/>
                  </a:cubicBezTo>
                  <a:close/>
                  <a:moveTo>
                    <a:pt x="1942" y="233"/>
                  </a:moveTo>
                  <a:cubicBezTo>
                    <a:pt x="1934" y="233"/>
                    <a:pt x="1925" y="236"/>
                    <a:pt x="1918" y="242"/>
                  </a:cubicBezTo>
                  <a:cubicBezTo>
                    <a:pt x="1901" y="256"/>
                    <a:pt x="1898" y="281"/>
                    <a:pt x="1912" y="297"/>
                  </a:cubicBezTo>
                  <a:cubicBezTo>
                    <a:pt x="1943" y="339"/>
                    <a:pt x="1973" y="381"/>
                    <a:pt x="1998" y="426"/>
                  </a:cubicBezTo>
                  <a:cubicBezTo>
                    <a:pt x="2004" y="440"/>
                    <a:pt x="2018" y="448"/>
                    <a:pt x="2032" y="448"/>
                  </a:cubicBezTo>
                  <a:cubicBezTo>
                    <a:pt x="2040" y="448"/>
                    <a:pt x="2043" y="448"/>
                    <a:pt x="2054" y="442"/>
                  </a:cubicBezTo>
                  <a:cubicBezTo>
                    <a:pt x="2074" y="434"/>
                    <a:pt x="2082" y="409"/>
                    <a:pt x="2071" y="387"/>
                  </a:cubicBezTo>
                  <a:cubicBezTo>
                    <a:pt x="2040" y="342"/>
                    <a:pt x="2010" y="295"/>
                    <a:pt x="1973" y="247"/>
                  </a:cubicBezTo>
                  <a:cubicBezTo>
                    <a:pt x="1965" y="238"/>
                    <a:pt x="1954" y="233"/>
                    <a:pt x="1942" y="233"/>
                  </a:cubicBezTo>
                  <a:close/>
                  <a:moveTo>
                    <a:pt x="2100" y="515"/>
                  </a:moveTo>
                  <a:cubicBezTo>
                    <a:pt x="2095" y="515"/>
                    <a:pt x="2090" y="516"/>
                    <a:pt x="2085" y="518"/>
                  </a:cubicBezTo>
                  <a:cubicBezTo>
                    <a:pt x="2065" y="523"/>
                    <a:pt x="2051" y="548"/>
                    <a:pt x="2057" y="571"/>
                  </a:cubicBezTo>
                  <a:cubicBezTo>
                    <a:pt x="2074" y="618"/>
                    <a:pt x="2085" y="671"/>
                    <a:pt x="2088" y="719"/>
                  </a:cubicBezTo>
                  <a:cubicBezTo>
                    <a:pt x="2093" y="741"/>
                    <a:pt x="2110" y="758"/>
                    <a:pt x="2130" y="758"/>
                  </a:cubicBezTo>
                  <a:cubicBezTo>
                    <a:pt x="2130" y="758"/>
                    <a:pt x="2135" y="758"/>
                    <a:pt x="2135" y="760"/>
                  </a:cubicBezTo>
                  <a:cubicBezTo>
                    <a:pt x="2155" y="758"/>
                    <a:pt x="2177" y="741"/>
                    <a:pt x="2171" y="716"/>
                  </a:cubicBezTo>
                  <a:cubicBezTo>
                    <a:pt x="2169" y="660"/>
                    <a:pt x="2157" y="601"/>
                    <a:pt x="2138" y="546"/>
                  </a:cubicBezTo>
                  <a:cubicBezTo>
                    <a:pt x="2131" y="526"/>
                    <a:pt x="2116" y="515"/>
                    <a:pt x="2100" y="515"/>
                  </a:cubicBezTo>
                  <a:close/>
                  <a:moveTo>
                    <a:pt x="2121" y="837"/>
                  </a:moveTo>
                  <a:cubicBezTo>
                    <a:pt x="2104" y="837"/>
                    <a:pt x="2087" y="850"/>
                    <a:pt x="2082" y="869"/>
                  </a:cubicBezTo>
                  <a:cubicBezTo>
                    <a:pt x="2071" y="919"/>
                    <a:pt x="2054" y="967"/>
                    <a:pt x="2029" y="1012"/>
                  </a:cubicBezTo>
                  <a:cubicBezTo>
                    <a:pt x="2018" y="1034"/>
                    <a:pt x="2026" y="1059"/>
                    <a:pt x="2046" y="1067"/>
                  </a:cubicBezTo>
                  <a:cubicBezTo>
                    <a:pt x="2051" y="1070"/>
                    <a:pt x="2057" y="1076"/>
                    <a:pt x="2065" y="1076"/>
                  </a:cubicBezTo>
                  <a:cubicBezTo>
                    <a:pt x="2079" y="1076"/>
                    <a:pt x="2093" y="1065"/>
                    <a:pt x="2102" y="1051"/>
                  </a:cubicBezTo>
                  <a:cubicBezTo>
                    <a:pt x="2130" y="998"/>
                    <a:pt x="2149" y="942"/>
                    <a:pt x="2163" y="886"/>
                  </a:cubicBezTo>
                  <a:cubicBezTo>
                    <a:pt x="2166" y="866"/>
                    <a:pt x="2152" y="844"/>
                    <a:pt x="2130" y="839"/>
                  </a:cubicBezTo>
                  <a:cubicBezTo>
                    <a:pt x="2127" y="838"/>
                    <a:pt x="2124" y="837"/>
                    <a:pt x="2121" y="837"/>
                  </a:cubicBezTo>
                  <a:close/>
                  <a:moveTo>
                    <a:pt x="782" y="1206"/>
                  </a:moveTo>
                  <a:cubicBezTo>
                    <a:pt x="746" y="1206"/>
                    <a:pt x="710" y="1210"/>
                    <a:pt x="676" y="1218"/>
                  </a:cubicBezTo>
                  <a:cubicBezTo>
                    <a:pt x="657" y="1221"/>
                    <a:pt x="637" y="1246"/>
                    <a:pt x="645" y="1268"/>
                  </a:cubicBezTo>
                  <a:cubicBezTo>
                    <a:pt x="648" y="1285"/>
                    <a:pt x="665" y="1299"/>
                    <a:pt x="684" y="1299"/>
                  </a:cubicBezTo>
                  <a:cubicBezTo>
                    <a:pt x="687" y="1299"/>
                    <a:pt x="690" y="1299"/>
                    <a:pt x="693" y="1296"/>
                  </a:cubicBezTo>
                  <a:cubicBezTo>
                    <a:pt x="723" y="1289"/>
                    <a:pt x="753" y="1286"/>
                    <a:pt x="782" y="1286"/>
                  </a:cubicBezTo>
                  <a:cubicBezTo>
                    <a:pt x="801" y="1286"/>
                    <a:pt x="821" y="1287"/>
                    <a:pt x="841" y="1291"/>
                  </a:cubicBezTo>
                  <a:cubicBezTo>
                    <a:pt x="844" y="1292"/>
                    <a:pt x="848" y="1293"/>
                    <a:pt x="852" y="1293"/>
                  </a:cubicBezTo>
                  <a:cubicBezTo>
                    <a:pt x="868" y="1293"/>
                    <a:pt x="886" y="1278"/>
                    <a:pt x="888" y="1260"/>
                  </a:cubicBezTo>
                  <a:cubicBezTo>
                    <a:pt x="896" y="1235"/>
                    <a:pt x="880" y="1215"/>
                    <a:pt x="857" y="1212"/>
                  </a:cubicBezTo>
                  <a:cubicBezTo>
                    <a:pt x="833" y="1208"/>
                    <a:pt x="808" y="1206"/>
                    <a:pt x="782" y="1206"/>
                  </a:cubicBezTo>
                  <a:close/>
                  <a:moveTo>
                    <a:pt x="1975" y="1126"/>
                  </a:moveTo>
                  <a:cubicBezTo>
                    <a:pt x="1963" y="1126"/>
                    <a:pt x="1951" y="1131"/>
                    <a:pt x="1943" y="1143"/>
                  </a:cubicBezTo>
                  <a:cubicBezTo>
                    <a:pt x="1912" y="1179"/>
                    <a:pt x="1876" y="1218"/>
                    <a:pt x="1834" y="1257"/>
                  </a:cubicBezTo>
                  <a:cubicBezTo>
                    <a:pt x="1817" y="1274"/>
                    <a:pt x="1814" y="1299"/>
                    <a:pt x="1831" y="1316"/>
                  </a:cubicBezTo>
                  <a:cubicBezTo>
                    <a:pt x="1842" y="1327"/>
                    <a:pt x="1851" y="1330"/>
                    <a:pt x="1862" y="1330"/>
                  </a:cubicBezTo>
                  <a:cubicBezTo>
                    <a:pt x="1873" y="1330"/>
                    <a:pt x="1884" y="1327"/>
                    <a:pt x="1890" y="1313"/>
                  </a:cubicBezTo>
                  <a:cubicBezTo>
                    <a:pt x="1931" y="1274"/>
                    <a:pt x="1971" y="1232"/>
                    <a:pt x="2004" y="1190"/>
                  </a:cubicBezTo>
                  <a:cubicBezTo>
                    <a:pt x="2018" y="1173"/>
                    <a:pt x="2015" y="1148"/>
                    <a:pt x="1998" y="1134"/>
                  </a:cubicBezTo>
                  <a:cubicBezTo>
                    <a:pt x="1991" y="1128"/>
                    <a:pt x="1983" y="1126"/>
                    <a:pt x="1975" y="1126"/>
                  </a:cubicBezTo>
                  <a:close/>
                  <a:moveTo>
                    <a:pt x="998" y="1270"/>
                  </a:moveTo>
                  <a:cubicBezTo>
                    <a:pt x="985" y="1270"/>
                    <a:pt x="972" y="1277"/>
                    <a:pt x="963" y="1288"/>
                  </a:cubicBezTo>
                  <a:cubicBezTo>
                    <a:pt x="949" y="1304"/>
                    <a:pt x="955" y="1330"/>
                    <a:pt x="972" y="1344"/>
                  </a:cubicBezTo>
                  <a:cubicBezTo>
                    <a:pt x="1011" y="1374"/>
                    <a:pt x="1047" y="1410"/>
                    <a:pt x="1075" y="1452"/>
                  </a:cubicBezTo>
                  <a:cubicBezTo>
                    <a:pt x="1081" y="1466"/>
                    <a:pt x="1095" y="1472"/>
                    <a:pt x="1108" y="1472"/>
                  </a:cubicBezTo>
                  <a:cubicBezTo>
                    <a:pt x="1117" y="1472"/>
                    <a:pt x="1125" y="1472"/>
                    <a:pt x="1125" y="1461"/>
                  </a:cubicBezTo>
                  <a:cubicBezTo>
                    <a:pt x="1148" y="1452"/>
                    <a:pt x="1153" y="1427"/>
                    <a:pt x="1139" y="1405"/>
                  </a:cubicBezTo>
                  <a:cubicBezTo>
                    <a:pt x="1108" y="1355"/>
                    <a:pt x="1067" y="1313"/>
                    <a:pt x="1019" y="1277"/>
                  </a:cubicBezTo>
                  <a:cubicBezTo>
                    <a:pt x="1012" y="1272"/>
                    <a:pt x="1005" y="1270"/>
                    <a:pt x="998" y="1270"/>
                  </a:cubicBezTo>
                  <a:close/>
                  <a:moveTo>
                    <a:pt x="539" y="1289"/>
                  </a:moveTo>
                  <a:cubicBezTo>
                    <a:pt x="528" y="1289"/>
                    <a:pt x="517" y="1293"/>
                    <a:pt x="509" y="1302"/>
                  </a:cubicBezTo>
                  <a:cubicBezTo>
                    <a:pt x="481" y="1332"/>
                    <a:pt x="467" y="1369"/>
                    <a:pt x="467" y="1408"/>
                  </a:cubicBezTo>
                  <a:cubicBezTo>
                    <a:pt x="467" y="1438"/>
                    <a:pt x="478" y="1472"/>
                    <a:pt x="498" y="1505"/>
                  </a:cubicBezTo>
                  <a:cubicBezTo>
                    <a:pt x="506" y="1514"/>
                    <a:pt x="520" y="1522"/>
                    <a:pt x="534" y="1522"/>
                  </a:cubicBezTo>
                  <a:cubicBezTo>
                    <a:pt x="545" y="1522"/>
                    <a:pt x="551" y="1522"/>
                    <a:pt x="556" y="1511"/>
                  </a:cubicBezTo>
                  <a:cubicBezTo>
                    <a:pt x="576" y="1500"/>
                    <a:pt x="581" y="1477"/>
                    <a:pt x="567" y="1455"/>
                  </a:cubicBezTo>
                  <a:cubicBezTo>
                    <a:pt x="556" y="1438"/>
                    <a:pt x="551" y="1419"/>
                    <a:pt x="551" y="1402"/>
                  </a:cubicBezTo>
                  <a:cubicBezTo>
                    <a:pt x="551" y="1385"/>
                    <a:pt x="556" y="1371"/>
                    <a:pt x="570" y="1355"/>
                  </a:cubicBezTo>
                  <a:cubicBezTo>
                    <a:pt x="587" y="1341"/>
                    <a:pt x="587" y="1316"/>
                    <a:pt x="567" y="1299"/>
                  </a:cubicBezTo>
                  <a:cubicBezTo>
                    <a:pt x="559" y="1292"/>
                    <a:pt x="549" y="1289"/>
                    <a:pt x="539" y="1289"/>
                  </a:cubicBezTo>
                  <a:close/>
                  <a:moveTo>
                    <a:pt x="1737" y="1352"/>
                  </a:moveTo>
                  <a:cubicBezTo>
                    <a:pt x="1728" y="1352"/>
                    <a:pt x="1719" y="1355"/>
                    <a:pt x="1711" y="1360"/>
                  </a:cubicBezTo>
                  <a:cubicBezTo>
                    <a:pt x="1666" y="1391"/>
                    <a:pt x="1625" y="1419"/>
                    <a:pt x="1580" y="1447"/>
                  </a:cubicBezTo>
                  <a:cubicBezTo>
                    <a:pt x="1558" y="1458"/>
                    <a:pt x="1555" y="1483"/>
                    <a:pt x="1566" y="1505"/>
                  </a:cubicBezTo>
                  <a:cubicBezTo>
                    <a:pt x="1572" y="1519"/>
                    <a:pt x="1586" y="1525"/>
                    <a:pt x="1600" y="1525"/>
                  </a:cubicBezTo>
                  <a:cubicBezTo>
                    <a:pt x="1608" y="1525"/>
                    <a:pt x="1613" y="1522"/>
                    <a:pt x="1619" y="1522"/>
                  </a:cubicBezTo>
                  <a:cubicBezTo>
                    <a:pt x="1664" y="1491"/>
                    <a:pt x="1711" y="1464"/>
                    <a:pt x="1759" y="1427"/>
                  </a:cubicBezTo>
                  <a:cubicBezTo>
                    <a:pt x="1778" y="1416"/>
                    <a:pt x="1781" y="1388"/>
                    <a:pt x="1767" y="1371"/>
                  </a:cubicBezTo>
                  <a:cubicBezTo>
                    <a:pt x="1762" y="1358"/>
                    <a:pt x="1750" y="1352"/>
                    <a:pt x="1737" y="1352"/>
                  </a:cubicBezTo>
                  <a:close/>
                  <a:moveTo>
                    <a:pt x="1456" y="1511"/>
                  </a:moveTo>
                  <a:cubicBezTo>
                    <a:pt x="1451" y="1511"/>
                    <a:pt x="1445" y="1512"/>
                    <a:pt x="1440" y="1514"/>
                  </a:cubicBezTo>
                  <a:cubicBezTo>
                    <a:pt x="1390" y="1539"/>
                    <a:pt x="1340" y="1556"/>
                    <a:pt x="1290" y="1570"/>
                  </a:cubicBezTo>
                  <a:cubicBezTo>
                    <a:pt x="1270" y="1578"/>
                    <a:pt x="1256" y="1603"/>
                    <a:pt x="1262" y="1623"/>
                  </a:cubicBezTo>
                  <a:cubicBezTo>
                    <a:pt x="1265" y="1639"/>
                    <a:pt x="1284" y="1653"/>
                    <a:pt x="1301" y="1653"/>
                  </a:cubicBezTo>
                  <a:cubicBezTo>
                    <a:pt x="1304" y="1653"/>
                    <a:pt x="1307" y="1653"/>
                    <a:pt x="1315" y="1648"/>
                  </a:cubicBezTo>
                  <a:cubicBezTo>
                    <a:pt x="1368" y="1631"/>
                    <a:pt x="1418" y="1611"/>
                    <a:pt x="1471" y="1589"/>
                  </a:cubicBezTo>
                  <a:cubicBezTo>
                    <a:pt x="1493" y="1581"/>
                    <a:pt x="1502" y="1556"/>
                    <a:pt x="1493" y="1536"/>
                  </a:cubicBezTo>
                  <a:cubicBezTo>
                    <a:pt x="1487" y="1519"/>
                    <a:pt x="1472" y="1511"/>
                    <a:pt x="1456" y="1511"/>
                  </a:cubicBezTo>
                  <a:close/>
                  <a:moveTo>
                    <a:pt x="655" y="1542"/>
                  </a:moveTo>
                  <a:cubicBezTo>
                    <a:pt x="641" y="1542"/>
                    <a:pt x="628" y="1549"/>
                    <a:pt x="620" y="1564"/>
                  </a:cubicBezTo>
                  <a:cubicBezTo>
                    <a:pt x="609" y="1583"/>
                    <a:pt x="617" y="1609"/>
                    <a:pt x="637" y="1620"/>
                  </a:cubicBezTo>
                  <a:cubicBezTo>
                    <a:pt x="687" y="1648"/>
                    <a:pt x="743" y="1664"/>
                    <a:pt x="802" y="1678"/>
                  </a:cubicBezTo>
                  <a:cubicBezTo>
                    <a:pt x="804" y="1681"/>
                    <a:pt x="810" y="1681"/>
                    <a:pt x="813" y="1681"/>
                  </a:cubicBezTo>
                  <a:cubicBezTo>
                    <a:pt x="832" y="1681"/>
                    <a:pt x="852" y="1667"/>
                    <a:pt x="852" y="1642"/>
                  </a:cubicBezTo>
                  <a:cubicBezTo>
                    <a:pt x="855" y="1623"/>
                    <a:pt x="841" y="1600"/>
                    <a:pt x="818" y="1595"/>
                  </a:cubicBezTo>
                  <a:cubicBezTo>
                    <a:pt x="768" y="1583"/>
                    <a:pt x="718" y="1567"/>
                    <a:pt x="676" y="1547"/>
                  </a:cubicBezTo>
                  <a:cubicBezTo>
                    <a:pt x="670" y="1543"/>
                    <a:pt x="662" y="1542"/>
                    <a:pt x="655" y="1542"/>
                  </a:cubicBezTo>
                  <a:close/>
                  <a:moveTo>
                    <a:pt x="1180" y="1545"/>
                  </a:moveTo>
                  <a:cubicBezTo>
                    <a:pt x="1176" y="1545"/>
                    <a:pt x="1172" y="1546"/>
                    <a:pt x="1167" y="1547"/>
                  </a:cubicBezTo>
                  <a:cubicBezTo>
                    <a:pt x="1148" y="1550"/>
                    <a:pt x="1131" y="1575"/>
                    <a:pt x="1136" y="1595"/>
                  </a:cubicBezTo>
                  <a:cubicBezTo>
                    <a:pt x="1136" y="1597"/>
                    <a:pt x="1136" y="1603"/>
                    <a:pt x="1139" y="1609"/>
                  </a:cubicBezTo>
                  <a:lnTo>
                    <a:pt x="1136" y="1609"/>
                  </a:lnTo>
                  <a:cubicBezTo>
                    <a:pt x="1100" y="1615"/>
                    <a:pt x="1063" y="1620"/>
                    <a:pt x="1028" y="1620"/>
                  </a:cubicBezTo>
                  <a:cubicBezTo>
                    <a:pt x="1020" y="1620"/>
                    <a:pt x="1013" y="1620"/>
                    <a:pt x="1005" y="1620"/>
                  </a:cubicBezTo>
                  <a:lnTo>
                    <a:pt x="980" y="1620"/>
                  </a:lnTo>
                  <a:cubicBezTo>
                    <a:pt x="979" y="1620"/>
                    <a:pt x="977" y="1619"/>
                    <a:pt x="975" y="1619"/>
                  </a:cubicBezTo>
                  <a:cubicBezTo>
                    <a:pt x="955" y="1619"/>
                    <a:pt x="938" y="1636"/>
                    <a:pt x="938" y="1659"/>
                  </a:cubicBezTo>
                  <a:cubicBezTo>
                    <a:pt x="936" y="1678"/>
                    <a:pt x="952" y="1701"/>
                    <a:pt x="977" y="1701"/>
                  </a:cubicBezTo>
                  <a:lnTo>
                    <a:pt x="1000" y="1701"/>
                  </a:lnTo>
                  <a:cubicBezTo>
                    <a:pt x="1047" y="1701"/>
                    <a:pt x="1095" y="1695"/>
                    <a:pt x="1145" y="1689"/>
                  </a:cubicBezTo>
                  <a:lnTo>
                    <a:pt x="1145" y="1717"/>
                  </a:lnTo>
                  <a:lnTo>
                    <a:pt x="1145" y="1745"/>
                  </a:lnTo>
                  <a:cubicBezTo>
                    <a:pt x="1145" y="1765"/>
                    <a:pt x="1162" y="1784"/>
                    <a:pt x="1187" y="1787"/>
                  </a:cubicBezTo>
                  <a:cubicBezTo>
                    <a:pt x="1209" y="1787"/>
                    <a:pt x="1228" y="1770"/>
                    <a:pt x="1234" y="1751"/>
                  </a:cubicBezTo>
                  <a:lnTo>
                    <a:pt x="1234" y="1720"/>
                  </a:lnTo>
                  <a:cubicBezTo>
                    <a:pt x="1234" y="1673"/>
                    <a:pt x="1228" y="1623"/>
                    <a:pt x="1217" y="1578"/>
                  </a:cubicBezTo>
                  <a:cubicBezTo>
                    <a:pt x="1215" y="1560"/>
                    <a:pt x="1200" y="1545"/>
                    <a:pt x="1180" y="1545"/>
                  </a:cubicBezTo>
                  <a:close/>
                  <a:moveTo>
                    <a:pt x="1163" y="1864"/>
                  </a:moveTo>
                  <a:cubicBezTo>
                    <a:pt x="1144" y="1864"/>
                    <a:pt x="1127" y="1877"/>
                    <a:pt x="1122" y="1896"/>
                  </a:cubicBezTo>
                  <a:cubicBezTo>
                    <a:pt x="1108" y="1943"/>
                    <a:pt x="1092" y="1994"/>
                    <a:pt x="1067" y="2041"/>
                  </a:cubicBezTo>
                  <a:cubicBezTo>
                    <a:pt x="1058" y="2063"/>
                    <a:pt x="1067" y="2086"/>
                    <a:pt x="1089" y="2097"/>
                  </a:cubicBezTo>
                  <a:cubicBezTo>
                    <a:pt x="1092" y="2097"/>
                    <a:pt x="1097" y="2100"/>
                    <a:pt x="1106" y="2100"/>
                  </a:cubicBezTo>
                  <a:cubicBezTo>
                    <a:pt x="1120" y="2100"/>
                    <a:pt x="1134" y="2094"/>
                    <a:pt x="1139" y="2074"/>
                  </a:cubicBezTo>
                  <a:cubicBezTo>
                    <a:pt x="1164" y="2024"/>
                    <a:pt x="1187" y="1968"/>
                    <a:pt x="1201" y="1915"/>
                  </a:cubicBezTo>
                  <a:cubicBezTo>
                    <a:pt x="1206" y="1896"/>
                    <a:pt x="1192" y="1874"/>
                    <a:pt x="1173" y="1865"/>
                  </a:cubicBezTo>
                  <a:cubicBezTo>
                    <a:pt x="1169" y="1864"/>
                    <a:pt x="1166" y="1864"/>
                    <a:pt x="1163" y="1864"/>
                  </a:cubicBezTo>
                  <a:close/>
                  <a:moveTo>
                    <a:pt x="1020" y="2160"/>
                  </a:moveTo>
                  <a:cubicBezTo>
                    <a:pt x="1008" y="2160"/>
                    <a:pt x="995" y="2166"/>
                    <a:pt x="986" y="2180"/>
                  </a:cubicBezTo>
                  <a:cubicBezTo>
                    <a:pt x="958" y="2225"/>
                    <a:pt x="927" y="2267"/>
                    <a:pt x="894" y="2309"/>
                  </a:cubicBezTo>
                  <a:cubicBezTo>
                    <a:pt x="880" y="2323"/>
                    <a:pt x="883" y="2351"/>
                    <a:pt x="899" y="2365"/>
                  </a:cubicBezTo>
                  <a:cubicBezTo>
                    <a:pt x="910" y="2373"/>
                    <a:pt x="916" y="2376"/>
                    <a:pt x="927" y="2376"/>
                  </a:cubicBezTo>
                  <a:cubicBezTo>
                    <a:pt x="938" y="2376"/>
                    <a:pt x="949" y="2370"/>
                    <a:pt x="955" y="2359"/>
                  </a:cubicBezTo>
                  <a:cubicBezTo>
                    <a:pt x="994" y="2314"/>
                    <a:pt x="1025" y="2267"/>
                    <a:pt x="1055" y="2222"/>
                  </a:cubicBezTo>
                  <a:cubicBezTo>
                    <a:pt x="1067" y="2206"/>
                    <a:pt x="1064" y="2180"/>
                    <a:pt x="1042" y="2167"/>
                  </a:cubicBezTo>
                  <a:cubicBezTo>
                    <a:pt x="1035" y="2162"/>
                    <a:pt x="1028" y="2160"/>
                    <a:pt x="1020" y="2160"/>
                  </a:cubicBezTo>
                  <a:close/>
                  <a:moveTo>
                    <a:pt x="817" y="2416"/>
                  </a:moveTo>
                  <a:cubicBezTo>
                    <a:pt x="807" y="2416"/>
                    <a:pt x="796" y="2420"/>
                    <a:pt x="788" y="2429"/>
                  </a:cubicBezTo>
                  <a:cubicBezTo>
                    <a:pt x="749" y="2465"/>
                    <a:pt x="710" y="2504"/>
                    <a:pt x="671" y="2540"/>
                  </a:cubicBezTo>
                  <a:cubicBezTo>
                    <a:pt x="651" y="2554"/>
                    <a:pt x="651" y="2579"/>
                    <a:pt x="665" y="2596"/>
                  </a:cubicBezTo>
                  <a:cubicBezTo>
                    <a:pt x="673" y="2602"/>
                    <a:pt x="687" y="2610"/>
                    <a:pt x="698" y="2610"/>
                  </a:cubicBezTo>
                  <a:cubicBezTo>
                    <a:pt x="707" y="2610"/>
                    <a:pt x="715" y="2607"/>
                    <a:pt x="726" y="2602"/>
                  </a:cubicBezTo>
                  <a:cubicBezTo>
                    <a:pt x="771" y="2563"/>
                    <a:pt x="810" y="2526"/>
                    <a:pt x="846" y="2487"/>
                  </a:cubicBezTo>
                  <a:cubicBezTo>
                    <a:pt x="866" y="2471"/>
                    <a:pt x="866" y="2446"/>
                    <a:pt x="846" y="2429"/>
                  </a:cubicBezTo>
                  <a:cubicBezTo>
                    <a:pt x="838" y="2420"/>
                    <a:pt x="827" y="2416"/>
                    <a:pt x="817" y="2416"/>
                  </a:cubicBezTo>
                  <a:close/>
                  <a:moveTo>
                    <a:pt x="577" y="2637"/>
                  </a:moveTo>
                  <a:cubicBezTo>
                    <a:pt x="567" y="2637"/>
                    <a:pt x="556" y="2642"/>
                    <a:pt x="548" y="2652"/>
                  </a:cubicBezTo>
                  <a:cubicBezTo>
                    <a:pt x="506" y="2694"/>
                    <a:pt x="467" y="2733"/>
                    <a:pt x="433" y="2772"/>
                  </a:cubicBezTo>
                  <a:cubicBezTo>
                    <a:pt x="419" y="2789"/>
                    <a:pt x="419" y="2817"/>
                    <a:pt x="436" y="2830"/>
                  </a:cubicBezTo>
                  <a:cubicBezTo>
                    <a:pt x="442" y="2836"/>
                    <a:pt x="453" y="2839"/>
                    <a:pt x="464" y="2839"/>
                  </a:cubicBezTo>
                  <a:cubicBezTo>
                    <a:pt x="475" y="2839"/>
                    <a:pt x="489" y="2833"/>
                    <a:pt x="495" y="2825"/>
                  </a:cubicBezTo>
                  <a:cubicBezTo>
                    <a:pt x="531" y="2786"/>
                    <a:pt x="567" y="2750"/>
                    <a:pt x="606" y="2711"/>
                  </a:cubicBezTo>
                  <a:cubicBezTo>
                    <a:pt x="623" y="2694"/>
                    <a:pt x="623" y="2669"/>
                    <a:pt x="606" y="2652"/>
                  </a:cubicBezTo>
                  <a:cubicBezTo>
                    <a:pt x="598" y="2642"/>
                    <a:pt x="588" y="2637"/>
                    <a:pt x="577" y="2637"/>
                  </a:cubicBezTo>
                  <a:close/>
                  <a:moveTo>
                    <a:pt x="361" y="2883"/>
                  </a:moveTo>
                  <a:cubicBezTo>
                    <a:pt x="349" y="2883"/>
                    <a:pt x="336" y="2888"/>
                    <a:pt x="327" y="2900"/>
                  </a:cubicBezTo>
                  <a:cubicBezTo>
                    <a:pt x="291" y="2945"/>
                    <a:pt x="260" y="2992"/>
                    <a:pt x="233" y="3040"/>
                  </a:cubicBezTo>
                  <a:cubicBezTo>
                    <a:pt x="224" y="3056"/>
                    <a:pt x="227" y="3082"/>
                    <a:pt x="246" y="3096"/>
                  </a:cubicBezTo>
                  <a:cubicBezTo>
                    <a:pt x="255" y="3098"/>
                    <a:pt x="260" y="3101"/>
                    <a:pt x="269" y="3101"/>
                  </a:cubicBezTo>
                  <a:cubicBezTo>
                    <a:pt x="283" y="3101"/>
                    <a:pt x="297" y="3096"/>
                    <a:pt x="308" y="3076"/>
                  </a:cubicBezTo>
                  <a:cubicBezTo>
                    <a:pt x="330" y="3031"/>
                    <a:pt x="361" y="2987"/>
                    <a:pt x="394" y="2945"/>
                  </a:cubicBezTo>
                  <a:cubicBezTo>
                    <a:pt x="403" y="2928"/>
                    <a:pt x="400" y="2903"/>
                    <a:pt x="383" y="2889"/>
                  </a:cubicBezTo>
                  <a:cubicBezTo>
                    <a:pt x="377" y="2885"/>
                    <a:pt x="369" y="2883"/>
                    <a:pt x="361" y="2883"/>
                  </a:cubicBezTo>
                  <a:close/>
                  <a:moveTo>
                    <a:pt x="197" y="3160"/>
                  </a:moveTo>
                  <a:cubicBezTo>
                    <a:pt x="181" y="3160"/>
                    <a:pt x="166" y="3168"/>
                    <a:pt x="157" y="3185"/>
                  </a:cubicBezTo>
                  <a:cubicBezTo>
                    <a:pt x="132" y="3232"/>
                    <a:pt x="107" y="3285"/>
                    <a:pt x="90" y="3338"/>
                  </a:cubicBezTo>
                  <a:cubicBezTo>
                    <a:pt x="82" y="3361"/>
                    <a:pt x="93" y="3383"/>
                    <a:pt x="115" y="3391"/>
                  </a:cubicBezTo>
                  <a:cubicBezTo>
                    <a:pt x="118" y="3394"/>
                    <a:pt x="121" y="3394"/>
                    <a:pt x="129" y="3394"/>
                  </a:cubicBezTo>
                  <a:cubicBezTo>
                    <a:pt x="143" y="3394"/>
                    <a:pt x="160" y="3383"/>
                    <a:pt x="171" y="3366"/>
                  </a:cubicBezTo>
                  <a:cubicBezTo>
                    <a:pt x="188" y="3319"/>
                    <a:pt x="210" y="3268"/>
                    <a:pt x="233" y="3221"/>
                  </a:cubicBezTo>
                  <a:cubicBezTo>
                    <a:pt x="241" y="3199"/>
                    <a:pt x="233" y="3174"/>
                    <a:pt x="213" y="3162"/>
                  </a:cubicBezTo>
                  <a:cubicBezTo>
                    <a:pt x="208" y="3161"/>
                    <a:pt x="202" y="3160"/>
                    <a:pt x="197" y="3160"/>
                  </a:cubicBezTo>
                  <a:close/>
                  <a:moveTo>
                    <a:pt x="78" y="3471"/>
                  </a:moveTo>
                  <a:cubicBezTo>
                    <a:pt x="60" y="3471"/>
                    <a:pt x="44" y="3484"/>
                    <a:pt x="37" y="3503"/>
                  </a:cubicBezTo>
                  <a:cubicBezTo>
                    <a:pt x="29" y="3556"/>
                    <a:pt x="18" y="3609"/>
                    <a:pt x="9" y="3667"/>
                  </a:cubicBezTo>
                  <a:cubicBezTo>
                    <a:pt x="7" y="3687"/>
                    <a:pt x="20" y="3709"/>
                    <a:pt x="46" y="3712"/>
                  </a:cubicBezTo>
                  <a:lnTo>
                    <a:pt x="51" y="3712"/>
                  </a:lnTo>
                  <a:cubicBezTo>
                    <a:pt x="73" y="3712"/>
                    <a:pt x="90" y="3698"/>
                    <a:pt x="90" y="3676"/>
                  </a:cubicBezTo>
                  <a:cubicBezTo>
                    <a:pt x="99" y="3626"/>
                    <a:pt x="104" y="3573"/>
                    <a:pt x="118" y="3520"/>
                  </a:cubicBezTo>
                  <a:cubicBezTo>
                    <a:pt x="121" y="3500"/>
                    <a:pt x="107" y="3478"/>
                    <a:pt x="87" y="3472"/>
                  </a:cubicBezTo>
                  <a:cubicBezTo>
                    <a:pt x="84" y="3471"/>
                    <a:pt x="81" y="3471"/>
                    <a:pt x="78" y="3471"/>
                  </a:cubicBezTo>
                  <a:close/>
                  <a:moveTo>
                    <a:pt x="43" y="3796"/>
                  </a:moveTo>
                  <a:cubicBezTo>
                    <a:pt x="18" y="3796"/>
                    <a:pt x="1" y="3812"/>
                    <a:pt x="1" y="3838"/>
                  </a:cubicBezTo>
                  <a:cubicBezTo>
                    <a:pt x="1" y="3893"/>
                    <a:pt x="4" y="3949"/>
                    <a:pt x="9" y="4005"/>
                  </a:cubicBezTo>
                  <a:cubicBezTo>
                    <a:pt x="15" y="4022"/>
                    <a:pt x="32" y="4038"/>
                    <a:pt x="51" y="4038"/>
                  </a:cubicBezTo>
                  <a:lnTo>
                    <a:pt x="60" y="4038"/>
                  </a:lnTo>
                  <a:cubicBezTo>
                    <a:pt x="79" y="4036"/>
                    <a:pt x="99" y="4019"/>
                    <a:pt x="93" y="3994"/>
                  </a:cubicBezTo>
                  <a:cubicBezTo>
                    <a:pt x="87" y="3946"/>
                    <a:pt x="82" y="3888"/>
                    <a:pt x="82" y="3838"/>
                  </a:cubicBezTo>
                  <a:cubicBezTo>
                    <a:pt x="82" y="3812"/>
                    <a:pt x="65" y="3796"/>
                    <a:pt x="43" y="3796"/>
                  </a:cubicBezTo>
                  <a:close/>
                  <a:moveTo>
                    <a:pt x="83" y="4118"/>
                  </a:moveTo>
                  <a:cubicBezTo>
                    <a:pt x="79" y="4118"/>
                    <a:pt x="76" y="4119"/>
                    <a:pt x="73" y="4119"/>
                  </a:cubicBezTo>
                  <a:cubicBezTo>
                    <a:pt x="48" y="4122"/>
                    <a:pt x="34" y="4147"/>
                    <a:pt x="43" y="4167"/>
                  </a:cubicBezTo>
                  <a:cubicBezTo>
                    <a:pt x="57" y="4225"/>
                    <a:pt x="73" y="4276"/>
                    <a:pt x="93" y="4329"/>
                  </a:cubicBezTo>
                  <a:cubicBezTo>
                    <a:pt x="101" y="4345"/>
                    <a:pt x="115" y="4357"/>
                    <a:pt x="132" y="4357"/>
                  </a:cubicBezTo>
                  <a:cubicBezTo>
                    <a:pt x="140" y="4357"/>
                    <a:pt x="143" y="4357"/>
                    <a:pt x="146" y="4354"/>
                  </a:cubicBezTo>
                  <a:cubicBezTo>
                    <a:pt x="168" y="4345"/>
                    <a:pt x="182" y="4323"/>
                    <a:pt x="171" y="4301"/>
                  </a:cubicBezTo>
                  <a:cubicBezTo>
                    <a:pt x="149" y="4256"/>
                    <a:pt x="135" y="4203"/>
                    <a:pt x="121" y="4150"/>
                  </a:cubicBezTo>
                  <a:cubicBezTo>
                    <a:pt x="119" y="4131"/>
                    <a:pt x="100" y="4118"/>
                    <a:pt x="83" y="4118"/>
                  </a:cubicBezTo>
                  <a:close/>
                  <a:moveTo>
                    <a:pt x="201" y="4421"/>
                  </a:moveTo>
                  <a:cubicBezTo>
                    <a:pt x="195" y="4421"/>
                    <a:pt x="188" y="4423"/>
                    <a:pt x="182" y="4426"/>
                  </a:cubicBezTo>
                  <a:cubicBezTo>
                    <a:pt x="160" y="4437"/>
                    <a:pt x="152" y="4460"/>
                    <a:pt x="163" y="4482"/>
                  </a:cubicBezTo>
                  <a:cubicBezTo>
                    <a:pt x="196" y="4529"/>
                    <a:pt x="227" y="4580"/>
                    <a:pt x="260" y="4622"/>
                  </a:cubicBezTo>
                  <a:cubicBezTo>
                    <a:pt x="269" y="4633"/>
                    <a:pt x="280" y="4638"/>
                    <a:pt x="294" y="4638"/>
                  </a:cubicBezTo>
                  <a:cubicBezTo>
                    <a:pt x="302" y="4638"/>
                    <a:pt x="313" y="4638"/>
                    <a:pt x="316" y="4627"/>
                  </a:cubicBezTo>
                  <a:cubicBezTo>
                    <a:pt x="336" y="4613"/>
                    <a:pt x="339" y="4591"/>
                    <a:pt x="325" y="4571"/>
                  </a:cubicBezTo>
                  <a:cubicBezTo>
                    <a:pt x="291" y="4535"/>
                    <a:pt x="266" y="4488"/>
                    <a:pt x="238" y="4443"/>
                  </a:cubicBezTo>
                  <a:cubicBezTo>
                    <a:pt x="230" y="4429"/>
                    <a:pt x="216" y="4421"/>
                    <a:pt x="201" y="44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5" name="Google Shape;6096;p56">
              <a:extLst>
                <a:ext uri="{FF2B5EF4-FFF2-40B4-BE49-F238E27FC236}">
                  <a16:creationId xmlns:a16="http://schemas.microsoft.com/office/drawing/2014/main" id="{712E68D0-AFED-4D20-A1DC-915417CA678D}"/>
                </a:ext>
              </a:extLst>
            </p:cNvPr>
            <p:cNvSpPr/>
            <p:nvPr/>
          </p:nvSpPr>
          <p:spPr>
            <a:xfrm rot="-339373">
              <a:off x="1388728" y="2511077"/>
              <a:ext cx="154412" cy="327045"/>
            </a:xfrm>
            <a:custGeom>
              <a:avLst/>
              <a:gdLst/>
              <a:ahLst/>
              <a:cxnLst/>
              <a:rect l="l" t="t" r="r" b="b"/>
              <a:pathLst>
                <a:path w="2127" h="4505" extrusionOk="0">
                  <a:moveTo>
                    <a:pt x="417" y="1"/>
                  </a:moveTo>
                  <a:cubicBezTo>
                    <a:pt x="407" y="1"/>
                    <a:pt x="396" y="5"/>
                    <a:pt x="388" y="13"/>
                  </a:cubicBezTo>
                  <a:cubicBezTo>
                    <a:pt x="382" y="16"/>
                    <a:pt x="335" y="66"/>
                    <a:pt x="276" y="144"/>
                  </a:cubicBezTo>
                  <a:cubicBezTo>
                    <a:pt x="262" y="161"/>
                    <a:pt x="265" y="186"/>
                    <a:pt x="282" y="200"/>
                  </a:cubicBezTo>
                  <a:cubicBezTo>
                    <a:pt x="290" y="206"/>
                    <a:pt x="296" y="208"/>
                    <a:pt x="307" y="208"/>
                  </a:cubicBezTo>
                  <a:cubicBezTo>
                    <a:pt x="321" y="208"/>
                    <a:pt x="332" y="206"/>
                    <a:pt x="341" y="194"/>
                  </a:cubicBezTo>
                  <a:cubicBezTo>
                    <a:pt x="402" y="119"/>
                    <a:pt x="447" y="74"/>
                    <a:pt x="447" y="74"/>
                  </a:cubicBezTo>
                  <a:cubicBezTo>
                    <a:pt x="463" y="55"/>
                    <a:pt x="463" y="33"/>
                    <a:pt x="447" y="13"/>
                  </a:cubicBezTo>
                  <a:cubicBezTo>
                    <a:pt x="438" y="5"/>
                    <a:pt x="428" y="1"/>
                    <a:pt x="417" y="1"/>
                  </a:cubicBezTo>
                  <a:close/>
                  <a:moveTo>
                    <a:pt x="208" y="263"/>
                  </a:moveTo>
                  <a:cubicBezTo>
                    <a:pt x="195" y="263"/>
                    <a:pt x="182" y="270"/>
                    <a:pt x="173" y="284"/>
                  </a:cubicBezTo>
                  <a:cubicBezTo>
                    <a:pt x="145" y="331"/>
                    <a:pt x="117" y="381"/>
                    <a:pt x="95" y="429"/>
                  </a:cubicBezTo>
                  <a:cubicBezTo>
                    <a:pt x="87" y="451"/>
                    <a:pt x="95" y="473"/>
                    <a:pt x="115" y="485"/>
                  </a:cubicBezTo>
                  <a:cubicBezTo>
                    <a:pt x="117" y="485"/>
                    <a:pt x="126" y="487"/>
                    <a:pt x="131" y="487"/>
                  </a:cubicBezTo>
                  <a:cubicBezTo>
                    <a:pt x="151" y="487"/>
                    <a:pt x="165" y="479"/>
                    <a:pt x="168" y="465"/>
                  </a:cubicBezTo>
                  <a:cubicBezTo>
                    <a:pt x="187" y="418"/>
                    <a:pt x="212" y="370"/>
                    <a:pt x="243" y="326"/>
                  </a:cubicBezTo>
                  <a:cubicBezTo>
                    <a:pt x="254" y="306"/>
                    <a:pt x="251" y="284"/>
                    <a:pt x="229" y="270"/>
                  </a:cubicBezTo>
                  <a:cubicBezTo>
                    <a:pt x="223" y="266"/>
                    <a:pt x="215" y="263"/>
                    <a:pt x="208" y="263"/>
                  </a:cubicBezTo>
                  <a:close/>
                  <a:moveTo>
                    <a:pt x="76" y="556"/>
                  </a:moveTo>
                  <a:cubicBezTo>
                    <a:pt x="56" y="556"/>
                    <a:pt x="41" y="568"/>
                    <a:pt x="34" y="585"/>
                  </a:cubicBezTo>
                  <a:cubicBezTo>
                    <a:pt x="17" y="641"/>
                    <a:pt x="6" y="697"/>
                    <a:pt x="0" y="752"/>
                  </a:cubicBezTo>
                  <a:cubicBezTo>
                    <a:pt x="0" y="778"/>
                    <a:pt x="14" y="794"/>
                    <a:pt x="39" y="800"/>
                  </a:cubicBezTo>
                  <a:lnTo>
                    <a:pt x="42" y="800"/>
                  </a:lnTo>
                  <a:cubicBezTo>
                    <a:pt x="62" y="800"/>
                    <a:pt x="81" y="780"/>
                    <a:pt x="84" y="761"/>
                  </a:cubicBezTo>
                  <a:cubicBezTo>
                    <a:pt x="87" y="713"/>
                    <a:pt x="98" y="663"/>
                    <a:pt x="115" y="610"/>
                  </a:cubicBezTo>
                  <a:cubicBezTo>
                    <a:pt x="123" y="588"/>
                    <a:pt x="109" y="565"/>
                    <a:pt x="87" y="557"/>
                  </a:cubicBezTo>
                  <a:cubicBezTo>
                    <a:pt x="83" y="556"/>
                    <a:pt x="79" y="556"/>
                    <a:pt x="76" y="556"/>
                  </a:cubicBezTo>
                  <a:close/>
                  <a:moveTo>
                    <a:pt x="55" y="882"/>
                  </a:moveTo>
                  <a:cubicBezTo>
                    <a:pt x="51" y="882"/>
                    <a:pt x="48" y="883"/>
                    <a:pt x="45" y="884"/>
                  </a:cubicBezTo>
                  <a:cubicBezTo>
                    <a:pt x="20" y="886"/>
                    <a:pt x="6" y="906"/>
                    <a:pt x="11" y="931"/>
                  </a:cubicBezTo>
                  <a:cubicBezTo>
                    <a:pt x="20" y="987"/>
                    <a:pt x="39" y="1043"/>
                    <a:pt x="67" y="1096"/>
                  </a:cubicBezTo>
                  <a:cubicBezTo>
                    <a:pt x="73" y="1107"/>
                    <a:pt x="87" y="1115"/>
                    <a:pt x="101" y="1115"/>
                  </a:cubicBezTo>
                  <a:cubicBezTo>
                    <a:pt x="109" y="1115"/>
                    <a:pt x="112" y="1115"/>
                    <a:pt x="126" y="1112"/>
                  </a:cubicBezTo>
                  <a:cubicBezTo>
                    <a:pt x="145" y="1101"/>
                    <a:pt x="154" y="1079"/>
                    <a:pt x="143" y="1056"/>
                  </a:cubicBezTo>
                  <a:cubicBezTo>
                    <a:pt x="117" y="1012"/>
                    <a:pt x="103" y="962"/>
                    <a:pt x="95" y="914"/>
                  </a:cubicBezTo>
                  <a:cubicBezTo>
                    <a:pt x="88" y="895"/>
                    <a:pt x="73" y="882"/>
                    <a:pt x="55" y="882"/>
                  </a:cubicBezTo>
                  <a:close/>
                  <a:moveTo>
                    <a:pt x="1011" y="1119"/>
                  </a:moveTo>
                  <a:cubicBezTo>
                    <a:pt x="1008" y="1119"/>
                    <a:pt x="1005" y="1120"/>
                    <a:pt x="1002" y="1121"/>
                  </a:cubicBezTo>
                  <a:cubicBezTo>
                    <a:pt x="949" y="1129"/>
                    <a:pt x="893" y="1151"/>
                    <a:pt x="837" y="1185"/>
                  </a:cubicBezTo>
                  <a:cubicBezTo>
                    <a:pt x="815" y="1196"/>
                    <a:pt x="809" y="1221"/>
                    <a:pt x="823" y="1241"/>
                  </a:cubicBezTo>
                  <a:cubicBezTo>
                    <a:pt x="829" y="1255"/>
                    <a:pt x="843" y="1263"/>
                    <a:pt x="857" y="1263"/>
                  </a:cubicBezTo>
                  <a:cubicBezTo>
                    <a:pt x="865" y="1263"/>
                    <a:pt x="871" y="1260"/>
                    <a:pt x="879" y="1255"/>
                  </a:cubicBezTo>
                  <a:cubicBezTo>
                    <a:pt x="924" y="1227"/>
                    <a:pt x="968" y="1210"/>
                    <a:pt x="1016" y="1199"/>
                  </a:cubicBezTo>
                  <a:cubicBezTo>
                    <a:pt x="1038" y="1196"/>
                    <a:pt x="1052" y="1171"/>
                    <a:pt x="1049" y="1151"/>
                  </a:cubicBezTo>
                  <a:cubicBezTo>
                    <a:pt x="1047" y="1132"/>
                    <a:pt x="1028" y="1119"/>
                    <a:pt x="1011" y="1119"/>
                  </a:cubicBezTo>
                  <a:close/>
                  <a:moveTo>
                    <a:pt x="1162" y="1136"/>
                  </a:moveTo>
                  <a:cubicBezTo>
                    <a:pt x="1148" y="1136"/>
                    <a:pt x="1133" y="1146"/>
                    <a:pt x="1127" y="1160"/>
                  </a:cubicBezTo>
                  <a:cubicBezTo>
                    <a:pt x="1116" y="1179"/>
                    <a:pt x="1127" y="1202"/>
                    <a:pt x="1147" y="1213"/>
                  </a:cubicBezTo>
                  <a:lnTo>
                    <a:pt x="1169" y="1224"/>
                  </a:lnTo>
                  <a:cubicBezTo>
                    <a:pt x="1197" y="1241"/>
                    <a:pt x="1217" y="1269"/>
                    <a:pt x="1219" y="1305"/>
                  </a:cubicBezTo>
                  <a:cubicBezTo>
                    <a:pt x="1225" y="1322"/>
                    <a:pt x="1242" y="1338"/>
                    <a:pt x="1261" y="1338"/>
                  </a:cubicBezTo>
                  <a:cubicBezTo>
                    <a:pt x="1267" y="1338"/>
                    <a:pt x="1267" y="1338"/>
                    <a:pt x="1261" y="1341"/>
                  </a:cubicBezTo>
                  <a:cubicBezTo>
                    <a:pt x="1284" y="1338"/>
                    <a:pt x="1300" y="1322"/>
                    <a:pt x="1297" y="1296"/>
                  </a:cubicBezTo>
                  <a:cubicBezTo>
                    <a:pt x="1289" y="1238"/>
                    <a:pt x="1258" y="1188"/>
                    <a:pt x="1205" y="1157"/>
                  </a:cubicBezTo>
                  <a:cubicBezTo>
                    <a:pt x="1200" y="1151"/>
                    <a:pt x="1189" y="1143"/>
                    <a:pt x="1178" y="1140"/>
                  </a:cubicBezTo>
                  <a:cubicBezTo>
                    <a:pt x="1173" y="1137"/>
                    <a:pt x="1168" y="1136"/>
                    <a:pt x="1162" y="1136"/>
                  </a:cubicBezTo>
                  <a:close/>
                  <a:moveTo>
                    <a:pt x="193" y="1164"/>
                  </a:moveTo>
                  <a:cubicBezTo>
                    <a:pt x="184" y="1164"/>
                    <a:pt x="175" y="1168"/>
                    <a:pt x="168" y="1176"/>
                  </a:cubicBezTo>
                  <a:cubicBezTo>
                    <a:pt x="151" y="1193"/>
                    <a:pt x="145" y="1218"/>
                    <a:pt x="165" y="1235"/>
                  </a:cubicBezTo>
                  <a:cubicBezTo>
                    <a:pt x="198" y="1277"/>
                    <a:pt x="243" y="1316"/>
                    <a:pt x="293" y="1349"/>
                  </a:cubicBezTo>
                  <a:cubicBezTo>
                    <a:pt x="299" y="1352"/>
                    <a:pt x="307" y="1358"/>
                    <a:pt x="318" y="1358"/>
                  </a:cubicBezTo>
                  <a:cubicBezTo>
                    <a:pt x="332" y="1358"/>
                    <a:pt x="341" y="1352"/>
                    <a:pt x="355" y="1338"/>
                  </a:cubicBezTo>
                  <a:cubicBezTo>
                    <a:pt x="368" y="1322"/>
                    <a:pt x="363" y="1296"/>
                    <a:pt x="346" y="1282"/>
                  </a:cubicBezTo>
                  <a:cubicBezTo>
                    <a:pt x="299" y="1249"/>
                    <a:pt x="262" y="1213"/>
                    <a:pt x="226" y="1179"/>
                  </a:cubicBezTo>
                  <a:cubicBezTo>
                    <a:pt x="217" y="1170"/>
                    <a:pt x="205" y="1164"/>
                    <a:pt x="193" y="1164"/>
                  </a:cubicBezTo>
                  <a:close/>
                  <a:moveTo>
                    <a:pt x="728" y="1283"/>
                  </a:moveTo>
                  <a:cubicBezTo>
                    <a:pt x="717" y="1283"/>
                    <a:pt x="706" y="1288"/>
                    <a:pt x="698" y="1296"/>
                  </a:cubicBezTo>
                  <a:cubicBezTo>
                    <a:pt x="659" y="1335"/>
                    <a:pt x="625" y="1380"/>
                    <a:pt x="592" y="1430"/>
                  </a:cubicBezTo>
                  <a:cubicBezTo>
                    <a:pt x="555" y="1411"/>
                    <a:pt x="516" y="1391"/>
                    <a:pt x="475" y="1366"/>
                  </a:cubicBezTo>
                  <a:cubicBezTo>
                    <a:pt x="468" y="1363"/>
                    <a:pt x="461" y="1361"/>
                    <a:pt x="454" y="1361"/>
                  </a:cubicBezTo>
                  <a:cubicBezTo>
                    <a:pt x="440" y="1361"/>
                    <a:pt x="426" y="1369"/>
                    <a:pt x="419" y="1383"/>
                  </a:cubicBezTo>
                  <a:cubicBezTo>
                    <a:pt x="408" y="1405"/>
                    <a:pt x="416" y="1430"/>
                    <a:pt x="435" y="1439"/>
                  </a:cubicBezTo>
                  <a:cubicBezTo>
                    <a:pt x="486" y="1469"/>
                    <a:pt x="536" y="1492"/>
                    <a:pt x="586" y="1514"/>
                  </a:cubicBezTo>
                  <a:cubicBezTo>
                    <a:pt x="592" y="1514"/>
                    <a:pt x="597" y="1517"/>
                    <a:pt x="603" y="1517"/>
                  </a:cubicBezTo>
                  <a:cubicBezTo>
                    <a:pt x="617" y="1517"/>
                    <a:pt x="631" y="1508"/>
                    <a:pt x="639" y="1492"/>
                  </a:cubicBezTo>
                  <a:cubicBezTo>
                    <a:pt x="647" y="1492"/>
                    <a:pt x="656" y="1486"/>
                    <a:pt x="661" y="1475"/>
                  </a:cubicBezTo>
                  <a:cubicBezTo>
                    <a:pt x="692" y="1430"/>
                    <a:pt x="726" y="1391"/>
                    <a:pt x="759" y="1352"/>
                  </a:cubicBezTo>
                  <a:cubicBezTo>
                    <a:pt x="773" y="1335"/>
                    <a:pt x="773" y="1310"/>
                    <a:pt x="756" y="1294"/>
                  </a:cubicBezTo>
                  <a:cubicBezTo>
                    <a:pt x="748" y="1287"/>
                    <a:pt x="738" y="1283"/>
                    <a:pt x="728" y="1283"/>
                  </a:cubicBezTo>
                  <a:close/>
                  <a:moveTo>
                    <a:pt x="1215" y="1410"/>
                  </a:moveTo>
                  <a:cubicBezTo>
                    <a:pt x="1203" y="1410"/>
                    <a:pt x="1191" y="1415"/>
                    <a:pt x="1183" y="1425"/>
                  </a:cubicBezTo>
                  <a:cubicBezTo>
                    <a:pt x="1155" y="1458"/>
                    <a:pt x="1116" y="1481"/>
                    <a:pt x="1066" y="1500"/>
                  </a:cubicBezTo>
                  <a:cubicBezTo>
                    <a:pt x="1046" y="1506"/>
                    <a:pt x="1032" y="1531"/>
                    <a:pt x="1038" y="1550"/>
                  </a:cubicBezTo>
                  <a:cubicBezTo>
                    <a:pt x="1044" y="1570"/>
                    <a:pt x="1060" y="1578"/>
                    <a:pt x="1077" y="1578"/>
                  </a:cubicBezTo>
                  <a:cubicBezTo>
                    <a:pt x="1085" y="1578"/>
                    <a:pt x="1088" y="1578"/>
                    <a:pt x="1091" y="1575"/>
                  </a:cubicBezTo>
                  <a:cubicBezTo>
                    <a:pt x="1155" y="1556"/>
                    <a:pt x="1205" y="1520"/>
                    <a:pt x="1244" y="1475"/>
                  </a:cubicBezTo>
                  <a:cubicBezTo>
                    <a:pt x="1258" y="1461"/>
                    <a:pt x="1256" y="1433"/>
                    <a:pt x="1239" y="1419"/>
                  </a:cubicBezTo>
                  <a:cubicBezTo>
                    <a:pt x="1233" y="1413"/>
                    <a:pt x="1224" y="1410"/>
                    <a:pt x="1215" y="1410"/>
                  </a:cubicBezTo>
                  <a:close/>
                  <a:moveTo>
                    <a:pt x="754" y="1495"/>
                  </a:moveTo>
                  <a:cubicBezTo>
                    <a:pt x="738" y="1495"/>
                    <a:pt x="724" y="1507"/>
                    <a:pt x="717" y="1525"/>
                  </a:cubicBezTo>
                  <a:cubicBezTo>
                    <a:pt x="712" y="1545"/>
                    <a:pt x="726" y="1567"/>
                    <a:pt x="745" y="1573"/>
                  </a:cubicBezTo>
                  <a:cubicBezTo>
                    <a:pt x="806" y="1587"/>
                    <a:pt x="862" y="1598"/>
                    <a:pt x="918" y="1601"/>
                  </a:cubicBezTo>
                  <a:cubicBezTo>
                    <a:pt x="938" y="1601"/>
                    <a:pt x="960" y="1584"/>
                    <a:pt x="960" y="1561"/>
                  </a:cubicBezTo>
                  <a:cubicBezTo>
                    <a:pt x="963" y="1542"/>
                    <a:pt x="946" y="1525"/>
                    <a:pt x="921" y="1520"/>
                  </a:cubicBezTo>
                  <a:cubicBezTo>
                    <a:pt x="871" y="1520"/>
                    <a:pt x="820" y="1508"/>
                    <a:pt x="767" y="1497"/>
                  </a:cubicBezTo>
                  <a:cubicBezTo>
                    <a:pt x="763" y="1496"/>
                    <a:pt x="759" y="1495"/>
                    <a:pt x="754" y="1495"/>
                  </a:cubicBezTo>
                  <a:close/>
                  <a:moveTo>
                    <a:pt x="559" y="1560"/>
                  </a:moveTo>
                  <a:cubicBezTo>
                    <a:pt x="541" y="1560"/>
                    <a:pt x="526" y="1569"/>
                    <a:pt x="519" y="1587"/>
                  </a:cubicBezTo>
                  <a:cubicBezTo>
                    <a:pt x="500" y="1642"/>
                    <a:pt x="486" y="1698"/>
                    <a:pt x="477" y="1754"/>
                  </a:cubicBezTo>
                  <a:cubicBezTo>
                    <a:pt x="475" y="1776"/>
                    <a:pt x="488" y="1796"/>
                    <a:pt x="514" y="1799"/>
                  </a:cubicBezTo>
                  <a:lnTo>
                    <a:pt x="519" y="1799"/>
                  </a:lnTo>
                  <a:cubicBezTo>
                    <a:pt x="536" y="1799"/>
                    <a:pt x="555" y="1785"/>
                    <a:pt x="558" y="1765"/>
                  </a:cubicBezTo>
                  <a:cubicBezTo>
                    <a:pt x="564" y="1715"/>
                    <a:pt x="578" y="1662"/>
                    <a:pt x="597" y="1614"/>
                  </a:cubicBezTo>
                  <a:cubicBezTo>
                    <a:pt x="603" y="1592"/>
                    <a:pt x="592" y="1570"/>
                    <a:pt x="572" y="1561"/>
                  </a:cubicBezTo>
                  <a:cubicBezTo>
                    <a:pt x="568" y="1560"/>
                    <a:pt x="563" y="1560"/>
                    <a:pt x="559" y="1560"/>
                  </a:cubicBezTo>
                  <a:close/>
                  <a:moveTo>
                    <a:pt x="513" y="1882"/>
                  </a:moveTo>
                  <a:cubicBezTo>
                    <a:pt x="511" y="1882"/>
                    <a:pt x="510" y="1882"/>
                    <a:pt x="508" y="1882"/>
                  </a:cubicBezTo>
                  <a:cubicBezTo>
                    <a:pt x="488" y="1888"/>
                    <a:pt x="472" y="1905"/>
                    <a:pt x="475" y="1927"/>
                  </a:cubicBezTo>
                  <a:cubicBezTo>
                    <a:pt x="480" y="1985"/>
                    <a:pt x="491" y="2038"/>
                    <a:pt x="514" y="2097"/>
                  </a:cubicBezTo>
                  <a:cubicBezTo>
                    <a:pt x="519" y="2114"/>
                    <a:pt x="533" y="2125"/>
                    <a:pt x="550" y="2125"/>
                  </a:cubicBezTo>
                  <a:cubicBezTo>
                    <a:pt x="554" y="2125"/>
                    <a:pt x="557" y="2123"/>
                    <a:pt x="560" y="2123"/>
                  </a:cubicBezTo>
                  <a:cubicBezTo>
                    <a:pt x="562" y="2123"/>
                    <a:pt x="563" y="2123"/>
                    <a:pt x="564" y="2125"/>
                  </a:cubicBezTo>
                  <a:cubicBezTo>
                    <a:pt x="586" y="2117"/>
                    <a:pt x="597" y="2092"/>
                    <a:pt x="589" y="2072"/>
                  </a:cubicBezTo>
                  <a:cubicBezTo>
                    <a:pt x="572" y="2022"/>
                    <a:pt x="561" y="1969"/>
                    <a:pt x="555" y="1921"/>
                  </a:cubicBezTo>
                  <a:cubicBezTo>
                    <a:pt x="550" y="1898"/>
                    <a:pt x="533" y="1882"/>
                    <a:pt x="513" y="1882"/>
                  </a:cubicBezTo>
                  <a:close/>
                  <a:moveTo>
                    <a:pt x="623" y="2187"/>
                  </a:moveTo>
                  <a:cubicBezTo>
                    <a:pt x="616" y="2187"/>
                    <a:pt x="607" y="2189"/>
                    <a:pt x="600" y="2195"/>
                  </a:cubicBezTo>
                  <a:cubicBezTo>
                    <a:pt x="578" y="2203"/>
                    <a:pt x="572" y="2228"/>
                    <a:pt x="586" y="2251"/>
                  </a:cubicBezTo>
                  <a:cubicBezTo>
                    <a:pt x="617" y="2295"/>
                    <a:pt x="653" y="2340"/>
                    <a:pt x="695" y="2382"/>
                  </a:cubicBezTo>
                  <a:cubicBezTo>
                    <a:pt x="703" y="2393"/>
                    <a:pt x="714" y="2396"/>
                    <a:pt x="726" y="2396"/>
                  </a:cubicBezTo>
                  <a:cubicBezTo>
                    <a:pt x="737" y="2396"/>
                    <a:pt x="745" y="2393"/>
                    <a:pt x="751" y="2387"/>
                  </a:cubicBezTo>
                  <a:cubicBezTo>
                    <a:pt x="767" y="2370"/>
                    <a:pt x="770" y="2345"/>
                    <a:pt x="753" y="2329"/>
                  </a:cubicBezTo>
                  <a:cubicBezTo>
                    <a:pt x="714" y="2290"/>
                    <a:pt x="684" y="2248"/>
                    <a:pt x="656" y="2206"/>
                  </a:cubicBezTo>
                  <a:cubicBezTo>
                    <a:pt x="649" y="2194"/>
                    <a:pt x="637" y="2187"/>
                    <a:pt x="623" y="2187"/>
                  </a:cubicBezTo>
                  <a:close/>
                  <a:moveTo>
                    <a:pt x="847" y="2422"/>
                  </a:moveTo>
                  <a:cubicBezTo>
                    <a:pt x="835" y="2422"/>
                    <a:pt x="823" y="2428"/>
                    <a:pt x="815" y="2437"/>
                  </a:cubicBezTo>
                  <a:cubicBezTo>
                    <a:pt x="801" y="2454"/>
                    <a:pt x="806" y="2479"/>
                    <a:pt x="823" y="2493"/>
                  </a:cubicBezTo>
                  <a:cubicBezTo>
                    <a:pt x="865" y="2530"/>
                    <a:pt x="913" y="2557"/>
                    <a:pt x="963" y="2588"/>
                  </a:cubicBezTo>
                  <a:cubicBezTo>
                    <a:pt x="968" y="2591"/>
                    <a:pt x="977" y="2594"/>
                    <a:pt x="982" y="2594"/>
                  </a:cubicBezTo>
                  <a:cubicBezTo>
                    <a:pt x="996" y="2594"/>
                    <a:pt x="1010" y="2588"/>
                    <a:pt x="1019" y="2574"/>
                  </a:cubicBezTo>
                  <a:cubicBezTo>
                    <a:pt x="1032" y="2557"/>
                    <a:pt x="1024" y="2530"/>
                    <a:pt x="1005" y="2518"/>
                  </a:cubicBezTo>
                  <a:cubicBezTo>
                    <a:pt x="954" y="2490"/>
                    <a:pt x="913" y="2463"/>
                    <a:pt x="871" y="2432"/>
                  </a:cubicBezTo>
                  <a:cubicBezTo>
                    <a:pt x="864" y="2425"/>
                    <a:pt x="855" y="2422"/>
                    <a:pt x="847" y="2422"/>
                  </a:cubicBezTo>
                  <a:close/>
                  <a:moveTo>
                    <a:pt x="1124" y="2585"/>
                  </a:moveTo>
                  <a:cubicBezTo>
                    <a:pt x="1107" y="2585"/>
                    <a:pt x="1092" y="2593"/>
                    <a:pt x="1085" y="2608"/>
                  </a:cubicBezTo>
                  <a:cubicBezTo>
                    <a:pt x="1077" y="2630"/>
                    <a:pt x="1085" y="2655"/>
                    <a:pt x="1105" y="2663"/>
                  </a:cubicBezTo>
                  <a:cubicBezTo>
                    <a:pt x="1158" y="2689"/>
                    <a:pt x="1205" y="2714"/>
                    <a:pt x="1253" y="2739"/>
                  </a:cubicBezTo>
                  <a:cubicBezTo>
                    <a:pt x="1258" y="2742"/>
                    <a:pt x="1267" y="2744"/>
                    <a:pt x="1272" y="2744"/>
                  </a:cubicBezTo>
                  <a:cubicBezTo>
                    <a:pt x="1289" y="2744"/>
                    <a:pt x="1303" y="2739"/>
                    <a:pt x="1303" y="2716"/>
                  </a:cubicBezTo>
                  <a:cubicBezTo>
                    <a:pt x="1314" y="2694"/>
                    <a:pt x="1309" y="2672"/>
                    <a:pt x="1286" y="2661"/>
                  </a:cubicBezTo>
                  <a:cubicBezTo>
                    <a:pt x="1242" y="2636"/>
                    <a:pt x="1191" y="2610"/>
                    <a:pt x="1141" y="2588"/>
                  </a:cubicBezTo>
                  <a:cubicBezTo>
                    <a:pt x="1135" y="2586"/>
                    <a:pt x="1129" y="2585"/>
                    <a:pt x="1124" y="2585"/>
                  </a:cubicBezTo>
                  <a:close/>
                  <a:moveTo>
                    <a:pt x="1417" y="2745"/>
                  </a:moveTo>
                  <a:cubicBezTo>
                    <a:pt x="1404" y="2745"/>
                    <a:pt x="1391" y="2752"/>
                    <a:pt x="1384" y="2767"/>
                  </a:cubicBezTo>
                  <a:cubicBezTo>
                    <a:pt x="1370" y="2786"/>
                    <a:pt x="1378" y="2811"/>
                    <a:pt x="1398" y="2822"/>
                  </a:cubicBezTo>
                  <a:cubicBezTo>
                    <a:pt x="1448" y="2850"/>
                    <a:pt x="1493" y="2878"/>
                    <a:pt x="1535" y="2906"/>
                  </a:cubicBezTo>
                  <a:cubicBezTo>
                    <a:pt x="1540" y="2909"/>
                    <a:pt x="1551" y="2912"/>
                    <a:pt x="1560" y="2912"/>
                  </a:cubicBezTo>
                  <a:cubicBezTo>
                    <a:pt x="1568" y="2912"/>
                    <a:pt x="1582" y="2903"/>
                    <a:pt x="1596" y="2895"/>
                  </a:cubicBezTo>
                  <a:cubicBezTo>
                    <a:pt x="1607" y="2878"/>
                    <a:pt x="1604" y="2853"/>
                    <a:pt x="1582" y="2839"/>
                  </a:cubicBezTo>
                  <a:cubicBezTo>
                    <a:pt x="1537" y="2808"/>
                    <a:pt x="1490" y="2781"/>
                    <a:pt x="1440" y="2753"/>
                  </a:cubicBezTo>
                  <a:cubicBezTo>
                    <a:pt x="1433" y="2748"/>
                    <a:pt x="1425" y="2745"/>
                    <a:pt x="1417" y="2745"/>
                  </a:cubicBezTo>
                  <a:close/>
                  <a:moveTo>
                    <a:pt x="1692" y="2924"/>
                  </a:moveTo>
                  <a:cubicBezTo>
                    <a:pt x="1680" y="2924"/>
                    <a:pt x="1668" y="2930"/>
                    <a:pt x="1660" y="2940"/>
                  </a:cubicBezTo>
                  <a:cubicBezTo>
                    <a:pt x="1646" y="2956"/>
                    <a:pt x="1649" y="2981"/>
                    <a:pt x="1666" y="2995"/>
                  </a:cubicBezTo>
                  <a:cubicBezTo>
                    <a:pt x="1713" y="3034"/>
                    <a:pt x="1755" y="3065"/>
                    <a:pt x="1788" y="3101"/>
                  </a:cubicBezTo>
                  <a:cubicBezTo>
                    <a:pt x="1797" y="3107"/>
                    <a:pt x="1805" y="3110"/>
                    <a:pt x="1816" y="3110"/>
                  </a:cubicBezTo>
                  <a:cubicBezTo>
                    <a:pt x="1828" y="3110"/>
                    <a:pt x="1839" y="3104"/>
                    <a:pt x="1847" y="3101"/>
                  </a:cubicBezTo>
                  <a:cubicBezTo>
                    <a:pt x="1861" y="3082"/>
                    <a:pt x="1861" y="3060"/>
                    <a:pt x="1844" y="3040"/>
                  </a:cubicBezTo>
                  <a:cubicBezTo>
                    <a:pt x="1805" y="3007"/>
                    <a:pt x="1761" y="2967"/>
                    <a:pt x="1716" y="2934"/>
                  </a:cubicBezTo>
                  <a:cubicBezTo>
                    <a:pt x="1709" y="2927"/>
                    <a:pt x="1700" y="2924"/>
                    <a:pt x="1692" y="2924"/>
                  </a:cubicBezTo>
                  <a:close/>
                  <a:moveTo>
                    <a:pt x="1925" y="3148"/>
                  </a:moveTo>
                  <a:cubicBezTo>
                    <a:pt x="1916" y="3148"/>
                    <a:pt x="1907" y="3151"/>
                    <a:pt x="1900" y="3157"/>
                  </a:cubicBezTo>
                  <a:cubicBezTo>
                    <a:pt x="1883" y="3171"/>
                    <a:pt x="1881" y="3193"/>
                    <a:pt x="1895" y="3213"/>
                  </a:cubicBezTo>
                  <a:cubicBezTo>
                    <a:pt x="1928" y="3255"/>
                    <a:pt x="1956" y="3297"/>
                    <a:pt x="1978" y="3341"/>
                  </a:cubicBezTo>
                  <a:cubicBezTo>
                    <a:pt x="1984" y="3355"/>
                    <a:pt x="2001" y="3366"/>
                    <a:pt x="2014" y="3366"/>
                  </a:cubicBezTo>
                  <a:cubicBezTo>
                    <a:pt x="2026" y="3366"/>
                    <a:pt x="2028" y="3366"/>
                    <a:pt x="2034" y="3361"/>
                  </a:cubicBezTo>
                  <a:cubicBezTo>
                    <a:pt x="2054" y="3352"/>
                    <a:pt x="2062" y="3327"/>
                    <a:pt x="2051" y="3305"/>
                  </a:cubicBezTo>
                  <a:cubicBezTo>
                    <a:pt x="2026" y="3260"/>
                    <a:pt x="1995" y="3207"/>
                    <a:pt x="1956" y="3163"/>
                  </a:cubicBezTo>
                  <a:cubicBezTo>
                    <a:pt x="1948" y="3153"/>
                    <a:pt x="1936" y="3148"/>
                    <a:pt x="1925" y="3148"/>
                  </a:cubicBezTo>
                  <a:close/>
                  <a:moveTo>
                    <a:pt x="2072" y="3437"/>
                  </a:moveTo>
                  <a:cubicBezTo>
                    <a:pt x="2068" y="3437"/>
                    <a:pt x="2065" y="3438"/>
                    <a:pt x="2062" y="3439"/>
                  </a:cubicBezTo>
                  <a:cubicBezTo>
                    <a:pt x="2040" y="3442"/>
                    <a:pt x="2023" y="3467"/>
                    <a:pt x="2028" y="3486"/>
                  </a:cubicBezTo>
                  <a:cubicBezTo>
                    <a:pt x="2040" y="3528"/>
                    <a:pt x="2042" y="3567"/>
                    <a:pt x="2042" y="3609"/>
                  </a:cubicBezTo>
                  <a:lnTo>
                    <a:pt x="2042" y="3640"/>
                  </a:lnTo>
                  <a:cubicBezTo>
                    <a:pt x="2042" y="3662"/>
                    <a:pt x="2062" y="3679"/>
                    <a:pt x="2084" y="3682"/>
                  </a:cubicBezTo>
                  <a:cubicBezTo>
                    <a:pt x="2107" y="3682"/>
                    <a:pt x="2126" y="3665"/>
                    <a:pt x="2120" y="3645"/>
                  </a:cubicBezTo>
                  <a:cubicBezTo>
                    <a:pt x="2123" y="3634"/>
                    <a:pt x="2123" y="3623"/>
                    <a:pt x="2123" y="3609"/>
                  </a:cubicBezTo>
                  <a:cubicBezTo>
                    <a:pt x="2123" y="3562"/>
                    <a:pt x="2120" y="3514"/>
                    <a:pt x="2109" y="3470"/>
                  </a:cubicBezTo>
                  <a:cubicBezTo>
                    <a:pt x="2107" y="3453"/>
                    <a:pt x="2089" y="3437"/>
                    <a:pt x="2072" y="3437"/>
                  </a:cubicBezTo>
                  <a:close/>
                  <a:moveTo>
                    <a:pt x="2056" y="3760"/>
                  </a:moveTo>
                  <a:cubicBezTo>
                    <a:pt x="2040" y="3760"/>
                    <a:pt x="2025" y="3773"/>
                    <a:pt x="2020" y="3790"/>
                  </a:cubicBezTo>
                  <a:cubicBezTo>
                    <a:pt x="2006" y="3835"/>
                    <a:pt x="1987" y="3888"/>
                    <a:pt x="1964" y="3936"/>
                  </a:cubicBezTo>
                  <a:cubicBezTo>
                    <a:pt x="1953" y="3958"/>
                    <a:pt x="1964" y="3983"/>
                    <a:pt x="1984" y="3991"/>
                  </a:cubicBezTo>
                  <a:cubicBezTo>
                    <a:pt x="1987" y="3991"/>
                    <a:pt x="1995" y="3997"/>
                    <a:pt x="2001" y="3997"/>
                  </a:cubicBezTo>
                  <a:cubicBezTo>
                    <a:pt x="2014" y="3997"/>
                    <a:pt x="2034" y="3989"/>
                    <a:pt x="2037" y="3972"/>
                  </a:cubicBezTo>
                  <a:cubicBezTo>
                    <a:pt x="2062" y="3916"/>
                    <a:pt x="2081" y="3863"/>
                    <a:pt x="2095" y="3810"/>
                  </a:cubicBezTo>
                  <a:cubicBezTo>
                    <a:pt x="2104" y="3790"/>
                    <a:pt x="2090" y="3768"/>
                    <a:pt x="2067" y="3763"/>
                  </a:cubicBezTo>
                  <a:cubicBezTo>
                    <a:pt x="2064" y="3761"/>
                    <a:pt x="2060" y="3760"/>
                    <a:pt x="2056" y="3760"/>
                  </a:cubicBezTo>
                  <a:close/>
                  <a:moveTo>
                    <a:pt x="1918" y="4060"/>
                  </a:moveTo>
                  <a:cubicBezTo>
                    <a:pt x="1905" y="4060"/>
                    <a:pt x="1892" y="4067"/>
                    <a:pt x="1883" y="4081"/>
                  </a:cubicBezTo>
                  <a:cubicBezTo>
                    <a:pt x="1858" y="4122"/>
                    <a:pt x="1830" y="4167"/>
                    <a:pt x="1797" y="4212"/>
                  </a:cubicBezTo>
                  <a:cubicBezTo>
                    <a:pt x="1786" y="4228"/>
                    <a:pt x="1788" y="4254"/>
                    <a:pt x="1805" y="4268"/>
                  </a:cubicBezTo>
                  <a:cubicBezTo>
                    <a:pt x="1814" y="4270"/>
                    <a:pt x="1819" y="4276"/>
                    <a:pt x="1830" y="4276"/>
                  </a:cubicBezTo>
                  <a:cubicBezTo>
                    <a:pt x="1844" y="4276"/>
                    <a:pt x="1858" y="4268"/>
                    <a:pt x="1858" y="4262"/>
                  </a:cubicBezTo>
                  <a:cubicBezTo>
                    <a:pt x="1895" y="4212"/>
                    <a:pt x="1925" y="4167"/>
                    <a:pt x="1953" y="4122"/>
                  </a:cubicBezTo>
                  <a:cubicBezTo>
                    <a:pt x="1964" y="4106"/>
                    <a:pt x="1959" y="4081"/>
                    <a:pt x="1939" y="4067"/>
                  </a:cubicBezTo>
                  <a:cubicBezTo>
                    <a:pt x="1933" y="4063"/>
                    <a:pt x="1926" y="4060"/>
                    <a:pt x="1918" y="4060"/>
                  </a:cubicBezTo>
                  <a:close/>
                  <a:moveTo>
                    <a:pt x="1730" y="4323"/>
                  </a:moveTo>
                  <a:cubicBezTo>
                    <a:pt x="1719" y="4323"/>
                    <a:pt x="1707" y="4328"/>
                    <a:pt x="1699" y="4337"/>
                  </a:cubicBezTo>
                  <a:cubicBezTo>
                    <a:pt x="1669" y="4374"/>
                    <a:pt x="1643" y="4404"/>
                    <a:pt x="1610" y="4438"/>
                  </a:cubicBezTo>
                  <a:cubicBezTo>
                    <a:pt x="1596" y="4454"/>
                    <a:pt x="1596" y="4477"/>
                    <a:pt x="1616" y="4496"/>
                  </a:cubicBezTo>
                  <a:cubicBezTo>
                    <a:pt x="1621" y="4502"/>
                    <a:pt x="1632" y="4505"/>
                    <a:pt x="1643" y="4505"/>
                  </a:cubicBezTo>
                  <a:cubicBezTo>
                    <a:pt x="1652" y="4505"/>
                    <a:pt x="1666" y="4502"/>
                    <a:pt x="1674" y="4488"/>
                  </a:cubicBezTo>
                  <a:cubicBezTo>
                    <a:pt x="1705" y="4454"/>
                    <a:pt x="1733" y="4421"/>
                    <a:pt x="1761" y="4387"/>
                  </a:cubicBezTo>
                  <a:cubicBezTo>
                    <a:pt x="1775" y="4374"/>
                    <a:pt x="1772" y="4346"/>
                    <a:pt x="1755" y="4332"/>
                  </a:cubicBezTo>
                  <a:cubicBezTo>
                    <a:pt x="1748" y="4326"/>
                    <a:pt x="1739" y="4323"/>
                    <a:pt x="1730" y="432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46" name="Google Shape;6097;p56">
              <a:extLst>
                <a:ext uri="{FF2B5EF4-FFF2-40B4-BE49-F238E27FC236}">
                  <a16:creationId xmlns:a16="http://schemas.microsoft.com/office/drawing/2014/main" id="{21FD31F2-D503-4EAB-BC67-0DE08509A284}"/>
                </a:ext>
              </a:extLst>
            </p:cNvPr>
            <p:cNvSpPr/>
            <p:nvPr/>
          </p:nvSpPr>
          <p:spPr>
            <a:xfrm rot="-339373">
              <a:off x="1552157" y="2517886"/>
              <a:ext cx="39710" cy="39565"/>
            </a:xfrm>
            <a:custGeom>
              <a:avLst/>
              <a:gdLst/>
              <a:ahLst/>
              <a:cxnLst/>
              <a:rect l="l" t="t" r="r" b="b"/>
              <a:pathLst>
                <a:path w="547" h="545" extrusionOk="0">
                  <a:moveTo>
                    <a:pt x="276" y="87"/>
                  </a:moveTo>
                  <a:cubicBezTo>
                    <a:pt x="329" y="87"/>
                    <a:pt x="374" y="109"/>
                    <a:pt x="407" y="146"/>
                  </a:cubicBezTo>
                  <a:cubicBezTo>
                    <a:pt x="444" y="185"/>
                    <a:pt x="463" y="235"/>
                    <a:pt x="460" y="282"/>
                  </a:cubicBezTo>
                  <a:cubicBezTo>
                    <a:pt x="460" y="388"/>
                    <a:pt x="374" y="466"/>
                    <a:pt x="274" y="466"/>
                  </a:cubicBezTo>
                  <a:lnTo>
                    <a:pt x="274" y="508"/>
                  </a:lnTo>
                  <a:lnTo>
                    <a:pt x="265" y="466"/>
                  </a:lnTo>
                  <a:cubicBezTo>
                    <a:pt x="212" y="464"/>
                    <a:pt x="168" y="447"/>
                    <a:pt x="134" y="408"/>
                  </a:cubicBezTo>
                  <a:cubicBezTo>
                    <a:pt x="98" y="372"/>
                    <a:pt x="78" y="321"/>
                    <a:pt x="81" y="274"/>
                  </a:cubicBezTo>
                  <a:cubicBezTo>
                    <a:pt x="84" y="168"/>
                    <a:pt x="168" y="87"/>
                    <a:pt x="276" y="87"/>
                  </a:cubicBezTo>
                  <a:close/>
                  <a:moveTo>
                    <a:pt x="276" y="0"/>
                  </a:moveTo>
                  <a:cubicBezTo>
                    <a:pt x="128" y="0"/>
                    <a:pt x="9" y="120"/>
                    <a:pt x="3" y="265"/>
                  </a:cubicBezTo>
                  <a:cubicBezTo>
                    <a:pt x="0" y="338"/>
                    <a:pt x="28" y="408"/>
                    <a:pt x="78" y="461"/>
                  </a:cubicBezTo>
                  <a:cubicBezTo>
                    <a:pt x="126" y="514"/>
                    <a:pt x="193" y="542"/>
                    <a:pt x="265" y="544"/>
                  </a:cubicBezTo>
                  <a:lnTo>
                    <a:pt x="274" y="544"/>
                  </a:lnTo>
                  <a:cubicBezTo>
                    <a:pt x="419" y="544"/>
                    <a:pt x="541" y="425"/>
                    <a:pt x="544" y="279"/>
                  </a:cubicBezTo>
                  <a:cubicBezTo>
                    <a:pt x="547" y="207"/>
                    <a:pt x="519" y="137"/>
                    <a:pt x="472" y="84"/>
                  </a:cubicBezTo>
                  <a:cubicBezTo>
                    <a:pt x="421" y="31"/>
                    <a:pt x="352" y="3"/>
                    <a:pt x="2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4" name="Google Shape;3198;p42">
            <a:extLst>
              <a:ext uri="{FF2B5EF4-FFF2-40B4-BE49-F238E27FC236}">
                <a16:creationId xmlns:a16="http://schemas.microsoft.com/office/drawing/2014/main" id="{8A30E5FF-C2CD-F08C-2184-D490F48BEEBB}"/>
              </a:ext>
            </a:extLst>
          </p:cNvPr>
          <p:cNvSpPr txBox="1">
            <a:spLocks/>
          </p:cNvSpPr>
          <p:nvPr/>
        </p:nvSpPr>
        <p:spPr>
          <a:xfrm>
            <a:off x="2522896" y="-12688"/>
            <a:ext cx="7706420" cy="1304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90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matic SC"/>
              <a:buNone/>
              <a:tabLst/>
              <a:defRPr/>
            </a:pPr>
            <a:r>
              <a:rPr kumimoji="0" lang="es-ES" sz="4400" b="1" i="0" u="none" strike="noStrike" kern="0" cap="none" spc="0" normalizeH="0" baseline="0" noProof="0" dirty="0">
                <a:ln>
                  <a:noFill/>
                </a:ln>
                <a:solidFill>
                  <a:srgbClr val="EF1D54"/>
                </a:solidFill>
                <a:effectLst/>
                <a:uLnTx/>
                <a:uFillTx/>
                <a:latin typeface="Amatic SC"/>
                <a:cs typeface="Amatic SC"/>
                <a:sym typeface="Amatic SC"/>
              </a:rPr>
              <a:t>LAS PRACTICAS RESTAURATIVAS PUEDEN TENER </a:t>
            </a:r>
            <a:r>
              <a:rPr kumimoji="0" lang="es-ES" sz="4400" i="0" u="none" strike="noStrike" kern="0" cap="none" spc="0" normalizeH="0" baseline="0" noProof="0" dirty="0">
                <a:ln>
                  <a:noFill/>
                </a:ln>
                <a:solidFill>
                  <a:srgbClr val="EF1D54"/>
                </a:solidFill>
                <a:effectLst/>
                <a:uLnTx/>
                <a:uFillTx/>
                <a:latin typeface="Amatic SC"/>
                <a:cs typeface="Amatic SC"/>
                <a:sym typeface="Amatic SC"/>
              </a:rPr>
              <a:t>3</a:t>
            </a:r>
            <a:r>
              <a:rPr kumimoji="0" lang="es-ES" sz="4400" b="1" i="0" u="none" strike="noStrike" kern="0" cap="none" spc="0" normalizeH="0" baseline="0" noProof="0" dirty="0">
                <a:ln>
                  <a:noFill/>
                </a:ln>
                <a:solidFill>
                  <a:srgbClr val="EF1D54"/>
                </a:solidFill>
                <a:effectLst/>
                <a:uLnTx/>
                <a:uFillTx/>
                <a:latin typeface="Amatic SC"/>
                <a:cs typeface="Amatic SC"/>
                <a:sym typeface="Amatic SC"/>
              </a:rPr>
              <a:t> ORIENTACIONES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9B51109-3886-875D-4ADF-4B6C0703DD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07" t="31373" r="3341" b="10793"/>
          <a:stretch>
            <a:fillRect/>
          </a:stretch>
        </p:blipFill>
        <p:spPr>
          <a:xfrm>
            <a:off x="178407" y="599768"/>
            <a:ext cx="10840693" cy="546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037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BCAB69B-C788-2E0D-3F4F-C5773A8EB7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04" t="23553" r="38487" b="11109"/>
          <a:stretch>
            <a:fillRect/>
          </a:stretch>
        </p:blipFill>
        <p:spPr>
          <a:xfrm>
            <a:off x="359749" y="1779306"/>
            <a:ext cx="4244307" cy="3968098"/>
          </a:xfrm>
          <a:prstGeom prst="rect">
            <a:avLst/>
          </a:prstGeom>
        </p:spPr>
      </p:pic>
      <p:pic>
        <p:nvPicPr>
          <p:cNvPr id="3082" name="Picture 10" descr="Círculo azul dividido en tres segmentos iguales. | Foto Premium">
            <a:extLst>
              <a:ext uri="{FF2B5EF4-FFF2-40B4-BE49-F238E27FC236}">
                <a16:creationId xmlns:a16="http://schemas.microsoft.com/office/drawing/2014/main" id="{F71B25A0-88E4-8D53-E532-DF579DBB5A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7" t="2501" r="18518" b="3150"/>
          <a:stretch/>
        </p:blipFill>
        <p:spPr bwMode="auto">
          <a:xfrm>
            <a:off x="4987787" y="3170866"/>
            <a:ext cx="3258980" cy="324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04AC963-0836-DBFE-C998-F29056FDB771}"/>
              </a:ext>
            </a:extLst>
          </p:cNvPr>
          <p:cNvSpPr txBox="1"/>
          <p:nvPr/>
        </p:nvSpPr>
        <p:spPr>
          <a:xfrm>
            <a:off x="6872742" y="4073953"/>
            <a:ext cx="1374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víctima</a:t>
            </a:r>
            <a:endParaRPr lang="es-CO" sz="2400" b="1" dirty="0">
              <a:solidFill>
                <a:schemeClr val="bg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6A4E0B2-4194-5E69-37C7-597EABF5290E}"/>
              </a:ext>
            </a:extLst>
          </p:cNvPr>
          <p:cNvSpPr txBox="1"/>
          <p:nvPr/>
        </p:nvSpPr>
        <p:spPr>
          <a:xfrm>
            <a:off x="5280853" y="4038991"/>
            <a:ext cx="129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002060"/>
                </a:solidFill>
              </a:rPr>
              <a:t>ofensor</a:t>
            </a:r>
            <a:endParaRPr lang="es-CO" sz="2400" b="1" dirty="0">
              <a:solidFill>
                <a:srgbClr val="002060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EE9E3F5-D514-23B8-F952-D624D00FB35F}"/>
              </a:ext>
            </a:extLst>
          </p:cNvPr>
          <p:cNvSpPr txBox="1"/>
          <p:nvPr/>
        </p:nvSpPr>
        <p:spPr>
          <a:xfrm>
            <a:off x="5856533" y="5370951"/>
            <a:ext cx="1789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rgbClr val="002060"/>
                </a:solidFill>
              </a:rPr>
              <a:t>comunidad</a:t>
            </a:r>
            <a:endParaRPr lang="es-CO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D44EFC21-C8AB-6363-BC5D-6CFAC370E9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9925278"/>
              </p:ext>
            </p:extLst>
          </p:nvPr>
        </p:nvGraphicFramePr>
        <p:xfrm>
          <a:off x="8365792" y="1779306"/>
          <a:ext cx="3504288" cy="2917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8A08ED91-29DA-A80C-ECC2-34E538FAE673}"/>
              </a:ext>
            </a:extLst>
          </p:cNvPr>
          <p:cNvSpPr txBox="1"/>
          <p:nvPr/>
        </p:nvSpPr>
        <p:spPr>
          <a:xfrm>
            <a:off x="1475759" y="1324489"/>
            <a:ext cx="2398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latin typeface="Dosis" pitchFamily="2" charset="0"/>
              </a:rPr>
              <a:t>Tres objetivos</a:t>
            </a:r>
          </a:p>
        </p:txBody>
      </p:sp>
      <p:sp>
        <p:nvSpPr>
          <p:cNvPr id="3" name="Google Shape;3198;p42">
            <a:extLst>
              <a:ext uri="{FF2B5EF4-FFF2-40B4-BE49-F238E27FC236}">
                <a16:creationId xmlns:a16="http://schemas.microsoft.com/office/drawing/2014/main" id="{F2623B87-D263-3F9A-11A2-37127FD9A47E}"/>
              </a:ext>
            </a:extLst>
          </p:cNvPr>
          <p:cNvSpPr txBox="1">
            <a:spLocks/>
          </p:cNvSpPr>
          <p:nvPr/>
        </p:nvSpPr>
        <p:spPr>
          <a:xfrm>
            <a:off x="2522896" y="-12688"/>
            <a:ext cx="7706420" cy="1304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90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matic SC"/>
              <a:buNone/>
              <a:tabLst/>
              <a:defRPr/>
            </a:pPr>
            <a:r>
              <a:rPr kumimoji="0" lang="es-ES" sz="4400" b="1" i="0" u="none" strike="noStrike" kern="0" cap="none" spc="0" normalizeH="0" baseline="0" noProof="0" dirty="0">
                <a:ln>
                  <a:noFill/>
                </a:ln>
                <a:solidFill>
                  <a:srgbClr val="EF1D54"/>
                </a:solidFill>
                <a:effectLst/>
                <a:uLnTx/>
                <a:uFillTx/>
                <a:latin typeface="Amatic SC"/>
                <a:cs typeface="Amatic SC"/>
                <a:sym typeface="Amatic SC"/>
              </a:rPr>
              <a:t>LAS r de las prácticas restaurativas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6BEFA42-3A95-E8A5-D879-54E66D0B7288}"/>
              </a:ext>
            </a:extLst>
          </p:cNvPr>
          <p:cNvSpPr txBox="1"/>
          <p:nvPr/>
        </p:nvSpPr>
        <p:spPr>
          <a:xfrm>
            <a:off x="5856533" y="2741993"/>
            <a:ext cx="17897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latin typeface="Dosis" pitchFamily="2" charset="0"/>
              </a:rPr>
              <a:t>Tres partes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62E9CB-BB32-E9C2-7D25-3528A8180CA5}"/>
              </a:ext>
            </a:extLst>
          </p:cNvPr>
          <p:cNvSpPr txBox="1"/>
          <p:nvPr/>
        </p:nvSpPr>
        <p:spPr>
          <a:xfrm>
            <a:off x="8562660" y="1093656"/>
            <a:ext cx="2803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b="1" dirty="0">
                <a:latin typeface="Dosis" pitchFamily="2" charset="0"/>
              </a:rPr>
              <a:t>Tres indispensables</a:t>
            </a:r>
          </a:p>
        </p:txBody>
      </p:sp>
    </p:spTree>
    <p:extLst>
      <p:ext uri="{BB962C8B-B14F-4D97-AF65-F5344CB8AC3E}">
        <p14:creationId xmlns:p14="http://schemas.microsoft.com/office/powerpoint/2010/main" val="603072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9B51109-3886-875D-4ADF-4B6C0703DD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07" t="31601" r="3341" b="10794"/>
          <a:stretch>
            <a:fillRect/>
          </a:stretch>
        </p:blipFill>
        <p:spPr>
          <a:xfrm>
            <a:off x="369423" y="1189703"/>
            <a:ext cx="11453153" cy="494470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A46E038-7268-A827-01CD-DD1B12E302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56" t="34879" r="39229" b="18878"/>
          <a:stretch/>
        </p:blipFill>
        <p:spPr>
          <a:xfrm>
            <a:off x="3152020" y="977338"/>
            <a:ext cx="6460621" cy="407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76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583" r="558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59552" y="3661477"/>
            <a:ext cx="5666172" cy="2510723"/>
            <a:chOff x="0" y="0"/>
            <a:chExt cx="1967334" cy="871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67335" cy="871741"/>
            </a:xfrm>
            <a:custGeom>
              <a:avLst/>
              <a:gdLst/>
              <a:ahLst/>
              <a:cxnLst/>
              <a:rect l="l" t="t" r="r" b="b"/>
              <a:pathLst>
                <a:path w="1967335" h="871741">
                  <a:moveTo>
                    <a:pt x="1842874" y="871741"/>
                  </a:moveTo>
                  <a:lnTo>
                    <a:pt x="124460" y="871741"/>
                  </a:lnTo>
                  <a:cubicBezTo>
                    <a:pt x="55880" y="871741"/>
                    <a:pt x="0" y="815861"/>
                    <a:pt x="0" y="74728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42875" y="0"/>
                  </a:lnTo>
                  <a:cubicBezTo>
                    <a:pt x="1911454" y="0"/>
                    <a:pt x="1967335" y="55880"/>
                    <a:pt x="1967335" y="124460"/>
                  </a:cubicBezTo>
                  <a:lnTo>
                    <a:pt x="1967335" y="747281"/>
                  </a:lnTo>
                  <a:cubicBezTo>
                    <a:pt x="1967335" y="815861"/>
                    <a:pt x="1911454" y="871741"/>
                    <a:pt x="1842875" y="871741"/>
                  </a:cubicBezTo>
                  <a:close/>
                </a:path>
              </a:pathLst>
            </a:custGeom>
            <a:solidFill>
              <a:srgbClr val="394027"/>
            </a:solidFill>
          </p:spPr>
          <p:txBody>
            <a:bodyPr/>
            <a:lstStyle/>
            <a:p>
              <a:endParaRPr lang="es-CO" sz="1688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053021" y="5261261"/>
            <a:ext cx="4346866" cy="499869"/>
            <a:chOff x="0" y="0"/>
            <a:chExt cx="10796948" cy="12415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796949" cy="1241599"/>
            </a:xfrm>
            <a:custGeom>
              <a:avLst/>
              <a:gdLst/>
              <a:ahLst/>
              <a:cxnLst/>
              <a:rect l="l" t="t" r="r" b="b"/>
              <a:pathLst>
                <a:path w="10796949" h="1241599">
                  <a:moveTo>
                    <a:pt x="10672488" y="1241599"/>
                  </a:moveTo>
                  <a:lnTo>
                    <a:pt x="124460" y="1241599"/>
                  </a:lnTo>
                  <a:cubicBezTo>
                    <a:pt x="55880" y="1241599"/>
                    <a:pt x="0" y="1185719"/>
                    <a:pt x="0" y="111713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672488" y="0"/>
                  </a:lnTo>
                  <a:cubicBezTo>
                    <a:pt x="10741068" y="0"/>
                    <a:pt x="10796949" y="55880"/>
                    <a:pt x="10796949" y="124460"/>
                  </a:cubicBezTo>
                  <a:lnTo>
                    <a:pt x="10796949" y="1117139"/>
                  </a:lnTo>
                  <a:cubicBezTo>
                    <a:pt x="10796949" y="1185719"/>
                    <a:pt x="10741068" y="1241599"/>
                    <a:pt x="10672488" y="1241599"/>
                  </a:cubicBezTo>
                  <a:close/>
                </a:path>
              </a:pathLst>
            </a:custGeom>
            <a:solidFill>
              <a:srgbClr val="849B45"/>
            </a:solidFill>
          </p:spPr>
          <p:txBody>
            <a:bodyPr/>
            <a:lstStyle/>
            <a:p>
              <a:endParaRPr lang="es-CO" sz="1688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195212" y="5383833"/>
            <a:ext cx="3801577" cy="19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0"/>
              </a:lnSpc>
            </a:pPr>
            <a:r>
              <a:rPr lang="en-US" sz="1221">
                <a:solidFill>
                  <a:srgbClr val="F4F4F4"/>
                </a:solidFill>
                <a:latin typeface="Garet"/>
              </a:rPr>
              <a:t>¿Cómo se llama lo que están haciendo?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43956" y="3810391"/>
            <a:ext cx="5255664" cy="1683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68"/>
              </a:lnSpc>
            </a:pPr>
            <a:r>
              <a:rPr lang="en-US" sz="1334" dirty="0">
                <a:solidFill>
                  <a:srgbClr val="FFFFFF"/>
                </a:solidFill>
                <a:latin typeface="Garet"/>
              </a:rPr>
              <a:t>Luego de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haber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dialogado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frente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el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impacto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de sus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acciones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en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su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familia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a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través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de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prácticas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restaurativas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, un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grupo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de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adolescentes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ha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realizado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con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el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apoyo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del professor de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artística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una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obra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de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teatro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que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han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estado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presentando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en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colegios de la ciudad. Esta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obra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hace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una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invitación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a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valorar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a la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familia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y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anticipar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las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consecuencia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de las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acciones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evitando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el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delito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.</a:t>
            </a:r>
          </a:p>
          <a:p>
            <a:pPr algn="ctr">
              <a:lnSpc>
                <a:spcPts val="1868"/>
              </a:lnSpc>
            </a:pPr>
            <a:endParaRPr lang="en-US" sz="1334" dirty="0">
              <a:solidFill>
                <a:srgbClr val="FFFFFF"/>
              </a:solidFill>
              <a:latin typeface="Garet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3949" t="89011" b="8755"/>
          <a:stretch>
            <a:fillRect/>
          </a:stretch>
        </p:blipFill>
        <p:spPr>
          <a:xfrm>
            <a:off x="1524000" y="6693892"/>
            <a:ext cx="9936000" cy="16410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500" r="5500"/>
          <a:stretch>
            <a:fillRect/>
          </a:stretch>
        </p:blipFill>
        <p:spPr>
          <a:xfrm>
            <a:off x="1803164" y="0"/>
            <a:ext cx="8864836" cy="6520441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4053021" y="5261261"/>
            <a:ext cx="4346866" cy="499869"/>
            <a:chOff x="0" y="0"/>
            <a:chExt cx="10796948" cy="1241599"/>
          </a:xfrm>
          <a:solidFill>
            <a:schemeClr val="accent6">
              <a:lumMod val="75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10796949" cy="1241599"/>
            </a:xfrm>
            <a:custGeom>
              <a:avLst/>
              <a:gdLst/>
              <a:ahLst/>
              <a:cxnLst/>
              <a:rect l="l" t="t" r="r" b="b"/>
              <a:pathLst>
                <a:path w="10796949" h="1241599">
                  <a:moveTo>
                    <a:pt x="10672488" y="1241599"/>
                  </a:moveTo>
                  <a:lnTo>
                    <a:pt x="124460" y="1241599"/>
                  </a:lnTo>
                  <a:cubicBezTo>
                    <a:pt x="55880" y="1241599"/>
                    <a:pt x="0" y="1185719"/>
                    <a:pt x="0" y="111713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672488" y="0"/>
                  </a:lnTo>
                  <a:cubicBezTo>
                    <a:pt x="10741068" y="0"/>
                    <a:pt x="10796949" y="55880"/>
                    <a:pt x="10796949" y="124460"/>
                  </a:cubicBezTo>
                  <a:lnTo>
                    <a:pt x="10796949" y="1117139"/>
                  </a:lnTo>
                  <a:cubicBezTo>
                    <a:pt x="10796949" y="1185719"/>
                    <a:pt x="10741068" y="1241599"/>
                    <a:pt x="10672488" y="1241599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CO" sz="1688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195212" y="5383833"/>
            <a:ext cx="3801577" cy="19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0"/>
              </a:lnSpc>
            </a:pPr>
            <a:r>
              <a:rPr lang="en-US" sz="1221" dirty="0">
                <a:solidFill>
                  <a:srgbClr val="F4F4F4"/>
                </a:solidFill>
                <a:latin typeface="Garet"/>
              </a:rPr>
              <a:t>¿</a:t>
            </a:r>
            <a:r>
              <a:rPr lang="en-US" sz="1221" dirty="0" err="1">
                <a:solidFill>
                  <a:srgbClr val="F4F4F4"/>
                </a:solidFill>
                <a:latin typeface="Garet"/>
              </a:rPr>
              <a:t>Cómo</a:t>
            </a:r>
            <a:r>
              <a:rPr lang="en-US" sz="1221" dirty="0">
                <a:solidFill>
                  <a:srgbClr val="F4F4F4"/>
                </a:solidFill>
                <a:latin typeface="Garet"/>
              </a:rPr>
              <a:t> se llama lo que </a:t>
            </a:r>
            <a:r>
              <a:rPr lang="en-US" sz="1221" dirty="0" err="1">
                <a:solidFill>
                  <a:srgbClr val="F4F4F4"/>
                </a:solidFill>
                <a:latin typeface="Garet"/>
              </a:rPr>
              <a:t>Esneider</a:t>
            </a:r>
            <a:r>
              <a:rPr lang="en-US" sz="1221" dirty="0">
                <a:solidFill>
                  <a:srgbClr val="F4F4F4"/>
                </a:solidFill>
                <a:latin typeface="Garet"/>
              </a:rPr>
              <a:t> </a:t>
            </a:r>
            <a:r>
              <a:rPr lang="en-US" sz="1221" dirty="0" err="1">
                <a:solidFill>
                  <a:srgbClr val="F4F4F4"/>
                </a:solidFill>
                <a:latin typeface="Garet"/>
              </a:rPr>
              <a:t>hará</a:t>
            </a:r>
            <a:r>
              <a:rPr lang="en-US" sz="1221" dirty="0">
                <a:solidFill>
                  <a:srgbClr val="F4F4F4"/>
                </a:solidFill>
                <a:latin typeface="Garet"/>
              </a:rPr>
              <a:t>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51687" y="4004194"/>
            <a:ext cx="5488626" cy="7090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8"/>
              </a:lnSpc>
            </a:pPr>
            <a:r>
              <a:rPr lang="en-US" sz="1334" dirty="0">
                <a:solidFill>
                  <a:srgbClr val="FFFFFF"/>
                </a:solidFill>
                <a:latin typeface="Garet"/>
              </a:rPr>
              <a:t>Luego de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hablar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con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algunos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representantes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de Villa Julia,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Esneider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ha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decidido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ir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al barrio,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mejorar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los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espacios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donde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antes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vendía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droga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y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compartir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su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historia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con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unos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jóvenes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en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riesgo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.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3949" t="89011" b="8755"/>
          <a:stretch>
            <a:fillRect/>
          </a:stretch>
        </p:blipFill>
        <p:spPr>
          <a:xfrm>
            <a:off x="1524000" y="6693892"/>
            <a:ext cx="9936000" cy="16410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5583" r="558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59552" y="3661477"/>
            <a:ext cx="5666172" cy="2510723"/>
            <a:chOff x="0" y="0"/>
            <a:chExt cx="1967334" cy="871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67335" cy="871741"/>
            </a:xfrm>
            <a:custGeom>
              <a:avLst/>
              <a:gdLst/>
              <a:ahLst/>
              <a:cxnLst/>
              <a:rect l="l" t="t" r="r" b="b"/>
              <a:pathLst>
                <a:path w="1967335" h="871741">
                  <a:moveTo>
                    <a:pt x="1842874" y="871741"/>
                  </a:moveTo>
                  <a:lnTo>
                    <a:pt x="124460" y="871741"/>
                  </a:lnTo>
                  <a:cubicBezTo>
                    <a:pt x="55880" y="871741"/>
                    <a:pt x="0" y="815861"/>
                    <a:pt x="0" y="74728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842875" y="0"/>
                  </a:lnTo>
                  <a:cubicBezTo>
                    <a:pt x="1911454" y="0"/>
                    <a:pt x="1967335" y="55880"/>
                    <a:pt x="1967335" y="124460"/>
                  </a:cubicBezTo>
                  <a:lnTo>
                    <a:pt x="1967335" y="747281"/>
                  </a:lnTo>
                  <a:cubicBezTo>
                    <a:pt x="1967335" y="815861"/>
                    <a:pt x="1911454" y="871741"/>
                    <a:pt x="1842875" y="871741"/>
                  </a:cubicBezTo>
                  <a:close/>
                </a:path>
              </a:pathLst>
            </a:custGeom>
            <a:solidFill>
              <a:srgbClr val="394027"/>
            </a:solidFill>
          </p:spPr>
          <p:txBody>
            <a:bodyPr/>
            <a:lstStyle/>
            <a:p>
              <a:endParaRPr lang="es-CO" sz="1688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053021" y="5261261"/>
            <a:ext cx="4346866" cy="499869"/>
            <a:chOff x="0" y="0"/>
            <a:chExt cx="10796948" cy="124159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796949" cy="1241599"/>
            </a:xfrm>
            <a:custGeom>
              <a:avLst/>
              <a:gdLst/>
              <a:ahLst/>
              <a:cxnLst/>
              <a:rect l="l" t="t" r="r" b="b"/>
              <a:pathLst>
                <a:path w="10796949" h="1241599">
                  <a:moveTo>
                    <a:pt x="10672488" y="1241599"/>
                  </a:moveTo>
                  <a:lnTo>
                    <a:pt x="124460" y="1241599"/>
                  </a:lnTo>
                  <a:cubicBezTo>
                    <a:pt x="55880" y="1241599"/>
                    <a:pt x="0" y="1185719"/>
                    <a:pt x="0" y="111713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672488" y="0"/>
                  </a:lnTo>
                  <a:cubicBezTo>
                    <a:pt x="10741068" y="0"/>
                    <a:pt x="10796949" y="55880"/>
                    <a:pt x="10796949" y="124460"/>
                  </a:cubicBezTo>
                  <a:lnTo>
                    <a:pt x="10796949" y="1117139"/>
                  </a:lnTo>
                  <a:cubicBezTo>
                    <a:pt x="10796949" y="1185719"/>
                    <a:pt x="10741068" y="1241599"/>
                    <a:pt x="10672488" y="1241599"/>
                  </a:cubicBezTo>
                  <a:close/>
                </a:path>
              </a:pathLst>
            </a:custGeom>
            <a:solidFill>
              <a:srgbClr val="849B45"/>
            </a:solidFill>
          </p:spPr>
          <p:txBody>
            <a:bodyPr/>
            <a:lstStyle/>
            <a:p>
              <a:endParaRPr lang="es-CO" sz="1688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195212" y="5383833"/>
            <a:ext cx="3801577" cy="19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0"/>
              </a:lnSpc>
            </a:pPr>
            <a:r>
              <a:rPr lang="en-US" sz="1221">
                <a:solidFill>
                  <a:srgbClr val="F4F4F4"/>
                </a:solidFill>
                <a:latin typeface="Garet"/>
              </a:rPr>
              <a:t>¿Cómo se llama lo que está haciendo?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61047" y="4004194"/>
            <a:ext cx="5332575" cy="14400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68"/>
              </a:lnSpc>
            </a:pPr>
            <a:r>
              <a:rPr lang="en-US" sz="1334" dirty="0">
                <a:solidFill>
                  <a:srgbClr val="FFFFFF"/>
                </a:solidFill>
                <a:latin typeface="Garet"/>
              </a:rPr>
              <a:t>Los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conflictos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entre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los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alumnos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de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los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grados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10 y 11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han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decidido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tramitarse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a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través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de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voceros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delegados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. Las partes se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han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preparado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para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el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espacio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de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diálogo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y hoy ambos se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han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encontrado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para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conocer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la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dimensión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de lo que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sucedió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y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buscar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una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solución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que les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permita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convivir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 </a:t>
            </a:r>
            <a:r>
              <a:rPr lang="en-US" sz="1334" dirty="0" err="1">
                <a:solidFill>
                  <a:srgbClr val="FFFFFF"/>
                </a:solidFill>
                <a:latin typeface="Garet"/>
              </a:rPr>
              <a:t>mejor</a:t>
            </a:r>
            <a:r>
              <a:rPr lang="en-US" sz="1334" dirty="0">
                <a:solidFill>
                  <a:srgbClr val="FFFFFF"/>
                </a:solidFill>
                <a:latin typeface="Garet"/>
              </a:rPr>
              <a:t>.</a:t>
            </a:r>
          </a:p>
          <a:p>
            <a:pPr algn="ctr">
              <a:lnSpc>
                <a:spcPts val="1868"/>
              </a:lnSpc>
            </a:pPr>
            <a:endParaRPr lang="en-US" sz="1334" dirty="0">
              <a:solidFill>
                <a:srgbClr val="FFFFFF"/>
              </a:solidFill>
              <a:latin typeface="Garet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 l="23949" t="89011" b="8755"/>
          <a:stretch>
            <a:fillRect/>
          </a:stretch>
        </p:blipFill>
        <p:spPr>
          <a:xfrm>
            <a:off x="1524000" y="6693892"/>
            <a:ext cx="9936000" cy="16410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/>
          <a:srcRect l="29022" t="41960" r="32408" b="13363"/>
          <a:stretch>
            <a:fillRect/>
          </a:stretch>
        </p:blipFill>
        <p:spPr bwMode="auto">
          <a:xfrm>
            <a:off x="3488941" y="314065"/>
            <a:ext cx="7561221" cy="60725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uadroTexto 1"/>
          <p:cNvSpPr txBox="1">
            <a:spLocks noChangeArrowheads="1"/>
          </p:cNvSpPr>
          <p:nvPr/>
        </p:nvSpPr>
        <p:spPr bwMode="auto">
          <a:xfrm>
            <a:off x="2531796" y="3841642"/>
            <a:ext cx="1473384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CO" dirty="0"/>
              <a:t>Comunican sentimientos</a:t>
            </a:r>
          </a:p>
        </p:txBody>
      </p:sp>
      <p:sp>
        <p:nvSpPr>
          <p:cNvPr id="6" name="CuadroTexto 2"/>
          <p:cNvSpPr txBox="1">
            <a:spLocks noChangeArrowheads="1"/>
          </p:cNvSpPr>
          <p:nvPr/>
        </p:nvSpPr>
        <p:spPr bwMode="auto">
          <a:xfrm>
            <a:off x="3185686" y="2953672"/>
            <a:ext cx="19943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CO" dirty="0"/>
              <a:t>Reflexión conducta afecta a otros </a:t>
            </a:r>
          </a:p>
        </p:txBody>
      </p:sp>
      <p:sp>
        <p:nvSpPr>
          <p:cNvPr id="7" name="CuadroTexto 3"/>
          <p:cNvSpPr txBox="1">
            <a:spLocks noChangeArrowheads="1"/>
          </p:cNvSpPr>
          <p:nvPr/>
        </p:nvSpPr>
        <p:spPr bwMode="auto">
          <a:xfrm>
            <a:off x="3696929" y="1516549"/>
            <a:ext cx="33401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CO" dirty="0"/>
              <a:t>Algo más estructurados, pero no requieren preparación  tan elaborada</a:t>
            </a:r>
          </a:p>
        </p:txBody>
      </p:sp>
      <p:sp>
        <p:nvSpPr>
          <p:cNvPr id="8" name="CuadroTexto 4"/>
          <p:cNvSpPr txBox="1">
            <a:spLocks noChangeArrowheads="1"/>
          </p:cNvSpPr>
          <p:nvPr/>
        </p:nvSpPr>
        <p:spPr bwMode="auto">
          <a:xfrm>
            <a:off x="6431629" y="9265"/>
            <a:ext cx="20145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s-CO" dirty="0"/>
              <a:t>Más personas.</a:t>
            </a:r>
          </a:p>
          <a:p>
            <a:r>
              <a:rPr lang="es-CO" dirty="0"/>
              <a:t>Más planificación</a:t>
            </a:r>
          </a:p>
          <a:p>
            <a:r>
              <a:rPr lang="es-CO" dirty="0"/>
              <a:t>Más tiempo</a:t>
            </a:r>
          </a:p>
          <a:p>
            <a:r>
              <a:rPr lang="es-CO" dirty="0"/>
              <a:t>Más estructuradas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BE26524-16B6-786A-E9AD-4C33A5969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155" y="5002540"/>
            <a:ext cx="358877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s-CO" dirty="0"/>
              <a:t>“Nuestro problema de comunicación es que no escuchamos para entender, sino que escuchamos para contestar”</a:t>
            </a:r>
          </a:p>
        </p:txBody>
      </p:sp>
      <p:sp>
        <p:nvSpPr>
          <p:cNvPr id="3" name="Google Shape;3198;p42">
            <a:extLst>
              <a:ext uri="{FF2B5EF4-FFF2-40B4-BE49-F238E27FC236}">
                <a16:creationId xmlns:a16="http://schemas.microsoft.com/office/drawing/2014/main" id="{FC86DD3F-857A-A29E-F806-358CEC3346B8}"/>
              </a:ext>
            </a:extLst>
          </p:cNvPr>
          <p:cNvSpPr txBox="1">
            <a:spLocks/>
          </p:cNvSpPr>
          <p:nvPr/>
        </p:nvSpPr>
        <p:spPr>
          <a:xfrm>
            <a:off x="53522" y="-95253"/>
            <a:ext cx="4764283" cy="1304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90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matic SC"/>
              <a:buNone/>
              <a:tabLst/>
              <a:defRPr/>
            </a:pPr>
            <a:r>
              <a:rPr kumimoji="0" lang="es-ES" sz="4400" b="1" i="0" u="none" strike="noStrike" kern="0" cap="none" spc="0" normalizeH="0" baseline="0" noProof="0" dirty="0">
                <a:ln>
                  <a:noFill/>
                </a:ln>
                <a:solidFill>
                  <a:srgbClr val="EF1D54"/>
                </a:solidFill>
                <a:effectLst/>
                <a:uLnTx/>
                <a:uFillTx/>
                <a:latin typeface="Amatic SC"/>
                <a:cs typeface="Amatic SC"/>
                <a:sym typeface="Amatic SC"/>
              </a:rPr>
              <a:t>Espectro de LAS PRACTICAS RESTAURATIVAS</a:t>
            </a:r>
          </a:p>
        </p:txBody>
      </p:sp>
    </p:spTree>
    <p:extLst>
      <p:ext uri="{BB962C8B-B14F-4D97-AF65-F5344CB8AC3E}">
        <p14:creationId xmlns:p14="http://schemas.microsoft.com/office/powerpoint/2010/main" val="1433659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5611B29-DA51-F6DD-8987-E665043660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0" t="20777" r="7500" b="13474"/>
          <a:stretch>
            <a:fillRect/>
          </a:stretch>
        </p:blipFill>
        <p:spPr>
          <a:xfrm>
            <a:off x="528104" y="856491"/>
            <a:ext cx="11663896" cy="5849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99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CE8BF30-4366-BC1D-D4C2-DA006F6915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0" t="21281" r="7042" b="13842"/>
          <a:stretch>
            <a:fillRect/>
          </a:stretch>
        </p:blipFill>
        <p:spPr>
          <a:xfrm>
            <a:off x="835693" y="875072"/>
            <a:ext cx="11356308" cy="558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84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23A22F2-7F05-555F-AA90-CBB54BE17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79" t="24127" r="2679" b="11429"/>
          <a:stretch/>
        </p:blipFill>
        <p:spPr>
          <a:xfrm>
            <a:off x="1265596" y="1202835"/>
            <a:ext cx="10599833" cy="532615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B5D917F-ADC8-DE0F-8A28-983C5CAD4B57}"/>
              </a:ext>
            </a:extLst>
          </p:cNvPr>
          <p:cNvSpPr/>
          <p:nvPr/>
        </p:nvSpPr>
        <p:spPr>
          <a:xfrm>
            <a:off x="5535561" y="1504335"/>
            <a:ext cx="983226" cy="4227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6021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3,600+ Survey Participation Stock Illustrations, Royalty-Free Vector  Graphics &amp; Clip Art - iStock | Survey participation icon">
            <a:extLst>
              <a:ext uri="{FF2B5EF4-FFF2-40B4-BE49-F238E27FC236}">
                <a16:creationId xmlns:a16="http://schemas.microsoft.com/office/drawing/2014/main" id="{2698BFC4-0BFE-EEF3-D433-6477A1449D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1" r="9351"/>
          <a:stretch>
            <a:fillRect/>
          </a:stretch>
        </p:blipFill>
        <p:spPr bwMode="auto">
          <a:xfrm>
            <a:off x="7305368" y="2282313"/>
            <a:ext cx="444418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3198;p42">
            <a:extLst>
              <a:ext uri="{FF2B5EF4-FFF2-40B4-BE49-F238E27FC236}">
                <a16:creationId xmlns:a16="http://schemas.microsoft.com/office/drawing/2014/main" id="{C3A24E23-65AA-5B9E-EB61-44CDB3E96BC1}"/>
              </a:ext>
            </a:extLst>
          </p:cNvPr>
          <p:cNvSpPr txBox="1">
            <a:spLocks/>
          </p:cNvSpPr>
          <p:nvPr/>
        </p:nvSpPr>
        <p:spPr>
          <a:xfrm>
            <a:off x="123501" y="180050"/>
            <a:ext cx="10447330" cy="1304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90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matic SC"/>
              <a:buNone/>
              <a:defRPr sz="3600" b="1" i="0" u="none" strike="noStrike" cap="non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matic SC"/>
              <a:buNone/>
              <a:tabLst/>
              <a:defRPr/>
            </a:pPr>
            <a:r>
              <a:rPr kumimoji="0" lang="es-ES" sz="4400" b="1" i="0" u="none" strike="noStrike" kern="0" cap="none" spc="0" normalizeH="0" baseline="0" noProof="0" dirty="0">
                <a:ln>
                  <a:noFill/>
                </a:ln>
                <a:solidFill>
                  <a:srgbClr val="EF1D54"/>
                </a:solidFill>
                <a:effectLst/>
                <a:uLnTx/>
                <a:uFillTx/>
                <a:latin typeface="Amatic SC"/>
                <a:cs typeface="Amatic SC"/>
                <a:sym typeface="Amatic SC"/>
              </a:rPr>
              <a:t>¿Es restaurativo lo que hago ante el conflicto y situaciones disciplinarias? </a:t>
            </a:r>
          </a:p>
        </p:txBody>
      </p:sp>
      <p:sp>
        <p:nvSpPr>
          <p:cNvPr id="3" name="Google Shape;2958;p41">
            <a:extLst>
              <a:ext uri="{FF2B5EF4-FFF2-40B4-BE49-F238E27FC236}">
                <a16:creationId xmlns:a16="http://schemas.microsoft.com/office/drawing/2014/main" id="{087DB17D-8B09-2793-40CD-FF6ADEBE4C3F}"/>
              </a:ext>
            </a:extLst>
          </p:cNvPr>
          <p:cNvSpPr txBox="1">
            <a:spLocks/>
          </p:cNvSpPr>
          <p:nvPr/>
        </p:nvSpPr>
        <p:spPr>
          <a:xfrm>
            <a:off x="196554" y="1740664"/>
            <a:ext cx="7204104" cy="126027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3200" b="1" dirty="0"/>
              <a:t>¿Hay participación de los NNA, familias, comunidad educativa y otras personas con interés en la situación? </a:t>
            </a:r>
          </a:p>
          <a:p>
            <a:pPr marL="0" indent="0" algn="just">
              <a:buNone/>
            </a:pPr>
            <a:endParaRPr lang="es-MX" sz="3200" b="1" dirty="0"/>
          </a:p>
          <a:p>
            <a:pPr algn="just"/>
            <a:r>
              <a:rPr lang="es-MX" sz="3200" b="1" dirty="0"/>
              <a:t>¿Se atienden las necesidades y obligaciones de las personas involucradas?</a:t>
            </a:r>
          </a:p>
          <a:p>
            <a:pPr marL="0" indent="0" algn="just">
              <a:buNone/>
            </a:pPr>
            <a:endParaRPr lang="es-MX" sz="3200" b="1" dirty="0"/>
          </a:p>
          <a:p>
            <a:pPr algn="just"/>
            <a:r>
              <a:rPr lang="es-MX" sz="3200" b="1" dirty="0"/>
              <a:t>¿Se repara el daño?</a:t>
            </a:r>
          </a:p>
        </p:txBody>
      </p:sp>
    </p:spTree>
    <p:extLst>
      <p:ext uri="{BB962C8B-B14F-4D97-AF65-F5344CB8AC3E}">
        <p14:creationId xmlns:p14="http://schemas.microsoft.com/office/powerpoint/2010/main" val="3246291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>
            <a:extLst>
              <a:ext uri="{FF2B5EF4-FFF2-40B4-BE49-F238E27FC236}">
                <a16:creationId xmlns:a16="http://schemas.microsoft.com/office/drawing/2014/main" id="{0A2F0253-15D0-84BD-F17A-7D5EB93E6C30}"/>
              </a:ext>
            </a:extLst>
          </p:cNvPr>
          <p:cNvSpPr txBox="1"/>
          <p:nvPr/>
        </p:nvSpPr>
        <p:spPr>
          <a:xfrm>
            <a:off x="0" y="6580402"/>
            <a:ext cx="1815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>
                <a:solidFill>
                  <a:schemeClr val="bg1"/>
                </a:solidFill>
                <a:latin typeface="Nunito Sans" pitchFamily="2" charset="77"/>
              </a:rPr>
              <a:t>PÚBLICA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DD9549C3-8054-F7E1-11AA-EC3EB9E047F1}"/>
              </a:ext>
            </a:extLst>
          </p:cNvPr>
          <p:cNvSpPr txBox="1"/>
          <p:nvPr/>
        </p:nvSpPr>
        <p:spPr>
          <a:xfrm>
            <a:off x="5188205" y="6580402"/>
            <a:ext cx="1815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solidFill>
                  <a:schemeClr val="bg1"/>
                </a:solidFill>
                <a:latin typeface="Nunito Sans" pitchFamily="2" charset="77"/>
              </a:rPr>
              <a:t>www.icbf.gov.co</a:t>
            </a:r>
          </a:p>
        </p:txBody>
      </p:sp>
    </p:spTree>
    <p:extLst>
      <p:ext uri="{BB962C8B-B14F-4D97-AF65-F5344CB8AC3E}">
        <p14:creationId xmlns:p14="http://schemas.microsoft.com/office/powerpoint/2010/main" val="30454576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nguage Arts Subject for Middle School - 8th Grade: Journal of Travels &amp; Adventures (ILA) by Slidesgo">
  <a:themeElements>
    <a:clrScheme name="Simple Light">
      <a:dk1>
        <a:srgbClr val="000000"/>
      </a:dk1>
      <a:lt1>
        <a:srgbClr val="FFF0FA"/>
      </a:lt1>
      <a:dk2>
        <a:srgbClr val="F6D13F"/>
      </a:dk2>
      <a:lt2>
        <a:srgbClr val="DFB200"/>
      </a:lt2>
      <a:accent1>
        <a:srgbClr val="E5554A"/>
      </a:accent1>
      <a:accent2>
        <a:srgbClr val="F0852E"/>
      </a:accent2>
      <a:accent3>
        <a:srgbClr val="E57C91"/>
      </a:accent3>
      <a:accent4>
        <a:srgbClr val="B3739C"/>
      </a:accent4>
      <a:accent5>
        <a:srgbClr val="A05D81"/>
      </a:accent5>
      <a:accent6>
        <a:srgbClr val="52B0A8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909</Words>
  <Application>Microsoft Office PowerPoint</Application>
  <PresentationFormat>Panorámica</PresentationFormat>
  <Paragraphs>87</Paragraphs>
  <Slides>22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22</vt:i4>
      </vt:variant>
    </vt:vector>
  </HeadingPairs>
  <TitlesOfParts>
    <vt:vector size="34" baseType="lpstr">
      <vt:lpstr>ADLaM Display</vt:lpstr>
      <vt:lpstr>Amatic SC</vt:lpstr>
      <vt:lpstr>Aptos</vt:lpstr>
      <vt:lpstr>Arial</vt:lpstr>
      <vt:lpstr>Calibri</vt:lpstr>
      <vt:lpstr>Calibri Light</vt:lpstr>
      <vt:lpstr>Dosis</vt:lpstr>
      <vt:lpstr>Garet</vt:lpstr>
      <vt:lpstr>Jua</vt:lpstr>
      <vt:lpstr>Nunito Sans</vt:lpstr>
      <vt:lpstr>Tema de Office</vt:lpstr>
      <vt:lpstr>Language Arts Subject for Middle School - 8th Grade: Journal of Travels &amp; Adventures (ILA) by Slidesgo</vt:lpstr>
      <vt:lpstr>Presentación de PowerPoint</vt:lpstr>
      <vt:lpstr>Presentación de PowerPoint</vt:lpstr>
      <vt:lpstr>ENFOQUE RESTAURATIVO</vt:lpstr>
      <vt:lpstr>01</vt:lpstr>
      <vt:lpstr>05</vt:lpstr>
      <vt:lpstr>Iniciar por reconocer el contexto</vt:lpstr>
      <vt:lpstr>¿Por qué la participación de las victimas?</vt:lpstr>
      <vt:lpstr>En la participación de los ofensores se busca…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Yohan Andres Pinzon Pinilla</dc:creator>
  <cp:lastModifiedBy>Luz Adriana Guerrero Guevara</cp:lastModifiedBy>
  <cp:revision>32</cp:revision>
  <dcterms:created xsi:type="dcterms:W3CDTF">2023-05-24T15:42:17Z</dcterms:created>
  <dcterms:modified xsi:type="dcterms:W3CDTF">2025-10-14T15:08:18Z</dcterms:modified>
</cp:coreProperties>
</file>